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1"/>
    <p:sldMasterId id="2147483652" r:id="rId2"/>
    <p:sldMasterId id="2147483684" r:id="rId3"/>
  </p:sldMasterIdLst>
  <p:notesMasterIdLst>
    <p:notesMasterId r:id="rId79"/>
  </p:notesMasterIdLst>
  <p:handoutMasterIdLst>
    <p:handoutMasterId r:id="rId80"/>
  </p:handoutMasterIdLst>
  <p:sldIdLst>
    <p:sldId id="262" r:id="rId4"/>
    <p:sldId id="400" r:id="rId5"/>
    <p:sldId id="402" r:id="rId6"/>
    <p:sldId id="471" r:id="rId7"/>
    <p:sldId id="395" r:id="rId8"/>
    <p:sldId id="401" r:id="rId9"/>
    <p:sldId id="472" r:id="rId10"/>
    <p:sldId id="470" r:id="rId11"/>
    <p:sldId id="407" r:id="rId12"/>
    <p:sldId id="408" r:id="rId13"/>
    <p:sldId id="1067" r:id="rId14"/>
    <p:sldId id="473" r:id="rId15"/>
    <p:sldId id="474" r:id="rId16"/>
    <p:sldId id="1066" r:id="rId17"/>
    <p:sldId id="412" r:id="rId18"/>
    <p:sldId id="277" r:id="rId19"/>
    <p:sldId id="477" r:id="rId20"/>
    <p:sldId id="1064" r:id="rId21"/>
    <p:sldId id="1065" r:id="rId22"/>
    <p:sldId id="387" r:id="rId23"/>
    <p:sldId id="388" r:id="rId24"/>
    <p:sldId id="1063" r:id="rId25"/>
    <p:sldId id="478" r:id="rId26"/>
    <p:sldId id="1062" r:id="rId27"/>
    <p:sldId id="391" r:id="rId28"/>
    <p:sldId id="1061" r:id="rId29"/>
    <p:sldId id="367" r:id="rId30"/>
    <p:sldId id="1060" r:id="rId31"/>
    <p:sldId id="397" r:id="rId32"/>
    <p:sldId id="1055" r:id="rId33"/>
    <p:sldId id="1056" r:id="rId34"/>
    <p:sldId id="1057" r:id="rId35"/>
    <p:sldId id="1058" r:id="rId36"/>
    <p:sldId id="1059" r:id="rId37"/>
    <p:sldId id="282" r:id="rId38"/>
    <p:sldId id="334" r:id="rId39"/>
    <p:sldId id="1054" r:id="rId40"/>
    <p:sldId id="283" r:id="rId41"/>
    <p:sldId id="272" r:id="rId42"/>
    <p:sldId id="357" r:id="rId43"/>
    <p:sldId id="271" r:id="rId44"/>
    <p:sldId id="351" r:id="rId45"/>
    <p:sldId id="270" r:id="rId46"/>
    <p:sldId id="356" r:id="rId47"/>
    <p:sldId id="268" r:id="rId48"/>
    <p:sldId id="269" r:id="rId49"/>
    <p:sldId id="284" r:id="rId50"/>
    <p:sldId id="267" r:id="rId51"/>
    <p:sldId id="339" r:id="rId52"/>
    <p:sldId id="265" r:id="rId53"/>
    <p:sldId id="266" r:id="rId54"/>
    <p:sldId id="287" r:id="rId55"/>
    <p:sldId id="264" r:id="rId56"/>
    <p:sldId id="286" r:id="rId57"/>
    <p:sldId id="1750" r:id="rId58"/>
    <p:sldId id="263" r:id="rId59"/>
    <p:sldId id="316" r:id="rId60"/>
    <p:sldId id="479" r:id="rId61"/>
    <p:sldId id="369" r:id="rId62"/>
    <p:sldId id="261" r:id="rId63"/>
    <p:sldId id="411" r:id="rId64"/>
    <p:sldId id="260" r:id="rId65"/>
    <p:sldId id="409" r:id="rId66"/>
    <p:sldId id="256" r:id="rId67"/>
    <p:sldId id="335" r:id="rId68"/>
    <p:sldId id="368" r:id="rId69"/>
    <p:sldId id="370" r:id="rId70"/>
    <p:sldId id="1748" r:id="rId71"/>
    <p:sldId id="292" r:id="rId72"/>
    <p:sldId id="1749" r:id="rId73"/>
    <p:sldId id="294" r:id="rId74"/>
    <p:sldId id="295" r:id="rId75"/>
    <p:sldId id="296" r:id="rId76"/>
    <p:sldId id="297" r:id="rId77"/>
    <p:sldId id="1744" r:id="rId78"/>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715"/>
    <a:srgbClr val="F8BA16"/>
    <a:srgbClr val="99B25A"/>
    <a:srgbClr val="FEDA24"/>
    <a:srgbClr val="454545"/>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03" autoAdjust="0"/>
    <p:restoredTop sz="95256" autoAdjust="0"/>
  </p:normalViewPr>
  <p:slideViewPr>
    <p:cSldViewPr snapToGrid="0">
      <p:cViewPr varScale="1">
        <p:scale>
          <a:sx n="66" d="100"/>
          <a:sy n="66" d="100"/>
        </p:scale>
        <p:origin x="876" y="66"/>
      </p:cViewPr>
      <p:guideLst/>
    </p:cSldViewPr>
  </p:slideViewPr>
  <p:notesTextViewPr>
    <p:cViewPr>
      <p:scale>
        <a:sx n="1" d="1"/>
        <a:sy n="1" d="1"/>
      </p:scale>
      <p:origin x="0" y="0"/>
    </p:cViewPr>
  </p:notesTextViewPr>
  <p:sorterViewPr>
    <p:cViewPr>
      <p:scale>
        <a:sx n="61" d="100"/>
        <a:sy n="61" d="100"/>
      </p:scale>
      <p:origin x="0" y="0"/>
    </p:cViewPr>
  </p:sorter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tableStyles" Target="tableStyles.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971698113207548E-2"/>
          <c:y val="3.3232336685961482E-3"/>
          <c:w val="0.97405660377358494"/>
          <c:h val="0.89375621961498097"/>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Georgia" panose="02040502050405020303" pitchFamily="18"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Sheet1!$B$2:$B$6</c:f>
              <c:numCache>
                <c:formatCode>General</c:formatCode>
                <c:ptCount val="5"/>
                <c:pt idx="0">
                  <c:v>4</c:v>
                </c:pt>
                <c:pt idx="1">
                  <c:v>2</c:v>
                </c:pt>
                <c:pt idx="2">
                  <c:v>3</c:v>
                </c:pt>
                <c:pt idx="3">
                  <c:v>4</c:v>
                </c:pt>
                <c:pt idx="4">
                  <c:v>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General</c:formatCode>
                      <c:ptCount val="5"/>
                      <c:pt idx="0">
                        <c:v>2016</c:v>
                      </c:pt>
                      <c:pt idx="1">
                        <c:v>2017</c:v>
                      </c:pt>
                      <c:pt idx="2">
                        <c:v>2018</c:v>
                      </c:pt>
                      <c:pt idx="3">
                        <c:v>2019</c:v>
                      </c:pt>
                      <c:pt idx="4">
                        <c:v>2021</c:v>
                      </c:pt>
                    </c:numCache>
                  </c:numRef>
                </c15:cat>
              </c15:filteredCategoryTitle>
            </c:ext>
            <c:ext xmlns:c16="http://schemas.microsoft.com/office/drawing/2014/chart" uri="{C3380CC4-5D6E-409C-BE32-E72D297353CC}">
              <c16:uniqueId val="{00000000-1F81-4FD9-A3A4-479FE2EEF77B}"/>
            </c:ext>
          </c:extLst>
        </c:ser>
        <c:ser>
          <c:idx val="1"/>
          <c:order val="1"/>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Georgia" panose="02040502050405020303" pitchFamily="18"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Sheet1!$C$2:$C$6</c:f>
              <c:numCache>
                <c:formatCode>General</c:formatCode>
                <c:ptCount val="5"/>
                <c:pt idx="0">
                  <c:v>5</c:v>
                </c:pt>
                <c:pt idx="1">
                  <c:v>4</c:v>
                </c:pt>
                <c:pt idx="2">
                  <c:v>2</c:v>
                </c:pt>
                <c:pt idx="3">
                  <c:v>5</c:v>
                </c:pt>
                <c:pt idx="4">
                  <c:v>3</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General</c:formatCode>
                      <c:ptCount val="5"/>
                      <c:pt idx="0">
                        <c:v>2016</c:v>
                      </c:pt>
                      <c:pt idx="1">
                        <c:v>2017</c:v>
                      </c:pt>
                      <c:pt idx="2">
                        <c:v>2018</c:v>
                      </c:pt>
                      <c:pt idx="3">
                        <c:v>2019</c:v>
                      </c:pt>
                      <c:pt idx="4">
                        <c:v>2021</c:v>
                      </c:pt>
                    </c:numCache>
                  </c:numRef>
                </c15:cat>
              </c15:filteredCategoryTitle>
            </c:ext>
            <c:ext xmlns:c16="http://schemas.microsoft.com/office/drawing/2014/chart" uri="{C3380CC4-5D6E-409C-BE32-E72D297353CC}">
              <c16:uniqueId val="{00000001-1F81-4FD9-A3A4-479FE2EEF77B}"/>
            </c:ext>
          </c:extLst>
        </c:ser>
        <c:ser>
          <c:idx val="2"/>
          <c:order val="2"/>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1">
                        <a:lumMod val="75000"/>
                        <a:lumOff val="25000"/>
                      </a:schemeClr>
                    </a:solidFill>
                    <a:latin typeface="Georgia" panose="02040502050405020303" pitchFamily="18"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Sheet1!$D$2:$D$6</c:f>
              <c:numCache>
                <c:formatCode>General</c:formatCode>
                <c:ptCount val="5"/>
                <c:pt idx="0">
                  <c:v>2</c:v>
                </c:pt>
                <c:pt idx="1">
                  <c:v>3</c:v>
                </c:pt>
                <c:pt idx="2">
                  <c:v>4</c:v>
                </c:pt>
                <c:pt idx="3">
                  <c:v>2</c:v>
                </c:pt>
                <c:pt idx="4">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General</c:formatCode>
                      <c:ptCount val="5"/>
                      <c:pt idx="0">
                        <c:v>2016</c:v>
                      </c:pt>
                      <c:pt idx="1">
                        <c:v>2017</c:v>
                      </c:pt>
                      <c:pt idx="2">
                        <c:v>2018</c:v>
                      </c:pt>
                      <c:pt idx="3">
                        <c:v>2019</c:v>
                      </c:pt>
                      <c:pt idx="4">
                        <c:v>2021</c:v>
                      </c:pt>
                    </c:numCache>
                  </c:numRef>
                </c15:cat>
              </c15:filteredCategoryTitle>
            </c:ext>
            <c:ext xmlns:c16="http://schemas.microsoft.com/office/drawing/2014/chart" uri="{C3380CC4-5D6E-409C-BE32-E72D297353CC}">
              <c16:uniqueId val="{00000002-1F81-4FD9-A3A4-479FE2EEF77B}"/>
            </c:ext>
          </c:extLst>
        </c:ser>
        <c:dLbls>
          <c:showLegendKey val="0"/>
          <c:showVal val="0"/>
          <c:showCatName val="0"/>
          <c:showSerName val="0"/>
          <c:showPercent val="0"/>
          <c:showBubbleSize val="0"/>
        </c:dLbls>
        <c:gapWidth val="219"/>
        <c:overlap val="-27"/>
        <c:axId val="1495003600"/>
        <c:axId val="1854450032"/>
      </c:barChart>
      <c:catAx>
        <c:axId val="14950036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Georgia" panose="02040502050405020303" pitchFamily="18" charset="0"/>
                <a:ea typeface="+mn-ea"/>
                <a:cs typeface="+mn-cs"/>
              </a:defRPr>
            </a:pPr>
            <a:endParaRPr lang="en-US"/>
          </a:p>
        </c:txPr>
        <c:crossAx val="1854450032"/>
        <c:crosses val="autoZero"/>
        <c:auto val="1"/>
        <c:lblAlgn val="ctr"/>
        <c:lblOffset val="100"/>
        <c:noMultiLvlLbl val="0"/>
      </c:catAx>
      <c:valAx>
        <c:axId val="1854450032"/>
        <c:scaling>
          <c:orientation val="minMax"/>
        </c:scaling>
        <c:delete val="1"/>
        <c:axPos val="l"/>
        <c:numFmt formatCode="General" sourceLinked="1"/>
        <c:majorTickMark val="out"/>
        <c:minorTickMark val="none"/>
        <c:tickLblPos val="nextTo"/>
        <c:crossAx val="14950036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FD3D57-F3BB-4E5E-B091-1500A3C92E81}" type="doc">
      <dgm:prSet loTypeId="urn:microsoft.com/office/officeart/2005/8/layout/pyramid1" loCatId="pyramid" qsTypeId="urn:microsoft.com/office/officeart/2005/8/quickstyle/simple1" qsCatId="simple" csTypeId="urn:microsoft.com/office/officeart/2005/8/colors/accent1_2" csCatId="accent1" phldr="1"/>
      <dgm:spPr/>
    </dgm:pt>
    <dgm:pt modelId="{E924DC90-2427-4BE5-A522-6ACD4563EB45}">
      <dgm:prSet phldrT="[Text]" custT="1"/>
      <dgm:spPr>
        <a:solidFill>
          <a:srgbClr val="FED715"/>
        </a:solidFill>
        <a:ln w="152400">
          <a:solidFill>
            <a:schemeClr val="bg1"/>
          </a:solidFill>
        </a:ln>
      </dgm:spPr>
      <dgm:t>
        <a:bodyPr anchor="ctr"/>
        <a:lstStyle/>
        <a:p>
          <a:pPr algn="ctr"/>
          <a:endParaRPr lang="en-JM" sz="1600" b="1" dirty="0">
            <a:latin typeface="Arial" pitchFamily="34" charset="0"/>
            <a:cs typeface="Arial" pitchFamily="34" charset="0"/>
          </a:endParaRPr>
        </a:p>
      </dgm:t>
    </dgm:pt>
    <dgm:pt modelId="{9E545862-1292-4DB6-B36C-D6247532E625}" type="parTrans" cxnId="{685D1073-2D3C-412E-A123-0EF4D596743E}">
      <dgm:prSet/>
      <dgm:spPr/>
      <dgm:t>
        <a:bodyPr/>
        <a:lstStyle/>
        <a:p>
          <a:endParaRPr lang="en-JM">
            <a:solidFill>
              <a:schemeClr val="bg1"/>
            </a:solidFill>
          </a:endParaRPr>
        </a:p>
      </dgm:t>
    </dgm:pt>
    <dgm:pt modelId="{BD5A33EB-119A-4BA7-8787-7DF55D1248BC}" type="sibTrans" cxnId="{685D1073-2D3C-412E-A123-0EF4D596743E}">
      <dgm:prSet/>
      <dgm:spPr/>
      <dgm:t>
        <a:bodyPr/>
        <a:lstStyle/>
        <a:p>
          <a:endParaRPr lang="en-JM">
            <a:solidFill>
              <a:schemeClr val="bg1"/>
            </a:solidFill>
          </a:endParaRPr>
        </a:p>
      </dgm:t>
    </dgm:pt>
    <dgm:pt modelId="{9D67B1F7-C4FF-4E1E-94F4-69209A4E7C47}">
      <dgm:prSet phldrT="[Text]" custT="1"/>
      <dgm:spPr>
        <a:solidFill>
          <a:srgbClr val="FED715"/>
        </a:solidFill>
        <a:ln w="152400">
          <a:solidFill>
            <a:schemeClr val="bg1"/>
          </a:solidFill>
        </a:ln>
      </dgm:spPr>
      <dgm:t>
        <a:bodyPr anchor="ctr"/>
        <a:lstStyle/>
        <a:p>
          <a:pPr algn="ctr"/>
          <a:r>
            <a:rPr lang="ko-KR" altLang="en-US" sz="1600" b="1" dirty="0">
              <a:latin typeface="Arial" pitchFamily="34" charset="0"/>
              <a:cs typeface="Arial" pitchFamily="34" charset="0"/>
            </a:rPr>
            <a:t> </a:t>
          </a:r>
          <a:r>
            <a:rPr lang="en-US" altLang="ko-KR" sz="1600" b="1" dirty="0">
              <a:latin typeface="Arial" pitchFamily="34" charset="0"/>
              <a:cs typeface="Arial" pitchFamily="34" charset="0"/>
            </a:rPr>
            <a:t> </a:t>
          </a:r>
          <a:endParaRPr lang="en-JM" sz="1600" b="1" dirty="0">
            <a:latin typeface="Arial" pitchFamily="34" charset="0"/>
            <a:cs typeface="Arial" pitchFamily="34" charset="0"/>
          </a:endParaRPr>
        </a:p>
      </dgm:t>
    </dgm:pt>
    <dgm:pt modelId="{BD4D3042-AB5C-4E8F-B8BE-BC3A20988EB3}" type="parTrans" cxnId="{1263D722-8372-4789-B9F5-BFD8D9C870F1}">
      <dgm:prSet/>
      <dgm:spPr/>
      <dgm:t>
        <a:bodyPr/>
        <a:lstStyle/>
        <a:p>
          <a:endParaRPr lang="en-JM">
            <a:solidFill>
              <a:schemeClr val="bg1"/>
            </a:solidFill>
          </a:endParaRPr>
        </a:p>
      </dgm:t>
    </dgm:pt>
    <dgm:pt modelId="{B379D14A-425C-47B8-B779-1E5D839E4BC8}" type="sibTrans" cxnId="{1263D722-8372-4789-B9F5-BFD8D9C870F1}">
      <dgm:prSet/>
      <dgm:spPr/>
      <dgm:t>
        <a:bodyPr/>
        <a:lstStyle/>
        <a:p>
          <a:endParaRPr lang="en-JM">
            <a:solidFill>
              <a:schemeClr val="bg1"/>
            </a:solidFill>
          </a:endParaRPr>
        </a:p>
      </dgm:t>
    </dgm:pt>
    <dgm:pt modelId="{53563D61-A301-4644-8AE7-FCAFDA9A58AB}">
      <dgm:prSet phldrT="[Text]" custT="1"/>
      <dgm:spPr>
        <a:solidFill>
          <a:schemeClr val="accent4"/>
        </a:solidFill>
        <a:ln w="152400">
          <a:solidFill>
            <a:schemeClr val="bg1"/>
          </a:solidFill>
        </a:ln>
      </dgm:spPr>
      <dgm:t>
        <a:bodyPr anchor="ctr"/>
        <a:lstStyle/>
        <a:p>
          <a:pPr algn="ctr"/>
          <a:r>
            <a:rPr lang="ko-KR" altLang="en-US" sz="1600" b="1" dirty="0">
              <a:latin typeface="Arial" pitchFamily="34" charset="0"/>
              <a:cs typeface="Arial" pitchFamily="34" charset="0"/>
            </a:rPr>
            <a:t> </a:t>
          </a:r>
          <a:r>
            <a:rPr lang="en-US" altLang="ko-KR" sz="1600" b="1" dirty="0">
              <a:latin typeface="Arial" pitchFamily="34" charset="0"/>
              <a:cs typeface="Arial" pitchFamily="34" charset="0"/>
            </a:rPr>
            <a:t> </a:t>
          </a:r>
          <a:endParaRPr lang="en-JM" sz="1600" b="1" dirty="0">
            <a:latin typeface="Arial" pitchFamily="34" charset="0"/>
            <a:cs typeface="Arial" pitchFamily="34" charset="0"/>
          </a:endParaRPr>
        </a:p>
      </dgm:t>
    </dgm:pt>
    <dgm:pt modelId="{B60323EE-B859-4184-88BB-62221AE106AB}" type="parTrans" cxnId="{F3697A49-7026-40CE-A2B9-71761A0223E3}">
      <dgm:prSet/>
      <dgm:spPr/>
      <dgm:t>
        <a:bodyPr/>
        <a:lstStyle/>
        <a:p>
          <a:endParaRPr lang="en-JM">
            <a:solidFill>
              <a:schemeClr val="bg1"/>
            </a:solidFill>
          </a:endParaRPr>
        </a:p>
      </dgm:t>
    </dgm:pt>
    <dgm:pt modelId="{426A8813-506E-429E-87DB-53AA3F5535D1}" type="sibTrans" cxnId="{F3697A49-7026-40CE-A2B9-71761A0223E3}">
      <dgm:prSet/>
      <dgm:spPr/>
      <dgm:t>
        <a:bodyPr/>
        <a:lstStyle/>
        <a:p>
          <a:endParaRPr lang="en-JM">
            <a:solidFill>
              <a:schemeClr val="bg1"/>
            </a:solidFill>
          </a:endParaRPr>
        </a:p>
      </dgm:t>
    </dgm:pt>
    <dgm:pt modelId="{9BC44171-365F-452D-AE92-EBE2E89770BA}">
      <dgm:prSet phldrT="[Text]" custT="1"/>
      <dgm:spPr>
        <a:solidFill>
          <a:srgbClr val="FED715"/>
        </a:solidFill>
        <a:ln w="152400">
          <a:solidFill>
            <a:schemeClr val="bg1"/>
          </a:solidFill>
        </a:ln>
      </dgm:spPr>
      <dgm:t>
        <a:bodyPr anchor="ctr"/>
        <a:lstStyle/>
        <a:p>
          <a:pPr algn="ctr"/>
          <a:r>
            <a:rPr lang="ko-KR" altLang="en-US" sz="1600" b="1" dirty="0">
              <a:latin typeface="Arial" pitchFamily="34" charset="0"/>
              <a:cs typeface="Arial" pitchFamily="34" charset="0"/>
            </a:rPr>
            <a:t> </a:t>
          </a:r>
          <a:r>
            <a:rPr lang="en-US" altLang="ko-KR" sz="1600" b="1" dirty="0">
              <a:latin typeface="Arial" pitchFamily="34" charset="0"/>
              <a:cs typeface="Arial" pitchFamily="34" charset="0"/>
            </a:rPr>
            <a:t> </a:t>
          </a:r>
          <a:endParaRPr lang="en-JM" sz="1600" b="1" dirty="0">
            <a:latin typeface="Arial" pitchFamily="34" charset="0"/>
            <a:cs typeface="Arial" pitchFamily="34" charset="0"/>
          </a:endParaRPr>
        </a:p>
      </dgm:t>
    </dgm:pt>
    <dgm:pt modelId="{7679D3FA-0101-42D1-A23D-75BD8EF1DA28}" type="parTrans" cxnId="{15D8F364-6809-49BA-A228-EAE95F4BE6B9}">
      <dgm:prSet/>
      <dgm:spPr/>
      <dgm:t>
        <a:bodyPr/>
        <a:lstStyle/>
        <a:p>
          <a:endParaRPr lang="en-JM">
            <a:solidFill>
              <a:schemeClr val="bg1"/>
            </a:solidFill>
          </a:endParaRPr>
        </a:p>
      </dgm:t>
    </dgm:pt>
    <dgm:pt modelId="{FF5F2014-EE5D-4FD1-9103-39F792365AE5}" type="sibTrans" cxnId="{15D8F364-6809-49BA-A228-EAE95F4BE6B9}">
      <dgm:prSet/>
      <dgm:spPr/>
      <dgm:t>
        <a:bodyPr/>
        <a:lstStyle/>
        <a:p>
          <a:endParaRPr lang="en-JM">
            <a:solidFill>
              <a:schemeClr val="bg1"/>
            </a:solidFill>
          </a:endParaRPr>
        </a:p>
      </dgm:t>
    </dgm:pt>
    <dgm:pt modelId="{85631E1F-364A-4A2A-9989-E896E5049557}">
      <dgm:prSet phldrT="[Text]" custT="1"/>
      <dgm:spPr>
        <a:solidFill>
          <a:schemeClr val="accent2"/>
        </a:solidFill>
        <a:ln w="152400">
          <a:solidFill>
            <a:schemeClr val="bg1"/>
          </a:solidFill>
        </a:ln>
      </dgm:spPr>
      <dgm:t>
        <a:bodyPr anchor="ctr"/>
        <a:lstStyle/>
        <a:p>
          <a:pPr algn="ctr"/>
          <a:r>
            <a:rPr lang="ko-KR" altLang="en-US" sz="1600" b="1" dirty="0">
              <a:latin typeface="Arial" pitchFamily="34" charset="0"/>
              <a:cs typeface="Arial" pitchFamily="34" charset="0"/>
            </a:rPr>
            <a:t> </a:t>
          </a:r>
          <a:r>
            <a:rPr lang="en-US" altLang="ko-KR" sz="1600" b="1" dirty="0">
              <a:latin typeface="Arial" pitchFamily="34" charset="0"/>
              <a:cs typeface="Arial" pitchFamily="34" charset="0"/>
            </a:rPr>
            <a:t> </a:t>
          </a:r>
          <a:endParaRPr lang="en-JM" sz="1600" b="1" dirty="0">
            <a:latin typeface="Arial" pitchFamily="34" charset="0"/>
            <a:cs typeface="Arial" pitchFamily="34" charset="0"/>
          </a:endParaRPr>
        </a:p>
      </dgm:t>
    </dgm:pt>
    <dgm:pt modelId="{EBE3CA2F-C22D-4DAD-BBB2-CC29F3FBCF68}" type="parTrans" cxnId="{689B59B0-BF9D-489D-8A96-D6B2CF499ABF}">
      <dgm:prSet/>
      <dgm:spPr/>
      <dgm:t>
        <a:bodyPr/>
        <a:lstStyle/>
        <a:p>
          <a:pPr latinLnBrk="1"/>
          <a:endParaRPr lang="ko-KR" altLang="en-US"/>
        </a:p>
      </dgm:t>
    </dgm:pt>
    <dgm:pt modelId="{DC75A793-C6A2-4960-947A-450C2653BBC6}" type="sibTrans" cxnId="{689B59B0-BF9D-489D-8A96-D6B2CF499ABF}">
      <dgm:prSet/>
      <dgm:spPr/>
      <dgm:t>
        <a:bodyPr/>
        <a:lstStyle/>
        <a:p>
          <a:pPr latinLnBrk="1"/>
          <a:endParaRPr lang="ko-KR" altLang="en-US"/>
        </a:p>
      </dgm:t>
    </dgm:pt>
    <dgm:pt modelId="{6346E340-6B27-47A2-93A8-AA7F0249167F}" type="pres">
      <dgm:prSet presAssocID="{28FD3D57-F3BB-4E5E-B091-1500A3C92E81}" presName="Name0" presStyleCnt="0">
        <dgm:presLayoutVars>
          <dgm:dir/>
          <dgm:animLvl val="lvl"/>
          <dgm:resizeHandles val="exact"/>
        </dgm:presLayoutVars>
      </dgm:prSet>
      <dgm:spPr/>
    </dgm:pt>
    <dgm:pt modelId="{8351BCDF-D287-464A-AB10-4261CFFC4E79}" type="pres">
      <dgm:prSet presAssocID="{E924DC90-2427-4BE5-A522-6ACD4563EB45}" presName="Name8" presStyleCnt="0"/>
      <dgm:spPr/>
    </dgm:pt>
    <dgm:pt modelId="{864F954D-81D4-4546-B08E-448FBA7A18FE}" type="pres">
      <dgm:prSet presAssocID="{E924DC90-2427-4BE5-A522-6ACD4563EB45}" presName="level" presStyleLbl="node1" presStyleIdx="0" presStyleCnt="5" custScaleX="98552" custScaleY="139063">
        <dgm:presLayoutVars>
          <dgm:chMax val="1"/>
          <dgm:bulletEnabled val="1"/>
        </dgm:presLayoutVars>
      </dgm:prSet>
      <dgm:spPr/>
    </dgm:pt>
    <dgm:pt modelId="{A8AE7F33-3372-4D78-96A6-FD2B204E9D9D}" type="pres">
      <dgm:prSet presAssocID="{E924DC90-2427-4BE5-A522-6ACD4563EB45}" presName="levelTx" presStyleLbl="revTx" presStyleIdx="0" presStyleCnt="0">
        <dgm:presLayoutVars>
          <dgm:chMax val="1"/>
          <dgm:bulletEnabled val="1"/>
        </dgm:presLayoutVars>
      </dgm:prSet>
      <dgm:spPr/>
    </dgm:pt>
    <dgm:pt modelId="{45295FEF-34B7-47B0-80DB-E881F25871A9}" type="pres">
      <dgm:prSet presAssocID="{85631E1F-364A-4A2A-9989-E896E5049557}" presName="Name8" presStyleCnt="0"/>
      <dgm:spPr/>
    </dgm:pt>
    <dgm:pt modelId="{3CE8FECB-ADC6-4195-8C29-ECF1EEE9F8FA}" type="pres">
      <dgm:prSet presAssocID="{85631E1F-364A-4A2A-9989-E896E5049557}" presName="level" presStyleLbl="node1" presStyleIdx="1" presStyleCnt="5">
        <dgm:presLayoutVars>
          <dgm:chMax val="1"/>
          <dgm:bulletEnabled val="1"/>
        </dgm:presLayoutVars>
      </dgm:prSet>
      <dgm:spPr/>
    </dgm:pt>
    <dgm:pt modelId="{DC549F7C-7B63-4EBA-944C-0C5CAC570546}" type="pres">
      <dgm:prSet presAssocID="{85631E1F-364A-4A2A-9989-E896E5049557}" presName="levelTx" presStyleLbl="revTx" presStyleIdx="0" presStyleCnt="0">
        <dgm:presLayoutVars>
          <dgm:chMax val="1"/>
          <dgm:bulletEnabled val="1"/>
        </dgm:presLayoutVars>
      </dgm:prSet>
      <dgm:spPr/>
    </dgm:pt>
    <dgm:pt modelId="{BF7100C5-692A-476D-9242-E6DE2BFA407E}" type="pres">
      <dgm:prSet presAssocID="{9D67B1F7-C4FF-4E1E-94F4-69209A4E7C47}" presName="Name8" presStyleCnt="0"/>
      <dgm:spPr/>
    </dgm:pt>
    <dgm:pt modelId="{753AA43A-5097-42D8-A3EF-20B11215D8F3}" type="pres">
      <dgm:prSet presAssocID="{9D67B1F7-C4FF-4E1E-94F4-69209A4E7C47}" presName="level" presStyleLbl="node1" presStyleIdx="2" presStyleCnt="5">
        <dgm:presLayoutVars>
          <dgm:chMax val="1"/>
          <dgm:bulletEnabled val="1"/>
        </dgm:presLayoutVars>
      </dgm:prSet>
      <dgm:spPr/>
    </dgm:pt>
    <dgm:pt modelId="{7E617F38-6BB2-4E03-8198-FF7E7F898924}" type="pres">
      <dgm:prSet presAssocID="{9D67B1F7-C4FF-4E1E-94F4-69209A4E7C47}" presName="levelTx" presStyleLbl="revTx" presStyleIdx="0" presStyleCnt="0">
        <dgm:presLayoutVars>
          <dgm:chMax val="1"/>
          <dgm:bulletEnabled val="1"/>
        </dgm:presLayoutVars>
      </dgm:prSet>
      <dgm:spPr/>
    </dgm:pt>
    <dgm:pt modelId="{29C42FD2-6503-4F77-8487-9B33E0527141}" type="pres">
      <dgm:prSet presAssocID="{53563D61-A301-4644-8AE7-FCAFDA9A58AB}" presName="Name8" presStyleCnt="0"/>
      <dgm:spPr/>
    </dgm:pt>
    <dgm:pt modelId="{E6279944-4AC5-4561-B5D0-64EE0E57E695}" type="pres">
      <dgm:prSet presAssocID="{53563D61-A301-4644-8AE7-FCAFDA9A58AB}" presName="level" presStyleLbl="node1" presStyleIdx="3" presStyleCnt="5">
        <dgm:presLayoutVars>
          <dgm:chMax val="1"/>
          <dgm:bulletEnabled val="1"/>
        </dgm:presLayoutVars>
      </dgm:prSet>
      <dgm:spPr/>
    </dgm:pt>
    <dgm:pt modelId="{2E9D1362-172A-4369-8415-6E089FA67356}" type="pres">
      <dgm:prSet presAssocID="{53563D61-A301-4644-8AE7-FCAFDA9A58AB}" presName="levelTx" presStyleLbl="revTx" presStyleIdx="0" presStyleCnt="0">
        <dgm:presLayoutVars>
          <dgm:chMax val="1"/>
          <dgm:bulletEnabled val="1"/>
        </dgm:presLayoutVars>
      </dgm:prSet>
      <dgm:spPr/>
    </dgm:pt>
    <dgm:pt modelId="{E55855A1-EC9E-41EF-AA5C-B0A6C62BC58F}" type="pres">
      <dgm:prSet presAssocID="{9BC44171-365F-452D-AE92-EBE2E89770BA}" presName="Name8" presStyleCnt="0"/>
      <dgm:spPr/>
    </dgm:pt>
    <dgm:pt modelId="{285279A8-A2FF-4704-92DF-4753853CE322}" type="pres">
      <dgm:prSet presAssocID="{9BC44171-365F-452D-AE92-EBE2E89770BA}" presName="level" presStyleLbl="node1" presStyleIdx="4" presStyleCnt="5">
        <dgm:presLayoutVars>
          <dgm:chMax val="1"/>
          <dgm:bulletEnabled val="1"/>
        </dgm:presLayoutVars>
      </dgm:prSet>
      <dgm:spPr/>
    </dgm:pt>
    <dgm:pt modelId="{48B1057C-5EDF-4EC8-9A6B-B059EB7B0F8E}" type="pres">
      <dgm:prSet presAssocID="{9BC44171-365F-452D-AE92-EBE2E89770BA}" presName="levelTx" presStyleLbl="revTx" presStyleIdx="0" presStyleCnt="0">
        <dgm:presLayoutVars>
          <dgm:chMax val="1"/>
          <dgm:bulletEnabled val="1"/>
        </dgm:presLayoutVars>
      </dgm:prSet>
      <dgm:spPr/>
    </dgm:pt>
  </dgm:ptLst>
  <dgm:cxnLst>
    <dgm:cxn modelId="{DB12BB04-F4A3-4EE4-8FBB-E48047D2CED0}" type="presOf" srcId="{85631E1F-364A-4A2A-9989-E896E5049557}" destId="{3CE8FECB-ADC6-4195-8C29-ECF1EEE9F8FA}" srcOrd="0" destOrd="0" presId="urn:microsoft.com/office/officeart/2005/8/layout/pyramid1"/>
    <dgm:cxn modelId="{CBBB9C1A-6E62-4C78-89B4-FD250F011216}" type="presOf" srcId="{53563D61-A301-4644-8AE7-FCAFDA9A58AB}" destId="{E6279944-4AC5-4561-B5D0-64EE0E57E695}" srcOrd="0" destOrd="0" presId="urn:microsoft.com/office/officeart/2005/8/layout/pyramid1"/>
    <dgm:cxn modelId="{1263D722-8372-4789-B9F5-BFD8D9C870F1}" srcId="{28FD3D57-F3BB-4E5E-B091-1500A3C92E81}" destId="{9D67B1F7-C4FF-4E1E-94F4-69209A4E7C47}" srcOrd="2" destOrd="0" parTransId="{BD4D3042-AB5C-4E8F-B8BE-BC3A20988EB3}" sibTransId="{B379D14A-425C-47B8-B779-1E5D839E4BC8}"/>
    <dgm:cxn modelId="{15D8F364-6809-49BA-A228-EAE95F4BE6B9}" srcId="{28FD3D57-F3BB-4E5E-B091-1500A3C92E81}" destId="{9BC44171-365F-452D-AE92-EBE2E89770BA}" srcOrd="4" destOrd="0" parTransId="{7679D3FA-0101-42D1-A23D-75BD8EF1DA28}" sibTransId="{FF5F2014-EE5D-4FD1-9103-39F792365AE5}"/>
    <dgm:cxn modelId="{6EB07949-15DD-417E-8D8E-7E15F1BD5B44}" type="presOf" srcId="{28FD3D57-F3BB-4E5E-B091-1500A3C92E81}" destId="{6346E340-6B27-47A2-93A8-AA7F0249167F}" srcOrd="0" destOrd="0" presId="urn:microsoft.com/office/officeart/2005/8/layout/pyramid1"/>
    <dgm:cxn modelId="{F3697A49-7026-40CE-A2B9-71761A0223E3}" srcId="{28FD3D57-F3BB-4E5E-B091-1500A3C92E81}" destId="{53563D61-A301-4644-8AE7-FCAFDA9A58AB}" srcOrd="3" destOrd="0" parTransId="{B60323EE-B859-4184-88BB-62221AE106AB}" sibTransId="{426A8813-506E-429E-87DB-53AA3F5535D1}"/>
    <dgm:cxn modelId="{685D1073-2D3C-412E-A123-0EF4D596743E}" srcId="{28FD3D57-F3BB-4E5E-B091-1500A3C92E81}" destId="{E924DC90-2427-4BE5-A522-6ACD4563EB45}" srcOrd="0" destOrd="0" parTransId="{9E545862-1292-4DB6-B36C-D6247532E625}" sibTransId="{BD5A33EB-119A-4BA7-8787-7DF55D1248BC}"/>
    <dgm:cxn modelId="{4776AD8D-1110-44FA-9D3A-90D205DD7811}" type="presOf" srcId="{9D67B1F7-C4FF-4E1E-94F4-69209A4E7C47}" destId="{7E617F38-6BB2-4E03-8198-FF7E7F898924}" srcOrd="1" destOrd="0" presId="urn:microsoft.com/office/officeart/2005/8/layout/pyramid1"/>
    <dgm:cxn modelId="{3DB803A8-7251-4664-9695-7E3CE5B67A32}" type="presOf" srcId="{9D67B1F7-C4FF-4E1E-94F4-69209A4E7C47}" destId="{753AA43A-5097-42D8-A3EF-20B11215D8F3}" srcOrd="0" destOrd="0" presId="urn:microsoft.com/office/officeart/2005/8/layout/pyramid1"/>
    <dgm:cxn modelId="{689B59B0-BF9D-489D-8A96-D6B2CF499ABF}" srcId="{28FD3D57-F3BB-4E5E-B091-1500A3C92E81}" destId="{85631E1F-364A-4A2A-9989-E896E5049557}" srcOrd="1" destOrd="0" parTransId="{EBE3CA2F-C22D-4DAD-BBB2-CC29F3FBCF68}" sibTransId="{DC75A793-C6A2-4960-947A-450C2653BBC6}"/>
    <dgm:cxn modelId="{3F86B2C8-9594-40E7-ABA9-416E2AF9DB5E}" type="presOf" srcId="{53563D61-A301-4644-8AE7-FCAFDA9A58AB}" destId="{2E9D1362-172A-4369-8415-6E089FA67356}" srcOrd="1" destOrd="0" presId="urn:microsoft.com/office/officeart/2005/8/layout/pyramid1"/>
    <dgm:cxn modelId="{85CC20C9-20D6-4938-8B06-4A4BF5FAFC13}" type="presOf" srcId="{85631E1F-364A-4A2A-9989-E896E5049557}" destId="{DC549F7C-7B63-4EBA-944C-0C5CAC570546}" srcOrd="1" destOrd="0" presId="urn:microsoft.com/office/officeart/2005/8/layout/pyramid1"/>
    <dgm:cxn modelId="{8E98FCCE-A77B-4260-A391-F8BA607617F6}" type="presOf" srcId="{9BC44171-365F-452D-AE92-EBE2E89770BA}" destId="{285279A8-A2FF-4704-92DF-4753853CE322}" srcOrd="0" destOrd="0" presId="urn:microsoft.com/office/officeart/2005/8/layout/pyramid1"/>
    <dgm:cxn modelId="{AB58DADB-8940-4EA4-964D-7D5DE1B04A74}" type="presOf" srcId="{E924DC90-2427-4BE5-A522-6ACD4563EB45}" destId="{864F954D-81D4-4546-B08E-448FBA7A18FE}" srcOrd="0" destOrd="0" presId="urn:microsoft.com/office/officeart/2005/8/layout/pyramid1"/>
    <dgm:cxn modelId="{7DDA8BED-A6C3-48FB-9E88-2BFC677B78DD}" type="presOf" srcId="{E924DC90-2427-4BE5-A522-6ACD4563EB45}" destId="{A8AE7F33-3372-4D78-96A6-FD2B204E9D9D}" srcOrd="1" destOrd="0" presId="urn:microsoft.com/office/officeart/2005/8/layout/pyramid1"/>
    <dgm:cxn modelId="{711511F5-BAAE-49AB-B24B-404CAE42F639}" type="presOf" srcId="{9BC44171-365F-452D-AE92-EBE2E89770BA}" destId="{48B1057C-5EDF-4EC8-9A6B-B059EB7B0F8E}" srcOrd="1" destOrd="0" presId="urn:microsoft.com/office/officeart/2005/8/layout/pyramid1"/>
    <dgm:cxn modelId="{1AB87000-C07D-480B-A189-0BE15EF4F38D}" type="presParOf" srcId="{6346E340-6B27-47A2-93A8-AA7F0249167F}" destId="{8351BCDF-D287-464A-AB10-4261CFFC4E79}" srcOrd="0" destOrd="0" presId="urn:microsoft.com/office/officeart/2005/8/layout/pyramid1"/>
    <dgm:cxn modelId="{CE03B430-D862-44BC-9846-5F8183487706}" type="presParOf" srcId="{8351BCDF-D287-464A-AB10-4261CFFC4E79}" destId="{864F954D-81D4-4546-B08E-448FBA7A18FE}" srcOrd="0" destOrd="0" presId="urn:microsoft.com/office/officeart/2005/8/layout/pyramid1"/>
    <dgm:cxn modelId="{E5C38D08-0578-4479-89E2-23976998D164}" type="presParOf" srcId="{8351BCDF-D287-464A-AB10-4261CFFC4E79}" destId="{A8AE7F33-3372-4D78-96A6-FD2B204E9D9D}" srcOrd="1" destOrd="0" presId="urn:microsoft.com/office/officeart/2005/8/layout/pyramid1"/>
    <dgm:cxn modelId="{A80B9CFC-7CB4-4981-BDDB-531F1B40E71D}" type="presParOf" srcId="{6346E340-6B27-47A2-93A8-AA7F0249167F}" destId="{45295FEF-34B7-47B0-80DB-E881F25871A9}" srcOrd="1" destOrd="0" presId="urn:microsoft.com/office/officeart/2005/8/layout/pyramid1"/>
    <dgm:cxn modelId="{359F762E-F734-4A8D-A774-8A40F4E1BE98}" type="presParOf" srcId="{45295FEF-34B7-47B0-80DB-E881F25871A9}" destId="{3CE8FECB-ADC6-4195-8C29-ECF1EEE9F8FA}" srcOrd="0" destOrd="0" presId="urn:microsoft.com/office/officeart/2005/8/layout/pyramid1"/>
    <dgm:cxn modelId="{819969D3-1031-41BF-9DC8-AC48B864D7B3}" type="presParOf" srcId="{45295FEF-34B7-47B0-80DB-E881F25871A9}" destId="{DC549F7C-7B63-4EBA-944C-0C5CAC570546}" srcOrd="1" destOrd="0" presId="urn:microsoft.com/office/officeart/2005/8/layout/pyramid1"/>
    <dgm:cxn modelId="{A040AF9B-FC14-41CA-BF2E-E76AC0EBFC64}" type="presParOf" srcId="{6346E340-6B27-47A2-93A8-AA7F0249167F}" destId="{BF7100C5-692A-476D-9242-E6DE2BFA407E}" srcOrd="2" destOrd="0" presId="urn:microsoft.com/office/officeart/2005/8/layout/pyramid1"/>
    <dgm:cxn modelId="{04288B41-7DFD-4FC2-8A8D-B63A0A0FE801}" type="presParOf" srcId="{BF7100C5-692A-476D-9242-E6DE2BFA407E}" destId="{753AA43A-5097-42D8-A3EF-20B11215D8F3}" srcOrd="0" destOrd="0" presId="urn:microsoft.com/office/officeart/2005/8/layout/pyramid1"/>
    <dgm:cxn modelId="{79B9A5B4-E40C-4337-B33E-9C47F69544F4}" type="presParOf" srcId="{BF7100C5-692A-476D-9242-E6DE2BFA407E}" destId="{7E617F38-6BB2-4E03-8198-FF7E7F898924}" srcOrd="1" destOrd="0" presId="urn:microsoft.com/office/officeart/2005/8/layout/pyramid1"/>
    <dgm:cxn modelId="{33678D0F-E218-49DE-A7FE-8B4282EE1B07}" type="presParOf" srcId="{6346E340-6B27-47A2-93A8-AA7F0249167F}" destId="{29C42FD2-6503-4F77-8487-9B33E0527141}" srcOrd="3" destOrd="0" presId="urn:microsoft.com/office/officeart/2005/8/layout/pyramid1"/>
    <dgm:cxn modelId="{5DBBD9DD-03C4-45BA-B818-4E70AF7D2AB0}" type="presParOf" srcId="{29C42FD2-6503-4F77-8487-9B33E0527141}" destId="{E6279944-4AC5-4561-B5D0-64EE0E57E695}" srcOrd="0" destOrd="0" presId="urn:microsoft.com/office/officeart/2005/8/layout/pyramid1"/>
    <dgm:cxn modelId="{0A30A20B-147C-46D0-8028-044EC5FEFB16}" type="presParOf" srcId="{29C42FD2-6503-4F77-8487-9B33E0527141}" destId="{2E9D1362-172A-4369-8415-6E089FA67356}" srcOrd="1" destOrd="0" presId="urn:microsoft.com/office/officeart/2005/8/layout/pyramid1"/>
    <dgm:cxn modelId="{6629739C-DFF9-4FED-981E-805B672D0FBF}" type="presParOf" srcId="{6346E340-6B27-47A2-93A8-AA7F0249167F}" destId="{E55855A1-EC9E-41EF-AA5C-B0A6C62BC58F}" srcOrd="4" destOrd="0" presId="urn:microsoft.com/office/officeart/2005/8/layout/pyramid1"/>
    <dgm:cxn modelId="{0397D217-477B-4E88-A040-3CEEAD355F7E}" type="presParOf" srcId="{E55855A1-EC9E-41EF-AA5C-B0A6C62BC58F}" destId="{285279A8-A2FF-4704-92DF-4753853CE322}" srcOrd="0" destOrd="0" presId="urn:microsoft.com/office/officeart/2005/8/layout/pyramid1"/>
    <dgm:cxn modelId="{02168ACE-22E8-4009-A54D-1E9E8F107123}" type="presParOf" srcId="{E55855A1-EC9E-41EF-AA5C-B0A6C62BC58F}" destId="{48B1057C-5EDF-4EC8-9A6B-B059EB7B0F8E}" srcOrd="1" destOrd="0" presId="urn:microsoft.com/office/officeart/2005/8/layout/pyramid1"/>
  </dgm:cxnLst>
  <dgm:bg>
    <a:no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F954D-81D4-4546-B08E-448FBA7A18FE}">
      <dsp:nvSpPr>
        <dsp:cNvPr id="0" name=""/>
        <dsp:cNvSpPr/>
      </dsp:nvSpPr>
      <dsp:spPr>
        <a:xfrm>
          <a:off x="1797558" y="0"/>
          <a:ext cx="1225601" cy="1142669"/>
        </a:xfrm>
        <a:prstGeom prst="trapezoid">
          <a:avLst>
            <a:gd name="adj" fmla="val 54417"/>
          </a:avLst>
        </a:prstGeom>
        <a:solidFill>
          <a:srgbClr val="FED715"/>
        </a:solidFill>
        <a:ln w="152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JM" sz="1600" b="1" kern="1200" dirty="0">
            <a:latin typeface="Arial" pitchFamily="34" charset="0"/>
            <a:cs typeface="Arial" pitchFamily="34" charset="0"/>
          </a:endParaRPr>
        </a:p>
      </dsp:txBody>
      <dsp:txXfrm>
        <a:off x="1797558" y="0"/>
        <a:ext cx="1225601" cy="1142669"/>
      </dsp:txXfrm>
    </dsp:sp>
    <dsp:sp modelId="{3CE8FECB-ADC6-4195-8C29-ECF1EEE9F8FA}">
      <dsp:nvSpPr>
        <dsp:cNvPr id="0" name=""/>
        <dsp:cNvSpPr/>
      </dsp:nvSpPr>
      <dsp:spPr>
        <a:xfrm>
          <a:off x="1341416" y="1142669"/>
          <a:ext cx="2137886" cy="821692"/>
        </a:xfrm>
        <a:prstGeom prst="trapezoid">
          <a:avLst>
            <a:gd name="adj" fmla="val 54417"/>
          </a:avLst>
        </a:prstGeom>
        <a:solidFill>
          <a:schemeClr val="accent2"/>
        </a:solidFill>
        <a:ln w="152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ko-KR" altLang="en-US" sz="1600" b="1" kern="1200" dirty="0">
              <a:latin typeface="Arial" pitchFamily="34" charset="0"/>
              <a:cs typeface="Arial" pitchFamily="34" charset="0"/>
            </a:rPr>
            <a:t> </a:t>
          </a:r>
          <a:r>
            <a:rPr lang="en-US" altLang="ko-KR" sz="1600" b="1" kern="1200" dirty="0">
              <a:latin typeface="Arial" pitchFamily="34" charset="0"/>
              <a:cs typeface="Arial" pitchFamily="34" charset="0"/>
            </a:rPr>
            <a:t> </a:t>
          </a:r>
          <a:endParaRPr lang="en-JM" sz="1600" b="1" kern="1200" dirty="0">
            <a:latin typeface="Arial" pitchFamily="34" charset="0"/>
            <a:cs typeface="Arial" pitchFamily="34" charset="0"/>
          </a:endParaRPr>
        </a:p>
      </dsp:txBody>
      <dsp:txXfrm>
        <a:off x="1715546" y="1142669"/>
        <a:ext cx="1389626" cy="821692"/>
      </dsp:txXfrm>
    </dsp:sp>
    <dsp:sp modelId="{753AA43A-5097-42D8-A3EF-20B11215D8F3}">
      <dsp:nvSpPr>
        <dsp:cNvPr id="0" name=""/>
        <dsp:cNvSpPr/>
      </dsp:nvSpPr>
      <dsp:spPr>
        <a:xfrm>
          <a:off x="894277" y="1964362"/>
          <a:ext cx="3032164" cy="821692"/>
        </a:xfrm>
        <a:prstGeom prst="trapezoid">
          <a:avLst>
            <a:gd name="adj" fmla="val 54417"/>
          </a:avLst>
        </a:prstGeom>
        <a:solidFill>
          <a:srgbClr val="FED715"/>
        </a:solidFill>
        <a:ln w="152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ko-KR" altLang="en-US" sz="1600" b="1" kern="1200" dirty="0">
              <a:latin typeface="Arial" pitchFamily="34" charset="0"/>
              <a:cs typeface="Arial" pitchFamily="34" charset="0"/>
            </a:rPr>
            <a:t> </a:t>
          </a:r>
          <a:r>
            <a:rPr lang="en-US" altLang="ko-KR" sz="1600" b="1" kern="1200" dirty="0">
              <a:latin typeface="Arial" pitchFamily="34" charset="0"/>
              <a:cs typeface="Arial" pitchFamily="34" charset="0"/>
            </a:rPr>
            <a:t> </a:t>
          </a:r>
          <a:endParaRPr lang="en-JM" sz="1600" b="1" kern="1200" dirty="0">
            <a:latin typeface="Arial" pitchFamily="34" charset="0"/>
            <a:cs typeface="Arial" pitchFamily="34" charset="0"/>
          </a:endParaRPr>
        </a:p>
      </dsp:txBody>
      <dsp:txXfrm>
        <a:off x="1424906" y="1964362"/>
        <a:ext cx="1970906" cy="821692"/>
      </dsp:txXfrm>
    </dsp:sp>
    <dsp:sp modelId="{E6279944-4AC5-4561-B5D0-64EE0E57E695}">
      <dsp:nvSpPr>
        <dsp:cNvPr id="0" name=""/>
        <dsp:cNvSpPr/>
      </dsp:nvSpPr>
      <dsp:spPr>
        <a:xfrm>
          <a:off x="447138" y="2786054"/>
          <a:ext cx="3926441" cy="821692"/>
        </a:xfrm>
        <a:prstGeom prst="trapezoid">
          <a:avLst>
            <a:gd name="adj" fmla="val 54417"/>
          </a:avLst>
        </a:prstGeom>
        <a:solidFill>
          <a:schemeClr val="accent4"/>
        </a:solidFill>
        <a:ln w="152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ko-KR" altLang="en-US" sz="1600" b="1" kern="1200" dirty="0">
              <a:latin typeface="Arial" pitchFamily="34" charset="0"/>
              <a:cs typeface="Arial" pitchFamily="34" charset="0"/>
            </a:rPr>
            <a:t> </a:t>
          </a:r>
          <a:r>
            <a:rPr lang="en-US" altLang="ko-KR" sz="1600" b="1" kern="1200" dirty="0">
              <a:latin typeface="Arial" pitchFamily="34" charset="0"/>
              <a:cs typeface="Arial" pitchFamily="34" charset="0"/>
            </a:rPr>
            <a:t> </a:t>
          </a:r>
          <a:endParaRPr lang="en-JM" sz="1600" b="1" kern="1200" dirty="0">
            <a:latin typeface="Arial" pitchFamily="34" charset="0"/>
            <a:cs typeface="Arial" pitchFamily="34" charset="0"/>
          </a:endParaRPr>
        </a:p>
      </dsp:txBody>
      <dsp:txXfrm>
        <a:off x="1134266" y="2786054"/>
        <a:ext cx="2552186" cy="821692"/>
      </dsp:txXfrm>
    </dsp:sp>
    <dsp:sp modelId="{285279A8-A2FF-4704-92DF-4753853CE322}">
      <dsp:nvSpPr>
        <dsp:cNvPr id="0" name=""/>
        <dsp:cNvSpPr/>
      </dsp:nvSpPr>
      <dsp:spPr>
        <a:xfrm>
          <a:off x="0" y="3607746"/>
          <a:ext cx="4820719" cy="821692"/>
        </a:xfrm>
        <a:prstGeom prst="trapezoid">
          <a:avLst>
            <a:gd name="adj" fmla="val 54417"/>
          </a:avLst>
        </a:prstGeom>
        <a:solidFill>
          <a:srgbClr val="FED715"/>
        </a:solidFill>
        <a:ln w="152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ko-KR" altLang="en-US" sz="1600" b="1" kern="1200" dirty="0">
              <a:latin typeface="Arial" pitchFamily="34" charset="0"/>
              <a:cs typeface="Arial" pitchFamily="34" charset="0"/>
            </a:rPr>
            <a:t> </a:t>
          </a:r>
          <a:r>
            <a:rPr lang="en-US" altLang="ko-KR" sz="1600" b="1" kern="1200" dirty="0">
              <a:latin typeface="Arial" pitchFamily="34" charset="0"/>
              <a:cs typeface="Arial" pitchFamily="34" charset="0"/>
            </a:rPr>
            <a:t> </a:t>
          </a:r>
          <a:endParaRPr lang="en-JM" sz="1600" b="1" kern="1200" dirty="0">
            <a:latin typeface="Arial" pitchFamily="34" charset="0"/>
            <a:cs typeface="Arial" pitchFamily="34" charset="0"/>
          </a:endParaRPr>
        </a:p>
      </dsp:txBody>
      <dsp:txXfrm>
        <a:off x="843625" y="3607746"/>
        <a:ext cx="3133467" cy="821692"/>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0FFF38FF-0D88-4EE7-BF43-76441256D37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PE"/>
          </a:p>
        </p:txBody>
      </p:sp>
      <p:sp>
        <p:nvSpPr>
          <p:cNvPr id="3" name="Marcador de fecha 2">
            <a:extLst>
              <a:ext uri="{FF2B5EF4-FFF2-40B4-BE49-F238E27FC236}">
                <a16:creationId xmlns:a16="http://schemas.microsoft.com/office/drawing/2014/main" id="{C06D538B-DB6A-49B8-9A64-AF2F04F1A5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30EC29-26D4-46BA-A88C-2F0A10B48C74}" type="datetimeFigureOut">
              <a:rPr lang="es-PE" smtClean="0"/>
              <a:t>1/04/2024</a:t>
            </a:fld>
            <a:endParaRPr lang="es-PE"/>
          </a:p>
        </p:txBody>
      </p:sp>
      <p:sp>
        <p:nvSpPr>
          <p:cNvPr id="4" name="Marcador de pie de página 3">
            <a:extLst>
              <a:ext uri="{FF2B5EF4-FFF2-40B4-BE49-F238E27FC236}">
                <a16:creationId xmlns:a16="http://schemas.microsoft.com/office/drawing/2014/main" id="{8CB12362-6B68-4C17-8FE5-8D6F1ECC3C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PE"/>
          </a:p>
        </p:txBody>
      </p:sp>
      <p:sp>
        <p:nvSpPr>
          <p:cNvPr id="5" name="Marcador de número de diapositiva 4">
            <a:extLst>
              <a:ext uri="{FF2B5EF4-FFF2-40B4-BE49-F238E27FC236}">
                <a16:creationId xmlns:a16="http://schemas.microsoft.com/office/drawing/2014/main" id="{CC0AC7BF-32B5-459E-A75B-3FD3A200865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79141F6-FACE-44D8-9577-E75AB02E75FB}" type="slidenum">
              <a:rPr lang="es-PE" smtClean="0"/>
              <a:t>‹#›</a:t>
            </a:fld>
            <a:endParaRPr lang="es-PE"/>
          </a:p>
        </p:txBody>
      </p:sp>
    </p:spTree>
    <p:extLst>
      <p:ext uri="{BB962C8B-B14F-4D97-AF65-F5344CB8AC3E}">
        <p14:creationId xmlns:p14="http://schemas.microsoft.com/office/powerpoint/2010/main" val="29356435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BDA456-DCBB-4CC2-B1A7-962CEDFD60A9}" type="datetimeFigureOut">
              <a:rPr lang="ko-KR" altLang="en-US" smtClean="0"/>
              <a:t>2024-04-01</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8E8989-1785-40B0-9DC7-0AF511769484}" type="slidenum">
              <a:rPr lang="ko-KR" altLang="en-US" smtClean="0"/>
              <a:t>‹#›</a:t>
            </a:fld>
            <a:endParaRPr lang="ko-KR" altLang="en-US"/>
          </a:p>
        </p:txBody>
      </p:sp>
    </p:spTree>
    <p:extLst>
      <p:ext uri="{BB962C8B-B14F-4D97-AF65-F5344CB8AC3E}">
        <p14:creationId xmlns:p14="http://schemas.microsoft.com/office/powerpoint/2010/main" val="2939144379"/>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en-US" sz="1200" kern="0" dirty="0">
              <a:latin typeface="Arial" pitchFamily="34"/>
              <a:ea typeface="Arial"/>
              <a:cs typeface="Arial" pitchFamily="34"/>
            </a:endParaRPr>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1</a:t>
            </a:fld>
            <a:endParaRPr lang="ko-KR" altLang="en-US"/>
          </a:p>
        </p:txBody>
      </p:sp>
    </p:spTree>
    <p:extLst>
      <p:ext uri="{BB962C8B-B14F-4D97-AF65-F5344CB8AC3E}">
        <p14:creationId xmlns:p14="http://schemas.microsoft.com/office/powerpoint/2010/main" val="2108366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27</a:t>
            </a:fld>
            <a:endParaRPr lang="ko-KR" altLang="en-US"/>
          </a:p>
        </p:txBody>
      </p:sp>
    </p:spTree>
    <p:extLst>
      <p:ext uri="{BB962C8B-B14F-4D97-AF65-F5344CB8AC3E}">
        <p14:creationId xmlns:p14="http://schemas.microsoft.com/office/powerpoint/2010/main" val="3259767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35</a:t>
            </a:fld>
            <a:endParaRPr lang="ko-KR" altLang="en-US"/>
          </a:p>
        </p:txBody>
      </p:sp>
    </p:spTree>
    <p:extLst>
      <p:ext uri="{BB962C8B-B14F-4D97-AF65-F5344CB8AC3E}">
        <p14:creationId xmlns:p14="http://schemas.microsoft.com/office/powerpoint/2010/main" val="542607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38</a:t>
            </a:fld>
            <a:endParaRPr lang="ko-KR" altLang="en-US"/>
          </a:p>
        </p:txBody>
      </p:sp>
    </p:spTree>
    <p:extLst>
      <p:ext uri="{BB962C8B-B14F-4D97-AF65-F5344CB8AC3E}">
        <p14:creationId xmlns:p14="http://schemas.microsoft.com/office/powerpoint/2010/main" val="2735381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42</a:t>
            </a:fld>
            <a:endParaRPr lang="ko-KR" altLang="en-US"/>
          </a:p>
        </p:txBody>
      </p:sp>
    </p:spTree>
    <p:extLst>
      <p:ext uri="{BB962C8B-B14F-4D97-AF65-F5344CB8AC3E}">
        <p14:creationId xmlns:p14="http://schemas.microsoft.com/office/powerpoint/2010/main" val="1152325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47</a:t>
            </a:fld>
            <a:endParaRPr lang="ko-KR" altLang="en-US"/>
          </a:p>
        </p:txBody>
      </p:sp>
    </p:spTree>
    <p:extLst>
      <p:ext uri="{BB962C8B-B14F-4D97-AF65-F5344CB8AC3E}">
        <p14:creationId xmlns:p14="http://schemas.microsoft.com/office/powerpoint/2010/main" val="32453604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52</a:t>
            </a:fld>
            <a:endParaRPr lang="ko-KR" altLang="en-US"/>
          </a:p>
        </p:txBody>
      </p:sp>
    </p:spTree>
    <p:extLst>
      <p:ext uri="{BB962C8B-B14F-4D97-AF65-F5344CB8AC3E}">
        <p14:creationId xmlns:p14="http://schemas.microsoft.com/office/powerpoint/2010/main" val="3404807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57</a:t>
            </a:fld>
            <a:endParaRPr lang="ko-KR" altLang="en-US"/>
          </a:p>
        </p:txBody>
      </p:sp>
    </p:spTree>
    <p:extLst>
      <p:ext uri="{BB962C8B-B14F-4D97-AF65-F5344CB8AC3E}">
        <p14:creationId xmlns:p14="http://schemas.microsoft.com/office/powerpoint/2010/main" val="1761530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61</a:t>
            </a:fld>
            <a:endParaRPr lang="ko-KR" altLang="en-US"/>
          </a:p>
        </p:txBody>
      </p:sp>
    </p:spTree>
    <p:extLst>
      <p:ext uri="{BB962C8B-B14F-4D97-AF65-F5344CB8AC3E}">
        <p14:creationId xmlns:p14="http://schemas.microsoft.com/office/powerpoint/2010/main" val="10322842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880C355-F141-4FC9-88EC-CDD8451BE7E4}"/>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44A3753A-5FD2-4EED-835A-345A47CAF688}"/>
              </a:ext>
            </a:extLst>
          </p:cNvPr>
          <p:cNvSpPr txBox="1">
            <a:spLocks noGrp="1"/>
          </p:cNvSpPr>
          <p:nvPr>
            <p:ph type="body" sz="quarter" idx="1"/>
          </p:nvPr>
        </p:nvSpPr>
        <p:spPr/>
        <p:txBody>
          <a:bodyPr/>
          <a:lstStyle/>
          <a:p>
            <a:pPr marL="158748" lvl="0"/>
            <a:endParaRPr lang="es-PE" dirty="0"/>
          </a:p>
        </p:txBody>
      </p:sp>
    </p:spTree>
    <p:extLst>
      <p:ext uri="{BB962C8B-B14F-4D97-AF65-F5344CB8AC3E}">
        <p14:creationId xmlns:p14="http://schemas.microsoft.com/office/powerpoint/2010/main" val="3314334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66</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3</a:t>
            </a:fld>
            <a:endParaRPr lang="ko-KR" altLang="en-US"/>
          </a:p>
        </p:txBody>
      </p:sp>
    </p:spTree>
    <p:extLst>
      <p:ext uri="{BB962C8B-B14F-4D97-AF65-F5344CB8AC3E}">
        <p14:creationId xmlns:p14="http://schemas.microsoft.com/office/powerpoint/2010/main" val="37436716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67</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68</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75</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5</a:t>
            </a:fld>
            <a:endParaRPr lang="ko-KR" altLang="en-US"/>
          </a:p>
        </p:txBody>
      </p:sp>
    </p:spTree>
    <p:extLst>
      <p:ext uri="{BB962C8B-B14F-4D97-AF65-F5344CB8AC3E}">
        <p14:creationId xmlns:p14="http://schemas.microsoft.com/office/powerpoint/2010/main" val="3773696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7</a:t>
            </a:fld>
            <a:endParaRPr lang="ko-KR" altLang="en-US"/>
          </a:p>
        </p:txBody>
      </p:sp>
    </p:spTree>
    <p:extLst>
      <p:ext uri="{BB962C8B-B14F-4D97-AF65-F5344CB8AC3E}">
        <p14:creationId xmlns:p14="http://schemas.microsoft.com/office/powerpoint/2010/main" val="2059746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9</a:t>
            </a:fld>
            <a:endParaRPr lang="ko-KR" altLang="en-US"/>
          </a:p>
        </p:txBody>
      </p:sp>
    </p:spTree>
    <p:extLst>
      <p:ext uri="{BB962C8B-B14F-4D97-AF65-F5344CB8AC3E}">
        <p14:creationId xmlns:p14="http://schemas.microsoft.com/office/powerpoint/2010/main" val="874242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12</a:t>
            </a:fld>
            <a:endParaRPr lang="ko-KR" altLang="en-US"/>
          </a:p>
        </p:txBody>
      </p:sp>
    </p:spTree>
    <p:extLst>
      <p:ext uri="{BB962C8B-B14F-4D97-AF65-F5344CB8AC3E}">
        <p14:creationId xmlns:p14="http://schemas.microsoft.com/office/powerpoint/2010/main" val="2397211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15</a:t>
            </a:fld>
            <a:endParaRPr lang="ko-KR" altLang="en-US"/>
          </a:p>
        </p:txBody>
      </p:sp>
    </p:spTree>
    <p:extLst>
      <p:ext uri="{BB962C8B-B14F-4D97-AF65-F5344CB8AC3E}">
        <p14:creationId xmlns:p14="http://schemas.microsoft.com/office/powerpoint/2010/main" val="1966485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20</a:t>
            </a:fld>
            <a:endParaRPr lang="ko-KR" altLang="en-US"/>
          </a:p>
        </p:txBody>
      </p:sp>
    </p:spTree>
    <p:extLst>
      <p:ext uri="{BB962C8B-B14F-4D97-AF65-F5344CB8AC3E}">
        <p14:creationId xmlns:p14="http://schemas.microsoft.com/office/powerpoint/2010/main" val="4235852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LID4096" dirty="0"/>
          </a:p>
        </p:txBody>
      </p:sp>
      <p:sp>
        <p:nvSpPr>
          <p:cNvPr id="4" name="Marcador de número de diapositiva 3"/>
          <p:cNvSpPr>
            <a:spLocks noGrp="1"/>
          </p:cNvSpPr>
          <p:nvPr>
            <p:ph type="sldNum" sz="quarter" idx="5"/>
          </p:nvPr>
        </p:nvSpPr>
        <p:spPr/>
        <p:txBody>
          <a:bodyPr/>
          <a:lstStyle/>
          <a:p>
            <a:fld id="{A08E8989-1785-40B0-9DC7-0AF511769484}" type="slidenum">
              <a:rPr lang="ko-KR" altLang="en-US" smtClean="0"/>
              <a:t>23</a:t>
            </a:fld>
            <a:endParaRPr lang="ko-KR" altLang="en-US"/>
          </a:p>
        </p:txBody>
      </p:sp>
    </p:spTree>
    <p:extLst>
      <p:ext uri="{BB962C8B-B14F-4D97-AF65-F5344CB8AC3E}">
        <p14:creationId xmlns:p14="http://schemas.microsoft.com/office/powerpoint/2010/main" val="39804257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nd slide layout">
    <p:bg>
      <p:bgPr>
        <a:solidFill>
          <a:schemeClr val="bg1"/>
        </a:solidFill>
        <a:effectLst/>
      </p:bgPr>
    </p:bg>
    <p:spTree>
      <p:nvGrpSpPr>
        <p:cNvPr id="1" name=""/>
        <p:cNvGrpSpPr/>
        <p:nvPr/>
      </p:nvGrpSpPr>
      <p:grpSpPr>
        <a:xfrm>
          <a:off x="0" y="0"/>
          <a:ext cx="0" cy="0"/>
          <a:chOff x="0" y="0"/>
          <a:chExt cx="0" cy="0"/>
        </a:xfrm>
      </p:grpSpPr>
      <p:sp>
        <p:nvSpPr>
          <p:cNvPr id="18" name="Rectangle 17"/>
          <p:cNvSpPr/>
          <p:nvPr userDrawn="1"/>
        </p:nvSpPr>
        <p:spPr>
          <a:xfrm>
            <a:off x="0" y="0"/>
            <a:ext cx="12192000" cy="43126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0" y="4312692"/>
            <a:ext cx="12192000" cy="25453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9"/>
          <p:cNvSpPr>
            <a:spLocks noGrp="1"/>
          </p:cNvSpPr>
          <p:nvPr>
            <p:ph type="body" sz="quarter" idx="10" hasCustomPrompt="1"/>
          </p:nvPr>
        </p:nvSpPr>
        <p:spPr>
          <a:xfrm>
            <a:off x="4913194" y="2590860"/>
            <a:ext cx="7278806" cy="576063"/>
          </a:xfrm>
          <a:prstGeom prst="rect">
            <a:avLst/>
          </a:prstGeom>
        </p:spPr>
        <p:txBody>
          <a:bodyPr anchor="ctr"/>
          <a:lstStyle>
            <a:lvl1pPr marL="0" indent="0" algn="l">
              <a:buNone/>
              <a:defRPr sz="6000" b="0" baseline="0">
                <a:solidFill>
                  <a:schemeClr val="tx1">
                    <a:lumMod val="85000"/>
                    <a:lumOff val="15000"/>
                  </a:schemeClr>
                </a:solidFill>
                <a:latin typeface="+mj-lt"/>
                <a:cs typeface="Arial" pitchFamily="34" charset="0"/>
              </a:defRPr>
            </a:lvl1pPr>
          </a:lstStyle>
          <a:p>
            <a:pPr lvl="0"/>
            <a:r>
              <a:rPr lang="en-US" altLang="ko-KR" dirty="0"/>
              <a:t>Thank you</a:t>
            </a:r>
          </a:p>
        </p:txBody>
      </p:sp>
      <p:sp>
        <p:nvSpPr>
          <p:cNvPr id="7" name="Text Placeholder 9"/>
          <p:cNvSpPr>
            <a:spLocks noGrp="1"/>
          </p:cNvSpPr>
          <p:nvPr>
            <p:ph type="body" sz="quarter" idx="11" hasCustomPrompt="1"/>
          </p:nvPr>
        </p:nvSpPr>
        <p:spPr>
          <a:xfrm>
            <a:off x="4913046" y="3314198"/>
            <a:ext cx="7278806" cy="288032"/>
          </a:xfrm>
          <a:prstGeom prst="rect">
            <a:avLst/>
          </a:prstGeom>
        </p:spPr>
        <p:txBody>
          <a:bodyPr anchor="ctr"/>
          <a:lstStyle>
            <a:lvl1pPr marL="0" indent="0" algn="l">
              <a:buNone/>
              <a:defRPr sz="1800" b="0" baseline="0">
                <a:solidFill>
                  <a:schemeClr val="tx1">
                    <a:lumMod val="85000"/>
                    <a:lumOff val="15000"/>
                  </a:schemeClr>
                </a:solidFill>
                <a:latin typeface="+mn-lt"/>
                <a:cs typeface="Arial" pitchFamily="34" charset="0"/>
              </a:defRPr>
            </a:lvl1pPr>
          </a:lstStyle>
          <a:p>
            <a:pPr lvl="0"/>
            <a:r>
              <a:rPr lang="en-US" altLang="ko-KR" dirty="0"/>
              <a:t>Insert your subtitle here</a:t>
            </a:r>
          </a:p>
        </p:txBody>
      </p:sp>
      <p:sp>
        <p:nvSpPr>
          <p:cNvPr id="17" name="Freeform 16"/>
          <p:cNvSpPr/>
          <p:nvPr userDrawn="1"/>
        </p:nvSpPr>
        <p:spPr>
          <a:xfrm>
            <a:off x="10422928" y="0"/>
            <a:ext cx="1769073" cy="3043451"/>
          </a:xfrm>
          <a:custGeom>
            <a:avLst/>
            <a:gdLst>
              <a:gd name="connsiteX0" fmla="*/ 0 w 2491801"/>
              <a:gd name="connsiteY0" fmla="*/ 0 h 4286808"/>
              <a:gd name="connsiteX1" fmla="*/ 2491801 w 2491801"/>
              <a:gd name="connsiteY1" fmla="*/ 0 h 4286808"/>
              <a:gd name="connsiteX2" fmla="*/ 2491801 w 2491801"/>
              <a:gd name="connsiteY2" fmla="*/ 4286808 h 4286808"/>
            </a:gdLst>
            <a:ahLst/>
            <a:cxnLst>
              <a:cxn ang="0">
                <a:pos x="connsiteX0" y="connsiteY0"/>
              </a:cxn>
              <a:cxn ang="0">
                <a:pos x="connsiteX1" y="connsiteY1"/>
              </a:cxn>
              <a:cxn ang="0">
                <a:pos x="connsiteX2" y="connsiteY2"/>
              </a:cxn>
            </a:cxnLst>
            <a:rect l="l" t="t" r="r" b="b"/>
            <a:pathLst>
              <a:path w="2491801" h="4286808">
                <a:moveTo>
                  <a:pt x="0" y="0"/>
                </a:moveTo>
                <a:lnTo>
                  <a:pt x="2491801" y="0"/>
                </a:lnTo>
                <a:lnTo>
                  <a:pt x="2491801" y="4286808"/>
                </a:lnTo>
                <a:close/>
              </a:path>
            </a:pathLst>
          </a:cu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4394671" cy="6858000"/>
          </a:xfrm>
          <a:prstGeom prst="rect">
            <a:avLst/>
          </a:prstGeom>
        </p:spPr>
      </p:pic>
    </p:spTree>
    <p:extLst>
      <p:ext uri="{BB962C8B-B14F-4D97-AF65-F5344CB8AC3E}">
        <p14:creationId xmlns:p14="http://schemas.microsoft.com/office/powerpoint/2010/main" val="2395023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ontents slide layout">
    <p:spTree>
      <p:nvGrpSpPr>
        <p:cNvPr id="1" name=""/>
        <p:cNvGrpSpPr/>
        <p:nvPr/>
      </p:nvGrpSpPr>
      <p:grpSpPr>
        <a:xfrm>
          <a:off x="0" y="0"/>
          <a:ext cx="0" cy="0"/>
          <a:chOff x="0" y="0"/>
          <a:chExt cx="0" cy="0"/>
        </a:xfrm>
      </p:grpSpPr>
      <p:sp>
        <p:nvSpPr>
          <p:cNvPr id="3" name="Rectangle 2"/>
          <p:cNvSpPr/>
          <p:nvPr userDrawn="1"/>
        </p:nvSpPr>
        <p:spPr>
          <a:xfrm>
            <a:off x="245659" y="245660"/>
            <a:ext cx="11709779" cy="6414447"/>
          </a:xfrm>
          <a:prstGeom prst="rect">
            <a:avLst/>
          </a:prstGeom>
          <a:noFill/>
          <a:ln w="22225">
            <a:solidFill>
              <a:schemeClr val="accent2">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23528" y="421933"/>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grpSp>
        <p:nvGrpSpPr>
          <p:cNvPr id="5" name="Group 4"/>
          <p:cNvGrpSpPr/>
          <p:nvPr userDrawn="1"/>
        </p:nvGrpSpPr>
        <p:grpSpPr>
          <a:xfrm>
            <a:off x="10559847" y="5773003"/>
            <a:ext cx="1241412" cy="742071"/>
            <a:chOff x="871228" y="650416"/>
            <a:chExt cx="3225644" cy="1928172"/>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7450" y="1506011"/>
              <a:ext cx="1060918" cy="1072577"/>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1228" y="650416"/>
              <a:ext cx="957572" cy="1928172"/>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221325" y="1459455"/>
              <a:ext cx="875547" cy="1119133"/>
            </a:xfrm>
            <a:prstGeom prst="rect">
              <a:avLst/>
            </a:prstGeom>
          </p:spPr>
        </p:pic>
      </p:grpSp>
    </p:spTree>
    <p:extLst>
      <p:ext uri="{BB962C8B-B14F-4D97-AF65-F5344CB8AC3E}">
        <p14:creationId xmlns:p14="http://schemas.microsoft.com/office/powerpoint/2010/main" val="4005473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340045"/>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9" name="Freeform 8"/>
          <p:cNvSpPr/>
          <p:nvPr userDrawn="1"/>
        </p:nvSpPr>
        <p:spPr>
          <a:xfrm rot="18613467">
            <a:off x="-539477" y="3343965"/>
            <a:ext cx="2414915" cy="3792265"/>
          </a:xfrm>
          <a:custGeom>
            <a:avLst/>
            <a:gdLst>
              <a:gd name="connsiteX0" fmla="*/ 2414915 w 2414915"/>
              <a:gd name="connsiteY0" fmla="*/ 0 h 3792265"/>
              <a:gd name="connsiteX1" fmla="*/ 2414915 w 2414915"/>
              <a:gd name="connsiteY1" fmla="*/ 3792265 h 3792265"/>
              <a:gd name="connsiteX2" fmla="*/ 692198 w 2414915"/>
              <a:gd name="connsiteY2" fmla="*/ 3792265 h 3792265"/>
              <a:gd name="connsiteX3" fmla="*/ 0 w 2414915"/>
              <a:gd name="connsiteY3" fmla="*/ 2973867 h 3792265"/>
              <a:gd name="connsiteX4" fmla="*/ 1602646 w 2414915"/>
              <a:gd name="connsiteY4" fmla="*/ 2973867 h 3792265"/>
              <a:gd name="connsiteX5" fmla="*/ 1602646 w 2414915"/>
              <a:gd name="connsiteY5" fmla="*/ 687015 h 379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4915" h="3792265">
                <a:moveTo>
                  <a:pt x="2414915" y="0"/>
                </a:moveTo>
                <a:lnTo>
                  <a:pt x="2414915" y="3792265"/>
                </a:lnTo>
                <a:lnTo>
                  <a:pt x="692198" y="3792265"/>
                </a:lnTo>
                <a:lnTo>
                  <a:pt x="0" y="2973867"/>
                </a:lnTo>
                <a:lnTo>
                  <a:pt x="1602646" y="2973867"/>
                </a:lnTo>
                <a:lnTo>
                  <a:pt x="1602646" y="687015"/>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userDrawn="1"/>
        </p:nvSpPr>
        <p:spPr>
          <a:xfrm rot="18618228">
            <a:off x="10648255" y="-894796"/>
            <a:ext cx="1365292" cy="2119123"/>
          </a:xfrm>
          <a:custGeom>
            <a:avLst/>
            <a:gdLst>
              <a:gd name="connsiteX0" fmla="*/ 0 w 1365292"/>
              <a:gd name="connsiteY0" fmla="*/ 0 h 2119123"/>
              <a:gd name="connsiteX1" fmla="*/ 1365292 w 1365292"/>
              <a:gd name="connsiteY1" fmla="*/ 1609682 h 2119123"/>
              <a:gd name="connsiteX2" fmla="*/ 764660 w 1365292"/>
              <a:gd name="connsiteY2" fmla="*/ 2119123 h 2119123"/>
              <a:gd name="connsiteX3" fmla="*/ 0 w 1365292"/>
              <a:gd name="connsiteY3" fmla="*/ 2119123 h 2119123"/>
            </a:gdLst>
            <a:ahLst/>
            <a:cxnLst>
              <a:cxn ang="0">
                <a:pos x="connsiteX0" y="connsiteY0"/>
              </a:cxn>
              <a:cxn ang="0">
                <a:pos x="connsiteX1" y="connsiteY1"/>
              </a:cxn>
              <a:cxn ang="0">
                <a:pos x="connsiteX2" y="connsiteY2"/>
              </a:cxn>
              <a:cxn ang="0">
                <a:pos x="connsiteX3" y="connsiteY3"/>
              </a:cxn>
            </a:cxnLst>
            <a:rect l="l" t="t" r="r" b="b"/>
            <a:pathLst>
              <a:path w="1365292" h="2119123">
                <a:moveTo>
                  <a:pt x="0" y="0"/>
                </a:moveTo>
                <a:lnTo>
                  <a:pt x="1365292" y="1609682"/>
                </a:lnTo>
                <a:lnTo>
                  <a:pt x="764660" y="2119123"/>
                </a:lnTo>
                <a:lnTo>
                  <a:pt x="0" y="2119123"/>
                </a:lnTo>
                <a:close/>
              </a:path>
            </a:pathLst>
          </a:custGeom>
          <a:solidFill>
            <a:schemeClr val="accent2">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6006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138985" y="340045"/>
            <a:ext cx="8757740"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7" name="Freeform 6"/>
          <p:cNvSpPr/>
          <p:nvPr userDrawn="1"/>
        </p:nvSpPr>
        <p:spPr>
          <a:xfrm rot="2219054" flipH="1">
            <a:off x="11102186" y="3960946"/>
            <a:ext cx="1907339" cy="2985185"/>
          </a:xfrm>
          <a:custGeom>
            <a:avLst/>
            <a:gdLst>
              <a:gd name="connsiteX0" fmla="*/ 1907339 w 1907339"/>
              <a:gd name="connsiteY0" fmla="*/ 0 h 2985185"/>
              <a:gd name="connsiteX1" fmla="*/ 1095070 w 1907339"/>
              <a:gd name="connsiteY1" fmla="*/ 1078535 h 2985185"/>
              <a:gd name="connsiteX2" fmla="*/ 1095070 w 1907339"/>
              <a:gd name="connsiteY2" fmla="*/ 2166787 h 2985185"/>
              <a:gd name="connsiteX3" fmla="*/ 275483 w 1907339"/>
              <a:gd name="connsiteY3" fmla="*/ 2166787 h 2985185"/>
              <a:gd name="connsiteX4" fmla="*/ 0 w 1907339"/>
              <a:gd name="connsiteY4" fmla="*/ 2532574 h 2985185"/>
              <a:gd name="connsiteX5" fmla="*/ 600980 w 1907339"/>
              <a:gd name="connsiteY5" fmla="*/ 2985185 h 2985185"/>
              <a:gd name="connsiteX6" fmla="*/ 1907339 w 1907339"/>
              <a:gd name="connsiteY6" fmla="*/ 2985185 h 298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7339" h="2985185">
                <a:moveTo>
                  <a:pt x="1907339" y="0"/>
                </a:moveTo>
                <a:lnTo>
                  <a:pt x="1095070" y="1078535"/>
                </a:lnTo>
                <a:lnTo>
                  <a:pt x="1095070" y="2166787"/>
                </a:lnTo>
                <a:lnTo>
                  <a:pt x="275483" y="2166787"/>
                </a:lnTo>
                <a:lnTo>
                  <a:pt x="0" y="2532574"/>
                </a:lnTo>
                <a:lnTo>
                  <a:pt x="600980" y="2985185"/>
                </a:lnTo>
                <a:lnTo>
                  <a:pt x="1907339" y="2985185"/>
                </a:lnTo>
                <a:close/>
              </a:path>
            </a:pathLst>
          </a:cu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3032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2674961" y="0"/>
            <a:ext cx="9517039"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043451" y="340045"/>
            <a:ext cx="8853274" cy="724247"/>
          </a:xfrm>
          <a:prstGeom prst="rect">
            <a:avLst/>
          </a:prstGeom>
        </p:spPr>
        <p:txBody>
          <a:bodyPr anchor="ctr"/>
          <a:lstStyle>
            <a:lvl1pPr marL="0" indent="0" algn="l">
              <a:buNone/>
              <a:defRPr sz="5400" b="0" baseline="0">
                <a:solidFill>
                  <a:schemeClr val="bg1"/>
                </a:solidFill>
                <a:latin typeface="+mj-lt"/>
                <a:cs typeface="Arial" pitchFamily="34" charset="0"/>
              </a:defRPr>
            </a:lvl1pPr>
          </a:lstStyle>
          <a:p>
            <a:pPr lvl="0"/>
            <a:r>
              <a:rPr lang="en-US" altLang="ko-KR" dirty="0"/>
              <a:t>BASIC LAYOUT</a:t>
            </a:r>
          </a:p>
        </p:txBody>
      </p:sp>
      <p:sp>
        <p:nvSpPr>
          <p:cNvPr id="7" name="Freeform 6"/>
          <p:cNvSpPr/>
          <p:nvPr userDrawn="1"/>
        </p:nvSpPr>
        <p:spPr>
          <a:xfrm rot="2219054" flipH="1">
            <a:off x="11102186" y="3960946"/>
            <a:ext cx="1907339" cy="2985185"/>
          </a:xfrm>
          <a:custGeom>
            <a:avLst/>
            <a:gdLst>
              <a:gd name="connsiteX0" fmla="*/ 1907339 w 1907339"/>
              <a:gd name="connsiteY0" fmla="*/ 0 h 2985185"/>
              <a:gd name="connsiteX1" fmla="*/ 1095070 w 1907339"/>
              <a:gd name="connsiteY1" fmla="*/ 1078535 h 2985185"/>
              <a:gd name="connsiteX2" fmla="*/ 1095070 w 1907339"/>
              <a:gd name="connsiteY2" fmla="*/ 2166787 h 2985185"/>
              <a:gd name="connsiteX3" fmla="*/ 275483 w 1907339"/>
              <a:gd name="connsiteY3" fmla="*/ 2166787 h 2985185"/>
              <a:gd name="connsiteX4" fmla="*/ 0 w 1907339"/>
              <a:gd name="connsiteY4" fmla="*/ 2532574 h 2985185"/>
              <a:gd name="connsiteX5" fmla="*/ 600980 w 1907339"/>
              <a:gd name="connsiteY5" fmla="*/ 2985185 h 2985185"/>
              <a:gd name="connsiteX6" fmla="*/ 1907339 w 1907339"/>
              <a:gd name="connsiteY6" fmla="*/ 2985185 h 2985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7339" h="2985185">
                <a:moveTo>
                  <a:pt x="1907339" y="0"/>
                </a:moveTo>
                <a:lnTo>
                  <a:pt x="1095070" y="1078535"/>
                </a:lnTo>
                <a:lnTo>
                  <a:pt x="1095070" y="2166787"/>
                </a:lnTo>
                <a:lnTo>
                  <a:pt x="275483" y="2166787"/>
                </a:lnTo>
                <a:lnTo>
                  <a:pt x="0" y="2532574"/>
                </a:lnTo>
                <a:lnTo>
                  <a:pt x="600980" y="2985185"/>
                </a:lnTo>
                <a:lnTo>
                  <a:pt x="1907339" y="2985185"/>
                </a:lnTo>
                <a:close/>
              </a:path>
            </a:pathLst>
          </a:cu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6883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3" name="Rectangle 2"/>
          <p:cNvSpPr/>
          <p:nvPr userDrawn="1"/>
        </p:nvSpPr>
        <p:spPr>
          <a:xfrm>
            <a:off x="245659" y="245660"/>
            <a:ext cx="11709779" cy="6414447"/>
          </a:xfrm>
          <a:prstGeom prst="rect">
            <a:avLst/>
          </a:prstGeom>
          <a:noFill/>
          <a:ln w="22225">
            <a:solidFill>
              <a:schemeClr val="accent2">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2">
            <a:extLst>
              <a:ext uri="{FF2B5EF4-FFF2-40B4-BE49-F238E27FC236}">
                <a16:creationId xmlns:a16="http://schemas.microsoft.com/office/drawing/2014/main" id="{6CFB5829-FB29-4FD6-9773-F18D856F67EA}"/>
              </a:ext>
            </a:extLst>
          </p:cNvPr>
          <p:cNvSpPr>
            <a:spLocks noGrp="1"/>
          </p:cNvSpPr>
          <p:nvPr>
            <p:ph type="pic" idx="14" hasCustomPrompt="1"/>
          </p:nvPr>
        </p:nvSpPr>
        <p:spPr>
          <a:xfrm>
            <a:off x="669399" y="3547373"/>
            <a:ext cx="5779016" cy="2807213"/>
          </a:xfrm>
          <a:prstGeom prst="rect">
            <a:avLst/>
          </a:prstGeom>
          <a:solidFill>
            <a:schemeClr val="bg1">
              <a:lumMod val="95000"/>
            </a:schemeClr>
          </a:solidFill>
          <a:ln w="19050">
            <a:solidFill>
              <a:schemeClr val="bg1"/>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Picture Placeholder 2">
            <a:extLst>
              <a:ext uri="{FF2B5EF4-FFF2-40B4-BE49-F238E27FC236}">
                <a16:creationId xmlns:a16="http://schemas.microsoft.com/office/drawing/2014/main" id="{0D4A3901-437E-4631-B520-2E67FA77E03F}"/>
              </a:ext>
            </a:extLst>
          </p:cNvPr>
          <p:cNvSpPr>
            <a:spLocks noGrp="1"/>
          </p:cNvSpPr>
          <p:nvPr>
            <p:ph type="pic" idx="16" hasCustomPrompt="1"/>
          </p:nvPr>
        </p:nvSpPr>
        <p:spPr>
          <a:xfrm>
            <a:off x="9164608" y="3531471"/>
            <a:ext cx="2400000" cy="2823114"/>
          </a:xfrm>
          <a:prstGeom prst="rect">
            <a:avLst/>
          </a:prstGeom>
          <a:solidFill>
            <a:schemeClr val="bg1">
              <a:lumMod val="95000"/>
            </a:schemeClr>
          </a:solidFill>
          <a:ln w="19050">
            <a:solidFill>
              <a:schemeClr val="bg1"/>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1" name="Picture Placeholder 2">
            <a:extLst>
              <a:ext uri="{FF2B5EF4-FFF2-40B4-BE49-F238E27FC236}">
                <a16:creationId xmlns:a16="http://schemas.microsoft.com/office/drawing/2014/main" id="{3174B765-312A-41E9-803E-DBDE5657BDFC}"/>
              </a:ext>
            </a:extLst>
          </p:cNvPr>
          <p:cNvSpPr>
            <a:spLocks noGrp="1"/>
          </p:cNvSpPr>
          <p:nvPr>
            <p:ph type="pic" idx="17" hasCustomPrompt="1"/>
          </p:nvPr>
        </p:nvSpPr>
        <p:spPr>
          <a:xfrm>
            <a:off x="9164608" y="593945"/>
            <a:ext cx="2400000" cy="2799320"/>
          </a:xfrm>
          <a:prstGeom prst="rect">
            <a:avLst/>
          </a:prstGeom>
          <a:solidFill>
            <a:schemeClr val="bg1">
              <a:lumMod val="95000"/>
            </a:schemeClr>
          </a:solidFill>
          <a:ln w="19050">
            <a:solidFill>
              <a:schemeClr val="bg1"/>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2">
            <a:extLst>
              <a:ext uri="{FF2B5EF4-FFF2-40B4-BE49-F238E27FC236}">
                <a16:creationId xmlns:a16="http://schemas.microsoft.com/office/drawing/2014/main" id="{5241A15E-688D-4615-8A85-0B93DDA0D949}"/>
              </a:ext>
            </a:extLst>
          </p:cNvPr>
          <p:cNvSpPr>
            <a:spLocks noGrp="1"/>
          </p:cNvSpPr>
          <p:nvPr>
            <p:ph type="pic" idx="18" hasCustomPrompt="1"/>
          </p:nvPr>
        </p:nvSpPr>
        <p:spPr>
          <a:xfrm>
            <a:off x="669400" y="593945"/>
            <a:ext cx="1800649" cy="2799320"/>
          </a:xfrm>
          <a:prstGeom prst="rect">
            <a:avLst/>
          </a:prstGeom>
          <a:solidFill>
            <a:schemeClr val="bg1">
              <a:lumMod val="95000"/>
            </a:schemeClr>
          </a:solidFill>
          <a:ln w="19050">
            <a:solidFill>
              <a:schemeClr val="bg1"/>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3" name="Picture Placeholder 2">
            <a:extLst>
              <a:ext uri="{FF2B5EF4-FFF2-40B4-BE49-F238E27FC236}">
                <a16:creationId xmlns:a16="http://schemas.microsoft.com/office/drawing/2014/main" id="{83A33D83-DC72-4026-A4BD-7C733F581857}"/>
              </a:ext>
            </a:extLst>
          </p:cNvPr>
          <p:cNvSpPr>
            <a:spLocks noGrp="1"/>
          </p:cNvSpPr>
          <p:nvPr>
            <p:ph type="pic" idx="19" hasCustomPrompt="1"/>
          </p:nvPr>
        </p:nvSpPr>
        <p:spPr>
          <a:xfrm>
            <a:off x="2661754" y="593945"/>
            <a:ext cx="1800649" cy="2799320"/>
          </a:xfrm>
          <a:prstGeom prst="rect">
            <a:avLst/>
          </a:prstGeom>
          <a:solidFill>
            <a:schemeClr val="bg1">
              <a:lumMod val="95000"/>
            </a:schemeClr>
          </a:solidFill>
          <a:ln w="19050">
            <a:solidFill>
              <a:schemeClr val="bg1"/>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4" name="Picture Placeholder 2">
            <a:extLst>
              <a:ext uri="{FF2B5EF4-FFF2-40B4-BE49-F238E27FC236}">
                <a16:creationId xmlns:a16="http://schemas.microsoft.com/office/drawing/2014/main" id="{F8DAD577-781B-41D9-8392-A56E540E99A3}"/>
              </a:ext>
            </a:extLst>
          </p:cNvPr>
          <p:cNvSpPr>
            <a:spLocks noGrp="1"/>
          </p:cNvSpPr>
          <p:nvPr>
            <p:ph type="pic" idx="20" hasCustomPrompt="1"/>
          </p:nvPr>
        </p:nvSpPr>
        <p:spPr>
          <a:xfrm>
            <a:off x="4654109" y="593945"/>
            <a:ext cx="1800649" cy="2799320"/>
          </a:xfrm>
          <a:prstGeom prst="rect">
            <a:avLst/>
          </a:prstGeom>
          <a:solidFill>
            <a:schemeClr val="bg1">
              <a:lumMod val="95000"/>
            </a:schemeClr>
          </a:solidFill>
          <a:ln w="19050">
            <a:solidFill>
              <a:schemeClr val="bg1"/>
            </a:solidFill>
          </a:ln>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5" name="Rectangle 10">
            <a:extLst>
              <a:ext uri="{FF2B5EF4-FFF2-40B4-BE49-F238E27FC236}">
                <a16:creationId xmlns:a16="http://schemas.microsoft.com/office/drawing/2014/main" id="{F146530E-74CF-4ED1-A7FF-0416F5E35F48}"/>
              </a:ext>
            </a:extLst>
          </p:cNvPr>
          <p:cNvSpPr/>
          <p:nvPr userDrawn="1"/>
        </p:nvSpPr>
        <p:spPr>
          <a:xfrm>
            <a:off x="6642664" y="593945"/>
            <a:ext cx="2329656" cy="5760640"/>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Tree>
    <p:extLst>
      <p:ext uri="{BB962C8B-B14F-4D97-AF65-F5344CB8AC3E}">
        <p14:creationId xmlns:p14="http://schemas.microsoft.com/office/powerpoint/2010/main" val="26412373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Contents slide layout">
    <p:spTree>
      <p:nvGrpSpPr>
        <p:cNvPr id="1" name=""/>
        <p:cNvGrpSpPr/>
        <p:nvPr/>
      </p:nvGrpSpPr>
      <p:grpSpPr>
        <a:xfrm>
          <a:off x="0" y="0"/>
          <a:ext cx="0" cy="0"/>
          <a:chOff x="0" y="0"/>
          <a:chExt cx="0" cy="0"/>
        </a:xfrm>
      </p:grpSpPr>
      <p:sp>
        <p:nvSpPr>
          <p:cNvPr id="3" name="Rectangle 2"/>
          <p:cNvSpPr/>
          <p:nvPr userDrawn="1"/>
        </p:nvSpPr>
        <p:spPr>
          <a:xfrm>
            <a:off x="245659" y="245660"/>
            <a:ext cx="11709779" cy="6414447"/>
          </a:xfrm>
          <a:prstGeom prst="rect">
            <a:avLst/>
          </a:prstGeom>
          <a:noFill/>
          <a:ln w="22225">
            <a:solidFill>
              <a:schemeClr val="accent2">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323528" y="421933"/>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grpSp>
        <p:nvGrpSpPr>
          <p:cNvPr id="5" name="Group 4"/>
          <p:cNvGrpSpPr/>
          <p:nvPr userDrawn="1"/>
        </p:nvGrpSpPr>
        <p:grpSpPr>
          <a:xfrm>
            <a:off x="10559847" y="5773003"/>
            <a:ext cx="1241412" cy="742071"/>
            <a:chOff x="871228" y="650416"/>
            <a:chExt cx="3225644" cy="1928172"/>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17450" y="1506011"/>
              <a:ext cx="1060918" cy="1072577"/>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1228" y="650416"/>
              <a:ext cx="957572" cy="1928172"/>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221325" y="1459455"/>
              <a:ext cx="875547" cy="1119133"/>
            </a:xfrm>
            <a:prstGeom prst="rect">
              <a:avLst/>
            </a:prstGeom>
          </p:spPr>
        </p:pic>
      </p:grpSp>
      <p:sp>
        <p:nvSpPr>
          <p:cNvPr id="9" name="Picture Placeholder 2">
            <a:extLst>
              <a:ext uri="{FF2B5EF4-FFF2-40B4-BE49-F238E27FC236}">
                <a16:creationId xmlns:a16="http://schemas.microsoft.com/office/drawing/2014/main" id="{4FFA8238-EDD2-47E7-9BE9-D322DA1CEBB7}"/>
              </a:ext>
            </a:extLst>
          </p:cNvPr>
          <p:cNvSpPr>
            <a:spLocks noGrp="1"/>
          </p:cNvSpPr>
          <p:nvPr>
            <p:ph type="pic" idx="14" hasCustomPrompt="1"/>
          </p:nvPr>
        </p:nvSpPr>
        <p:spPr>
          <a:xfrm>
            <a:off x="3648466" y="1815437"/>
            <a:ext cx="2167098" cy="2088000"/>
          </a:xfrm>
          <a:prstGeom prst="rect">
            <a:avLst/>
          </a:prstGeom>
          <a:solidFill>
            <a:schemeClr val="bg1">
              <a:lumMod val="95000"/>
            </a:schemeClr>
          </a:solidFill>
          <a:ln w="38100">
            <a:solidFill>
              <a:schemeClr val="accent2"/>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0" name="Picture Placeholder 2">
            <a:extLst>
              <a:ext uri="{FF2B5EF4-FFF2-40B4-BE49-F238E27FC236}">
                <a16:creationId xmlns:a16="http://schemas.microsoft.com/office/drawing/2014/main" id="{C0192D83-1FDA-4B06-9712-683D7F479C63}"/>
              </a:ext>
            </a:extLst>
          </p:cNvPr>
          <p:cNvSpPr>
            <a:spLocks noGrp="1"/>
          </p:cNvSpPr>
          <p:nvPr>
            <p:ph type="pic" idx="15" hasCustomPrompt="1"/>
          </p:nvPr>
        </p:nvSpPr>
        <p:spPr>
          <a:xfrm>
            <a:off x="6375129" y="1815437"/>
            <a:ext cx="2167098" cy="2088000"/>
          </a:xfrm>
          <a:prstGeom prst="rect">
            <a:avLst/>
          </a:prstGeom>
          <a:solidFill>
            <a:schemeClr val="bg1">
              <a:lumMod val="95000"/>
            </a:schemeClr>
          </a:solidFill>
          <a:ln w="38100">
            <a:solidFill>
              <a:schemeClr val="accent3"/>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2" name="Picture Placeholder 2">
            <a:extLst>
              <a:ext uri="{FF2B5EF4-FFF2-40B4-BE49-F238E27FC236}">
                <a16:creationId xmlns:a16="http://schemas.microsoft.com/office/drawing/2014/main" id="{C22B7973-73CA-40B8-B836-5E0A1927C5FB}"/>
              </a:ext>
            </a:extLst>
          </p:cNvPr>
          <p:cNvSpPr>
            <a:spLocks noGrp="1"/>
          </p:cNvSpPr>
          <p:nvPr>
            <p:ph type="pic" idx="42" hasCustomPrompt="1"/>
          </p:nvPr>
        </p:nvSpPr>
        <p:spPr>
          <a:xfrm>
            <a:off x="921803" y="1815437"/>
            <a:ext cx="2167098" cy="2088000"/>
          </a:xfrm>
          <a:prstGeom prst="rect">
            <a:avLst/>
          </a:prstGeom>
          <a:solidFill>
            <a:schemeClr val="bg1">
              <a:lumMod val="95000"/>
            </a:schemeClr>
          </a:solidFill>
          <a:ln w="38100">
            <a:solidFill>
              <a:schemeClr val="accent1"/>
            </a:solid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644654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grpSp>
        <p:nvGrpSpPr>
          <p:cNvPr id="5" name="Group 1">
            <a:extLst>
              <a:ext uri="{FF2B5EF4-FFF2-40B4-BE49-F238E27FC236}">
                <a16:creationId xmlns:a16="http://schemas.microsoft.com/office/drawing/2014/main" id="{4E36E84F-E9AF-4CC5-BD83-3E187CFF78EA}"/>
              </a:ext>
            </a:extLst>
          </p:cNvPr>
          <p:cNvGrpSpPr/>
          <p:nvPr userDrawn="1"/>
        </p:nvGrpSpPr>
        <p:grpSpPr>
          <a:xfrm>
            <a:off x="2686753" y="-15933"/>
            <a:ext cx="3096056" cy="2466990"/>
            <a:chOff x="1827359" y="-19597"/>
            <a:chExt cx="3253206" cy="3173339"/>
          </a:xfrm>
        </p:grpSpPr>
        <p:sp>
          <p:nvSpPr>
            <p:cNvPr id="6" name="Freeform 3">
              <a:extLst>
                <a:ext uri="{FF2B5EF4-FFF2-40B4-BE49-F238E27FC236}">
                  <a16:creationId xmlns:a16="http://schemas.microsoft.com/office/drawing/2014/main" id="{0F0A8563-0E2D-40B3-872C-7F2E7E0FCAD9}"/>
                </a:ext>
              </a:extLst>
            </p:cNvPr>
            <p:cNvSpPr/>
            <p:nvPr userDrawn="1"/>
          </p:nvSpPr>
          <p:spPr>
            <a:xfrm>
              <a:off x="2727889" y="-19597"/>
              <a:ext cx="2352676" cy="3171824"/>
            </a:xfrm>
            <a:custGeom>
              <a:avLst/>
              <a:gdLst>
                <a:gd name="connsiteX0" fmla="*/ 1447800 w 2352675"/>
                <a:gd name="connsiteY0" fmla="*/ 0 h 3171825"/>
                <a:gd name="connsiteX1" fmla="*/ 2352675 w 2352675"/>
                <a:gd name="connsiteY1" fmla="*/ 0 h 3171825"/>
                <a:gd name="connsiteX2" fmla="*/ 971550 w 2352675"/>
                <a:gd name="connsiteY2" fmla="*/ 3171825 h 3171825"/>
                <a:gd name="connsiteX3" fmla="*/ 0 w 2352675"/>
                <a:gd name="connsiteY3" fmla="*/ 3171825 h 3171825"/>
                <a:gd name="connsiteX4" fmla="*/ 1447800 w 2352675"/>
                <a:gd name="connsiteY4" fmla="*/ 0 h 317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75" h="3171825">
                  <a:moveTo>
                    <a:pt x="1447800" y="0"/>
                  </a:moveTo>
                  <a:lnTo>
                    <a:pt x="2352675" y="0"/>
                  </a:lnTo>
                  <a:lnTo>
                    <a:pt x="971550" y="3171825"/>
                  </a:lnTo>
                  <a:lnTo>
                    <a:pt x="0" y="3171825"/>
                  </a:lnTo>
                  <a:lnTo>
                    <a:pt x="14478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7" name="Freeform 65">
              <a:extLst>
                <a:ext uri="{FF2B5EF4-FFF2-40B4-BE49-F238E27FC236}">
                  <a16:creationId xmlns:a16="http://schemas.microsoft.com/office/drawing/2014/main" id="{8A501324-8C9F-422E-ABC9-D55B9B521A89}"/>
                </a:ext>
              </a:extLst>
            </p:cNvPr>
            <p:cNvSpPr/>
            <p:nvPr userDrawn="1"/>
          </p:nvSpPr>
          <p:spPr>
            <a:xfrm>
              <a:off x="1827359" y="-18083"/>
              <a:ext cx="2352675" cy="3171825"/>
            </a:xfrm>
            <a:custGeom>
              <a:avLst/>
              <a:gdLst>
                <a:gd name="connsiteX0" fmla="*/ 1447800 w 2352675"/>
                <a:gd name="connsiteY0" fmla="*/ 0 h 3171825"/>
                <a:gd name="connsiteX1" fmla="*/ 2352675 w 2352675"/>
                <a:gd name="connsiteY1" fmla="*/ 0 h 3171825"/>
                <a:gd name="connsiteX2" fmla="*/ 971550 w 2352675"/>
                <a:gd name="connsiteY2" fmla="*/ 3171825 h 3171825"/>
                <a:gd name="connsiteX3" fmla="*/ 0 w 2352675"/>
                <a:gd name="connsiteY3" fmla="*/ 3171825 h 3171825"/>
                <a:gd name="connsiteX4" fmla="*/ 1447800 w 2352675"/>
                <a:gd name="connsiteY4" fmla="*/ 0 h 3171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75" h="3171825">
                  <a:moveTo>
                    <a:pt x="1447800" y="0"/>
                  </a:moveTo>
                  <a:lnTo>
                    <a:pt x="2352675" y="0"/>
                  </a:lnTo>
                  <a:lnTo>
                    <a:pt x="971550" y="3171825"/>
                  </a:lnTo>
                  <a:lnTo>
                    <a:pt x="0" y="3171825"/>
                  </a:lnTo>
                  <a:lnTo>
                    <a:pt x="14478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grpSp>
      <p:sp>
        <p:nvSpPr>
          <p:cNvPr id="2" name="Text Placeholder 9"/>
          <p:cNvSpPr>
            <a:spLocks noGrp="1"/>
          </p:cNvSpPr>
          <p:nvPr>
            <p:ph type="body" sz="quarter" idx="10" hasCustomPrompt="1"/>
          </p:nvPr>
        </p:nvSpPr>
        <p:spPr>
          <a:xfrm>
            <a:off x="323528" y="340045"/>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
        <p:nvSpPr>
          <p:cNvPr id="9" name="Freeform 8"/>
          <p:cNvSpPr/>
          <p:nvPr userDrawn="1"/>
        </p:nvSpPr>
        <p:spPr>
          <a:xfrm rot="18613467">
            <a:off x="-539477" y="3343965"/>
            <a:ext cx="2414915" cy="3792265"/>
          </a:xfrm>
          <a:custGeom>
            <a:avLst/>
            <a:gdLst>
              <a:gd name="connsiteX0" fmla="*/ 2414915 w 2414915"/>
              <a:gd name="connsiteY0" fmla="*/ 0 h 3792265"/>
              <a:gd name="connsiteX1" fmla="*/ 2414915 w 2414915"/>
              <a:gd name="connsiteY1" fmla="*/ 3792265 h 3792265"/>
              <a:gd name="connsiteX2" fmla="*/ 692198 w 2414915"/>
              <a:gd name="connsiteY2" fmla="*/ 3792265 h 3792265"/>
              <a:gd name="connsiteX3" fmla="*/ 0 w 2414915"/>
              <a:gd name="connsiteY3" fmla="*/ 2973867 h 3792265"/>
              <a:gd name="connsiteX4" fmla="*/ 1602646 w 2414915"/>
              <a:gd name="connsiteY4" fmla="*/ 2973867 h 3792265"/>
              <a:gd name="connsiteX5" fmla="*/ 1602646 w 2414915"/>
              <a:gd name="connsiteY5" fmla="*/ 687015 h 379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4915" h="3792265">
                <a:moveTo>
                  <a:pt x="2414915" y="0"/>
                </a:moveTo>
                <a:lnTo>
                  <a:pt x="2414915" y="3792265"/>
                </a:lnTo>
                <a:lnTo>
                  <a:pt x="692198" y="3792265"/>
                </a:lnTo>
                <a:lnTo>
                  <a:pt x="0" y="2973867"/>
                </a:lnTo>
                <a:lnTo>
                  <a:pt x="1602646" y="2973867"/>
                </a:lnTo>
                <a:lnTo>
                  <a:pt x="1602646" y="687015"/>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13"/>
          <p:cNvSpPr/>
          <p:nvPr userDrawn="1"/>
        </p:nvSpPr>
        <p:spPr>
          <a:xfrm rot="18618228">
            <a:off x="10648255" y="-894796"/>
            <a:ext cx="1365292" cy="2119123"/>
          </a:xfrm>
          <a:custGeom>
            <a:avLst/>
            <a:gdLst>
              <a:gd name="connsiteX0" fmla="*/ 0 w 1365292"/>
              <a:gd name="connsiteY0" fmla="*/ 0 h 2119123"/>
              <a:gd name="connsiteX1" fmla="*/ 1365292 w 1365292"/>
              <a:gd name="connsiteY1" fmla="*/ 1609682 h 2119123"/>
              <a:gd name="connsiteX2" fmla="*/ 764660 w 1365292"/>
              <a:gd name="connsiteY2" fmla="*/ 2119123 h 2119123"/>
              <a:gd name="connsiteX3" fmla="*/ 0 w 1365292"/>
              <a:gd name="connsiteY3" fmla="*/ 2119123 h 2119123"/>
            </a:gdLst>
            <a:ahLst/>
            <a:cxnLst>
              <a:cxn ang="0">
                <a:pos x="connsiteX0" y="connsiteY0"/>
              </a:cxn>
              <a:cxn ang="0">
                <a:pos x="connsiteX1" y="connsiteY1"/>
              </a:cxn>
              <a:cxn ang="0">
                <a:pos x="connsiteX2" y="connsiteY2"/>
              </a:cxn>
              <a:cxn ang="0">
                <a:pos x="connsiteX3" y="connsiteY3"/>
              </a:cxn>
            </a:cxnLst>
            <a:rect l="l" t="t" r="r" b="b"/>
            <a:pathLst>
              <a:path w="1365292" h="2119123">
                <a:moveTo>
                  <a:pt x="0" y="0"/>
                </a:moveTo>
                <a:lnTo>
                  <a:pt x="1365292" y="1609682"/>
                </a:lnTo>
                <a:lnTo>
                  <a:pt x="764660" y="2119123"/>
                </a:lnTo>
                <a:lnTo>
                  <a:pt x="0" y="2119123"/>
                </a:lnTo>
                <a:close/>
              </a:path>
            </a:pathLst>
          </a:custGeom>
          <a:solidFill>
            <a:schemeClr val="accent2">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57">
            <a:extLst>
              <a:ext uri="{FF2B5EF4-FFF2-40B4-BE49-F238E27FC236}">
                <a16:creationId xmlns:a16="http://schemas.microsoft.com/office/drawing/2014/main" id="{F4828449-45C1-4A0C-9289-31EF44B6B856}"/>
              </a:ext>
            </a:extLst>
          </p:cNvPr>
          <p:cNvGrpSpPr/>
          <p:nvPr userDrawn="1"/>
        </p:nvGrpSpPr>
        <p:grpSpPr>
          <a:xfrm>
            <a:off x="850795" y="1991644"/>
            <a:ext cx="2126862" cy="3673670"/>
            <a:chOff x="1438761" y="2033015"/>
            <a:chExt cx="1980000" cy="3420000"/>
          </a:xfrm>
        </p:grpSpPr>
        <p:sp>
          <p:nvSpPr>
            <p:cNvPr id="10" name="Rounded Rectangle 58">
              <a:extLst>
                <a:ext uri="{FF2B5EF4-FFF2-40B4-BE49-F238E27FC236}">
                  <a16:creationId xmlns:a16="http://schemas.microsoft.com/office/drawing/2014/main" id="{46E52279-5F36-44AE-9EC1-8B1C1E389C1C}"/>
                </a:ext>
              </a:extLst>
            </p:cNvPr>
            <p:cNvSpPr/>
            <p:nvPr userDrawn="1"/>
          </p:nvSpPr>
          <p:spPr>
            <a:xfrm>
              <a:off x="1438761" y="2033015"/>
              <a:ext cx="1980000" cy="3420000"/>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1" name="Rectangle 59">
              <a:extLst>
                <a:ext uri="{FF2B5EF4-FFF2-40B4-BE49-F238E27FC236}">
                  <a16:creationId xmlns:a16="http://schemas.microsoft.com/office/drawing/2014/main" id="{18F6A715-94DD-45A5-B68E-0C25DB045B18}"/>
                </a:ext>
              </a:extLst>
            </p:cNvPr>
            <p:cNvSpPr/>
            <p:nvPr userDrawn="1"/>
          </p:nvSpPr>
          <p:spPr>
            <a:xfrm>
              <a:off x="2310398" y="2205587"/>
              <a:ext cx="236725" cy="45719"/>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2" name="Group 60">
              <a:extLst>
                <a:ext uri="{FF2B5EF4-FFF2-40B4-BE49-F238E27FC236}">
                  <a16:creationId xmlns:a16="http://schemas.microsoft.com/office/drawing/2014/main" id="{9E781B62-8904-4E20-9F76-184ED54588AF}"/>
                </a:ext>
              </a:extLst>
            </p:cNvPr>
            <p:cNvGrpSpPr/>
            <p:nvPr userDrawn="1"/>
          </p:nvGrpSpPr>
          <p:grpSpPr>
            <a:xfrm>
              <a:off x="2332851" y="5138854"/>
              <a:ext cx="191820" cy="211002"/>
              <a:chOff x="2453209" y="5151638"/>
              <a:chExt cx="191820" cy="211002"/>
            </a:xfrm>
          </p:grpSpPr>
          <p:sp>
            <p:nvSpPr>
              <p:cNvPr id="13" name="Oval 61">
                <a:extLst>
                  <a:ext uri="{FF2B5EF4-FFF2-40B4-BE49-F238E27FC236}">
                    <a16:creationId xmlns:a16="http://schemas.microsoft.com/office/drawing/2014/main" id="{5C178692-3C2F-4413-9235-90493DFB07F2}"/>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Rounded Rectangle 62">
                <a:extLst>
                  <a:ext uri="{FF2B5EF4-FFF2-40B4-BE49-F238E27FC236}">
                    <a16:creationId xmlns:a16="http://schemas.microsoft.com/office/drawing/2014/main" id="{DE83EA3F-1F93-44BC-875A-39ED85AABF78}"/>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grpSp>
        <p:nvGrpSpPr>
          <p:cNvPr id="16" name="Group 51">
            <a:extLst>
              <a:ext uri="{FF2B5EF4-FFF2-40B4-BE49-F238E27FC236}">
                <a16:creationId xmlns:a16="http://schemas.microsoft.com/office/drawing/2014/main" id="{9C4639BE-76A9-4E73-B409-4506B808AED9}"/>
              </a:ext>
            </a:extLst>
          </p:cNvPr>
          <p:cNvGrpSpPr/>
          <p:nvPr userDrawn="1"/>
        </p:nvGrpSpPr>
        <p:grpSpPr>
          <a:xfrm>
            <a:off x="3428276" y="1957776"/>
            <a:ext cx="2126862" cy="3673670"/>
            <a:chOff x="1438761" y="2033015"/>
            <a:chExt cx="1980000" cy="3420000"/>
          </a:xfrm>
        </p:grpSpPr>
        <p:sp>
          <p:nvSpPr>
            <p:cNvPr id="17" name="Rounded Rectangle 52">
              <a:extLst>
                <a:ext uri="{FF2B5EF4-FFF2-40B4-BE49-F238E27FC236}">
                  <a16:creationId xmlns:a16="http://schemas.microsoft.com/office/drawing/2014/main" id="{47554649-9DF5-44F6-BCD7-E4757EC8742B}"/>
                </a:ext>
              </a:extLst>
            </p:cNvPr>
            <p:cNvSpPr/>
            <p:nvPr userDrawn="1"/>
          </p:nvSpPr>
          <p:spPr>
            <a:xfrm>
              <a:off x="1438761" y="2033015"/>
              <a:ext cx="1980000" cy="3420000"/>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8" name="Rectangle 53">
              <a:extLst>
                <a:ext uri="{FF2B5EF4-FFF2-40B4-BE49-F238E27FC236}">
                  <a16:creationId xmlns:a16="http://schemas.microsoft.com/office/drawing/2014/main" id="{63246AE1-2CFD-44EA-B80E-85FFCFE62879}"/>
                </a:ext>
              </a:extLst>
            </p:cNvPr>
            <p:cNvSpPr/>
            <p:nvPr userDrawn="1"/>
          </p:nvSpPr>
          <p:spPr>
            <a:xfrm>
              <a:off x="2310398" y="2205587"/>
              <a:ext cx="236725" cy="45719"/>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19" name="Group 54">
              <a:extLst>
                <a:ext uri="{FF2B5EF4-FFF2-40B4-BE49-F238E27FC236}">
                  <a16:creationId xmlns:a16="http://schemas.microsoft.com/office/drawing/2014/main" id="{45163D24-7C21-45DC-B265-AB026DA2C341}"/>
                </a:ext>
              </a:extLst>
            </p:cNvPr>
            <p:cNvGrpSpPr/>
            <p:nvPr userDrawn="1"/>
          </p:nvGrpSpPr>
          <p:grpSpPr>
            <a:xfrm>
              <a:off x="2332851" y="5138854"/>
              <a:ext cx="191820" cy="211002"/>
              <a:chOff x="2453209" y="5151638"/>
              <a:chExt cx="191820" cy="211002"/>
            </a:xfrm>
          </p:grpSpPr>
          <p:sp>
            <p:nvSpPr>
              <p:cNvPr id="20" name="Oval 55">
                <a:extLst>
                  <a:ext uri="{FF2B5EF4-FFF2-40B4-BE49-F238E27FC236}">
                    <a16:creationId xmlns:a16="http://schemas.microsoft.com/office/drawing/2014/main" id="{CD8A8B08-2926-4348-95A3-13F706C6C68E}"/>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1" name="Rounded Rectangle 56">
                <a:extLst>
                  <a:ext uri="{FF2B5EF4-FFF2-40B4-BE49-F238E27FC236}">
                    <a16:creationId xmlns:a16="http://schemas.microsoft.com/office/drawing/2014/main" id="{1B9C3434-F54D-4075-83B2-88FDBF9C90CC}"/>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22" name="Picture Placeholder 9">
            <a:extLst>
              <a:ext uri="{FF2B5EF4-FFF2-40B4-BE49-F238E27FC236}">
                <a16:creationId xmlns:a16="http://schemas.microsoft.com/office/drawing/2014/main" id="{723F0DB9-2B7F-416A-836F-C69A71C357FE}"/>
              </a:ext>
            </a:extLst>
          </p:cNvPr>
          <p:cNvSpPr>
            <a:spLocks noGrp="1"/>
          </p:cNvSpPr>
          <p:nvPr>
            <p:ph type="pic" sz="quarter" idx="11" hasCustomPrompt="1"/>
          </p:nvPr>
        </p:nvSpPr>
        <p:spPr>
          <a:xfrm>
            <a:off x="4356026" y="2241136"/>
            <a:ext cx="1060913" cy="2905556"/>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
        <p:nvSpPr>
          <p:cNvPr id="23" name="Picture Placeholder 9">
            <a:extLst>
              <a:ext uri="{FF2B5EF4-FFF2-40B4-BE49-F238E27FC236}">
                <a16:creationId xmlns:a16="http://schemas.microsoft.com/office/drawing/2014/main" id="{4E10EE16-2F78-4845-8B0E-4DAC431785C9}"/>
              </a:ext>
            </a:extLst>
          </p:cNvPr>
          <p:cNvSpPr>
            <a:spLocks noGrp="1"/>
          </p:cNvSpPr>
          <p:nvPr>
            <p:ph type="pic" sz="quarter" idx="12" hasCustomPrompt="1"/>
          </p:nvPr>
        </p:nvSpPr>
        <p:spPr>
          <a:xfrm>
            <a:off x="1002845" y="2290032"/>
            <a:ext cx="1087042" cy="2905557"/>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grpSp>
        <p:nvGrpSpPr>
          <p:cNvPr id="24" name="Group 5">
            <a:extLst>
              <a:ext uri="{FF2B5EF4-FFF2-40B4-BE49-F238E27FC236}">
                <a16:creationId xmlns:a16="http://schemas.microsoft.com/office/drawing/2014/main" id="{4A21D55F-CE9F-4F51-A2B5-2A4B54EEDB54}"/>
              </a:ext>
            </a:extLst>
          </p:cNvPr>
          <p:cNvGrpSpPr/>
          <p:nvPr userDrawn="1"/>
        </p:nvGrpSpPr>
        <p:grpSpPr>
          <a:xfrm>
            <a:off x="2077783" y="1819948"/>
            <a:ext cx="2304289" cy="3980137"/>
            <a:chOff x="1438761" y="2033015"/>
            <a:chExt cx="1980000" cy="3420000"/>
          </a:xfrm>
        </p:grpSpPr>
        <p:sp>
          <p:nvSpPr>
            <p:cNvPr id="25" name="Rounded Rectangle 41">
              <a:extLst>
                <a:ext uri="{FF2B5EF4-FFF2-40B4-BE49-F238E27FC236}">
                  <a16:creationId xmlns:a16="http://schemas.microsoft.com/office/drawing/2014/main" id="{6F2ED8D6-101C-428B-92B5-133C5D479F77}"/>
                </a:ext>
              </a:extLst>
            </p:cNvPr>
            <p:cNvSpPr/>
            <p:nvPr userDrawn="1"/>
          </p:nvSpPr>
          <p:spPr>
            <a:xfrm>
              <a:off x="1438761" y="2033015"/>
              <a:ext cx="1980000" cy="3420000"/>
            </a:xfrm>
            <a:prstGeom prst="roundRect">
              <a:avLst>
                <a:gd name="adj" fmla="val 13580"/>
              </a:avLst>
            </a:prstGeom>
            <a:solidFill>
              <a:srgbClr val="262626"/>
            </a:solidFill>
            <a:ln w="88900">
              <a:noFill/>
            </a:ln>
            <a:effectLst/>
            <a:scene3d>
              <a:camera prst="perspectiveFront"/>
              <a:lightRig rig="threePt" dir="t"/>
            </a:scene3d>
            <a:sp3d prstMaterial="plastic">
              <a:bevelT w="127000" h="50800"/>
              <a:bevelB w="127000" h="2540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6" name="Rectangle 42">
              <a:extLst>
                <a:ext uri="{FF2B5EF4-FFF2-40B4-BE49-F238E27FC236}">
                  <a16:creationId xmlns:a16="http://schemas.microsoft.com/office/drawing/2014/main" id="{68203E71-F6E5-4E95-BF4C-1492469EC4E6}"/>
                </a:ext>
              </a:extLst>
            </p:cNvPr>
            <p:cNvSpPr/>
            <p:nvPr userDrawn="1"/>
          </p:nvSpPr>
          <p:spPr>
            <a:xfrm>
              <a:off x="2310398" y="2205587"/>
              <a:ext cx="236725" cy="45719"/>
            </a:xfrm>
            <a:prstGeom prst="rect">
              <a:avLst/>
            </a:prstGeom>
            <a:solidFill>
              <a:srgbClr val="B0B0B0"/>
            </a:solidFill>
            <a:ln w="889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27" name="Group 6">
              <a:extLst>
                <a:ext uri="{FF2B5EF4-FFF2-40B4-BE49-F238E27FC236}">
                  <a16:creationId xmlns:a16="http://schemas.microsoft.com/office/drawing/2014/main" id="{C6AA3ED5-4568-404D-A317-C72A4CB8163C}"/>
                </a:ext>
              </a:extLst>
            </p:cNvPr>
            <p:cNvGrpSpPr/>
            <p:nvPr userDrawn="1"/>
          </p:nvGrpSpPr>
          <p:grpSpPr>
            <a:xfrm>
              <a:off x="2332851" y="5138854"/>
              <a:ext cx="191820" cy="211002"/>
              <a:chOff x="2453209" y="5151638"/>
              <a:chExt cx="191820" cy="211002"/>
            </a:xfrm>
          </p:grpSpPr>
          <p:sp>
            <p:nvSpPr>
              <p:cNvPr id="28" name="Oval 44">
                <a:extLst>
                  <a:ext uri="{FF2B5EF4-FFF2-40B4-BE49-F238E27FC236}">
                    <a16:creationId xmlns:a16="http://schemas.microsoft.com/office/drawing/2014/main" id="{F437D6C2-0423-4F34-A0EE-00C8E06E2614}"/>
                  </a:ext>
                </a:extLst>
              </p:cNvPr>
              <p:cNvSpPr/>
              <p:nvPr userDrawn="1"/>
            </p:nvSpPr>
            <p:spPr>
              <a:xfrm>
                <a:off x="2453209" y="5151638"/>
                <a:ext cx="191820" cy="211002"/>
              </a:xfrm>
              <a:prstGeom prst="ellipse">
                <a:avLst/>
              </a:prstGeom>
              <a:gradFill flip="none" rotWithShape="1">
                <a:gsLst>
                  <a:gs pos="0">
                    <a:schemeClr val="tx1">
                      <a:lumMod val="94000"/>
                      <a:lumOff val="6000"/>
                    </a:schemeClr>
                  </a:gs>
                  <a:gs pos="56000">
                    <a:schemeClr val="tx1">
                      <a:lumMod val="65000"/>
                      <a:lumOff val="35000"/>
                    </a:schemeClr>
                  </a:gs>
                  <a:gs pos="91000">
                    <a:schemeClr val="tx1">
                      <a:lumMod val="50000"/>
                      <a:lumOff val="50000"/>
                    </a:schemeClr>
                  </a:gs>
                  <a:gs pos="100000">
                    <a:schemeClr val="bg1">
                      <a:lumMod val="75000"/>
                    </a:schemeClr>
                  </a:gs>
                </a:gsLst>
                <a:lin ang="10800000" scaled="1"/>
                <a:tileRect/>
              </a:gradFill>
              <a:ln w="0">
                <a:solidFill>
                  <a:srgbClr val="262626"/>
                </a:solidFill>
              </a:ln>
              <a:scene3d>
                <a:camera prst="perspectiveFront"/>
                <a:lightRig rig="threePt" dir="t"/>
              </a:scene3d>
              <a:sp3d>
                <a:bevelT w="635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29" name="Rounded Rectangle 45">
                <a:extLst>
                  <a:ext uri="{FF2B5EF4-FFF2-40B4-BE49-F238E27FC236}">
                    <a16:creationId xmlns:a16="http://schemas.microsoft.com/office/drawing/2014/main" id="{F32F0B11-E517-47E6-852B-59818A0AB547}"/>
                  </a:ext>
                </a:extLst>
              </p:cNvPr>
              <p:cNvSpPr/>
              <p:nvPr userDrawn="1"/>
            </p:nvSpPr>
            <p:spPr>
              <a:xfrm>
                <a:off x="2505251" y="5208531"/>
                <a:ext cx="87734" cy="97215"/>
              </a:xfrm>
              <a:prstGeom prst="roundRect">
                <a:avLst/>
              </a:prstGeom>
              <a:solidFill>
                <a:srgbClr val="737373"/>
              </a:solidFill>
              <a:ln w="6350">
                <a:solidFill>
                  <a:srgbClr val="B0B0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grpSp>
      <p:sp>
        <p:nvSpPr>
          <p:cNvPr id="30" name="Picture Placeholder 9">
            <a:extLst>
              <a:ext uri="{FF2B5EF4-FFF2-40B4-BE49-F238E27FC236}">
                <a16:creationId xmlns:a16="http://schemas.microsoft.com/office/drawing/2014/main" id="{896992B1-F910-43E3-A577-8F9CF6C2C0F0}"/>
              </a:ext>
            </a:extLst>
          </p:cNvPr>
          <p:cNvSpPr>
            <a:spLocks noGrp="1"/>
          </p:cNvSpPr>
          <p:nvPr>
            <p:ph type="pic" sz="quarter" idx="13" hasCustomPrompt="1"/>
          </p:nvPr>
        </p:nvSpPr>
        <p:spPr>
          <a:xfrm>
            <a:off x="2217447" y="2151585"/>
            <a:ext cx="2023386" cy="3142249"/>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39855215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ntents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D4580BA-A141-45EB-BB5F-4124A9D058B6}"/>
              </a:ext>
            </a:extLst>
          </p:cNvPr>
          <p:cNvSpPr>
            <a:spLocks noGrp="1"/>
          </p:cNvSpPr>
          <p:nvPr>
            <p:ph type="pic" idx="14" hasCustomPrompt="1"/>
          </p:nvPr>
        </p:nvSpPr>
        <p:spPr>
          <a:xfrm>
            <a:off x="719392" y="520329"/>
            <a:ext cx="4860000" cy="3853011"/>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a16="http://schemas.microsoft.com/office/drawing/2014/main" id="{6888E08B-FE50-4AA0-BF7F-50D3BE4DE326}"/>
              </a:ext>
            </a:extLst>
          </p:cNvPr>
          <p:cNvSpPr>
            <a:spLocks noGrp="1"/>
          </p:cNvSpPr>
          <p:nvPr>
            <p:ph type="pic" idx="15" hasCustomPrompt="1"/>
          </p:nvPr>
        </p:nvSpPr>
        <p:spPr>
          <a:xfrm>
            <a:off x="5712608" y="520329"/>
            <a:ext cx="5760000" cy="2219474"/>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id="{8725DE1D-A9D6-4B81-A609-286A0D627A43}"/>
              </a:ext>
            </a:extLst>
          </p:cNvPr>
          <p:cNvSpPr>
            <a:spLocks noGrp="1"/>
          </p:cNvSpPr>
          <p:nvPr>
            <p:ph type="pic" idx="16" hasCustomPrompt="1"/>
          </p:nvPr>
        </p:nvSpPr>
        <p:spPr>
          <a:xfrm>
            <a:off x="5712171" y="2861171"/>
            <a:ext cx="1824000" cy="1512168"/>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a16="http://schemas.microsoft.com/office/drawing/2014/main" id="{070B75CF-6CA1-458E-A3D7-E864812E75DB}"/>
              </a:ext>
            </a:extLst>
          </p:cNvPr>
          <p:cNvSpPr>
            <a:spLocks noGrp="1"/>
          </p:cNvSpPr>
          <p:nvPr>
            <p:ph type="pic" idx="17" hasCustomPrompt="1"/>
          </p:nvPr>
        </p:nvSpPr>
        <p:spPr>
          <a:xfrm>
            <a:off x="7680390" y="2861171"/>
            <a:ext cx="1824000" cy="1512168"/>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a16="http://schemas.microsoft.com/office/drawing/2014/main" id="{C8A18C9B-0950-40B6-837A-7B8359FFF418}"/>
              </a:ext>
            </a:extLst>
          </p:cNvPr>
          <p:cNvSpPr>
            <a:spLocks noGrp="1"/>
          </p:cNvSpPr>
          <p:nvPr>
            <p:ph type="pic" idx="18" hasCustomPrompt="1"/>
          </p:nvPr>
        </p:nvSpPr>
        <p:spPr>
          <a:xfrm>
            <a:off x="9648608" y="2861171"/>
            <a:ext cx="1824000" cy="1512168"/>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cxnSp>
        <p:nvCxnSpPr>
          <p:cNvPr id="8" name="Straight Connector 8">
            <a:extLst>
              <a:ext uri="{FF2B5EF4-FFF2-40B4-BE49-F238E27FC236}">
                <a16:creationId xmlns:a16="http://schemas.microsoft.com/office/drawing/2014/main" id="{B6AE5291-EEE6-473F-8A81-393200D11C79}"/>
              </a:ext>
            </a:extLst>
          </p:cNvPr>
          <p:cNvCxnSpPr>
            <a:cxnSpLocks/>
          </p:cNvCxnSpPr>
          <p:nvPr userDrawn="1"/>
        </p:nvCxnSpPr>
        <p:spPr>
          <a:xfrm>
            <a:off x="719392" y="4561694"/>
            <a:ext cx="10753216"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466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D4580BA-A141-45EB-BB5F-4124A9D058B6}"/>
              </a:ext>
            </a:extLst>
          </p:cNvPr>
          <p:cNvSpPr>
            <a:spLocks noGrp="1"/>
          </p:cNvSpPr>
          <p:nvPr>
            <p:ph type="pic" idx="14" hasCustomPrompt="1"/>
          </p:nvPr>
        </p:nvSpPr>
        <p:spPr>
          <a:xfrm>
            <a:off x="-1" y="0"/>
            <a:ext cx="7525230" cy="6858000"/>
          </a:xfrm>
          <a:custGeom>
            <a:avLst/>
            <a:gdLst>
              <a:gd name="connsiteX0" fmla="*/ 0 w 7525230"/>
              <a:gd name="connsiteY0" fmla="*/ 0 h 6858000"/>
              <a:gd name="connsiteX1" fmla="*/ 7525230 w 7525230"/>
              <a:gd name="connsiteY1" fmla="*/ 0 h 6858000"/>
              <a:gd name="connsiteX2" fmla="*/ 4342625 w 7525230"/>
              <a:gd name="connsiteY2" fmla="*/ 6858000 h 6858000"/>
              <a:gd name="connsiteX3" fmla="*/ 0 w 752523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525230" h="6858000">
                <a:moveTo>
                  <a:pt x="0" y="0"/>
                </a:moveTo>
                <a:lnTo>
                  <a:pt x="7525230" y="0"/>
                </a:lnTo>
                <a:lnTo>
                  <a:pt x="4342625" y="6858000"/>
                </a:lnTo>
                <a:lnTo>
                  <a:pt x="0" y="6858000"/>
                </a:lnTo>
                <a:close/>
              </a:path>
            </a:pathLst>
          </a:custGeom>
          <a:solidFill>
            <a:schemeClr val="bg1">
              <a:lumMod val="95000"/>
            </a:schemeClr>
          </a:solidFill>
        </p:spPr>
        <p:txBody>
          <a:bodyPr wrap="square" anchor="ctr">
            <a:noAutofit/>
          </a:bodyP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3" name="Parallelogram 2"/>
          <p:cNvSpPr/>
          <p:nvPr userDrawn="1"/>
        </p:nvSpPr>
        <p:spPr>
          <a:xfrm>
            <a:off x="4636784" y="5127899"/>
            <a:ext cx="1209539" cy="1739424"/>
          </a:xfrm>
          <a:prstGeom prst="parallelogram">
            <a:avLst>
              <a:gd name="adj" fmla="val 66769"/>
            </a:avLst>
          </a:prstGeom>
          <a:solidFill>
            <a:srgbClr val="FED71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Tree>
    <p:extLst>
      <p:ext uri="{BB962C8B-B14F-4D97-AF65-F5344CB8AC3E}">
        <p14:creationId xmlns:p14="http://schemas.microsoft.com/office/powerpoint/2010/main" val="1228301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10" name="자유형: 도형 9">
            <a:extLst>
              <a:ext uri="{FF2B5EF4-FFF2-40B4-BE49-F238E27FC236}">
                <a16:creationId xmlns:a16="http://schemas.microsoft.com/office/drawing/2014/main" id="{A6095562-C581-42AF-A0F4-369AD368A995}"/>
              </a:ext>
            </a:extLst>
          </p:cNvPr>
          <p:cNvSpPr>
            <a:spLocks noGrp="1"/>
          </p:cNvSpPr>
          <p:nvPr>
            <p:ph type="pic" idx="14" hasCustomPrompt="1"/>
          </p:nvPr>
        </p:nvSpPr>
        <p:spPr>
          <a:xfrm>
            <a:off x="215557" y="181697"/>
            <a:ext cx="11907711" cy="6571007"/>
          </a:xfrm>
          <a:custGeom>
            <a:avLst/>
            <a:gdLst>
              <a:gd name="connsiteX0" fmla="*/ 1113581 w 11907711"/>
              <a:gd name="connsiteY0" fmla="*/ 3815773 h 6571007"/>
              <a:gd name="connsiteX1" fmla="*/ 1103083 w 11907711"/>
              <a:gd name="connsiteY1" fmla="*/ 3822743 h 6571007"/>
              <a:gd name="connsiteX2" fmla="*/ 1096155 w 11907711"/>
              <a:gd name="connsiteY2" fmla="*/ 3831591 h 6571007"/>
              <a:gd name="connsiteX3" fmla="*/ 1096740 w 11907711"/>
              <a:gd name="connsiteY3" fmla="*/ 3832434 h 6571007"/>
              <a:gd name="connsiteX4" fmla="*/ 1109242 w 11907711"/>
              <a:gd name="connsiteY4" fmla="*/ 3847290 h 6571007"/>
              <a:gd name="connsiteX5" fmla="*/ 1127126 w 11907711"/>
              <a:gd name="connsiteY5" fmla="*/ 3847909 h 6571007"/>
              <a:gd name="connsiteX6" fmla="*/ 1133157 w 11907711"/>
              <a:gd name="connsiteY6" fmla="*/ 3846001 h 6571007"/>
              <a:gd name="connsiteX7" fmla="*/ 1125818 w 11907711"/>
              <a:gd name="connsiteY7" fmla="*/ 3833124 h 6571007"/>
              <a:gd name="connsiteX8" fmla="*/ 1122723 w 11907711"/>
              <a:gd name="connsiteY8" fmla="*/ 3824838 h 6571007"/>
              <a:gd name="connsiteX9" fmla="*/ 1113581 w 11907711"/>
              <a:gd name="connsiteY9" fmla="*/ 3815773 h 6571007"/>
              <a:gd name="connsiteX10" fmla="*/ 11009991 w 11907711"/>
              <a:gd name="connsiteY10" fmla="*/ 2874730 h 6571007"/>
              <a:gd name="connsiteX11" fmla="*/ 11004266 w 11907711"/>
              <a:gd name="connsiteY11" fmla="*/ 2896461 h 6571007"/>
              <a:gd name="connsiteX12" fmla="*/ 11004798 w 11907711"/>
              <a:gd name="connsiteY12" fmla="*/ 2896400 h 6571007"/>
              <a:gd name="connsiteX13" fmla="*/ 11008167 w 11907711"/>
              <a:gd name="connsiteY13" fmla="*/ 2890176 h 6571007"/>
              <a:gd name="connsiteX14" fmla="*/ 11010017 w 11907711"/>
              <a:gd name="connsiteY14" fmla="*/ 2875923 h 6571007"/>
              <a:gd name="connsiteX15" fmla="*/ 1050199 w 11907711"/>
              <a:gd name="connsiteY15" fmla="*/ 377 h 6571007"/>
              <a:gd name="connsiteX16" fmla="*/ 1084195 w 11907711"/>
              <a:gd name="connsiteY16" fmla="*/ 2815 h 6571007"/>
              <a:gd name="connsiteX17" fmla="*/ 1113958 w 11907711"/>
              <a:gd name="connsiteY17" fmla="*/ 23240 h 6571007"/>
              <a:gd name="connsiteX18" fmla="*/ 1113651 w 11907711"/>
              <a:gd name="connsiteY18" fmla="*/ 47290 h 6571007"/>
              <a:gd name="connsiteX19" fmla="*/ 1127481 w 11907711"/>
              <a:gd name="connsiteY19" fmla="*/ 61497 h 6571007"/>
              <a:gd name="connsiteX20" fmla="*/ 1179794 w 11907711"/>
              <a:gd name="connsiteY20" fmla="*/ 40114 h 6571007"/>
              <a:gd name="connsiteX21" fmla="*/ 1191879 w 11907711"/>
              <a:gd name="connsiteY21" fmla="*/ 34256 h 6571007"/>
              <a:gd name="connsiteX22" fmla="*/ 1197731 w 11907711"/>
              <a:gd name="connsiteY22" fmla="*/ 46357 h 6571007"/>
              <a:gd name="connsiteX23" fmla="*/ 1197603 w 11907711"/>
              <a:gd name="connsiteY23" fmla="*/ 56378 h 6571007"/>
              <a:gd name="connsiteX24" fmla="*/ 1215434 w 11907711"/>
              <a:gd name="connsiteY24" fmla="*/ 70636 h 6571007"/>
              <a:gd name="connsiteX25" fmla="*/ 1239322 w 11907711"/>
              <a:gd name="connsiteY25" fmla="*/ 80964 h 6571007"/>
              <a:gd name="connsiteX26" fmla="*/ 1237039 w 11907711"/>
              <a:gd name="connsiteY26" fmla="*/ 102985 h 6571007"/>
              <a:gd name="connsiteX27" fmla="*/ 1213050 w 11907711"/>
              <a:gd name="connsiteY27" fmla="*/ 100673 h 6571007"/>
              <a:gd name="connsiteX28" fmla="*/ 1197014 w 11907711"/>
              <a:gd name="connsiteY28" fmla="*/ 102474 h 6571007"/>
              <a:gd name="connsiteX29" fmla="*/ 1198786 w 11907711"/>
              <a:gd name="connsiteY29" fmla="*/ 120537 h 6571007"/>
              <a:gd name="connsiteX30" fmla="*/ 1248996 w 11907711"/>
              <a:gd name="connsiteY30" fmla="*/ 107145 h 6571007"/>
              <a:gd name="connsiteX31" fmla="*/ 1293254 w 11907711"/>
              <a:gd name="connsiteY31" fmla="*/ 89669 h 6571007"/>
              <a:gd name="connsiteX32" fmla="*/ 1402890 w 11907711"/>
              <a:gd name="connsiteY32" fmla="*/ 125143 h 6571007"/>
              <a:gd name="connsiteX33" fmla="*/ 1408637 w 11907711"/>
              <a:gd name="connsiteY33" fmla="*/ 145262 h 6571007"/>
              <a:gd name="connsiteX34" fmla="*/ 1398223 w 11907711"/>
              <a:gd name="connsiteY34" fmla="*/ 177201 h 6571007"/>
              <a:gd name="connsiteX35" fmla="*/ 1413977 w 11907711"/>
              <a:gd name="connsiteY35" fmla="*/ 197446 h 6571007"/>
              <a:gd name="connsiteX36" fmla="*/ 1426087 w 11907711"/>
              <a:gd name="connsiteY36" fmla="*/ 189582 h 6571007"/>
              <a:gd name="connsiteX37" fmla="*/ 1458643 w 11907711"/>
              <a:gd name="connsiteY37" fmla="*/ 147903 h 6571007"/>
              <a:gd name="connsiteX38" fmla="*/ 1460542 w 11907711"/>
              <a:gd name="connsiteY38" fmla="*/ 155946 h 6571007"/>
              <a:gd name="connsiteX39" fmla="*/ 1484404 w 11907711"/>
              <a:gd name="connsiteY39" fmla="*/ 168276 h 6571007"/>
              <a:gd name="connsiteX40" fmla="*/ 1496360 w 11907711"/>
              <a:gd name="connsiteY40" fmla="*/ 172437 h 6571007"/>
              <a:gd name="connsiteX41" fmla="*/ 1528150 w 11907711"/>
              <a:gd name="connsiteY41" fmla="*/ 190884 h 6571007"/>
              <a:gd name="connsiteX42" fmla="*/ 1594294 w 11907711"/>
              <a:gd name="connsiteY42" fmla="*/ 183709 h 6571007"/>
              <a:gd name="connsiteX43" fmla="*/ 1604479 w 11907711"/>
              <a:gd name="connsiteY43" fmla="*/ 169808 h 6571007"/>
              <a:gd name="connsiteX44" fmla="*/ 1614843 w 11907711"/>
              <a:gd name="connsiteY44" fmla="*/ 141877 h 6571007"/>
              <a:gd name="connsiteX45" fmla="*/ 1563042 w 11907711"/>
              <a:gd name="connsiteY45" fmla="*/ 123176 h 6571007"/>
              <a:gd name="connsiteX46" fmla="*/ 1519370 w 11907711"/>
              <a:gd name="connsiteY46" fmla="*/ 94557 h 6571007"/>
              <a:gd name="connsiteX47" fmla="*/ 1583258 w 11907711"/>
              <a:gd name="connsiteY47" fmla="*/ 107398 h 6571007"/>
              <a:gd name="connsiteX48" fmla="*/ 1633392 w 11907711"/>
              <a:gd name="connsiteY48" fmla="*/ 100019 h 6571007"/>
              <a:gd name="connsiteX49" fmla="*/ 1659382 w 11907711"/>
              <a:gd name="connsiteY49" fmla="*/ 102355 h 6571007"/>
              <a:gd name="connsiteX50" fmla="*/ 1661307 w 11907711"/>
              <a:gd name="connsiteY50" fmla="*/ 108393 h 6571007"/>
              <a:gd name="connsiteX51" fmla="*/ 1755238 w 11907711"/>
              <a:gd name="connsiteY51" fmla="*/ 119613 h 6571007"/>
              <a:gd name="connsiteX52" fmla="*/ 1811709 w 11907711"/>
              <a:gd name="connsiteY52" fmla="*/ 86256 h 6571007"/>
              <a:gd name="connsiteX53" fmla="*/ 1877571 w 11907711"/>
              <a:gd name="connsiteY53" fmla="*/ 101128 h 6571007"/>
              <a:gd name="connsiteX54" fmla="*/ 1959266 w 11907711"/>
              <a:gd name="connsiteY54" fmla="*/ 130232 h 6571007"/>
              <a:gd name="connsiteX55" fmla="*/ 2021074 w 11907711"/>
              <a:gd name="connsiteY55" fmla="*/ 149060 h 6571007"/>
              <a:gd name="connsiteX56" fmla="*/ 2068977 w 11907711"/>
              <a:gd name="connsiteY56" fmla="*/ 159694 h 6571007"/>
              <a:gd name="connsiteX57" fmla="*/ 2108798 w 11907711"/>
              <a:gd name="connsiteY57" fmla="*/ 176238 h 6571007"/>
              <a:gd name="connsiteX58" fmla="*/ 2135666 w 11907711"/>
              <a:gd name="connsiteY58" fmla="*/ 266782 h 6571007"/>
              <a:gd name="connsiteX59" fmla="*/ 2147418 w 11907711"/>
              <a:gd name="connsiteY59" fmla="*/ 286976 h 6571007"/>
              <a:gd name="connsiteX60" fmla="*/ 2169560 w 11907711"/>
              <a:gd name="connsiteY60" fmla="*/ 277236 h 6571007"/>
              <a:gd name="connsiteX61" fmla="*/ 2181770 w 11907711"/>
              <a:gd name="connsiteY61" fmla="*/ 261357 h 6571007"/>
              <a:gd name="connsiteX62" fmla="*/ 2242115 w 11907711"/>
              <a:gd name="connsiteY62" fmla="*/ 238071 h 6571007"/>
              <a:gd name="connsiteX63" fmla="*/ 2267800 w 11907711"/>
              <a:gd name="connsiteY63" fmla="*/ 264458 h 6571007"/>
              <a:gd name="connsiteX64" fmla="*/ 2312108 w 11907711"/>
              <a:gd name="connsiteY64" fmla="*/ 242973 h 6571007"/>
              <a:gd name="connsiteX65" fmla="*/ 2378125 w 11907711"/>
              <a:gd name="connsiteY65" fmla="*/ 245819 h 6571007"/>
              <a:gd name="connsiteX66" fmla="*/ 2501641 w 11907711"/>
              <a:gd name="connsiteY66" fmla="*/ 291493 h 6571007"/>
              <a:gd name="connsiteX67" fmla="*/ 2521550 w 11907711"/>
              <a:gd name="connsiteY67" fmla="*/ 299764 h 6571007"/>
              <a:gd name="connsiteX68" fmla="*/ 2569658 w 11907711"/>
              <a:gd name="connsiteY68" fmla="*/ 294364 h 6571007"/>
              <a:gd name="connsiteX69" fmla="*/ 2583770 w 11907711"/>
              <a:gd name="connsiteY69" fmla="*/ 286526 h 6571007"/>
              <a:gd name="connsiteX70" fmla="*/ 2603833 w 11907711"/>
              <a:gd name="connsiteY70" fmla="*/ 282774 h 6571007"/>
              <a:gd name="connsiteX71" fmla="*/ 2629619 w 11907711"/>
              <a:gd name="connsiteY71" fmla="*/ 301142 h 6571007"/>
              <a:gd name="connsiteX72" fmla="*/ 2651301 w 11907711"/>
              <a:gd name="connsiteY72" fmla="*/ 327478 h 6571007"/>
              <a:gd name="connsiteX73" fmla="*/ 2677163 w 11907711"/>
              <a:gd name="connsiteY73" fmla="*/ 339834 h 6571007"/>
              <a:gd name="connsiteX74" fmla="*/ 2715010 w 11907711"/>
              <a:gd name="connsiteY74" fmla="*/ 354348 h 6571007"/>
              <a:gd name="connsiteX75" fmla="*/ 2733020 w 11907711"/>
              <a:gd name="connsiteY75" fmla="*/ 354577 h 6571007"/>
              <a:gd name="connsiteX76" fmla="*/ 2816998 w 11907711"/>
              <a:gd name="connsiteY76" fmla="*/ 361662 h 6571007"/>
              <a:gd name="connsiteX77" fmla="*/ 2849144 w 11907711"/>
              <a:gd name="connsiteY77" fmla="*/ 352049 h 6571007"/>
              <a:gd name="connsiteX78" fmla="*/ 2827437 w 11907711"/>
              <a:gd name="connsiteY78" fmla="*/ 327719 h 6571007"/>
              <a:gd name="connsiteX79" fmla="*/ 2821486 w 11907711"/>
              <a:gd name="connsiteY79" fmla="*/ 323634 h 6571007"/>
              <a:gd name="connsiteX80" fmla="*/ 2812424 w 11907711"/>
              <a:gd name="connsiteY80" fmla="*/ 249352 h 6571007"/>
              <a:gd name="connsiteX81" fmla="*/ 2841958 w 11907711"/>
              <a:gd name="connsiteY81" fmla="*/ 287813 h 6571007"/>
              <a:gd name="connsiteX82" fmla="*/ 2890115 w 11907711"/>
              <a:gd name="connsiteY82" fmla="*/ 278405 h 6571007"/>
              <a:gd name="connsiteX83" fmla="*/ 2900019 w 11907711"/>
              <a:gd name="connsiteY83" fmla="*/ 286550 h 6571007"/>
              <a:gd name="connsiteX84" fmla="*/ 2895863 w 11907711"/>
              <a:gd name="connsiteY84" fmla="*/ 298523 h 6571007"/>
              <a:gd name="connsiteX85" fmla="*/ 2895633 w 11907711"/>
              <a:gd name="connsiteY85" fmla="*/ 316561 h 6571007"/>
              <a:gd name="connsiteX86" fmla="*/ 2907666 w 11907711"/>
              <a:gd name="connsiteY86" fmla="*/ 314710 h 6571007"/>
              <a:gd name="connsiteX87" fmla="*/ 2923524 w 11907711"/>
              <a:gd name="connsiteY87" fmla="*/ 326938 h 6571007"/>
              <a:gd name="connsiteX88" fmla="*/ 2925371 w 11907711"/>
              <a:gd name="connsiteY88" fmla="*/ 338989 h 6571007"/>
              <a:gd name="connsiteX89" fmla="*/ 3029743 w 11907711"/>
              <a:gd name="connsiteY89" fmla="*/ 316267 h 6571007"/>
              <a:gd name="connsiteX90" fmla="*/ 3033720 w 11907711"/>
              <a:gd name="connsiteY90" fmla="*/ 318322 h 6571007"/>
              <a:gd name="connsiteX91" fmla="*/ 3165471 w 11907711"/>
              <a:gd name="connsiteY91" fmla="*/ 346059 h 6571007"/>
              <a:gd name="connsiteX92" fmla="*/ 3197288 w 11907711"/>
              <a:gd name="connsiteY92" fmla="*/ 362501 h 6571007"/>
              <a:gd name="connsiteX93" fmla="*/ 3233004 w 11907711"/>
              <a:gd name="connsiteY93" fmla="*/ 387009 h 6571007"/>
              <a:gd name="connsiteX94" fmla="*/ 3308924 w 11907711"/>
              <a:gd name="connsiteY94" fmla="*/ 398000 h 6571007"/>
              <a:gd name="connsiteX95" fmla="*/ 3327293 w 11907711"/>
              <a:gd name="connsiteY95" fmla="*/ 370171 h 6571007"/>
              <a:gd name="connsiteX96" fmla="*/ 3325496 w 11907711"/>
              <a:gd name="connsiteY96" fmla="*/ 354112 h 6571007"/>
              <a:gd name="connsiteX97" fmla="*/ 3333910 w 11907711"/>
              <a:gd name="connsiteY97" fmla="*/ 322148 h 6571007"/>
              <a:gd name="connsiteX98" fmla="*/ 3340118 w 11907711"/>
              <a:gd name="connsiteY98" fmla="*/ 306191 h 6571007"/>
              <a:gd name="connsiteX99" fmla="*/ 3353974 w 11907711"/>
              <a:gd name="connsiteY99" fmla="*/ 318395 h 6571007"/>
              <a:gd name="connsiteX100" fmla="*/ 3371422 w 11907711"/>
              <a:gd name="connsiteY100" fmla="*/ 362717 h 6571007"/>
              <a:gd name="connsiteX101" fmla="*/ 3446885 w 11907711"/>
              <a:gd name="connsiteY101" fmla="*/ 409781 h 6571007"/>
              <a:gd name="connsiteX102" fmla="*/ 3500943 w 11907711"/>
              <a:gd name="connsiteY102" fmla="*/ 408466 h 6571007"/>
              <a:gd name="connsiteX103" fmla="*/ 3540611 w 11907711"/>
              <a:gd name="connsiteY103" fmla="*/ 437035 h 6571007"/>
              <a:gd name="connsiteX104" fmla="*/ 3546461 w 11907711"/>
              <a:gd name="connsiteY104" fmla="*/ 449136 h 6571007"/>
              <a:gd name="connsiteX105" fmla="*/ 3573064 w 11907711"/>
              <a:gd name="connsiteY105" fmla="*/ 403373 h 6571007"/>
              <a:gd name="connsiteX106" fmla="*/ 3595079 w 11907711"/>
              <a:gd name="connsiteY106" fmla="*/ 403653 h 6571007"/>
              <a:gd name="connsiteX107" fmla="*/ 3628998 w 11907711"/>
              <a:gd name="connsiteY107" fmla="*/ 412105 h 6571007"/>
              <a:gd name="connsiteX108" fmla="*/ 3677130 w 11907711"/>
              <a:gd name="connsiteY108" fmla="*/ 404699 h 6571007"/>
              <a:gd name="connsiteX109" fmla="*/ 3750819 w 11907711"/>
              <a:gd name="connsiteY109" fmla="*/ 433701 h 6571007"/>
              <a:gd name="connsiteX110" fmla="*/ 3802956 w 11907711"/>
              <a:gd name="connsiteY110" fmla="*/ 426348 h 6571007"/>
              <a:gd name="connsiteX111" fmla="*/ 3858914 w 11907711"/>
              <a:gd name="connsiteY111" fmla="*/ 433075 h 6571007"/>
              <a:gd name="connsiteX112" fmla="*/ 3890908 w 11907711"/>
              <a:gd name="connsiteY112" fmla="*/ 435488 h 6571007"/>
              <a:gd name="connsiteX113" fmla="*/ 3894936 w 11907711"/>
              <a:gd name="connsiteY113" fmla="*/ 433535 h 6571007"/>
              <a:gd name="connsiteX114" fmla="*/ 3916899 w 11907711"/>
              <a:gd name="connsiteY114" fmla="*/ 437823 h 6571007"/>
              <a:gd name="connsiteX115" fmla="*/ 3922672 w 11907711"/>
              <a:gd name="connsiteY115" fmla="*/ 455937 h 6571007"/>
              <a:gd name="connsiteX116" fmla="*/ 3964392 w 11907711"/>
              <a:gd name="connsiteY116" fmla="*/ 480523 h 6571007"/>
              <a:gd name="connsiteX117" fmla="*/ 4064839 w 11907711"/>
              <a:gd name="connsiteY117" fmla="*/ 451737 h 6571007"/>
              <a:gd name="connsiteX118" fmla="*/ 4088753 w 11907711"/>
              <a:gd name="connsiteY118" fmla="*/ 460059 h 6571007"/>
              <a:gd name="connsiteX119" fmla="*/ 4108663 w 11907711"/>
              <a:gd name="connsiteY119" fmla="*/ 468331 h 6571007"/>
              <a:gd name="connsiteX120" fmla="*/ 4158770 w 11907711"/>
              <a:gd name="connsiteY120" fmla="*/ 462956 h 6571007"/>
              <a:gd name="connsiteX121" fmla="*/ 4201205 w 11907711"/>
              <a:gd name="connsiteY121" fmla="*/ 431426 h 6571007"/>
              <a:gd name="connsiteX122" fmla="*/ 4221395 w 11907711"/>
              <a:gd name="connsiteY122" fmla="*/ 417652 h 6571007"/>
              <a:gd name="connsiteX123" fmla="*/ 4263422 w 11907711"/>
              <a:gd name="connsiteY123" fmla="*/ 418187 h 6571007"/>
              <a:gd name="connsiteX124" fmla="*/ 4275992 w 11907711"/>
              <a:gd name="connsiteY124" fmla="*/ 374249 h 6571007"/>
              <a:gd name="connsiteX125" fmla="*/ 4287490 w 11907711"/>
              <a:gd name="connsiteY125" fmla="*/ 414485 h 6571007"/>
              <a:gd name="connsiteX126" fmla="*/ 4236871 w 11907711"/>
              <a:gd name="connsiteY126" fmla="*/ 459944 h 6571007"/>
              <a:gd name="connsiteX127" fmla="*/ 4311044 w 11907711"/>
              <a:gd name="connsiteY127" fmla="*/ 450867 h 6571007"/>
              <a:gd name="connsiteX128" fmla="*/ 4325308 w 11907711"/>
              <a:gd name="connsiteY128" fmla="*/ 431004 h 6571007"/>
              <a:gd name="connsiteX129" fmla="*/ 4365768 w 11907711"/>
              <a:gd name="connsiteY129" fmla="*/ 397443 h 6571007"/>
              <a:gd name="connsiteX130" fmla="*/ 4375980 w 11907711"/>
              <a:gd name="connsiteY130" fmla="*/ 381537 h 6571007"/>
              <a:gd name="connsiteX131" fmla="*/ 4390498 w 11907711"/>
              <a:gd name="connsiteY131" fmla="*/ 341632 h 6571007"/>
              <a:gd name="connsiteX132" fmla="*/ 4396298 w 11907711"/>
              <a:gd name="connsiteY132" fmla="*/ 357742 h 6571007"/>
              <a:gd name="connsiteX133" fmla="*/ 4440174 w 11907711"/>
              <a:gd name="connsiteY133" fmla="*/ 370327 h 6571007"/>
              <a:gd name="connsiteX134" fmla="*/ 4498336 w 11907711"/>
              <a:gd name="connsiteY134" fmla="*/ 361048 h 6571007"/>
              <a:gd name="connsiteX135" fmla="*/ 4542237 w 11907711"/>
              <a:gd name="connsiteY135" fmla="*/ 371629 h 6571007"/>
              <a:gd name="connsiteX136" fmla="*/ 4669757 w 11907711"/>
              <a:gd name="connsiteY136" fmla="*/ 417355 h 6571007"/>
              <a:gd name="connsiteX137" fmla="*/ 4679354 w 11907711"/>
              <a:gd name="connsiteY137" fmla="*/ 449548 h 6571007"/>
              <a:gd name="connsiteX138" fmla="*/ 4648976 w 11907711"/>
              <a:gd name="connsiteY138" fmla="*/ 477225 h 6571007"/>
              <a:gd name="connsiteX139" fmla="*/ 4608568 w 11907711"/>
              <a:gd name="connsiteY139" fmla="*/ 506776 h 6571007"/>
              <a:gd name="connsiteX140" fmla="*/ 4791373 w 11907711"/>
              <a:gd name="connsiteY140" fmla="*/ 454986 h 6571007"/>
              <a:gd name="connsiteX141" fmla="*/ 4813439 w 11907711"/>
              <a:gd name="connsiteY141" fmla="*/ 451258 h 6571007"/>
              <a:gd name="connsiteX142" fmla="*/ 4827141 w 11907711"/>
              <a:gd name="connsiteY142" fmla="*/ 475487 h 6571007"/>
              <a:gd name="connsiteX143" fmla="*/ 4818906 w 11907711"/>
              <a:gd name="connsiteY143" fmla="*/ 493422 h 6571007"/>
              <a:gd name="connsiteX144" fmla="*/ 4784295 w 11907711"/>
              <a:gd name="connsiteY144" fmla="*/ 539084 h 6571007"/>
              <a:gd name="connsiteX145" fmla="*/ 4795640 w 11907711"/>
              <a:gd name="connsiteY145" fmla="*/ 591345 h 6571007"/>
              <a:gd name="connsiteX146" fmla="*/ 4835844 w 11907711"/>
              <a:gd name="connsiteY146" fmla="*/ 577826 h 6571007"/>
              <a:gd name="connsiteX147" fmla="*/ 4846130 w 11907711"/>
              <a:gd name="connsiteY147" fmla="*/ 555907 h 6571007"/>
              <a:gd name="connsiteX148" fmla="*/ 4912863 w 11907711"/>
              <a:gd name="connsiteY148" fmla="*/ 502638 h 6571007"/>
              <a:gd name="connsiteX149" fmla="*/ 4968974 w 11907711"/>
              <a:gd name="connsiteY149" fmla="*/ 497340 h 6571007"/>
              <a:gd name="connsiteX150" fmla="*/ 5106704 w 11907711"/>
              <a:gd name="connsiteY150" fmla="*/ 527158 h 6571007"/>
              <a:gd name="connsiteX151" fmla="*/ 5142803 w 11907711"/>
              <a:gd name="connsiteY151" fmla="*/ 521606 h 6571007"/>
              <a:gd name="connsiteX152" fmla="*/ 5201044 w 11907711"/>
              <a:gd name="connsiteY152" fmla="*/ 506312 h 6571007"/>
              <a:gd name="connsiteX153" fmla="*/ 5264726 w 11907711"/>
              <a:gd name="connsiteY153" fmla="*/ 535187 h 6571007"/>
              <a:gd name="connsiteX154" fmla="*/ 5308702 w 11907711"/>
              <a:gd name="connsiteY154" fmla="*/ 539756 h 6571007"/>
              <a:gd name="connsiteX155" fmla="*/ 5340850 w 11907711"/>
              <a:gd name="connsiteY155" fmla="*/ 530144 h 6571007"/>
              <a:gd name="connsiteX156" fmla="*/ 5358989 w 11907711"/>
              <a:gd name="connsiteY156" fmla="*/ 520354 h 6571007"/>
              <a:gd name="connsiteX157" fmla="*/ 5366689 w 11907711"/>
              <a:gd name="connsiteY157" fmla="*/ 544505 h 6571007"/>
              <a:gd name="connsiteX158" fmla="*/ 5352347 w 11907711"/>
              <a:gd name="connsiteY158" fmla="*/ 570381 h 6571007"/>
              <a:gd name="connsiteX159" fmla="*/ 5391682 w 11907711"/>
              <a:gd name="connsiteY159" fmla="*/ 625003 h 6571007"/>
              <a:gd name="connsiteX160" fmla="*/ 5415774 w 11907711"/>
              <a:gd name="connsiteY160" fmla="*/ 619298 h 6571007"/>
              <a:gd name="connsiteX161" fmla="*/ 5437763 w 11907711"/>
              <a:gd name="connsiteY161" fmla="*/ 621581 h 6571007"/>
              <a:gd name="connsiteX162" fmla="*/ 5539672 w 11907711"/>
              <a:gd name="connsiteY162" fmla="*/ 634907 h 6571007"/>
              <a:gd name="connsiteX163" fmla="*/ 5545780 w 11907711"/>
              <a:gd name="connsiteY163" fmla="*/ 626968 h 6571007"/>
              <a:gd name="connsiteX164" fmla="*/ 5538031 w 11907711"/>
              <a:gd name="connsiteY164" fmla="*/ 606823 h 6571007"/>
              <a:gd name="connsiteX165" fmla="*/ 5529975 w 11907711"/>
              <a:gd name="connsiteY165" fmla="*/ 610729 h 6571007"/>
              <a:gd name="connsiteX166" fmla="*/ 5479891 w 11907711"/>
              <a:gd name="connsiteY166" fmla="*/ 614100 h 6571007"/>
              <a:gd name="connsiteX167" fmla="*/ 5460545 w 11907711"/>
              <a:gd name="connsiteY167" fmla="*/ 561737 h 6571007"/>
              <a:gd name="connsiteX168" fmla="*/ 5476605 w 11907711"/>
              <a:gd name="connsiteY168" fmla="*/ 557932 h 6571007"/>
              <a:gd name="connsiteX169" fmla="*/ 5512703 w 11907711"/>
              <a:gd name="connsiteY169" fmla="*/ 552380 h 6571007"/>
              <a:gd name="connsiteX170" fmla="*/ 5588932 w 11907711"/>
              <a:gd name="connsiteY170" fmla="*/ 539319 h 6571007"/>
              <a:gd name="connsiteX171" fmla="*/ 5622852 w 11907711"/>
              <a:gd name="connsiteY171" fmla="*/ 547770 h 6571007"/>
              <a:gd name="connsiteX172" fmla="*/ 5664699 w 11907711"/>
              <a:gd name="connsiteY172" fmla="*/ 562335 h 6571007"/>
              <a:gd name="connsiteX173" fmla="*/ 5692664 w 11907711"/>
              <a:gd name="connsiteY173" fmla="*/ 566700 h 6571007"/>
              <a:gd name="connsiteX174" fmla="*/ 5722760 w 11907711"/>
              <a:gd name="connsiteY174" fmla="*/ 561071 h 6571007"/>
              <a:gd name="connsiteX175" fmla="*/ 5738361 w 11907711"/>
              <a:gd name="connsiteY175" fmla="*/ 593342 h 6571007"/>
              <a:gd name="connsiteX176" fmla="*/ 5813021 w 11907711"/>
              <a:gd name="connsiteY176" fmla="*/ 546186 h 6571007"/>
              <a:gd name="connsiteX177" fmla="*/ 5804812 w 11907711"/>
              <a:gd name="connsiteY177" fmla="*/ 562117 h 6571007"/>
              <a:gd name="connsiteX178" fmla="*/ 5832291 w 11907711"/>
              <a:gd name="connsiteY178" fmla="*/ 604562 h 6571007"/>
              <a:gd name="connsiteX179" fmla="*/ 5896333 w 11907711"/>
              <a:gd name="connsiteY179" fmla="*/ 605378 h 6571007"/>
              <a:gd name="connsiteX180" fmla="*/ 5989906 w 11907711"/>
              <a:gd name="connsiteY180" fmla="*/ 644657 h 6571007"/>
              <a:gd name="connsiteX181" fmla="*/ 6030085 w 11907711"/>
              <a:gd name="connsiteY181" fmla="*/ 633143 h 6571007"/>
              <a:gd name="connsiteX182" fmla="*/ 6076472 w 11907711"/>
              <a:gd name="connsiteY182" fmla="*/ 605670 h 6571007"/>
              <a:gd name="connsiteX183" fmla="*/ 6126452 w 11907711"/>
              <a:gd name="connsiteY183" fmla="*/ 610317 h 6571007"/>
              <a:gd name="connsiteX184" fmla="*/ 6152289 w 11907711"/>
              <a:gd name="connsiteY184" fmla="*/ 624677 h 6571007"/>
              <a:gd name="connsiteX185" fmla="*/ 6160243 w 11907711"/>
              <a:gd name="connsiteY185" fmla="*/ 628788 h 6571007"/>
              <a:gd name="connsiteX186" fmla="*/ 6238445 w 11907711"/>
              <a:gd name="connsiteY186" fmla="*/ 617757 h 6571007"/>
              <a:gd name="connsiteX187" fmla="*/ 6308746 w 11907711"/>
              <a:gd name="connsiteY187" fmla="*/ 598609 h 6571007"/>
              <a:gd name="connsiteX188" fmla="*/ 6328706 w 11907711"/>
              <a:gd name="connsiteY188" fmla="*/ 602873 h 6571007"/>
              <a:gd name="connsiteX189" fmla="*/ 6358649 w 11907711"/>
              <a:gd name="connsiteY189" fmla="*/ 609268 h 6571007"/>
              <a:gd name="connsiteX190" fmla="*/ 6455094 w 11907711"/>
              <a:gd name="connsiteY190" fmla="*/ 580430 h 6571007"/>
              <a:gd name="connsiteX191" fmla="*/ 6495016 w 11907711"/>
              <a:gd name="connsiteY191" fmla="*/ 588956 h 6571007"/>
              <a:gd name="connsiteX192" fmla="*/ 6514773 w 11907711"/>
              <a:gd name="connsiteY192" fmla="*/ 609254 h 6571007"/>
              <a:gd name="connsiteX193" fmla="*/ 6528526 w 11907711"/>
              <a:gd name="connsiteY193" fmla="*/ 629475 h 6571007"/>
              <a:gd name="connsiteX194" fmla="*/ 6606372 w 11907711"/>
              <a:gd name="connsiteY194" fmla="*/ 646502 h 6571007"/>
              <a:gd name="connsiteX195" fmla="*/ 6626767 w 11907711"/>
              <a:gd name="connsiteY195" fmla="*/ 616696 h 6571007"/>
              <a:gd name="connsiteX196" fmla="*/ 6637207 w 11907711"/>
              <a:gd name="connsiteY196" fmla="*/ 582752 h 6571007"/>
              <a:gd name="connsiteX197" fmla="*/ 6658736 w 11907711"/>
              <a:gd name="connsiteY197" fmla="*/ 621112 h 6571007"/>
              <a:gd name="connsiteX198" fmla="*/ 6702150 w 11907711"/>
              <a:gd name="connsiteY198" fmla="*/ 669774 h 6571007"/>
              <a:gd name="connsiteX199" fmla="*/ 6764521 w 11907711"/>
              <a:gd name="connsiteY199" fmla="*/ 644509 h 6571007"/>
              <a:gd name="connsiteX200" fmla="*/ 6796645 w 11907711"/>
              <a:gd name="connsiteY200" fmla="*/ 636902 h 6571007"/>
              <a:gd name="connsiteX201" fmla="*/ 6846420 w 11907711"/>
              <a:gd name="connsiteY201" fmla="*/ 657581 h 6571007"/>
              <a:gd name="connsiteX202" fmla="*/ 6864381 w 11907711"/>
              <a:gd name="connsiteY202" fmla="*/ 661819 h 6571007"/>
              <a:gd name="connsiteX203" fmla="*/ 6906483 w 11907711"/>
              <a:gd name="connsiteY203" fmla="*/ 656342 h 6571007"/>
              <a:gd name="connsiteX204" fmla="*/ 6890296 w 11907711"/>
              <a:gd name="connsiteY204" fmla="*/ 670168 h 6571007"/>
              <a:gd name="connsiteX205" fmla="*/ 6891938 w 11907711"/>
              <a:gd name="connsiteY205" fmla="*/ 698252 h 6571007"/>
              <a:gd name="connsiteX206" fmla="*/ 6916005 w 11907711"/>
              <a:gd name="connsiteY206" fmla="*/ 694549 h 6571007"/>
              <a:gd name="connsiteX207" fmla="*/ 6978683 w 11907711"/>
              <a:gd name="connsiteY207" fmla="*/ 645236 h 6571007"/>
              <a:gd name="connsiteX208" fmla="*/ 7028790 w 11907711"/>
              <a:gd name="connsiteY208" fmla="*/ 639861 h 6571007"/>
              <a:gd name="connsiteX209" fmla="*/ 7082774 w 11907711"/>
              <a:gd name="connsiteY209" fmla="*/ 644558 h 6571007"/>
              <a:gd name="connsiteX210" fmla="*/ 7140682 w 11907711"/>
              <a:gd name="connsiteY210" fmla="*/ 655320 h 6571007"/>
              <a:gd name="connsiteX211" fmla="*/ 7182760 w 11907711"/>
              <a:gd name="connsiteY211" fmla="*/ 651846 h 6571007"/>
              <a:gd name="connsiteX212" fmla="*/ 7232766 w 11907711"/>
              <a:gd name="connsiteY212" fmla="*/ 654489 h 6571007"/>
              <a:gd name="connsiteX213" fmla="*/ 7246596 w 11907711"/>
              <a:gd name="connsiteY213" fmla="*/ 668697 h 6571007"/>
              <a:gd name="connsiteX214" fmla="*/ 7302400 w 11907711"/>
              <a:gd name="connsiteY214" fmla="*/ 687448 h 6571007"/>
              <a:gd name="connsiteX215" fmla="*/ 7332804 w 11907711"/>
              <a:gd name="connsiteY215" fmla="*/ 657769 h 6571007"/>
              <a:gd name="connsiteX216" fmla="*/ 7379164 w 11907711"/>
              <a:gd name="connsiteY216" fmla="*/ 632301 h 6571007"/>
              <a:gd name="connsiteX217" fmla="*/ 7455366 w 11907711"/>
              <a:gd name="connsiteY217" fmla="*/ 621246 h 6571007"/>
              <a:gd name="connsiteX218" fmla="*/ 7475429 w 11907711"/>
              <a:gd name="connsiteY218" fmla="*/ 617492 h 6571007"/>
              <a:gd name="connsiteX219" fmla="*/ 7587424 w 11907711"/>
              <a:gd name="connsiteY219" fmla="*/ 624934 h 6571007"/>
              <a:gd name="connsiteX220" fmla="*/ 7560896 w 11907711"/>
              <a:gd name="connsiteY220" fmla="*/ 664686 h 6571007"/>
              <a:gd name="connsiteX221" fmla="*/ 7552662 w 11907711"/>
              <a:gd name="connsiteY221" fmla="*/ 682621 h 6571007"/>
              <a:gd name="connsiteX222" fmla="*/ 7550404 w 11907711"/>
              <a:gd name="connsiteY222" fmla="*/ 702637 h 6571007"/>
              <a:gd name="connsiteX223" fmla="*/ 7570442 w 11907711"/>
              <a:gd name="connsiteY223" fmla="*/ 700888 h 6571007"/>
              <a:gd name="connsiteX224" fmla="*/ 7592763 w 11907711"/>
              <a:gd name="connsiteY224" fmla="*/ 677120 h 6571007"/>
              <a:gd name="connsiteX225" fmla="*/ 7608722 w 11907711"/>
              <a:gd name="connsiteY225" fmla="*/ 681330 h 6571007"/>
              <a:gd name="connsiteX226" fmla="*/ 7620448 w 11907711"/>
              <a:gd name="connsiteY226" fmla="*/ 703530 h 6571007"/>
              <a:gd name="connsiteX227" fmla="*/ 7646660 w 11907711"/>
              <a:gd name="connsiteY227" fmla="*/ 715547 h 6571007"/>
              <a:gd name="connsiteX228" fmla="*/ 7660741 w 11907711"/>
              <a:gd name="connsiteY228" fmla="*/ 716825 h 6571007"/>
              <a:gd name="connsiteX229" fmla="*/ 7688621 w 11907711"/>
              <a:gd name="connsiteY229" fmla="*/ 704626 h 6571007"/>
              <a:gd name="connsiteX230" fmla="*/ 7750877 w 11907711"/>
              <a:gd name="connsiteY230" fmla="*/ 622374 h 6571007"/>
              <a:gd name="connsiteX231" fmla="*/ 7784788 w 11907711"/>
              <a:gd name="connsiteY231" fmla="*/ 582814 h 6571007"/>
              <a:gd name="connsiteX232" fmla="*/ 7807100 w 11907711"/>
              <a:gd name="connsiteY232" fmla="*/ 573218 h 6571007"/>
              <a:gd name="connsiteX233" fmla="*/ 7844729 w 11907711"/>
              <a:gd name="connsiteY233" fmla="*/ 540965 h 6571007"/>
              <a:gd name="connsiteX234" fmla="*/ 7864817 w 11907711"/>
              <a:gd name="connsiteY234" fmla="*/ 535331 h 6571007"/>
              <a:gd name="connsiteX235" fmla="*/ 7888433 w 11907711"/>
              <a:gd name="connsiteY235" fmla="*/ 530376 h 6571007"/>
              <a:gd name="connsiteX236" fmla="*/ 7909251 w 11907711"/>
              <a:gd name="connsiteY236" fmla="*/ 509513 h 6571007"/>
              <a:gd name="connsiteX237" fmla="*/ 7911039 w 11907711"/>
              <a:gd name="connsiteY237" fmla="*/ 504004 h 6571007"/>
              <a:gd name="connsiteX238" fmla="*/ 7903280 w 11907711"/>
              <a:gd name="connsiteY238" fmla="*/ 464447 h 6571007"/>
              <a:gd name="connsiteX239" fmla="*/ 7920331 w 11907711"/>
              <a:gd name="connsiteY239" fmla="*/ 447979 h 6571007"/>
              <a:gd name="connsiteX240" fmla="*/ 7932398 w 11907711"/>
              <a:gd name="connsiteY240" fmla="*/ 461288 h 6571007"/>
              <a:gd name="connsiteX241" fmla="*/ 7936686 w 11907711"/>
              <a:gd name="connsiteY241" fmla="*/ 488464 h 6571007"/>
              <a:gd name="connsiteX242" fmla="*/ 7951481 w 11907711"/>
              <a:gd name="connsiteY242" fmla="*/ 434235 h 6571007"/>
              <a:gd name="connsiteX243" fmla="*/ 7978587 w 11907711"/>
              <a:gd name="connsiteY243" fmla="*/ 388238 h 6571007"/>
              <a:gd name="connsiteX244" fmla="*/ 7991575 w 11907711"/>
              <a:gd name="connsiteY244" fmla="*/ 392942 h 6571007"/>
              <a:gd name="connsiteX245" fmla="*/ 7987700 w 11907711"/>
              <a:gd name="connsiteY245" fmla="*/ 420739 h 6571007"/>
              <a:gd name="connsiteX246" fmla="*/ 7982040 w 11907711"/>
              <a:gd name="connsiteY246" fmla="*/ 454043 h 6571007"/>
              <a:gd name="connsiteX247" fmla="*/ 8029269 w 11907711"/>
              <a:gd name="connsiteY247" fmla="*/ 444135 h 6571007"/>
              <a:gd name="connsiteX248" fmla="*/ 8004630 w 11907711"/>
              <a:gd name="connsiteY248" fmla="*/ 481093 h 6571007"/>
              <a:gd name="connsiteX249" fmla="*/ 7998673 w 11907711"/>
              <a:gd name="connsiteY249" fmla="*/ 531175 h 6571007"/>
              <a:gd name="connsiteX250" fmla="*/ 8009247 w 11907711"/>
              <a:gd name="connsiteY250" fmla="*/ 533218 h 6571007"/>
              <a:gd name="connsiteX251" fmla="*/ 8022582 w 11907711"/>
              <a:gd name="connsiteY251" fmla="*/ 509446 h 6571007"/>
              <a:gd name="connsiteX252" fmla="*/ 8065609 w 11907711"/>
              <a:gd name="connsiteY252" fmla="*/ 502386 h 6571007"/>
              <a:gd name="connsiteX253" fmla="*/ 8068699 w 11907711"/>
              <a:gd name="connsiteY253" fmla="*/ 501518 h 6571007"/>
              <a:gd name="connsiteX254" fmla="*/ 8118551 w 11907711"/>
              <a:gd name="connsiteY254" fmla="*/ 447473 h 6571007"/>
              <a:gd name="connsiteX255" fmla="*/ 8203268 w 11907711"/>
              <a:gd name="connsiteY255" fmla="*/ 386988 h 6571007"/>
              <a:gd name="connsiteX256" fmla="*/ 8199153 w 11907711"/>
              <a:gd name="connsiteY256" fmla="*/ 419859 h 6571007"/>
              <a:gd name="connsiteX257" fmla="*/ 8218703 w 11907711"/>
              <a:gd name="connsiteY257" fmla="*/ 436078 h 6571007"/>
              <a:gd name="connsiteX258" fmla="*/ 8289008 w 11907711"/>
              <a:gd name="connsiteY258" fmla="*/ 443069 h 6571007"/>
              <a:gd name="connsiteX259" fmla="*/ 8311407 w 11907711"/>
              <a:gd name="connsiteY259" fmla="*/ 463497 h 6571007"/>
              <a:gd name="connsiteX260" fmla="*/ 8345490 w 11907711"/>
              <a:gd name="connsiteY260" fmla="*/ 483986 h 6571007"/>
              <a:gd name="connsiteX261" fmla="*/ 8367802 w 11907711"/>
              <a:gd name="connsiteY261" fmla="*/ 474390 h 6571007"/>
              <a:gd name="connsiteX262" fmla="*/ 8399716 w 11907711"/>
              <a:gd name="connsiteY262" fmla="*/ 487140 h 6571007"/>
              <a:gd name="connsiteX263" fmla="*/ 8412165 w 11907711"/>
              <a:gd name="connsiteY263" fmla="*/ 513695 h 6571007"/>
              <a:gd name="connsiteX264" fmla="*/ 8404714 w 11907711"/>
              <a:gd name="connsiteY264" fmla="*/ 552510 h 6571007"/>
              <a:gd name="connsiteX265" fmla="*/ 8380804 w 11907711"/>
              <a:gd name="connsiteY265" fmla="*/ 574241 h 6571007"/>
              <a:gd name="connsiteX266" fmla="*/ 8356427 w 11907711"/>
              <a:gd name="connsiteY266" fmla="*/ 552699 h 6571007"/>
              <a:gd name="connsiteX267" fmla="*/ 8335470 w 11907711"/>
              <a:gd name="connsiteY267" fmla="*/ 555239 h 6571007"/>
              <a:gd name="connsiteX268" fmla="*/ 8326422 w 11907711"/>
              <a:gd name="connsiteY268" fmla="*/ 606186 h 6571007"/>
              <a:gd name="connsiteX269" fmla="*/ 8327277 w 11907711"/>
              <a:gd name="connsiteY269" fmla="*/ 609234 h 6571007"/>
              <a:gd name="connsiteX270" fmla="*/ 8328197 w 11907711"/>
              <a:gd name="connsiteY270" fmla="*/ 610324 h 6571007"/>
              <a:gd name="connsiteX271" fmla="*/ 8343334 w 11907711"/>
              <a:gd name="connsiteY271" fmla="*/ 623353 h 6571007"/>
              <a:gd name="connsiteX272" fmla="*/ 8376405 w 11907711"/>
              <a:gd name="connsiteY272" fmla="*/ 602393 h 6571007"/>
              <a:gd name="connsiteX273" fmla="*/ 8412579 w 11907711"/>
              <a:gd name="connsiteY273" fmla="*/ 568668 h 6571007"/>
              <a:gd name="connsiteX274" fmla="*/ 8457256 w 11907711"/>
              <a:gd name="connsiteY274" fmla="*/ 537774 h 6571007"/>
              <a:gd name="connsiteX275" fmla="*/ 8476339 w 11907711"/>
              <a:gd name="connsiteY275" fmla="*/ 510722 h 6571007"/>
              <a:gd name="connsiteX276" fmla="*/ 8488511 w 11907711"/>
              <a:gd name="connsiteY276" fmla="*/ 500629 h 6571007"/>
              <a:gd name="connsiteX277" fmla="*/ 8515894 w 11907711"/>
              <a:gd name="connsiteY277" fmla="*/ 491281 h 6571007"/>
              <a:gd name="connsiteX278" fmla="*/ 8553296 w 11907711"/>
              <a:gd name="connsiteY278" fmla="*/ 410679 h 6571007"/>
              <a:gd name="connsiteX279" fmla="*/ 8555519 w 11907711"/>
              <a:gd name="connsiteY279" fmla="*/ 406716 h 6571007"/>
              <a:gd name="connsiteX280" fmla="*/ 8568560 w 11907711"/>
              <a:gd name="connsiteY280" fmla="*/ 399721 h 6571007"/>
              <a:gd name="connsiteX281" fmla="*/ 8579758 w 11907711"/>
              <a:gd name="connsiteY281" fmla="*/ 409935 h 6571007"/>
              <a:gd name="connsiteX282" fmla="*/ 8576805 w 11907711"/>
              <a:gd name="connsiteY282" fmla="*/ 429125 h 6571007"/>
              <a:gd name="connsiteX283" fmla="*/ 8557861 w 11907711"/>
              <a:gd name="connsiteY283" fmla="*/ 474502 h 6571007"/>
              <a:gd name="connsiteX284" fmla="*/ 8557184 w 11907711"/>
              <a:gd name="connsiteY284" fmla="*/ 478030 h 6571007"/>
              <a:gd name="connsiteX285" fmla="*/ 8554528 w 11907711"/>
              <a:gd name="connsiteY285" fmla="*/ 480446 h 6571007"/>
              <a:gd name="connsiteX286" fmla="*/ 8559163 w 11907711"/>
              <a:gd name="connsiteY286" fmla="*/ 479145 h 6571007"/>
              <a:gd name="connsiteX287" fmla="*/ 8561820 w 11907711"/>
              <a:gd name="connsiteY287" fmla="*/ 476731 h 6571007"/>
              <a:gd name="connsiteX288" fmla="*/ 8599882 w 11907711"/>
              <a:gd name="connsiteY288" fmla="*/ 446023 h 6571007"/>
              <a:gd name="connsiteX289" fmla="*/ 8638430 w 11907711"/>
              <a:gd name="connsiteY289" fmla="*/ 405165 h 6571007"/>
              <a:gd name="connsiteX290" fmla="*/ 8663155 w 11907711"/>
              <a:gd name="connsiteY290" fmla="*/ 398230 h 6571007"/>
              <a:gd name="connsiteX291" fmla="*/ 8667443 w 11907711"/>
              <a:gd name="connsiteY291" fmla="*/ 425407 h 6571007"/>
              <a:gd name="connsiteX292" fmla="*/ 8648256 w 11907711"/>
              <a:gd name="connsiteY292" fmla="*/ 475859 h 6571007"/>
              <a:gd name="connsiteX293" fmla="*/ 8644765 w 11907711"/>
              <a:gd name="connsiteY293" fmla="*/ 516903 h 6571007"/>
              <a:gd name="connsiteX294" fmla="*/ 8658778 w 11907711"/>
              <a:gd name="connsiteY294" fmla="*/ 489602 h 6571007"/>
              <a:gd name="connsiteX295" fmla="*/ 8695589 w 11907711"/>
              <a:gd name="connsiteY295" fmla="*/ 442552 h 6571007"/>
              <a:gd name="connsiteX296" fmla="*/ 8751274 w 11907711"/>
              <a:gd name="connsiteY296" fmla="*/ 415249 h 6571007"/>
              <a:gd name="connsiteX297" fmla="*/ 8809458 w 11907711"/>
              <a:gd name="connsiteY297" fmla="*/ 420632 h 6571007"/>
              <a:gd name="connsiteX298" fmla="*/ 8837275 w 11907711"/>
              <a:gd name="connsiteY298" fmla="*/ 412830 h 6571007"/>
              <a:gd name="connsiteX299" fmla="*/ 8853944 w 11907711"/>
              <a:gd name="connsiteY299" fmla="*/ 383115 h 6571007"/>
              <a:gd name="connsiteX300" fmla="*/ 8895368 w 11907711"/>
              <a:gd name="connsiteY300" fmla="*/ 420116 h 6571007"/>
              <a:gd name="connsiteX301" fmla="*/ 8918303 w 11907711"/>
              <a:gd name="connsiteY301" fmla="*/ 435934 h 6571007"/>
              <a:gd name="connsiteX302" fmla="*/ 8939109 w 11907711"/>
              <a:gd name="connsiteY302" fmla="*/ 419668 h 6571007"/>
              <a:gd name="connsiteX303" fmla="*/ 8953169 w 11907711"/>
              <a:gd name="connsiteY303" fmla="*/ 415839 h 6571007"/>
              <a:gd name="connsiteX304" fmla="*/ 8958968 w 11907711"/>
              <a:gd name="connsiteY304" fmla="*/ 431948 h 6571007"/>
              <a:gd name="connsiteX305" fmla="*/ 8951625 w 11907711"/>
              <a:gd name="connsiteY305" fmla="*/ 463158 h 6571007"/>
              <a:gd name="connsiteX306" fmla="*/ 8978431 w 11907711"/>
              <a:gd name="connsiteY306" fmla="*/ 492996 h 6571007"/>
              <a:gd name="connsiteX307" fmla="*/ 8988349 w 11907711"/>
              <a:gd name="connsiteY307" fmla="*/ 482436 h 6571007"/>
              <a:gd name="connsiteX308" fmla="*/ 9016417 w 11907711"/>
              <a:gd name="connsiteY308" fmla="*/ 478784 h 6571007"/>
              <a:gd name="connsiteX309" fmla="*/ 9028374 w 11907711"/>
              <a:gd name="connsiteY309" fmla="*/ 482945 h 6571007"/>
              <a:gd name="connsiteX310" fmla="*/ 9060471 w 11907711"/>
              <a:gd name="connsiteY310" fmla="*/ 477341 h 6571007"/>
              <a:gd name="connsiteX311" fmla="*/ 9106959 w 11907711"/>
              <a:gd name="connsiteY311" fmla="*/ 441853 h 6571007"/>
              <a:gd name="connsiteX312" fmla="*/ 9157501 w 11907711"/>
              <a:gd name="connsiteY312" fmla="*/ 402408 h 6571007"/>
              <a:gd name="connsiteX313" fmla="*/ 9183494 w 11907711"/>
              <a:gd name="connsiteY313" fmla="*/ 404744 h 6571007"/>
              <a:gd name="connsiteX314" fmla="*/ 9332659 w 11907711"/>
              <a:gd name="connsiteY314" fmla="*/ 322456 h 6571007"/>
              <a:gd name="connsiteX315" fmla="*/ 9387152 w 11907711"/>
              <a:gd name="connsiteY315" fmla="*/ 287071 h 6571007"/>
              <a:gd name="connsiteX316" fmla="*/ 9417223 w 11907711"/>
              <a:gd name="connsiteY316" fmla="*/ 283445 h 6571007"/>
              <a:gd name="connsiteX317" fmla="*/ 9473591 w 11907711"/>
              <a:gd name="connsiteY317" fmla="*/ 258104 h 6571007"/>
              <a:gd name="connsiteX318" fmla="*/ 9499609 w 11907711"/>
              <a:gd name="connsiteY318" fmla="*/ 258437 h 6571007"/>
              <a:gd name="connsiteX319" fmla="*/ 9529601 w 11907711"/>
              <a:gd name="connsiteY319" fmla="*/ 260825 h 6571007"/>
              <a:gd name="connsiteX320" fmla="*/ 9561851 w 11907711"/>
              <a:gd name="connsiteY320" fmla="*/ 243193 h 6571007"/>
              <a:gd name="connsiteX321" fmla="*/ 9565930 w 11907711"/>
              <a:gd name="connsiteY321" fmla="*/ 237232 h 6571007"/>
              <a:gd name="connsiteX322" fmla="*/ 9570572 w 11907711"/>
              <a:gd name="connsiteY322" fmla="*/ 187179 h 6571007"/>
              <a:gd name="connsiteX323" fmla="*/ 9596766 w 11907711"/>
              <a:gd name="connsiteY323" fmla="*/ 173483 h 6571007"/>
              <a:gd name="connsiteX324" fmla="*/ 9606517 w 11907711"/>
              <a:gd name="connsiteY324" fmla="*/ 193653 h 6571007"/>
              <a:gd name="connsiteX325" fmla="*/ 9602081 w 11907711"/>
              <a:gd name="connsiteY325" fmla="*/ 227671 h 6571007"/>
              <a:gd name="connsiteX326" fmla="*/ 9638870 w 11907711"/>
              <a:gd name="connsiteY326" fmla="*/ 168006 h 6571007"/>
              <a:gd name="connsiteX327" fmla="*/ 9687487 w 11907711"/>
              <a:gd name="connsiteY327" fmla="*/ 122523 h 6571007"/>
              <a:gd name="connsiteX328" fmla="*/ 9701369 w 11907711"/>
              <a:gd name="connsiteY328" fmla="*/ 132721 h 6571007"/>
              <a:gd name="connsiteX329" fmla="*/ 9686951 w 11907711"/>
              <a:gd name="connsiteY329" fmla="*/ 164610 h 6571007"/>
              <a:gd name="connsiteX330" fmla="*/ 9668453 w 11907711"/>
              <a:gd name="connsiteY330" fmla="*/ 202459 h 6571007"/>
              <a:gd name="connsiteX331" fmla="*/ 9728441 w 11907711"/>
              <a:gd name="connsiteY331" fmla="*/ 207234 h 6571007"/>
              <a:gd name="connsiteX332" fmla="*/ 9685955 w 11907711"/>
              <a:gd name="connsiteY332" fmla="*/ 242772 h 6571007"/>
              <a:gd name="connsiteX333" fmla="*/ 9661197 w 11907711"/>
              <a:gd name="connsiteY333" fmla="*/ 300587 h 6571007"/>
              <a:gd name="connsiteX334" fmla="*/ 9673129 w 11907711"/>
              <a:gd name="connsiteY334" fmla="*/ 306752 h 6571007"/>
              <a:gd name="connsiteX335" fmla="*/ 9697450 w 11907711"/>
              <a:gd name="connsiteY335" fmla="*/ 283009 h 6571007"/>
              <a:gd name="connsiteX336" fmla="*/ 9751408 w 11907711"/>
              <a:gd name="connsiteY336" fmla="*/ 289710 h 6571007"/>
              <a:gd name="connsiteX337" fmla="*/ 9755411 w 11907711"/>
              <a:gd name="connsiteY337" fmla="*/ 289762 h 6571007"/>
              <a:gd name="connsiteX338" fmla="*/ 9834075 w 11907711"/>
              <a:gd name="connsiteY338" fmla="*/ 242656 h 6571007"/>
              <a:gd name="connsiteX339" fmla="*/ 9956713 w 11907711"/>
              <a:gd name="connsiteY339" fmla="*/ 200121 h 6571007"/>
              <a:gd name="connsiteX340" fmla="*/ 9940218 w 11907711"/>
              <a:gd name="connsiteY340" fmla="*/ 237996 h 6571007"/>
              <a:gd name="connsiteX341" fmla="*/ 9957896 w 11907711"/>
              <a:gd name="connsiteY341" fmla="*/ 264280 h 6571007"/>
              <a:gd name="connsiteX342" fmla="*/ 10039538 w 11907711"/>
              <a:gd name="connsiteY342" fmla="*/ 297393 h 6571007"/>
              <a:gd name="connsiteX343" fmla="*/ 10059143 w 11907711"/>
              <a:gd name="connsiteY343" fmla="*/ 329714 h 6571007"/>
              <a:gd name="connsiteX344" fmla="*/ 10092704 w 11907711"/>
              <a:gd name="connsiteY344" fmla="*/ 366223 h 6571007"/>
              <a:gd name="connsiteX345" fmla="*/ 10122775 w 11907711"/>
              <a:gd name="connsiteY345" fmla="*/ 362598 h 6571007"/>
              <a:gd name="connsiteX346" fmla="*/ 10156464 w 11907711"/>
              <a:gd name="connsiteY346" fmla="*/ 389086 h 6571007"/>
              <a:gd name="connsiteX347" fmla="*/ 10162008 w 11907711"/>
              <a:gd name="connsiteY347" fmla="*/ 425237 h 6571007"/>
              <a:gd name="connsiteX348" fmla="*/ 10139431 w 11907711"/>
              <a:gd name="connsiteY348" fmla="*/ 469049 h 6571007"/>
              <a:gd name="connsiteX349" fmla="*/ 10103179 w 11907711"/>
              <a:gd name="connsiteY349" fmla="*/ 486626 h 6571007"/>
              <a:gd name="connsiteX350" fmla="*/ 10081600 w 11907711"/>
              <a:gd name="connsiteY350" fmla="*/ 452274 h 6571007"/>
              <a:gd name="connsiteX351" fmla="*/ 10055634 w 11907711"/>
              <a:gd name="connsiteY351" fmla="*/ 447936 h 6571007"/>
              <a:gd name="connsiteX352" fmla="*/ 10026877 w 11907711"/>
              <a:gd name="connsiteY352" fmla="*/ 505698 h 6571007"/>
              <a:gd name="connsiteX353" fmla="*/ 10026519 w 11907711"/>
              <a:gd name="connsiteY353" fmla="*/ 533756 h 6571007"/>
              <a:gd name="connsiteX354" fmla="*/ 10024492 w 11907711"/>
              <a:gd name="connsiteY354" fmla="*/ 535735 h 6571007"/>
              <a:gd name="connsiteX355" fmla="*/ 10028493 w 11907711"/>
              <a:gd name="connsiteY355" fmla="*/ 535786 h 6571007"/>
              <a:gd name="connsiteX356" fmla="*/ 10143154 w 11907711"/>
              <a:gd name="connsiteY356" fmla="*/ 491145 h 6571007"/>
              <a:gd name="connsiteX357" fmla="*/ 10207475 w 11907711"/>
              <a:gd name="connsiteY357" fmla="*/ 469915 h 6571007"/>
              <a:gd name="connsiteX358" fmla="*/ 10239825 w 11907711"/>
              <a:gd name="connsiteY358" fmla="*/ 444270 h 6571007"/>
              <a:gd name="connsiteX359" fmla="*/ 10257940 w 11907711"/>
              <a:gd name="connsiteY359" fmla="*/ 436482 h 6571007"/>
              <a:gd name="connsiteX360" fmla="*/ 10293987 w 11907711"/>
              <a:gd name="connsiteY360" fmla="*/ 434938 h 6571007"/>
              <a:gd name="connsiteX361" fmla="*/ 10367108 w 11907711"/>
              <a:gd name="connsiteY361" fmla="*/ 351681 h 6571007"/>
              <a:gd name="connsiteX362" fmla="*/ 10371161 w 11907711"/>
              <a:gd name="connsiteY362" fmla="*/ 347723 h 6571007"/>
              <a:gd name="connsiteX363" fmla="*/ 10389224 w 11907711"/>
              <a:gd name="connsiteY363" fmla="*/ 343945 h 6571007"/>
              <a:gd name="connsiteX364" fmla="*/ 10399025 w 11907711"/>
              <a:gd name="connsiteY364" fmla="*/ 360106 h 6571007"/>
              <a:gd name="connsiteX365" fmla="*/ 10388738 w 11907711"/>
              <a:gd name="connsiteY365" fmla="*/ 382024 h 6571007"/>
              <a:gd name="connsiteX366" fmla="*/ 10350100 w 11907711"/>
              <a:gd name="connsiteY366" fmla="*/ 429639 h 6571007"/>
              <a:gd name="connsiteX367" fmla="*/ 10348049 w 11907711"/>
              <a:gd name="connsiteY367" fmla="*/ 433622 h 6571007"/>
              <a:gd name="connsiteX368" fmla="*/ 10344020 w 11907711"/>
              <a:gd name="connsiteY368" fmla="*/ 435575 h 6571007"/>
              <a:gd name="connsiteX369" fmla="*/ 10350023 w 11907711"/>
              <a:gd name="connsiteY369" fmla="*/ 435651 h 6571007"/>
              <a:gd name="connsiteX370" fmla="*/ 10354051 w 11907711"/>
              <a:gd name="connsiteY370" fmla="*/ 433698 h 6571007"/>
              <a:gd name="connsiteX371" fmla="*/ 10410394 w 11907711"/>
              <a:gd name="connsiteY371" fmla="*/ 410364 h 6571007"/>
              <a:gd name="connsiteX372" fmla="*/ 10470891 w 11907711"/>
              <a:gd name="connsiteY372" fmla="*/ 375053 h 6571007"/>
              <a:gd name="connsiteX373" fmla="*/ 10502912 w 11907711"/>
              <a:gd name="connsiteY373" fmla="*/ 375463 h 6571007"/>
              <a:gd name="connsiteX374" fmla="*/ 10498475 w 11907711"/>
              <a:gd name="connsiteY374" fmla="*/ 409482 h 6571007"/>
              <a:gd name="connsiteX375" fmla="*/ 10457761 w 11907711"/>
              <a:gd name="connsiteY375" fmla="*/ 463083 h 6571007"/>
              <a:gd name="connsiteX376" fmla="*/ 10439136 w 11907711"/>
              <a:gd name="connsiteY376" fmla="*/ 510953 h 6571007"/>
              <a:gd name="connsiteX377" fmla="*/ 10465510 w 11907711"/>
              <a:gd name="connsiteY377" fmla="*/ 483228 h 6571007"/>
              <a:gd name="connsiteX378" fmla="*/ 10526108 w 11907711"/>
              <a:gd name="connsiteY378" fmla="*/ 439901 h 6571007"/>
              <a:gd name="connsiteX379" fmla="*/ 10602337 w 11907711"/>
              <a:gd name="connsiteY379" fmla="*/ 426841 h 6571007"/>
              <a:gd name="connsiteX380" fmla="*/ 10670046 w 11907711"/>
              <a:gd name="connsiteY380" fmla="*/ 453763 h 6571007"/>
              <a:gd name="connsiteX381" fmla="*/ 10706070 w 11907711"/>
              <a:gd name="connsiteY381" fmla="*/ 454222 h 6571007"/>
              <a:gd name="connsiteX382" fmla="*/ 10736472 w 11907711"/>
              <a:gd name="connsiteY382" fmla="*/ 424543 h 6571007"/>
              <a:gd name="connsiteX383" fmla="*/ 10817093 w 11907711"/>
              <a:gd name="connsiteY383" fmla="*/ 537822 h 6571007"/>
              <a:gd name="connsiteX384" fmla="*/ 10833341 w 11907711"/>
              <a:gd name="connsiteY384" fmla="*/ 676339 h 6571007"/>
              <a:gd name="connsiteX385" fmla="*/ 10788266 w 11907711"/>
              <a:gd name="connsiteY385" fmla="*/ 757949 h 6571007"/>
              <a:gd name="connsiteX386" fmla="*/ 10735745 w 11907711"/>
              <a:gd name="connsiteY386" fmla="*/ 795364 h 6571007"/>
              <a:gd name="connsiteX387" fmla="*/ 10732127 w 11907711"/>
              <a:gd name="connsiteY387" fmla="*/ 765251 h 6571007"/>
              <a:gd name="connsiteX388" fmla="*/ 10677276 w 11907711"/>
              <a:gd name="connsiteY388" fmla="*/ 828695 h 6571007"/>
              <a:gd name="connsiteX389" fmla="*/ 10638817 w 11907711"/>
              <a:gd name="connsiteY389" fmla="*/ 862280 h 6571007"/>
              <a:gd name="connsiteX390" fmla="*/ 10578550 w 11907711"/>
              <a:gd name="connsiteY390" fmla="*/ 879554 h 6571007"/>
              <a:gd name="connsiteX391" fmla="*/ 10520437 w 11907711"/>
              <a:gd name="connsiteY391" fmla="*/ 884826 h 6571007"/>
              <a:gd name="connsiteX392" fmla="*/ 10466020 w 11907711"/>
              <a:gd name="connsiteY392" fmla="*/ 914200 h 6571007"/>
              <a:gd name="connsiteX393" fmla="*/ 10429409 w 11907711"/>
              <a:gd name="connsiteY393" fmla="*/ 959836 h 6571007"/>
              <a:gd name="connsiteX394" fmla="*/ 10399211 w 11907711"/>
              <a:gd name="connsiteY394" fmla="*/ 973482 h 6571007"/>
              <a:gd name="connsiteX395" fmla="*/ 10226567 w 11907711"/>
              <a:gd name="connsiteY395" fmla="*/ 1013376 h 6571007"/>
              <a:gd name="connsiteX396" fmla="*/ 10176484 w 11907711"/>
              <a:gd name="connsiteY396" fmla="*/ 1016745 h 6571007"/>
              <a:gd name="connsiteX397" fmla="*/ 10093691 w 11907711"/>
              <a:gd name="connsiteY397" fmla="*/ 1073820 h 6571007"/>
              <a:gd name="connsiteX398" fmla="*/ 10061057 w 11907711"/>
              <a:gd name="connsiteY398" fmla="*/ 1121513 h 6571007"/>
              <a:gd name="connsiteX399" fmla="*/ 10046483 w 11907711"/>
              <a:gd name="connsiteY399" fmla="*/ 1141100 h 6571007"/>
              <a:gd name="connsiteX400" fmla="*/ 10048752 w 11907711"/>
              <a:gd name="connsiteY400" fmla="*/ 1142189 h 6571007"/>
              <a:gd name="connsiteX401" fmla="*/ 10062913 w 11907711"/>
              <a:gd name="connsiteY401" fmla="*/ 1132066 h 6571007"/>
              <a:gd name="connsiteX402" fmla="*/ 10088977 w 11907711"/>
              <a:gd name="connsiteY402" fmla="*/ 1139837 h 6571007"/>
              <a:gd name="connsiteX403" fmla="*/ 10096553 w 11907711"/>
              <a:gd name="connsiteY403" fmla="*/ 1150599 h 6571007"/>
              <a:gd name="connsiteX404" fmla="*/ 10131693 w 11907711"/>
              <a:gd name="connsiteY404" fmla="*/ 1154485 h 6571007"/>
              <a:gd name="connsiteX405" fmla="*/ 10150570 w 11907711"/>
              <a:gd name="connsiteY405" fmla="*/ 1156573 h 6571007"/>
              <a:gd name="connsiteX406" fmla="*/ 10150014 w 11907711"/>
              <a:gd name="connsiteY406" fmla="*/ 1152588 h 6571007"/>
              <a:gd name="connsiteX407" fmla="*/ 10156675 w 11907711"/>
              <a:gd name="connsiteY407" fmla="*/ 1142983 h 6571007"/>
              <a:gd name="connsiteX408" fmla="*/ 10174587 w 11907711"/>
              <a:gd name="connsiteY408" fmla="*/ 1132600 h 6571007"/>
              <a:gd name="connsiteX409" fmla="*/ 10184176 w 11907711"/>
              <a:gd name="connsiteY409" fmla="*/ 1061408 h 6571007"/>
              <a:gd name="connsiteX410" fmla="*/ 10184928 w 11907711"/>
              <a:gd name="connsiteY410" fmla="*/ 1057874 h 6571007"/>
              <a:gd name="connsiteX411" fmla="*/ 10192900 w 11907711"/>
              <a:gd name="connsiteY411" fmla="*/ 1050790 h 6571007"/>
              <a:gd name="connsiteX412" fmla="*/ 10203306 w 11907711"/>
              <a:gd name="connsiteY412" fmla="*/ 1058342 h 6571007"/>
              <a:gd name="connsiteX413" fmla="*/ 10205363 w 11907711"/>
              <a:gd name="connsiteY413" fmla="*/ 1074743 h 6571007"/>
              <a:gd name="connsiteX414" fmla="*/ 10201505 w 11907711"/>
              <a:gd name="connsiteY414" fmla="*/ 1114627 h 6571007"/>
              <a:gd name="connsiteX415" fmla="*/ 10201785 w 11907711"/>
              <a:gd name="connsiteY415" fmla="*/ 1117655 h 6571007"/>
              <a:gd name="connsiteX416" fmla="*/ 10200377 w 11907711"/>
              <a:gd name="connsiteY416" fmla="*/ 1119930 h 6571007"/>
              <a:gd name="connsiteX417" fmla="*/ 10203472 w 11907711"/>
              <a:gd name="connsiteY417" fmla="*/ 1118409 h 6571007"/>
              <a:gd name="connsiteX418" fmla="*/ 10204878 w 11907711"/>
              <a:gd name="connsiteY418" fmla="*/ 1116135 h 6571007"/>
              <a:gd name="connsiteX419" fmla="*/ 10225894 w 11907711"/>
              <a:gd name="connsiteY419" fmla="*/ 1086816 h 6571007"/>
              <a:gd name="connsiteX420" fmla="*/ 10245035 w 11907711"/>
              <a:gd name="connsiteY420" fmla="*/ 1048921 h 6571007"/>
              <a:gd name="connsiteX421" fmla="*/ 10261539 w 11907711"/>
              <a:gd name="connsiteY421" fmla="*/ 1040812 h 6571007"/>
              <a:gd name="connsiteX422" fmla="*/ 10270626 w 11907711"/>
              <a:gd name="connsiteY422" fmla="*/ 1063255 h 6571007"/>
              <a:gd name="connsiteX423" fmla="*/ 10267705 w 11907711"/>
              <a:gd name="connsiteY423" fmla="*/ 1107429 h 6571007"/>
              <a:gd name="connsiteX424" fmla="*/ 10274162 w 11907711"/>
              <a:gd name="connsiteY424" fmla="*/ 1142245 h 6571007"/>
              <a:gd name="connsiteX425" fmla="*/ 10278391 w 11907711"/>
              <a:gd name="connsiteY425" fmla="*/ 1118007 h 6571007"/>
              <a:gd name="connsiteX426" fmla="*/ 10294907 w 11907711"/>
              <a:gd name="connsiteY426" fmla="*/ 1075069 h 6571007"/>
              <a:gd name="connsiteX427" fmla="*/ 10329517 w 11907711"/>
              <a:gd name="connsiteY427" fmla="*/ 1046986 h 6571007"/>
              <a:gd name="connsiteX428" fmla="*/ 10373117 w 11907711"/>
              <a:gd name="connsiteY428" fmla="*/ 1046141 h 6571007"/>
              <a:gd name="connsiteX429" fmla="*/ 10391688 w 11907711"/>
              <a:gd name="connsiteY429" fmla="*/ 1037018 h 6571007"/>
              <a:gd name="connsiteX430" fmla="*/ 10397322 w 11907711"/>
              <a:gd name="connsiteY430" fmla="*/ 1010507 h 6571007"/>
              <a:gd name="connsiteX431" fmla="*/ 10435638 w 11907711"/>
              <a:gd name="connsiteY431" fmla="*/ 1037782 h 6571007"/>
              <a:gd name="connsiteX432" fmla="*/ 10455829 w 11907711"/>
              <a:gd name="connsiteY432" fmla="*/ 1048961 h 6571007"/>
              <a:gd name="connsiteX433" fmla="*/ 10467430 w 11907711"/>
              <a:gd name="connsiteY433" fmla="*/ 1033370 h 6571007"/>
              <a:gd name="connsiteX434" fmla="*/ 10476840 w 11907711"/>
              <a:gd name="connsiteY434" fmla="*/ 1028855 h 6571007"/>
              <a:gd name="connsiteX435" fmla="*/ 10484602 w 11907711"/>
              <a:gd name="connsiteY435" fmla="*/ 1041859 h 6571007"/>
              <a:gd name="connsiteX436" fmla="*/ 10486094 w 11907711"/>
              <a:gd name="connsiteY436" fmla="*/ 1068766 h 6571007"/>
              <a:gd name="connsiteX437" fmla="*/ 10512182 w 11907711"/>
              <a:gd name="connsiteY437" fmla="*/ 1091371 h 6571007"/>
              <a:gd name="connsiteX438" fmla="*/ 10517097 w 11907711"/>
              <a:gd name="connsiteY438" fmla="*/ 1081581 h 6571007"/>
              <a:gd name="connsiteX439" fmla="*/ 10536759 w 11907711"/>
              <a:gd name="connsiteY439" fmla="*/ 1075922 h 6571007"/>
              <a:gd name="connsiteX440" fmla="*/ 10546391 w 11907711"/>
              <a:gd name="connsiteY440" fmla="*/ 1078317 h 6571007"/>
              <a:gd name="connsiteX441" fmla="*/ 10568562 w 11907711"/>
              <a:gd name="connsiteY441" fmla="*/ 1070645 h 6571007"/>
              <a:gd name="connsiteX442" fmla="*/ 10594671 w 11907711"/>
              <a:gd name="connsiteY442" fmla="*/ 1036531 h 6571007"/>
              <a:gd name="connsiteX443" fmla="*/ 10622867 w 11907711"/>
              <a:gd name="connsiteY443" fmla="*/ 998717 h 6571007"/>
              <a:gd name="connsiteX444" fmla="*/ 10642329 w 11907711"/>
              <a:gd name="connsiteY444" fmla="*/ 998283 h 6571007"/>
              <a:gd name="connsiteX445" fmla="*/ 10733031 w 11907711"/>
              <a:gd name="connsiteY445" fmla="*/ 915364 h 6571007"/>
              <a:gd name="connsiteX446" fmla="*/ 10764997 w 11907711"/>
              <a:gd name="connsiteY446" fmla="*/ 880598 h 6571007"/>
              <a:gd name="connsiteX447" fmla="*/ 10786126 w 11907711"/>
              <a:gd name="connsiteY447" fmla="*/ 874776 h 6571007"/>
              <a:gd name="connsiteX448" fmla="*/ 10821663 w 11907711"/>
              <a:gd name="connsiteY448" fmla="*/ 848279 h 6571007"/>
              <a:gd name="connsiteX449" fmla="*/ 10840703 w 11907711"/>
              <a:gd name="connsiteY449" fmla="*/ 846158 h 6571007"/>
              <a:gd name="connsiteX450" fmla="*/ 10863096 w 11907711"/>
              <a:gd name="connsiteY450" fmla="*/ 845397 h 6571007"/>
              <a:gd name="connsiteX451" fmla="*/ 10882739 w 11907711"/>
              <a:gd name="connsiteY451" fmla="*/ 827605 h 6571007"/>
              <a:gd name="connsiteX452" fmla="*/ 10884407 w 11907711"/>
              <a:gd name="connsiteY452" fmla="*/ 822219 h 6571007"/>
              <a:gd name="connsiteX453" fmla="*/ 10876811 w 11907711"/>
              <a:gd name="connsiteY453" fmla="*/ 779723 h 6571007"/>
              <a:gd name="connsiteX454" fmla="*/ 10892905 w 11907711"/>
              <a:gd name="connsiteY454" fmla="*/ 765796 h 6571007"/>
              <a:gd name="connsiteX455" fmla="*/ 10904437 w 11907711"/>
              <a:gd name="connsiteY455" fmla="*/ 781848 h 6571007"/>
              <a:gd name="connsiteX456" fmla="*/ 10908665 w 11907711"/>
              <a:gd name="connsiteY456" fmla="*/ 810848 h 6571007"/>
              <a:gd name="connsiteX457" fmla="*/ 10922400 w 11907711"/>
              <a:gd name="connsiteY457" fmla="*/ 757308 h 6571007"/>
              <a:gd name="connsiteX458" fmla="*/ 10947868 w 11907711"/>
              <a:gd name="connsiteY458" fmla="*/ 714598 h 6571007"/>
              <a:gd name="connsiteX459" fmla="*/ 10960226 w 11907711"/>
              <a:gd name="connsiteY459" fmla="*/ 721888 h 6571007"/>
              <a:gd name="connsiteX460" fmla="*/ 10956709 w 11907711"/>
              <a:gd name="connsiteY460" fmla="*/ 750019 h 6571007"/>
              <a:gd name="connsiteX461" fmla="*/ 10951524 w 11907711"/>
              <a:gd name="connsiteY461" fmla="*/ 783536 h 6571007"/>
              <a:gd name="connsiteX462" fmla="*/ 10996306 w 11907711"/>
              <a:gd name="connsiteY462" fmla="*/ 782015 h 6571007"/>
              <a:gd name="connsiteX463" fmla="*/ 10973127 w 11907711"/>
              <a:gd name="connsiteY463" fmla="*/ 815801 h 6571007"/>
              <a:gd name="connsiteX464" fmla="*/ 10967759 w 11907711"/>
              <a:gd name="connsiteY464" fmla="*/ 866675 h 6571007"/>
              <a:gd name="connsiteX465" fmla="*/ 10977810 w 11907711"/>
              <a:gd name="connsiteY465" fmla="*/ 870756 h 6571007"/>
              <a:gd name="connsiteX466" fmla="*/ 10990334 w 11907711"/>
              <a:gd name="connsiteY466" fmla="*/ 848558 h 6571007"/>
              <a:gd name="connsiteX467" fmla="*/ 11031142 w 11907711"/>
              <a:gd name="connsiteY467" fmla="*/ 849211 h 6571007"/>
              <a:gd name="connsiteX468" fmla="*/ 11034072 w 11907711"/>
              <a:gd name="connsiteY468" fmla="*/ 848886 h 6571007"/>
              <a:gd name="connsiteX469" fmla="*/ 11081090 w 11907711"/>
              <a:gd name="connsiteY469" fmla="*/ 802040 h 6571007"/>
              <a:gd name="connsiteX470" fmla="*/ 11161172 w 11907711"/>
              <a:gd name="connsiteY470" fmla="*/ 754978 h 6571007"/>
              <a:gd name="connsiteX471" fmla="*/ 11157453 w 11907711"/>
              <a:gd name="connsiteY471" fmla="*/ 788330 h 6571007"/>
              <a:gd name="connsiteX472" fmla="*/ 11176107 w 11907711"/>
              <a:gd name="connsiteY472" fmla="*/ 808791 h 6571007"/>
              <a:gd name="connsiteX473" fmla="*/ 11242893 w 11907711"/>
              <a:gd name="connsiteY473" fmla="*/ 829088 h 6571007"/>
              <a:gd name="connsiteX474" fmla="*/ 11264276 w 11907711"/>
              <a:gd name="connsiteY474" fmla="*/ 854444 h 6571007"/>
              <a:gd name="connsiteX475" fmla="*/ 11296753 w 11907711"/>
              <a:gd name="connsiteY475" fmla="*/ 882030 h 6571007"/>
              <a:gd name="connsiteX476" fmla="*/ 11317880 w 11907711"/>
              <a:gd name="connsiteY476" fmla="*/ 876209 h 6571007"/>
              <a:gd name="connsiteX477" fmla="*/ 11348252 w 11907711"/>
              <a:gd name="connsiteY477" fmla="*/ 895364 h 6571007"/>
              <a:gd name="connsiteX478" fmla="*/ 11360223 w 11907711"/>
              <a:gd name="connsiteY478" fmla="*/ 925235 h 6571007"/>
              <a:gd name="connsiteX479" fmla="*/ 11353373 w 11907711"/>
              <a:gd name="connsiteY479" fmla="*/ 964139 h 6571007"/>
              <a:gd name="connsiteX480" fmla="*/ 11330800 w 11907711"/>
              <a:gd name="connsiteY480" fmla="*/ 982256 h 6571007"/>
              <a:gd name="connsiteX481" fmla="*/ 11307531 w 11907711"/>
              <a:gd name="connsiteY481" fmla="*/ 955376 h 6571007"/>
              <a:gd name="connsiteX482" fmla="*/ 11287648 w 11907711"/>
              <a:gd name="connsiteY482" fmla="*/ 954125 h 6571007"/>
              <a:gd name="connsiteX483" fmla="*/ 11279353 w 11907711"/>
              <a:gd name="connsiteY483" fmla="*/ 1005324 h 6571007"/>
              <a:gd name="connsiteX484" fmla="*/ 11285246 w 11907711"/>
              <a:gd name="connsiteY484" fmla="*/ 1028939 h 6571007"/>
              <a:gd name="connsiteX485" fmla="*/ 11284202 w 11907711"/>
              <a:gd name="connsiteY485" fmla="*/ 1030789 h 6571007"/>
              <a:gd name="connsiteX486" fmla="*/ 11287131 w 11907711"/>
              <a:gd name="connsiteY486" fmla="*/ 1030463 h 6571007"/>
              <a:gd name="connsiteX487" fmla="*/ 11360935 w 11907711"/>
              <a:gd name="connsiteY487" fmla="*/ 982366 h 6571007"/>
              <a:gd name="connsiteX488" fmla="*/ 11403172 w 11907711"/>
              <a:gd name="connsiteY488" fmla="*/ 958590 h 6571007"/>
              <a:gd name="connsiteX489" fmla="*/ 11421133 w 11907711"/>
              <a:gd name="connsiteY489" fmla="*/ 934052 h 6571007"/>
              <a:gd name="connsiteX490" fmla="*/ 11432629 w 11907711"/>
              <a:gd name="connsiteY490" fmla="*/ 925836 h 6571007"/>
              <a:gd name="connsiteX491" fmla="*/ 11458572 w 11907711"/>
              <a:gd name="connsiteY491" fmla="*/ 921212 h 6571007"/>
              <a:gd name="connsiteX492" fmla="*/ 11493620 w 11907711"/>
              <a:gd name="connsiteY492" fmla="*/ 844495 h 6571007"/>
              <a:gd name="connsiteX493" fmla="*/ 11495706 w 11907711"/>
              <a:gd name="connsiteY493" fmla="*/ 840794 h 6571007"/>
              <a:gd name="connsiteX494" fmla="*/ 11508048 w 11907711"/>
              <a:gd name="connsiteY494" fmla="*/ 835952 h 6571007"/>
              <a:gd name="connsiteX495" fmla="*/ 11518737 w 11907711"/>
              <a:gd name="connsiteY495" fmla="*/ 848631 h 6571007"/>
              <a:gd name="connsiteX496" fmla="*/ 11516045 w 11907711"/>
              <a:gd name="connsiteY496" fmla="*/ 868000 h 6571007"/>
              <a:gd name="connsiteX497" fmla="*/ 11498321 w 11907711"/>
              <a:gd name="connsiteY497" fmla="*/ 911583 h 6571007"/>
              <a:gd name="connsiteX498" fmla="*/ 11497699 w 11907711"/>
              <a:gd name="connsiteY498" fmla="*/ 915119 h 6571007"/>
              <a:gd name="connsiteX499" fmla="*/ 11495190 w 11907711"/>
              <a:gd name="connsiteY499" fmla="*/ 917132 h 6571007"/>
              <a:gd name="connsiteX500" fmla="*/ 11499583 w 11907711"/>
              <a:gd name="connsiteY500" fmla="*/ 916643 h 6571007"/>
              <a:gd name="connsiteX501" fmla="*/ 11502091 w 11907711"/>
              <a:gd name="connsiteY501" fmla="*/ 914630 h 6571007"/>
              <a:gd name="connsiteX502" fmla="*/ 11538050 w 11907711"/>
              <a:gd name="connsiteY502" fmla="*/ 889821 h 6571007"/>
              <a:gd name="connsiteX503" fmla="*/ 11574411 w 11907711"/>
              <a:gd name="connsiteY503" fmla="*/ 854564 h 6571007"/>
              <a:gd name="connsiteX504" fmla="*/ 11597846 w 11907711"/>
              <a:gd name="connsiteY504" fmla="*/ 851953 h 6571007"/>
              <a:gd name="connsiteX505" fmla="*/ 11602074 w 11907711"/>
              <a:gd name="connsiteY505" fmla="*/ 880954 h 6571007"/>
              <a:gd name="connsiteX506" fmla="*/ 11584147 w 11907711"/>
              <a:gd name="connsiteY506" fmla="*/ 929759 h 6571007"/>
              <a:gd name="connsiteX507" fmla="*/ 11581069 w 11907711"/>
              <a:gd name="connsiteY507" fmla="*/ 971709 h 6571007"/>
              <a:gd name="connsiteX508" fmla="*/ 11594216 w 11907711"/>
              <a:gd name="connsiteY508" fmla="*/ 945974 h 6571007"/>
              <a:gd name="connsiteX509" fmla="*/ 11628892 w 11907711"/>
              <a:gd name="connsiteY509" fmla="*/ 903970 h 6571007"/>
              <a:gd name="connsiteX510" fmla="*/ 11681604 w 11907711"/>
              <a:gd name="connsiteY510" fmla="*/ 885962 h 6571007"/>
              <a:gd name="connsiteX511" fmla="*/ 11736873 w 11907711"/>
              <a:gd name="connsiteY511" fmla="*/ 902341 h 6571007"/>
              <a:gd name="connsiteX512" fmla="*/ 11763237 w 11907711"/>
              <a:gd name="connsiteY512" fmla="*/ 899404 h 6571007"/>
              <a:gd name="connsiteX513" fmla="*/ 11778893 w 11907711"/>
              <a:gd name="connsiteY513" fmla="*/ 871656 h 6571007"/>
              <a:gd name="connsiteX514" fmla="*/ 11862519 w 11907711"/>
              <a:gd name="connsiteY514" fmla="*/ 959423 h 6571007"/>
              <a:gd name="connsiteX515" fmla="*/ 11904748 w 11907711"/>
              <a:gd name="connsiteY515" fmla="*/ 1074339 h 6571007"/>
              <a:gd name="connsiteX516" fmla="*/ 11889786 w 11907711"/>
              <a:gd name="connsiteY516" fmla="*/ 1147085 h 6571007"/>
              <a:gd name="connsiteX517" fmla="*/ 11859702 w 11907711"/>
              <a:gd name="connsiteY517" fmla="*/ 1183376 h 6571007"/>
              <a:gd name="connsiteX518" fmla="*/ 11850458 w 11907711"/>
              <a:gd name="connsiteY518" fmla="*/ 1158401 h 6571007"/>
              <a:gd name="connsiteX519" fmla="*/ 11824385 w 11907711"/>
              <a:gd name="connsiteY519" fmla="*/ 1216783 h 6571007"/>
              <a:gd name="connsiteX520" fmla="*/ 11803713 w 11907711"/>
              <a:gd name="connsiteY520" fmla="*/ 1248557 h 6571007"/>
              <a:gd name="connsiteX521" fmla="*/ 11763563 w 11907711"/>
              <a:gd name="connsiteY521" fmla="*/ 1268635 h 6571007"/>
              <a:gd name="connsiteX522" fmla="*/ 11722352 w 11907711"/>
              <a:gd name="connsiteY522" fmla="*/ 1278427 h 6571007"/>
              <a:gd name="connsiteX523" fmla="*/ 11689120 w 11907711"/>
              <a:gd name="connsiteY523" fmla="*/ 1308133 h 6571007"/>
              <a:gd name="connsiteX524" fmla="*/ 11672439 w 11907711"/>
              <a:gd name="connsiteY524" fmla="*/ 1349865 h 6571007"/>
              <a:gd name="connsiteX525" fmla="*/ 11653416 w 11907711"/>
              <a:gd name="connsiteY525" fmla="*/ 1364121 h 6571007"/>
              <a:gd name="connsiteX526" fmla="*/ 11536297 w 11907711"/>
              <a:gd name="connsiteY526" fmla="*/ 1413576 h 6571007"/>
              <a:gd name="connsiteX527" fmla="*/ 11500523 w 11907711"/>
              <a:gd name="connsiteY527" fmla="*/ 1421028 h 6571007"/>
              <a:gd name="connsiteX528" fmla="*/ 11452682 w 11907711"/>
              <a:gd name="connsiteY528" fmla="*/ 1476633 h 6571007"/>
              <a:gd name="connsiteX529" fmla="*/ 11439350 w 11907711"/>
              <a:gd name="connsiteY529" fmla="*/ 1519727 h 6571007"/>
              <a:gd name="connsiteX530" fmla="*/ 11435062 w 11907711"/>
              <a:gd name="connsiteY530" fmla="*/ 1593018 h 6571007"/>
              <a:gd name="connsiteX531" fmla="*/ 11444489 w 11907711"/>
              <a:gd name="connsiteY531" fmla="*/ 1600636 h 6571007"/>
              <a:gd name="connsiteX532" fmla="*/ 11451594 w 11907711"/>
              <a:gd name="connsiteY532" fmla="*/ 1592910 h 6571007"/>
              <a:gd name="connsiteX533" fmla="*/ 11449691 w 11907711"/>
              <a:gd name="connsiteY533" fmla="*/ 1579252 h 6571007"/>
              <a:gd name="connsiteX534" fmla="*/ 11467213 w 11907711"/>
              <a:gd name="connsiteY534" fmla="*/ 1540893 h 6571007"/>
              <a:gd name="connsiteX535" fmla="*/ 11528948 w 11907711"/>
              <a:gd name="connsiteY535" fmla="*/ 1540950 h 6571007"/>
              <a:gd name="connsiteX536" fmla="*/ 11518546 w 11907711"/>
              <a:gd name="connsiteY536" fmla="*/ 1583716 h 6571007"/>
              <a:gd name="connsiteX537" fmla="*/ 11522335 w 11907711"/>
              <a:gd name="connsiteY537" fmla="*/ 1598898 h 6571007"/>
              <a:gd name="connsiteX538" fmla="*/ 11534254 w 11907711"/>
              <a:gd name="connsiteY538" fmla="*/ 1592368 h 6571007"/>
              <a:gd name="connsiteX539" fmla="*/ 11546155 w 11907711"/>
              <a:gd name="connsiteY539" fmla="*/ 1573706 h 6571007"/>
              <a:gd name="connsiteX540" fmla="*/ 11569608 w 11907711"/>
              <a:gd name="connsiteY540" fmla="*/ 1583228 h 6571007"/>
              <a:gd name="connsiteX541" fmla="*/ 11600401 w 11907711"/>
              <a:gd name="connsiteY541" fmla="*/ 1604068 h 6571007"/>
              <a:gd name="connsiteX542" fmla="*/ 11617791 w 11907711"/>
              <a:gd name="connsiteY542" fmla="*/ 1619467 h 6571007"/>
              <a:gd name="connsiteX543" fmla="*/ 11616345 w 11907711"/>
              <a:gd name="connsiteY543" fmla="*/ 1631764 h 6571007"/>
              <a:gd name="connsiteX544" fmla="*/ 11633535 w 11907711"/>
              <a:gd name="connsiteY544" fmla="*/ 1652387 h 6571007"/>
              <a:gd name="connsiteX545" fmla="*/ 11715389 w 11907711"/>
              <a:gd name="connsiteY545" fmla="*/ 1672739 h 6571007"/>
              <a:gd name="connsiteX546" fmla="*/ 11733823 w 11907711"/>
              <a:gd name="connsiteY546" fmla="*/ 1686288 h 6571007"/>
              <a:gd name="connsiteX547" fmla="*/ 11738911 w 11907711"/>
              <a:gd name="connsiteY547" fmla="*/ 1730795 h 6571007"/>
              <a:gd name="connsiteX548" fmla="*/ 11699821 w 11907711"/>
              <a:gd name="connsiteY548" fmla="*/ 1761155 h 6571007"/>
              <a:gd name="connsiteX549" fmla="*/ 11569591 w 11907711"/>
              <a:gd name="connsiteY549" fmla="*/ 1860613 h 6571007"/>
              <a:gd name="connsiteX550" fmla="*/ 11542219 w 11907711"/>
              <a:gd name="connsiteY550" fmla="*/ 1889668 h 6571007"/>
              <a:gd name="connsiteX551" fmla="*/ 11439194 w 11907711"/>
              <a:gd name="connsiteY551" fmla="*/ 1989561 h 6571007"/>
              <a:gd name="connsiteX552" fmla="*/ 11431045 w 11907711"/>
              <a:gd name="connsiteY552" fmla="*/ 1999137 h 6571007"/>
              <a:gd name="connsiteX553" fmla="*/ 11430494 w 11907711"/>
              <a:gd name="connsiteY553" fmla="*/ 2051207 h 6571007"/>
              <a:gd name="connsiteX554" fmla="*/ 11442246 w 11907711"/>
              <a:gd name="connsiteY554" fmla="*/ 2074169 h 6571007"/>
              <a:gd name="connsiteX555" fmla="*/ 11457515 w 11907711"/>
              <a:gd name="connsiteY555" fmla="*/ 2069001 h 6571007"/>
              <a:gd name="connsiteX556" fmla="*/ 11558251 w 11907711"/>
              <a:gd name="connsiteY556" fmla="*/ 1978030 h 6571007"/>
              <a:gd name="connsiteX557" fmla="*/ 11684343 w 11907711"/>
              <a:gd name="connsiteY557" fmla="*/ 1910239 h 6571007"/>
              <a:gd name="connsiteX558" fmla="*/ 11702338 w 11907711"/>
              <a:gd name="connsiteY558" fmla="*/ 1909968 h 6571007"/>
              <a:gd name="connsiteX559" fmla="*/ 11703417 w 11907711"/>
              <a:gd name="connsiteY559" fmla="*/ 1932385 h 6571007"/>
              <a:gd name="connsiteX560" fmla="*/ 11698619 w 11907711"/>
              <a:gd name="connsiteY560" fmla="*/ 1943321 h 6571007"/>
              <a:gd name="connsiteX561" fmla="*/ 11693015 w 11907711"/>
              <a:gd name="connsiteY561" fmla="*/ 1975151 h 6571007"/>
              <a:gd name="connsiteX562" fmla="*/ 11794515 w 11907711"/>
              <a:gd name="connsiteY562" fmla="*/ 1977712 h 6571007"/>
              <a:gd name="connsiteX563" fmla="*/ 11803742 w 11907711"/>
              <a:gd name="connsiteY563" fmla="*/ 1990553 h 6571007"/>
              <a:gd name="connsiteX564" fmla="*/ 11805663 w 11907711"/>
              <a:gd name="connsiteY564" fmla="*/ 2016344 h 6571007"/>
              <a:gd name="connsiteX565" fmla="*/ 11803277 w 11907711"/>
              <a:gd name="connsiteY565" fmla="*/ 2103292 h 6571007"/>
              <a:gd name="connsiteX566" fmla="*/ 11737964 w 11907711"/>
              <a:gd name="connsiteY566" fmla="*/ 2233657 h 6571007"/>
              <a:gd name="connsiteX567" fmla="*/ 11691884 w 11907711"/>
              <a:gd name="connsiteY567" fmla="*/ 2305205 h 6571007"/>
              <a:gd name="connsiteX568" fmla="*/ 11712475 w 11907711"/>
              <a:gd name="connsiteY568" fmla="*/ 2347454 h 6571007"/>
              <a:gd name="connsiteX569" fmla="*/ 11699471 w 11907711"/>
              <a:gd name="connsiteY569" fmla="*/ 2412238 h 6571007"/>
              <a:gd name="connsiteX570" fmla="*/ 11659946 w 11907711"/>
              <a:gd name="connsiteY570" fmla="*/ 2485138 h 6571007"/>
              <a:gd name="connsiteX571" fmla="*/ 11613493 w 11907711"/>
              <a:gd name="connsiteY571" fmla="*/ 2518781 h 6571007"/>
              <a:gd name="connsiteX572" fmla="*/ 11610065 w 11907711"/>
              <a:gd name="connsiteY572" fmla="*/ 2492022 h 6571007"/>
              <a:gd name="connsiteX573" fmla="*/ 11561719 w 11907711"/>
              <a:gd name="connsiteY573" fmla="*/ 2548833 h 6571007"/>
              <a:gd name="connsiteX574" fmla="*/ 11527746 w 11907711"/>
              <a:gd name="connsiteY574" fmla="*/ 2578972 h 6571007"/>
              <a:gd name="connsiteX575" fmla="*/ 11474262 w 11907711"/>
              <a:gd name="connsiteY575" fmla="*/ 2594753 h 6571007"/>
              <a:gd name="connsiteX576" fmla="*/ 11422611 w 11907711"/>
              <a:gd name="connsiteY576" fmla="*/ 2599846 h 6571007"/>
              <a:gd name="connsiteX577" fmla="*/ 11400947 w 11907711"/>
              <a:gd name="connsiteY577" fmla="*/ 2599739 h 6571007"/>
              <a:gd name="connsiteX578" fmla="*/ 11386894 w 11907711"/>
              <a:gd name="connsiteY578" fmla="*/ 2634235 h 6571007"/>
              <a:gd name="connsiteX579" fmla="*/ 11362753 w 11907711"/>
              <a:gd name="connsiteY579" fmla="*/ 2672465 h 6571007"/>
              <a:gd name="connsiteX580" fmla="*/ 11349151 w 11907711"/>
              <a:gd name="connsiteY580" fmla="*/ 2672246 h 6571007"/>
              <a:gd name="connsiteX581" fmla="*/ 11340794 w 11907711"/>
              <a:gd name="connsiteY581" fmla="*/ 2667830 h 6571007"/>
              <a:gd name="connsiteX582" fmla="*/ 11315403 w 11907711"/>
              <a:gd name="connsiteY582" fmla="*/ 2679542 h 6571007"/>
              <a:gd name="connsiteX583" fmla="*/ 11278148 w 11907711"/>
              <a:gd name="connsiteY583" fmla="*/ 2692980 h 6571007"/>
              <a:gd name="connsiteX584" fmla="*/ 11251614 w 11907711"/>
              <a:gd name="connsiteY584" fmla="*/ 2698631 h 6571007"/>
              <a:gd name="connsiteX585" fmla="*/ 11249388 w 11907711"/>
              <a:gd name="connsiteY585" fmla="*/ 2712832 h 6571007"/>
              <a:gd name="connsiteX586" fmla="*/ 11208194 w 11907711"/>
              <a:gd name="connsiteY586" fmla="*/ 2734758 h 6571007"/>
              <a:gd name="connsiteX587" fmla="*/ 11205685 w 11907711"/>
              <a:gd name="connsiteY587" fmla="*/ 2736771 h 6571007"/>
              <a:gd name="connsiteX588" fmla="*/ 11204659 w 11907711"/>
              <a:gd name="connsiteY588" fmla="*/ 2750755 h 6571007"/>
              <a:gd name="connsiteX589" fmla="*/ 11178111 w 11907711"/>
              <a:gd name="connsiteY589" fmla="*/ 2771050 h 6571007"/>
              <a:gd name="connsiteX590" fmla="*/ 11076831 w 11907711"/>
              <a:gd name="connsiteY590" fmla="*/ 2775399 h 6571007"/>
              <a:gd name="connsiteX591" fmla="*/ 11020497 w 11907711"/>
              <a:gd name="connsiteY591" fmla="*/ 2830433 h 6571007"/>
              <a:gd name="connsiteX592" fmla="*/ 11017064 w 11907711"/>
              <a:gd name="connsiteY592" fmla="*/ 2845714 h 6571007"/>
              <a:gd name="connsiteX593" fmla="*/ 11042245 w 11907711"/>
              <a:gd name="connsiteY593" fmla="*/ 2838643 h 6571007"/>
              <a:gd name="connsiteX594" fmla="*/ 11115198 w 11907711"/>
              <a:gd name="connsiteY594" fmla="*/ 2846135 h 6571007"/>
              <a:gd name="connsiteX595" fmla="*/ 11090063 w 11907711"/>
              <a:gd name="connsiteY595" fmla="*/ 2888798 h 6571007"/>
              <a:gd name="connsiteX596" fmla="*/ 11089983 w 11907711"/>
              <a:gd name="connsiteY596" fmla="*/ 2904843 h 6571007"/>
              <a:gd name="connsiteX597" fmla="*/ 11106030 w 11907711"/>
              <a:gd name="connsiteY597" fmla="*/ 2899574 h 6571007"/>
              <a:gd name="connsiteX598" fmla="*/ 11125701 w 11907711"/>
              <a:gd name="connsiteY598" fmla="*/ 2881843 h 6571007"/>
              <a:gd name="connsiteX599" fmla="*/ 11150563 w 11907711"/>
              <a:gd name="connsiteY599" fmla="*/ 2894446 h 6571007"/>
              <a:gd name="connsiteX600" fmla="*/ 11180702 w 11907711"/>
              <a:gd name="connsiteY600" fmla="*/ 2919553 h 6571007"/>
              <a:gd name="connsiteX601" fmla="*/ 11196634 w 11907711"/>
              <a:gd name="connsiteY601" fmla="*/ 2937461 h 6571007"/>
              <a:gd name="connsiteX602" fmla="*/ 11191233 w 11907711"/>
              <a:gd name="connsiteY602" fmla="*/ 2949913 h 6571007"/>
              <a:gd name="connsiteX603" fmla="*/ 11205360 w 11907711"/>
              <a:gd name="connsiteY603" fmla="*/ 2973160 h 6571007"/>
              <a:gd name="connsiteX604" fmla="*/ 11295999 w 11907711"/>
              <a:gd name="connsiteY604" fmla="*/ 3003915 h 6571007"/>
              <a:gd name="connsiteX605" fmla="*/ 11313721 w 11907711"/>
              <a:gd name="connsiteY605" fmla="*/ 3020048 h 6571007"/>
              <a:gd name="connsiteX606" fmla="*/ 11306370 w 11907711"/>
              <a:gd name="connsiteY606" fmla="*/ 3066365 h 6571007"/>
              <a:gd name="connsiteX607" fmla="*/ 11251053 w 11907711"/>
              <a:gd name="connsiteY607" fmla="*/ 3092832 h 6571007"/>
              <a:gd name="connsiteX608" fmla="*/ 11067265 w 11907711"/>
              <a:gd name="connsiteY608" fmla="*/ 3179280 h 6571007"/>
              <a:gd name="connsiteX609" fmla="*/ 11026187 w 11907711"/>
              <a:gd name="connsiteY609" fmla="*/ 3205820 h 6571007"/>
              <a:gd name="connsiteX610" fmla="*/ 10874425 w 11907711"/>
              <a:gd name="connsiteY610" fmla="*/ 3295993 h 6571007"/>
              <a:gd name="connsiteX611" fmla="*/ 10861918 w 11907711"/>
              <a:gd name="connsiteY611" fmla="*/ 3304845 h 6571007"/>
              <a:gd name="connsiteX612" fmla="*/ 10845634 w 11907711"/>
              <a:gd name="connsiteY612" fmla="*/ 3358248 h 6571007"/>
              <a:gd name="connsiteX613" fmla="*/ 10852631 w 11907711"/>
              <a:gd name="connsiteY613" fmla="*/ 3383241 h 6571007"/>
              <a:gd name="connsiteX614" fmla="*/ 10872231 w 11907711"/>
              <a:gd name="connsiteY614" fmla="*/ 3379773 h 6571007"/>
              <a:gd name="connsiteX615" fmla="*/ 11018611 w 11907711"/>
              <a:gd name="connsiteY615" fmla="*/ 3298488 h 6571007"/>
              <a:gd name="connsiteX616" fmla="*/ 11187999 w 11907711"/>
              <a:gd name="connsiteY616" fmla="*/ 3244059 h 6571007"/>
              <a:gd name="connsiteX617" fmla="*/ 11209353 w 11907711"/>
              <a:gd name="connsiteY617" fmla="*/ 3245947 h 6571007"/>
              <a:gd name="connsiteX618" fmla="*/ 11203898 w 11907711"/>
              <a:gd name="connsiteY618" fmla="*/ 3269096 h 6571007"/>
              <a:gd name="connsiteX619" fmla="*/ 11194943 w 11907711"/>
              <a:gd name="connsiteY619" fmla="*/ 3279748 h 6571007"/>
              <a:gd name="connsiteX620" fmla="*/ 11178763 w 11907711"/>
              <a:gd name="connsiteY620" fmla="*/ 3311759 h 6571007"/>
              <a:gd name="connsiteX621" fmla="*/ 11297964 w 11907711"/>
              <a:gd name="connsiteY621" fmla="*/ 3326610 h 6571007"/>
              <a:gd name="connsiteX622" fmla="*/ 11305015 w 11907711"/>
              <a:gd name="connsiteY622" fmla="*/ 3340908 h 6571007"/>
              <a:gd name="connsiteX623" fmla="*/ 11299542 w 11907711"/>
              <a:gd name="connsiteY623" fmla="*/ 3367622 h 6571007"/>
              <a:gd name="connsiteX624" fmla="*/ 11270618 w 11907711"/>
              <a:gd name="connsiteY624" fmla="*/ 3456620 h 6571007"/>
              <a:gd name="connsiteX625" fmla="*/ 11154282 w 11907711"/>
              <a:gd name="connsiteY625" fmla="*/ 3582624 h 6571007"/>
              <a:gd name="connsiteX626" fmla="*/ 11063088 w 11907711"/>
              <a:gd name="connsiteY626" fmla="*/ 3664181 h 6571007"/>
              <a:gd name="connsiteX627" fmla="*/ 10980953 w 11907711"/>
              <a:gd name="connsiteY627" fmla="*/ 3713693 h 6571007"/>
              <a:gd name="connsiteX628" fmla="*/ 10976243 w 11907711"/>
              <a:gd name="connsiteY628" fmla="*/ 3715939 h 6571007"/>
              <a:gd name="connsiteX629" fmla="*/ 10968472 w 11907711"/>
              <a:gd name="connsiteY629" fmla="*/ 3721098 h 6571007"/>
              <a:gd name="connsiteX630" fmla="*/ 10965589 w 11907711"/>
              <a:gd name="connsiteY630" fmla="*/ 3721020 h 6571007"/>
              <a:gd name="connsiteX631" fmla="*/ 10949502 w 11907711"/>
              <a:gd name="connsiteY631" fmla="*/ 3728692 h 6571007"/>
              <a:gd name="connsiteX632" fmla="*/ 10922030 w 11907711"/>
              <a:gd name="connsiteY632" fmla="*/ 3749059 h 6571007"/>
              <a:gd name="connsiteX633" fmla="*/ 10890360 w 11907711"/>
              <a:gd name="connsiteY633" fmla="*/ 3768797 h 6571007"/>
              <a:gd name="connsiteX634" fmla="*/ 10943526 w 11907711"/>
              <a:gd name="connsiteY634" fmla="*/ 3752846 h 6571007"/>
              <a:gd name="connsiteX635" fmla="*/ 10997819 w 11907711"/>
              <a:gd name="connsiteY635" fmla="*/ 3724792 h 6571007"/>
              <a:gd name="connsiteX636" fmla="*/ 11061285 w 11907711"/>
              <a:gd name="connsiteY636" fmla="*/ 3702943 h 6571007"/>
              <a:gd name="connsiteX637" fmla="*/ 11093018 w 11907711"/>
              <a:gd name="connsiteY637" fmla="*/ 3677123 h 6571007"/>
              <a:gd name="connsiteX638" fmla="*/ 11110868 w 11907711"/>
              <a:gd name="connsiteY638" fmla="*/ 3669178 h 6571007"/>
              <a:gd name="connsiteX639" fmla="*/ 11146568 w 11907711"/>
              <a:gd name="connsiteY639" fmla="*/ 3667192 h 6571007"/>
              <a:gd name="connsiteX640" fmla="*/ 11217967 w 11907711"/>
              <a:gd name="connsiteY640" fmla="*/ 3583772 h 6571007"/>
              <a:gd name="connsiteX641" fmla="*/ 11221934 w 11907711"/>
              <a:gd name="connsiteY641" fmla="*/ 3579799 h 6571007"/>
              <a:gd name="connsiteX642" fmla="*/ 11239784 w 11907711"/>
              <a:gd name="connsiteY642" fmla="*/ 3575827 h 6571007"/>
              <a:gd name="connsiteX643" fmla="*/ 11249700 w 11907711"/>
              <a:gd name="connsiteY643" fmla="*/ 3591717 h 6571007"/>
              <a:gd name="connsiteX644" fmla="*/ 11239784 w 11907711"/>
              <a:gd name="connsiteY644" fmla="*/ 3613565 h 6571007"/>
              <a:gd name="connsiteX645" fmla="*/ 11202101 w 11907711"/>
              <a:gd name="connsiteY645" fmla="*/ 3661233 h 6571007"/>
              <a:gd name="connsiteX646" fmla="*/ 11200117 w 11907711"/>
              <a:gd name="connsiteY646" fmla="*/ 3665206 h 6571007"/>
              <a:gd name="connsiteX647" fmla="*/ 11196151 w 11907711"/>
              <a:gd name="connsiteY647" fmla="*/ 3667192 h 6571007"/>
              <a:gd name="connsiteX648" fmla="*/ 11202101 w 11907711"/>
              <a:gd name="connsiteY648" fmla="*/ 3667192 h 6571007"/>
              <a:gd name="connsiteX649" fmla="*/ 11206067 w 11907711"/>
              <a:gd name="connsiteY649" fmla="*/ 3665206 h 6571007"/>
              <a:gd name="connsiteX650" fmla="*/ 11261600 w 11907711"/>
              <a:gd name="connsiteY650" fmla="*/ 3641371 h 6571007"/>
              <a:gd name="connsiteX651" fmla="*/ 11321099 w 11907711"/>
              <a:gd name="connsiteY651" fmla="*/ 3605620 h 6571007"/>
              <a:gd name="connsiteX652" fmla="*/ 11352833 w 11907711"/>
              <a:gd name="connsiteY652" fmla="*/ 3605620 h 6571007"/>
              <a:gd name="connsiteX653" fmla="*/ 11348866 w 11907711"/>
              <a:gd name="connsiteY653" fmla="*/ 3639385 h 6571007"/>
              <a:gd name="connsiteX654" fmla="*/ 11309200 w 11907711"/>
              <a:gd name="connsiteY654" fmla="*/ 3693012 h 6571007"/>
              <a:gd name="connsiteX655" fmla="*/ 11291350 w 11907711"/>
              <a:gd name="connsiteY655" fmla="*/ 3740681 h 6571007"/>
              <a:gd name="connsiteX656" fmla="*/ 11317133 w 11907711"/>
              <a:gd name="connsiteY656" fmla="*/ 3712874 h 6571007"/>
              <a:gd name="connsiteX657" fmla="*/ 11376632 w 11907711"/>
              <a:gd name="connsiteY657" fmla="*/ 3669178 h 6571007"/>
              <a:gd name="connsiteX658" fmla="*/ 11451998 w 11907711"/>
              <a:gd name="connsiteY658" fmla="*/ 3655275 h 6571007"/>
              <a:gd name="connsiteX659" fmla="*/ 11519431 w 11907711"/>
              <a:gd name="connsiteY659" fmla="*/ 3681095 h 6571007"/>
              <a:gd name="connsiteX660" fmla="*/ 11555131 w 11907711"/>
              <a:gd name="connsiteY660" fmla="*/ 3681095 h 6571007"/>
              <a:gd name="connsiteX661" fmla="*/ 11584880 w 11907711"/>
              <a:gd name="connsiteY661" fmla="*/ 3651302 h 6571007"/>
              <a:gd name="connsiteX662" fmla="*/ 11666196 w 11907711"/>
              <a:gd name="connsiteY662" fmla="*/ 3762529 h 6571007"/>
              <a:gd name="connsiteX663" fmla="*/ 11684046 w 11907711"/>
              <a:gd name="connsiteY663" fmla="*/ 3899577 h 6571007"/>
              <a:gd name="connsiteX664" fmla="*/ 11640413 w 11907711"/>
              <a:gd name="connsiteY664" fmla="*/ 3981011 h 6571007"/>
              <a:gd name="connsiteX665" fmla="*/ 11588847 w 11907711"/>
              <a:gd name="connsiteY665" fmla="*/ 4018748 h 6571007"/>
              <a:gd name="connsiteX666" fmla="*/ 11584880 w 11907711"/>
              <a:gd name="connsiteY666" fmla="*/ 3988955 h 6571007"/>
              <a:gd name="connsiteX667" fmla="*/ 11531331 w 11907711"/>
              <a:gd name="connsiteY667" fmla="*/ 4052514 h 6571007"/>
              <a:gd name="connsiteX668" fmla="*/ 11493648 w 11907711"/>
              <a:gd name="connsiteY668" fmla="*/ 4086279 h 6571007"/>
              <a:gd name="connsiteX669" fmla="*/ 11434148 w 11907711"/>
              <a:gd name="connsiteY669" fmla="*/ 4104155 h 6571007"/>
              <a:gd name="connsiteX670" fmla="*/ 11376632 w 11907711"/>
              <a:gd name="connsiteY670" fmla="*/ 4110113 h 6571007"/>
              <a:gd name="connsiteX671" fmla="*/ 11323083 w 11907711"/>
              <a:gd name="connsiteY671" fmla="*/ 4139906 h 6571007"/>
              <a:gd name="connsiteX672" fmla="*/ 11287383 w 11907711"/>
              <a:gd name="connsiteY672" fmla="*/ 4185589 h 6571007"/>
              <a:gd name="connsiteX673" fmla="*/ 11257633 w 11907711"/>
              <a:gd name="connsiteY673" fmla="*/ 4199492 h 6571007"/>
              <a:gd name="connsiteX674" fmla="*/ 11087068 w 11907711"/>
              <a:gd name="connsiteY674" fmla="*/ 4241202 h 6571007"/>
              <a:gd name="connsiteX675" fmla="*/ 11037485 w 11907711"/>
              <a:gd name="connsiteY675" fmla="*/ 4245174 h 6571007"/>
              <a:gd name="connsiteX676" fmla="*/ 10956169 w 11907711"/>
              <a:gd name="connsiteY676" fmla="*/ 4302774 h 6571007"/>
              <a:gd name="connsiteX677" fmla="*/ 10924436 w 11907711"/>
              <a:gd name="connsiteY677" fmla="*/ 4350443 h 6571007"/>
              <a:gd name="connsiteX678" fmla="*/ 10894687 w 11907711"/>
              <a:gd name="connsiteY678" fmla="*/ 4433863 h 6571007"/>
              <a:gd name="connsiteX679" fmla="*/ 10904603 w 11907711"/>
              <a:gd name="connsiteY679" fmla="*/ 4443794 h 6571007"/>
              <a:gd name="connsiteX680" fmla="*/ 10916503 w 11907711"/>
              <a:gd name="connsiteY680" fmla="*/ 4435849 h 6571007"/>
              <a:gd name="connsiteX681" fmla="*/ 10918486 w 11907711"/>
              <a:gd name="connsiteY681" fmla="*/ 4419959 h 6571007"/>
              <a:gd name="connsiteX682" fmla="*/ 10954186 w 11907711"/>
              <a:gd name="connsiteY682" fmla="*/ 4378249 h 6571007"/>
              <a:gd name="connsiteX683" fmla="*/ 11035502 w 11907711"/>
              <a:gd name="connsiteY683" fmla="*/ 4386194 h 6571007"/>
              <a:gd name="connsiteX684" fmla="*/ 11007736 w 11907711"/>
              <a:gd name="connsiteY684" fmla="*/ 4433863 h 6571007"/>
              <a:gd name="connsiteX685" fmla="*/ 11007736 w 11907711"/>
              <a:gd name="connsiteY685" fmla="*/ 4451739 h 6571007"/>
              <a:gd name="connsiteX686" fmla="*/ 11025585 w 11907711"/>
              <a:gd name="connsiteY686" fmla="*/ 4445780 h 6571007"/>
              <a:gd name="connsiteX687" fmla="*/ 11047402 w 11907711"/>
              <a:gd name="connsiteY687" fmla="*/ 4425918 h 6571007"/>
              <a:gd name="connsiteX688" fmla="*/ 11075168 w 11907711"/>
              <a:gd name="connsiteY688" fmla="*/ 4439821 h 6571007"/>
              <a:gd name="connsiteX689" fmla="*/ 11108885 w 11907711"/>
              <a:gd name="connsiteY689" fmla="*/ 4467628 h 6571007"/>
              <a:gd name="connsiteX690" fmla="*/ 11126735 w 11907711"/>
              <a:gd name="connsiteY690" fmla="*/ 4487490 h 6571007"/>
              <a:gd name="connsiteX691" fmla="*/ 11120785 w 11907711"/>
              <a:gd name="connsiteY691" fmla="*/ 4501393 h 6571007"/>
              <a:gd name="connsiteX692" fmla="*/ 11136651 w 11907711"/>
              <a:gd name="connsiteY692" fmla="*/ 4527214 h 6571007"/>
              <a:gd name="connsiteX693" fmla="*/ 11237800 w 11907711"/>
              <a:gd name="connsiteY693" fmla="*/ 4560979 h 6571007"/>
              <a:gd name="connsiteX694" fmla="*/ 11257633 w 11907711"/>
              <a:gd name="connsiteY694" fmla="*/ 4578855 h 6571007"/>
              <a:gd name="connsiteX695" fmla="*/ 11249700 w 11907711"/>
              <a:gd name="connsiteY695" fmla="*/ 4630496 h 6571007"/>
              <a:gd name="connsiteX696" fmla="*/ 11188217 w 11907711"/>
              <a:gd name="connsiteY696" fmla="*/ 4660289 h 6571007"/>
              <a:gd name="connsiteX697" fmla="*/ 10983936 w 11907711"/>
              <a:gd name="connsiteY697" fmla="*/ 4757612 h 6571007"/>
              <a:gd name="connsiteX698" fmla="*/ 10938320 w 11907711"/>
              <a:gd name="connsiteY698" fmla="*/ 4787405 h 6571007"/>
              <a:gd name="connsiteX699" fmla="*/ 10769738 w 11907711"/>
              <a:gd name="connsiteY699" fmla="*/ 4888701 h 6571007"/>
              <a:gd name="connsiteX700" fmla="*/ 10755854 w 11907711"/>
              <a:gd name="connsiteY700" fmla="*/ 4898632 h 6571007"/>
              <a:gd name="connsiteX701" fmla="*/ 10738005 w 11907711"/>
              <a:gd name="connsiteY701" fmla="*/ 4958218 h 6571007"/>
              <a:gd name="connsiteX702" fmla="*/ 10745938 w 11907711"/>
              <a:gd name="connsiteY702" fmla="*/ 4986025 h 6571007"/>
              <a:gd name="connsiteX703" fmla="*/ 10767754 w 11907711"/>
              <a:gd name="connsiteY703" fmla="*/ 4982052 h 6571007"/>
              <a:gd name="connsiteX704" fmla="*/ 10930386 w 11907711"/>
              <a:gd name="connsiteY704" fmla="*/ 4890687 h 6571007"/>
              <a:gd name="connsiteX705" fmla="*/ 11118801 w 11907711"/>
              <a:gd name="connsiteY705" fmla="*/ 4829115 h 6571007"/>
              <a:gd name="connsiteX706" fmla="*/ 11142601 w 11907711"/>
              <a:gd name="connsiteY706" fmla="*/ 4831101 h 6571007"/>
              <a:gd name="connsiteX707" fmla="*/ 11136651 w 11907711"/>
              <a:gd name="connsiteY707" fmla="*/ 4856922 h 6571007"/>
              <a:gd name="connsiteX708" fmla="*/ 11126735 w 11907711"/>
              <a:gd name="connsiteY708" fmla="*/ 4868839 h 6571007"/>
              <a:gd name="connsiteX709" fmla="*/ 11108885 w 11907711"/>
              <a:gd name="connsiteY709" fmla="*/ 4904591 h 6571007"/>
              <a:gd name="connsiteX710" fmla="*/ 11241767 w 11907711"/>
              <a:gd name="connsiteY710" fmla="*/ 4920480 h 6571007"/>
              <a:gd name="connsiteX711" fmla="*/ 11249700 w 11907711"/>
              <a:gd name="connsiteY711" fmla="*/ 4936370 h 6571007"/>
              <a:gd name="connsiteX712" fmla="*/ 11243750 w 11907711"/>
              <a:gd name="connsiteY712" fmla="*/ 4966163 h 6571007"/>
              <a:gd name="connsiteX713" fmla="*/ 11212017 w 11907711"/>
              <a:gd name="connsiteY713" fmla="*/ 5065472 h 6571007"/>
              <a:gd name="connsiteX714" fmla="*/ 11083102 w 11907711"/>
              <a:gd name="connsiteY714" fmla="*/ 5206492 h 6571007"/>
              <a:gd name="connsiteX715" fmla="*/ 10981952 w 11907711"/>
              <a:gd name="connsiteY715" fmla="*/ 5297857 h 6571007"/>
              <a:gd name="connsiteX716" fmla="*/ 10890720 w 11907711"/>
              <a:gd name="connsiteY716" fmla="*/ 5353470 h 6571007"/>
              <a:gd name="connsiteX717" fmla="*/ 10825271 w 11907711"/>
              <a:gd name="connsiteY717" fmla="*/ 5393194 h 6571007"/>
              <a:gd name="connsiteX718" fmla="*/ 10682472 w 11907711"/>
              <a:gd name="connsiteY718" fmla="*/ 5446822 h 6571007"/>
              <a:gd name="connsiteX719" fmla="*/ 10577356 w 11907711"/>
              <a:gd name="connsiteY719" fmla="*/ 5500449 h 6571007"/>
              <a:gd name="connsiteX720" fmla="*/ 10525790 w 11907711"/>
              <a:gd name="connsiteY720" fmla="*/ 5573938 h 6571007"/>
              <a:gd name="connsiteX721" fmla="*/ 10444474 w 11907711"/>
              <a:gd name="connsiteY721" fmla="*/ 5661330 h 6571007"/>
              <a:gd name="connsiteX722" fmla="*/ 10426624 w 11907711"/>
              <a:gd name="connsiteY722" fmla="*/ 5659344 h 6571007"/>
              <a:gd name="connsiteX723" fmla="*/ 10377041 w 11907711"/>
              <a:gd name="connsiteY723" fmla="*/ 5627565 h 6571007"/>
              <a:gd name="connsiteX724" fmla="*/ 10301675 w 11907711"/>
              <a:gd name="connsiteY724" fmla="*/ 5651399 h 6571007"/>
              <a:gd name="connsiteX725" fmla="*/ 10281842 w 11907711"/>
              <a:gd name="connsiteY725" fmla="*/ 5693110 h 6571007"/>
              <a:gd name="connsiteX726" fmla="*/ 10220359 w 11907711"/>
              <a:gd name="connsiteY726" fmla="*/ 5712971 h 6571007"/>
              <a:gd name="connsiteX727" fmla="*/ 10216393 w 11907711"/>
              <a:gd name="connsiteY727" fmla="*/ 5714958 h 6571007"/>
              <a:gd name="connsiteX728" fmla="*/ 10210443 w 11907711"/>
              <a:gd name="connsiteY728" fmla="*/ 5730847 h 6571007"/>
              <a:gd name="connsiteX729" fmla="*/ 10168793 w 11907711"/>
              <a:gd name="connsiteY729" fmla="*/ 5750709 h 6571007"/>
              <a:gd name="connsiteX730" fmla="*/ 10033928 w 11907711"/>
              <a:gd name="connsiteY730" fmla="*/ 5742764 h 6571007"/>
              <a:gd name="connsiteX731" fmla="*/ 9922862 w 11907711"/>
              <a:gd name="connsiteY731" fmla="*/ 5832143 h 6571007"/>
              <a:gd name="connsiteX732" fmla="*/ 9895095 w 11907711"/>
              <a:gd name="connsiteY732" fmla="*/ 5877826 h 6571007"/>
              <a:gd name="connsiteX733" fmla="*/ 9809813 w 11907711"/>
              <a:gd name="connsiteY733" fmla="*/ 5905632 h 6571007"/>
              <a:gd name="connsiteX734" fmla="*/ 9764197 w 11907711"/>
              <a:gd name="connsiteY734" fmla="*/ 5913577 h 6571007"/>
              <a:gd name="connsiteX735" fmla="*/ 9698747 w 11907711"/>
              <a:gd name="connsiteY735" fmla="*/ 5953301 h 6571007"/>
              <a:gd name="connsiteX736" fmla="*/ 9510332 w 11907711"/>
              <a:gd name="connsiteY736" fmla="*/ 6062542 h 6571007"/>
              <a:gd name="connsiteX737" fmla="*/ 9432983 w 11907711"/>
              <a:gd name="connsiteY737" fmla="*/ 6092334 h 6571007"/>
              <a:gd name="connsiteX738" fmla="*/ 9308034 w 11907711"/>
              <a:gd name="connsiteY738" fmla="*/ 6149934 h 6571007"/>
              <a:gd name="connsiteX739" fmla="*/ 9258451 w 11907711"/>
              <a:gd name="connsiteY739" fmla="*/ 6171782 h 6571007"/>
              <a:gd name="connsiteX740" fmla="*/ 9238618 w 11907711"/>
              <a:gd name="connsiteY740" fmla="*/ 6179727 h 6571007"/>
              <a:gd name="connsiteX741" fmla="*/ 9093836 w 11907711"/>
              <a:gd name="connsiteY741" fmla="*/ 6247258 h 6571007"/>
              <a:gd name="connsiteX742" fmla="*/ 9056153 w 11907711"/>
              <a:gd name="connsiteY742" fmla="*/ 6237327 h 6571007"/>
              <a:gd name="connsiteX743" fmla="*/ 9070036 w 11907711"/>
              <a:gd name="connsiteY743" fmla="*/ 6209520 h 6571007"/>
              <a:gd name="connsiteX744" fmla="*/ 9101769 w 11907711"/>
              <a:gd name="connsiteY744" fmla="*/ 6199589 h 6571007"/>
              <a:gd name="connsiteX745" fmla="*/ 9141436 w 11907711"/>
              <a:gd name="connsiteY745" fmla="*/ 6187672 h 6571007"/>
              <a:gd name="connsiteX746" fmla="*/ 9157302 w 11907711"/>
              <a:gd name="connsiteY746" fmla="*/ 6163837 h 6571007"/>
              <a:gd name="connsiteX747" fmla="*/ 9157302 w 11907711"/>
              <a:gd name="connsiteY747" fmla="*/ 6149934 h 6571007"/>
              <a:gd name="connsiteX748" fmla="*/ 9143419 w 11907711"/>
              <a:gd name="connsiteY748" fmla="*/ 6145962 h 6571007"/>
              <a:gd name="connsiteX749" fmla="*/ 9103752 w 11907711"/>
              <a:gd name="connsiteY749" fmla="*/ 6141989 h 6571007"/>
              <a:gd name="connsiteX750" fmla="*/ 9068053 w 11907711"/>
              <a:gd name="connsiteY750" fmla="*/ 6143975 h 6571007"/>
              <a:gd name="connsiteX751" fmla="*/ 8885588 w 11907711"/>
              <a:gd name="connsiteY751" fmla="*/ 6193630 h 6571007"/>
              <a:gd name="connsiteX752" fmla="*/ 8841955 w 11907711"/>
              <a:gd name="connsiteY752" fmla="*/ 6217465 h 6571007"/>
              <a:gd name="connsiteX753" fmla="*/ 8818155 w 11907711"/>
              <a:gd name="connsiteY753" fmla="*/ 6219451 h 6571007"/>
              <a:gd name="connsiteX754" fmla="*/ 8790388 w 11907711"/>
              <a:gd name="connsiteY754" fmla="*/ 6207534 h 6571007"/>
              <a:gd name="connsiteX755" fmla="*/ 8752706 w 11907711"/>
              <a:gd name="connsiteY755" fmla="*/ 6239313 h 6571007"/>
              <a:gd name="connsiteX756" fmla="*/ 8724939 w 11907711"/>
              <a:gd name="connsiteY756" fmla="*/ 6255202 h 6571007"/>
              <a:gd name="connsiteX757" fmla="*/ 8707090 w 11907711"/>
              <a:gd name="connsiteY757" fmla="*/ 6257189 h 6571007"/>
              <a:gd name="connsiteX758" fmla="*/ 8592057 w 11907711"/>
              <a:gd name="connsiteY758" fmla="*/ 6284995 h 6571007"/>
              <a:gd name="connsiteX759" fmla="*/ 8552390 w 11907711"/>
              <a:gd name="connsiteY759" fmla="*/ 6304857 h 6571007"/>
              <a:gd name="connsiteX760" fmla="*/ 8526608 w 11907711"/>
              <a:gd name="connsiteY760" fmla="*/ 6308830 h 6571007"/>
              <a:gd name="connsiteX761" fmla="*/ 8445292 w 11907711"/>
              <a:gd name="connsiteY761" fmla="*/ 6298899 h 6571007"/>
              <a:gd name="connsiteX762" fmla="*/ 8221177 w 11907711"/>
              <a:gd name="connsiteY762" fmla="*/ 6302871 h 6571007"/>
              <a:gd name="connsiteX763" fmla="*/ 8137878 w 11907711"/>
              <a:gd name="connsiteY763" fmla="*/ 6298899 h 6571007"/>
              <a:gd name="connsiteX764" fmla="*/ 8001029 w 11907711"/>
              <a:gd name="connsiteY764" fmla="*/ 6314788 h 6571007"/>
              <a:gd name="connsiteX765" fmla="*/ 7816581 w 11907711"/>
              <a:gd name="connsiteY765" fmla="*/ 6334650 h 6571007"/>
              <a:gd name="connsiteX766" fmla="*/ 7661882 w 11907711"/>
              <a:gd name="connsiteY766" fmla="*/ 6362457 h 6571007"/>
              <a:gd name="connsiteX767" fmla="*/ 7513134 w 11907711"/>
              <a:gd name="connsiteY767" fmla="*/ 6378346 h 6571007"/>
              <a:gd name="connsiteX768" fmla="*/ 7406034 w 11907711"/>
              <a:gd name="connsiteY768" fmla="*/ 6396222 h 6571007"/>
              <a:gd name="connsiteX769" fmla="*/ 6965738 w 11907711"/>
              <a:gd name="connsiteY769" fmla="*/ 6441905 h 6571007"/>
              <a:gd name="connsiteX770" fmla="*/ 6485776 w 11907711"/>
              <a:gd name="connsiteY770" fmla="*/ 6499504 h 6571007"/>
              <a:gd name="connsiteX771" fmla="*/ 6027630 w 11907711"/>
              <a:gd name="connsiteY771" fmla="*/ 6525325 h 6571007"/>
              <a:gd name="connsiteX772" fmla="*/ 5676584 w 11907711"/>
              <a:gd name="connsiteY772" fmla="*/ 6541214 h 6571007"/>
              <a:gd name="connsiteX773" fmla="*/ 5408836 w 11907711"/>
              <a:gd name="connsiteY773" fmla="*/ 6561076 h 6571007"/>
              <a:gd name="connsiteX774" fmla="*/ 5216454 w 11907711"/>
              <a:gd name="connsiteY774" fmla="*/ 6569021 h 6571007"/>
              <a:gd name="connsiteX775" fmla="*/ 5095471 w 11907711"/>
              <a:gd name="connsiteY775" fmla="*/ 6571007 h 6571007"/>
              <a:gd name="connsiteX776" fmla="*/ 5057788 w 11907711"/>
              <a:gd name="connsiteY776" fmla="*/ 6571007 h 6571007"/>
              <a:gd name="connsiteX777" fmla="*/ 5049855 w 11907711"/>
              <a:gd name="connsiteY777" fmla="*/ 6569021 h 6571007"/>
              <a:gd name="connsiteX778" fmla="*/ 4484610 w 11907711"/>
              <a:gd name="connsiteY778" fmla="*/ 6553131 h 6571007"/>
              <a:gd name="connsiteX779" fmla="*/ 4335862 w 11907711"/>
              <a:gd name="connsiteY779" fmla="*/ 6543200 h 6571007"/>
              <a:gd name="connsiteX780" fmla="*/ 4010598 w 11907711"/>
              <a:gd name="connsiteY780" fmla="*/ 6517380 h 6571007"/>
              <a:gd name="connsiteX781" fmla="*/ 3754750 w 11907711"/>
              <a:gd name="connsiteY781" fmla="*/ 6493546 h 6571007"/>
              <a:gd name="connsiteX782" fmla="*/ 3516752 w 11907711"/>
              <a:gd name="connsiteY782" fmla="*/ 6469711 h 6571007"/>
              <a:gd name="connsiteX783" fmla="*/ 3496919 w 11907711"/>
              <a:gd name="connsiteY783" fmla="*/ 6463753 h 6571007"/>
              <a:gd name="connsiteX784" fmla="*/ 3373953 w 11907711"/>
              <a:gd name="connsiteY784" fmla="*/ 6429987 h 6571007"/>
              <a:gd name="connsiteX785" fmla="*/ 3243055 w 11907711"/>
              <a:gd name="connsiteY785" fmla="*/ 6424029 h 6571007"/>
              <a:gd name="connsiteX786" fmla="*/ 3022907 w 11907711"/>
              <a:gd name="connsiteY786" fmla="*/ 6390263 h 6571007"/>
              <a:gd name="connsiteX787" fmla="*/ 2935641 w 11907711"/>
              <a:gd name="connsiteY787" fmla="*/ 6354512 h 6571007"/>
              <a:gd name="connsiteX788" fmla="*/ 2913824 w 11907711"/>
              <a:gd name="connsiteY788" fmla="*/ 6352526 h 6571007"/>
              <a:gd name="connsiteX789" fmla="*/ 2862258 w 11907711"/>
              <a:gd name="connsiteY789" fmla="*/ 6352526 h 6571007"/>
              <a:gd name="connsiteX790" fmla="*/ 2788875 w 11907711"/>
              <a:gd name="connsiteY790" fmla="*/ 6332664 h 6571007"/>
              <a:gd name="connsiteX791" fmla="*/ 2675826 w 11907711"/>
              <a:gd name="connsiteY791" fmla="*/ 6298899 h 6571007"/>
              <a:gd name="connsiteX792" fmla="*/ 2608394 w 11907711"/>
              <a:gd name="connsiteY792" fmla="*/ 6286981 h 6571007"/>
              <a:gd name="connsiteX793" fmla="*/ 2511211 w 11907711"/>
              <a:gd name="connsiteY793" fmla="*/ 6283009 h 6571007"/>
              <a:gd name="connsiteX794" fmla="*/ 2457662 w 11907711"/>
              <a:gd name="connsiteY794" fmla="*/ 6271092 h 6571007"/>
              <a:gd name="connsiteX795" fmla="*/ 2443779 w 11907711"/>
              <a:gd name="connsiteY795" fmla="*/ 6261161 h 6571007"/>
              <a:gd name="connsiteX796" fmla="*/ 2443779 w 11907711"/>
              <a:gd name="connsiteY796" fmla="*/ 6247258 h 6571007"/>
              <a:gd name="connsiteX797" fmla="*/ 2425929 w 11907711"/>
              <a:gd name="connsiteY797" fmla="*/ 6235340 h 6571007"/>
              <a:gd name="connsiteX798" fmla="*/ 2364446 w 11907711"/>
              <a:gd name="connsiteY798" fmla="*/ 6259175 h 6571007"/>
              <a:gd name="connsiteX799" fmla="*/ 2342629 w 11907711"/>
              <a:gd name="connsiteY799" fmla="*/ 6257189 h 6571007"/>
              <a:gd name="connsiteX800" fmla="*/ 2344613 w 11907711"/>
              <a:gd name="connsiteY800" fmla="*/ 6237327 h 6571007"/>
              <a:gd name="connsiteX801" fmla="*/ 2332713 w 11907711"/>
              <a:gd name="connsiteY801" fmla="*/ 6211506 h 6571007"/>
              <a:gd name="connsiteX802" fmla="*/ 2314863 w 11907711"/>
              <a:gd name="connsiteY802" fmla="*/ 6205547 h 6571007"/>
              <a:gd name="connsiteX803" fmla="*/ 2306930 w 11907711"/>
              <a:gd name="connsiteY803" fmla="*/ 6187672 h 6571007"/>
              <a:gd name="connsiteX804" fmla="*/ 2308913 w 11907711"/>
              <a:gd name="connsiteY804" fmla="*/ 6173768 h 6571007"/>
              <a:gd name="connsiteX805" fmla="*/ 2293046 w 11907711"/>
              <a:gd name="connsiteY805" fmla="*/ 6171782 h 6571007"/>
              <a:gd name="connsiteX806" fmla="*/ 2243464 w 11907711"/>
              <a:gd name="connsiteY806" fmla="*/ 6171782 h 6571007"/>
              <a:gd name="connsiteX807" fmla="*/ 2096698 w 11907711"/>
              <a:gd name="connsiteY807" fmla="*/ 6197603 h 6571007"/>
              <a:gd name="connsiteX808" fmla="*/ 2074882 w 11907711"/>
              <a:gd name="connsiteY808" fmla="*/ 6213492 h 6571007"/>
              <a:gd name="connsiteX809" fmla="*/ 2080832 w 11907711"/>
              <a:gd name="connsiteY809" fmla="*/ 6185686 h 6571007"/>
              <a:gd name="connsiteX810" fmla="*/ 2059015 w 11907711"/>
              <a:gd name="connsiteY810" fmla="*/ 6149934 h 6571007"/>
              <a:gd name="connsiteX811" fmla="*/ 1880517 w 11907711"/>
              <a:gd name="connsiteY811" fmla="*/ 6108224 h 6571007"/>
              <a:gd name="connsiteX812" fmla="*/ 1815067 w 11907711"/>
              <a:gd name="connsiteY812" fmla="*/ 6098293 h 6571007"/>
              <a:gd name="connsiteX813" fmla="*/ 1797218 w 11907711"/>
              <a:gd name="connsiteY813" fmla="*/ 6068500 h 6571007"/>
              <a:gd name="connsiteX814" fmla="*/ 1763501 w 11907711"/>
              <a:gd name="connsiteY814" fmla="*/ 6044666 h 6571007"/>
              <a:gd name="connsiteX815" fmla="*/ 1721851 w 11907711"/>
              <a:gd name="connsiteY815" fmla="*/ 6042680 h 6571007"/>
              <a:gd name="connsiteX816" fmla="*/ 1696069 w 11907711"/>
              <a:gd name="connsiteY816" fmla="*/ 6042680 h 6571007"/>
              <a:gd name="connsiteX817" fmla="*/ 1662352 w 11907711"/>
              <a:gd name="connsiteY817" fmla="*/ 6048638 h 6571007"/>
              <a:gd name="connsiteX818" fmla="*/ 1636569 w 11907711"/>
              <a:gd name="connsiteY818" fmla="*/ 6040693 h 6571007"/>
              <a:gd name="connsiteX819" fmla="*/ 1618719 w 11907711"/>
              <a:gd name="connsiteY819" fmla="*/ 6024804 h 6571007"/>
              <a:gd name="connsiteX820" fmla="*/ 1588969 w 11907711"/>
              <a:gd name="connsiteY820" fmla="*/ 6014873 h 6571007"/>
              <a:gd name="connsiteX821" fmla="*/ 1551286 w 11907711"/>
              <a:gd name="connsiteY821" fmla="*/ 6036721 h 6571007"/>
              <a:gd name="connsiteX822" fmla="*/ 1549303 w 11907711"/>
              <a:gd name="connsiteY822" fmla="*/ 6032749 h 6571007"/>
              <a:gd name="connsiteX823" fmla="*/ 1551286 w 11907711"/>
              <a:gd name="connsiteY823" fmla="*/ 5979121 h 6571007"/>
              <a:gd name="connsiteX824" fmla="*/ 1545337 w 11907711"/>
              <a:gd name="connsiteY824" fmla="*/ 5969190 h 6571007"/>
              <a:gd name="connsiteX825" fmla="*/ 1471954 w 11907711"/>
              <a:gd name="connsiteY825" fmla="*/ 5945356 h 6571007"/>
              <a:gd name="connsiteX826" fmla="*/ 1440221 w 11907711"/>
              <a:gd name="connsiteY826" fmla="*/ 5929467 h 6571007"/>
              <a:gd name="connsiteX827" fmla="*/ 1440221 w 11907711"/>
              <a:gd name="connsiteY827" fmla="*/ 5899674 h 6571007"/>
              <a:gd name="connsiteX828" fmla="*/ 1491787 w 11907711"/>
              <a:gd name="connsiteY828" fmla="*/ 5881798 h 6571007"/>
              <a:gd name="connsiteX829" fmla="*/ 1541370 w 11907711"/>
              <a:gd name="connsiteY829" fmla="*/ 5905632 h 6571007"/>
              <a:gd name="connsiteX830" fmla="*/ 1586986 w 11907711"/>
              <a:gd name="connsiteY830" fmla="*/ 5927480 h 6571007"/>
              <a:gd name="connsiteX831" fmla="*/ 1636569 w 11907711"/>
              <a:gd name="connsiteY831" fmla="*/ 5933439 h 6571007"/>
              <a:gd name="connsiteX832" fmla="*/ 1686152 w 11907711"/>
              <a:gd name="connsiteY832" fmla="*/ 5921522 h 6571007"/>
              <a:gd name="connsiteX833" fmla="*/ 1789284 w 11907711"/>
              <a:gd name="connsiteY833" fmla="*/ 5951315 h 6571007"/>
              <a:gd name="connsiteX834" fmla="*/ 1874567 w 11907711"/>
              <a:gd name="connsiteY834" fmla="*/ 5941384 h 6571007"/>
              <a:gd name="connsiteX835" fmla="*/ 1908283 w 11907711"/>
              <a:gd name="connsiteY835" fmla="*/ 5945356 h 6571007"/>
              <a:gd name="connsiteX836" fmla="*/ 2104632 w 11907711"/>
              <a:gd name="connsiteY836" fmla="*/ 5995011 h 6571007"/>
              <a:gd name="connsiteX837" fmla="*/ 2136365 w 11907711"/>
              <a:gd name="connsiteY837" fmla="*/ 5996997 h 6571007"/>
              <a:gd name="connsiteX838" fmla="*/ 2158181 w 11907711"/>
              <a:gd name="connsiteY838" fmla="*/ 6002956 h 6571007"/>
              <a:gd name="connsiteX839" fmla="*/ 2158181 w 11907711"/>
              <a:gd name="connsiteY839" fmla="*/ 5979121 h 6571007"/>
              <a:gd name="connsiteX840" fmla="*/ 2170081 w 11907711"/>
              <a:gd name="connsiteY840" fmla="*/ 5963232 h 6571007"/>
              <a:gd name="connsiteX841" fmla="*/ 2205781 w 11907711"/>
              <a:gd name="connsiteY841" fmla="*/ 5969190 h 6571007"/>
              <a:gd name="connsiteX842" fmla="*/ 2281147 w 11907711"/>
              <a:gd name="connsiteY842" fmla="*/ 5981108 h 6571007"/>
              <a:gd name="connsiteX843" fmla="*/ 2289080 w 11907711"/>
              <a:gd name="connsiteY843" fmla="*/ 5989052 h 6571007"/>
              <a:gd name="connsiteX844" fmla="*/ 2324780 w 11907711"/>
              <a:gd name="connsiteY844" fmla="*/ 6010900 h 6571007"/>
              <a:gd name="connsiteX845" fmla="*/ 2501295 w 11907711"/>
              <a:gd name="connsiteY845" fmla="*/ 6038707 h 6571007"/>
              <a:gd name="connsiteX846" fmla="*/ 2517161 w 11907711"/>
              <a:gd name="connsiteY846" fmla="*/ 6038707 h 6571007"/>
              <a:gd name="connsiteX847" fmla="*/ 2556828 w 11907711"/>
              <a:gd name="connsiteY847" fmla="*/ 6054597 h 6571007"/>
              <a:gd name="connsiteX848" fmla="*/ 2596494 w 11907711"/>
              <a:gd name="connsiteY848" fmla="*/ 6060555 h 6571007"/>
              <a:gd name="connsiteX849" fmla="*/ 2618310 w 11907711"/>
              <a:gd name="connsiteY849" fmla="*/ 6040693 h 6571007"/>
              <a:gd name="connsiteX850" fmla="*/ 2648060 w 11907711"/>
              <a:gd name="connsiteY850" fmla="*/ 6064528 h 6571007"/>
              <a:gd name="connsiteX851" fmla="*/ 2693676 w 11907711"/>
              <a:gd name="connsiteY851" fmla="*/ 6066514 h 6571007"/>
              <a:gd name="connsiteX852" fmla="*/ 2761109 w 11907711"/>
              <a:gd name="connsiteY852" fmla="*/ 6016859 h 6571007"/>
              <a:gd name="connsiteX853" fmla="*/ 2763092 w 11907711"/>
              <a:gd name="connsiteY853" fmla="*/ 6014873 h 6571007"/>
              <a:gd name="connsiteX854" fmla="*/ 2796809 w 11907711"/>
              <a:gd name="connsiteY854" fmla="*/ 5995011 h 6571007"/>
              <a:gd name="connsiteX855" fmla="*/ 3060590 w 11907711"/>
              <a:gd name="connsiteY855" fmla="*/ 6038707 h 6571007"/>
              <a:gd name="connsiteX856" fmla="*/ 3229172 w 11907711"/>
              <a:gd name="connsiteY856" fmla="*/ 6058569 h 6571007"/>
              <a:gd name="connsiteX857" fmla="*/ 3425520 w 11907711"/>
              <a:gd name="connsiteY857" fmla="*/ 6104252 h 6571007"/>
              <a:gd name="connsiteX858" fmla="*/ 3572285 w 11907711"/>
              <a:gd name="connsiteY858" fmla="*/ 6106238 h 6571007"/>
              <a:gd name="connsiteX859" fmla="*/ 3629801 w 11907711"/>
              <a:gd name="connsiteY859" fmla="*/ 6112196 h 6571007"/>
              <a:gd name="connsiteX860" fmla="*/ 3752767 w 11907711"/>
              <a:gd name="connsiteY860" fmla="*/ 6136031 h 6571007"/>
              <a:gd name="connsiteX861" fmla="*/ 3867799 w 11907711"/>
              <a:gd name="connsiteY861" fmla="*/ 6143975 h 6571007"/>
              <a:gd name="connsiteX862" fmla="*/ 4042332 w 11907711"/>
              <a:gd name="connsiteY862" fmla="*/ 6161851 h 6571007"/>
              <a:gd name="connsiteX863" fmla="*/ 4151413 w 11907711"/>
              <a:gd name="connsiteY863" fmla="*/ 6169796 h 6571007"/>
              <a:gd name="connsiteX864" fmla="*/ 4387428 w 11907711"/>
              <a:gd name="connsiteY864" fmla="*/ 6189658 h 6571007"/>
              <a:gd name="connsiteX865" fmla="*/ 4623442 w 11907711"/>
              <a:gd name="connsiteY865" fmla="*/ 6195617 h 6571007"/>
              <a:gd name="connsiteX866" fmla="*/ 4784091 w 11907711"/>
              <a:gd name="connsiteY866" fmla="*/ 6205547 h 6571007"/>
              <a:gd name="connsiteX867" fmla="*/ 5035972 w 11907711"/>
              <a:gd name="connsiteY867" fmla="*/ 6205547 h 6571007"/>
              <a:gd name="connsiteX868" fmla="*/ 5162904 w 11907711"/>
              <a:gd name="connsiteY868" fmla="*/ 6213492 h 6571007"/>
              <a:gd name="connsiteX869" fmla="*/ 5313636 w 11907711"/>
              <a:gd name="connsiteY869" fmla="*/ 6205547 h 6571007"/>
              <a:gd name="connsiteX870" fmla="*/ 5406853 w 11907711"/>
              <a:gd name="connsiteY870" fmla="*/ 6205547 h 6571007"/>
              <a:gd name="connsiteX871" fmla="*/ 5506019 w 11907711"/>
              <a:gd name="connsiteY871" fmla="*/ 6209520 h 6571007"/>
              <a:gd name="connsiteX872" fmla="*/ 5628984 w 11907711"/>
              <a:gd name="connsiteY872" fmla="*/ 6193630 h 6571007"/>
              <a:gd name="connsiteX873" fmla="*/ 5797565 w 11907711"/>
              <a:gd name="connsiteY873" fmla="*/ 6183699 h 6571007"/>
              <a:gd name="connsiteX874" fmla="*/ 6023663 w 11907711"/>
              <a:gd name="connsiteY874" fmla="*/ 6165824 h 6571007"/>
              <a:gd name="connsiteX875" fmla="*/ 6156546 w 11907711"/>
              <a:gd name="connsiteY875" fmla="*/ 6155893 h 6571007"/>
              <a:gd name="connsiteX876" fmla="*/ 6362810 w 11907711"/>
              <a:gd name="connsiteY876" fmla="*/ 6151920 h 6571007"/>
              <a:gd name="connsiteX877" fmla="*/ 6376694 w 11907711"/>
              <a:gd name="connsiteY877" fmla="*/ 6140003 h 6571007"/>
              <a:gd name="connsiteX878" fmla="*/ 6356860 w 11907711"/>
              <a:gd name="connsiteY878" fmla="*/ 6118155 h 6571007"/>
              <a:gd name="connsiteX879" fmla="*/ 6315211 w 11907711"/>
              <a:gd name="connsiteY879" fmla="*/ 6120141 h 6571007"/>
              <a:gd name="connsiteX880" fmla="*/ 5420735 w 11907711"/>
              <a:gd name="connsiteY880" fmla="*/ 6143975 h 6571007"/>
              <a:gd name="connsiteX881" fmla="*/ 4599643 w 11907711"/>
              <a:gd name="connsiteY881" fmla="*/ 6134045 h 6571007"/>
              <a:gd name="connsiteX882" fmla="*/ 4074065 w 11907711"/>
              <a:gd name="connsiteY882" fmla="*/ 6098293 h 6571007"/>
              <a:gd name="connsiteX883" fmla="*/ 3615918 w 11907711"/>
              <a:gd name="connsiteY883" fmla="*/ 6048638 h 6571007"/>
              <a:gd name="connsiteX884" fmla="*/ 3056623 w 11907711"/>
              <a:gd name="connsiteY884" fmla="*/ 5947342 h 6571007"/>
              <a:gd name="connsiteX885" fmla="*/ 2878125 w 11907711"/>
              <a:gd name="connsiteY885" fmla="*/ 5919536 h 6571007"/>
              <a:gd name="connsiteX886" fmla="*/ 2691693 w 11907711"/>
              <a:gd name="connsiteY886" fmla="*/ 5871867 h 6571007"/>
              <a:gd name="connsiteX887" fmla="*/ 2614344 w 11907711"/>
              <a:gd name="connsiteY887" fmla="*/ 5861936 h 6571007"/>
              <a:gd name="connsiteX888" fmla="*/ 2558811 w 11907711"/>
              <a:gd name="connsiteY888" fmla="*/ 5861936 h 6571007"/>
              <a:gd name="connsiteX889" fmla="*/ 2467578 w 11907711"/>
              <a:gd name="connsiteY889" fmla="*/ 5852005 h 6571007"/>
              <a:gd name="connsiteX890" fmla="*/ 2402129 w 11907711"/>
              <a:gd name="connsiteY890" fmla="*/ 5828171 h 6571007"/>
              <a:gd name="connsiteX891" fmla="*/ 2378329 w 11907711"/>
              <a:gd name="connsiteY891" fmla="*/ 5822212 h 6571007"/>
              <a:gd name="connsiteX892" fmla="*/ 2332713 w 11907711"/>
              <a:gd name="connsiteY892" fmla="*/ 5824198 h 6571007"/>
              <a:gd name="connsiteX893" fmla="*/ 2183964 w 11907711"/>
              <a:gd name="connsiteY893" fmla="*/ 5784474 h 6571007"/>
              <a:gd name="connsiteX894" fmla="*/ 2136365 w 11907711"/>
              <a:gd name="connsiteY894" fmla="*/ 5782488 h 6571007"/>
              <a:gd name="connsiteX895" fmla="*/ 2070915 w 11907711"/>
              <a:gd name="connsiteY895" fmla="*/ 5764612 h 6571007"/>
              <a:gd name="connsiteX896" fmla="*/ 2041165 w 11907711"/>
              <a:gd name="connsiteY896" fmla="*/ 5744751 h 6571007"/>
              <a:gd name="connsiteX897" fmla="*/ 1924150 w 11907711"/>
              <a:gd name="connsiteY897" fmla="*/ 5714958 h 6571007"/>
              <a:gd name="connsiteX898" fmla="*/ 1821017 w 11907711"/>
              <a:gd name="connsiteY898" fmla="*/ 5699068 h 6571007"/>
              <a:gd name="connsiteX899" fmla="*/ 1793251 w 11907711"/>
              <a:gd name="connsiteY899" fmla="*/ 5687151 h 6571007"/>
              <a:gd name="connsiteX900" fmla="*/ 1759534 w 11907711"/>
              <a:gd name="connsiteY900" fmla="*/ 5665303 h 6571007"/>
              <a:gd name="connsiteX901" fmla="*/ 1674252 w 11907711"/>
              <a:gd name="connsiteY901" fmla="*/ 5635510 h 6571007"/>
              <a:gd name="connsiteX902" fmla="*/ 1547320 w 11907711"/>
              <a:gd name="connsiteY902" fmla="*/ 5603731 h 6571007"/>
              <a:gd name="connsiteX903" fmla="*/ 1523520 w 11907711"/>
              <a:gd name="connsiteY903" fmla="*/ 5585855 h 6571007"/>
              <a:gd name="connsiteX904" fmla="*/ 1521537 w 11907711"/>
              <a:gd name="connsiteY904" fmla="*/ 5569965 h 6571007"/>
              <a:gd name="connsiteX905" fmla="*/ 1416421 w 11907711"/>
              <a:gd name="connsiteY905" fmla="*/ 5478601 h 6571007"/>
              <a:gd name="connsiteX906" fmla="*/ 1410471 w 11907711"/>
              <a:gd name="connsiteY906" fmla="*/ 5462711 h 6571007"/>
              <a:gd name="connsiteX907" fmla="*/ 1420388 w 11907711"/>
              <a:gd name="connsiteY907" fmla="*/ 5450794 h 6571007"/>
              <a:gd name="connsiteX908" fmla="*/ 1428321 w 11907711"/>
              <a:gd name="connsiteY908" fmla="*/ 5424973 h 6571007"/>
              <a:gd name="connsiteX909" fmla="*/ 1402538 w 11907711"/>
              <a:gd name="connsiteY909" fmla="*/ 5422987 h 6571007"/>
              <a:gd name="connsiteX910" fmla="*/ 1345022 w 11907711"/>
              <a:gd name="connsiteY910" fmla="*/ 5422987 h 6571007"/>
              <a:gd name="connsiteX911" fmla="*/ 1301389 w 11907711"/>
              <a:gd name="connsiteY911" fmla="*/ 5430932 h 6571007"/>
              <a:gd name="connsiteX912" fmla="*/ 1287505 w 11907711"/>
              <a:gd name="connsiteY912" fmla="*/ 5440863 h 6571007"/>
              <a:gd name="connsiteX913" fmla="*/ 1267672 w 11907711"/>
              <a:gd name="connsiteY913" fmla="*/ 5440863 h 6571007"/>
              <a:gd name="connsiteX914" fmla="*/ 1267672 w 11907711"/>
              <a:gd name="connsiteY914" fmla="*/ 5421001 h 6571007"/>
              <a:gd name="connsiteX915" fmla="*/ 1283539 w 11907711"/>
              <a:gd name="connsiteY915" fmla="*/ 5399153 h 6571007"/>
              <a:gd name="connsiteX916" fmla="*/ 1289489 w 11907711"/>
              <a:gd name="connsiteY916" fmla="*/ 5389222 h 6571007"/>
              <a:gd name="connsiteX917" fmla="*/ 1277589 w 11907711"/>
              <a:gd name="connsiteY917" fmla="*/ 5387236 h 6571007"/>
              <a:gd name="connsiteX918" fmla="*/ 1263706 w 11907711"/>
              <a:gd name="connsiteY918" fmla="*/ 5391208 h 6571007"/>
              <a:gd name="connsiteX919" fmla="*/ 1251806 w 11907711"/>
              <a:gd name="connsiteY919" fmla="*/ 5391208 h 6571007"/>
              <a:gd name="connsiteX920" fmla="*/ 1174456 w 11907711"/>
              <a:gd name="connsiteY920" fmla="*/ 5361415 h 6571007"/>
              <a:gd name="connsiteX921" fmla="*/ 1132807 w 11907711"/>
              <a:gd name="connsiteY921" fmla="*/ 5361415 h 6571007"/>
              <a:gd name="connsiteX922" fmla="*/ 1109007 w 11907711"/>
              <a:gd name="connsiteY922" fmla="*/ 5351484 h 6571007"/>
              <a:gd name="connsiteX923" fmla="*/ 1122890 w 11907711"/>
              <a:gd name="connsiteY923" fmla="*/ 5331622 h 6571007"/>
              <a:gd name="connsiteX924" fmla="*/ 1134790 w 11907711"/>
              <a:gd name="connsiteY924" fmla="*/ 5321691 h 6571007"/>
              <a:gd name="connsiteX925" fmla="*/ 1144707 w 11907711"/>
              <a:gd name="connsiteY925" fmla="*/ 5305802 h 6571007"/>
              <a:gd name="connsiteX926" fmla="*/ 1124873 w 11907711"/>
              <a:gd name="connsiteY926" fmla="*/ 5299843 h 6571007"/>
              <a:gd name="connsiteX927" fmla="*/ 1075291 w 11907711"/>
              <a:gd name="connsiteY927" fmla="*/ 5287926 h 6571007"/>
              <a:gd name="connsiteX928" fmla="*/ 997941 w 11907711"/>
              <a:gd name="connsiteY928" fmla="*/ 5317719 h 6571007"/>
              <a:gd name="connsiteX929" fmla="*/ 966208 w 11907711"/>
              <a:gd name="connsiteY929" fmla="*/ 5339567 h 6571007"/>
              <a:gd name="connsiteX930" fmla="*/ 966208 w 11907711"/>
              <a:gd name="connsiteY930" fmla="*/ 5252362 h 6571007"/>
              <a:gd name="connsiteX931" fmla="*/ 956325 w 11907711"/>
              <a:gd name="connsiteY931" fmla="*/ 5260140 h 6571007"/>
              <a:gd name="connsiteX932" fmla="*/ 940734 w 11907711"/>
              <a:gd name="connsiteY932" fmla="*/ 5260025 h 6571007"/>
              <a:gd name="connsiteX933" fmla="*/ 917398 w 11907711"/>
              <a:gd name="connsiteY933" fmla="*/ 5256771 h 6571007"/>
              <a:gd name="connsiteX934" fmla="*/ 899792 w 11907711"/>
              <a:gd name="connsiteY934" fmla="*/ 5245560 h 6571007"/>
              <a:gd name="connsiteX935" fmla="*/ 872758 w 11907711"/>
              <a:gd name="connsiteY935" fmla="*/ 5241146 h 6571007"/>
              <a:gd name="connsiteX936" fmla="*/ 843317 w 11907711"/>
              <a:gd name="connsiteY936" fmla="*/ 5265238 h 6571007"/>
              <a:gd name="connsiteX937" fmla="*/ 841053 w 11907711"/>
              <a:gd name="connsiteY937" fmla="*/ 5262089 h 6571007"/>
              <a:gd name="connsiteX938" fmla="*/ 835285 w 11907711"/>
              <a:gd name="connsiteY938" fmla="*/ 5215578 h 6571007"/>
              <a:gd name="connsiteX939" fmla="*/ 828770 w 11907711"/>
              <a:gd name="connsiteY939" fmla="*/ 5207846 h 6571007"/>
              <a:gd name="connsiteX940" fmla="*/ 762181 w 11907711"/>
              <a:gd name="connsiteY940" fmla="*/ 5197529 h 6571007"/>
              <a:gd name="connsiteX941" fmla="*/ 732606 w 11907711"/>
              <a:gd name="connsiteY941" fmla="*/ 5188254 h 6571007"/>
              <a:gd name="connsiteX942" fmla="*/ 728452 w 11907711"/>
              <a:gd name="connsiteY942" fmla="*/ 5162568 h 6571007"/>
              <a:gd name="connsiteX943" fmla="*/ 770417 w 11907711"/>
              <a:gd name="connsiteY943" fmla="*/ 5139966 h 6571007"/>
              <a:gd name="connsiteX944" fmla="*/ 816489 w 11907711"/>
              <a:gd name="connsiteY944" fmla="*/ 5153602 h 6571007"/>
              <a:gd name="connsiteX945" fmla="*/ 858864 w 11907711"/>
              <a:gd name="connsiteY945" fmla="*/ 5166078 h 6571007"/>
              <a:gd name="connsiteX946" fmla="*/ 902442 w 11907711"/>
              <a:gd name="connsiteY946" fmla="*/ 5164302 h 6571007"/>
              <a:gd name="connsiteX947" fmla="*/ 943529 w 11907711"/>
              <a:gd name="connsiteY947" fmla="*/ 5147113 h 6571007"/>
              <a:gd name="connsiteX948" fmla="*/ 1036599 w 11907711"/>
              <a:gd name="connsiteY948" fmla="*/ 5158419 h 6571007"/>
              <a:gd name="connsiteX949" fmla="*/ 1108741 w 11907711"/>
              <a:gd name="connsiteY949" fmla="*/ 5137966 h 6571007"/>
              <a:gd name="connsiteX950" fmla="*/ 1138364 w 11907711"/>
              <a:gd name="connsiteY950" fmla="*/ 5136690 h 6571007"/>
              <a:gd name="connsiteX951" fmla="*/ 1154690 w 11907711"/>
              <a:gd name="connsiteY951" fmla="*/ 5146336 h 6571007"/>
              <a:gd name="connsiteX952" fmla="*/ 1154623 w 11907711"/>
              <a:gd name="connsiteY952" fmla="*/ 5140948 h 6571007"/>
              <a:gd name="connsiteX953" fmla="*/ 1162556 w 11907711"/>
              <a:gd name="connsiteY953" fmla="*/ 5129031 h 6571007"/>
              <a:gd name="connsiteX954" fmla="*/ 1204206 w 11907711"/>
              <a:gd name="connsiteY954" fmla="*/ 5166768 h 6571007"/>
              <a:gd name="connsiteX955" fmla="*/ 1205165 w 11907711"/>
              <a:gd name="connsiteY955" fmla="*/ 5168881 h 6571007"/>
              <a:gd name="connsiteX956" fmla="*/ 1224087 w 11907711"/>
              <a:gd name="connsiteY956" fmla="*/ 5174444 h 6571007"/>
              <a:gd name="connsiteX957" fmla="*/ 1263991 w 11907711"/>
              <a:gd name="connsiteY957" fmla="*/ 5172434 h 6571007"/>
              <a:gd name="connsiteX958" fmla="*/ 1265689 w 11907711"/>
              <a:gd name="connsiteY958" fmla="*/ 5164782 h 6571007"/>
              <a:gd name="connsiteX959" fmla="*/ 1285522 w 11907711"/>
              <a:gd name="connsiteY959" fmla="*/ 5156837 h 6571007"/>
              <a:gd name="connsiteX960" fmla="*/ 1291081 w 11907711"/>
              <a:gd name="connsiteY960" fmla="*/ 5162405 h 6571007"/>
              <a:gd name="connsiteX961" fmla="*/ 1314570 w 11907711"/>
              <a:gd name="connsiteY961" fmla="*/ 5152123 h 6571007"/>
              <a:gd name="connsiteX962" fmla="*/ 1342205 w 11907711"/>
              <a:gd name="connsiteY962" fmla="*/ 5149411 h 6571007"/>
              <a:gd name="connsiteX963" fmla="*/ 1361846 w 11907711"/>
              <a:gd name="connsiteY963" fmla="*/ 5151505 h 6571007"/>
              <a:gd name="connsiteX964" fmla="*/ 1358522 w 11907711"/>
              <a:gd name="connsiteY964" fmla="*/ 5130957 h 6571007"/>
              <a:gd name="connsiteX965" fmla="*/ 1366566 w 11907711"/>
              <a:gd name="connsiteY965" fmla="*/ 5115598 h 6571007"/>
              <a:gd name="connsiteX966" fmla="*/ 1398176 w 11907711"/>
              <a:gd name="connsiteY966" fmla="*/ 5115758 h 6571007"/>
              <a:gd name="connsiteX967" fmla="*/ 1464814 w 11907711"/>
              <a:gd name="connsiteY967" fmla="*/ 5115524 h 6571007"/>
              <a:gd name="connsiteX968" fmla="*/ 1472762 w 11907711"/>
              <a:gd name="connsiteY968" fmla="*/ 5121267 h 6571007"/>
              <a:gd name="connsiteX969" fmla="*/ 1506586 w 11907711"/>
              <a:gd name="connsiteY969" fmla="*/ 5135126 h 6571007"/>
              <a:gd name="connsiteX970" fmla="*/ 1662647 w 11907711"/>
              <a:gd name="connsiteY970" fmla="*/ 5134488 h 6571007"/>
              <a:gd name="connsiteX971" fmla="*/ 1676327 w 11907711"/>
              <a:gd name="connsiteY971" fmla="*/ 5132275 h 6571007"/>
              <a:gd name="connsiteX972" fmla="*/ 1712740 w 11907711"/>
              <a:gd name="connsiteY972" fmla="*/ 5140444 h 6571007"/>
              <a:gd name="connsiteX973" fmla="*/ 1747769 w 11907711"/>
              <a:gd name="connsiteY973" fmla="*/ 5140050 h 6571007"/>
              <a:gd name="connsiteX974" fmla="*/ 1763810 w 11907711"/>
              <a:gd name="connsiteY974" fmla="*/ 5119884 h 6571007"/>
              <a:gd name="connsiteX975" fmla="*/ 1792782 w 11907711"/>
              <a:gd name="connsiteY975" fmla="*/ 5136285 h 6571007"/>
              <a:gd name="connsiteX976" fmla="*/ 1832387 w 11907711"/>
              <a:gd name="connsiteY976" fmla="*/ 5131637 h 6571007"/>
              <a:gd name="connsiteX977" fmla="*/ 1874471 w 11907711"/>
              <a:gd name="connsiteY977" fmla="*/ 5121976 h 6571007"/>
              <a:gd name="connsiteX978" fmla="*/ 1879103 w 11907711"/>
              <a:gd name="connsiteY978" fmla="*/ 5112590 h 6571007"/>
              <a:gd name="connsiteX979" fmla="*/ 1846800 w 11907711"/>
              <a:gd name="connsiteY979" fmla="*/ 5107182 h 6571007"/>
              <a:gd name="connsiteX980" fmla="*/ 1721851 w 11907711"/>
              <a:gd name="connsiteY980" fmla="*/ 5061500 h 6571007"/>
              <a:gd name="connsiteX981" fmla="*/ 1670285 w 11907711"/>
              <a:gd name="connsiteY981" fmla="*/ 4993969 h 6571007"/>
              <a:gd name="connsiteX982" fmla="*/ 1626652 w 11907711"/>
              <a:gd name="connsiteY982" fmla="*/ 4999928 h 6571007"/>
              <a:gd name="connsiteX983" fmla="*/ 1619376 w 11907711"/>
              <a:gd name="connsiteY983" fmla="*/ 4976244 h 6571007"/>
              <a:gd name="connsiteX984" fmla="*/ 1607546 w 11907711"/>
              <a:gd name="connsiteY984" fmla="*/ 4978222 h 6571007"/>
              <a:gd name="connsiteX985" fmla="*/ 1575919 w 11907711"/>
              <a:gd name="connsiteY985" fmla="*/ 4982019 h 6571007"/>
              <a:gd name="connsiteX986" fmla="*/ 1563702 w 11907711"/>
              <a:gd name="connsiteY986" fmla="*/ 4975408 h 6571007"/>
              <a:gd name="connsiteX987" fmla="*/ 1562195 w 11907711"/>
              <a:gd name="connsiteY987" fmla="*/ 4980314 h 6571007"/>
              <a:gd name="connsiteX988" fmla="*/ 1551286 w 11907711"/>
              <a:gd name="connsiteY988" fmla="*/ 4997942 h 6571007"/>
              <a:gd name="connsiteX989" fmla="*/ 1529470 w 11907711"/>
              <a:gd name="connsiteY989" fmla="*/ 4964176 h 6571007"/>
              <a:gd name="connsiteX990" fmla="*/ 1529418 w 11907711"/>
              <a:gd name="connsiteY990" fmla="*/ 4964155 h 6571007"/>
              <a:gd name="connsiteX991" fmla="*/ 1526446 w 11907711"/>
              <a:gd name="connsiteY991" fmla="*/ 4964981 h 6571007"/>
              <a:gd name="connsiteX992" fmla="*/ 1487394 w 11907711"/>
              <a:gd name="connsiteY992" fmla="*/ 4973053 h 6571007"/>
              <a:gd name="connsiteX993" fmla="*/ 1353611 w 11907711"/>
              <a:gd name="connsiteY993" fmla="*/ 4959546 h 6571007"/>
              <a:gd name="connsiteX994" fmla="*/ 1312295 w 11907711"/>
              <a:gd name="connsiteY994" fmla="*/ 4964471 h 6571007"/>
              <a:gd name="connsiteX995" fmla="*/ 1253376 w 11907711"/>
              <a:gd name="connsiteY995" fmla="*/ 4958185 h 6571007"/>
              <a:gd name="connsiteX996" fmla="*/ 1224958 w 11907711"/>
              <a:gd name="connsiteY996" fmla="*/ 4945208 h 6571007"/>
              <a:gd name="connsiteX997" fmla="*/ 1119918 w 11907711"/>
              <a:gd name="connsiteY997" fmla="*/ 4935839 h 6571007"/>
              <a:gd name="connsiteX998" fmla="*/ 1028786 w 11907711"/>
              <a:gd name="connsiteY998" fmla="*/ 4936519 h 6571007"/>
              <a:gd name="connsiteX999" fmla="*/ 1003186 w 11907711"/>
              <a:gd name="connsiteY999" fmla="*/ 4930116 h 6571007"/>
              <a:gd name="connsiteX1000" fmla="*/ 971071 w 11907711"/>
              <a:gd name="connsiteY1000" fmla="*/ 4915982 h 6571007"/>
              <a:gd name="connsiteX1001" fmla="*/ 893390 w 11907711"/>
              <a:gd name="connsiteY1001" fmla="*/ 4902186 h 6571007"/>
              <a:gd name="connsiteX1002" fmla="*/ 779523 w 11907711"/>
              <a:gd name="connsiteY1002" fmla="*/ 4892486 h 6571007"/>
              <a:gd name="connsiteX1003" fmla="*/ 756512 w 11907711"/>
              <a:gd name="connsiteY1003" fmla="*/ 4880393 h 6571007"/>
              <a:gd name="connsiteX1004" fmla="*/ 752586 w 11907711"/>
              <a:gd name="connsiteY1004" fmla="*/ 4866971 h 6571007"/>
              <a:gd name="connsiteX1005" fmla="*/ 649221 w 11907711"/>
              <a:gd name="connsiteY1005" fmla="*/ 4802856 h 6571007"/>
              <a:gd name="connsiteX1006" fmla="*/ 641876 w 11907711"/>
              <a:gd name="connsiteY1006" fmla="*/ 4789987 h 6571007"/>
              <a:gd name="connsiteX1007" fmla="*/ 648764 w 11907711"/>
              <a:gd name="connsiteY1007" fmla="*/ 4778330 h 6571007"/>
              <a:gd name="connsiteX1008" fmla="*/ 652003 w 11907711"/>
              <a:gd name="connsiteY1008" fmla="*/ 4754962 h 6571007"/>
              <a:gd name="connsiteX1009" fmla="*/ 629498 w 11907711"/>
              <a:gd name="connsiteY1009" fmla="*/ 4756844 h 6571007"/>
              <a:gd name="connsiteX1010" fmla="*/ 579910 w 11907711"/>
              <a:gd name="connsiteY1010" fmla="*/ 4764864 h 6571007"/>
              <a:gd name="connsiteX1011" fmla="*/ 543399 w 11907711"/>
              <a:gd name="connsiteY1011" fmla="*/ 4777798 h 6571007"/>
              <a:gd name="connsiteX1012" fmla="*/ 532815 w 11907711"/>
              <a:gd name="connsiteY1012" fmla="*/ 4788295 h 6571007"/>
              <a:gd name="connsiteX1013" fmla="*/ 515715 w 11907711"/>
              <a:gd name="connsiteY1013" fmla="*/ 4791062 h 6571007"/>
              <a:gd name="connsiteX1014" fmla="*/ 512946 w 11907711"/>
              <a:gd name="connsiteY1014" fmla="*/ 4773937 h 6571007"/>
              <a:gd name="connsiteX1015" fmla="*/ 523579 w 11907711"/>
              <a:gd name="connsiteY1015" fmla="*/ 4752888 h 6571007"/>
              <a:gd name="connsiteX1016" fmla="*/ 527324 w 11907711"/>
              <a:gd name="connsiteY1016" fmla="*/ 4743496 h 6571007"/>
              <a:gd name="connsiteX1017" fmla="*/ 516788 w 11907711"/>
              <a:gd name="connsiteY1017" fmla="*/ 4743444 h 6571007"/>
              <a:gd name="connsiteX1018" fmla="*/ 505372 w 11907711"/>
              <a:gd name="connsiteY1018" fmla="*/ 4748805 h 6571007"/>
              <a:gd name="connsiteX1019" fmla="*/ 495113 w 11907711"/>
              <a:gd name="connsiteY1019" fmla="*/ 4750463 h 6571007"/>
              <a:gd name="connsiteX1020" fmla="*/ 424271 w 11907711"/>
              <a:gd name="connsiteY1020" fmla="*/ 4735562 h 6571007"/>
              <a:gd name="connsiteX1021" fmla="*/ 388363 w 11907711"/>
              <a:gd name="connsiteY1021" fmla="*/ 4741370 h 6571007"/>
              <a:gd name="connsiteX1022" fmla="*/ 366459 w 11907711"/>
              <a:gd name="connsiteY1022" fmla="*/ 4736126 h 6571007"/>
              <a:gd name="connsiteX1023" fmla="*/ 375659 w 11907711"/>
              <a:gd name="connsiteY1023" fmla="*/ 4717066 h 6571007"/>
              <a:gd name="connsiteX1024" fmla="*/ 384534 w 11907711"/>
              <a:gd name="connsiteY1024" fmla="*/ 4706845 h 6571007"/>
              <a:gd name="connsiteX1025" fmla="*/ 390868 w 11907711"/>
              <a:gd name="connsiteY1025" fmla="*/ 4691763 h 6571007"/>
              <a:gd name="connsiteX1026" fmla="*/ 372938 w 11907711"/>
              <a:gd name="connsiteY1026" fmla="*/ 4689392 h 6571007"/>
              <a:gd name="connsiteX1027" fmla="*/ 328528 w 11907711"/>
              <a:gd name="connsiteY1027" fmla="*/ 4686030 h 6571007"/>
              <a:gd name="connsiteX1028" fmla="*/ 265995 w 11907711"/>
              <a:gd name="connsiteY1028" fmla="*/ 4722501 h 6571007"/>
              <a:gd name="connsiteX1029" fmla="*/ 241683 w 11907711"/>
              <a:gd name="connsiteY1029" fmla="*/ 4745763 h 6571007"/>
              <a:gd name="connsiteX1030" fmla="*/ 226174 w 11907711"/>
              <a:gd name="connsiteY1030" fmla="*/ 4649868 h 6571007"/>
              <a:gd name="connsiteX1031" fmla="*/ 244249 w 11907711"/>
              <a:gd name="connsiteY1031" fmla="*/ 4620587 h 6571007"/>
              <a:gd name="connsiteX1032" fmla="*/ 236904 w 11907711"/>
              <a:gd name="connsiteY1032" fmla="*/ 4607717 h 6571007"/>
              <a:gd name="connsiteX1033" fmla="*/ 253726 w 11907711"/>
              <a:gd name="connsiteY1033" fmla="*/ 4603239 h 6571007"/>
              <a:gd name="connsiteX1034" fmla="*/ 266249 w 11907711"/>
              <a:gd name="connsiteY1034" fmla="*/ 4604728 h 6571007"/>
              <a:gd name="connsiteX1035" fmla="*/ 281687 w 11907711"/>
              <a:gd name="connsiteY1035" fmla="*/ 4591688 h 6571007"/>
              <a:gd name="connsiteX1036" fmla="*/ 295138 w 11907711"/>
              <a:gd name="connsiteY1036" fmla="*/ 4577213 h 6571007"/>
              <a:gd name="connsiteX1037" fmla="*/ 332154 w 11907711"/>
              <a:gd name="connsiteY1037" fmla="*/ 4578255 h 6571007"/>
              <a:gd name="connsiteX1038" fmla="*/ 366629 w 11907711"/>
              <a:gd name="connsiteY1038" fmla="*/ 4574436 h 6571007"/>
              <a:gd name="connsiteX1039" fmla="*/ 376432 w 11907711"/>
              <a:gd name="connsiteY1039" fmla="*/ 4548251 h 6571007"/>
              <a:gd name="connsiteX1040" fmla="*/ 381610 w 11907711"/>
              <a:gd name="connsiteY1040" fmla="*/ 4536870 h 6571007"/>
              <a:gd name="connsiteX1041" fmla="*/ 422779 w 11907711"/>
              <a:gd name="connsiteY1041" fmla="*/ 4563598 h 6571007"/>
              <a:gd name="connsiteX1042" fmla="*/ 434376 w 11907711"/>
              <a:gd name="connsiteY1042" fmla="*/ 4581053 h 6571007"/>
              <a:gd name="connsiteX1043" fmla="*/ 472825 w 11907711"/>
              <a:gd name="connsiteY1043" fmla="*/ 4580106 h 6571007"/>
              <a:gd name="connsiteX1044" fmla="*/ 474583 w 11907711"/>
              <a:gd name="connsiteY1044" fmla="*/ 4569278 h 6571007"/>
              <a:gd name="connsiteX1045" fmla="*/ 475510 w 11907711"/>
              <a:gd name="connsiteY1045" fmla="*/ 4553313 h 6571007"/>
              <a:gd name="connsiteX1046" fmla="*/ 491502 w 11907711"/>
              <a:gd name="connsiteY1046" fmla="*/ 4543699 h 6571007"/>
              <a:gd name="connsiteX1047" fmla="*/ 544136 w 11907711"/>
              <a:gd name="connsiteY1047" fmla="*/ 4554515 h 6571007"/>
              <a:gd name="connsiteX1048" fmla="*/ 575144 w 11907711"/>
              <a:gd name="connsiteY1048" fmla="*/ 4561801 h 6571007"/>
              <a:gd name="connsiteX1049" fmla="*/ 655835 w 11907711"/>
              <a:gd name="connsiteY1049" fmla="*/ 4539964 h 6571007"/>
              <a:gd name="connsiteX1050" fmla="*/ 679220 w 11907711"/>
              <a:gd name="connsiteY1050" fmla="*/ 4532668 h 6571007"/>
              <a:gd name="connsiteX1051" fmla="*/ 757455 w 11907711"/>
              <a:gd name="connsiteY1051" fmla="*/ 4549888 h 6571007"/>
              <a:gd name="connsiteX1052" fmla="*/ 800480 w 11907711"/>
              <a:gd name="connsiteY1052" fmla="*/ 4544687 h 6571007"/>
              <a:gd name="connsiteX1053" fmla="*/ 854186 w 11907711"/>
              <a:gd name="connsiteY1053" fmla="*/ 4507886 h 6571007"/>
              <a:gd name="connsiteX1054" fmla="*/ 862591 w 11907711"/>
              <a:gd name="connsiteY1054" fmla="*/ 4538156 h 6571007"/>
              <a:gd name="connsiteX1055" fmla="*/ 894707 w 11907711"/>
              <a:gd name="connsiteY1055" fmla="*/ 4552292 h 6571007"/>
              <a:gd name="connsiteX1056" fmla="*/ 898222 w 11907711"/>
              <a:gd name="connsiteY1056" fmla="*/ 4530637 h 6571007"/>
              <a:gd name="connsiteX1057" fmla="*/ 915093 w 11907711"/>
              <a:gd name="connsiteY1057" fmla="*/ 4515608 h 6571007"/>
              <a:gd name="connsiteX1058" fmla="*/ 956962 w 11907711"/>
              <a:gd name="connsiteY1058" fmla="*/ 4514108 h 6571007"/>
              <a:gd name="connsiteX1059" fmla="*/ 1013064 w 11907711"/>
              <a:gd name="connsiteY1059" fmla="*/ 4513821 h 6571007"/>
              <a:gd name="connsiteX1060" fmla="*/ 1041856 w 11907711"/>
              <a:gd name="connsiteY1060" fmla="*/ 4507407 h 6571007"/>
              <a:gd name="connsiteX1061" fmla="*/ 1053320 w 11907711"/>
              <a:gd name="connsiteY1061" fmla="*/ 4491496 h 6571007"/>
              <a:gd name="connsiteX1062" fmla="*/ 1074766 w 11907711"/>
              <a:gd name="connsiteY1062" fmla="*/ 4472212 h 6571007"/>
              <a:gd name="connsiteX1063" fmla="*/ 1087194 w 11907711"/>
              <a:gd name="connsiteY1063" fmla="*/ 4494804 h 6571007"/>
              <a:gd name="connsiteX1064" fmla="*/ 1100270 w 11907711"/>
              <a:gd name="connsiteY1064" fmla="*/ 4499718 h 6571007"/>
              <a:gd name="connsiteX1065" fmla="*/ 1107712 w 11907711"/>
              <a:gd name="connsiteY1065" fmla="*/ 4491485 h 6571007"/>
              <a:gd name="connsiteX1066" fmla="*/ 1125787 w 11907711"/>
              <a:gd name="connsiteY1066" fmla="*/ 4462204 h 6571007"/>
              <a:gd name="connsiteX1067" fmla="*/ 1129303 w 11907711"/>
              <a:gd name="connsiteY1067" fmla="*/ 4440549 h 6571007"/>
              <a:gd name="connsiteX1068" fmla="*/ 1116226 w 11907711"/>
              <a:gd name="connsiteY1068" fmla="*/ 4435635 h 6571007"/>
              <a:gd name="connsiteX1069" fmla="*/ 968487 w 11907711"/>
              <a:gd name="connsiteY1069" fmla="*/ 4422628 h 6571007"/>
              <a:gd name="connsiteX1070" fmla="*/ 854392 w 11907711"/>
              <a:gd name="connsiteY1070" fmla="*/ 4400664 h 6571007"/>
              <a:gd name="connsiteX1071" fmla="*/ 800518 w 11907711"/>
              <a:gd name="connsiteY1071" fmla="*/ 4349632 h 6571007"/>
              <a:gd name="connsiteX1072" fmla="*/ 763731 w 11907711"/>
              <a:gd name="connsiteY1072" fmla="*/ 4360854 h 6571007"/>
              <a:gd name="connsiteX1073" fmla="*/ 753291 w 11907711"/>
              <a:gd name="connsiteY1073" fmla="*/ 4339698 h 6571007"/>
              <a:gd name="connsiteX1074" fmla="*/ 727461 w 11907711"/>
              <a:gd name="connsiteY1074" fmla="*/ 4321032 h 6571007"/>
              <a:gd name="connsiteX1075" fmla="*/ 707448 w 11907711"/>
              <a:gd name="connsiteY1075" fmla="*/ 4338326 h 6571007"/>
              <a:gd name="connsiteX1076" fmla="*/ 698476 w 11907711"/>
              <a:gd name="connsiteY1076" fmla="*/ 4369649 h 6571007"/>
              <a:gd name="connsiteX1077" fmla="*/ 674959 w 11907711"/>
              <a:gd name="connsiteY1077" fmla="*/ 4343580 h 6571007"/>
              <a:gd name="connsiteX1078" fmla="*/ 647697 w 11907711"/>
              <a:gd name="connsiteY1078" fmla="*/ 4326903 h 6571007"/>
              <a:gd name="connsiteX1079" fmla="*/ 656212 w 11907711"/>
              <a:gd name="connsiteY1079" fmla="*/ 4271054 h 6571007"/>
              <a:gd name="connsiteX1080" fmla="*/ 680475 w 11907711"/>
              <a:gd name="connsiteY1080" fmla="*/ 4258343 h 6571007"/>
              <a:gd name="connsiteX1081" fmla="*/ 693504 w 11907711"/>
              <a:gd name="connsiteY1081" fmla="*/ 4273808 h 6571007"/>
              <a:gd name="connsiteX1082" fmla="*/ 705426 w 11907711"/>
              <a:gd name="connsiteY1082" fmla="*/ 4282423 h 6571007"/>
              <a:gd name="connsiteX1083" fmla="*/ 753207 w 11907711"/>
              <a:gd name="connsiteY1083" fmla="*/ 4295782 h 6571007"/>
              <a:gd name="connsiteX1084" fmla="*/ 791102 w 11907711"/>
              <a:gd name="connsiteY1084" fmla="*/ 4291411 h 6571007"/>
              <a:gd name="connsiteX1085" fmla="*/ 802193 w 11907711"/>
              <a:gd name="connsiteY1085" fmla="*/ 4294889 h 6571007"/>
              <a:gd name="connsiteX1086" fmla="*/ 814391 w 11907711"/>
              <a:gd name="connsiteY1086" fmla="*/ 4305216 h 6571007"/>
              <a:gd name="connsiteX1087" fmla="*/ 903307 w 11907711"/>
              <a:gd name="connsiteY1087" fmla="*/ 4290836 h 6571007"/>
              <a:gd name="connsiteX1088" fmla="*/ 948921 w 11907711"/>
              <a:gd name="connsiteY1088" fmla="*/ 4279944 h 6571007"/>
              <a:gd name="connsiteX1089" fmla="*/ 988152 w 11907711"/>
              <a:gd name="connsiteY1089" fmla="*/ 4294686 h 6571007"/>
              <a:gd name="connsiteX1090" fmla="*/ 1006359 w 11907711"/>
              <a:gd name="connsiteY1090" fmla="*/ 4298771 h 6571007"/>
              <a:gd name="connsiteX1091" fmla="*/ 1009876 w 11907711"/>
              <a:gd name="connsiteY1091" fmla="*/ 4277116 h 6571007"/>
              <a:gd name="connsiteX1092" fmla="*/ 1003410 w 11907711"/>
              <a:gd name="connsiteY1092" fmla="*/ 4258832 h 6571007"/>
              <a:gd name="connsiteX1093" fmla="*/ 972775 w 11907711"/>
              <a:gd name="connsiteY1093" fmla="*/ 4232157 h 6571007"/>
              <a:gd name="connsiteX1094" fmla="*/ 881415 w 11907711"/>
              <a:gd name="connsiteY1094" fmla="*/ 4220575 h 6571007"/>
              <a:gd name="connsiteX1095" fmla="*/ 869591 w 11907711"/>
              <a:gd name="connsiteY1095" fmla="*/ 4190857 h 6571007"/>
              <a:gd name="connsiteX1096" fmla="*/ 870747 w 11907711"/>
              <a:gd name="connsiteY1096" fmla="*/ 4187155 h 6571007"/>
              <a:gd name="connsiteX1097" fmla="*/ 892290 w 11907711"/>
              <a:gd name="connsiteY1097" fmla="*/ 4146771 h 6571007"/>
              <a:gd name="connsiteX1098" fmla="*/ 906523 w 11907711"/>
              <a:gd name="connsiteY1098" fmla="*/ 4147984 h 6571007"/>
              <a:gd name="connsiteX1099" fmla="*/ 891591 w 11907711"/>
              <a:gd name="connsiteY1099" fmla="*/ 4174998 h 6571007"/>
              <a:gd name="connsiteX1100" fmla="*/ 911182 w 11907711"/>
              <a:gd name="connsiteY1100" fmla="*/ 4187646 h 6571007"/>
              <a:gd name="connsiteX1101" fmla="*/ 917794 w 11907711"/>
              <a:gd name="connsiteY1101" fmla="*/ 4174275 h 6571007"/>
              <a:gd name="connsiteX1102" fmla="*/ 952414 w 11907711"/>
              <a:gd name="connsiteY1102" fmla="*/ 4138804 h 6571007"/>
              <a:gd name="connsiteX1103" fmla="*/ 1025941 w 11907711"/>
              <a:gd name="connsiteY1103" fmla="*/ 4126913 h 6571007"/>
              <a:gd name="connsiteX1104" fmla="*/ 1065678 w 11907711"/>
              <a:gd name="connsiteY1104" fmla="*/ 4155630 h 6571007"/>
              <a:gd name="connsiteX1105" fmla="*/ 1066509 w 11907711"/>
              <a:gd name="connsiteY1105" fmla="*/ 4160768 h 6571007"/>
              <a:gd name="connsiteX1106" fmla="*/ 1070712 w 11907711"/>
              <a:gd name="connsiteY1106" fmla="*/ 4175902 h 6571007"/>
              <a:gd name="connsiteX1107" fmla="*/ 1092110 w 11907711"/>
              <a:gd name="connsiteY1107" fmla="*/ 4167170 h 6571007"/>
              <a:gd name="connsiteX1108" fmla="*/ 1097613 w 11907711"/>
              <a:gd name="connsiteY1108" fmla="*/ 4146951 h 6571007"/>
              <a:gd name="connsiteX1109" fmla="*/ 1120722 w 11907711"/>
              <a:gd name="connsiteY1109" fmla="*/ 4137943 h 6571007"/>
              <a:gd name="connsiteX1110" fmla="*/ 1125755 w 11907711"/>
              <a:gd name="connsiteY1110" fmla="*/ 4158215 h 6571007"/>
              <a:gd name="connsiteX1111" fmla="*/ 1122009 w 11907711"/>
              <a:gd name="connsiteY1111" fmla="*/ 4167606 h 6571007"/>
              <a:gd name="connsiteX1112" fmla="*/ 1123948 w 11907711"/>
              <a:gd name="connsiteY1112" fmla="*/ 4179593 h 6571007"/>
              <a:gd name="connsiteX1113" fmla="*/ 1133654 w 11907711"/>
              <a:gd name="connsiteY1113" fmla="*/ 4174509 h 6571007"/>
              <a:gd name="connsiteX1114" fmla="*/ 1145720 w 11907711"/>
              <a:gd name="connsiteY1114" fmla="*/ 4151472 h 6571007"/>
              <a:gd name="connsiteX1115" fmla="*/ 1187963 w 11907711"/>
              <a:gd name="connsiteY1115" fmla="*/ 4130582 h 6571007"/>
              <a:gd name="connsiteX1116" fmla="*/ 1221510 w 11907711"/>
              <a:gd name="connsiteY1116" fmla="*/ 4142728 h 6571007"/>
              <a:gd name="connsiteX1117" fmla="*/ 1243185 w 11907711"/>
              <a:gd name="connsiteY1117" fmla="*/ 4135708 h 6571007"/>
              <a:gd name="connsiteX1118" fmla="*/ 1270640 w 11907711"/>
              <a:gd name="connsiteY1118" fmla="*/ 4110182 h 6571007"/>
              <a:gd name="connsiteX1119" fmla="*/ 1282876 w 11907711"/>
              <a:gd name="connsiteY1119" fmla="*/ 4108797 h 6571007"/>
              <a:gd name="connsiteX1120" fmla="*/ 1286576 w 11907711"/>
              <a:gd name="connsiteY1120" fmla="*/ 4097017 h 6571007"/>
              <a:gd name="connsiteX1121" fmla="*/ 1295439 w 11907711"/>
              <a:gd name="connsiteY1121" fmla="*/ 4084293 h 6571007"/>
              <a:gd name="connsiteX1122" fmla="*/ 1345022 w 11907711"/>
              <a:gd name="connsiteY1122" fmla="*/ 4088265 h 6571007"/>
              <a:gd name="connsiteX1123" fmla="*/ 1410471 w 11907711"/>
              <a:gd name="connsiteY1123" fmla="*/ 4108127 h 6571007"/>
              <a:gd name="connsiteX1124" fmla="*/ 1456087 w 11907711"/>
              <a:gd name="connsiteY1124" fmla="*/ 4108127 h 6571007"/>
              <a:gd name="connsiteX1125" fmla="*/ 1504648 w 11907711"/>
              <a:gd name="connsiteY1125" fmla="*/ 4110424 h 6571007"/>
              <a:gd name="connsiteX1126" fmla="*/ 1547867 w 11907711"/>
              <a:gd name="connsiteY1126" fmla="*/ 4118376 h 6571007"/>
              <a:gd name="connsiteX1127" fmla="*/ 1565813 w 11907711"/>
              <a:gd name="connsiteY1127" fmla="*/ 4109890 h 6571007"/>
              <a:gd name="connsiteX1128" fmla="*/ 1580766 w 11907711"/>
              <a:gd name="connsiteY1128" fmla="*/ 4100198 h 6571007"/>
              <a:gd name="connsiteX1129" fmla="*/ 1565424 w 11907711"/>
              <a:gd name="connsiteY1129" fmla="*/ 4094947 h 6571007"/>
              <a:gd name="connsiteX1130" fmla="*/ 1459577 w 11907711"/>
              <a:gd name="connsiteY1130" fmla="*/ 4097923 h 6571007"/>
              <a:gd name="connsiteX1131" fmla="*/ 1437127 w 11907711"/>
              <a:gd name="connsiteY1131" fmla="*/ 4089196 h 6571007"/>
              <a:gd name="connsiteX1132" fmla="*/ 1432108 w 11907711"/>
              <a:gd name="connsiteY1132" fmla="*/ 4077249 h 6571007"/>
              <a:gd name="connsiteX1133" fmla="*/ 1330239 w 11907711"/>
              <a:gd name="connsiteY1133" fmla="*/ 4029031 h 6571007"/>
              <a:gd name="connsiteX1134" fmla="*/ 1322130 w 11907711"/>
              <a:gd name="connsiteY1134" fmla="*/ 4017950 h 6571007"/>
              <a:gd name="connsiteX1135" fmla="*/ 1327252 w 11907711"/>
              <a:gd name="connsiteY1135" fmla="*/ 4006497 h 6571007"/>
              <a:gd name="connsiteX1136" fmla="*/ 1327791 w 11907711"/>
              <a:gd name="connsiteY1136" fmla="*/ 3984645 h 6571007"/>
              <a:gd name="connsiteX1137" fmla="*/ 1307268 w 11907711"/>
              <a:gd name="connsiteY1137" fmla="*/ 3988732 h 6571007"/>
              <a:gd name="connsiteX1138" fmla="*/ 1262452 w 11907711"/>
              <a:gd name="connsiteY1138" fmla="*/ 4001302 h 6571007"/>
              <a:gd name="connsiteX1139" fmla="*/ 1230190 w 11907711"/>
              <a:gd name="connsiteY1139" fmla="*/ 4017027 h 6571007"/>
              <a:gd name="connsiteX1140" fmla="*/ 1221544 w 11907711"/>
              <a:gd name="connsiteY1140" fmla="*/ 4027799 h 6571007"/>
              <a:gd name="connsiteX1141" fmla="*/ 1206089 w 11907711"/>
              <a:gd name="connsiteY1141" fmla="*/ 4032133 h 6571007"/>
              <a:gd name="connsiteX1142" fmla="*/ 1201749 w 11907711"/>
              <a:gd name="connsiteY1142" fmla="*/ 4016657 h 6571007"/>
              <a:gd name="connsiteX1143" fmla="*/ 1209338 w 11907711"/>
              <a:gd name="connsiteY1143" fmla="*/ 3996166 h 6571007"/>
              <a:gd name="connsiteX1144" fmla="*/ 1211803 w 11907711"/>
              <a:gd name="connsiteY1144" fmla="*/ 3987128 h 6571007"/>
              <a:gd name="connsiteX1145" fmla="*/ 1202098 w 11907711"/>
              <a:gd name="connsiteY1145" fmla="*/ 3988181 h 6571007"/>
              <a:gd name="connsiteX1146" fmla="*/ 1192149 w 11907711"/>
              <a:gd name="connsiteY1146" fmla="*/ 3994309 h 6571007"/>
              <a:gd name="connsiteX1147" fmla="*/ 1182875 w 11907711"/>
              <a:gd name="connsiteY1147" fmla="*/ 3996910 h 6571007"/>
              <a:gd name="connsiteX1148" fmla="*/ 1116096 w 11907711"/>
              <a:gd name="connsiteY1148" fmla="*/ 3990600 h 6571007"/>
              <a:gd name="connsiteX1149" fmla="*/ 1083644 w 11907711"/>
              <a:gd name="connsiteY1149" fmla="*/ 3999701 h 6571007"/>
              <a:gd name="connsiteX1150" fmla="*/ 1062929 w 11907711"/>
              <a:gd name="connsiteY1150" fmla="*/ 3997164 h 6571007"/>
              <a:gd name="connsiteX1151" fmla="*/ 1069406 w 11907711"/>
              <a:gd name="connsiteY1151" fmla="*/ 3978654 h 6571007"/>
              <a:gd name="connsiteX1152" fmla="*/ 1076509 w 11907711"/>
              <a:gd name="connsiteY1152" fmla="*/ 3968316 h 6571007"/>
              <a:gd name="connsiteX1153" fmla="*/ 1080764 w 11907711"/>
              <a:gd name="connsiteY1153" fmla="*/ 3953768 h 6571007"/>
              <a:gd name="connsiteX1154" fmla="*/ 1064007 w 11907711"/>
              <a:gd name="connsiteY1154" fmla="*/ 3953460 h 6571007"/>
              <a:gd name="connsiteX1155" fmla="*/ 1022769 w 11907711"/>
              <a:gd name="connsiteY1155" fmla="*/ 3955009 h 6571007"/>
              <a:gd name="connsiteX1156" fmla="*/ 969011 w 11907711"/>
              <a:gd name="connsiteY1156" fmla="*/ 3995127 h 6571007"/>
              <a:gd name="connsiteX1157" fmla="*/ 949059 w 11907711"/>
              <a:gd name="connsiteY1157" fmla="*/ 4019086 h 6571007"/>
              <a:gd name="connsiteX1158" fmla="*/ 924754 w 11907711"/>
              <a:gd name="connsiteY1158" fmla="*/ 3932419 h 6571007"/>
              <a:gd name="connsiteX1159" fmla="*/ 938332 w 11907711"/>
              <a:gd name="connsiteY1159" fmla="*/ 3903571 h 6571007"/>
              <a:gd name="connsiteX1160" fmla="*/ 930223 w 11907711"/>
              <a:gd name="connsiteY1160" fmla="*/ 3892490 h 6571007"/>
              <a:gd name="connsiteX1161" fmla="*/ 945244 w 11907711"/>
              <a:gd name="connsiteY1161" fmla="*/ 3886608 h 6571007"/>
              <a:gd name="connsiteX1162" fmla="*/ 956930 w 11907711"/>
              <a:gd name="connsiteY1162" fmla="*/ 3886670 h 6571007"/>
              <a:gd name="connsiteX1163" fmla="*/ 969778 w 11907711"/>
              <a:gd name="connsiteY1163" fmla="*/ 3873050 h 6571007"/>
              <a:gd name="connsiteX1164" fmla="*/ 980648 w 11907711"/>
              <a:gd name="connsiteY1164" fmla="*/ 3858316 h 6571007"/>
              <a:gd name="connsiteX1165" fmla="*/ 1012245 w 11907711"/>
              <a:gd name="connsiteY1165" fmla="*/ 3855626 h 6571007"/>
              <a:gd name="connsiteX1166" fmla="*/ 997346 w 11907711"/>
              <a:gd name="connsiteY1166" fmla="*/ 3841601 h 6571007"/>
              <a:gd name="connsiteX1167" fmla="*/ 958487 w 11907711"/>
              <a:gd name="connsiteY1167" fmla="*/ 3807469 h 6571007"/>
              <a:gd name="connsiteX1168" fmla="*/ 916763 w 11907711"/>
              <a:gd name="connsiteY1168" fmla="*/ 3777316 h 6571007"/>
              <a:gd name="connsiteX1169" fmla="*/ 915365 w 11907711"/>
              <a:gd name="connsiteY1169" fmla="*/ 3833772 h 6571007"/>
              <a:gd name="connsiteX1170" fmla="*/ 874376 w 11907711"/>
              <a:gd name="connsiteY1170" fmla="*/ 3829859 h 6571007"/>
              <a:gd name="connsiteX1171" fmla="*/ 847016 w 11907711"/>
              <a:gd name="connsiteY1171" fmla="*/ 3834283 h 6571007"/>
              <a:gd name="connsiteX1172" fmla="*/ 760233 w 11907711"/>
              <a:gd name="connsiteY1172" fmla="*/ 3818446 h 6571007"/>
              <a:gd name="connsiteX1173" fmla="*/ 496411 w 11907711"/>
              <a:gd name="connsiteY1173" fmla="*/ 3782040 h 6571007"/>
              <a:gd name="connsiteX1174" fmla="*/ 477650 w 11907711"/>
              <a:gd name="connsiteY1174" fmla="*/ 3774530 h 6571007"/>
              <a:gd name="connsiteX1175" fmla="*/ 486850 w 11907711"/>
              <a:gd name="connsiteY1175" fmla="*/ 3755470 h 6571007"/>
              <a:gd name="connsiteX1176" fmla="*/ 493184 w 11907711"/>
              <a:gd name="connsiteY1176" fmla="*/ 3740389 h 6571007"/>
              <a:gd name="connsiteX1177" fmla="*/ 475580 w 11907711"/>
              <a:gd name="connsiteY1177" fmla="*/ 3729178 h 6571007"/>
              <a:gd name="connsiteX1178" fmla="*/ 460190 w 11907711"/>
              <a:gd name="connsiteY1178" fmla="*/ 3731667 h 6571007"/>
              <a:gd name="connsiteX1179" fmla="*/ 416202 w 11907711"/>
              <a:gd name="connsiteY1179" fmla="*/ 3698365 h 6571007"/>
              <a:gd name="connsiteX1180" fmla="*/ 415468 w 11907711"/>
              <a:gd name="connsiteY1180" fmla="*/ 3672127 h 6571007"/>
              <a:gd name="connsiteX1181" fmla="*/ 398140 w 11907711"/>
              <a:gd name="connsiteY1181" fmla="*/ 3662628 h 6571007"/>
              <a:gd name="connsiteX1182" fmla="*/ 379415 w 11907711"/>
              <a:gd name="connsiteY1182" fmla="*/ 3709587 h 6571007"/>
              <a:gd name="connsiteX1183" fmla="*/ 347396 w 11907711"/>
              <a:gd name="connsiteY1183" fmla="*/ 3674350 h 6571007"/>
              <a:gd name="connsiteX1184" fmla="*/ 350503 w 11907711"/>
              <a:gd name="connsiteY1184" fmla="*/ 3617616 h 6571007"/>
              <a:gd name="connsiteX1185" fmla="*/ 393806 w 11907711"/>
              <a:gd name="connsiteY1185" fmla="*/ 3614128 h 6571007"/>
              <a:gd name="connsiteX1186" fmla="*/ 453002 w 11907711"/>
              <a:gd name="connsiteY1186" fmla="*/ 3622127 h 6571007"/>
              <a:gd name="connsiteX1187" fmla="*/ 492330 w 11907711"/>
              <a:gd name="connsiteY1187" fmla="*/ 3615766 h 6571007"/>
              <a:gd name="connsiteX1188" fmla="*/ 655965 w 11907711"/>
              <a:gd name="connsiteY1188" fmla="*/ 3640260 h 6571007"/>
              <a:gd name="connsiteX1189" fmla="*/ 690212 w 11907711"/>
              <a:gd name="connsiteY1189" fmla="*/ 3624178 h 6571007"/>
              <a:gd name="connsiteX1190" fmla="*/ 691969 w 11907711"/>
              <a:gd name="connsiteY1190" fmla="*/ 3613351 h 6571007"/>
              <a:gd name="connsiteX1191" fmla="*/ 703338 w 11907711"/>
              <a:gd name="connsiteY1191" fmla="*/ 3618542 h 6571007"/>
              <a:gd name="connsiteX1192" fmla="*/ 709852 w 11907711"/>
              <a:gd name="connsiteY1192" fmla="*/ 3626274 h 6571007"/>
              <a:gd name="connsiteX1193" fmla="*/ 731478 w 11907711"/>
              <a:gd name="connsiteY1193" fmla="*/ 3629805 h 6571007"/>
              <a:gd name="connsiteX1194" fmla="*/ 722147 w 11907711"/>
              <a:gd name="connsiteY1194" fmla="*/ 3615500 h 6571007"/>
              <a:gd name="connsiteX1195" fmla="*/ 719882 w 11907711"/>
              <a:gd name="connsiteY1195" fmla="*/ 3612352 h 6571007"/>
              <a:gd name="connsiteX1196" fmla="*/ 716234 w 11907711"/>
              <a:gd name="connsiteY1196" fmla="*/ 3600641 h 6571007"/>
              <a:gd name="connsiteX1197" fmla="*/ 727927 w 11907711"/>
              <a:gd name="connsiteY1197" fmla="*/ 3596992 h 6571007"/>
              <a:gd name="connsiteX1198" fmla="*/ 778442 w 11907711"/>
              <a:gd name="connsiteY1198" fmla="*/ 3573009 h 6571007"/>
              <a:gd name="connsiteX1199" fmla="*/ 786763 w 11907711"/>
              <a:gd name="connsiteY1199" fmla="*/ 3559363 h 6571007"/>
              <a:gd name="connsiteX1200" fmla="*/ 745315 w 11907711"/>
              <a:gd name="connsiteY1200" fmla="*/ 3530922 h 6571007"/>
              <a:gd name="connsiteX1201" fmla="*/ 643924 w 11907711"/>
              <a:gd name="connsiteY1201" fmla="*/ 3533261 h 6571007"/>
              <a:gd name="connsiteX1202" fmla="*/ 610003 w 11907711"/>
              <a:gd name="connsiteY1202" fmla="*/ 3540505 h 6571007"/>
              <a:gd name="connsiteX1203" fmla="*/ 595216 w 11907711"/>
              <a:gd name="connsiteY1203" fmla="*/ 3535868 h 6571007"/>
              <a:gd name="connsiteX1204" fmla="*/ 567123 w 11907711"/>
              <a:gd name="connsiteY1204" fmla="*/ 3514053 h 6571007"/>
              <a:gd name="connsiteX1205" fmla="*/ 520172 w 11907711"/>
              <a:gd name="connsiteY1205" fmla="*/ 3505831 h 6571007"/>
              <a:gd name="connsiteX1206" fmla="*/ 498642 w 11907711"/>
              <a:gd name="connsiteY1206" fmla="*/ 3481198 h 6571007"/>
              <a:gd name="connsiteX1207" fmla="*/ 498968 w 11907711"/>
              <a:gd name="connsiteY1207" fmla="*/ 3472360 h 6571007"/>
              <a:gd name="connsiteX1208" fmla="*/ 482795 w 11907711"/>
              <a:gd name="connsiteY1208" fmla="*/ 3459160 h 6571007"/>
              <a:gd name="connsiteX1209" fmla="*/ 478171 w 11907711"/>
              <a:gd name="connsiteY1209" fmla="*/ 3473965 h 6571007"/>
              <a:gd name="connsiteX1210" fmla="*/ 468694 w 11907711"/>
              <a:gd name="connsiteY1210" fmla="*/ 3491314 h 6571007"/>
              <a:gd name="connsiteX1211" fmla="*/ 437783 w 11907711"/>
              <a:gd name="connsiteY1211" fmla="*/ 3462925 h 6571007"/>
              <a:gd name="connsiteX1212" fmla="*/ 435568 w 11907711"/>
              <a:gd name="connsiteY1212" fmla="*/ 3449227 h 6571007"/>
              <a:gd name="connsiteX1213" fmla="*/ 428126 w 11907711"/>
              <a:gd name="connsiteY1213" fmla="*/ 3457458 h 6571007"/>
              <a:gd name="connsiteX1214" fmla="*/ 405621 w 11907711"/>
              <a:gd name="connsiteY1214" fmla="*/ 3459341 h 6571007"/>
              <a:gd name="connsiteX1215" fmla="*/ 362511 w 11907711"/>
              <a:gd name="connsiteY1215" fmla="*/ 3420626 h 6571007"/>
              <a:gd name="connsiteX1216" fmla="*/ 322593 w 11907711"/>
              <a:gd name="connsiteY1216" fmla="*/ 3369094 h 6571007"/>
              <a:gd name="connsiteX1217" fmla="*/ 305314 w 11907711"/>
              <a:gd name="connsiteY1217" fmla="*/ 3349046 h 6571007"/>
              <a:gd name="connsiteX1218" fmla="*/ 215628 w 11907711"/>
              <a:gd name="connsiteY1218" fmla="*/ 3282718 h 6571007"/>
              <a:gd name="connsiteX1219" fmla="*/ 208331 w 11907711"/>
              <a:gd name="connsiteY1219" fmla="*/ 3259298 h 6571007"/>
              <a:gd name="connsiteX1220" fmla="*/ 227417 w 11907711"/>
              <a:gd name="connsiteY1220" fmla="*/ 3257969 h 6571007"/>
              <a:gd name="connsiteX1221" fmla="*/ 258196 w 11907711"/>
              <a:gd name="connsiteY1221" fmla="*/ 3252991 h 6571007"/>
              <a:gd name="connsiteX1222" fmla="*/ 297295 w 11907711"/>
              <a:gd name="connsiteY1222" fmla="*/ 3234368 h 6571007"/>
              <a:gd name="connsiteX1223" fmla="*/ 336984 w 11907711"/>
              <a:gd name="connsiteY1223" fmla="*/ 3273636 h 6571007"/>
              <a:gd name="connsiteX1224" fmla="*/ 336333 w 11907711"/>
              <a:gd name="connsiteY1224" fmla="*/ 3291312 h 6571007"/>
              <a:gd name="connsiteX1225" fmla="*/ 335178 w 11907711"/>
              <a:gd name="connsiteY1225" fmla="*/ 3295014 h 6571007"/>
              <a:gd name="connsiteX1226" fmla="*/ 338321 w 11907711"/>
              <a:gd name="connsiteY1226" fmla="*/ 3292748 h 6571007"/>
              <a:gd name="connsiteX1227" fmla="*/ 357407 w 11907711"/>
              <a:gd name="connsiteY1227" fmla="*/ 3291419 h 6571007"/>
              <a:gd name="connsiteX1228" fmla="*/ 405707 w 11907711"/>
              <a:gd name="connsiteY1228" fmla="*/ 3253736 h 6571007"/>
              <a:gd name="connsiteX1229" fmla="*/ 432283 w 11907711"/>
              <a:gd name="connsiteY1229" fmla="*/ 3233622 h 6571007"/>
              <a:gd name="connsiteX1230" fmla="*/ 461256 w 11907711"/>
              <a:gd name="connsiteY1230" fmla="*/ 3250024 h 6571007"/>
              <a:gd name="connsiteX1231" fmla="*/ 558985 w 11907711"/>
              <a:gd name="connsiteY1231" fmla="*/ 3300992 h 6571007"/>
              <a:gd name="connsiteX1232" fmla="*/ 580757 w 11907711"/>
              <a:gd name="connsiteY1232" fmla="*/ 3272869 h 6571007"/>
              <a:gd name="connsiteX1233" fmla="*/ 590606 w 11907711"/>
              <a:gd name="connsiteY1233" fmla="*/ 3236133 h 6571007"/>
              <a:gd name="connsiteX1234" fmla="*/ 631777 w 11907711"/>
              <a:gd name="connsiteY1234" fmla="*/ 3262861 h 6571007"/>
              <a:gd name="connsiteX1235" fmla="*/ 681594 w 11907711"/>
              <a:gd name="connsiteY1235" fmla="*/ 3267105 h 6571007"/>
              <a:gd name="connsiteX1236" fmla="*/ 685291 w 11907711"/>
              <a:gd name="connsiteY1236" fmla="*/ 3268264 h 6571007"/>
              <a:gd name="connsiteX1237" fmla="*/ 710578 w 11907711"/>
              <a:gd name="connsiteY1237" fmla="*/ 3218487 h 6571007"/>
              <a:gd name="connsiteX1238" fmla="*/ 719550 w 11907711"/>
              <a:gd name="connsiteY1238" fmla="*/ 3187164 h 6571007"/>
              <a:gd name="connsiteX1239" fmla="*/ 726390 w 11907711"/>
              <a:gd name="connsiteY1239" fmla="*/ 3186058 h 6571007"/>
              <a:gd name="connsiteX1240" fmla="*/ 753652 w 11907711"/>
              <a:gd name="connsiteY1240" fmla="*/ 3202735 h 6571007"/>
              <a:gd name="connsiteX1241" fmla="*/ 775182 w 11907711"/>
              <a:gd name="connsiteY1241" fmla="*/ 3227368 h 6571007"/>
              <a:gd name="connsiteX1242" fmla="*/ 799530 w 11907711"/>
              <a:gd name="connsiteY1242" fmla="*/ 3258574 h 6571007"/>
              <a:gd name="connsiteX1243" fmla="*/ 834608 w 11907711"/>
              <a:gd name="connsiteY1243" fmla="*/ 3247629 h 6571007"/>
              <a:gd name="connsiteX1244" fmla="*/ 849395 w 11907711"/>
              <a:gd name="connsiteY1244" fmla="*/ 3252267 h 6571007"/>
              <a:gd name="connsiteX1245" fmla="*/ 874394 w 11907711"/>
              <a:gd name="connsiteY1245" fmla="*/ 3265796 h 6571007"/>
              <a:gd name="connsiteX1246" fmla="*/ 884376 w 11907711"/>
              <a:gd name="connsiteY1246" fmla="*/ 3262425 h 6571007"/>
              <a:gd name="connsiteX1247" fmla="*/ 921067 w 11907711"/>
              <a:gd name="connsiteY1247" fmla="*/ 3272306 h 6571007"/>
              <a:gd name="connsiteX1248" fmla="*/ 964549 w 11907711"/>
              <a:gd name="connsiteY1248" fmla="*/ 3291631 h 6571007"/>
              <a:gd name="connsiteX1249" fmla="*/ 984286 w 11907711"/>
              <a:gd name="connsiteY1249" fmla="*/ 3272625 h 6571007"/>
              <a:gd name="connsiteX1250" fmla="*/ 984936 w 11907711"/>
              <a:gd name="connsiteY1250" fmla="*/ 3254948 h 6571007"/>
              <a:gd name="connsiteX1251" fmla="*/ 977688 w 11907711"/>
              <a:gd name="connsiteY1251" fmla="*/ 3220976 h 6571007"/>
              <a:gd name="connsiteX1252" fmla="*/ 949234 w 11907711"/>
              <a:gd name="connsiteY1252" fmla="*/ 3153532 h 6571007"/>
              <a:gd name="connsiteX1253" fmla="*/ 989068 w 11907711"/>
              <a:gd name="connsiteY1253" fmla="*/ 3161148 h 6571007"/>
              <a:gd name="connsiteX1254" fmla="*/ 1037452 w 11907711"/>
              <a:gd name="connsiteY1254" fmla="*/ 3167380 h 6571007"/>
              <a:gd name="connsiteX1255" fmla="*/ 1080379 w 11907711"/>
              <a:gd name="connsiteY1255" fmla="*/ 3183282 h 6571007"/>
              <a:gd name="connsiteX1256" fmla="*/ 1209996 w 11907711"/>
              <a:gd name="connsiteY1256" fmla="*/ 3236121 h 6571007"/>
              <a:gd name="connsiteX1257" fmla="*/ 1226264 w 11907711"/>
              <a:gd name="connsiteY1257" fmla="*/ 3228218 h 6571007"/>
              <a:gd name="connsiteX1258" fmla="*/ 1235140 w 11907711"/>
              <a:gd name="connsiteY1258" fmla="*/ 3217998 h 6571007"/>
              <a:gd name="connsiteX1259" fmla="*/ 1242208 w 11907711"/>
              <a:gd name="connsiteY1259" fmla="*/ 3229155 h 6571007"/>
              <a:gd name="connsiteX1260" fmla="*/ 1255236 w 11907711"/>
              <a:gd name="connsiteY1260" fmla="*/ 3244620 h 6571007"/>
              <a:gd name="connsiteX1261" fmla="*/ 1280837 w 11907711"/>
              <a:gd name="connsiteY1261" fmla="*/ 3251022 h 6571007"/>
              <a:gd name="connsiteX1262" fmla="*/ 1292710 w 11907711"/>
              <a:gd name="connsiteY1262" fmla="*/ 3270188 h 6571007"/>
              <a:gd name="connsiteX1263" fmla="*/ 1308834 w 11907711"/>
              <a:gd name="connsiteY1263" fmla="*/ 3293938 h 6571007"/>
              <a:gd name="connsiteX1264" fmla="*/ 1323994 w 11907711"/>
              <a:gd name="connsiteY1264" fmla="*/ 3279186 h 6571007"/>
              <a:gd name="connsiteX1265" fmla="*/ 1329726 w 11907711"/>
              <a:gd name="connsiteY1265" fmla="*/ 3271231 h 6571007"/>
              <a:gd name="connsiteX1266" fmla="*/ 1344417 w 11907711"/>
              <a:gd name="connsiteY1266" fmla="*/ 3296970 h 6571007"/>
              <a:gd name="connsiteX1267" fmla="*/ 1361745 w 11907711"/>
              <a:gd name="connsiteY1267" fmla="*/ 3306468 h 6571007"/>
              <a:gd name="connsiteX1268" fmla="*/ 1369789 w 11907711"/>
              <a:gd name="connsiteY1268" fmla="*/ 3291109 h 6571007"/>
              <a:gd name="connsiteX1269" fmla="*/ 1433477 w 11907711"/>
              <a:gd name="connsiteY1269" fmla="*/ 3250937 h 6571007"/>
              <a:gd name="connsiteX1270" fmla="*/ 1453948 w 11907711"/>
              <a:gd name="connsiteY1270" fmla="*/ 3258169 h 6571007"/>
              <a:gd name="connsiteX1271" fmla="*/ 1531220 w 11907711"/>
              <a:gd name="connsiteY1271" fmla="*/ 3236886 h 6571007"/>
              <a:gd name="connsiteX1272" fmla="*/ 1532654 w 11907711"/>
              <a:gd name="connsiteY1272" fmla="*/ 3234897 h 6571007"/>
              <a:gd name="connsiteX1273" fmla="*/ 1556592 w 11907711"/>
              <a:gd name="connsiteY1273" fmla="*/ 3231026 h 6571007"/>
              <a:gd name="connsiteX1274" fmla="*/ 1563383 w 11907711"/>
              <a:gd name="connsiteY1274" fmla="*/ 3240470 h 6571007"/>
              <a:gd name="connsiteX1275" fmla="*/ 1548222 w 11907711"/>
              <a:gd name="connsiteY1275" fmla="*/ 3255224 h 6571007"/>
              <a:gd name="connsiteX1276" fmla="*/ 1537362 w 11907711"/>
              <a:gd name="connsiteY1276" fmla="*/ 3264009 h 6571007"/>
              <a:gd name="connsiteX1277" fmla="*/ 1549005 w 11907711"/>
              <a:gd name="connsiteY1277" fmla="*/ 3270911 h 6571007"/>
              <a:gd name="connsiteX1278" fmla="*/ 1576039 w 11907711"/>
              <a:gd name="connsiteY1278" fmla="*/ 3275326 h 6571007"/>
              <a:gd name="connsiteX1279" fmla="*/ 1608154 w 11907711"/>
              <a:gd name="connsiteY1279" fmla="*/ 3289461 h 6571007"/>
              <a:gd name="connsiteX1280" fmla="*/ 1627517 w 11907711"/>
              <a:gd name="connsiteY1280" fmla="*/ 3289843 h 6571007"/>
              <a:gd name="connsiteX1281" fmla="*/ 1685004 w 11907711"/>
              <a:gd name="connsiteY1281" fmla="*/ 3298118 h 6571007"/>
              <a:gd name="connsiteX1282" fmla="*/ 1711062 w 11907711"/>
              <a:gd name="connsiteY1282" fmla="*/ 3329048 h 6571007"/>
              <a:gd name="connsiteX1283" fmla="*/ 1751401 w 11907711"/>
              <a:gd name="connsiteY1283" fmla="*/ 3350639 h 6571007"/>
              <a:gd name="connsiteX1284" fmla="*/ 1782831 w 11907711"/>
              <a:gd name="connsiteY1284" fmla="*/ 3327984 h 6571007"/>
              <a:gd name="connsiteX1285" fmla="*/ 1820497 w 11907711"/>
              <a:gd name="connsiteY1285" fmla="*/ 3311349 h 6571007"/>
              <a:gd name="connsiteX1286" fmla="*/ 1840137 w 11907711"/>
              <a:gd name="connsiteY1286" fmla="*/ 3313445 h 6571007"/>
              <a:gd name="connsiteX1287" fmla="*/ 1863148 w 11907711"/>
              <a:gd name="connsiteY1287" fmla="*/ 3325538 h 6571007"/>
              <a:gd name="connsiteX1288" fmla="*/ 1863449 w 11907711"/>
              <a:gd name="connsiteY1288" fmla="*/ 3327395 h 6571007"/>
              <a:gd name="connsiteX1289" fmla="*/ 1889818 w 11907711"/>
              <a:gd name="connsiteY1289" fmla="*/ 3335946 h 6571007"/>
              <a:gd name="connsiteX1290" fmla="*/ 1899585 w 11907711"/>
              <a:gd name="connsiteY1290" fmla="*/ 3336631 h 6571007"/>
              <a:gd name="connsiteX1291" fmla="*/ 1901584 w 11907711"/>
              <a:gd name="connsiteY1291" fmla="*/ 3335356 h 6571007"/>
              <a:gd name="connsiteX1292" fmla="*/ 1916108 w 11907711"/>
              <a:gd name="connsiteY1292" fmla="*/ 3327516 h 6571007"/>
              <a:gd name="connsiteX1293" fmla="*/ 1980344 w 11907711"/>
              <a:gd name="connsiteY1293" fmla="*/ 3323277 h 6571007"/>
              <a:gd name="connsiteX1294" fmla="*/ 1981064 w 11907711"/>
              <a:gd name="connsiteY1294" fmla="*/ 3323697 h 6571007"/>
              <a:gd name="connsiteX1295" fmla="*/ 1992896 w 11907711"/>
              <a:gd name="connsiteY1295" fmla="*/ 3319009 h 6571007"/>
              <a:gd name="connsiteX1296" fmla="*/ 2014288 w 11907711"/>
              <a:gd name="connsiteY1296" fmla="*/ 3318017 h 6571007"/>
              <a:gd name="connsiteX1297" fmla="*/ 2067212 w 11907711"/>
              <a:gd name="connsiteY1297" fmla="*/ 3316530 h 6571007"/>
              <a:gd name="connsiteX1298" fmla="*/ 2132465 w 11907711"/>
              <a:gd name="connsiteY1298" fmla="*/ 3269850 h 6571007"/>
              <a:gd name="connsiteX1299" fmla="*/ 2146550 w 11907711"/>
              <a:gd name="connsiteY1299" fmla="*/ 3256926 h 6571007"/>
              <a:gd name="connsiteX1300" fmla="*/ 2156801 w 11907711"/>
              <a:gd name="connsiteY1300" fmla="*/ 3252403 h 6571007"/>
              <a:gd name="connsiteX1301" fmla="*/ 2142613 w 11907711"/>
              <a:gd name="connsiteY1301" fmla="*/ 3241683 h 6571007"/>
              <a:gd name="connsiteX1302" fmla="*/ 2116410 w 11907711"/>
              <a:gd name="connsiteY1302" fmla="*/ 3242406 h 6571007"/>
              <a:gd name="connsiteX1303" fmla="*/ 2092147 w 11907711"/>
              <a:gd name="connsiteY1303" fmla="*/ 3255117 h 6571007"/>
              <a:gd name="connsiteX1304" fmla="*/ 2072001 w 11907711"/>
              <a:gd name="connsiteY1304" fmla="*/ 3239046 h 6571007"/>
              <a:gd name="connsiteX1305" fmla="*/ 2036923 w 11907711"/>
              <a:gd name="connsiteY1305" fmla="*/ 3249990 h 6571007"/>
              <a:gd name="connsiteX1306" fmla="*/ 2007023 w 11907711"/>
              <a:gd name="connsiteY1306" fmla="*/ 3249553 h 6571007"/>
              <a:gd name="connsiteX1307" fmla="*/ 1960073 w 11907711"/>
              <a:gd name="connsiteY1307" fmla="*/ 3241332 h 6571007"/>
              <a:gd name="connsiteX1308" fmla="*/ 1932859 w 11907711"/>
              <a:gd name="connsiteY1308" fmla="*/ 3214104 h 6571007"/>
              <a:gd name="connsiteX1309" fmla="*/ 1884705 w 11907711"/>
              <a:gd name="connsiteY1309" fmla="*/ 3220135 h 6571007"/>
              <a:gd name="connsiteX1310" fmla="*/ 1872361 w 11907711"/>
              <a:gd name="connsiteY1310" fmla="*/ 3241460 h 6571007"/>
              <a:gd name="connsiteX1311" fmla="*/ 1856009 w 11907711"/>
              <a:gd name="connsiteY1311" fmla="*/ 3205446 h 6571007"/>
              <a:gd name="connsiteX1312" fmla="*/ 1851987 w 11907711"/>
              <a:gd name="connsiteY1312" fmla="*/ 3213125 h 6571007"/>
              <a:gd name="connsiteX1313" fmla="*/ 1801244 w 11907711"/>
              <a:gd name="connsiteY1313" fmla="*/ 3224847 h 6571007"/>
              <a:gd name="connsiteX1314" fmla="*/ 1788215 w 11907711"/>
              <a:gd name="connsiteY1314" fmla="*/ 3209382 h 6571007"/>
              <a:gd name="connsiteX1315" fmla="*/ 1786276 w 11907711"/>
              <a:gd name="connsiteY1315" fmla="*/ 3197395 h 6571007"/>
              <a:gd name="connsiteX1316" fmla="*/ 1776439 w 11907711"/>
              <a:gd name="connsiteY1316" fmla="*/ 3169114 h 6571007"/>
              <a:gd name="connsiteX1317" fmla="*/ 1683139 w 11907711"/>
              <a:gd name="connsiteY1317" fmla="*/ 3145544 h 6571007"/>
              <a:gd name="connsiteX1318" fmla="*/ 1530920 w 11907711"/>
              <a:gd name="connsiteY1318" fmla="*/ 3115689 h 6571007"/>
              <a:gd name="connsiteX1319" fmla="*/ 1482814 w 11907711"/>
              <a:gd name="connsiteY1319" fmla="*/ 3111168 h 6571007"/>
              <a:gd name="connsiteX1320" fmla="*/ 1446676 w 11907711"/>
              <a:gd name="connsiteY1320" fmla="*/ 3104712 h 6571007"/>
              <a:gd name="connsiteX1321" fmla="*/ 1444437 w 11907711"/>
              <a:gd name="connsiteY1321" fmla="*/ 3103774 h 6571007"/>
              <a:gd name="connsiteX1322" fmla="*/ 1435779 w 11907711"/>
              <a:gd name="connsiteY1322" fmla="*/ 3109678 h 6571007"/>
              <a:gd name="connsiteX1323" fmla="*/ 1411054 w 11907711"/>
              <a:gd name="connsiteY1323" fmla="*/ 3116611 h 6571007"/>
              <a:gd name="connsiteX1324" fmla="*/ 1329498 w 11907711"/>
              <a:gd name="connsiteY1324" fmla="*/ 3111106 h 6571007"/>
              <a:gd name="connsiteX1325" fmla="*/ 1082798 w 11907711"/>
              <a:gd name="connsiteY1325" fmla="*/ 3105177 h 6571007"/>
              <a:gd name="connsiteX1326" fmla="*/ 1064741 w 11907711"/>
              <a:gd name="connsiteY1326" fmla="*/ 3100225 h 6571007"/>
              <a:gd name="connsiteX1327" fmla="*/ 1071218 w 11907711"/>
              <a:gd name="connsiteY1327" fmla="*/ 3081716 h 6571007"/>
              <a:gd name="connsiteX1328" fmla="*/ 1075473 w 11907711"/>
              <a:gd name="connsiteY1328" fmla="*/ 3067168 h 6571007"/>
              <a:gd name="connsiteX1329" fmla="*/ 1058091 w 11907711"/>
              <a:gd name="connsiteY1329" fmla="*/ 3058687 h 6571007"/>
              <a:gd name="connsiteX1330" fmla="*/ 1044184 w 11907711"/>
              <a:gd name="connsiteY1330" fmla="*/ 3062589 h 6571007"/>
              <a:gd name="connsiteX1331" fmla="*/ 1000202 w 11907711"/>
              <a:gd name="connsiteY1331" fmla="*/ 3036529 h 6571007"/>
              <a:gd name="connsiteX1332" fmla="*/ 996783 w 11907711"/>
              <a:gd name="connsiteY1332" fmla="*/ 3012449 h 6571007"/>
              <a:gd name="connsiteX1333" fmla="*/ 979836 w 11907711"/>
              <a:gd name="connsiteY1333" fmla="*/ 3005516 h 6571007"/>
              <a:gd name="connsiteX1334" fmla="*/ 967507 w 11907711"/>
              <a:gd name="connsiteY1334" fmla="*/ 3050707 h 6571007"/>
              <a:gd name="connsiteX1335" fmla="*/ 934344 w 11907711"/>
              <a:gd name="connsiteY1335" fmla="*/ 3021614 h 6571007"/>
              <a:gd name="connsiteX1336" fmla="*/ 926687 w 11907711"/>
              <a:gd name="connsiteY1336" fmla="*/ 2995800 h 6571007"/>
              <a:gd name="connsiteX1337" fmla="*/ 928192 w 11907711"/>
              <a:gd name="connsiteY1337" fmla="*/ 2987020 h 6571007"/>
              <a:gd name="connsiteX1338" fmla="*/ 886787 w 11907711"/>
              <a:gd name="connsiteY1338" fmla="*/ 2984397 h 6571007"/>
              <a:gd name="connsiteX1339" fmla="*/ 863776 w 11907711"/>
              <a:gd name="connsiteY1339" fmla="*/ 2972305 h 6571007"/>
              <a:gd name="connsiteX1340" fmla="*/ 807494 w 11907711"/>
              <a:gd name="connsiteY1340" fmla="*/ 2949778 h 6571007"/>
              <a:gd name="connsiteX1341" fmla="*/ 795524 w 11907711"/>
              <a:gd name="connsiteY1341" fmla="*/ 2951713 h 6571007"/>
              <a:gd name="connsiteX1342" fmla="*/ 806205 w 11907711"/>
              <a:gd name="connsiteY1342" fmla="*/ 2920114 h 6571007"/>
              <a:gd name="connsiteX1343" fmla="*/ 840223 w 11907711"/>
              <a:gd name="connsiteY1343" fmla="*/ 2891768 h 6571007"/>
              <a:gd name="connsiteX1344" fmla="*/ 869569 w 11907711"/>
              <a:gd name="connsiteY1344" fmla="*/ 2888779 h 6571007"/>
              <a:gd name="connsiteX1345" fmla="*/ 897987 w 11907711"/>
              <a:gd name="connsiteY1345" fmla="*/ 2901755 h 6571007"/>
              <a:gd name="connsiteX1346" fmla="*/ 901310 w 11907711"/>
              <a:gd name="connsiteY1346" fmla="*/ 2922305 h 6571007"/>
              <a:gd name="connsiteX1347" fmla="*/ 915218 w 11907711"/>
              <a:gd name="connsiteY1347" fmla="*/ 2932356 h 6571007"/>
              <a:gd name="connsiteX1348" fmla="*/ 956629 w 11907711"/>
              <a:gd name="connsiteY1348" fmla="*/ 2906329 h 6571007"/>
              <a:gd name="connsiteX1349" fmla="*/ 966059 w 11907711"/>
              <a:gd name="connsiteY1349" fmla="*/ 2899532 h 6571007"/>
              <a:gd name="connsiteX1350" fmla="*/ 972851 w 11907711"/>
              <a:gd name="connsiteY1350" fmla="*/ 2908977 h 6571007"/>
              <a:gd name="connsiteX1351" fmla="*/ 974235 w 11907711"/>
              <a:gd name="connsiteY1351" fmla="*/ 2917539 h 6571007"/>
              <a:gd name="connsiteX1352" fmla="*/ 991562 w 11907711"/>
              <a:gd name="connsiteY1352" fmla="*/ 2927038 h 6571007"/>
              <a:gd name="connsiteX1353" fmla="*/ 1013467 w 11907711"/>
              <a:gd name="connsiteY1353" fmla="*/ 2932281 h 6571007"/>
              <a:gd name="connsiteX1354" fmla="*/ 1014803 w 11907711"/>
              <a:gd name="connsiteY1354" fmla="*/ 2951394 h 6571007"/>
              <a:gd name="connsiteX1355" fmla="*/ 994007 w 11907711"/>
              <a:gd name="connsiteY1355" fmla="*/ 2953000 h 6571007"/>
              <a:gd name="connsiteX1356" fmla="*/ 980605 w 11907711"/>
              <a:gd name="connsiteY1356" fmla="*/ 2956924 h 6571007"/>
              <a:gd name="connsiteX1357" fmla="*/ 982337 w 11907711"/>
              <a:gd name="connsiteY1357" fmla="*/ 2963165 h 6571007"/>
              <a:gd name="connsiteX1358" fmla="*/ 998260 w 11907711"/>
              <a:gd name="connsiteY1358" fmla="*/ 2965710 h 6571007"/>
              <a:gd name="connsiteX1359" fmla="*/ 1015245 w 11907711"/>
              <a:gd name="connsiteY1359" fmla="*/ 2963746 h 6571007"/>
              <a:gd name="connsiteX1360" fmla="*/ 1025616 w 11907711"/>
              <a:gd name="connsiteY1360" fmla="*/ 2953160 h 6571007"/>
              <a:gd name="connsiteX1361" fmla="*/ 1060742 w 11907711"/>
              <a:gd name="connsiteY1361" fmla="*/ 2931664 h 6571007"/>
              <a:gd name="connsiteX1362" fmla="*/ 1110553 w 11907711"/>
              <a:gd name="connsiteY1362" fmla="*/ 2937226 h 6571007"/>
              <a:gd name="connsiteX1363" fmla="*/ 1131551 w 11907711"/>
              <a:gd name="connsiteY1363" fmla="*/ 2940804 h 6571007"/>
              <a:gd name="connsiteX1364" fmla="*/ 1138411 w 11907711"/>
              <a:gd name="connsiteY1364" fmla="*/ 2940175 h 6571007"/>
              <a:gd name="connsiteX1365" fmla="*/ 1214869 w 11907711"/>
              <a:gd name="connsiteY1365" fmla="*/ 2957960 h 6571007"/>
              <a:gd name="connsiteX1366" fmla="*/ 1244717 w 11907711"/>
              <a:gd name="connsiteY1366" fmla="*/ 2939573 h 6571007"/>
              <a:gd name="connsiteX1367" fmla="*/ 1245203 w 11907711"/>
              <a:gd name="connsiteY1367" fmla="*/ 2929420 h 6571007"/>
              <a:gd name="connsiteX1368" fmla="*/ 1256211 w 11907711"/>
              <a:gd name="connsiteY1368" fmla="*/ 2933010 h 6571007"/>
              <a:gd name="connsiteX1369" fmla="*/ 1263018 w 11907711"/>
              <a:gd name="connsiteY1369" fmla="*/ 2939448 h 6571007"/>
              <a:gd name="connsiteX1370" fmla="*/ 1283299 w 11907711"/>
              <a:gd name="connsiteY1370" fmla="*/ 2940437 h 6571007"/>
              <a:gd name="connsiteX1371" fmla="*/ 1273212 w 11907711"/>
              <a:gd name="connsiteY1371" fmla="*/ 2928244 h 6571007"/>
              <a:gd name="connsiteX1372" fmla="*/ 1270796 w 11907711"/>
              <a:gd name="connsiteY1372" fmla="*/ 2925581 h 6571007"/>
              <a:gd name="connsiteX1373" fmla="*/ 1266213 w 11907711"/>
              <a:gd name="connsiteY1373" fmla="*/ 2915181 h 6571007"/>
              <a:gd name="connsiteX1374" fmla="*/ 1272029 w 11907711"/>
              <a:gd name="connsiteY1374" fmla="*/ 2912615 h 6571007"/>
              <a:gd name="connsiteX1375" fmla="*/ 1254241 w 11907711"/>
              <a:gd name="connsiteY1375" fmla="*/ 2902127 h 6571007"/>
              <a:gd name="connsiteX1376" fmla="*/ 1277337 w 11907711"/>
              <a:gd name="connsiteY1376" fmla="*/ 2895756 h 6571007"/>
              <a:gd name="connsiteX1377" fmla="*/ 1306330 w 11907711"/>
              <a:gd name="connsiteY1377" fmla="*/ 2902548 h 6571007"/>
              <a:gd name="connsiteX1378" fmla="*/ 1320596 w 11907711"/>
              <a:gd name="connsiteY1378" fmla="*/ 2883236 h 6571007"/>
              <a:gd name="connsiteX1379" fmla="*/ 1326830 w 11907711"/>
              <a:gd name="connsiteY1379" fmla="*/ 2869802 h 6571007"/>
              <a:gd name="connsiteX1380" fmla="*/ 1311210 w 11907711"/>
              <a:gd name="connsiteY1380" fmla="*/ 2851217 h 6571007"/>
              <a:gd name="connsiteX1381" fmla="*/ 1303817 w 11907711"/>
              <a:gd name="connsiteY1381" fmla="*/ 2852492 h 6571007"/>
              <a:gd name="connsiteX1382" fmla="*/ 1283438 w 11907711"/>
              <a:gd name="connsiteY1382" fmla="*/ 2848659 h 6571007"/>
              <a:gd name="connsiteX1383" fmla="*/ 1240681 w 11907711"/>
              <a:gd name="connsiteY1383" fmla="*/ 2862038 h 6571007"/>
              <a:gd name="connsiteX1384" fmla="*/ 1192593 w 11907711"/>
              <a:gd name="connsiteY1384" fmla="*/ 2860711 h 6571007"/>
              <a:gd name="connsiteX1385" fmla="*/ 1162121 w 11907711"/>
              <a:gd name="connsiteY1385" fmla="*/ 2870925 h 6571007"/>
              <a:gd name="connsiteX1386" fmla="*/ 1148022 w 11907711"/>
              <a:gd name="connsiteY1386" fmla="*/ 2868202 h 6571007"/>
              <a:gd name="connsiteX1387" fmla="*/ 1142976 w 11907711"/>
              <a:gd name="connsiteY1387" fmla="*/ 2865128 h 6571007"/>
              <a:gd name="connsiteX1388" fmla="*/ 1129682 w 11907711"/>
              <a:gd name="connsiteY1388" fmla="*/ 2871821 h 6571007"/>
              <a:gd name="connsiteX1389" fmla="*/ 1107465 w 11907711"/>
              <a:gd name="connsiteY1389" fmla="*/ 2887574 h 6571007"/>
              <a:gd name="connsiteX1390" fmla="*/ 1113825 w 11907711"/>
              <a:gd name="connsiteY1390" fmla="*/ 2859591 h 6571007"/>
              <a:gd name="connsiteX1391" fmla="*/ 1112916 w 11907711"/>
              <a:gd name="connsiteY1391" fmla="*/ 2850635 h 6571007"/>
              <a:gd name="connsiteX1392" fmla="*/ 1075789 w 11907711"/>
              <a:gd name="connsiteY1392" fmla="*/ 2848396 h 6571007"/>
              <a:gd name="connsiteX1393" fmla="*/ 1053392 w 11907711"/>
              <a:gd name="connsiteY1393" fmla="*/ 2827970 h 6571007"/>
              <a:gd name="connsiteX1394" fmla="*/ 1052767 w 11907711"/>
              <a:gd name="connsiteY1394" fmla="*/ 2819797 h 6571007"/>
              <a:gd name="connsiteX1395" fmla="*/ 1047630 w 11907711"/>
              <a:gd name="connsiteY1395" fmla="*/ 2812203 h 6571007"/>
              <a:gd name="connsiteX1396" fmla="*/ 1036410 w 11907711"/>
              <a:gd name="connsiteY1396" fmla="*/ 2809430 h 6571007"/>
              <a:gd name="connsiteX1397" fmla="*/ 1032012 w 11907711"/>
              <a:gd name="connsiteY1397" fmla="*/ 2814142 h 6571007"/>
              <a:gd name="connsiteX1398" fmla="*/ 1033790 w 11907711"/>
              <a:gd name="connsiteY1398" fmla="*/ 2823450 h 6571007"/>
              <a:gd name="connsiteX1399" fmla="*/ 1026877 w 11907711"/>
              <a:gd name="connsiteY1399" fmla="*/ 2840414 h 6571007"/>
              <a:gd name="connsiteX1400" fmla="*/ 995451 w 11907711"/>
              <a:gd name="connsiteY1400" fmla="*/ 2817510 h 6571007"/>
              <a:gd name="connsiteX1401" fmla="*/ 991978 w 11907711"/>
              <a:gd name="connsiteY1401" fmla="*/ 2805130 h 6571007"/>
              <a:gd name="connsiteX1402" fmla="*/ 985988 w 11907711"/>
              <a:gd name="connsiteY1402" fmla="*/ 2813487 h 6571007"/>
              <a:gd name="connsiteX1403" fmla="*/ 965463 w 11907711"/>
              <a:gd name="connsiteY1403" fmla="*/ 2817574 h 6571007"/>
              <a:gd name="connsiteX1404" fmla="*/ 921726 w 11907711"/>
              <a:gd name="connsiteY1404" fmla="*/ 2786438 h 6571007"/>
              <a:gd name="connsiteX1405" fmla="*/ 910528 w 11907711"/>
              <a:gd name="connsiteY1405" fmla="*/ 2778594 h 6571007"/>
              <a:gd name="connsiteX1406" fmla="*/ 879719 w 11907711"/>
              <a:gd name="connsiteY1406" fmla="*/ 2774925 h 6571007"/>
              <a:gd name="connsiteX1407" fmla="*/ 846780 w 11907711"/>
              <a:gd name="connsiteY1407" fmla="*/ 2767990 h 6571007"/>
              <a:gd name="connsiteX1408" fmla="*/ 829153 w 11907711"/>
              <a:gd name="connsiteY1408" fmla="*/ 2737698 h 6571007"/>
              <a:gd name="connsiteX1409" fmla="*/ 795437 w 11907711"/>
              <a:gd name="connsiteY1409" fmla="*/ 2713214 h 6571007"/>
              <a:gd name="connsiteX1410" fmla="*/ 753436 w 11907711"/>
              <a:gd name="connsiteY1410" fmla="*/ 2710674 h 6571007"/>
              <a:gd name="connsiteX1411" fmla="*/ 727420 w 11907711"/>
              <a:gd name="connsiteY1411" fmla="*/ 2710342 h 6571007"/>
              <a:gd name="connsiteX1412" fmla="*/ 693323 w 11907711"/>
              <a:gd name="connsiteY1412" fmla="*/ 2715922 h 6571007"/>
              <a:gd name="connsiteX1413" fmla="*/ 667408 w 11907711"/>
              <a:gd name="connsiteY1413" fmla="*/ 2707574 h 6571007"/>
              <a:gd name="connsiteX1414" fmla="*/ 649601 w 11907711"/>
              <a:gd name="connsiteY1414" fmla="*/ 2691310 h 6571007"/>
              <a:gd name="connsiteX1415" fmla="*/ 619709 w 11907711"/>
              <a:gd name="connsiteY1415" fmla="*/ 2680906 h 6571007"/>
              <a:gd name="connsiteX1416" fmla="*/ 581405 w 11907711"/>
              <a:gd name="connsiteY1416" fmla="*/ 2702468 h 6571007"/>
              <a:gd name="connsiteX1417" fmla="*/ 579454 w 11907711"/>
              <a:gd name="connsiteY1417" fmla="*/ 2698434 h 6571007"/>
              <a:gd name="connsiteX1418" fmla="*/ 582146 w 11907711"/>
              <a:gd name="connsiteY1418" fmla="*/ 2644347 h 6571007"/>
              <a:gd name="connsiteX1419" fmla="*/ 576270 w 11907711"/>
              <a:gd name="connsiteY1419" fmla="*/ 2634250 h 6571007"/>
              <a:gd name="connsiteX1420" fmla="*/ 502529 w 11907711"/>
              <a:gd name="connsiteY1420" fmla="*/ 2609256 h 6571007"/>
              <a:gd name="connsiteX1421" fmla="*/ 470713 w 11907711"/>
              <a:gd name="connsiteY1421" fmla="*/ 2592813 h 6571007"/>
              <a:gd name="connsiteX1422" fmla="*/ 471097 w 11907711"/>
              <a:gd name="connsiteY1422" fmla="*/ 2562751 h 6571007"/>
              <a:gd name="connsiteX1423" fmla="*/ 523360 w 11907711"/>
              <a:gd name="connsiteY1423" fmla="*/ 2545377 h 6571007"/>
              <a:gd name="connsiteX1424" fmla="*/ 573084 w 11907711"/>
              <a:gd name="connsiteY1424" fmla="*/ 2570065 h 6571007"/>
              <a:gd name="connsiteX1425" fmla="*/ 618832 w 11907711"/>
              <a:gd name="connsiteY1425" fmla="*/ 2592699 h 6571007"/>
              <a:gd name="connsiteX1426" fmla="*/ 668788 w 11907711"/>
              <a:gd name="connsiteY1426" fmla="*/ 2599349 h 6571007"/>
              <a:gd name="connsiteX1427" fmla="*/ 718972 w 11907711"/>
              <a:gd name="connsiteY1427" fmla="*/ 2587960 h 6571007"/>
              <a:gd name="connsiteX1428" fmla="*/ 822654 w 11907711"/>
              <a:gd name="connsiteY1428" fmla="*/ 2619350 h 6571007"/>
              <a:gd name="connsiteX1429" fmla="*/ 908836 w 11907711"/>
              <a:gd name="connsiteY1429" fmla="*/ 2610426 h 6571007"/>
              <a:gd name="connsiteX1430" fmla="*/ 942807 w 11907711"/>
              <a:gd name="connsiteY1430" fmla="*/ 2614869 h 6571007"/>
              <a:gd name="connsiteX1431" fmla="*/ 947262 w 11907711"/>
              <a:gd name="connsiteY1431" fmla="*/ 2618674 h 6571007"/>
              <a:gd name="connsiteX1432" fmla="*/ 949378 w 11907711"/>
              <a:gd name="connsiteY1432" fmla="*/ 2612376 h 6571007"/>
              <a:gd name="connsiteX1433" fmla="*/ 966407 w 11907711"/>
              <a:gd name="connsiteY1433" fmla="*/ 2606973 h 6571007"/>
              <a:gd name="connsiteX1434" fmla="*/ 994797 w 11907711"/>
              <a:gd name="connsiteY1434" fmla="*/ 2619044 h 6571007"/>
              <a:gd name="connsiteX1435" fmla="*/ 1090103 w 11907711"/>
              <a:gd name="connsiteY1435" fmla="*/ 2655748 h 6571007"/>
              <a:gd name="connsiteX1436" fmla="*/ 1107206 w 11907711"/>
              <a:gd name="connsiteY1436" fmla="*/ 2627580 h 6571007"/>
              <a:gd name="connsiteX1437" fmla="*/ 1112433 w 11907711"/>
              <a:gd name="connsiteY1437" fmla="*/ 2592727 h 6571007"/>
              <a:gd name="connsiteX1438" fmla="*/ 1153133 w 11907711"/>
              <a:gd name="connsiteY1438" fmla="*/ 2613031 h 6571007"/>
              <a:gd name="connsiteX1439" fmla="*/ 1199441 w 11907711"/>
              <a:gd name="connsiteY1439" fmla="*/ 2611727 h 6571007"/>
              <a:gd name="connsiteX1440" fmla="*/ 1202965 w 11907711"/>
              <a:gd name="connsiteY1440" fmla="*/ 2612408 h 6571007"/>
              <a:gd name="connsiteX1441" fmla="*/ 1221042 w 11907711"/>
              <a:gd name="connsiteY1441" fmla="*/ 2563936 h 6571007"/>
              <a:gd name="connsiteX1442" fmla="*/ 1226027 w 11907711"/>
              <a:gd name="connsiteY1442" fmla="*/ 2534159 h 6571007"/>
              <a:gd name="connsiteX1443" fmla="*/ 1232208 w 11907711"/>
              <a:gd name="connsiteY1443" fmla="*/ 2532426 h 6571007"/>
              <a:gd name="connsiteX1444" fmla="*/ 1259052 w 11907711"/>
              <a:gd name="connsiteY1444" fmla="*/ 2544930 h 6571007"/>
              <a:gd name="connsiteX1445" fmla="*/ 1281450 w 11907711"/>
              <a:gd name="connsiteY1445" fmla="*/ 2565356 h 6571007"/>
              <a:gd name="connsiteX1446" fmla="*/ 1307130 w 11907711"/>
              <a:gd name="connsiteY1446" fmla="*/ 2591540 h 6571007"/>
              <a:gd name="connsiteX1447" fmla="*/ 1338279 w 11907711"/>
              <a:gd name="connsiteY1447" fmla="*/ 2577797 h 6571007"/>
              <a:gd name="connsiteX1448" fmla="*/ 1352380 w 11907711"/>
              <a:gd name="connsiteY1448" fmla="*/ 2580519 h 6571007"/>
              <a:gd name="connsiteX1449" fmla="*/ 1376809 w 11907711"/>
              <a:gd name="connsiteY1449" fmla="*/ 2590361 h 6571007"/>
              <a:gd name="connsiteX1450" fmla="*/ 1385647 w 11907711"/>
              <a:gd name="connsiteY1450" fmla="*/ 2586212 h 6571007"/>
              <a:gd name="connsiteX1451" fmla="*/ 1420460 w 11907711"/>
              <a:gd name="connsiteY1451" fmla="*/ 2591473 h 6571007"/>
              <a:gd name="connsiteX1452" fmla="*/ 1462515 w 11907711"/>
              <a:gd name="connsiteY1452" fmla="*/ 2604719 h 6571007"/>
              <a:gd name="connsiteX1453" fmla="*/ 1478697 w 11907711"/>
              <a:gd name="connsiteY1453" fmla="*/ 2585155 h 6571007"/>
              <a:gd name="connsiteX1454" fmla="*/ 1477448 w 11907711"/>
              <a:gd name="connsiteY1454" fmla="*/ 2568813 h 6571007"/>
              <a:gd name="connsiteX1455" fmla="*/ 1467222 w 11907711"/>
              <a:gd name="connsiteY1455" fmla="*/ 2538294 h 6571007"/>
              <a:gd name="connsiteX1456" fmla="*/ 1444711 w 11907711"/>
              <a:gd name="connsiteY1456" fmla="*/ 2512264 h 6571007"/>
              <a:gd name="connsiteX1457" fmla="*/ 1441405 w 11907711"/>
              <a:gd name="connsiteY1457" fmla="*/ 2502076 h 6571007"/>
              <a:gd name="connsiteX1458" fmla="*/ 1432219 w 11907711"/>
              <a:gd name="connsiteY1458" fmla="*/ 2495327 h 6571007"/>
              <a:gd name="connsiteX1459" fmla="*/ 1418689 w 11907711"/>
              <a:gd name="connsiteY1459" fmla="*/ 2496657 h 6571007"/>
              <a:gd name="connsiteX1460" fmla="*/ 1372636 w 11907711"/>
              <a:gd name="connsiteY1460" fmla="*/ 2498075 h 6571007"/>
              <a:gd name="connsiteX1461" fmla="*/ 1223052 w 11907711"/>
              <a:gd name="connsiteY1461" fmla="*/ 2456078 h 6571007"/>
              <a:gd name="connsiteX1462" fmla="*/ 1175048 w 11907711"/>
              <a:gd name="connsiteY1462" fmla="*/ 2453461 h 6571007"/>
              <a:gd name="connsiteX1463" fmla="*/ 1109237 w 11907711"/>
              <a:gd name="connsiteY1463" fmla="*/ 2434582 h 6571007"/>
              <a:gd name="connsiteX1464" fmla="*/ 1079472 w 11907711"/>
              <a:gd name="connsiteY1464" fmla="*/ 2414157 h 6571007"/>
              <a:gd name="connsiteX1465" fmla="*/ 961781 w 11907711"/>
              <a:gd name="connsiteY1465" fmla="*/ 2382589 h 6571007"/>
              <a:gd name="connsiteX1466" fmla="*/ 857919 w 11907711"/>
              <a:gd name="connsiteY1466" fmla="*/ 2365230 h 6571007"/>
              <a:gd name="connsiteX1467" fmla="*/ 830055 w 11907711"/>
              <a:gd name="connsiteY1467" fmla="*/ 2352848 h 6571007"/>
              <a:gd name="connsiteX1468" fmla="*/ 796315 w 11907711"/>
              <a:gd name="connsiteY1468" fmla="*/ 2330368 h 6571007"/>
              <a:gd name="connsiteX1469" fmla="*/ 710645 w 11907711"/>
              <a:gd name="connsiteY1469" fmla="*/ 2299208 h 6571007"/>
              <a:gd name="connsiteX1470" fmla="*/ 582973 w 11907711"/>
              <a:gd name="connsiteY1470" fmla="*/ 2265508 h 6571007"/>
              <a:gd name="connsiteX1471" fmla="*/ 559186 w 11907711"/>
              <a:gd name="connsiteY1471" fmla="*/ 2247165 h 6571007"/>
              <a:gd name="connsiteX1472" fmla="*/ 557390 w 11907711"/>
              <a:gd name="connsiteY1472" fmla="*/ 2231106 h 6571007"/>
              <a:gd name="connsiteX1473" fmla="*/ 452499 w 11907711"/>
              <a:gd name="connsiteY1473" fmla="*/ 2137563 h 6571007"/>
              <a:gd name="connsiteX1474" fmla="*/ 446700 w 11907711"/>
              <a:gd name="connsiteY1474" fmla="*/ 2121452 h 6571007"/>
              <a:gd name="connsiteX1475" fmla="*/ 456859 w 11907711"/>
              <a:gd name="connsiteY1475" fmla="*/ 2109555 h 6571007"/>
              <a:gd name="connsiteX1476" fmla="*/ 465196 w 11907711"/>
              <a:gd name="connsiteY1476" fmla="*/ 2083602 h 6571007"/>
              <a:gd name="connsiteX1477" fmla="*/ 439206 w 11907711"/>
              <a:gd name="connsiteY1477" fmla="*/ 2081267 h 6571007"/>
              <a:gd name="connsiteX1478" fmla="*/ 381169 w 11907711"/>
              <a:gd name="connsiteY1478" fmla="*/ 2080528 h 6571007"/>
              <a:gd name="connsiteX1479" fmla="*/ 337039 w 11907711"/>
              <a:gd name="connsiteY1479" fmla="*/ 2087982 h 6571007"/>
              <a:gd name="connsiteX1480" fmla="*/ 322903 w 11907711"/>
              <a:gd name="connsiteY1480" fmla="*/ 2097825 h 6571007"/>
              <a:gd name="connsiteX1481" fmla="*/ 302889 w 11907711"/>
              <a:gd name="connsiteY1481" fmla="*/ 2097570 h 6571007"/>
              <a:gd name="connsiteX1482" fmla="*/ 303145 w 11907711"/>
              <a:gd name="connsiteY1482" fmla="*/ 2077529 h 6571007"/>
              <a:gd name="connsiteX1483" fmla="*/ 319436 w 11907711"/>
              <a:gd name="connsiteY1483" fmla="*/ 2055686 h 6571007"/>
              <a:gd name="connsiteX1484" fmla="*/ 325567 w 11907711"/>
              <a:gd name="connsiteY1484" fmla="*/ 2045742 h 6571007"/>
              <a:gd name="connsiteX1485" fmla="*/ 313586 w 11907711"/>
              <a:gd name="connsiteY1485" fmla="*/ 2043586 h 6571007"/>
              <a:gd name="connsiteX1486" fmla="*/ 299525 w 11907711"/>
              <a:gd name="connsiteY1486" fmla="*/ 2047415 h 6571007"/>
              <a:gd name="connsiteX1487" fmla="*/ 287518 w 11907711"/>
              <a:gd name="connsiteY1487" fmla="*/ 2047261 h 6571007"/>
              <a:gd name="connsiteX1488" fmla="*/ 209853 w 11907711"/>
              <a:gd name="connsiteY1488" fmla="*/ 2016204 h 6571007"/>
              <a:gd name="connsiteX1489" fmla="*/ 167826 w 11907711"/>
              <a:gd name="connsiteY1489" fmla="*/ 2015668 h 6571007"/>
              <a:gd name="connsiteX1490" fmla="*/ 143939 w 11907711"/>
              <a:gd name="connsiteY1490" fmla="*/ 2005341 h 6571007"/>
              <a:gd name="connsiteX1491" fmla="*/ 158204 w 11907711"/>
              <a:gd name="connsiteY1491" fmla="*/ 1985478 h 6571007"/>
              <a:gd name="connsiteX1492" fmla="*/ 170339 w 11907711"/>
              <a:gd name="connsiteY1492" fmla="*/ 1975610 h 6571007"/>
              <a:gd name="connsiteX1493" fmla="*/ 180549 w 11907711"/>
              <a:gd name="connsiteY1493" fmla="*/ 1959704 h 6571007"/>
              <a:gd name="connsiteX1494" fmla="*/ 160614 w 11907711"/>
              <a:gd name="connsiteY1494" fmla="*/ 1953437 h 6571007"/>
              <a:gd name="connsiteX1495" fmla="*/ 110735 w 11907711"/>
              <a:gd name="connsiteY1495" fmla="*/ 1940774 h 6571007"/>
              <a:gd name="connsiteX1496" fmla="*/ 32303 w 11907711"/>
              <a:gd name="connsiteY1496" fmla="*/ 1969842 h 6571007"/>
              <a:gd name="connsiteX1497" fmla="*/ 0 w 11907711"/>
              <a:gd name="connsiteY1497" fmla="*/ 1991479 h 6571007"/>
              <a:gd name="connsiteX1498" fmla="*/ 1432 w 11907711"/>
              <a:gd name="connsiteY1498" fmla="*/ 1879246 h 6571007"/>
              <a:gd name="connsiteX1499" fmla="*/ 27832 w 11907711"/>
              <a:gd name="connsiteY1499" fmla="*/ 1849515 h 6571007"/>
              <a:gd name="connsiteX1500" fmla="*/ 22032 w 11907711"/>
              <a:gd name="connsiteY1500" fmla="*/ 1833405 h 6571007"/>
              <a:gd name="connsiteX1501" fmla="*/ 42069 w 11907711"/>
              <a:gd name="connsiteY1501" fmla="*/ 1831657 h 6571007"/>
              <a:gd name="connsiteX1502" fmla="*/ 56028 w 11907711"/>
              <a:gd name="connsiteY1502" fmla="*/ 1835844 h 6571007"/>
              <a:gd name="connsiteX1503" fmla="*/ 76194 w 11907711"/>
              <a:gd name="connsiteY1503" fmla="*/ 1824073 h 6571007"/>
              <a:gd name="connsiteX1504" fmla="*/ 94384 w 11907711"/>
              <a:gd name="connsiteY1504" fmla="*/ 1810274 h 6571007"/>
              <a:gd name="connsiteX1505" fmla="*/ 136309 w 11907711"/>
              <a:gd name="connsiteY1505" fmla="*/ 1818825 h 6571007"/>
              <a:gd name="connsiteX1506" fmla="*/ 176309 w 11907711"/>
              <a:gd name="connsiteY1506" fmla="*/ 1821341 h 6571007"/>
              <a:gd name="connsiteX1507" fmla="*/ 192676 w 11907711"/>
              <a:gd name="connsiteY1507" fmla="*/ 1793487 h 6571007"/>
              <a:gd name="connsiteX1508" fmla="*/ 200834 w 11907711"/>
              <a:gd name="connsiteY1508" fmla="*/ 1781563 h 6571007"/>
              <a:gd name="connsiteX1509" fmla="*/ 242376 w 11907711"/>
              <a:gd name="connsiteY1509" fmla="*/ 1820179 h 6571007"/>
              <a:gd name="connsiteX1510" fmla="*/ 252101 w 11907711"/>
              <a:gd name="connsiteY1510" fmla="*/ 1842353 h 6571007"/>
              <a:gd name="connsiteX1511" fmla="*/ 296052 w 11907711"/>
              <a:gd name="connsiteY1511" fmla="*/ 1848925 h 6571007"/>
              <a:gd name="connsiteX1512" fmla="*/ 300208 w 11907711"/>
              <a:gd name="connsiteY1512" fmla="*/ 1836950 h 6571007"/>
              <a:gd name="connsiteX1513" fmla="*/ 304440 w 11907711"/>
              <a:gd name="connsiteY1513" fmla="*/ 1818965 h 6571007"/>
              <a:gd name="connsiteX1514" fmla="*/ 324554 w 11907711"/>
              <a:gd name="connsiteY1514" fmla="*/ 1811203 h 6571007"/>
              <a:gd name="connsiteX1515" fmla="*/ 382311 w 11907711"/>
              <a:gd name="connsiteY1515" fmla="*/ 1833989 h 6571007"/>
              <a:gd name="connsiteX1516" fmla="*/ 416153 w 11907711"/>
              <a:gd name="connsiteY1516" fmla="*/ 1848453 h 6571007"/>
              <a:gd name="connsiteX1517" fmla="*/ 512342 w 11907711"/>
              <a:gd name="connsiteY1517" fmla="*/ 1839657 h 6571007"/>
              <a:gd name="connsiteX1518" fmla="*/ 540410 w 11907711"/>
              <a:gd name="connsiteY1518" fmla="*/ 1836006 h 6571007"/>
              <a:gd name="connsiteX1519" fmla="*/ 626030 w 11907711"/>
              <a:gd name="connsiteY1519" fmla="*/ 1871173 h 6571007"/>
              <a:gd name="connsiteX1520" fmla="*/ 676036 w 11907711"/>
              <a:gd name="connsiteY1520" fmla="*/ 1873815 h 6571007"/>
              <a:gd name="connsiteX1521" fmla="*/ 744489 w 11907711"/>
              <a:gd name="connsiteY1521" fmla="*/ 1842616 h 6571007"/>
              <a:gd name="connsiteX1522" fmla="*/ 748030 w 11907711"/>
              <a:gd name="connsiteY1522" fmla="*/ 1878741 h 6571007"/>
              <a:gd name="connsiteX1523" fmla="*/ 781772 w 11907711"/>
              <a:gd name="connsiteY1523" fmla="*/ 1901222 h 6571007"/>
              <a:gd name="connsiteX1524" fmla="*/ 790082 w 11907711"/>
              <a:gd name="connsiteY1524" fmla="*/ 1877272 h 6571007"/>
              <a:gd name="connsiteX1525" fmla="*/ 812275 w 11907711"/>
              <a:gd name="connsiteY1525" fmla="*/ 1863525 h 6571007"/>
              <a:gd name="connsiteX1526" fmla="*/ 860228 w 11907711"/>
              <a:gd name="connsiteY1526" fmla="*/ 1870150 h 6571007"/>
              <a:gd name="connsiteX1527" fmla="*/ 924141 w 11907711"/>
              <a:gd name="connsiteY1527" fmla="*/ 1880987 h 6571007"/>
              <a:gd name="connsiteX1528" fmla="*/ 958189 w 11907711"/>
              <a:gd name="connsiteY1528" fmla="*/ 1879417 h 6571007"/>
              <a:gd name="connsiteX1529" fmla="*/ 974402 w 11907711"/>
              <a:gd name="connsiteY1529" fmla="*/ 1863587 h 6571007"/>
              <a:gd name="connsiteX1530" fmla="*/ 1002650 w 11907711"/>
              <a:gd name="connsiteY1530" fmla="*/ 1845907 h 6571007"/>
              <a:gd name="connsiteX1531" fmla="*/ 1012299 w 11907711"/>
              <a:gd name="connsiteY1531" fmla="*/ 1874093 h 6571007"/>
              <a:gd name="connsiteX1532" fmla="*/ 1026206 w 11907711"/>
              <a:gd name="connsiteY1532" fmla="*/ 1882288 h 6571007"/>
              <a:gd name="connsiteX1533" fmla="*/ 1036315 w 11907711"/>
              <a:gd name="connsiteY1533" fmla="*/ 1874400 h 6571007"/>
              <a:gd name="connsiteX1534" fmla="*/ 1062714 w 11907711"/>
              <a:gd name="connsiteY1534" fmla="*/ 1844667 h 6571007"/>
              <a:gd name="connsiteX1535" fmla="*/ 1071027 w 11907711"/>
              <a:gd name="connsiteY1535" fmla="*/ 1820721 h 6571007"/>
              <a:gd name="connsiteX1536" fmla="*/ 1057118 w 11907711"/>
              <a:gd name="connsiteY1536" fmla="*/ 1812524 h 6571007"/>
              <a:gd name="connsiteX1537" fmla="*/ 891551 w 11907711"/>
              <a:gd name="connsiteY1537" fmla="*/ 1768319 h 6571007"/>
              <a:gd name="connsiteX1538" fmla="*/ 766060 w 11907711"/>
              <a:gd name="connsiteY1538" fmla="*/ 1720617 h 6571007"/>
              <a:gd name="connsiteX1539" fmla="*/ 714895 w 11907711"/>
              <a:gd name="connsiteY1539" fmla="*/ 1651813 h 6571007"/>
              <a:gd name="connsiteX1540" fmla="*/ 670790 w 11907711"/>
              <a:gd name="connsiteY1540" fmla="*/ 1657264 h 6571007"/>
              <a:gd name="connsiteX1541" fmla="*/ 663117 w 11907711"/>
              <a:gd name="connsiteY1541" fmla="*/ 1631107 h 6571007"/>
              <a:gd name="connsiteX1542" fmla="*/ 637433 w 11907711"/>
              <a:gd name="connsiteY1542" fmla="*/ 1604721 h 6571007"/>
              <a:gd name="connsiteX1543" fmla="*/ 611212 w 11907711"/>
              <a:gd name="connsiteY1543" fmla="*/ 1620424 h 6571007"/>
              <a:gd name="connsiteX1544" fmla="*/ 594768 w 11907711"/>
              <a:gd name="connsiteY1544" fmla="*/ 1654289 h 6571007"/>
              <a:gd name="connsiteX1545" fmla="*/ 573187 w 11907711"/>
              <a:gd name="connsiteY1545" fmla="*/ 1619939 h 6571007"/>
              <a:gd name="connsiteX1546" fmla="*/ 545478 w 11907711"/>
              <a:gd name="connsiteY1546" fmla="*/ 1595531 h 6571007"/>
              <a:gd name="connsiteX1547" fmla="*/ 566281 w 11907711"/>
              <a:gd name="connsiteY1547" fmla="*/ 1533657 h 6571007"/>
              <a:gd name="connsiteX1548" fmla="*/ 596429 w 11907711"/>
              <a:gd name="connsiteY1548" fmla="*/ 1524018 h 6571007"/>
              <a:gd name="connsiteX1549" fmla="*/ 608181 w 11907711"/>
              <a:gd name="connsiteY1549" fmla="*/ 1544214 h 6571007"/>
              <a:gd name="connsiteX1550" fmla="*/ 620035 w 11907711"/>
              <a:gd name="connsiteY1550" fmla="*/ 1556392 h 6571007"/>
              <a:gd name="connsiteX1551" fmla="*/ 671762 w 11907711"/>
              <a:gd name="connsiteY1551" fmla="*/ 1581106 h 6571007"/>
              <a:gd name="connsiteX1552" fmla="*/ 715764 w 11907711"/>
              <a:gd name="connsiteY1552" fmla="*/ 1583671 h 6571007"/>
              <a:gd name="connsiteX1553" fmla="*/ 727695 w 11907711"/>
              <a:gd name="connsiteY1553" fmla="*/ 1589836 h 6571007"/>
              <a:gd name="connsiteX1554" fmla="*/ 739522 w 11907711"/>
              <a:gd name="connsiteY1554" fmla="*/ 1604018 h 6571007"/>
              <a:gd name="connsiteX1555" fmla="*/ 843588 w 11907711"/>
              <a:gd name="connsiteY1555" fmla="*/ 1605346 h 6571007"/>
              <a:gd name="connsiteX1556" fmla="*/ 897674 w 11907711"/>
              <a:gd name="connsiteY1556" fmla="*/ 1602025 h 6571007"/>
              <a:gd name="connsiteX1557" fmla="*/ 939395 w 11907711"/>
              <a:gd name="connsiteY1557" fmla="*/ 1626611 h 6571007"/>
              <a:gd name="connsiteX1558" fmla="*/ 959304 w 11907711"/>
              <a:gd name="connsiteY1558" fmla="*/ 1634883 h 6571007"/>
              <a:gd name="connsiteX1559" fmla="*/ 967615 w 11907711"/>
              <a:gd name="connsiteY1559" fmla="*/ 1610935 h 6571007"/>
              <a:gd name="connsiteX1560" fmla="*/ 963894 w 11907711"/>
              <a:gd name="connsiteY1560" fmla="*/ 1588838 h 6571007"/>
              <a:gd name="connsiteX1561" fmla="*/ 934336 w 11907711"/>
              <a:gd name="connsiteY1561" fmla="*/ 1552381 h 6571007"/>
              <a:gd name="connsiteX1562" fmla="*/ 832654 w 11907711"/>
              <a:gd name="connsiteY1562" fmla="*/ 1521017 h 6571007"/>
              <a:gd name="connsiteX1563" fmla="*/ 825109 w 11907711"/>
              <a:gd name="connsiteY1563" fmla="*/ 1484841 h 6571007"/>
              <a:gd name="connsiteX1564" fmla="*/ 827163 w 11907711"/>
              <a:gd name="connsiteY1564" fmla="*/ 1480857 h 6571007"/>
              <a:gd name="connsiteX1565" fmla="*/ 859718 w 11907711"/>
              <a:gd name="connsiteY1565" fmla="*/ 1439177 h 6571007"/>
              <a:gd name="connsiteX1566" fmla="*/ 875678 w 11907711"/>
              <a:gd name="connsiteY1566" fmla="*/ 1443390 h 6571007"/>
              <a:gd name="connsiteX1567" fmla="*/ 853306 w 11907711"/>
              <a:gd name="connsiteY1567" fmla="*/ 1471167 h 6571007"/>
              <a:gd name="connsiteX1568" fmla="*/ 873088 w 11907711"/>
              <a:gd name="connsiteY1568" fmla="*/ 1489461 h 6571007"/>
              <a:gd name="connsiteX1569" fmla="*/ 883273 w 11907711"/>
              <a:gd name="connsiteY1569" fmla="*/ 1475560 h 6571007"/>
              <a:gd name="connsiteX1570" fmla="*/ 929737 w 11907711"/>
              <a:gd name="connsiteY1570" fmla="*/ 1442074 h 6571007"/>
              <a:gd name="connsiteX1571" fmla="*/ 1015791 w 11907711"/>
              <a:gd name="connsiteY1571" fmla="*/ 1443173 h 6571007"/>
              <a:gd name="connsiteX1572" fmla="*/ 1055305 w 11907711"/>
              <a:gd name="connsiteY1572" fmla="*/ 1483766 h 6571007"/>
              <a:gd name="connsiteX1573" fmla="*/ 1055229 w 11907711"/>
              <a:gd name="connsiteY1573" fmla="*/ 1489778 h 6571007"/>
              <a:gd name="connsiteX1574" fmla="*/ 1057000 w 11907711"/>
              <a:gd name="connsiteY1574" fmla="*/ 1507841 h 6571007"/>
              <a:gd name="connsiteX1575" fmla="*/ 1083094 w 11907711"/>
              <a:gd name="connsiteY1575" fmla="*/ 1502161 h 6571007"/>
              <a:gd name="connsiteX1576" fmla="*/ 1093381 w 11907711"/>
              <a:gd name="connsiteY1576" fmla="*/ 1480242 h 6571007"/>
              <a:gd name="connsiteX1577" fmla="*/ 1121475 w 11907711"/>
              <a:gd name="connsiteY1577" fmla="*/ 1474587 h 6571007"/>
              <a:gd name="connsiteX1578" fmla="*/ 1123170 w 11907711"/>
              <a:gd name="connsiteY1578" fmla="*/ 1498662 h 6571007"/>
              <a:gd name="connsiteX1579" fmla="*/ 1117037 w 11907711"/>
              <a:gd name="connsiteY1579" fmla="*/ 1508606 h 6571007"/>
              <a:gd name="connsiteX1580" fmla="*/ 1116859 w 11907711"/>
              <a:gd name="connsiteY1580" fmla="*/ 1522635 h 6571007"/>
              <a:gd name="connsiteX1581" fmla="*/ 1128917 w 11907711"/>
              <a:gd name="connsiteY1581" fmla="*/ 1518780 h 6571007"/>
              <a:gd name="connsiteX1582" fmla="*/ 1147236 w 11907711"/>
              <a:gd name="connsiteY1582" fmla="*/ 1494961 h 6571007"/>
              <a:gd name="connsiteX1583" fmla="*/ 1199472 w 11907711"/>
              <a:gd name="connsiteY1583" fmla="*/ 1479590 h 6571007"/>
              <a:gd name="connsiteX1584" fmla="*/ 1235240 w 11907711"/>
              <a:gd name="connsiteY1584" fmla="*/ 1500091 h 6571007"/>
              <a:gd name="connsiteX1585" fmla="*/ 1261309 w 11907711"/>
              <a:gd name="connsiteY1585" fmla="*/ 1496414 h 6571007"/>
              <a:gd name="connsiteX1586" fmla="*/ 1297637 w 11907711"/>
              <a:gd name="connsiteY1586" fmla="*/ 1472824 h 6571007"/>
              <a:gd name="connsiteX1587" fmla="*/ 1327580 w 11907711"/>
              <a:gd name="connsiteY1587" fmla="*/ 1479220 h 6571007"/>
              <a:gd name="connsiteX1588" fmla="*/ 1495174 w 11907711"/>
              <a:gd name="connsiteY1588" fmla="*/ 1521446 h 6571007"/>
              <a:gd name="connsiteX1589" fmla="*/ 1521114 w 11907711"/>
              <a:gd name="connsiteY1589" fmla="*/ 1527790 h 6571007"/>
              <a:gd name="connsiteX1590" fmla="*/ 1584949 w 11907711"/>
              <a:gd name="connsiteY1590" fmla="*/ 1544640 h 6571007"/>
              <a:gd name="connsiteX1591" fmla="*/ 1679445 w 11907711"/>
              <a:gd name="connsiteY1591" fmla="*/ 1511769 h 6571007"/>
              <a:gd name="connsiteX1592" fmla="*/ 1723651 w 11907711"/>
              <a:gd name="connsiteY1592" fmla="*/ 1498300 h 6571007"/>
              <a:gd name="connsiteX1593" fmla="*/ 1879263 w 11907711"/>
              <a:gd name="connsiteY1593" fmla="*/ 1538369 h 6571007"/>
              <a:gd name="connsiteX1594" fmla="*/ 1907332 w 11907711"/>
              <a:gd name="connsiteY1594" fmla="*/ 1534719 h 6571007"/>
              <a:gd name="connsiteX1595" fmla="*/ 1919467 w 11907711"/>
              <a:gd name="connsiteY1595" fmla="*/ 1524850 h 6571007"/>
              <a:gd name="connsiteX1596" fmla="*/ 1925624 w 11907711"/>
              <a:gd name="connsiteY1596" fmla="*/ 1512902 h 6571007"/>
              <a:gd name="connsiteX1597" fmla="*/ 1901838 w 11907711"/>
              <a:gd name="connsiteY1597" fmla="*/ 1494559 h 6571007"/>
              <a:gd name="connsiteX1598" fmla="*/ 1884135 w 11907711"/>
              <a:gd name="connsiteY1598" fmla="*/ 1470279 h 6571007"/>
              <a:gd name="connsiteX1599" fmla="*/ 1906200 w 11907711"/>
              <a:gd name="connsiteY1599" fmla="*/ 1466550 h 6571007"/>
              <a:gd name="connsiteX1600" fmla="*/ 1939735 w 11907711"/>
              <a:gd name="connsiteY1600" fmla="*/ 1505065 h 6571007"/>
              <a:gd name="connsiteX1601" fmla="*/ 2071231 w 11907711"/>
              <a:gd name="connsiteY1601" fmla="*/ 1552844 h 6571007"/>
              <a:gd name="connsiteX1602" fmla="*/ 2113360 w 11907711"/>
              <a:gd name="connsiteY1602" fmla="*/ 1545363 h 6571007"/>
              <a:gd name="connsiteX1603" fmla="*/ 2127215 w 11907711"/>
              <a:gd name="connsiteY1603" fmla="*/ 1557566 h 6571007"/>
              <a:gd name="connsiteX1604" fmla="*/ 2153000 w 11907711"/>
              <a:gd name="connsiteY1604" fmla="*/ 1575936 h 6571007"/>
              <a:gd name="connsiteX1605" fmla="*/ 2253192 w 11907711"/>
              <a:gd name="connsiteY1605" fmla="*/ 1567190 h 6571007"/>
              <a:gd name="connsiteX1606" fmla="*/ 2399923 w 11907711"/>
              <a:gd name="connsiteY1606" fmla="*/ 1518948 h 6571007"/>
              <a:gd name="connsiteX1607" fmla="*/ 2401874 w 11907711"/>
              <a:gd name="connsiteY1607" fmla="*/ 1522982 h 6571007"/>
              <a:gd name="connsiteX1608" fmla="*/ 2393613 w 11907711"/>
              <a:gd name="connsiteY1608" fmla="*/ 1542923 h 6571007"/>
              <a:gd name="connsiteX1609" fmla="*/ 2411241 w 11907711"/>
              <a:gd name="connsiteY1609" fmla="*/ 1573214 h 6571007"/>
              <a:gd name="connsiteX1610" fmla="*/ 2441542 w 11907711"/>
              <a:gd name="connsiteY1610" fmla="*/ 1551552 h 6571007"/>
              <a:gd name="connsiteX1611" fmla="*/ 2449776 w 11907711"/>
              <a:gd name="connsiteY1611" fmla="*/ 1533616 h 6571007"/>
              <a:gd name="connsiteX1612" fmla="*/ 2471407 w 11907711"/>
              <a:gd name="connsiteY1612" fmla="*/ 1563959 h 6571007"/>
              <a:gd name="connsiteX1613" fmla="*/ 2479156 w 11907711"/>
              <a:gd name="connsiteY1613" fmla="*/ 1584102 h 6571007"/>
              <a:gd name="connsiteX1614" fmla="*/ 2554718 w 11907711"/>
              <a:gd name="connsiteY1614" fmla="*/ 1623151 h 6571007"/>
              <a:gd name="connsiteX1615" fmla="*/ 2618759 w 11907711"/>
              <a:gd name="connsiteY1615" fmla="*/ 1623969 h 6571007"/>
              <a:gd name="connsiteX1616" fmla="*/ 2642875 w 11907711"/>
              <a:gd name="connsiteY1616" fmla="*/ 1616257 h 6571007"/>
              <a:gd name="connsiteX1617" fmla="*/ 2690830 w 11907711"/>
              <a:gd name="connsiteY1617" fmla="*/ 1622883 h 6571007"/>
              <a:gd name="connsiteX1618" fmla="*/ 2716591 w 11907711"/>
              <a:gd name="connsiteY1618" fmla="*/ 1643256 h 6571007"/>
              <a:gd name="connsiteX1619" fmla="*/ 2738451 w 11907711"/>
              <a:gd name="connsiteY1619" fmla="*/ 1655561 h 6571007"/>
              <a:gd name="connsiteX1620" fmla="*/ 2770547 w 11907711"/>
              <a:gd name="connsiteY1620" fmla="*/ 1649957 h 6571007"/>
              <a:gd name="connsiteX1621" fmla="*/ 2813136 w 11907711"/>
              <a:gd name="connsiteY1621" fmla="*/ 1606400 h 6571007"/>
              <a:gd name="connsiteX1622" fmla="*/ 2817445 w 11907711"/>
              <a:gd name="connsiteY1622" fmla="*/ 1582402 h 6571007"/>
              <a:gd name="connsiteX1623" fmla="*/ 2912510 w 11907711"/>
              <a:gd name="connsiteY1623" fmla="*/ 1661789 h 6571007"/>
              <a:gd name="connsiteX1624" fmla="*/ 2946659 w 11907711"/>
              <a:gd name="connsiteY1624" fmla="*/ 1652202 h 6571007"/>
              <a:gd name="connsiteX1625" fmla="*/ 2957049 w 11907711"/>
              <a:gd name="connsiteY1625" fmla="*/ 1622267 h 6571007"/>
              <a:gd name="connsiteX1626" fmla="*/ 2935087 w 11907711"/>
              <a:gd name="connsiteY1626" fmla="*/ 1617978 h 6571007"/>
              <a:gd name="connsiteX1627" fmla="*/ 2917177 w 11907711"/>
              <a:gd name="connsiteY1627" fmla="*/ 1609731 h 6571007"/>
              <a:gd name="connsiteX1628" fmla="*/ 2927464 w 11907711"/>
              <a:gd name="connsiteY1628" fmla="*/ 1587814 h 6571007"/>
              <a:gd name="connsiteX1629" fmla="*/ 2953558 w 11907711"/>
              <a:gd name="connsiteY1629" fmla="*/ 1582133 h 6571007"/>
              <a:gd name="connsiteX1630" fmla="*/ 2979676 w 11907711"/>
              <a:gd name="connsiteY1630" fmla="*/ 1574448 h 6571007"/>
              <a:gd name="connsiteX1631" fmla="*/ 2939906 w 11907711"/>
              <a:gd name="connsiteY1631" fmla="*/ 1553896 h 6571007"/>
              <a:gd name="connsiteX1632" fmla="*/ 2822241 w 11907711"/>
              <a:gd name="connsiteY1632" fmla="*/ 1520324 h 6571007"/>
              <a:gd name="connsiteX1633" fmla="*/ 2744115 w 11907711"/>
              <a:gd name="connsiteY1633" fmla="*/ 1525342 h 6571007"/>
              <a:gd name="connsiteX1634" fmla="*/ 2720151 w 11907711"/>
              <a:gd name="connsiteY1634" fmla="*/ 1521027 h 6571007"/>
              <a:gd name="connsiteX1635" fmla="*/ 2670578 w 11907711"/>
              <a:gd name="connsiteY1635" fmla="*/ 1484313 h 6571007"/>
              <a:gd name="connsiteX1636" fmla="*/ 2640534 w 11907711"/>
              <a:gd name="connsiteY1636" fmla="*/ 1485936 h 6571007"/>
              <a:gd name="connsiteX1637" fmla="*/ 2576365 w 11907711"/>
              <a:gd name="connsiteY1637" fmla="*/ 1495140 h 6571007"/>
              <a:gd name="connsiteX1638" fmla="*/ 2518560 w 11907711"/>
              <a:gd name="connsiteY1638" fmla="*/ 1476363 h 6571007"/>
              <a:gd name="connsiteX1639" fmla="*/ 2494391 w 11907711"/>
              <a:gd name="connsiteY1639" fmla="*/ 1488082 h 6571007"/>
              <a:gd name="connsiteX1640" fmla="*/ 2478177 w 11907711"/>
              <a:gd name="connsiteY1640" fmla="*/ 1503911 h 6571007"/>
              <a:gd name="connsiteX1641" fmla="*/ 2456521 w 11907711"/>
              <a:gd name="connsiteY1641" fmla="*/ 1475571 h 6571007"/>
              <a:gd name="connsiteX1642" fmla="*/ 2430940 w 11907711"/>
              <a:gd name="connsiteY1642" fmla="*/ 1441169 h 6571007"/>
              <a:gd name="connsiteX1643" fmla="*/ 2378855 w 11907711"/>
              <a:gd name="connsiteY1643" fmla="*/ 1444514 h 6571007"/>
              <a:gd name="connsiteX1644" fmla="*/ 2304885 w 11907711"/>
              <a:gd name="connsiteY1644" fmla="*/ 1437558 h 6571007"/>
              <a:gd name="connsiteX1645" fmla="*/ 2285255 w 11907711"/>
              <a:gd name="connsiteY1645" fmla="*/ 1407241 h 6571007"/>
              <a:gd name="connsiteX1646" fmla="*/ 2265576 w 11907711"/>
              <a:gd name="connsiteY1646" fmla="*/ 1380930 h 6571007"/>
              <a:gd name="connsiteX1647" fmla="*/ 2128000 w 11907711"/>
              <a:gd name="connsiteY1647" fmla="*/ 1339086 h 6571007"/>
              <a:gd name="connsiteX1648" fmla="*/ 2051721 w 11907711"/>
              <a:gd name="connsiteY1648" fmla="*/ 1356155 h 6571007"/>
              <a:gd name="connsiteX1649" fmla="*/ 2047719 w 11907711"/>
              <a:gd name="connsiteY1649" fmla="*/ 1356104 h 6571007"/>
              <a:gd name="connsiteX1650" fmla="*/ 2038019 w 11907711"/>
              <a:gd name="connsiteY1650" fmla="*/ 1331926 h 6571007"/>
              <a:gd name="connsiteX1651" fmla="*/ 2013723 w 11907711"/>
              <a:gd name="connsiteY1651" fmla="*/ 1353666 h 6571007"/>
              <a:gd name="connsiteX1652" fmla="*/ 2007616 w 11907711"/>
              <a:gd name="connsiteY1652" fmla="*/ 1361606 h 6571007"/>
              <a:gd name="connsiteX1653" fmla="*/ 1989069 w 11907711"/>
              <a:gd name="connsiteY1653" fmla="*/ 1403465 h 6571007"/>
              <a:gd name="connsiteX1654" fmla="*/ 1966953 w 11907711"/>
              <a:gd name="connsiteY1654" fmla="*/ 1411200 h 6571007"/>
              <a:gd name="connsiteX1655" fmla="*/ 1957177 w 11907711"/>
              <a:gd name="connsiteY1655" fmla="*/ 1393035 h 6571007"/>
              <a:gd name="connsiteX1656" fmla="*/ 1958121 w 11907711"/>
              <a:gd name="connsiteY1656" fmla="*/ 1318881 h 6571007"/>
              <a:gd name="connsiteX1657" fmla="*/ 1938211 w 11907711"/>
              <a:gd name="connsiteY1657" fmla="*/ 1310609 h 6571007"/>
              <a:gd name="connsiteX1658" fmla="*/ 1871889 w 11907711"/>
              <a:gd name="connsiteY1658" fmla="*/ 1331813 h 6571007"/>
              <a:gd name="connsiteX1659" fmla="*/ 1855930 w 11907711"/>
              <a:gd name="connsiteY1659" fmla="*/ 1327600 h 6571007"/>
              <a:gd name="connsiteX1660" fmla="*/ 1800302 w 11907711"/>
              <a:gd name="connsiteY1660" fmla="*/ 1294821 h 6571007"/>
              <a:gd name="connsiteX1661" fmla="*/ 1750629 w 11907711"/>
              <a:gd name="connsiteY1661" fmla="*/ 1266123 h 6571007"/>
              <a:gd name="connsiteX1662" fmla="*/ 1732719 w 11907711"/>
              <a:gd name="connsiteY1662" fmla="*/ 1257877 h 6571007"/>
              <a:gd name="connsiteX1663" fmla="*/ 1632811 w 11907711"/>
              <a:gd name="connsiteY1663" fmla="*/ 1244576 h 6571007"/>
              <a:gd name="connsiteX1664" fmla="*/ 1600816 w 11907711"/>
              <a:gd name="connsiteY1664" fmla="*/ 1242164 h 6571007"/>
              <a:gd name="connsiteX1665" fmla="*/ 1522843 w 11907711"/>
              <a:gd name="connsiteY1665" fmla="*/ 1235156 h 6571007"/>
              <a:gd name="connsiteX1666" fmla="*/ 1502881 w 11907711"/>
              <a:gd name="connsiteY1666" fmla="*/ 1230892 h 6571007"/>
              <a:gd name="connsiteX1667" fmla="*/ 1393297 w 11907711"/>
              <a:gd name="connsiteY1667" fmla="*/ 1191409 h 6571007"/>
              <a:gd name="connsiteX1668" fmla="*/ 1339111 w 11907711"/>
              <a:gd name="connsiteY1668" fmla="*/ 1202746 h 6571007"/>
              <a:gd name="connsiteX1669" fmla="*/ 1257238 w 11907711"/>
              <a:gd name="connsiteY1669" fmla="*/ 1187671 h 6571007"/>
              <a:gd name="connsiteX1670" fmla="*/ 1187935 w 11907711"/>
              <a:gd name="connsiteY1670" fmla="*/ 1128657 h 6571007"/>
              <a:gd name="connsiteX1671" fmla="*/ 1186061 w 11907711"/>
              <a:gd name="connsiteY1671" fmla="*/ 1118611 h 6571007"/>
              <a:gd name="connsiteX1672" fmla="*/ 1164123 w 11907711"/>
              <a:gd name="connsiteY1672" fmla="*/ 1112317 h 6571007"/>
              <a:gd name="connsiteX1673" fmla="*/ 1137800 w 11907711"/>
              <a:gd name="connsiteY1673" fmla="*/ 1136036 h 6571007"/>
              <a:gd name="connsiteX1674" fmla="*/ 1040020 w 11907711"/>
              <a:gd name="connsiteY1674" fmla="*/ 1112740 h 6571007"/>
              <a:gd name="connsiteX1675" fmla="*/ 1002583 w 11907711"/>
              <a:gd name="connsiteY1675" fmla="*/ 1066159 h 6571007"/>
              <a:gd name="connsiteX1676" fmla="*/ 961094 w 11907711"/>
              <a:gd name="connsiteY1676" fmla="*/ 1023537 h 6571007"/>
              <a:gd name="connsiteX1677" fmla="*/ 948269 w 11907711"/>
              <a:gd name="connsiteY1677" fmla="*/ 1087516 h 6571007"/>
              <a:gd name="connsiteX1678" fmla="*/ 902393 w 11907711"/>
              <a:gd name="connsiteY1678" fmla="*/ 1074904 h 6571007"/>
              <a:gd name="connsiteX1679" fmla="*/ 870373 w 11907711"/>
              <a:gd name="connsiteY1679" fmla="*/ 1074497 h 6571007"/>
              <a:gd name="connsiteX1680" fmla="*/ 774747 w 11907711"/>
              <a:gd name="connsiteY1680" fmla="*/ 1039200 h 6571007"/>
              <a:gd name="connsiteX1681" fmla="*/ 481711 w 11907711"/>
              <a:gd name="connsiteY1681" fmla="*/ 945264 h 6571007"/>
              <a:gd name="connsiteX1682" fmla="*/ 461851 w 11907711"/>
              <a:gd name="connsiteY1682" fmla="*/ 932982 h 6571007"/>
              <a:gd name="connsiteX1683" fmla="*/ 476116 w 11907711"/>
              <a:gd name="connsiteY1683" fmla="*/ 913119 h 6571007"/>
              <a:gd name="connsiteX1684" fmla="*/ 486326 w 11907711"/>
              <a:gd name="connsiteY1684" fmla="*/ 897214 h 6571007"/>
              <a:gd name="connsiteX1685" fmla="*/ 468520 w 11907711"/>
              <a:gd name="connsiteY1685" fmla="*/ 880950 h 6571007"/>
              <a:gd name="connsiteX1686" fmla="*/ 450508 w 11907711"/>
              <a:gd name="connsiteY1686" fmla="*/ 880721 h 6571007"/>
              <a:gd name="connsiteX1687" fmla="*/ 407068 w 11907711"/>
              <a:gd name="connsiteY1687" fmla="*/ 834064 h 6571007"/>
              <a:gd name="connsiteX1688" fmla="*/ 411454 w 11907711"/>
              <a:gd name="connsiteY1688" fmla="*/ 804052 h 6571007"/>
              <a:gd name="connsiteX1689" fmla="*/ 393621 w 11907711"/>
              <a:gd name="connsiteY1689" fmla="*/ 789793 h 6571007"/>
              <a:gd name="connsiteX1690" fmla="*/ 362964 w 11907711"/>
              <a:gd name="connsiteY1690" fmla="*/ 839516 h 6571007"/>
              <a:gd name="connsiteX1691" fmla="*/ 333533 w 11907711"/>
              <a:gd name="connsiteY1691" fmla="*/ 793037 h 6571007"/>
              <a:gd name="connsiteX1692" fmla="*/ 348359 w 11907711"/>
              <a:gd name="connsiteY1692" fmla="*/ 729082 h 6571007"/>
              <a:gd name="connsiteX1693" fmla="*/ 398340 w 11907711"/>
              <a:gd name="connsiteY1693" fmla="*/ 733728 h 6571007"/>
              <a:gd name="connsiteX1694" fmla="*/ 464126 w 11907711"/>
              <a:gd name="connsiteY1694" fmla="*/ 754613 h 6571007"/>
              <a:gd name="connsiteX1695" fmla="*/ 510154 w 11907711"/>
              <a:gd name="connsiteY1695" fmla="*/ 755199 h 6571007"/>
              <a:gd name="connsiteX1696" fmla="*/ 691529 w 11907711"/>
              <a:gd name="connsiteY1696" fmla="*/ 815642 h 6571007"/>
              <a:gd name="connsiteX1697" fmla="*/ 733708 w 11907711"/>
              <a:gd name="connsiteY1697" fmla="*/ 804153 h 6571007"/>
              <a:gd name="connsiteX1698" fmla="*/ 737864 w 11907711"/>
              <a:gd name="connsiteY1698" fmla="*/ 792178 h 6571007"/>
              <a:gd name="connsiteX1699" fmla="*/ 749769 w 11907711"/>
              <a:gd name="connsiteY1699" fmla="*/ 800348 h 6571007"/>
              <a:gd name="connsiteX1700" fmla="*/ 755646 w 11907711"/>
              <a:gd name="connsiteY1700" fmla="*/ 810445 h 6571007"/>
              <a:gd name="connsiteX1701" fmla="*/ 779559 w 11907711"/>
              <a:gd name="connsiteY1701" fmla="*/ 818769 h 6571007"/>
              <a:gd name="connsiteX1702" fmla="*/ 771783 w 11907711"/>
              <a:gd name="connsiteY1702" fmla="*/ 800629 h 6571007"/>
              <a:gd name="connsiteX1703" fmla="*/ 769834 w 11907711"/>
              <a:gd name="connsiteY1703" fmla="*/ 796595 h 6571007"/>
              <a:gd name="connsiteX1704" fmla="*/ 768011 w 11907711"/>
              <a:gd name="connsiteY1704" fmla="*/ 782540 h 6571007"/>
              <a:gd name="connsiteX1705" fmla="*/ 782046 w 11907711"/>
              <a:gd name="connsiteY1705" fmla="*/ 780714 h 6571007"/>
              <a:gd name="connsiteX1706" fmla="*/ 844313 w 11907711"/>
              <a:gd name="connsiteY1706" fmla="*/ 763468 h 6571007"/>
              <a:gd name="connsiteX1707" fmla="*/ 856500 w 11907711"/>
              <a:gd name="connsiteY1707" fmla="*/ 749592 h 6571007"/>
              <a:gd name="connsiteX1708" fmla="*/ 814985 w 11907711"/>
              <a:gd name="connsiteY1708" fmla="*/ 708974 h 6571007"/>
              <a:gd name="connsiteX1709" fmla="*/ 699117 w 11907711"/>
              <a:gd name="connsiteY1709" fmla="*/ 691460 h 6571007"/>
              <a:gd name="connsiteX1710" fmla="*/ 659065 w 11907711"/>
              <a:gd name="connsiteY1710" fmla="*/ 692954 h 6571007"/>
              <a:gd name="connsiteX1711" fmla="*/ 643158 w 11907711"/>
              <a:gd name="connsiteY1711" fmla="*/ 684734 h 6571007"/>
              <a:gd name="connsiteX1712" fmla="*/ 615523 w 11907711"/>
              <a:gd name="connsiteY1712" fmla="*/ 654313 h 6571007"/>
              <a:gd name="connsiteX1713" fmla="*/ 563721 w 11907711"/>
              <a:gd name="connsiteY1713" fmla="*/ 635613 h 6571007"/>
              <a:gd name="connsiteX1714" fmla="*/ 544116 w 11907711"/>
              <a:gd name="connsiteY1714" fmla="*/ 603291 h 6571007"/>
              <a:gd name="connsiteX1715" fmla="*/ 546246 w 11907711"/>
              <a:gd name="connsiteY1715" fmla="*/ 593296 h 6571007"/>
              <a:gd name="connsiteX1716" fmla="*/ 530465 w 11907711"/>
              <a:gd name="connsiteY1716" fmla="*/ 575054 h 6571007"/>
              <a:gd name="connsiteX1717" fmla="*/ 522257 w 11907711"/>
              <a:gd name="connsiteY1717" fmla="*/ 590984 h 6571007"/>
              <a:gd name="connsiteX1718" fmla="*/ 508017 w 11907711"/>
              <a:gd name="connsiteY1718" fmla="*/ 608843 h 6571007"/>
              <a:gd name="connsiteX1719" fmla="*/ 478484 w 11907711"/>
              <a:gd name="connsiteY1719" fmla="*/ 570382 h 6571007"/>
              <a:gd name="connsiteX1720" fmla="*/ 478688 w 11907711"/>
              <a:gd name="connsiteY1720" fmla="*/ 554349 h 6571007"/>
              <a:gd name="connsiteX1721" fmla="*/ 468580 w 11907711"/>
              <a:gd name="connsiteY1721" fmla="*/ 562238 h 6571007"/>
              <a:gd name="connsiteX1722" fmla="*/ 442590 w 11907711"/>
              <a:gd name="connsiteY1722" fmla="*/ 559902 h 6571007"/>
              <a:gd name="connsiteX1723" fmla="*/ 401227 w 11907711"/>
              <a:gd name="connsiteY1723" fmla="*/ 507259 h 6571007"/>
              <a:gd name="connsiteX1724" fmla="*/ 366048 w 11907711"/>
              <a:gd name="connsiteY1724" fmla="*/ 440661 h 6571007"/>
              <a:gd name="connsiteX1725" fmla="*/ 350369 w 11907711"/>
              <a:gd name="connsiteY1725" fmla="*/ 414402 h 6571007"/>
              <a:gd name="connsiteX1726" fmla="*/ 261489 w 11907711"/>
              <a:gd name="connsiteY1726" fmla="*/ 321062 h 6571007"/>
              <a:gd name="connsiteX1727" fmla="*/ 257843 w 11907711"/>
              <a:gd name="connsiteY1727" fmla="*/ 292954 h 6571007"/>
              <a:gd name="connsiteX1728" fmla="*/ 279831 w 11907711"/>
              <a:gd name="connsiteY1728" fmla="*/ 295238 h 6571007"/>
              <a:gd name="connsiteX1729" fmla="*/ 315854 w 11907711"/>
              <a:gd name="connsiteY1729" fmla="*/ 295698 h 6571007"/>
              <a:gd name="connsiteX1730" fmla="*/ 364063 w 11907711"/>
              <a:gd name="connsiteY1730" fmla="*/ 282281 h 6571007"/>
              <a:gd name="connsiteX1731" fmla="*/ 401423 w 11907711"/>
              <a:gd name="connsiteY1731" fmla="*/ 334874 h 6571007"/>
              <a:gd name="connsiteX1732" fmla="*/ 397165 w 11907711"/>
              <a:gd name="connsiteY1732" fmla="*/ 354864 h 6571007"/>
              <a:gd name="connsiteX1733" fmla="*/ 395111 w 11907711"/>
              <a:gd name="connsiteY1733" fmla="*/ 358847 h 6571007"/>
              <a:gd name="connsiteX1734" fmla="*/ 399141 w 11907711"/>
              <a:gd name="connsiteY1734" fmla="*/ 356894 h 6571007"/>
              <a:gd name="connsiteX1735" fmla="*/ 421129 w 11907711"/>
              <a:gd name="connsiteY1735" fmla="*/ 359180 h 6571007"/>
              <a:gd name="connsiteX1736" fmla="*/ 483602 w 11907711"/>
              <a:gd name="connsiteY1736" fmla="*/ 325899 h 6571007"/>
              <a:gd name="connsiteX1737" fmla="*/ 517854 w 11907711"/>
              <a:gd name="connsiteY1737" fmla="*/ 308296 h 6571007"/>
              <a:gd name="connsiteX1738" fmla="*/ 547566 w 11907711"/>
              <a:gd name="connsiteY1738" fmla="*/ 332729 h 6571007"/>
              <a:gd name="connsiteX1739" fmla="*/ 648659 w 11907711"/>
              <a:gd name="connsiteY1739" fmla="*/ 410188 h 6571007"/>
              <a:gd name="connsiteX1740" fmla="*/ 679036 w 11907711"/>
              <a:gd name="connsiteY1740" fmla="*/ 382512 h 6571007"/>
              <a:gd name="connsiteX1741" fmla="*/ 697558 w 11907711"/>
              <a:gd name="connsiteY1741" fmla="*/ 342659 h 6571007"/>
              <a:gd name="connsiteX1742" fmla="*/ 739100 w 11907711"/>
              <a:gd name="connsiteY1742" fmla="*/ 381274 h 6571007"/>
              <a:gd name="connsiteX1743" fmla="*/ 794956 w 11907711"/>
              <a:gd name="connsiteY1743" fmla="*/ 396018 h 6571007"/>
              <a:gd name="connsiteX1744" fmla="*/ 798933 w 11907711"/>
              <a:gd name="connsiteY1744" fmla="*/ 398072 h 6571007"/>
              <a:gd name="connsiteX1745" fmla="*/ 837621 w 11907711"/>
              <a:gd name="connsiteY1745" fmla="*/ 346448 h 6571007"/>
              <a:gd name="connsiteX1746" fmla="*/ 854066 w 11907711"/>
              <a:gd name="connsiteY1746" fmla="*/ 312582 h 6571007"/>
              <a:gd name="connsiteX1747" fmla="*/ 862072 w 11907711"/>
              <a:gd name="connsiteY1747" fmla="*/ 312684 h 6571007"/>
              <a:gd name="connsiteX1748" fmla="*/ 889782 w 11907711"/>
              <a:gd name="connsiteY1748" fmla="*/ 337091 h 6571007"/>
              <a:gd name="connsiteX1749" fmla="*/ 909386 w 11907711"/>
              <a:gd name="connsiteY1749" fmla="*/ 369413 h 6571007"/>
              <a:gd name="connsiteX1750" fmla="*/ 930889 w 11907711"/>
              <a:gd name="connsiteY1750" fmla="*/ 409777 h 6571007"/>
              <a:gd name="connsiteX1751" fmla="*/ 972991 w 11907711"/>
              <a:gd name="connsiteY1751" fmla="*/ 404300 h 6571007"/>
              <a:gd name="connsiteX1752" fmla="*/ 988899 w 11907711"/>
              <a:gd name="connsiteY1752" fmla="*/ 412520 h 6571007"/>
              <a:gd name="connsiteX1753" fmla="*/ 1014660 w 11907711"/>
              <a:gd name="connsiteY1753" fmla="*/ 432895 h 6571007"/>
              <a:gd name="connsiteX1754" fmla="*/ 1026694 w 11907711"/>
              <a:gd name="connsiteY1754" fmla="*/ 431043 h 6571007"/>
              <a:gd name="connsiteX1755" fmla="*/ 1066489 w 11907711"/>
              <a:gd name="connsiteY1755" fmla="*/ 449591 h 6571007"/>
              <a:gd name="connsiteX1756" fmla="*/ 1112135 w 11907711"/>
              <a:gd name="connsiteY1756" fmla="*/ 480241 h 6571007"/>
              <a:gd name="connsiteX1757" fmla="*/ 1138381 w 11907711"/>
              <a:gd name="connsiteY1757" fmla="*/ 462535 h 6571007"/>
              <a:gd name="connsiteX1758" fmla="*/ 1142639 w 11907711"/>
              <a:gd name="connsiteY1758" fmla="*/ 442544 h 6571007"/>
              <a:gd name="connsiteX1759" fmla="*/ 1141150 w 11907711"/>
              <a:gd name="connsiteY1759" fmla="*/ 402435 h 6571007"/>
              <a:gd name="connsiteX1760" fmla="*/ 1122185 w 11907711"/>
              <a:gd name="connsiteY1760" fmla="*/ 320009 h 6571007"/>
              <a:gd name="connsiteX1761" fmla="*/ 1166007 w 11907711"/>
              <a:gd name="connsiteY1761" fmla="*/ 336604 h 6571007"/>
              <a:gd name="connsiteX1762" fmla="*/ 1219837 w 11907711"/>
              <a:gd name="connsiteY1762" fmla="*/ 353327 h 6571007"/>
              <a:gd name="connsiteX1763" fmla="*/ 1265534 w 11907711"/>
              <a:gd name="connsiteY1763" fmla="*/ 379968 h 6571007"/>
              <a:gd name="connsiteX1764" fmla="*/ 1402547 w 11907711"/>
              <a:gd name="connsiteY1764" fmla="*/ 465902 h 6571007"/>
              <a:gd name="connsiteX1765" fmla="*/ 1422637 w 11907711"/>
              <a:gd name="connsiteY1765" fmla="*/ 460145 h 6571007"/>
              <a:gd name="connsiteX1766" fmla="*/ 1434772 w 11907711"/>
              <a:gd name="connsiteY1766" fmla="*/ 450278 h 6571007"/>
              <a:gd name="connsiteX1767" fmla="*/ 1440596 w 11907711"/>
              <a:gd name="connsiteY1767" fmla="*/ 464384 h 6571007"/>
              <a:gd name="connsiteX1768" fmla="*/ 1452350 w 11907711"/>
              <a:gd name="connsiteY1768" fmla="*/ 484578 h 6571007"/>
              <a:gd name="connsiteX1769" fmla="*/ 1480214 w 11907711"/>
              <a:gd name="connsiteY1769" fmla="*/ 496959 h 6571007"/>
              <a:gd name="connsiteX1770" fmla="*/ 1489914 w 11907711"/>
              <a:gd name="connsiteY1770" fmla="*/ 521137 h 6571007"/>
              <a:gd name="connsiteX1771" fmla="*/ 1503540 w 11907711"/>
              <a:gd name="connsiteY1771" fmla="*/ 551379 h 6571007"/>
              <a:gd name="connsiteX1772" fmla="*/ 1523729 w 11907711"/>
              <a:gd name="connsiteY1772" fmla="*/ 537604 h 6571007"/>
              <a:gd name="connsiteX1773" fmla="*/ 1531838 w 11907711"/>
              <a:gd name="connsiteY1773" fmla="*/ 529690 h 6571007"/>
              <a:gd name="connsiteX1774" fmla="*/ 1543437 w 11907711"/>
              <a:gd name="connsiteY1774" fmla="*/ 561911 h 6571007"/>
              <a:gd name="connsiteX1775" fmla="*/ 1561269 w 11907711"/>
              <a:gd name="connsiteY1775" fmla="*/ 576169 h 6571007"/>
              <a:gd name="connsiteX1776" fmla="*/ 1573480 w 11907711"/>
              <a:gd name="connsiteY1776" fmla="*/ 560288 h 6571007"/>
              <a:gd name="connsiteX1777" fmla="*/ 1653965 w 11907711"/>
              <a:gd name="connsiteY1777" fmla="*/ 527237 h 6571007"/>
              <a:gd name="connsiteX1778" fmla="*/ 1675826 w 11907711"/>
              <a:gd name="connsiteY1778" fmla="*/ 539543 h 6571007"/>
              <a:gd name="connsiteX1779" fmla="*/ 1768011 w 11907711"/>
              <a:gd name="connsiteY1779" fmla="*/ 530697 h 6571007"/>
              <a:gd name="connsiteX1780" fmla="*/ 1770038 w 11907711"/>
              <a:gd name="connsiteY1780" fmla="*/ 528719 h 6571007"/>
              <a:gd name="connsiteX1781" fmla="*/ 1798057 w 11907711"/>
              <a:gd name="connsiteY1781" fmla="*/ 529074 h 6571007"/>
              <a:gd name="connsiteX1782" fmla="*/ 1803906 w 11907711"/>
              <a:gd name="connsiteY1782" fmla="*/ 541177 h 6571007"/>
              <a:gd name="connsiteX1783" fmla="*/ 1783716 w 11907711"/>
              <a:gd name="connsiteY1783" fmla="*/ 554952 h 6571007"/>
              <a:gd name="connsiteX1784" fmla="*/ 1769604 w 11907711"/>
              <a:gd name="connsiteY1784" fmla="*/ 562789 h 6571007"/>
              <a:gd name="connsiteX1785" fmla="*/ 1781485 w 11907711"/>
              <a:gd name="connsiteY1785" fmla="*/ 572963 h 6571007"/>
              <a:gd name="connsiteX1786" fmla="*/ 1811375 w 11907711"/>
              <a:gd name="connsiteY1786" fmla="*/ 583365 h 6571007"/>
              <a:gd name="connsiteX1787" fmla="*/ 1845115 w 11907711"/>
              <a:gd name="connsiteY1787" fmla="*/ 605845 h 6571007"/>
              <a:gd name="connsiteX1788" fmla="*/ 1867078 w 11907711"/>
              <a:gd name="connsiteY1788" fmla="*/ 610135 h 6571007"/>
              <a:gd name="connsiteX1789" fmla="*/ 1930863 w 11907711"/>
              <a:gd name="connsiteY1789" fmla="*/ 630992 h 6571007"/>
              <a:gd name="connsiteX1790" fmla="*/ 1954367 w 11907711"/>
              <a:gd name="connsiteY1790" fmla="*/ 671382 h 6571007"/>
              <a:gd name="connsiteX1791" fmla="*/ 1995985 w 11907711"/>
              <a:gd name="connsiteY1791" fmla="*/ 703985 h 6571007"/>
              <a:gd name="connsiteX1792" fmla="*/ 2036266 w 11907711"/>
              <a:gd name="connsiteY1792" fmla="*/ 684454 h 6571007"/>
              <a:gd name="connsiteX1793" fmla="*/ 2082447 w 11907711"/>
              <a:gd name="connsiteY1793" fmla="*/ 673015 h 6571007"/>
              <a:gd name="connsiteX1794" fmla="*/ 2104385 w 11907711"/>
              <a:gd name="connsiteY1794" fmla="*/ 679308 h 6571007"/>
              <a:gd name="connsiteX1795" fmla="*/ 2128170 w 11907711"/>
              <a:gd name="connsiteY1795" fmla="*/ 697652 h 6571007"/>
              <a:gd name="connsiteX1796" fmla="*/ 2128043 w 11907711"/>
              <a:gd name="connsiteY1796" fmla="*/ 707673 h 6571007"/>
              <a:gd name="connsiteX1797" fmla="*/ 2151854 w 11907711"/>
              <a:gd name="connsiteY1797" fmla="*/ 724012 h 6571007"/>
              <a:gd name="connsiteX1798" fmla="*/ 2188055 w 11907711"/>
              <a:gd name="connsiteY1798" fmla="*/ 710443 h 6571007"/>
              <a:gd name="connsiteX1799" fmla="*/ 2305337 w 11907711"/>
              <a:gd name="connsiteY1799" fmla="*/ 774077 h 6571007"/>
              <a:gd name="connsiteX1800" fmla="*/ 2300670 w 11907711"/>
              <a:gd name="connsiteY1800" fmla="*/ 826133 h 6571007"/>
              <a:gd name="connsiteX1801" fmla="*/ 2332103 w 11907711"/>
              <a:gd name="connsiteY1801" fmla="*/ 872638 h 6571007"/>
              <a:gd name="connsiteX1802" fmla="*/ 2367998 w 11907711"/>
              <a:gd name="connsiteY1802" fmla="*/ 883119 h 6571007"/>
              <a:gd name="connsiteX1803" fmla="*/ 2416284 w 11907711"/>
              <a:gd name="connsiteY1803" fmla="*/ 863689 h 6571007"/>
              <a:gd name="connsiteX1804" fmla="*/ 2440325 w 11907711"/>
              <a:gd name="connsiteY1804" fmla="*/ 861991 h 6571007"/>
              <a:gd name="connsiteX1805" fmla="*/ 2490509 w 11907711"/>
              <a:gd name="connsiteY1805" fmla="*/ 850604 h 6571007"/>
              <a:gd name="connsiteX1806" fmla="*/ 2484761 w 11907711"/>
              <a:gd name="connsiteY1806" fmla="*/ 830485 h 6571007"/>
              <a:gd name="connsiteX1807" fmla="*/ 2470599 w 11907711"/>
              <a:gd name="connsiteY1807" fmla="*/ 842332 h 6571007"/>
              <a:gd name="connsiteX1808" fmla="*/ 2458464 w 11907711"/>
              <a:gd name="connsiteY1808" fmla="*/ 852200 h 6571007"/>
              <a:gd name="connsiteX1809" fmla="*/ 2446636 w 11907711"/>
              <a:gd name="connsiteY1809" fmla="*/ 838017 h 6571007"/>
              <a:gd name="connsiteX1810" fmla="*/ 2449504 w 11907711"/>
              <a:gd name="connsiteY1810" fmla="*/ 769902 h 6571007"/>
              <a:gd name="connsiteX1811" fmla="*/ 2459357 w 11907711"/>
              <a:gd name="connsiteY1811" fmla="*/ 782055 h 6571007"/>
              <a:gd name="connsiteX1812" fmla="*/ 2501180 w 11907711"/>
              <a:gd name="connsiteY1812" fmla="*/ 798623 h 6571007"/>
              <a:gd name="connsiteX1813" fmla="*/ 2517369 w 11907711"/>
              <a:gd name="connsiteY1813" fmla="*/ 784798 h 6571007"/>
              <a:gd name="connsiteX1814" fmla="*/ 2551466 w 11907711"/>
              <a:gd name="connsiteY1814" fmla="*/ 779220 h 6571007"/>
              <a:gd name="connsiteX1815" fmla="*/ 2591416 w 11907711"/>
              <a:gd name="connsiteY1815" fmla="*/ 785743 h 6571007"/>
              <a:gd name="connsiteX1816" fmla="*/ 2579843 w 11907711"/>
              <a:gd name="connsiteY1816" fmla="*/ 751518 h 6571007"/>
              <a:gd name="connsiteX1817" fmla="*/ 2615994 w 11907711"/>
              <a:gd name="connsiteY1817" fmla="*/ 741956 h 6571007"/>
              <a:gd name="connsiteX1818" fmla="*/ 2620046 w 11907711"/>
              <a:gd name="connsiteY1818" fmla="*/ 738000 h 6571007"/>
              <a:gd name="connsiteX1819" fmla="*/ 2612322 w 11907711"/>
              <a:gd name="connsiteY1819" fmla="*/ 715851 h 6571007"/>
              <a:gd name="connsiteX1820" fmla="*/ 2570526 w 11907711"/>
              <a:gd name="connsiteY1820" fmla="*/ 697277 h 6571007"/>
              <a:gd name="connsiteX1821" fmla="*/ 2532400 w 11907711"/>
              <a:gd name="connsiteY1821" fmla="*/ 704811 h 6571007"/>
              <a:gd name="connsiteX1822" fmla="*/ 2508359 w 11907711"/>
              <a:gd name="connsiteY1822" fmla="*/ 706508 h 6571007"/>
              <a:gd name="connsiteX1823" fmla="*/ 2462943 w 11907711"/>
              <a:gd name="connsiteY1823" fmla="*/ 657821 h 6571007"/>
              <a:gd name="connsiteX1824" fmla="*/ 2432975 w 11907711"/>
              <a:gd name="connsiteY1824" fmla="*/ 653430 h 6571007"/>
              <a:gd name="connsiteX1825" fmla="*/ 2402829 w 11907711"/>
              <a:gd name="connsiteY1825" fmla="*/ 663069 h 6571007"/>
              <a:gd name="connsiteX1826" fmla="*/ 2383098 w 11907711"/>
              <a:gd name="connsiteY1826" fmla="*/ 640767 h 6571007"/>
              <a:gd name="connsiteX1827" fmla="*/ 2340994 w 11907711"/>
              <a:gd name="connsiteY1827" fmla="*/ 646244 h 6571007"/>
              <a:gd name="connsiteX1828" fmla="*/ 2307051 w 11907711"/>
              <a:gd name="connsiteY1828" fmla="*/ 639797 h 6571007"/>
              <a:gd name="connsiteX1829" fmla="*/ 2255247 w 11907711"/>
              <a:gd name="connsiteY1829" fmla="*/ 621096 h 6571007"/>
              <a:gd name="connsiteX1830" fmla="*/ 2229691 w 11907711"/>
              <a:gd name="connsiteY1830" fmla="*/ 584691 h 6571007"/>
              <a:gd name="connsiteX1831" fmla="*/ 2173680 w 11907711"/>
              <a:gd name="connsiteY1831" fmla="*/ 581972 h 6571007"/>
              <a:gd name="connsiteX1832" fmla="*/ 2155388 w 11907711"/>
              <a:gd name="connsiteY1832" fmla="*/ 603787 h 6571007"/>
              <a:gd name="connsiteX1833" fmla="*/ 2143943 w 11907711"/>
              <a:gd name="connsiteY1833" fmla="*/ 559543 h 6571007"/>
              <a:gd name="connsiteX1834" fmla="*/ 2137836 w 11907711"/>
              <a:gd name="connsiteY1834" fmla="*/ 567484 h 6571007"/>
              <a:gd name="connsiteX1835" fmla="*/ 2077747 w 11907711"/>
              <a:gd name="connsiteY1835" fmla="*/ 570726 h 6571007"/>
              <a:gd name="connsiteX1836" fmla="*/ 2065996 w 11907711"/>
              <a:gd name="connsiteY1836" fmla="*/ 550531 h 6571007"/>
              <a:gd name="connsiteX1837" fmla="*/ 2066175 w 11907711"/>
              <a:gd name="connsiteY1837" fmla="*/ 536503 h 6571007"/>
              <a:gd name="connsiteX1838" fmla="*/ 2060605 w 11907711"/>
              <a:gd name="connsiteY1838" fmla="*/ 502355 h 6571007"/>
              <a:gd name="connsiteX1839" fmla="*/ 1959103 w 11907711"/>
              <a:gd name="connsiteY1839" fmla="*/ 456962 h 6571007"/>
              <a:gd name="connsiteX1840" fmla="*/ 1791788 w 11907711"/>
              <a:gd name="connsiteY1840" fmla="*/ 392690 h 6571007"/>
              <a:gd name="connsiteX1841" fmla="*/ 1737934 w 11907711"/>
              <a:gd name="connsiteY1841" fmla="*/ 377971 h 6571007"/>
              <a:gd name="connsiteX1842" fmla="*/ 1698088 w 11907711"/>
              <a:gd name="connsiteY1842" fmla="*/ 363432 h 6571007"/>
              <a:gd name="connsiteX1843" fmla="*/ 1630453 w 11907711"/>
              <a:gd name="connsiteY1843" fmla="*/ 330499 h 6571007"/>
              <a:gd name="connsiteX1844" fmla="*/ 1558689 w 11907711"/>
              <a:gd name="connsiteY1844" fmla="*/ 307534 h 6571007"/>
              <a:gd name="connsiteX1845" fmla="*/ 1496624 w 11907711"/>
              <a:gd name="connsiteY1845" fmla="*/ 308747 h 6571007"/>
              <a:gd name="connsiteX1846" fmla="*/ 1449080 w 11907711"/>
              <a:gd name="connsiteY1846" fmla="*/ 270056 h 6571007"/>
              <a:gd name="connsiteX1847" fmla="*/ 1399252 w 11907711"/>
              <a:gd name="connsiteY1847" fmla="*/ 253384 h 6571007"/>
              <a:gd name="connsiteX1848" fmla="*/ 1329745 w 11907711"/>
              <a:gd name="connsiteY1848" fmla="*/ 210404 h 6571007"/>
              <a:gd name="connsiteX1849" fmla="*/ 1194349 w 11907711"/>
              <a:gd name="connsiteY1849" fmla="*/ 154557 h 6571007"/>
              <a:gd name="connsiteX1850" fmla="*/ 1084764 w 11907711"/>
              <a:gd name="connsiteY1850" fmla="*/ 115073 h 6571007"/>
              <a:gd name="connsiteX1851" fmla="*/ 1060981 w 11907711"/>
              <a:gd name="connsiteY1851" fmla="*/ 96731 h 6571007"/>
              <a:gd name="connsiteX1852" fmla="*/ 1001400 w 11907711"/>
              <a:gd name="connsiteY1852" fmla="*/ 59890 h 6571007"/>
              <a:gd name="connsiteX1853" fmla="*/ 987393 w 11907711"/>
              <a:gd name="connsiteY1853" fmla="*/ 59711 h 6571007"/>
              <a:gd name="connsiteX1854" fmla="*/ 1005839 w 11907711"/>
              <a:gd name="connsiteY1854" fmla="*/ 25870 h 6571007"/>
              <a:gd name="connsiteX1855" fmla="*/ 1023621 w 11907711"/>
              <a:gd name="connsiteY1855" fmla="*/ 4799 h 6571007"/>
              <a:gd name="connsiteX1856" fmla="*/ 1050199 w 11907711"/>
              <a:gd name="connsiteY1856" fmla="*/ 377 h 6571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Lst>
            <a:rect l="l" t="t" r="r" b="b"/>
            <a:pathLst>
              <a:path w="11907711" h="6571007">
                <a:moveTo>
                  <a:pt x="1113581" y="3815773"/>
                </a:moveTo>
                <a:cubicBezTo>
                  <a:pt x="1110237" y="3815436"/>
                  <a:pt x="1106666" y="3817771"/>
                  <a:pt x="1103083" y="3822743"/>
                </a:cubicBezTo>
                <a:lnTo>
                  <a:pt x="1096155" y="3831591"/>
                </a:lnTo>
                <a:lnTo>
                  <a:pt x="1096740" y="3832434"/>
                </a:lnTo>
                <a:cubicBezTo>
                  <a:pt x="1098911" y="3840172"/>
                  <a:pt x="1102193" y="3845929"/>
                  <a:pt x="1109242" y="3847290"/>
                </a:cubicBezTo>
                <a:cubicBezTo>
                  <a:pt x="1115301" y="3848095"/>
                  <a:pt x="1121252" y="3848513"/>
                  <a:pt x="1127126" y="3847909"/>
                </a:cubicBezTo>
                <a:lnTo>
                  <a:pt x="1133157" y="3846001"/>
                </a:lnTo>
                <a:lnTo>
                  <a:pt x="1125818" y="3833124"/>
                </a:lnTo>
                <a:cubicBezTo>
                  <a:pt x="1125264" y="3829698"/>
                  <a:pt x="1123278" y="3828262"/>
                  <a:pt x="1122723" y="3824838"/>
                </a:cubicBezTo>
                <a:cubicBezTo>
                  <a:pt x="1120044" y="3819122"/>
                  <a:pt x="1116926" y="3816111"/>
                  <a:pt x="1113581" y="3815773"/>
                </a:cubicBezTo>
                <a:close/>
                <a:moveTo>
                  <a:pt x="11009991" y="2874730"/>
                </a:moveTo>
                <a:lnTo>
                  <a:pt x="11004266" y="2896461"/>
                </a:lnTo>
                <a:lnTo>
                  <a:pt x="11004798" y="2896400"/>
                </a:lnTo>
                <a:cubicBezTo>
                  <a:pt x="11006807" y="2895073"/>
                  <a:pt x="11008154" y="2892850"/>
                  <a:pt x="11008167" y="2890176"/>
                </a:cubicBezTo>
                <a:cubicBezTo>
                  <a:pt x="11009974" y="2884836"/>
                  <a:pt x="11009991" y="2881271"/>
                  <a:pt x="11010017" y="2875923"/>
                </a:cubicBezTo>
                <a:close/>
                <a:moveTo>
                  <a:pt x="1050199" y="377"/>
                </a:moveTo>
                <a:cubicBezTo>
                  <a:pt x="1062207" y="531"/>
                  <a:pt x="1072161" y="4667"/>
                  <a:pt x="1084195" y="2815"/>
                </a:cubicBezTo>
                <a:cubicBezTo>
                  <a:pt x="1104258" y="-938"/>
                  <a:pt x="1110210" y="3146"/>
                  <a:pt x="1113958" y="23240"/>
                </a:cubicBezTo>
                <a:cubicBezTo>
                  <a:pt x="1113855" y="31258"/>
                  <a:pt x="1113754" y="39273"/>
                  <a:pt x="1113651" y="47290"/>
                </a:cubicBezTo>
                <a:cubicBezTo>
                  <a:pt x="1111497" y="59289"/>
                  <a:pt x="1117475" y="61370"/>
                  <a:pt x="1127481" y="61497"/>
                </a:cubicBezTo>
                <a:cubicBezTo>
                  <a:pt x="1149469" y="63782"/>
                  <a:pt x="1165606" y="53965"/>
                  <a:pt x="1179794" y="40114"/>
                </a:cubicBezTo>
                <a:cubicBezTo>
                  <a:pt x="1183823" y="38161"/>
                  <a:pt x="1185901" y="32175"/>
                  <a:pt x="1191879" y="34256"/>
                </a:cubicBezTo>
                <a:cubicBezTo>
                  <a:pt x="1195856" y="36311"/>
                  <a:pt x="1195780" y="42323"/>
                  <a:pt x="1197731" y="46357"/>
                </a:cubicBezTo>
                <a:cubicBezTo>
                  <a:pt x="1197678" y="50366"/>
                  <a:pt x="1197652" y="52370"/>
                  <a:pt x="1197603" y="56378"/>
                </a:cubicBezTo>
                <a:cubicBezTo>
                  <a:pt x="1197423" y="70407"/>
                  <a:pt x="1203376" y="74492"/>
                  <a:pt x="1215434" y="70636"/>
                </a:cubicBezTo>
                <a:cubicBezTo>
                  <a:pt x="1227518" y="64777"/>
                  <a:pt x="1233446" y="70867"/>
                  <a:pt x="1239322" y="80964"/>
                </a:cubicBezTo>
                <a:cubicBezTo>
                  <a:pt x="1245223" y="89058"/>
                  <a:pt x="1243120" y="97048"/>
                  <a:pt x="1237039" y="102985"/>
                </a:cubicBezTo>
                <a:cubicBezTo>
                  <a:pt x="1230934" y="110925"/>
                  <a:pt x="1220979" y="106788"/>
                  <a:pt x="1213050" y="100673"/>
                </a:cubicBezTo>
                <a:cubicBezTo>
                  <a:pt x="1207071" y="98593"/>
                  <a:pt x="1203120" y="94534"/>
                  <a:pt x="1197014" y="102474"/>
                </a:cubicBezTo>
                <a:cubicBezTo>
                  <a:pt x="1190908" y="110414"/>
                  <a:pt x="1194860" y="114473"/>
                  <a:pt x="1198786" y="120537"/>
                </a:cubicBezTo>
                <a:cubicBezTo>
                  <a:pt x="1208665" y="130685"/>
                  <a:pt x="1244789" y="123128"/>
                  <a:pt x="1248996" y="107145"/>
                </a:cubicBezTo>
                <a:cubicBezTo>
                  <a:pt x="1257333" y="81192"/>
                  <a:pt x="1275294" y="85431"/>
                  <a:pt x="1293254" y="89669"/>
                </a:cubicBezTo>
                <a:cubicBezTo>
                  <a:pt x="1331201" y="96167"/>
                  <a:pt x="1366994" y="114663"/>
                  <a:pt x="1402890" y="125143"/>
                </a:cubicBezTo>
                <a:cubicBezTo>
                  <a:pt x="1412844" y="129280"/>
                  <a:pt x="1412742" y="137295"/>
                  <a:pt x="1408637" y="145262"/>
                </a:cubicBezTo>
                <a:cubicBezTo>
                  <a:pt x="1404507" y="155231"/>
                  <a:pt x="1400377" y="165201"/>
                  <a:pt x="1398223" y="177201"/>
                </a:cubicBezTo>
                <a:cubicBezTo>
                  <a:pt x="1398069" y="189226"/>
                  <a:pt x="1406022" y="193335"/>
                  <a:pt x="1413977" y="197446"/>
                </a:cubicBezTo>
                <a:cubicBezTo>
                  <a:pt x="1419929" y="201531"/>
                  <a:pt x="1422057" y="191536"/>
                  <a:pt x="1426087" y="189582"/>
                </a:cubicBezTo>
                <a:cubicBezTo>
                  <a:pt x="1436271" y="175681"/>
                  <a:pt x="1448458" y="161805"/>
                  <a:pt x="1458643" y="147903"/>
                </a:cubicBezTo>
                <a:cubicBezTo>
                  <a:pt x="1460594" y="151937"/>
                  <a:pt x="1460567" y="153942"/>
                  <a:pt x="1460542" y="155946"/>
                </a:cubicBezTo>
                <a:cubicBezTo>
                  <a:pt x="1462236" y="180021"/>
                  <a:pt x="1462236" y="180021"/>
                  <a:pt x="1484404" y="168276"/>
                </a:cubicBezTo>
                <a:cubicBezTo>
                  <a:pt x="1492486" y="162366"/>
                  <a:pt x="1494436" y="166400"/>
                  <a:pt x="1496360" y="172437"/>
                </a:cubicBezTo>
                <a:cubicBezTo>
                  <a:pt x="1502160" y="188548"/>
                  <a:pt x="1514092" y="194713"/>
                  <a:pt x="1528150" y="190884"/>
                </a:cubicBezTo>
                <a:cubicBezTo>
                  <a:pt x="1550293" y="181144"/>
                  <a:pt x="1572281" y="183429"/>
                  <a:pt x="1594294" y="183709"/>
                </a:cubicBezTo>
                <a:cubicBezTo>
                  <a:pt x="1606301" y="183863"/>
                  <a:pt x="1612332" y="181935"/>
                  <a:pt x="1604479" y="169808"/>
                </a:cubicBezTo>
                <a:cubicBezTo>
                  <a:pt x="1598629" y="157706"/>
                  <a:pt x="1600732" y="149715"/>
                  <a:pt x="1614843" y="141877"/>
                </a:cubicBezTo>
                <a:cubicBezTo>
                  <a:pt x="1596909" y="135635"/>
                  <a:pt x="1578949" y="131397"/>
                  <a:pt x="1563042" y="123176"/>
                </a:cubicBezTo>
                <a:cubicBezTo>
                  <a:pt x="1547108" y="116960"/>
                  <a:pt x="1531199" y="108739"/>
                  <a:pt x="1519370" y="94557"/>
                </a:cubicBezTo>
                <a:cubicBezTo>
                  <a:pt x="1545464" y="88876"/>
                  <a:pt x="1545464" y="88876"/>
                  <a:pt x="1583258" y="107398"/>
                </a:cubicBezTo>
                <a:cubicBezTo>
                  <a:pt x="1607119" y="119730"/>
                  <a:pt x="1619154" y="117877"/>
                  <a:pt x="1633392" y="100019"/>
                </a:cubicBezTo>
                <a:cubicBezTo>
                  <a:pt x="1647657" y="80156"/>
                  <a:pt x="1647657" y="80156"/>
                  <a:pt x="1659382" y="102355"/>
                </a:cubicBezTo>
                <a:cubicBezTo>
                  <a:pt x="1659358" y="104359"/>
                  <a:pt x="1661333" y="106389"/>
                  <a:pt x="1661307" y="108393"/>
                </a:cubicBezTo>
                <a:cubicBezTo>
                  <a:pt x="1688659" y="160859"/>
                  <a:pt x="1716653" y="163219"/>
                  <a:pt x="1755238" y="119613"/>
                </a:cubicBezTo>
                <a:cubicBezTo>
                  <a:pt x="1769476" y="101755"/>
                  <a:pt x="1789643" y="89984"/>
                  <a:pt x="1811709" y="86256"/>
                </a:cubicBezTo>
                <a:cubicBezTo>
                  <a:pt x="1835748" y="84559"/>
                  <a:pt x="1855659" y="92830"/>
                  <a:pt x="1877571" y="101128"/>
                </a:cubicBezTo>
                <a:cubicBezTo>
                  <a:pt x="1903435" y="113485"/>
                  <a:pt x="1931298" y="125866"/>
                  <a:pt x="1959266" y="130232"/>
                </a:cubicBezTo>
                <a:cubicBezTo>
                  <a:pt x="1981254" y="132517"/>
                  <a:pt x="2003191" y="138811"/>
                  <a:pt x="2021074" y="149060"/>
                </a:cubicBezTo>
                <a:cubicBezTo>
                  <a:pt x="2034980" y="157256"/>
                  <a:pt x="2052891" y="165502"/>
                  <a:pt x="2068977" y="159694"/>
                </a:cubicBezTo>
                <a:cubicBezTo>
                  <a:pt x="2089091" y="151932"/>
                  <a:pt x="2098970" y="162081"/>
                  <a:pt x="2108798" y="176238"/>
                </a:cubicBezTo>
                <a:cubicBezTo>
                  <a:pt x="2126476" y="202521"/>
                  <a:pt x="2136100" y="232711"/>
                  <a:pt x="2135666" y="266782"/>
                </a:cubicBezTo>
                <a:cubicBezTo>
                  <a:pt x="2135562" y="274799"/>
                  <a:pt x="2135461" y="282815"/>
                  <a:pt x="2147418" y="286976"/>
                </a:cubicBezTo>
                <a:cubicBezTo>
                  <a:pt x="2159349" y="293143"/>
                  <a:pt x="2163479" y="283173"/>
                  <a:pt x="2169560" y="277236"/>
                </a:cubicBezTo>
                <a:cubicBezTo>
                  <a:pt x="2173637" y="271275"/>
                  <a:pt x="2177718" y="265314"/>
                  <a:pt x="2181770" y="261357"/>
                </a:cubicBezTo>
                <a:cubicBezTo>
                  <a:pt x="2198012" y="243523"/>
                  <a:pt x="2220076" y="239795"/>
                  <a:pt x="2242115" y="238071"/>
                </a:cubicBezTo>
                <a:cubicBezTo>
                  <a:pt x="2260127" y="238302"/>
                  <a:pt x="2259923" y="254335"/>
                  <a:pt x="2267800" y="264458"/>
                </a:cubicBezTo>
                <a:cubicBezTo>
                  <a:pt x="2278037" y="246547"/>
                  <a:pt x="2294149" y="238734"/>
                  <a:pt x="2312108" y="242973"/>
                </a:cubicBezTo>
                <a:cubicBezTo>
                  <a:pt x="2334046" y="249267"/>
                  <a:pt x="2356085" y="247543"/>
                  <a:pt x="2378125" y="245819"/>
                </a:cubicBezTo>
                <a:cubicBezTo>
                  <a:pt x="2424180" y="244401"/>
                  <a:pt x="2468079" y="254984"/>
                  <a:pt x="2501641" y="291493"/>
                </a:cubicBezTo>
                <a:cubicBezTo>
                  <a:pt x="2507567" y="297582"/>
                  <a:pt x="2513496" y="303671"/>
                  <a:pt x="2521550" y="299764"/>
                </a:cubicBezTo>
                <a:cubicBezTo>
                  <a:pt x="2537690" y="289947"/>
                  <a:pt x="2553674" y="292156"/>
                  <a:pt x="2569658" y="294364"/>
                </a:cubicBezTo>
                <a:cubicBezTo>
                  <a:pt x="2575662" y="294441"/>
                  <a:pt x="2579690" y="292488"/>
                  <a:pt x="2583770" y="286526"/>
                </a:cubicBezTo>
                <a:cubicBezTo>
                  <a:pt x="2587900" y="276557"/>
                  <a:pt x="2595880" y="278663"/>
                  <a:pt x="2603833" y="282774"/>
                </a:cubicBezTo>
                <a:cubicBezTo>
                  <a:pt x="2613788" y="286909"/>
                  <a:pt x="2627822" y="285083"/>
                  <a:pt x="2629619" y="301142"/>
                </a:cubicBezTo>
                <a:cubicBezTo>
                  <a:pt x="2629415" y="317176"/>
                  <a:pt x="2639346" y="323316"/>
                  <a:pt x="2651301" y="327478"/>
                </a:cubicBezTo>
                <a:cubicBezTo>
                  <a:pt x="2661256" y="331613"/>
                  <a:pt x="2673263" y="331767"/>
                  <a:pt x="2677163" y="339834"/>
                </a:cubicBezTo>
                <a:cubicBezTo>
                  <a:pt x="2684939" y="357973"/>
                  <a:pt x="2698999" y="354144"/>
                  <a:pt x="2715010" y="354348"/>
                </a:cubicBezTo>
                <a:cubicBezTo>
                  <a:pt x="2721038" y="352420"/>
                  <a:pt x="2727017" y="354501"/>
                  <a:pt x="2733020" y="354577"/>
                </a:cubicBezTo>
                <a:cubicBezTo>
                  <a:pt x="2761012" y="356939"/>
                  <a:pt x="2788954" y="363308"/>
                  <a:pt x="2816998" y="361662"/>
                </a:cubicBezTo>
                <a:cubicBezTo>
                  <a:pt x="2829030" y="359811"/>
                  <a:pt x="2845040" y="360014"/>
                  <a:pt x="2849144" y="352049"/>
                </a:cubicBezTo>
                <a:cubicBezTo>
                  <a:pt x="2853301" y="340076"/>
                  <a:pt x="2837367" y="333858"/>
                  <a:pt x="2827437" y="327719"/>
                </a:cubicBezTo>
                <a:cubicBezTo>
                  <a:pt x="2825461" y="325689"/>
                  <a:pt x="2823486" y="323659"/>
                  <a:pt x="2821486" y="323634"/>
                </a:cubicBezTo>
                <a:cubicBezTo>
                  <a:pt x="2791746" y="301204"/>
                  <a:pt x="2788024" y="279109"/>
                  <a:pt x="2812424" y="249352"/>
                </a:cubicBezTo>
                <a:cubicBezTo>
                  <a:pt x="2820276" y="261479"/>
                  <a:pt x="2826049" y="279592"/>
                  <a:pt x="2841958" y="287813"/>
                </a:cubicBezTo>
                <a:cubicBezTo>
                  <a:pt x="2859866" y="296061"/>
                  <a:pt x="2874030" y="284214"/>
                  <a:pt x="2890115" y="278405"/>
                </a:cubicBezTo>
                <a:cubicBezTo>
                  <a:pt x="2896171" y="274473"/>
                  <a:pt x="2902148" y="276554"/>
                  <a:pt x="2900019" y="286550"/>
                </a:cubicBezTo>
                <a:cubicBezTo>
                  <a:pt x="2897966" y="290532"/>
                  <a:pt x="2897917" y="294540"/>
                  <a:pt x="2895863" y="298523"/>
                </a:cubicBezTo>
                <a:cubicBezTo>
                  <a:pt x="2893784" y="304510"/>
                  <a:pt x="2891707" y="310497"/>
                  <a:pt x="2895633" y="316561"/>
                </a:cubicBezTo>
                <a:cubicBezTo>
                  <a:pt x="2897584" y="320594"/>
                  <a:pt x="2903664" y="314659"/>
                  <a:pt x="2907666" y="314710"/>
                </a:cubicBezTo>
                <a:cubicBezTo>
                  <a:pt x="2921752" y="308876"/>
                  <a:pt x="2925678" y="314939"/>
                  <a:pt x="2923524" y="326938"/>
                </a:cubicBezTo>
                <a:cubicBezTo>
                  <a:pt x="2923473" y="330948"/>
                  <a:pt x="2919418" y="334905"/>
                  <a:pt x="2925371" y="338989"/>
                </a:cubicBezTo>
                <a:cubicBezTo>
                  <a:pt x="2959955" y="295332"/>
                  <a:pt x="2976017" y="291526"/>
                  <a:pt x="3029743" y="316267"/>
                </a:cubicBezTo>
                <a:cubicBezTo>
                  <a:pt x="3031745" y="316292"/>
                  <a:pt x="3031745" y="316292"/>
                  <a:pt x="3033720" y="318322"/>
                </a:cubicBezTo>
                <a:cubicBezTo>
                  <a:pt x="3075491" y="338899"/>
                  <a:pt x="3119366" y="351485"/>
                  <a:pt x="3165471" y="346059"/>
                </a:cubicBezTo>
                <a:cubicBezTo>
                  <a:pt x="3181507" y="344259"/>
                  <a:pt x="3191437" y="350399"/>
                  <a:pt x="3197288" y="362501"/>
                </a:cubicBezTo>
                <a:cubicBezTo>
                  <a:pt x="3205114" y="376632"/>
                  <a:pt x="3219021" y="384827"/>
                  <a:pt x="3233004" y="387009"/>
                </a:cubicBezTo>
                <a:cubicBezTo>
                  <a:pt x="3256942" y="393329"/>
                  <a:pt x="3282907" y="397668"/>
                  <a:pt x="3308924" y="398000"/>
                </a:cubicBezTo>
                <a:cubicBezTo>
                  <a:pt x="3330938" y="398280"/>
                  <a:pt x="3335042" y="390315"/>
                  <a:pt x="3327293" y="370171"/>
                </a:cubicBezTo>
                <a:cubicBezTo>
                  <a:pt x="3325368" y="364134"/>
                  <a:pt x="3319415" y="360048"/>
                  <a:pt x="3325496" y="354112"/>
                </a:cubicBezTo>
                <a:cubicBezTo>
                  <a:pt x="3335604" y="346224"/>
                  <a:pt x="3333757" y="334173"/>
                  <a:pt x="3333910" y="322148"/>
                </a:cubicBezTo>
                <a:cubicBezTo>
                  <a:pt x="3333987" y="316135"/>
                  <a:pt x="3332088" y="308094"/>
                  <a:pt x="3340118" y="306191"/>
                </a:cubicBezTo>
                <a:cubicBezTo>
                  <a:pt x="3348149" y="304290"/>
                  <a:pt x="3352049" y="312357"/>
                  <a:pt x="3353974" y="318395"/>
                </a:cubicBezTo>
                <a:cubicBezTo>
                  <a:pt x="3359773" y="334505"/>
                  <a:pt x="3365598" y="348610"/>
                  <a:pt x="3371422" y="362717"/>
                </a:cubicBezTo>
                <a:cubicBezTo>
                  <a:pt x="3387024" y="394987"/>
                  <a:pt x="3410835" y="411326"/>
                  <a:pt x="3446885" y="409781"/>
                </a:cubicBezTo>
                <a:cubicBezTo>
                  <a:pt x="3464895" y="410011"/>
                  <a:pt x="3482932" y="408237"/>
                  <a:pt x="3500943" y="408466"/>
                </a:cubicBezTo>
                <a:cubicBezTo>
                  <a:pt x="3522983" y="406742"/>
                  <a:pt x="3534862" y="416917"/>
                  <a:pt x="3540611" y="437035"/>
                </a:cubicBezTo>
                <a:cubicBezTo>
                  <a:pt x="3542560" y="441069"/>
                  <a:pt x="3540482" y="447057"/>
                  <a:pt x="3546461" y="449136"/>
                </a:cubicBezTo>
                <a:cubicBezTo>
                  <a:pt x="3554645" y="435208"/>
                  <a:pt x="3564856" y="419304"/>
                  <a:pt x="3573064" y="403373"/>
                </a:cubicBezTo>
                <a:cubicBezTo>
                  <a:pt x="3585303" y="385488"/>
                  <a:pt x="3585303" y="385488"/>
                  <a:pt x="3595079" y="403653"/>
                </a:cubicBezTo>
                <a:cubicBezTo>
                  <a:pt x="3602878" y="419788"/>
                  <a:pt x="3612835" y="423924"/>
                  <a:pt x="3628998" y="412105"/>
                </a:cubicBezTo>
                <a:cubicBezTo>
                  <a:pt x="3643133" y="402261"/>
                  <a:pt x="3659171" y="400462"/>
                  <a:pt x="3677130" y="404699"/>
                </a:cubicBezTo>
                <a:cubicBezTo>
                  <a:pt x="3703097" y="409039"/>
                  <a:pt x="3726958" y="421370"/>
                  <a:pt x="3750819" y="433701"/>
                </a:cubicBezTo>
                <a:cubicBezTo>
                  <a:pt x="3774682" y="446032"/>
                  <a:pt x="3784712" y="444156"/>
                  <a:pt x="3802956" y="426348"/>
                </a:cubicBezTo>
                <a:cubicBezTo>
                  <a:pt x="3823248" y="404557"/>
                  <a:pt x="3845237" y="406843"/>
                  <a:pt x="3858914" y="433075"/>
                </a:cubicBezTo>
                <a:cubicBezTo>
                  <a:pt x="3872641" y="455300"/>
                  <a:pt x="3872641" y="455300"/>
                  <a:pt x="3890908" y="435488"/>
                </a:cubicBezTo>
                <a:cubicBezTo>
                  <a:pt x="3892908" y="435514"/>
                  <a:pt x="3892936" y="433509"/>
                  <a:pt x="3894936" y="433535"/>
                </a:cubicBezTo>
                <a:cubicBezTo>
                  <a:pt x="3903069" y="423614"/>
                  <a:pt x="3911047" y="425722"/>
                  <a:pt x="3916899" y="437823"/>
                </a:cubicBezTo>
                <a:cubicBezTo>
                  <a:pt x="3918824" y="443860"/>
                  <a:pt x="3920748" y="449899"/>
                  <a:pt x="3922672" y="455937"/>
                </a:cubicBezTo>
                <a:cubicBezTo>
                  <a:pt x="3930423" y="476080"/>
                  <a:pt x="3944302" y="486281"/>
                  <a:pt x="3964392" y="480523"/>
                </a:cubicBezTo>
                <a:cubicBezTo>
                  <a:pt x="3998543" y="470935"/>
                  <a:pt x="4032588" y="469367"/>
                  <a:pt x="4064839" y="451737"/>
                </a:cubicBezTo>
                <a:cubicBezTo>
                  <a:pt x="4074922" y="445851"/>
                  <a:pt x="4086955" y="444000"/>
                  <a:pt x="4088753" y="460059"/>
                </a:cubicBezTo>
                <a:cubicBezTo>
                  <a:pt x="4092600" y="472135"/>
                  <a:pt x="4100606" y="472237"/>
                  <a:pt x="4108663" y="468331"/>
                </a:cubicBezTo>
                <a:cubicBezTo>
                  <a:pt x="4124750" y="462522"/>
                  <a:pt x="4142759" y="462752"/>
                  <a:pt x="4158770" y="462956"/>
                </a:cubicBezTo>
                <a:cubicBezTo>
                  <a:pt x="4184786" y="463288"/>
                  <a:pt x="4194897" y="455398"/>
                  <a:pt x="4201205" y="431426"/>
                </a:cubicBezTo>
                <a:cubicBezTo>
                  <a:pt x="4203386" y="417422"/>
                  <a:pt x="4209390" y="417499"/>
                  <a:pt x="4221395" y="417652"/>
                </a:cubicBezTo>
                <a:cubicBezTo>
                  <a:pt x="4235406" y="417831"/>
                  <a:pt x="4249263" y="430033"/>
                  <a:pt x="4263422" y="418187"/>
                </a:cubicBezTo>
                <a:cubicBezTo>
                  <a:pt x="4275559" y="408319"/>
                  <a:pt x="4269785" y="390205"/>
                  <a:pt x="4275992" y="374249"/>
                </a:cubicBezTo>
                <a:cubicBezTo>
                  <a:pt x="4285820" y="388405"/>
                  <a:pt x="4289670" y="400482"/>
                  <a:pt x="4287490" y="414485"/>
                </a:cubicBezTo>
                <a:cubicBezTo>
                  <a:pt x="4283130" y="442493"/>
                  <a:pt x="4255061" y="446142"/>
                  <a:pt x="4236871" y="459944"/>
                </a:cubicBezTo>
                <a:cubicBezTo>
                  <a:pt x="4268558" y="486405"/>
                  <a:pt x="4288596" y="484657"/>
                  <a:pt x="4311044" y="450867"/>
                </a:cubicBezTo>
                <a:cubicBezTo>
                  <a:pt x="4315125" y="444905"/>
                  <a:pt x="4321205" y="438969"/>
                  <a:pt x="4325308" y="431004"/>
                </a:cubicBezTo>
                <a:cubicBezTo>
                  <a:pt x="4335520" y="415098"/>
                  <a:pt x="4345704" y="401195"/>
                  <a:pt x="4365768" y="397443"/>
                </a:cubicBezTo>
                <a:cubicBezTo>
                  <a:pt x="4373799" y="395541"/>
                  <a:pt x="4373879" y="389527"/>
                  <a:pt x="4375980" y="381537"/>
                </a:cubicBezTo>
                <a:cubicBezTo>
                  <a:pt x="4380135" y="369564"/>
                  <a:pt x="4378339" y="353504"/>
                  <a:pt x="4390498" y="341632"/>
                </a:cubicBezTo>
                <a:cubicBezTo>
                  <a:pt x="4392424" y="347671"/>
                  <a:pt x="4394374" y="351704"/>
                  <a:pt x="4396298" y="357742"/>
                </a:cubicBezTo>
                <a:cubicBezTo>
                  <a:pt x="4408050" y="377937"/>
                  <a:pt x="4420007" y="382099"/>
                  <a:pt x="4440174" y="370327"/>
                </a:cubicBezTo>
                <a:cubicBezTo>
                  <a:pt x="4458338" y="358533"/>
                  <a:pt x="4478377" y="356784"/>
                  <a:pt x="4498336" y="361048"/>
                </a:cubicBezTo>
                <a:cubicBezTo>
                  <a:pt x="4512294" y="365235"/>
                  <a:pt x="4526278" y="367418"/>
                  <a:pt x="4542237" y="371629"/>
                </a:cubicBezTo>
                <a:cubicBezTo>
                  <a:pt x="4586138" y="382211"/>
                  <a:pt x="4630012" y="394798"/>
                  <a:pt x="4669757" y="417355"/>
                </a:cubicBezTo>
                <a:cubicBezTo>
                  <a:pt x="4685664" y="425575"/>
                  <a:pt x="4687539" y="435621"/>
                  <a:pt x="4679354" y="449548"/>
                </a:cubicBezTo>
                <a:cubicBezTo>
                  <a:pt x="4671196" y="461472"/>
                  <a:pt x="4661086" y="469361"/>
                  <a:pt x="4648976" y="477225"/>
                </a:cubicBezTo>
                <a:cubicBezTo>
                  <a:pt x="4636842" y="487092"/>
                  <a:pt x="4620754" y="492900"/>
                  <a:pt x="4608568" y="506776"/>
                </a:cubicBezTo>
                <a:cubicBezTo>
                  <a:pt x="4676637" y="505639"/>
                  <a:pt x="4740676" y="506457"/>
                  <a:pt x="4791373" y="454986"/>
                </a:cubicBezTo>
                <a:cubicBezTo>
                  <a:pt x="4797428" y="451053"/>
                  <a:pt x="4805484" y="447147"/>
                  <a:pt x="4813439" y="451258"/>
                </a:cubicBezTo>
                <a:cubicBezTo>
                  <a:pt x="4821366" y="457373"/>
                  <a:pt x="4827295" y="463462"/>
                  <a:pt x="4827141" y="475487"/>
                </a:cubicBezTo>
                <a:cubicBezTo>
                  <a:pt x="4827063" y="481500"/>
                  <a:pt x="4822985" y="487461"/>
                  <a:pt x="4818906" y="493422"/>
                </a:cubicBezTo>
                <a:cubicBezTo>
                  <a:pt x="4808695" y="509327"/>
                  <a:pt x="4792531" y="521149"/>
                  <a:pt x="4784295" y="539084"/>
                </a:cubicBezTo>
                <a:cubicBezTo>
                  <a:pt x="4776061" y="557019"/>
                  <a:pt x="4781708" y="585154"/>
                  <a:pt x="4795640" y="591345"/>
                </a:cubicBezTo>
                <a:cubicBezTo>
                  <a:pt x="4811548" y="599565"/>
                  <a:pt x="4823708" y="587694"/>
                  <a:pt x="4835844" y="577826"/>
                </a:cubicBezTo>
                <a:cubicBezTo>
                  <a:pt x="4843925" y="571916"/>
                  <a:pt x="4844027" y="563898"/>
                  <a:pt x="4846130" y="555907"/>
                </a:cubicBezTo>
                <a:cubicBezTo>
                  <a:pt x="4852696" y="511894"/>
                  <a:pt x="4868885" y="498068"/>
                  <a:pt x="4912863" y="502638"/>
                </a:cubicBezTo>
                <a:cubicBezTo>
                  <a:pt x="4932851" y="504897"/>
                  <a:pt x="4950886" y="503122"/>
                  <a:pt x="4968974" y="497340"/>
                </a:cubicBezTo>
                <a:cubicBezTo>
                  <a:pt x="5019236" y="479940"/>
                  <a:pt x="5067214" y="484560"/>
                  <a:pt x="5106704" y="527158"/>
                </a:cubicBezTo>
                <a:cubicBezTo>
                  <a:pt x="5126460" y="547455"/>
                  <a:pt x="5126460" y="547455"/>
                  <a:pt x="5142803" y="521606"/>
                </a:cubicBezTo>
                <a:cubicBezTo>
                  <a:pt x="5155066" y="501717"/>
                  <a:pt x="5191217" y="492156"/>
                  <a:pt x="5201044" y="506312"/>
                </a:cubicBezTo>
                <a:cubicBezTo>
                  <a:pt x="5216722" y="532570"/>
                  <a:pt x="5238709" y="534855"/>
                  <a:pt x="5264726" y="535187"/>
                </a:cubicBezTo>
                <a:cubicBezTo>
                  <a:pt x="5278760" y="533361"/>
                  <a:pt x="5294821" y="529556"/>
                  <a:pt x="5308702" y="539756"/>
                </a:cubicBezTo>
                <a:cubicBezTo>
                  <a:pt x="5324560" y="551986"/>
                  <a:pt x="5332641" y="546076"/>
                  <a:pt x="5340850" y="530144"/>
                </a:cubicBezTo>
                <a:cubicBezTo>
                  <a:pt x="5344956" y="522178"/>
                  <a:pt x="5349061" y="514213"/>
                  <a:pt x="5358989" y="520354"/>
                </a:cubicBezTo>
                <a:cubicBezTo>
                  <a:pt x="5366918" y="526468"/>
                  <a:pt x="5372846" y="532556"/>
                  <a:pt x="5366689" y="544505"/>
                </a:cubicBezTo>
                <a:cubicBezTo>
                  <a:pt x="5362583" y="552470"/>
                  <a:pt x="5356480" y="560411"/>
                  <a:pt x="5352347" y="570381"/>
                </a:cubicBezTo>
                <a:cubicBezTo>
                  <a:pt x="5337929" y="602268"/>
                  <a:pt x="5357636" y="626574"/>
                  <a:pt x="5391682" y="625003"/>
                </a:cubicBezTo>
                <a:cubicBezTo>
                  <a:pt x="5399689" y="625105"/>
                  <a:pt x="5407744" y="621199"/>
                  <a:pt x="5415774" y="619298"/>
                </a:cubicBezTo>
                <a:cubicBezTo>
                  <a:pt x="5423806" y="617395"/>
                  <a:pt x="5431836" y="615493"/>
                  <a:pt x="5437763" y="621581"/>
                </a:cubicBezTo>
                <a:cubicBezTo>
                  <a:pt x="5469425" y="650047"/>
                  <a:pt x="5505577" y="640487"/>
                  <a:pt x="5539672" y="634907"/>
                </a:cubicBezTo>
                <a:cubicBezTo>
                  <a:pt x="5543702" y="632955"/>
                  <a:pt x="5547705" y="633006"/>
                  <a:pt x="5545780" y="626968"/>
                </a:cubicBezTo>
                <a:cubicBezTo>
                  <a:pt x="5543855" y="620929"/>
                  <a:pt x="5543958" y="612914"/>
                  <a:pt x="5538031" y="606823"/>
                </a:cubicBezTo>
                <a:cubicBezTo>
                  <a:pt x="5534079" y="602763"/>
                  <a:pt x="5532001" y="608751"/>
                  <a:pt x="5529975" y="610729"/>
                </a:cubicBezTo>
                <a:cubicBezTo>
                  <a:pt x="5511785" y="624530"/>
                  <a:pt x="5495749" y="626330"/>
                  <a:pt x="5479891" y="614100"/>
                </a:cubicBezTo>
                <a:cubicBezTo>
                  <a:pt x="5462034" y="601846"/>
                  <a:pt x="5454309" y="579697"/>
                  <a:pt x="5460545" y="561737"/>
                </a:cubicBezTo>
                <a:cubicBezTo>
                  <a:pt x="5462673" y="551741"/>
                  <a:pt x="5468701" y="549814"/>
                  <a:pt x="5476605" y="557932"/>
                </a:cubicBezTo>
                <a:cubicBezTo>
                  <a:pt x="5490460" y="570136"/>
                  <a:pt x="5498516" y="566230"/>
                  <a:pt x="5512703" y="552380"/>
                </a:cubicBezTo>
                <a:cubicBezTo>
                  <a:pt x="5530995" y="530563"/>
                  <a:pt x="5573099" y="525087"/>
                  <a:pt x="5588932" y="539319"/>
                </a:cubicBezTo>
                <a:cubicBezTo>
                  <a:pt x="5600785" y="551498"/>
                  <a:pt x="5610792" y="551626"/>
                  <a:pt x="5622852" y="547770"/>
                </a:cubicBezTo>
                <a:cubicBezTo>
                  <a:pt x="5638910" y="543966"/>
                  <a:pt x="5654920" y="544170"/>
                  <a:pt x="5664699" y="562335"/>
                </a:cubicBezTo>
                <a:cubicBezTo>
                  <a:pt x="5670548" y="574437"/>
                  <a:pt x="5682607" y="570582"/>
                  <a:pt x="5692664" y="566700"/>
                </a:cubicBezTo>
                <a:cubicBezTo>
                  <a:pt x="5702721" y="562821"/>
                  <a:pt x="5712804" y="556935"/>
                  <a:pt x="5722760" y="561071"/>
                </a:cubicBezTo>
                <a:cubicBezTo>
                  <a:pt x="5736743" y="563253"/>
                  <a:pt x="5730560" y="577207"/>
                  <a:pt x="5738361" y="593342"/>
                </a:cubicBezTo>
                <a:cubicBezTo>
                  <a:pt x="5748903" y="551382"/>
                  <a:pt x="5786774" y="563892"/>
                  <a:pt x="5813021" y="546186"/>
                </a:cubicBezTo>
                <a:cubicBezTo>
                  <a:pt x="5808918" y="554151"/>
                  <a:pt x="5806864" y="558134"/>
                  <a:pt x="5804812" y="562117"/>
                </a:cubicBezTo>
                <a:cubicBezTo>
                  <a:pt x="5792421" y="592026"/>
                  <a:pt x="5800272" y="604153"/>
                  <a:pt x="5832291" y="604562"/>
                </a:cubicBezTo>
                <a:cubicBezTo>
                  <a:pt x="5854333" y="602838"/>
                  <a:pt x="5874345" y="603093"/>
                  <a:pt x="5896333" y="605378"/>
                </a:cubicBezTo>
                <a:cubicBezTo>
                  <a:pt x="5930278" y="611824"/>
                  <a:pt x="5962143" y="624258"/>
                  <a:pt x="5989906" y="644657"/>
                </a:cubicBezTo>
                <a:cubicBezTo>
                  <a:pt x="6011741" y="658966"/>
                  <a:pt x="6021798" y="655086"/>
                  <a:pt x="6030085" y="633143"/>
                </a:cubicBezTo>
                <a:cubicBezTo>
                  <a:pt x="6036421" y="607165"/>
                  <a:pt x="6050531" y="599326"/>
                  <a:pt x="6076472" y="605670"/>
                </a:cubicBezTo>
                <a:cubicBezTo>
                  <a:pt x="6092455" y="607878"/>
                  <a:pt x="6108416" y="612091"/>
                  <a:pt x="6126452" y="610317"/>
                </a:cubicBezTo>
                <a:cubicBezTo>
                  <a:pt x="6136458" y="610444"/>
                  <a:pt x="6146413" y="614581"/>
                  <a:pt x="6152289" y="624677"/>
                </a:cubicBezTo>
                <a:cubicBezTo>
                  <a:pt x="6154239" y="628711"/>
                  <a:pt x="6154188" y="632720"/>
                  <a:pt x="6160243" y="628788"/>
                </a:cubicBezTo>
                <a:cubicBezTo>
                  <a:pt x="6184489" y="611056"/>
                  <a:pt x="6212455" y="615422"/>
                  <a:pt x="6238445" y="617757"/>
                </a:cubicBezTo>
                <a:cubicBezTo>
                  <a:pt x="6264437" y="620094"/>
                  <a:pt x="6288477" y="618396"/>
                  <a:pt x="6308746" y="598609"/>
                </a:cubicBezTo>
                <a:cubicBezTo>
                  <a:pt x="6316852" y="590694"/>
                  <a:pt x="6322830" y="592775"/>
                  <a:pt x="6328706" y="602873"/>
                </a:cubicBezTo>
                <a:cubicBezTo>
                  <a:pt x="6340459" y="623067"/>
                  <a:pt x="6342461" y="623094"/>
                  <a:pt x="6358649" y="609268"/>
                </a:cubicBezTo>
                <a:cubicBezTo>
                  <a:pt x="6386974" y="585575"/>
                  <a:pt x="6417196" y="569924"/>
                  <a:pt x="6455094" y="580430"/>
                </a:cubicBezTo>
                <a:cubicBezTo>
                  <a:pt x="6467075" y="582587"/>
                  <a:pt x="6481032" y="586775"/>
                  <a:pt x="6495016" y="588956"/>
                </a:cubicBezTo>
                <a:cubicBezTo>
                  <a:pt x="6504971" y="593093"/>
                  <a:pt x="6519006" y="591267"/>
                  <a:pt x="6514773" y="609254"/>
                </a:cubicBezTo>
                <a:cubicBezTo>
                  <a:pt x="6512670" y="617245"/>
                  <a:pt x="6522573" y="625389"/>
                  <a:pt x="6528526" y="629475"/>
                </a:cubicBezTo>
                <a:cubicBezTo>
                  <a:pt x="6552363" y="643809"/>
                  <a:pt x="6578303" y="650154"/>
                  <a:pt x="6606372" y="646502"/>
                </a:cubicBezTo>
                <a:cubicBezTo>
                  <a:pt x="6630438" y="642800"/>
                  <a:pt x="6630463" y="640797"/>
                  <a:pt x="6626767" y="616696"/>
                </a:cubicBezTo>
                <a:cubicBezTo>
                  <a:pt x="6622943" y="602615"/>
                  <a:pt x="6625072" y="592621"/>
                  <a:pt x="6637207" y="582752"/>
                </a:cubicBezTo>
                <a:cubicBezTo>
                  <a:pt x="6632950" y="602742"/>
                  <a:pt x="6640776" y="616874"/>
                  <a:pt x="6658736" y="621112"/>
                </a:cubicBezTo>
                <a:cubicBezTo>
                  <a:pt x="6684701" y="625451"/>
                  <a:pt x="6706613" y="633750"/>
                  <a:pt x="6702150" y="669774"/>
                </a:cubicBezTo>
                <a:cubicBezTo>
                  <a:pt x="6716543" y="639890"/>
                  <a:pt x="6738582" y="638166"/>
                  <a:pt x="6764521" y="644509"/>
                </a:cubicBezTo>
                <a:cubicBezTo>
                  <a:pt x="6776478" y="648671"/>
                  <a:pt x="6786562" y="642786"/>
                  <a:pt x="6796645" y="636902"/>
                </a:cubicBezTo>
                <a:cubicBezTo>
                  <a:pt x="6824866" y="621226"/>
                  <a:pt x="6840799" y="627442"/>
                  <a:pt x="6846420" y="657581"/>
                </a:cubicBezTo>
                <a:cubicBezTo>
                  <a:pt x="6850218" y="673665"/>
                  <a:pt x="6856248" y="671737"/>
                  <a:pt x="6864381" y="661819"/>
                </a:cubicBezTo>
                <a:cubicBezTo>
                  <a:pt x="6876542" y="649947"/>
                  <a:pt x="6888625" y="644088"/>
                  <a:pt x="6906483" y="656342"/>
                </a:cubicBezTo>
                <a:cubicBezTo>
                  <a:pt x="6900402" y="662279"/>
                  <a:pt x="6894349" y="666210"/>
                  <a:pt x="6890296" y="670168"/>
                </a:cubicBezTo>
                <a:cubicBezTo>
                  <a:pt x="6880161" y="680061"/>
                  <a:pt x="6880034" y="690081"/>
                  <a:pt x="6891938" y="698252"/>
                </a:cubicBezTo>
                <a:cubicBezTo>
                  <a:pt x="6901843" y="706396"/>
                  <a:pt x="6909848" y="706496"/>
                  <a:pt x="6916005" y="694549"/>
                </a:cubicBezTo>
                <a:cubicBezTo>
                  <a:pt x="6932321" y="670703"/>
                  <a:pt x="6956490" y="658984"/>
                  <a:pt x="6978683" y="645236"/>
                </a:cubicBezTo>
                <a:cubicBezTo>
                  <a:pt x="6994795" y="637422"/>
                  <a:pt x="7010855" y="633619"/>
                  <a:pt x="7028790" y="639861"/>
                </a:cubicBezTo>
                <a:cubicBezTo>
                  <a:pt x="7046725" y="646103"/>
                  <a:pt x="7064737" y="646334"/>
                  <a:pt x="7082774" y="644558"/>
                </a:cubicBezTo>
                <a:cubicBezTo>
                  <a:pt x="7102837" y="640806"/>
                  <a:pt x="7124877" y="639081"/>
                  <a:pt x="7140682" y="655320"/>
                </a:cubicBezTo>
                <a:cubicBezTo>
                  <a:pt x="7158490" y="671582"/>
                  <a:pt x="7168572" y="665696"/>
                  <a:pt x="7182760" y="651846"/>
                </a:cubicBezTo>
                <a:cubicBezTo>
                  <a:pt x="7202977" y="636068"/>
                  <a:pt x="7214984" y="636222"/>
                  <a:pt x="7232766" y="654489"/>
                </a:cubicBezTo>
                <a:cubicBezTo>
                  <a:pt x="7238719" y="658574"/>
                  <a:pt x="7242644" y="664638"/>
                  <a:pt x="7246596" y="668697"/>
                </a:cubicBezTo>
                <a:cubicBezTo>
                  <a:pt x="7262401" y="684933"/>
                  <a:pt x="7280362" y="689171"/>
                  <a:pt x="7302400" y="687448"/>
                </a:cubicBezTo>
                <a:cubicBezTo>
                  <a:pt x="7320439" y="685674"/>
                  <a:pt x="7326621" y="671722"/>
                  <a:pt x="7332804" y="657769"/>
                </a:cubicBezTo>
                <a:cubicBezTo>
                  <a:pt x="7341038" y="639834"/>
                  <a:pt x="7365258" y="624106"/>
                  <a:pt x="7379164" y="632301"/>
                </a:cubicBezTo>
                <a:cubicBezTo>
                  <a:pt x="7410980" y="648743"/>
                  <a:pt x="7431173" y="634968"/>
                  <a:pt x="7455366" y="621246"/>
                </a:cubicBezTo>
                <a:cubicBezTo>
                  <a:pt x="7461395" y="619318"/>
                  <a:pt x="7469400" y="619421"/>
                  <a:pt x="7475429" y="617492"/>
                </a:cubicBezTo>
                <a:cubicBezTo>
                  <a:pt x="7511504" y="613943"/>
                  <a:pt x="7547348" y="628432"/>
                  <a:pt x="7587424" y="624934"/>
                </a:cubicBezTo>
                <a:cubicBezTo>
                  <a:pt x="7571260" y="636754"/>
                  <a:pt x="7565103" y="648703"/>
                  <a:pt x="7560896" y="664686"/>
                </a:cubicBezTo>
                <a:cubicBezTo>
                  <a:pt x="7558819" y="670672"/>
                  <a:pt x="7558715" y="678689"/>
                  <a:pt x="7552662" y="682621"/>
                </a:cubicBezTo>
                <a:cubicBezTo>
                  <a:pt x="7546580" y="688557"/>
                  <a:pt x="7542476" y="696522"/>
                  <a:pt x="7550404" y="702637"/>
                </a:cubicBezTo>
                <a:cubicBezTo>
                  <a:pt x="7558333" y="708752"/>
                  <a:pt x="7564362" y="706824"/>
                  <a:pt x="7570442" y="700888"/>
                </a:cubicBezTo>
                <a:cubicBezTo>
                  <a:pt x="7578551" y="692973"/>
                  <a:pt x="7584655" y="685034"/>
                  <a:pt x="7592763" y="677120"/>
                </a:cubicBezTo>
                <a:cubicBezTo>
                  <a:pt x="7598870" y="669179"/>
                  <a:pt x="7604847" y="671259"/>
                  <a:pt x="7608722" y="681330"/>
                </a:cubicBezTo>
                <a:cubicBezTo>
                  <a:pt x="7612621" y="689399"/>
                  <a:pt x="7612520" y="697416"/>
                  <a:pt x="7620448" y="703530"/>
                </a:cubicBezTo>
                <a:cubicBezTo>
                  <a:pt x="7628884" y="709150"/>
                  <a:pt x="7637715" y="713146"/>
                  <a:pt x="7646660" y="715547"/>
                </a:cubicBezTo>
                <a:lnTo>
                  <a:pt x="7660741" y="716825"/>
                </a:lnTo>
                <a:lnTo>
                  <a:pt x="7688621" y="704626"/>
                </a:lnTo>
                <a:cubicBezTo>
                  <a:pt x="7719744" y="687445"/>
                  <a:pt x="7742098" y="662397"/>
                  <a:pt x="7750877" y="622374"/>
                </a:cubicBezTo>
                <a:cubicBezTo>
                  <a:pt x="7755808" y="604298"/>
                  <a:pt x="7766679" y="589564"/>
                  <a:pt x="7784788" y="582814"/>
                </a:cubicBezTo>
                <a:cubicBezTo>
                  <a:pt x="7792081" y="579101"/>
                  <a:pt x="7799374" y="575386"/>
                  <a:pt x="7807100" y="573218"/>
                </a:cubicBezTo>
                <a:cubicBezTo>
                  <a:pt x="7823231" y="565356"/>
                  <a:pt x="7838251" y="559474"/>
                  <a:pt x="7844729" y="540965"/>
                </a:cubicBezTo>
                <a:cubicBezTo>
                  <a:pt x="7850527" y="525983"/>
                  <a:pt x="7853183" y="523569"/>
                  <a:pt x="7864817" y="535331"/>
                </a:cubicBezTo>
                <a:cubicBezTo>
                  <a:pt x="7876016" y="545543"/>
                  <a:pt x="7883310" y="541829"/>
                  <a:pt x="7888433" y="530376"/>
                </a:cubicBezTo>
                <a:cubicBezTo>
                  <a:pt x="7892877" y="522453"/>
                  <a:pt x="7896021" y="509884"/>
                  <a:pt x="7909251" y="509513"/>
                </a:cubicBezTo>
                <a:cubicBezTo>
                  <a:pt x="7914320" y="509760"/>
                  <a:pt x="7911473" y="505552"/>
                  <a:pt x="7911039" y="504004"/>
                </a:cubicBezTo>
                <a:cubicBezTo>
                  <a:pt x="7902496" y="491375"/>
                  <a:pt x="7905206" y="477262"/>
                  <a:pt x="7903280" y="464447"/>
                </a:cubicBezTo>
                <a:cubicBezTo>
                  <a:pt x="7901787" y="453180"/>
                  <a:pt x="7910624" y="449033"/>
                  <a:pt x="7920331" y="447979"/>
                </a:cubicBezTo>
                <a:cubicBezTo>
                  <a:pt x="7928492" y="447360"/>
                  <a:pt x="7932207" y="454664"/>
                  <a:pt x="7932398" y="461288"/>
                </a:cubicBezTo>
                <a:cubicBezTo>
                  <a:pt x="7933457" y="471006"/>
                  <a:pt x="7936061" y="480293"/>
                  <a:pt x="7936686" y="488464"/>
                </a:cubicBezTo>
                <a:cubicBezTo>
                  <a:pt x="7943163" y="469954"/>
                  <a:pt x="7946549" y="452311"/>
                  <a:pt x="7951481" y="434235"/>
                </a:cubicBezTo>
                <a:cubicBezTo>
                  <a:pt x="7956413" y="416159"/>
                  <a:pt x="7963758" y="400744"/>
                  <a:pt x="7978587" y="388238"/>
                </a:cubicBezTo>
                <a:cubicBezTo>
                  <a:pt x="7985445" y="382976"/>
                  <a:pt x="7989404" y="385205"/>
                  <a:pt x="7991575" y="392942"/>
                </a:cubicBezTo>
                <a:cubicBezTo>
                  <a:pt x="7994178" y="402228"/>
                  <a:pt x="7991712" y="411265"/>
                  <a:pt x="7987700" y="420739"/>
                </a:cubicBezTo>
                <a:cubicBezTo>
                  <a:pt x="7984124" y="431757"/>
                  <a:pt x="7978568" y="441661"/>
                  <a:pt x="7982040" y="454043"/>
                </a:cubicBezTo>
                <a:cubicBezTo>
                  <a:pt x="7994890" y="440423"/>
                  <a:pt x="8010777" y="437637"/>
                  <a:pt x="8029269" y="444135"/>
                </a:cubicBezTo>
                <a:cubicBezTo>
                  <a:pt x="8023035" y="457569"/>
                  <a:pt x="8012842" y="468775"/>
                  <a:pt x="8004630" y="481093"/>
                </a:cubicBezTo>
                <a:cubicBezTo>
                  <a:pt x="7994194" y="497376"/>
                  <a:pt x="7991919" y="513038"/>
                  <a:pt x="7998673" y="531175"/>
                </a:cubicBezTo>
                <a:cubicBezTo>
                  <a:pt x="8000843" y="538913"/>
                  <a:pt x="8005478" y="537614"/>
                  <a:pt x="8009247" y="533218"/>
                </a:cubicBezTo>
                <a:cubicBezTo>
                  <a:pt x="8013692" y="525294"/>
                  <a:pt x="8018137" y="517369"/>
                  <a:pt x="8022582" y="509446"/>
                </a:cubicBezTo>
                <a:cubicBezTo>
                  <a:pt x="8037030" y="483693"/>
                  <a:pt x="8043210" y="481959"/>
                  <a:pt x="8065609" y="502386"/>
                </a:cubicBezTo>
                <a:cubicBezTo>
                  <a:pt x="8065609" y="502386"/>
                  <a:pt x="8067154" y="501953"/>
                  <a:pt x="8068699" y="501518"/>
                </a:cubicBezTo>
                <a:cubicBezTo>
                  <a:pt x="8076532" y="475953"/>
                  <a:pt x="8095127" y="459051"/>
                  <a:pt x="8118551" y="447473"/>
                </a:cubicBezTo>
                <a:cubicBezTo>
                  <a:pt x="8148833" y="430635"/>
                  <a:pt x="8180852" y="419984"/>
                  <a:pt x="8203268" y="386988"/>
                </a:cubicBezTo>
                <a:cubicBezTo>
                  <a:pt x="8205195" y="399802"/>
                  <a:pt x="8201184" y="409275"/>
                  <a:pt x="8199153" y="419859"/>
                </a:cubicBezTo>
                <a:cubicBezTo>
                  <a:pt x="8197311" y="437069"/>
                  <a:pt x="8200160" y="441279"/>
                  <a:pt x="8218703" y="436078"/>
                </a:cubicBezTo>
                <a:cubicBezTo>
                  <a:pt x="8241883" y="429576"/>
                  <a:pt x="8266366" y="427718"/>
                  <a:pt x="8289008" y="443069"/>
                </a:cubicBezTo>
                <a:cubicBezTo>
                  <a:pt x="8297359" y="449074"/>
                  <a:pt x="8304600" y="457058"/>
                  <a:pt x="8311407" y="463497"/>
                </a:cubicBezTo>
                <a:cubicBezTo>
                  <a:pt x="8321060" y="474145"/>
                  <a:pt x="8332502" y="479281"/>
                  <a:pt x="8345490" y="483986"/>
                </a:cubicBezTo>
                <a:cubicBezTo>
                  <a:pt x="8356064" y="486027"/>
                  <a:pt x="8360509" y="478103"/>
                  <a:pt x="8367802" y="474390"/>
                </a:cubicBezTo>
                <a:cubicBezTo>
                  <a:pt x="8380842" y="467393"/>
                  <a:pt x="8393830" y="472097"/>
                  <a:pt x="8399716" y="487140"/>
                </a:cubicBezTo>
                <a:cubicBezTo>
                  <a:pt x="8403865" y="495991"/>
                  <a:pt x="8408015" y="504844"/>
                  <a:pt x="8412165" y="513695"/>
                </a:cubicBezTo>
                <a:cubicBezTo>
                  <a:pt x="8419595" y="528305"/>
                  <a:pt x="8418432" y="541986"/>
                  <a:pt x="8404714" y="552510"/>
                </a:cubicBezTo>
                <a:cubicBezTo>
                  <a:pt x="8394765" y="558640"/>
                  <a:pt x="8394469" y="575415"/>
                  <a:pt x="8380804" y="574241"/>
                </a:cubicBezTo>
                <a:cubicBezTo>
                  <a:pt x="8369118" y="574179"/>
                  <a:pt x="8365212" y="560251"/>
                  <a:pt x="8356427" y="552699"/>
                </a:cubicBezTo>
                <a:cubicBezTo>
                  <a:pt x="8347207" y="543600"/>
                  <a:pt x="8341026" y="545333"/>
                  <a:pt x="8335470" y="555239"/>
                </a:cubicBezTo>
                <a:cubicBezTo>
                  <a:pt x="8323488" y="571953"/>
                  <a:pt x="8317688" y="586935"/>
                  <a:pt x="8326422" y="606186"/>
                </a:cubicBezTo>
                <a:lnTo>
                  <a:pt x="8327277" y="609234"/>
                </a:lnTo>
                <a:lnTo>
                  <a:pt x="8328197" y="610324"/>
                </a:lnTo>
                <a:lnTo>
                  <a:pt x="8343334" y="623353"/>
                </a:lnTo>
                <a:lnTo>
                  <a:pt x="8376405" y="602393"/>
                </a:lnTo>
                <a:cubicBezTo>
                  <a:pt x="8389212" y="592332"/>
                  <a:pt x="8401058" y="581079"/>
                  <a:pt x="8412579" y="568668"/>
                </a:cubicBezTo>
                <a:cubicBezTo>
                  <a:pt x="8423450" y="553932"/>
                  <a:pt x="8438712" y="542975"/>
                  <a:pt x="8457256" y="537774"/>
                </a:cubicBezTo>
                <a:cubicBezTo>
                  <a:pt x="8473144" y="534989"/>
                  <a:pt x="8479134" y="526631"/>
                  <a:pt x="8476339" y="510722"/>
                </a:cubicBezTo>
                <a:cubicBezTo>
                  <a:pt x="8475280" y="501001"/>
                  <a:pt x="8479048" y="496606"/>
                  <a:pt x="8488511" y="500629"/>
                </a:cubicBezTo>
                <a:cubicBezTo>
                  <a:pt x="8500388" y="507315"/>
                  <a:pt x="8509227" y="503167"/>
                  <a:pt x="8515894" y="491281"/>
                </a:cubicBezTo>
                <a:cubicBezTo>
                  <a:pt x="8528361" y="464414"/>
                  <a:pt x="8556230" y="444913"/>
                  <a:pt x="8553296" y="410679"/>
                </a:cubicBezTo>
                <a:cubicBezTo>
                  <a:pt x="8554842" y="410245"/>
                  <a:pt x="8554408" y="408698"/>
                  <a:pt x="8555519" y="406716"/>
                </a:cubicBezTo>
                <a:cubicBezTo>
                  <a:pt x="8559288" y="402322"/>
                  <a:pt x="8561510" y="398360"/>
                  <a:pt x="8568560" y="399721"/>
                </a:cubicBezTo>
                <a:cubicBezTo>
                  <a:pt x="8574063" y="401515"/>
                  <a:pt x="8578022" y="403744"/>
                  <a:pt x="8579758" y="409935"/>
                </a:cubicBezTo>
                <a:cubicBezTo>
                  <a:pt x="8581928" y="417673"/>
                  <a:pt x="8578594" y="423615"/>
                  <a:pt x="8576805" y="429125"/>
                </a:cubicBezTo>
                <a:cubicBezTo>
                  <a:pt x="8571006" y="444107"/>
                  <a:pt x="8563661" y="459521"/>
                  <a:pt x="8557861" y="474502"/>
                </a:cubicBezTo>
                <a:cubicBezTo>
                  <a:pt x="8556315" y="474936"/>
                  <a:pt x="8556751" y="476484"/>
                  <a:pt x="8557184" y="478030"/>
                </a:cubicBezTo>
                <a:cubicBezTo>
                  <a:pt x="8555639" y="478464"/>
                  <a:pt x="8556073" y="480011"/>
                  <a:pt x="8554528" y="480446"/>
                </a:cubicBezTo>
                <a:cubicBezTo>
                  <a:pt x="8556073" y="480011"/>
                  <a:pt x="8557618" y="479579"/>
                  <a:pt x="8559163" y="479145"/>
                </a:cubicBezTo>
                <a:cubicBezTo>
                  <a:pt x="8559163" y="479145"/>
                  <a:pt x="8560275" y="477165"/>
                  <a:pt x="8561820" y="476731"/>
                </a:cubicBezTo>
                <a:cubicBezTo>
                  <a:pt x="8573992" y="466640"/>
                  <a:pt x="8587709" y="456115"/>
                  <a:pt x="8599882" y="446023"/>
                </a:cubicBezTo>
                <a:cubicBezTo>
                  <a:pt x="8615145" y="435065"/>
                  <a:pt x="8630408" y="424107"/>
                  <a:pt x="8638430" y="405165"/>
                </a:cubicBezTo>
                <a:cubicBezTo>
                  <a:pt x="8642684" y="390617"/>
                  <a:pt x="8650845" y="389998"/>
                  <a:pt x="8663155" y="398230"/>
                </a:cubicBezTo>
                <a:cubicBezTo>
                  <a:pt x="8673920" y="406896"/>
                  <a:pt x="8673000" y="415501"/>
                  <a:pt x="8667443" y="425407"/>
                </a:cubicBezTo>
                <a:cubicBezTo>
                  <a:pt x="8660532" y="442368"/>
                  <a:pt x="8653621" y="459331"/>
                  <a:pt x="8648256" y="475859"/>
                </a:cubicBezTo>
                <a:cubicBezTo>
                  <a:pt x="8642022" y="489292"/>
                  <a:pt x="8640858" y="502973"/>
                  <a:pt x="8644765" y="516903"/>
                </a:cubicBezTo>
                <a:cubicBezTo>
                  <a:pt x="8656260" y="510340"/>
                  <a:pt x="8656311" y="498639"/>
                  <a:pt x="8658778" y="489602"/>
                </a:cubicBezTo>
                <a:cubicBezTo>
                  <a:pt x="8662840" y="468430"/>
                  <a:pt x="8674821" y="451715"/>
                  <a:pt x="8695589" y="442552"/>
                </a:cubicBezTo>
                <a:cubicBezTo>
                  <a:pt x="8714811" y="433822"/>
                  <a:pt x="8734900" y="428187"/>
                  <a:pt x="8751274" y="415249"/>
                </a:cubicBezTo>
                <a:cubicBezTo>
                  <a:pt x="8774507" y="397048"/>
                  <a:pt x="8789283" y="396242"/>
                  <a:pt x="8809458" y="420632"/>
                </a:cubicBezTo>
                <a:cubicBezTo>
                  <a:pt x="8819981" y="434374"/>
                  <a:pt x="8831910" y="429358"/>
                  <a:pt x="8837275" y="412830"/>
                </a:cubicBezTo>
                <a:cubicBezTo>
                  <a:pt x="8842832" y="402925"/>
                  <a:pt x="8842883" y="391225"/>
                  <a:pt x="8853944" y="383115"/>
                </a:cubicBezTo>
                <a:cubicBezTo>
                  <a:pt x="8865672" y="398188"/>
                  <a:pt x="8880119" y="409578"/>
                  <a:pt x="8895368" y="420116"/>
                </a:cubicBezTo>
                <a:lnTo>
                  <a:pt x="8918303" y="435934"/>
                </a:lnTo>
                <a:lnTo>
                  <a:pt x="8939109" y="419668"/>
                </a:lnTo>
                <a:cubicBezTo>
                  <a:pt x="8943138" y="417715"/>
                  <a:pt x="8947216" y="411753"/>
                  <a:pt x="8953169" y="415839"/>
                </a:cubicBezTo>
                <a:cubicBezTo>
                  <a:pt x="8959121" y="419923"/>
                  <a:pt x="8961047" y="425961"/>
                  <a:pt x="8958968" y="431948"/>
                </a:cubicBezTo>
                <a:lnTo>
                  <a:pt x="8951625" y="463158"/>
                </a:lnTo>
                <a:lnTo>
                  <a:pt x="8978431" y="492996"/>
                </a:lnTo>
                <a:lnTo>
                  <a:pt x="8988349" y="482436"/>
                </a:lnTo>
                <a:cubicBezTo>
                  <a:pt x="8996508" y="470512"/>
                  <a:pt x="9006589" y="464628"/>
                  <a:pt x="9016417" y="478784"/>
                </a:cubicBezTo>
                <a:cubicBezTo>
                  <a:pt x="9020369" y="482843"/>
                  <a:pt x="9024346" y="484899"/>
                  <a:pt x="9028374" y="482945"/>
                </a:cubicBezTo>
                <a:cubicBezTo>
                  <a:pt x="9038456" y="477061"/>
                  <a:pt x="9050438" y="479217"/>
                  <a:pt x="9060471" y="477341"/>
                </a:cubicBezTo>
                <a:cubicBezTo>
                  <a:pt x="9090515" y="475720"/>
                  <a:pt x="9098595" y="469810"/>
                  <a:pt x="9106959" y="441853"/>
                </a:cubicBezTo>
                <a:cubicBezTo>
                  <a:pt x="9113295" y="415876"/>
                  <a:pt x="9129458" y="404055"/>
                  <a:pt x="9157501" y="402408"/>
                </a:cubicBezTo>
                <a:cubicBezTo>
                  <a:pt x="9165508" y="402510"/>
                  <a:pt x="9175488" y="404642"/>
                  <a:pt x="9183494" y="404744"/>
                </a:cubicBezTo>
                <a:cubicBezTo>
                  <a:pt x="9247584" y="401552"/>
                  <a:pt x="9299872" y="382174"/>
                  <a:pt x="9332659" y="322456"/>
                </a:cubicBezTo>
                <a:cubicBezTo>
                  <a:pt x="9344923" y="302567"/>
                  <a:pt x="9363112" y="288769"/>
                  <a:pt x="9387152" y="287071"/>
                </a:cubicBezTo>
                <a:cubicBezTo>
                  <a:pt x="9397186" y="285193"/>
                  <a:pt x="9407218" y="283317"/>
                  <a:pt x="9417223" y="283445"/>
                </a:cubicBezTo>
                <a:cubicBezTo>
                  <a:pt x="9439289" y="279717"/>
                  <a:pt x="9459328" y="277968"/>
                  <a:pt x="9473591" y="258104"/>
                </a:cubicBezTo>
                <a:cubicBezTo>
                  <a:pt x="9485804" y="242225"/>
                  <a:pt x="9489831" y="240272"/>
                  <a:pt x="9499609" y="258437"/>
                </a:cubicBezTo>
                <a:cubicBezTo>
                  <a:pt x="9509409" y="274598"/>
                  <a:pt x="9519442" y="272720"/>
                  <a:pt x="9529601" y="260825"/>
                </a:cubicBezTo>
                <a:cubicBezTo>
                  <a:pt x="9537707" y="252909"/>
                  <a:pt x="9545893" y="238982"/>
                  <a:pt x="9561851" y="243193"/>
                </a:cubicBezTo>
                <a:cubicBezTo>
                  <a:pt x="9567830" y="245275"/>
                  <a:pt x="9565904" y="239237"/>
                  <a:pt x="9565930" y="237232"/>
                </a:cubicBezTo>
                <a:cubicBezTo>
                  <a:pt x="9560156" y="219119"/>
                  <a:pt x="9568365" y="203187"/>
                  <a:pt x="9570572" y="187179"/>
                </a:cubicBezTo>
                <a:cubicBezTo>
                  <a:pt x="9572751" y="173176"/>
                  <a:pt x="9584785" y="171325"/>
                  <a:pt x="9596766" y="173483"/>
                </a:cubicBezTo>
                <a:cubicBezTo>
                  <a:pt x="9606748" y="175615"/>
                  <a:pt x="9608620" y="185661"/>
                  <a:pt x="9606517" y="193653"/>
                </a:cubicBezTo>
                <a:cubicBezTo>
                  <a:pt x="9604362" y="205651"/>
                  <a:pt x="9604210" y="217676"/>
                  <a:pt x="9602081" y="227671"/>
                </a:cubicBezTo>
                <a:cubicBezTo>
                  <a:pt x="9616344" y="207809"/>
                  <a:pt x="9626606" y="187894"/>
                  <a:pt x="9638870" y="168006"/>
                </a:cubicBezTo>
                <a:cubicBezTo>
                  <a:pt x="9651133" y="148118"/>
                  <a:pt x="9665346" y="132262"/>
                  <a:pt x="9687487" y="122523"/>
                </a:cubicBezTo>
                <a:cubicBezTo>
                  <a:pt x="9697546" y="118641"/>
                  <a:pt x="9701498" y="122701"/>
                  <a:pt x="9701369" y="132721"/>
                </a:cubicBezTo>
                <a:cubicBezTo>
                  <a:pt x="9701217" y="144747"/>
                  <a:pt x="9695084" y="154691"/>
                  <a:pt x="9686951" y="164610"/>
                </a:cubicBezTo>
                <a:cubicBezTo>
                  <a:pt x="9678792" y="176533"/>
                  <a:pt x="9668658" y="186426"/>
                  <a:pt x="9668453" y="202459"/>
                </a:cubicBezTo>
                <a:cubicBezTo>
                  <a:pt x="9688620" y="190689"/>
                  <a:pt x="9708608" y="192949"/>
                  <a:pt x="9728441" y="207234"/>
                </a:cubicBezTo>
                <a:cubicBezTo>
                  <a:pt x="9716254" y="221109"/>
                  <a:pt x="9700117" y="230926"/>
                  <a:pt x="9685955" y="242772"/>
                </a:cubicBezTo>
                <a:cubicBezTo>
                  <a:pt x="9667739" y="258576"/>
                  <a:pt x="9659504" y="276512"/>
                  <a:pt x="9661197" y="300587"/>
                </a:cubicBezTo>
                <a:cubicBezTo>
                  <a:pt x="9661071" y="310607"/>
                  <a:pt x="9667075" y="310684"/>
                  <a:pt x="9673129" y="306752"/>
                </a:cubicBezTo>
                <a:cubicBezTo>
                  <a:pt x="9681237" y="298837"/>
                  <a:pt x="9689345" y="290924"/>
                  <a:pt x="9697450" y="283009"/>
                </a:cubicBezTo>
                <a:cubicBezTo>
                  <a:pt x="9723800" y="257286"/>
                  <a:pt x="9731805" y="257389"/>
                  <a:pt x="9751408" y="289710"/>
                </a:cubicBezTo>
                <a:cubicBezTo>
                  <a:pt x="9751408" y="289710"/>
                  <a:pt x="9753410" y="289735"/>
                  <a:pt x="9755411" y="289762"/>
                </a:cubicBezTo>
                <a:cubicBezTo>
                  <a:pt x="9773781" y="261932"/>
                  <a:pt x="9801976" y="248261"/>
                  <a:pt x="9834075" y="242656"/>
                </a:cubicBezTo>
                <a:cubicBezTo>
                  <a:pt x="9876228" y="233172"/>
                  <a:pt x="9918281" y="231702"/>
                  <a:pt x="9956713" y="200121"/>
                </a:cubicBezTo>
                <a:cubicBezTo>
                  <a:pt x="9954508" y="216129"/>
                  <a:pt x="9946375" y="226047"/>
                  <a:pt x="9940218" y="237996"/>
                </a:cubicBezTo>
                <a:cubicBezTo>
                  <a:pt x="9931956" y="257936"/>
                  <a:pt x="9933882" y="263973"/>
                  <a:pt x="9957896" y="264280"/>
                </a:cubicBezTo>
                <a:cubicBezTo>
                  <a:pt x="9987914" y="264663"/>
                  <a:pt x="10017857" y="271057"/>
                  <a:pt x="10039538" y="297393"/>
                </a:cubicBezTo>
                <a:cubicBezTo>
                  <a:pt x="10047416" y="307515"/>
                  <a:pt x="10053267" y="319617"/>
                  <a:pt x="10059143" y="329714"/>
                </a:cubicBezTo>
                <a:cubicBezTo>
                  <a:pt x="10066943" y="345850"/>
                  <a:pt x="10078823" y="356023"/>
                  <a:pt x="10092704" y="366223"/>
                </a:cubicBezTo>
                <a:cubicBezTo>
                  <a:pt x="10104635" y="372388"/>
                  <a:pt x="10112743" y="364474"/>
                  <a:pt x="10122775" y="362598"/>
                </a:cubicBezTo>
                <a:cubicBezTo>
                  <a:pt x="10140837" y="358820"/>
                  <a:pt x="10154717" y="369019"/>
                  <a:pt x="10156464" y="389086"/>
                </a:cubicBezTo>
                <a:cubicBezTo>
                  <a:pt x="10158311" y="401135"/>
                  <a:pt x="10160159" y="413187"/>
                  <a:pt x="10162008" y="425237"/>
                </a:cubicBezTo>
                <a:cubicBezTo>
                  <a:pt x="10165754" y="445329"/>
                  <a:pt x="10159545" y="461287"/>
                  <a:pt x="10139431" y="469049"/>
                </a:cubicBezTo>
                <a:cubicBezTo>
                  <a:pt x="10125373" y="472877"/>
                  <a:pt x="10119112" y="492844"/>
                  <a:pt x="10103179" y="486626"/>
                </a:cubicBezTo>
                <a:cubicBezTo>
                  <a:pt x="10089221" y="482439"/>
                  <a:pt x="10089450" y="464402"/>
                  <a:pt x="10081600" y="452274"/>
                </a:cubicBezTo>
                <a:cubicBezTo>
                  <a:pt x="10073774" y="438143"/>
                  <a:pt x="10065767" y="438042"/>
                  <a:pt x="10055634" y="447936"/>
                </a:cubicBezTo>
                <a:cubicBezTo>
                  <a:pt x="10035417" y="463713"/>
                  <a:pt x="10023205" y="479594"/>
                  <a:pt x="10026877" y="505698"/>
                </a:cubicBezTo>
                <a:cubicBezTo>
                  <a:pt x="10028750" y="515745"/>
                  <a:pt x="10026645" y="523736"/>
                  <a:pt x="10026519" y="533756"/>
                </a:cubicBezTo>
                <a:cubicBezTo>
                  <a:pt x="10026519" y="533756"/>
                  <a:pt x="10024516" y="533732"/>
                  <a:pt x="10024492" y="535735"/>
                </a:cubicBezTo>
                <a:cubicBezTo>
                  <a:pt x="10026493" y="535761"/>
                  <a:pt x="10028493" y="535786"/>
                  <a:pt x="10028493" y="535786"/>
                </a:cubicBezTo>
                <a:cubicBezTo>
                  <a:pt x="10070621" y="528305"/>
                  <a:pt x="10106849" y="512732"/>
                  <a:pt x="10143154" y="491145"/>
                </a:cubicBezTo>
                <a:cubicBezTo>
                  <a:pt x="10161343" y="477345"/>
                  <a:pt x="10183458" y="469609"/>
                  <a:pt x="10207475" y="469915"/>
                </a:cubicBezTo>
                <a:cubicBezTo>
                  <a:pt x="10227461" y="472175"/>
                  <a:pt x="10237570" y="464286"/>
                  <a:pt x="10239825" y="444270"/>
                </a:cubicBezTo>
                <a:cubicBezTo>
                  <a:pt x="10241981" y="432269"/>
                  <a:pt x="10248037" y="428338"/>
                  <a:pt x="10257940" y="436482"/>
                </a:cubicBezTo>
                <a:cubicBezTo>
                  <a:pt x="10269794" y="448661"/>
                  <a:pt x="10281828" y="446809"/>
                  <a:pt x="10293987" y="434938"/>
                </a:cubicBezTo>
                <a:cubicBezTo>
                  <a:pt x="10318362" y="407185"/>
                  <a:pt x="10358566" y="393666"/>
                  <a:pt x="10367108" y="351681"/>
                </a:cubicBezTo>
                <a:cubicBezTo>
                  <a:pt x="10369109" y="351706"/>
                  <a:pt x="10369134" y="349703"/>
                  <a:pt x="10371161" y="347723"/>
                </a:cubicBezTo>
                <a:cubicBezTo>
                  <a:pt x="10377216" y="343792"/>
                  <a:pt x="10381269" y="339835"/>
                  <a:pt x="10389224" y="343945"/>
                </a:cubicBezTo>
                <a:cubicBezTo>
                  <a:pt x="10395176" y="348030"/>
                  <a:pt x="10399128" y="352089"/>
                  <a:pt x="10399025" y="360106"/>
                </a:cubicBezTo>
                <a:cubicBezTo>
                  <a:pt x="10398898" y="370127"/>
                  <a:pt x="10392818" y="376062"/>
                  <a:pt x="10388738" y="382024"/>
                </a:cubicBezTo>
                <a:cubicBezTo>
                  <a:pt x="10376526" y="397905"/>
                  <a:pt x="10362313" y="413759"/>
                  <a:pt x="10350100" y="429639"/>
                </a:cubicBezTo>
                <a:cubicBezTo>
                  <a:pt x="10348099" y="429613"/>
                  <a:pt x="10348074" y="431617"/>
                  <a:pt x="10348049" y="433622"/>
                </a:cubicBezTo>
                <a:cubicBezTo>
                  <a:pt x="10346047" y="433597"/>
                  <a:pt x="10346021" y="435601"/>
                  <a:pt x="10344020" y="435575"/>
                </a:cubicBezTo>
                <a:cubicBezTo>
                  <a:pt x="10346021" y="435601"/>
                  <a:pt x="10348024" y="435625"/>
                  <a:pt x="10350023" y="435651"/>
                </a:cubicBezTo>
                <a:cubicBezTo>
                  <a:pt x="10350023" y="435651"/>
                  <a:pt x="10352051" y="433673"/>
                  <a:pt x="10354051" y="433698"/>
                </a:cubicBezTo>
                <a:cubicBezTo>
                  <a:pt x="10372165" y="425912"/>
                  <a:pt x="10392280" y="418150"/>
                  <a:pt x="10410394" y="410364"/>
                </a:cubicBezTo>
                <a:cubicBezTo>
                  <a:pt x="10432509" y="402627"/>
                  <a:pt x="10454624" y="394890"/>
                  <a:pt x="10470891" y="375053"/>
                </a:cubicBezTo>
                <a:cubicBezTo>
                  <a:pt x="10481102" y="359148"/>
                  <a:pt x="10491083" y="361280"/>
                  <a:pt x="10502912" y="375463"/>
                </a:cubicBezTo>
                <a:cubicBezTo>
                  <a:pt x="10512739" y="389619"/>
                  <a:pt x="10508609" y="399588"/>
                  <a:pt x="10498475" y="409482"/>
                </a:cubicBezTo>
                <a:cubicBezTo>
                  <a:pt x="10484235" y="427341"/>
                  <a:pt x="10469997" y="445201"/>
                  <a:pt x="10457761" y="463083"/>
                </a:cubicBezTo>
                <a:cubicBezTo>
                  <a:pt x="10445574" y="476960"/>
                  <a:pt x="10439364" y="492917"/>
                  <a:pt x="10439136" y="510953"/>
                </a:cubicBezTo>
                <a:cubicBezTo>
                  <a:pt x="10455196" y="507150"/>
                  <a:pt x="10459378" y="493172"/>
                  <a:pt x="10465510" y="483228"/>
                </a:cubicBezTo>
                <a:cubicBezTo>
                  <a:pt x="10477824" y="459330"/>
                  <a:pt x="10498040" y="443552"/>
                  <a:pt x="10526108" y="439901"/>
                </a:cubicBezTo>
                <a:cubicBezTo>
                  <a:pt x="10552177" y="436225"/>
                  <a:pt x="10578194" y="436557"/>
                  <a:pt x="10602337" y="426841"/>
                </a:cubicBezTo>
                <a:cubicBezTo>
                  <a:pt x="10636536" y="413247"/>
                  <a:pt x="10654496" y="417485"/>
                  <a:pt x="10670046" y="453763"/>
                </a:cubicBezTo>
                <a:cubicBezTo>
                  <a:pt x="10677797" y="473907"/>
                  <a:pt x="10693831" y="472106"/>
                  <a:pt x="10706070" y="454222"/>
                </a:cubicBezTo>
                <a:cubicBezTo>
                  <a:pt x="10716204" y="444329"/>
                  <a:pt x="10720385" y="430352"/>
                  <a:pt x="10736472" y="424543"/>
                </a:cubicBezTo>
                <a:cubicBezTo>
                  <a:pt x="10753922" y="468864"/>
                  <a:pt x="10789560" y="499385"/>
                  <a:pt x="10817093" y="537822"/>
                </a:cubicBezTo>
                <a:cubicBezTo>
                  <a:pt x="10848576" y="580317"/>
                  <a:pt x="10864023" y="624614"/>
                  <a:pt x="10833341" y="676339"/>
                </a:cubicBezTo>
                <a:cubicBezTo>
                  <a:pt x="10818974" y="704219"/>
                  <a:pt x="10804608" y="732100"/>
                  <a:pt x="10788266" y="757949"/>
                </a:cubicBezTo>
                <a:cubicBezTo>
                  <a:pt x="10776028" y="775833"/>
                  <a:pt x="10757838" y="789632"/>
                  <a:pt x="10735745" y="795364"/>
                </a:cubicBezTo>
                <a:cubicBezTo>
                  <a:pt x="10733900" y="783313"/>
                  <a:pt x="10736002" y="775323"/>
                  <a:pt x="10732127" y="765251"/>
                </a:cubicBezTo>
                <a:cubicBezTo>
                  <a:pt x="10699877" y="782881"/>
                  <a:pt x="10687693" y="796756"/>
                  <a:pt x="10677276" y="828695"/>
                </a:cubicBezTo>
                <a:cubicBezTo>
                  <a:pt x="10669042" y="846631"/>
                  <a:pt x="10658856" y="860532"/>
                  <a:pt x="10638817" y="862280"/>
                </a:cubicBezTo>
                <a:cubicBezTo>
                  <a:pt x="10616778" y="864005"/>
                  <a:pt x="10596638" y="873772"/>
                  <a:pt x="10578550" y="879554"/>
                </a:cubicBezTo>
                <a:cubicBezTo>
                  <a:pt x="10558435" y="887314"/>
                  <a:pt x="10538397" y="889064"/>
                  <a:pt x="10520437" y="884826"/>
                </a:cubicBezTo>
                <a:cubicBezTo>
                  <a:pt x="10486517" y="876375"/>
                  <a:pt x="10472432" y="882209"/>
                  <a:pt x="10466020" y="914200"/>
                </a:cubicBezTo>
                <a:cubicBezTo>
                  <a:pt x="10461710" y="938198"/>
                  <a:pt x="10449549" y="950070"/>
                  <a:pt x="10429409" y="959836"/>
                </a:cubicBezTo>
                <a:cubicBezTo>
                  <a:pt x="10419378" y="961712"/>
                  <a:pt x="10409294" y="967597"/>
                  <a:pt x="10399211" y="973482"/>
                </a:cubicBezTo>
                <a:cubicBezTo>
                  <a:pt x="10344845" y="998847"/>
                  <a:pt x="10282806" y="998057"/>
                  <a:pt x="10226567" y="1013376"/>
                </a:cubicBezTo>
                <a:cubicBezTo>
                  <a:pt x="10210504" y="1017180"/>
                  <a:pt x="10194470" y="1018979"/>
                  <a:pt x="10176484" y="1016745"/>
                </a:cubicBezTo>
                <a:cubicBezTo>
                  <a:pt x="10126475" y="1014104"/>
                  <a:pt x="10110313" y="1025925"/>
                  <a:pt x="10093691" y="1073820"/>
                </a:cubicBezTo>
                <a:cubicBezTo>
                  <a:pt x="10087432" y="1093786"/>
                  <a:pt x="10077221" y="1109692"/>
                  <a:pt x="10061057" y="1121513"/>
                </a:cubicBezTo>
                <a:lnTo>
                  <a:pt x="10046483" y="1141100"/>
                </a:lnTo>
                <a:lnTo>
                  <a:pt x="10048752" y="1142189"/>
                </a:lnTo>
                <a:cubicBezTo>
                  <a:pt x="10056908" y="1142929"/>
                  <a:pt x="10058410" y="1135860"/>
                  <a:pt x="10062913" y="1132066"/>
                </a:cubicBezTo>
                <a:cubicBezTo>
                  <a:pt x="10070887" y="1124982"/>
                  <a:pt x="10081387" y="1127737"/>
                  <a:pt x="10088977" y="1139837"/>
                </a:cubicBezTo>
                <a:lnTo>
                  <a:pt x="10096553" y="1150599"/>
                </a:lnTo>
                <a:lnTo>
                  <a:pt x="10131693" y="1154485"/>
                </a:lnTo>
                <a:lnTo>
                  <a:pt x="10150570" y="1156573"/>
                </a:lnTo>
                <a:lnTo>
                  <a:pt x="10150014" y="1152588"/>
                </a:lnTo>
                <a:cubicBezTo>
                  <a:pt x="10147109" y="1144516"/>
                  <a:pt x="10148893" y="1140474"/>
                  <a:pt x="10156675" y="1142983"/>
                </a:cubicBezTo>
                <a:cubicBezTo>
                  <a:pt x="10166800" y="1147507"/>
                  <a:pt x="10172333" y="1143205"/>
                  <a:pt x="10174587" y="1132600"/>
                </a:cubicBezTo>
                <a:cubicBezTo>
                  <a:pt x="10177783" y="1108869"/>
                  <a:pt x="10193824" y="1089909"/>
                  <a:pt x="10184176" y="1061408"/>
                </a:cubicBezTo>
                <a:cubicBezTo>
                  <a:pt x="10185208" y="1060901"/>
                  <a:pt x="10184551" y="1059642"/>
                  <a:pt x="10184928" y="1057874"/>
                </a:cubicBezTo>
                <a:cubicBezTo>
                  <a:pt x="10186711" y="1053832"/>
                  <a:pt x="10187462" y="1050297"/>
                  <a:pt x="10192900" y="1050790"/>
                </a:cubicBezTo>
                <a:cubicBezTo>
                  <a:pt x="10197308" y="1051791"/>
                  <a:pt x="10200681" y="1053299"/>
                  <a:pt x="10203306" y="1058342"/>
                </a:cubicBezTo>
                <a:cubicBezTo>
                  <a:pt x="10206584" y="1064645"/>
                  <a:pt x="10205457" y="1069947"/>
                  <a:pt x="10205363" y="1074743"/>
                </a:cubicBezTo>
                <a:cubicBezTo>
                  <a:pt x="10204420" y="1087868"/>
                  <a:pt x="10202446" y="1101501"/>
                  <a:pt x="10201505" y="1114627"/>
                </a:cubicBezTo>
                <a:cubicBezTo>
                  <a:pt x="10200472" y="1115133"/>
                  <a:pt x="10201128" y="1116395"/>
                  <a:pt x="10201785" y="1117655"/>
                </a:cubicBezTo>
                <a:cubicBezTo>
                  <a:pt x="10200753" y="1118162"/>
                  <a:pt x="10201408" y="1119422"/>
                  <a:pt x="10200377" y="1119930"/>
                </a:cubicBezTo>
                <a:cubicBezTo>
                  <a:pt x="10201408" y="1119422"/>
                  <a:pt x="10202440" y="1118916"/>
                  <a:pt x="10203472" y="1118409"/>
                </a:cubicBezTo>
                <a:cubicBezTo>
                  <a:pt x="10203472" y="1118409"/>
                  <a:pt x="10203848" y="1116642"/>
                  <a:pt x="10204878" y="1116135"/>
                </a:cubicBezTo>
                <a:cubicBezTo>
                  <a:pt x="10211539" y="1106531"/>
                  <a:pt x="10219232" y="1096420"/>
                  <a:pt x="10225894" y="1086816"/>
                </a:cubicBezTo>
                <a:cubicBezTo>
                  <a:pt x="10234618" y="1076198"/>
                  <a:pt x="10243341" y="1065581"/>
                  <a:pt x="10245035" y="1048921"/>
                </a:cubicBezTo>
                <a:cubicBezTo>
                  <a:pt x="10244944" y="1036301"/>
                  <a:pt x="10250760" y="1035028"/>
                  <a:pt x="10261539" y="1040812"/>
                </a:cubicBezTo>
                <a:cubicBezTo>
                  <a:pt x="10271288" y="1047101"/>
                  <a:pt x="10272505" y="1054418"/>
                  <a:pt x="10270626" y="1063255"/>
                </a:cubicBezTo>
                <a:cubicBezTo>
                  <a:pt x="10269309" y="1078148"/>
                  <a:pt x="10267991" y="1093042"/>
                  <a:pt x="10267705" y="1107429"/>
                </a:cubicBezTo>
                <a:cubicBezTo>
                  <a:pt x="10266106" y="1119293"/>
                  <a:pt x="10268259" y="1130899"/>
                  <a:pt x="10274162" y="1142245"/>
                </a:cubicBezTo>
                <a:cubicBezTo>
                  <a:pt x="10281103" y="1135669"/>
                  <a:pt x="10278575" y="1125830"/>
                  <a:pt x="10278391" y="1118007"/>
                </a:cubicBezTo>
                <a:cubicBezTo>
                  <a:pt x="10276708" y="1099839"/>
                  <a:pt x="10281777" y="1084686"/>
                  <a:pt x="10294907" y="1075069"/>
                </a:cubicBezTo>
                <a:cubicBezTo>
                  <a:pt x="10307007" y="1065958"/>
                  <a:pt x="10320418" y="1059369"/>
                  <a:pt x="10329517" y="1046986"/>
                </a:cubicBezTo>
                <a:cubicBezTo>
                  <a:pt x="10342464" y="1029545"/>
                  <a:pt x="10353060" y="1027504"/>
                  <a:pt x="10373117" y="1046141"/>
                </a:cubicBezTo>
                <a:cubicBezTo>
                  <a:pt x="10383803" y="1056720"/>
                  <a:pt x="10391402" y="1051404"/>
                  <a:pt x="10391688" y="1037018"/>
                </a:cubicBezTo>
                <a:cubicBezTo>
                  <a:pt x="10393566" y="1028181"/>
                  <a:pt x="10391038" y="1018343"/>
                  <a:pt x="10397322" y="1010507"/>
                </a:cubicBezTo>
                <a:cubicBezTo>
                  <a:pt x="10409179" y="1022093"/>
                  <a:pt x="10422210" y="1030333"/>
                  <a:pt x="10435638" y="1037782"/>
                </a:cubicBezTo>
                <a:lnTo>
                  <a:pt x="10455829" y="1048961"/>
                </a:lnTo>
                <a:lnTo>
                  <a:pt x="10467430" y="1033370"/>
                </a:lnTo>
                <a:cubicBezTo>
                  <a:pt x="10469939" y="1031357"/>
                  <a:pt x="10471605" y="1025971"/>
                  <a:pt x="10476840" y="1028855"/>
                </a:cubicBezTo>
                <a:cubicBezTo>
                  <a:pt x="10482076" y="1031739"/>
                  <a:pt x="10484804" y="1036636"/>
                  <a:pt x="10484602" y="1041859"/>
                </a:cubicBezTo>
                <a:lnTo>
                  <a:pt x="10486094" y="1068766"/>
                </a:lnTo>
                <a:lnTo>
                  <a:pt x="10512182" y="1091371"/>
                </a:lnTo>
                <a:lnTo>
                  <a:pt x="10517097" y="1081581"/>
                </a:lnTo>
                <a:cubicBezTo>
                  <a:pt x="10520431" y="1070807"/>
                  <a:pt x="10526490" y="1064932"/>
                  <a:pt x="10536759" y="1075922"/>
                </a:cubicBezTo>
                <a:cubicBezTo>
                  <a:pt x="10540530" y="1078969"/>
                  <a:pt x="10543881" y="1080329"/>
                  <a:pt x="10546391" y="1078317"/>
                </a:cubicBezTo>
                <a:cubicBezTo>
                  <a:pt x="10552449" y="1072441"/>
                  <a:pt x="10561659" y="1073148"/>
                  <a:pt x="10568562" y="1070645"/>
                </a:cubicBezTo>
                <a:cubicBezTo>
                  <a:pt x="10590111" y="1066511"/>
                  <a:pt x="10594704" y="1060798"/>
                  <a:pt x="10594671" y="1036531"/>
                </a:cubicBezTo>
                <a:cubicBezTo>
                  <a:pt x="10593591" y="1014114"/>
                  <a:pt x="10602782" y="1002688"/>
                  <a:pt x="10622867" y="998717"/>
                </a:cubicBezTo>
                <a:cubicBezTo>
                  <a:pt x="10628726" y="998064"/>
                  <a:pt x="10636470" y="998936"/>
                  <a:pt x="10642329" y="998283"/>
                </a:cubicBezTo>
                <a:cubicBezTo>
                  <a:pt x="10688355" y="989687"/>
                  <a:pt x="10722226" y="968577"/>
                  <a:pt x="10733031" y="915364"/>
                </a:cubicBezTo>
                <a:cubicBezTo>
                  <a:pt x="10737610" y="897516"/>
                  <a:pt x="10747844" y="884242"/>
                  <a:pt x="10764997" y="880598"/>
                </a:cubicBezTo>
                <a:cubicBezTo>
                  <a:pt x="10771901" y="878094"/>
                  <a:pt x="10778803" y="875591"/>
                  <a:pt x="10786126" y="874776"/>
                </a:cubicBezTo>
                <a:cubicBezTo>
                  <a:pt x="10801397" y="869607"/>
                  <a:pt x="10815621" y="866289"/>
                  <a:pt x="10821663" y="848279"/>
                </a:cubicBezTo>
                <a:cubicBezTo>
                  <a:pt x="10827085" y="833806"/>
                  <a:pt x="10829592" y="831792"/>
                  <a:pt x="10840703" y="846158"/>
                </a:cubicBezTo>
                <a:cubicBezTo>
                  <a:pt x="10851394" y="858836"/>
                  <a:pt x="10858297" y="856333"/>
                  <a:pt x="10863096" y="845397"/>
                </a:cubicBezTo>
                <a:cubicBezTo>
                  <a:pt x="10867269" y="837998"/>
                  <a:pt x="10870181" y="825538"/>
                  <a:pt x="10882739" y="827605"/>
                </a:cubicBezTo>
                <a:cubicBezTo>
                  <a:pt x="10887556" y="828802"/>
                  <a:pt x="10884828" y="823905"/>
                  <a:pt x="10884407" y="822219"/>
                </a:cubicBezTo>
                <a:cubicBezTo>
                  <a:pt x="10876223" y="807528"/>
                  <a:pt x="10878714" y="793380"/>
                  <a:pt x="10876811" y="779723"/>
                </a:cubicBezTo>
                <a:cubicBezTo>
                  <a:pt x="10875329" y="767753"/>
                  <a:pt x="10883695" y="765088"/>
                  <a:pt x="10892905" y="765796"/>
                </a:cubicBezTo>
                <a:cubicBezTo>
                  <a:pt x="10900650" y="766666"/>
                  <a:pt x="10904219" y="774937"/>
                  <a:pt x="10904437" y="781848"/>
                </a:cubicBezTo>
                <a:cubicBezTo>
                  <a:pt x="10905499" y="792130"/>
                  <a:pt x="10908024" y="802251"/>
                  <a:pt x="10908665" y="810848"/>
                </a:cubicBezTo>
                <a:cubicBezTo>
                  <a:pt x="10914709" y="792839"/>
                  <a:pt x="10917822" y="775155"/>
                  <a:pt x="10922400" y="757308"/>
                </a:cubicBezTo>
                <a:cubicBezTo>
                  <a:pt x="10926978" y="739464"/>
                  <a:pt x="10933862" y="724826"/>
                  <a:pt x="10947868" y="714598"/>
                </a:cubicBezTo>
                <a:cubicBezTo>
                  <a:pt x="10954351" y="710407"/>
                  <a:pt x="10958122" y="713454"/>
                  <a:pt x="10960226" y="721888"/>
                </a:cubicBezTo>
                <a:cubicBezTo>
                  <a:pt x="10962752" y="732008"/>
                  <a:pt x="10960462" y="740932"/>
                  <a:pt x="10956709" y="750019"/>
                </a:cubicBezTo>
                <a:cubicBezTo>
                  <a:pt x="10953375" y="760793"/>
                  <a:pt x="10948158" y="770041"/>
                  <a:pt x="10951524" y="783536"/>
                </a:cubicBezTo>
                <a:cubicBezTo>
                  <a:pt x="10963646" y="771783"/>
                  <a:pt x="10978713" y="771838"/>
                  <a:pt x="10996306" y="782015"/>
                </a:cubicBezTo>
                <a:cubicBezTo>
                  <a:pt x="10990466" y="794800"/>
                  <a:pt x="10980854" y="804538"/>
                  <a:pt x="10973127" y="815801"/>
                </a:cubicBezTo>
                <a:cubicBezTo>
                  <a:pt x="10963312" y="830764"/>
                  <a:pt x="10961244" y="846597"/>
                  <a:pt x="10967759" y="866675"/>
                </a:cubicBezTo>
                <a:cubicBezTo>
                  <a:pt x="10969864" y="875109"/>
                  <a:pt x="10974258" y="874619"/>
                  <a:pt x="10977810" y="870756"/>
                </a:cubicBezTo>
                <a:cubicBezTo>
                  <a:pt x="10981985" y="863356"/>
                  <a:pt x="10986160" y="855957"/>
                  <a:pt x="10990334" y="848558"/>
                </a:cubicBezTo>
                <a:cubicBezTo>
                  <a:pt x="11003903" y="824508"/>
                  <a:pt x="11009761" y="823857"/>
                  <a:pt x="11031142" y="849211"/>
                </a:cubicBezTo>
                <a:cubicBezTo>
                  <a:pt x="11031142" y="849211"/>
                  <a:pt x="11032607" y="849048"/>
                  <a:pt x="11034072" y="848886"/>
                </a:cubicBezTo>
                <a:cubicBezTo>
                  <a:pt x="11041360" y="823803"/>
                  <a:pt x="11058919" y="809711"/>
                  <a:pt x="11081090" y="802040"/>
                </a:cubicBezTo>
                <a:cubicBezTo>
                  <a:pt x="11109742" y="790180"/>
                  <a:pt x="11140079" y="785066"/>
                  <a:pt x="11161172" y="754978"/>
                </a:cubicBezTo>
                <a:cubicBezTo>
                  <a:pt x="11163076" y="768634"/>
                  <a:pt x="11159322" y="777721"/>
                  <a:pt x="11157453" y="788330"/>
                </a:cubicBezTo>
                <a:cubicBezTo>
                  <a:pt x="11155804" y="805851"/>
                  <a:pt x="11158532" y="810747"/>
                  <a:pt x="11176107" y="808791"/>
                </a:cubicBezTo>
                <a:cubicBezTo>
                  <a:pt x="11198077" y="806343"/>
                  <a:pt x="11221310" y="808954"/>
                  <a:pt x="11242893" y="829088"/>
                </a:cubicBezTo>
                <a:cubicBezTo>
                  <a:pt x="11250857" y="836869"/>
                  <a:pt x="11257778" y="846500"/>
                  <a:pt x="11264276" y="854444"/>
                </a:cubicBezTo>
                <a:cubicBezTo>
                  <a:pt x="11273502" y="867285"/>
                  <a:pt x="11284394" y="874739"/>
                  <a:pt x="11296753" y="882030"/>
                </a:cubicBezTo>
                <a:cubicBezTo>
                  <a:pt x="11306802" y="886112"/>
                  <a:pt x="11310978" y="878711"/>
                  <a:pt x="11317880" y="876209"/>
                </a:cubicBezTo>
                <a:cubicBezTo>
                  <a:pt x="11330221" y="871368"/>
                  <a:pt x="11342576" y="878659"/>
                  <a:pt x="11348252" y="895364"/>
                </a:cubicBezTo>
                <a:cubicBezTo>
                  <a:pt x="11352241" y="905320"/>
                  <a:pt x="11356233" y="915278"/>
                  <a:pt x="11360223" y="925235"/>
                </a:cubicBezTo>
                <a:cubicBezTo>
                  <a:pt x="11367361" y="941776"/>
                  <a:pt x="11366336" y="955760"/>
                  <a:pt x="11353373" y="964139"/>
                </a:cubicBezTo>
                <a:cubicBezTo>
                  <a:pt x="11343964" y="968654"/>
                  <a:pt x="11343779" y="986011"/>
                  <a:pt x="11330800" y="982256"/>
                </a:cubicBezTo>
                <a:cubicBezTo>
                  <a:pt x="11319704" y="980025"/>
                  <a:pt x="11315914" y="964844"/>
                  <a:pt x="11307531" y="955376"/>
                </a:cubicBezTo>
                <a:cubicBezTo>
                  <a:pt x="11298727" y="944222"/>
                  <a:pt x="11292866" y="944876"/>
                  <a:pt x="11287648" y="954125"/>
                </a:cubicBezTo>
                <a:cubicBezTo>
                  <a:pt x="11276370" y="969250"/>
                  <a:pt x="11270951" y="983724"/>
                  <a:pt x="11279353" y="1005324"/>
                </a:cubicBezTo>
                <a:cubicBezTo>
                  <a:pt x="11282922" y="1013595"/>
                  <a:pt x="11283142" y="1020505"/>
                  <a:pt x="11285246" y="1028939"/>
                </a:cubicBezTo>
                <a:cubicBezTo>
                  <a:pt x="11285246" y="1028939"/>
                  <a:pt x="11283781" y="1029103"/>
                  <a:pt x="11284202" y="1030789"/>
                </a:cubicBezTo>
                <a:cubicBezTo>
                  <a:pt x="11285668" y="1030626"/>
                  <a:pt x="11287131" y="1030463"/>
                  <a:pt x="11287131" y="1030463"/>
                </a:cubicBezTo>
                <a:cubicBezTo>
                  <a:pt x="11316205" y="1020288"/>
                  <a:pt x="11339201" y="1003858"/>
                  <a:pt x="11360935" y="982366"/>
                </a:cubicBezTo>
                <a:cubicBezTo>
                  <a:pt x="11371168" y="969090"/>
                  <a:pt x="11385596" y="960548"/>
                  <a:pt x="11403172" y="958590"/>
                </a:cubicBezTo>
                <a:cubicBezTo>
                  <a:pt x="11418240" y="958646"/>
                  <a:pt x="11423879" y="951083"/>
                  <a:pt x="11421133" y="934052"/>
                </a:cubicBezTo>
                <a:cubicBezTo>
                  <a:pt x="11420072" y="923767"/>
                  <a:pt x="11423625" y="919904"/>
                  <a:pt x="11432629" y="925836"/>
                </a:cubicBezTo>
                <a:cubicBezTo>
                  <a:pt x="11443946" y="934977"/>
                  <a:pt x="11452311" y="932313"/>
                  <a:pt x="11458572" y="921212"/>
                </a:cubicBezTo>
                <a:cubicBezTo>
                  <a:pt x="11470256" y="895640"/>
                  <a:pt x="11496601" y="880569"/>
                  <a:pt x="11493620" y="844495"/>
                </a:cubicBezTo>
                <a:cubicBezTo>
                  <a:pt x="11495085" y="844331"/>
                  <a:pt x="11494663" y="842645"/>
                  <a:pt x="11495706" y="840794"/>
                </a:cubicBezTo>
                <a:cubicBezTo>
                  <a:pt x="11499259" y="836931"/>
                  <a:pt x="11501347" y="833232"/>
                  <a:pt x="11508048" y="835952"/>
                </a:cubicBezTo>
                <a:cubicBezTo>
                  <a:pt x="11513282" y="838837"/>
                  <a:pt x="11517054" y="841884"/>
                  <a:pt x="11518737" y="848631"/>
                </a:cubicBezTo>
                <a:cubicBezTo>
                  <a:pt x="11520844" y="857065"/>
                  <a:pt x="11517713" y="862613"/>
                  <a:pt x="11516045" y="868000"/>
                </a:cubicBezTo>
                <a:cubicBezTo>
                  <a:pt x="11510626" y="882474"/>
                  <a:pt x="11503741" y="897110"/>
                  <a:pt x="11498321" y="911583"/>
                </a:cubicBezTo>
                <a:cubicBezTo>
                  <a:pt x="11496856" y="911746"/>
                  <a:pt x="11497277" y="913432"/>
                  <a:pt x="11497699" y="915119"/>
                </a:cubicBezTo>
                <a:cubicBezTo>
                  <a:pt x="11496233" y="915282"/>
                  <a:pt x="11496654" y="916969"/>
                  <a:pt x="11495190" y="917132"/>
                </a:cubicBezTo>
                <a:cubicBezTo>
                  <a:pt x="11496654" y="916969"/>
                  <a:pt x="11498120" y="916805"/>
                  <a:pt x="11499583" y="916643"/>
                </a:cubicBezTo>
                <a:cubicBezTo>
                  <a:pt x="11499583" y="916643"/>
                  <a:pt x="11500628" y="914793"/>
                  <a:pt x="11502091" y="914630"/>
                </a:cubicBezTo>
                <a:cubicBezTo>
                  <a:pt x="11513589" y="906415"/>
                  <a:pt x="11526552" y="898036"/>
                  <a:pt x="11538050" y="889821"/>
                </a:cubicBezTo>
                <a:cubicBezTo>
                  <a:pt x="11552478" y="881278"/>
                  <a:pt x="11566903" y="872736"/>
                  <a:pt x="11574411" y="854564"/>
                </a:cubicBezTo>
                <a:cubicBezTo>
                  <a:pt x="11578368" y="840254"/>
                  <a:pt x="11586112" y="841125"/>
                  <a:pt x="11597846" y="851953"/>
                </a:cubicBezTo>
                <a:cubicBezTo>
                  <a:pt x="11608116" y="862943"/>
                  <a:pt x="11607292" y="871704"/>
                  <a:pt x="11602074" y="880954"/>
                </a:cubicBezTo>
                <a:cubicBezTo>
                  <a:pt x="11595610" y="897277"/>
                  <a:pt x="11589147" y="913600"/>
                  <a:pt x="11584147" y="929759"/>
                </a:cubicBezTo>
                <a:cubicBezTo>
                  <a:pt x="11578306" y="942545"/>
                  <a:pt x="11577279" y="956529"/>
                  <a:pt x="11581069" y="971709"/>
                </a:cubicBezTo>
                <a:cubicBezTo>
                  <a:pt x="11591945" y="967030"/>
                  <a:pt x="11591926" y="954897"/>
                  <a:pt x="11594216" y="945974"/>
                </a:cubicBezTo>
                <a:cubicBezTo>
                  <a:pt x="11597952" y="924754"/>
                  <a:pt x="11609231" y="909628"/>
                  <a:pt x="11628892" y="903970"/>
                </a:cubicBezTo>
                <a:cubicBezTo>
                  <a:pt x="11647093" y="898475"/>
                  <a:pt x="11666133" y="896354"/>
                  <a:pt x="11681604" y="885962"/>
                </a:cubicBezTo>
                <a:cubicBezTo>
                  <a:pt x="11703555" y="871382"/>
                  <a:pt x="11717578" y="873286"/>
                  <a:pt x="11736873" y="902341"/>
                </a:cubicBezTo>
                <a:cubicBezTo>
                  <a:pt x="11746942" y="918556"/>
                  <a:pt x="11758237" y="915564"/>
                  <a:pt x="11763237" y="899404"/>
                </a:cubicBezTo>
                <a:cubicBezTo>
                  <a:pt x="11768455" y="890155"/>
                  <a:pt x="11768438" y="878021"/>
                  <a:pt x="11778893" y="871656"/>
                </a:cubicBezTo>
                <a:cubicBezTo>
                  <a:pt x="11801337" y="907295"/>
                  <a:pt x="11834013" y="929659"/>
                  <a:pt x="11862519" y="959423"/>
                </a:cubicBezTo>
                <a:cubicBezTo>
                  <a:pt x="11894792" y="992233"/>
                  <a:pt x="11915770" y="1028036"/>
                  <a:pt x="11904748" y="1074339"/>
                </a:cubicBezTo>
                <a:cubicBezTo>
                  <a:pt x="11900388" y="1099095"/>
                  <a:pt x="11896029" y="1123854"/>
                  <a:pt x="11889786" y="1147085"/>
                </a:cubicBezTo>
                <a:cubicBezTo>
                  <a:pt x="11884786" y="1163245"/>
                  <a:pt x="11874551" y="1176521"/>
                  <a:pt x="11859702" y="1183376"/>
                </a:cubicBezTo>
                <a:cubicBezTo>
                  <a:pt x="11855712" y="1173418"/>
                  <a:pt x="11855493" y="1166508"/>
                  <a:pt x="11850458" y="1158401"/>
                </a:cubicBezTo>
                <a:cubicBezTo>
                  <a:pt x="11830813" y="1176194"/>
                  <a:pt x="11824972" y="1188979"/>
                  <a:pt x="11824385" y="1216783"/>
                </a:cubicBezTo>
                <a:cubicBezTo>
                  <a:pt x="11822316" y="1232616"/>
                  <a:pt x="11817939" y="1245239"/>
                  <a:pt x="11803713" y="1248557"/>
                </a:cubicBezTo>
                <a:cubicBezTo>
                  <a:pt x="11788023" y="1252040"/>
                  <a:pt x="11775481" y="1262106"/>
                  <a:pt x="11763563" y="1268635"/>
                </a:cubicBezTo>
                <a:cubicBezTo>
                  <a:pt x="11750599" y="1277013"/>
                  <a:pt x="11736374" y="1280331"/>
                  <a:pt x="11722352" y="1278427"/>
                </a:cubicBezTo>
                <a:cubicBezTo>
                  <a:pt x="11695767" y="1274454"/>
                  <a:pt x="11686778" y="1280656"/>
                  <a:pt x="11689120" y="1308133"/>
                </a:cubicBezTo>
                <a:cubicBezTo>
                  <a:pt x="11691243" y="1328701"/>
                  <a:pt x="11684980" y="1339800"/>
                  <a:pt x="11672439" y="1349865"/>
                </a:cubicBezTo>
                <a:cubicBezTo>
                  <a:pt x="11665537" y="1352368"/>
                  <a:pt x="11659477" y="1358244"/>
                  <a:pt x="11653416" y="1364121"/>
                </a:cubicBezTo>
                <a:cubicBezTo>
                  <a:pt x="11619344" y="1390454"/>
                  <a:pt x="11573941" y="1395512"/>
                  <a:pt x="11536297" y="1413576"/>
                </a:cubicBezTo>
                <a:cubicBezTo>
                  <a:pt x="11525421" y="1418254"/>
                  <a:pt x="11514126" y="1421246"/>
                  <a:pt x="11500523" y="1421028"/>
                </a:cubicBezTo>
                <a:cubicBezTo>
                  <a:pt x="11463486" y="1423421"/>
                  <a:pt x="11454294" y="1434848"/>
                  <a:pt x="11452682" y="1476633"/>
                </a:cubicBezTo>
                <a:cubicBezTo>
                  <a:pt x="11452497" y="1493992"/>
                  <a:pt x="11448542" y="1508300"/>
                  <a:pt x="11439350" y="1519727"/>
                </a:cubicBezTo>
                <a:cubicBezTo>
                  <a:pt x="11424520" y="1538716"/>
                  <a:pt x="11422889" y="1568369"/>
                  <a:pt x="11435062" y="1593018"/>
                </a:cubicBezTo>
                <a:cubicBezTo>
                  <a:pt x="11437790" y="1597915"/>
                  <a:pt x="11440097" y="1601125"/>
                  <a:pt x="11444489" y="1600636"/>
                </a:cubicBezTo>
                <a:cubicBezTo>
                  <a:pt x="11449306" y="1601833"/>
                  <a:pt x="11452857" y="1597969"/>
                  <a:pt x="11451594" y="1592910"/>
                </a:cubicBezTo>
                <a:cubicBezTo>
                  <a:pt x="11451796" y="1587685"/>
                  <a:pt x="11450954" y="1584312"/>
                  <a:pt x="11449691" y="1579252"/>
                </a:cubicBezTo>
                <a:cubicBezTo>
                  <a:pt x="11439605" y="1550904"/>
                  <a:pt x="11444201" y="1545192"/>
                  <a:pt x="11467213" y="1540893"/>
                </a:cubicBezTo>
                <a:cubicBezTo>
                  <a:pt x="11487299" y="1536922"/>
                  <a:pt x="11508865" y="1544921"/>
                  <a:pt x="11528948" y="1540950"/>
                </a:cubicBezTo>
                <a:cubicBezTo>
                  <a:pt x="11524992" y="1555259"/>
                  <a:pt x="11522502" y="1569406"/>
                  <a:pt x="11518546" y="1583716"/>
                </a:cubicBezTo>
                <a:cubicBezTo>
                  <a:pt x="11518346" y="1588940"/>
                  <a:pt x="11517101" y="1596014"/>
                  <a:pt x="11522335" y="1598898"/>
                </a:cubicBezTo>
                <a:cubicBezTo>
                  <a:pt x="11527571" y="1601781"/>
                  <a:pt x="11532167" y="1596067"/>
                  <a:pt x="11534254" y="1592368"/>
                </a:cubicBezTo>
                <a:cubicBezTo>
                  <a:pt x="11536965" y="1585131"/>
                  <a:pt x="11539674" y="1577895"/>
                  <a:pt x="11546155" y="1573706"/>
                </a:cubicBezTo>
                <a:cubicBezTo>
                  <a:pt x="11557232" y="1563804"/>
                  <a:pt x="11563933" y="1566524"/>
                  <a:pt x="11569608" y="1583228"/>
                </a:cubicBezTo>
                <a:cubicBezTo>
                  <a:pt x="11576544" y="1604994"/>
                  <a:pt x="11581780" y="1607878"/>
                  <a:pt x="11600401" y="1604068"/>
                </a:cubicBezTo>
                <a:cubicBezTo>
                  <a:pt x="11611696" y="1601077"/>
                  <a:pt x="11617354" y="1605647"/>
                  <a:pt x="11617791" y="1619467"/>
                </a:cubicBezTo>
                <a:cubicBezTo>
                  <a:pt x="11617590" y="1624691"/>
                  <a:pt x="11616966" y="1628228"/>
                  <a:pt x="11616345" y="1631764"/>
                </a:cubicBezTo>
                <a:cubicBezTo>
                  <a:pt x="11616362" y="1643898"/>
                  <a:pt x="11621397" y="1652005"/>
                  <a:pt x="11633535" y="1652387"/>
                </a:cubicBezTo>
                <a:cubicBezTo>
                  <a:pt x="11661363" y="1649287"/>
                  <a:pt x="11687963" y="1665392"/>
                  <a:pt x="11715389" y="1672739"/>
                </a:cubicBezTo>
                <a:cubicBezTo>
                  <a:pt x="11722089" y="1675459"/>
                  <a:pt x="11727746" y="1680031"/>
                  <a:pt x="11733823" y="1686288"/>
                </a:cubicBezTo>
                <a:cubicBezTo>
                  <a:pt x="11751215" y="1701687"/>
                  <a:pt x="11753959" y="1718717"/>
                  <a:pt x="11738911" y="1730795"/>
                </a:cubicBezTo>
                <a:cubicBezTo>
                  <a:pt x="11726791" y="1742547"/>
                  <a:pt x="11714249" y="1752614"/>
                  <a:pt x="11699821" y="1761155"/>
                </a:cubicBezTo>
                <a:cubicBezTo>
                  <a:pt x="11654452" y="1790480"/>
                  <a:pt x="11609925" y="1823180"/>
                  <a:pt x="11569591" y="1860613"/>
                </a:cubicBezTo>
                <a:cubicBezTo>
                  <a:pt x="11559558" y="1868666"/>
                  <a:pt x="11548060" y="1876881"/>
                  <a:pt x="11542219" y="1889668"/>
                </a:cubicBezTo>
                <a:cubicBezTo>
                  <a:pt x="11519479" y="1937275"/>
                  <a:pt x="11483738" y="1968994"/>
                  <a:pt x="11439194" y="1989561"/>
                </a:cubicBezTo>
                <a:cubicBezTo>
                  <a:pt x="11435221" y="1991737"/>
                  <a:pt x="11429784" y="1994076"/>
                  <a:pt x="11431045" y="1999137"/>
                </a:cubicBezTo>
                <a:cubicBezTo>
                  <a:pt x="11434213" y="2017854"/>
                  <a:pt x="11430679" y="2033850"/>
                  <a:pt x="11430494" y="2051207"/>
                </a:cubicBezTo>
                <a:cubicBezTo>
                  <a:pt x="11431555" y="2061491"/>
                  <a:pt x="11433239" y="2068239"/>
                  <a:pt x="11442246" y="2074169"/>
                </a:cubicBezTo>
                <a:cubicBezTo>
                  <a:pt x="11449790" y="2080264"/>
                  <a:pt x="11453963" y="2072864"/>
                  <a:pt x="11457515" y="2069001"/>
                </a:cubicBezTo>
                <a:cubicBezTo>
                  <a:pt x="11490746" y="2039293"/>
                  <a:pt x="11523556" y="2007900"/>
                  <a:pt x="11558251" y="1978030"/>
                </a:cubicBezTo>
                <a:cubicBezTo>
                  <a:pt x="11595454" y="1946147"/>
                  <a:pt x="11635808" y="1920847"/>
                  <a:pt x="11684343" y="1910239"/>
                </a:cubicBezTo>
                <a:cubicBezTo>
                  <a:pt x="11690199" y="1909587"/>
                  <a:pt x="11698146" y="1905234"/>
                  <a:pt x="11702338" y="1909968"/>
                </a:cubicBezTo>
                <a:cubicBezTo>
                  <a:pt x="11706952" y="1916389"/>
                  <a:pt x="11704662" y="1925311"/>
                  <a:pt x="11703417" y="1932385"/>
                </a:cubicBezTo>
                <a:cubicBezTo>
                  <a:pt x="11701330" y="1936085"/>
                  <a:pt x="11700709" y="1939622"/>
                  <a:pt x="11698619" y="1943321"/>
                </a:cubicBezTo>
                <a:cubicBezTo>
                  <a:pt x="11696752" y="1953931"/>
                  <a:pt x="11691534" y="1963180"/>
                  <a:pt x="11693015" y="1975151"/>
                </a:cubicBezTo>
                <a:cubicBezTo>
                  <a:pt x="11727123" y="1973084"/>
                  <a:pt x="11762089" y="1986526"/>
                  <a:pt x="11794515" y="1977712"/>
                </a:cubicBezTo>
                <a:cubicBezTo>
                  <a:pt x="11801417" y="1975209"/>
                  <a:pt x="11808538" y="1979617"/>
                  <a:pt x="11803742" y="1990553"/>
                </a:cubicBezTo>
                <a:cubicBezTo>
                  <a:pt x="11801030" y="1997790"/>
                  <a:pt x="11802092" y="2008073"/>
                  <a:pt x="11805663" y="2016344"/>
                </a:cubicBezTo>
                <a:cubicBezTo>
                  <a:pt x="11819940" y="2049426"/>
                  <a:pt x="11817467" y="2075705"/>
                  <a:pt x="11803277" y="2103292"/>
                </a:cubicBezTo>
                <a:cubicBezTo>
                  <a:pt x="11781159" y="2147363"/>
                  <a:pt x="11766161" y="2195842"/>
                  <a:pt x="11737964" y="2233657"/>
                </a:cubicBezTo>
                <a:lnTo>
                  <a:pt x="11691884" y="2305205"/>
                </a:lnTo>
                <a:lnTo>
                  <a:pt x="11712475" y="2347454"/>
                </a:lnTo>
                <a:cubicBezTo>
                  <a:pt x="11716158" y="2367751"/>
                  <a:pt x="11712937" y="2389129"/>
                  <a:pt x="11699471" y="2412238"/>
                </a:cubicBezTo>
                <a:cubicBezTo>
                  <a:pt x="11686886" y="2437135"/>
                  <a:pt x="11674302" y="2462033"/>
                  <a:pt x="11659946" y="2485138"/>
                </a:cubicBezTo>
                <a:cubicBezTo>
                  <a:pt x="11649187" y="2501129"/>
                  <a:pt x="11633103" y="2513530"/>
                  <a:pt x="11613493" y="2518781"/>
                </a:cubicBezTo>
                <a:cubicBezTo>
                  <a:pt x="11611767" y="2508075"/>
                  <a:pt x="11613582" y="2500953"/>
                  <a:pt x="11610065" y="2492022"/>
                </a:cubicBezTo>
                <a:cubicBezTo>
                  <a:pt x="11581503" y="2507927"/>
                  <a:pt x="11570761" y="2520352"/>
                  <a:pt x="11561719" y="2548833"/>
                </a:cubicBezTo>
                <a:cubicBezTo>
                  <a:pt x="11554520" y="2564843"/>
                  <a:pt x="11545556" y="2577277"/>
                  <a:pt x="11527746" y="2578972"/>
                </a:cubicBezTo>
                <a:cubicBezTo>
                  <a:pt x="11508156" y="2580659"/>
                  <a:pt x="11490310" y="2589485"/>
                  <a:pt x="11474262" y="2594753"/>
                </a:cubicBezTo>
                <a:cubicBezTo>
                  <a:pt x="11456424" y="2601796"/>
                  <a:pt x="11438614" y="2603491"/>
                  <a:pt x="11422611" y="2599846"/>
                </a:cubicBezTo>
                <a:lnTo>
                  <a:pt x="11400947" y="2599739"/>
                </a:lnTo>
                <a:lnTo>
                  <a:pt x="11386894" y="2634235"/>
                </a:lnTo>
                <a:cubicBezTo>
                  <a:pt x="11380349" y="2647966"/>
                  <a:pt x="11372676" y="2660957"/>
                  <a:pt x="11362753" y="2672465"/>
                </a:cubicBezTo>
                <a:cubicBezTo>
                  <a:pt x="11357737" y="2676490"/>
                  <a:pt x="11354808" y="2676817"/>
                  <a:pt x="11349151" y="2672246"/>
                </a:cubicBezTo>
                <a:lnTo>
                  <a:pt x="11340794" y="2667830"/>
                </a:lnTo>
                <a:lnTo>
                  <a:pt x="11315403" y="2679542"/>
                </a:lnTo>
                <a:cubicBezTo>
                  <a:pt x="11303359" y="2685277"/>
                  <a:pt x="11290876" y="2689560"/>
                  <a:pt x="11278148" y="2692980"/>
                </a:cubicBezTo>
                <a:lnTo>
                  <a:pt x="11251614" y="2698631"/>
                </a:lnTo>
                <a:lnTo>
                  <a:pt x="11249388" y="2712832"/>
                </a:lnTo>
                <a:cubicBezTo>
                  <a:pt x="11244826" y="2742813"/>
                  <a:pt x="11235838" y="2749015"/>
                  <a:pt x="11208194" y="2734758"/>
                </a:cubicBezTo>
                <a:cubicBezTo>
                  <a:pt x="11208194" y="2734758"/>
                  <a:pt x="11207150" y="2736608"/>
                  <a:pt x="11205685" y="2736771"/>
                </a:cubicBezTo>
                <a:cubicBezTo>
                  <a:pt x="11205484" y="2741996"/>
                  <a:pt x="11204861" y="2745531"/>
                  <a:pt x="11204659" y="2750755"/>
                </a:cubicBezTo>
                <a:cubicBezTo>
                  <a:pt x="11203230" y="2775186"/>
                  <a:pt x="11198636" y="2780899"/>
                  <a:pt x="11178111" y="2771050"/>
                </a:cubicBezTo>
                <a:cubicBezTo>
                  <a:pt x="11140838" y="2754399"/>
                  <a:pt x="11107994" y="2761526"/>
                  <a:pt x="11076831" y="2775399"/>
                </a:cubicBezTo>
                <a:cubicBezTo>
                  <a:pt x="11051896" y="2788579"/>
                  <a:pt x="11030965" y="2804238"/>
                  <a:pt x="11020497" y="2830433"/>
                </a:cubicBezTo>
                <a:lnTo>
                  <a:pt x="11017064" y="2845714"/>
                </a:lnTo>
                <a:lnTo>
                  <a:pt x="11042245" y="2838643"/>
                </a:lnTo>
                <a:cubicBezTo>
                  <a:pt x="11067177" y="2836984"/>
                  <a:pt x="11090266" y="2847795"/>
                  <a:pt x="11115198" y="2846135"/>
                </a:cubicBezTo>
                <a:cubicBezTo>
                  <a:pt x="11106226" y="2860353"/>
                  <a:pt x="11099034" y="2874580"/>
                  <a:pt x="11090063" y="2888798"/>
                </a:cubicBezTo>
                <a:cubicBezTo>
                  <a:pt x="11088256" y="2894138"/>
                  <a:pt x="11084662" y="2901252"/>
                  <a:pt x="11089983" y="2904843"/>
                </a:cubicBezTo>
                <a:cubicBezTo>
                  <a:pt x="11095305" y="2908435"/>
                  <a:pt x="11102454" y="2903121"/>
                  <a:pt x="11106030" y="2899574"/>
                </a:cubicBezTo>
                <a:cubicBezTo>
                  <a:pt x="11111409" y="2892469"/>
                  <a:pt x="11116784" y="2885365"/>
                  <a:pt x="11125701" y="2881843"/>
                </a:cubicBezTo>
                <a:cubicBezTo>
                  <a:pt x="11141766" y="2873009"/>
                  <a:pt x="11148870" y="2876610"/>
                  <a:pt x="11150563" y="2894446"/>
                </a:cubicBezTo>
                <a:cubicBezTo>
                  <a:pt x="11152226" y="2917631"/>
                  <a:pt x="11157550" y="2921223"/>
                  <a:pt x="11180702" y="2919553"/>
                </a:cubicBezTo>
                <a:cubicBezTo>
                  <a:pt x="11194952" y="2917842"/>
                  <a:pt x="11200267" y="2923216"/>
                  <a:pt x="11196634" y="2937461"/>
                </a:cubicBezTo>
                <a:cubicBezTo>
                  <a:pt x="11194829" y="2942800"/>
                  <a:pt x="11193030" y="2946357"/>
                  <a:pt x="11191233" y="2949913"/>
                </a:cubicBezTo>
                <a:cubicBezTo>
                  <a:pt x="11187610" y="2962375"/>
                  <a:pt x="11191126" y="2971307"/>
                  <a:pt x="11205360" y="2973160"/>
                </a:cubicBezTo>
                <a:cubicBezTo>
                  <a:pt x="11239183" y="2973327"/>
                  <a:pt x="11265789" y="2993068"/>
                  <a:pt x="11295999" y="3003915"/>
                </a:cubicBezTo>
                <a:cubicBezTo>
                  <a:pt x="11303102" y="3007515"/>
                  <a:pt x="11308416" y="3012890"/>
                  <a:pt x="11313721" y="3020048"/>
                </a:cubicBezTo>
                <a:cubicBezTo>
                  <a:pt x="11329654" y="3037954"/>
                  <a:pt x="11327786" y="3055773"/>
                  <a:pt x="11306370" y="3066365"/>
                </a:cubicBezTo>
                <a:cubicBezTo>
                  <a:pt x="11288517" y="3076973"/>
                  <a:pt x="11270671" y="3085799"/>
                  <a:pt x="11251053" y="3092832"/>
                </a:cubicBezTo>
                <a:cubicBezTo>
                  <a:pt x="11188626" y="3117483"/>
                  <a:pt x="11126179" y="3145699"/>
                  <a:pt x="11067265" y="3179280"/>
                </a:cubicBezTo>
                <a:cubicBezTo>
                  <a:pt x="11052987" y="3186342"/>
                  <a:pt x="11036932" y="3193394"/>
                  <a:pt x="11026187" y="3205820"/>
                </a:cubicBezTo>
                <a:cubicBezTo>
                  <a:pt x="10985017" y="3251970"/>
                  <a:pt x="10933251" y="3280238"/>
                  <a:pt x="10874425" y="3295993"/>
                </a:cubicBezTo>
                <a:cubicBezTo>
                  <a:pt x="10869078" y="3297749"/>
                  <a:pt x="10861946" y="3299496"/>
                  <a:pt x="10861918" y="3304845"/>
                </a:cubicBezTo>
                <a:cubicBezTo>
                  <a:pt x="10860044" y="3324446"/>
                  <a:pt x="10851063" y="3340445"/>
                  <a:pt x="10845634" y="3358248"/>
                </a:cubicBezTo>
                <a:cubicBezTo>
                  <a:pt x="10843800" y="3368936"/>
                  <a:pt x="10843766" y="3376067"/>
                  <a:pt x="10852631" y="3383241"/>
                </a:cubicBezTo>
                <a:cubicBezTo>
                  <a:pt x="10859716" y="3390409"/>
                  <a:pt x="10866871" y="3383313"/>
                  <a:pt x="10872231" y="3379773"/>
                </a:cubicBezTo>
                <a:cubicBezTo>
                  <a:pt x="10920428" y="3353269"/>
                  <a:pt x="10968633" y="3324983"/>
                  <a:pt x="11018611" y="3298488"/>
                </a:cubicBezTo>
                <a:cubicBezTo>
                  <a:pt x="11072157" y="3270227"/>
                  <a:pt x="11127447" y="3249108"/>
                  <a:pt x="11187999" y="3244059"/>
                </a:cubicBezTo>
                <a:cubicBezTo>
                  <a:pt x="11195118" y="3244094"/>
                  <a:pt x="11205818" y="3240582"/>
                  <a:pt x="11209353" y="3245947"/>
                </a:cubicBezTo>
                <a:cubicBezTo>
                  <a:pt x="11212877" y="3253096"/>
                  <a:pt x="11207493" y="3261983"/>
                  <a:pt x="11203898" y="3269096"/>
                </a:cubicBezTo>
                <a:cubicBezTo>
                  <a:pt x="11200318" y="3272645"/>
                  <a:pt x="11198522" y="3276201"/>
                  <a:pt x="11194943" y="3279748"/>
                </a:cubicBezTo>
                <a:cubicBezTo>
                  <a:pt x="11189552" y="3290419"/>
                  <a:pt x="11180606" y="3299288"/>
                  <a:pt x="11178763" y="3311759"/>
                </a:cubicBezTo>
                <a:cubicBezTo>
                  <a:pt x="11219699" y="3313743"/>
                  <a:pt x="11256994" y="3331756"/>
                  <a:pt x="11297964" y="3326610"/>
                </a:cubicBezTo>
                <a:cubicBezTo>
                  <a:pt x="11306873" y="3324872"/>
                  <a:pt x="11313968" y="3330255"/>
                  <a:pt x="11305015" y="3340908"/>
                </a:cubicBezTo>
                <a:cubicBezTo>
                  <a:pt x="11299639" y="3348013"/>
                  <a:pt x="11297804" y="3358701"/>
                  <a:pt x="11299542" y="3367622"/>
                </a:cubicBezTo>
                <a:cubicBezTo>
                  <a:pt x="11306485" y="3403313"/>
                  <a:pt x="11295672" y="3430001"/>
                  <a:pt x="11270618" y="3456620"/>
                </a:cubicBezTo>
                <a:cubicBezTo>
                  <a:pt x="11231245" y="3499212"/>
                  <a:pt x="11198962" y="3547187"/>
                  <a:pt x="11154282" y="3582624"/>
                </a:cubicBezTo>
                <a:cubicBezTo>
                  <a:pt x="11122106" y="3609206"/>
                  <a:pt x="11091719" y="3634016"/>
                  <a:pt x="11063088" y="3664181"/>
                </a:cubicBezTo>
                <a:cubicBezTo>
                  <a:pt x="11039831" y="3687242"/>
                  <a:pt x="11013051" y="3703156"/>
                  <a:pt x="10980953" y="3713693"/>
                </a:cubicBezTo>
                <a:lnTo>
                  <a:pt x="10976243" y="3715939"/>
                </a:lnTo>
                <a:lnTo>
                  <a:pt x="10968472" y="3721098"/>
                </a:lnTo>
                <a:lnTo>
                  <a:pt x="10965589" y="3721020"/>
                </a:lnTo>
                <a:lnTo>
                  <a:pt x="10949502" y="3728692"/>
                </a:lnTo>
                <a:cubicBezTo>
                  <a:pt x="10939460" y="3734437"/>
                  <a:pt x="10930081" y="3741076"/>
                  <a:pt x="10922030" y="3749059"/>
                </a:cubicBezTo>
                <a:lnTo>
                  <a:pt x="10890360" y="3768797"/>
                </a:lnTo>
                <a:lnTo>
                  <a:pt x="10943526" y="3752846"/>
                </a:lnTo>
                <a:cubicBezTo>
                  <a:pt x="10962119" y="3745150"/>
                  <a:pt x="10979969" y="3735716"/>
                  <a:pt x="10997819" y="3724792"/>
                </a:cubicBezTo>
                <a:cubicBezTo>
                  <a:pt x="11015669" y="3710888"/>
                  <a:pt x="11037485" y="3702943"/>
                  <a:pt x="11061285" y="3702943"/>
                </a:cubicBezTo>
                <a:cubicBezTo>
                  <a:pt x="11081118" y="3704930"/>
                  <a:pt x="11091035" y="3696985"/>
                  <a:pt x="11093018" y="3677123"/>
                </a:cubicBezTo>
                <a:cubicBezTo>
                  <a:pt x="11095001" y="3665206"/>
                  <a:pt x="11100951" y="3661233"/>
                  <a:pt x="11110868" y="3669178"/>
                </a:cubicBezTo>
                <a:cubicBezTo>
                  <a:pt x="11122768" y="3681095"/>
                  <a:pt x="11134668" y="3679109"/>
                  <a:pt x="11146568" y="3667192"/>
                </a:cubicBezTo>
                <a:cubicBezTo>
                  <a:pt x="11170367" y="3639385"/>
                  <a:pt x="11210034" y="3625482"/>
                  <a:pt x="11217967" y="3583772"/>
                </a:cubicBezTo>
                <a:cubicBezTo>
                  <a:pt x="11219950" y="3583772"/>
                  <a:pt x="11219950" y="3581786"/>
                  <a:pt x="11221934" y="3579799"/>
                </a:cubicBezTo>
                <a:cubicBezTo>
                  <a:pt x="11227884" y="3575827"/>
                  <a:pt x="11231850" y="3571855"/>
                  <a:pt x="11239784" y="3575827"/>
                </a:cubicBezTo>
                <a:cubicBezTo>
                  <a:pt x="11245733" y="3579799"/>
                  <a:pt x="11249700" y="3583772"/>
                  <a:pt x="11249700" y="3591717"/>
                </a:cubicBezTo>
                <a:cubicBezTo>
                  <a:pt x="11249700" y="3601648"/>
                  <a:pt x="11243750" y="3607606"/>
                  <a:pt x="11239784" y="3613565"/>
                </a:cubicBezTo>
                <a:cubicBezTo>
                  <a:pt x="11227884" y="3629454"/>
                  <a:pt x="11214000" y="3645344"/>
                  <a:pt x="11202101" y="3661233"/>
                </a:cubicBezTo>
                <a:cubicBezTo>
                  <a:pt x="11200117" y="3661233"/>
                  <a:pt x="11200117" y="3663220"/>
                  <a:pt x="11200117" y="3665206"/>
                </a:cubicBezTo>
                <a:cubicBezTo>
                  <a:pt x="11198134" y="3665206"/>
                  <a:pt x="11198134" y="3667192"/>
                  <a:pt x="11196151" y="3667192"/>
                </a:cubicBezTo>
                <a:cubicBezTo>
                  <a:pt x="11198134" y="3667192"/>
                  <a:pt x="11200117" y="3667192"/>
                  <a:pt x="11202101" y="3667192"/>
                </a:cubicBezTo>
                <a:cubicBezTo>
                  <a:pt x="11202101" y="3667192"/>
                  <a:pt x="11204084" y="3665206"/>
                  <a:pt x="11206067" y="3665206"/>
                </a:cubicBezTo>
                <a:cubicBezTo>
                  <a:pt x="11223917" y="3657261"/>
                  <a:pt x="11243750" y="3649316"/>
                  <a:pt x="11261600" y="3641371"/>
                </a:cubicBezTo>
                <a:cubicBezTo>
                  <a:pt x="11283416" y="3633427"/>
                  <a:pt x="11305233" y="3625482"/>
                  <a:pt x="11321099" y="3605620"/>
                </a:cubicBezTo>
                <a:cubicBezTo>
                  <a:pt x="11331016" y="3589730"/>
                  <a:pt x="11340933" y="3591717"/>
                  <a:pt x="11352833" y="3605620"/>
                </a:cubicBezTo>
                <a:cubicBezTo>
                  <a:pt x="11362749" y="3619523"/>
                  <a:pt x="11358782" y="3629454"/>
                  <a:pt x="11348866" y="3639385"/>
                </a:cubicBezTo>
                <a:cubicBezTo>
                  <a:pt x="11334983" y="3657261"/>
                  <a:pt x="11321099" y="3675137"/>
                  <a:pt x="11309200" y="3693012"/>
                </a:cubicBezTo>
                <a:cubicBezTo>
                  <a:pt x="11297300" y="3706916"/>
                  <a:pt x="11291350" y="3722805"/>
                  <a:pt x="11291350" y="3740681"/>
                </a:cubicBezTo>
                <a:cubicBezTo>
                  <a:pt x="11307216" y="3736709"/>
                  <a:pt x="11311183" y="3722805"/>
                  <a:pt x="11317133" y="3712874"/>
                </a:cubicBezTo>
                <a:cubicBezTo>
                  <a:pt x="11329033" y="3689040"/>
                  <a:pt x="11348866" y="3673151"/>
                  <a:pt x="11376632" y="3669178"/>
                </a:cubicBezTo>
                <a:cubicBezTo>
                  <a:pt x="11402415" y="3665206"/>
                  <a:pt x="11428199" y="3665206"/>
                  <a:pt x="11451998" y="3655275"/>
                </a:cubicBezTo>
                <a:cubicBezTo>
                  <a:pt x="11485715" y="3641371"/>
                  <a:pt x="11503565" y="3645344"/>
                  <a:pt x="11519431" y="3681095"/>
                </a:cubicBezTo>
                <a:cubicBezTo>
                  <a:pt x="11527364" y="3700957"/>
                  <a:pt x="11543231" y="3698971"/>
                  <a:pt x="11555131" y="3681095"/>
                </a:cubicBezTo>
                <a:cubicBezTo>
                  <a:pt x="11565047" y="3671164"/>
                  <a:pt x="11569014" y="3657261"/>
                  <a:pt x="11584880" y="3651302"/>
                </a:cubicBezTo>
                <a:cubicBezTo>
                  <a:pt x="11602730" y="3694999"/>
                  <a:pt x="11638430" y="3724792"/>
                  <a:pt x="11666196" y="3762529"/>
                </a:cubicBezTo>
                <a:cubicBezTo>
                  <a:pt x="11697929" y="3804239"/>
                  <a:pt x="11713796" y="3847936"/>
                  <a:pt x="11684046" y="3899577"/>
                </a:cubicBezTo>
                <a:cubicBezTo>
                  <a:pt x="11670163" y="3927383"/>
                  <a:pt x="11656280" y="3955190"/>
                  <a:pt x="11640413" y="3981011"/>
                </a:cubicBezTo>
                <a:cubicBezTo>
                  <a:pt x="11628513" y="3998886"/>
                  <a:pt x="11610664" y="4012790"/>
                  <a:pt x="11588847" y="4018748"/>
                </a:cubicBezTo>
                <a:cubicBezTo>
                  <a:pt x="11586864" y="4006831"/>
                  <a:pt x="11588847" y="3998886"/>
                  <a:pt x="11584880" y="3988955"/>
                </a:cubicBezTo>
                <a:cubicBezTo>
                  <a:pt x="11553147" y="4006831"/>
                  <a:pt x="11541248" y="4020734"/>
                  <a:pt x="11531331" y="4052514"/>
                </a:cubicBezTo>
                <a:cubicBezTo>
                  <a:pt x="11523398" y="4070389"/>
                  <a:pt x="11513481" y="4084293"/>
                  <a:pt x="11493648" y="4086279"/>
                </a:cubicBezTo>
                <a:cubicBezTo>
                  <a:pt x="11471831" y="4088265"/>
                  <a:pt x="11451998" y="4098196"/>
                  <a:pt x="11434148" y="4104155"/>
                </a:cubicBezTo>
                <a:cubicBezTo>
                  <a:pt x="11414315" y="4112099"/>
                  <a:pt x="11394482" y="4114086"/>
                  <a:pt x="11376632" y="4110113"/>
                </a:cubicBezTo>
                <a:cubicBezTo>
                  <a:pt x="11342916" y="4102168"/>
                  <a:pt x="11329033" y="4108127"/>
                  <a:pt x="11323083" y="4139906"/>
                </a:cubicBezTo>
                <a:cubicBezTo>
                  <a:pt x="11319116" y="4163740"/>
                  <a:pt x="11307216" y="4175658"/>
                  <a:pt x="11287383" y="4185589"/>
                </a:cubicBezTo>
                <a:cubicBezTo>
                  <a:pt x="11277467" y="4187575"/>
                  <a:pt x="11267550" y="4193533"/>
                  <a:pt x="11257633" y="4199492"/>
                </a:cubicBezTo>
                <a:cubicBezTo>
                  <a:pt x="11204084" y="4225312"/>
                  <a:pt x="11142601" y="4225312"/>
                  <a:pt x="11087068" y="4241202"/>
                </a:cubicBezTo>
                <a:cubicBezTo>
                  <a:pt x="11071202" y="4245174"/>
                  <a:pt x="11055335" y="4247161"/>
                  <a:pt x="11037485" y="4245174"/>
                </a:cubicBezTo>
                <a:cubicBezTo>
                  <a:pt x="10987902" y="4243188"/>
                  <a:pt x="10972036" y="4255105"/>
                  <a:pt x="10956169" y="4302774"/>
                </a:cubicBezTo>
                <a:cubicBezTo>
                  <a:pt x="10950219" y="4322636"/>
                  <a:pt x="10940303" y="4338525"/>
                  <a:pt x="10924436" y="4350443"/>
                </a:cubicBezTo>
                <a:cubicBezTo>
                  <a:pt x="10898653" y="4370305"/>
                  <a:pt x="10886753" y="4404070"/>
                  <a:pt x="10894687" y="4433863"/>
                </a:cubicBezTo>
                <a:cubicBezTo>
                  <a:pt x="10896670" y="4439821"/>
                  <a:pt x="10898653" y="4443794"/>
                  <a:pt x="10904603" y="4443794"/>
                </a:cubicBezTo>
                <a:cubicBezTo>
                  <a:pt x="10910553" y="4445780"/>
                  <a:pt x="10916503" y="4441808"/>
                  <a:pt x="10916503" y="4435849"/>
                </a:cubicBezTo>
                <a:cubicBezTo>
                  <a:pt x="10918486" y="4429890"/>
                  <a:pt x="10918486" y="4425918"/>
                  <a:pt x="10918486" y="4419959"/>
                </a:cubicBezTo>
                <a:cubicBezTo>
                  <a:pt x="10914520" y="4386194"/>
                  <a:pt x="10922453" y="4380236"/>
                  <a:pt x="10954186" y="4378249"/>
                </a:cubicBezTo>
                <a:cubicBezTo>
                  <a:pt x="10981952" y="4376263"/>
                  <a:pt x="11007736" y="4388180"/>
                  <a:pt x="11035502" y="4386194"/>
                </a:cubicBezTo>
                <a:cubicBezTo>
                  <a:pt x="11025585" y="4402084"/>
                  <a:pt x="11017652" y="4417973"/>
                  <a:pt x="11007736" y="4433863"/>
                </a:cubicBezTo>
                <a:cubicBezTo>
                  <a:pt x="11005752" y="4439821"/>
                  <a:pt x="11001786" y="4447766"/>
                  <a:pt x="11007736" y="4451739"/>
                </a:cubicBezTo>
                <a:cubicBezTo>
                  <a:pt x="11013686" y="4455711"/>
                  <a:pt x="11021619" y="4449752"/>
                  <a:pt x="11025585" y="4445780"/>
                </a:cubicBezTo>
                <a:cubicBezTo>
                  <a:pt x="11031535" y="4437835"/>
                  <a:pt x="11037485" y="4429890"/>
                  <a:pt x="11047402" y="4425918"/>
                </a:cubicBezTo>
                <a:cubicBezTo>
                  <a:pt x="11065252" y="4415987"/>
                  <a:pt x="11073185" y="4419959"/>
                  <a:pt x="11075168" y="4439821"/>
                </a:cubicBezTo>
                <a:cubicBezTo>
                  <a:pt x="11077152" y="4465642"/>
                  <a:pt x="11083102" y="4469614"/>
                  <a:pt x="11108885" y="4467628"/>
                </a:cubicBezTo>
                <a:cubicBezTo>
                  <a:pt x="11124751" y="4465642"/>
                  <a:pt x="11130701" y="4471600"/>
                  <a:pt x="11126735" y="4487490"/>
                </a:cubicBezTo>
                <a:cubicBezTo>
                  <a:pt x="11124751" y="4493449"/>
                  <a:pt x="11122768" y="4497421"/>
                  <a:pt x="11120785" y="4501393"/>
                </a:cubicBezTo>
                <a:cubicBezTo>
                  <a:pt x="11116818" y="4515297"/>
                  <a:pt x="11120785" y="4525228"/>
                  <a:pt x="11136651" y="4527214"/>
                </a:cubicBezTo>
                <a:cubicBezTo>
                  <a:pt x="11174334" y="4527214"/>
                  <a:pt x="11204084" y="4549062"/>
                  <a:pt x="11237800" y="4560979"/>
                </a:cubicBezTo>
                <a:cubicBezTo>
                  <a:pt x="11245733" y="4564952"/>
                  <a:pt x="11251683" y="4570910"/>
                  <a:pt x="11257633" y="4578855"/>
                </a:cubicBezTo>
                <a:cubicBezTo>
                  <a:pt x="11275483" y="4598717"/>
                  <a:pt x="11273500" y="4618579"/>
                  <a:pt x="11249700" y="4630496"/>
                </a:cubicBezTo>
                <a:cubicBezTo>
                  <a:pt x="11229867" y="4642413"/>
                  <a:pt x="11210034" y="4652344"/>
                  <a:pt x="11188217" y="4660289"/>
                </a:cubicBezTo>
                <a:cubicBezTo>
                  <a:pt x="11118801" y="4688096"/>
                  <a:pt x="11049385" y="4719875"/>
                  <a:pt x="10983936" y="4757612"/>
                </a:cubicBezTo>
                <a:cubicBezTo>
                  <a:pt x="10968069" y="4765557"/>
                  <a:pt x="10950219" y="4773502"/>
                  <a:pt x="10938320" y="4787405"/>
                </a:cubicBezTo>
                <a:cubicBezTo>
                  <a:pt x="10892703" y="4839046"/>
                  <a:pt x="10835187" y="4870825"/>
                  <a:pt x="10769738" y="4888701"/>
                </a:cubicBezTo>
                <a:cubicBezTo>
                  <a:pt x="10763788" y="4890687"/>
                  <a:pt x="10755854" y="4892674"/>
                  <a:pt x="10755854" y="4898632"/>
                </a:cubicBezTo>
                <a:cubicBezTo>
                  <a:pt x="10753871" y="4920480"/>
                  <a:pt x="10743955" y="4938356"/>
                  <a:pt x="10738005" y="4958218"/>
                </a:cubicBezTo>
                <a:cubicBezTo>
                  <a:pt x="10736021" y="4970135"/>
                  <a:pt x="10736021" y="4978080"/>
                  <a:pt x="10745938" y="4986025"/>
                </a:cubicBezTo>
                <a:cubicBezTo>
                  <a:pt x="10753871" y="4993969"/>
                  <a:pt x="10761804" y="4986025"/>
                  <a:pt x="10767754" y="4982052"/>
                </a:cubicBezTo>
                <a:cubicBezTo>
                  <a:pt x="10821304" y="4952259"/>
                  <a:pt x="10874853" y="4920480"/>
                  <a:pt x="10930386" y="4890687"/>
                </a:cubicBezTo>
                <a:cubicBezTo>
                  <a:pt x="10989886" y="4858908"/>
                  <a:pt x="11051369" y="4835074"/>
                  <a:pt x="11118801" y="4829115"/>
                </a:cubicBezTo>
                <a:cubicBezTo>
                  <a:pt x="11126735" y="4829115"/>
                  <a:pt x="11138634" y="4825143"/>
                  <a:pt x="11142601" y="4831101"/>
                </a:cubicBezTo>
                <a:cubicBezTo>
                  <a:pt x="11146568" y="4839046"/>
                  <a:pt x="11140618" y="4848977"/>
                  <a:pt x="11136651" y="4856922"/>
                </a:cubicBezTo>
                <a:cubicBezTo>
                  <a:pt x="11132684" y="4860894"/>
                  <a:pt x="11130701" y="4864867"/>
                  <a:pt x="11126735" y="4868839"/>
                </a:cubicBezTo>
                <a:cubicBezTo>
                  <a:pt x="11120785" y="4880756"/>
                  <a:pt x="11110868" y="4890687"/>
                  <a:pt x="11108885" y="4904591"/>
                </a:cubicBezTo>
                <a:cubicBezTo>
                  <a:pt x="11154501" y="4906577"/>
                  <a:pt x="11196151" y="4926439"/>
                  <a:pt x="11241767" y="4920480"/>
                </a:cubicBezTo>
                <a:cubicBezTo>
                  <a:pt x="11251683" y="4918494"/>
                  <a:pt x="11259617" y="4924453"/>
                  <a:pt x="11249700" y="4936370"/>
                </a:cubicBezTo>
                <a:cubicBezTo>
                  <a:pt x="11243750" y="4944315"/>
                  <a:pt x="11241767" y="4956232"/>
                  <a:pt x="11243750" y="4966163"/>
                </a:cubicBezTo>
                <a:cubicBezTo>
                  <a:pt x="11251683" y="5005887"/>
                  <a:pt x="11239784" y="5035679"/>
                  <a:pt x="11212017" y="5065472"/>
                </a:cubicBezTo>
                <a:cubicBezTo>
                  <a:pt x="11168384" y="5113141"/>
                  <a:pt x="11132684" y="5166768"/>
                  <a:pt x="11083102" y="5206492"/>
                </a:cubicBezTo>
                <a:cubicBezTo>
                  <a:pt x="11047402" y="5236285"/>
                  <a:pt x="11013686" y="5264092"/>
                  <a:pt x="10981952" y="5297857"/>
                </a:cubicBezTo>
                <a:cubicBezTo>
                  <a:pt x="10956169" y="5323678"/>
                  <a:pt x="10926420" y="5341553"/>
                  <a:pt x="10890720" y="5353470"/>
                </a:cubicBezTo>
                <a:cubicBezTo>
                  <a:pt x="10866920" y="5363401"/>
                  <a:pt x="10843120" y="5375319"/>
                  <a:pt x="10825271" y="5393194"/>
                </a:cubicBezTo>
                <a:cubicBezTo>
                  <a:pt x="10783621" y="5430932"/>
                  <a:pt x="10738005" y="5448808"/>
                  <a:pt x="10682472" y="5446822"/>
                </a:cubicBezTo>
                <a:cubicBezTo>
                  <a:pt x="10638839" y="5446822"/>
                  <a:pt x="10603139" y="5462711"/>
                  <a:pt x="10577356" y="5500449"/>
                </a:cubicBezTo>
                <a:cubicBezTo>
                  <a:pt x="10561490" y="5524283"/>
                  <a:pt x="10543640" y="5548117"/>
                  <a:pt x="10525790" y="5573938"/>
                </a:cubicBezTo>
                <a:cubicBezTo>
                  <a:pt x="10501990" y="5605717"/>
                  <a:pt x="10478190" y="5637496"/>
                  <a:pt x="10444474" y="5661330"/>
                </a:cubicBezTo>
                <a:cubicBezTo>
                  <a:pt x="10436541" y="5665303"/>
                  <a:pt x="10432574" y="5665303"/>
                  <a:pt x="10426624" y="5659344"/>
                </a:cubicBezTo>
                <a:cubicBezTo>
                  <a:pt x="10410758" y="5645441"/>
                  <a:pt x="10394891" y="5635510"/>
                  <a:pt x="10377041" y="5627565"/>
                </a:cubicBezTo>
                <a:cubicBezTo>
                  <a:pt x="10345308" y="5617634"/>
                  <a:pt x="10321508" y="5625579"/>
                  <a:pt x="10301675" y="5651399"/>
                </a:cubicBezTo>
                <a:cubicBezTo>
                  <a:pt x="10293742" y="5665303"/>
                  <a:pt x="10287792" y="5679206"/>
                  <a:pt x="10281842" y="5693110"/>
                </a:cubicBezTo>
                <a:cubicBezTo>
                  <a:pt x="10265976" y="5726875"/>
                  <a:pt x="10252092" y="5732833"/>
                  <a:pt x="10220359" y="5712971"/>
                </a:cubicBezTo>
                <a:cubicBezTo>
                  <a:pt x="10220359" y="5712971"/>
                  <a:pt x="10218376" y="5714958"/>
                  <a:pt x="10216393" y="5714958"/>
                </a:cubicBezTo>
                <a:cubicBezTo>
                  <a:pt x="10214409" y="5720916"/>
                  <a:pt x="10212426" y="5724889"/>
                  <a:pt x="10210443" y="5730847"/>
                </a:cubicBezTo>
                <a:cubicBezTo>
                  <a:pt x="10200526" y="5758654"/>
                  <a:pt x="10192593" y="5764612"/>
                  <a:pt x="10168793" y="5750709"/>
                </a:cubicBezTo>
                <a:cubicBezTo>
                  <a:pt x="10125160" y="5726875"/>
                  <a:pt x="10079544" y="5730847"/>
                  <a:pt x="10033928" y="5742764"/>
                </a:cubicBezTo>
                <a:cubicBezTo>
                  <a:pt x="9984345" y="5758654"/>
                  <a:pt x="9942695" y="5780502"/>
                  <a:pt x="9922862" y="5832143"/>
                </a:cubicBezTo>
                <a:cubicBezTo>
                  <a:pt x="9916912" y="5848033"/>
                  <a:pt x="9906995" y="5863922"/>
                  <a:pt x="9895095" y="5877826"/>
                </a:cubicBezTo>
                <a:cubicBezTo>
                  <a:pt x="9873279" y="5905632"/>
                  <a:pt x="9843529" y="5913577"/>
                  <a:pt x="9809813" y="5905632"/>
                </a:cubicBezTo>
                <a:cubicBezTo>
                  <a:pt x="9791963" y="5901660"/>
                  <a:pt x="9778080" y="5903646"/>
                  <a:pt x="9764197" y="5913577"/>
                </a:cubicBezTo>
                <a:cubicBezTo>
                  <a:pt x="9742380" y="5929467"/>
                  <a:pt x="9720564" y="5943370"/>
                  <a:pt x="9698747" y="5953301"/>
                </a:cubicBezTo>
                <a:cubicBezTo>
                  <a:pt x="9631314" y="5981108"/>
                  <a:pt x="9567848" y="6016859"/>
                  <a:pt x="9510332" y="6062542"/>
                </a:cubicBezTo>
                <a:cubicBezTo>
                  <a:pt x="9488516" y="6080417"/>
                  <a:pt x="9462733" y="6092334"/>
                  <a:pt x="9432983" y="6092334"/>
                </a:cubicBezTo>
                <a:cubicBezTo>
                  <a:pt x="9383400" y="6094321"/>
                  <a:pt x="9343734" y="6118155"/>
                  <a:pt x="9308034" y="6149934"/>
                </a:cubicBezTo>
                <a:cubicBezTo>
                  <a:pt x="9294151" y="6161851"/>
                  <a:pt x="9278284" y="6171782"/>
                  <a:pt x="9258451" y="6171782"/>
                </a:cubicBezTo>
                <a:cubicBezTo>
                  <a:pt x="9250518" y="6171782"/>
                  <a:pt x="9244568" y="6173768"/>
                  <a:pt x="9238618" y="6179727"/>
                </a:cubicBezTo>
                <a:cubicBezTo>
                  <a:pt x="9198952" y="6217465"/>
                  <a:pt x="9147386" y="6237327"/>
                  <a:pt x="9093836" y="6247258"/>
                </a:cubicBezTo>
                <a:cubicBezTo>
                  <a:pt x="9077970" y="6251230"/>
                  <a:pt x="9064086" y="6251230"/>
                  <a:pt x="9056153" y="6237327"/>
                </a:cubicBezTo>
                <a:cubicBezTo>
                  <a:pt x="9044253" y="6219451"/>
                  <a:pt x="9064086" y="6217465"/>
                  <a:pt x="9070036" y="6209520"/>
                </a:cubicBezTo>
                <a:cubicBezTo>
                  <a:pt x="9075986" y="6197603"/>
                  <a:pt x="9087886" y="6193630"/>
                  <a:pt x="9101769" y="6199589"/>
                </a:cubicBezTo>
                <a:cubicBezTo>
                  <a:pt x="9127552" y="6211506"/>
                  <a:pt x="9127552" y="6211506"/>
                  <a:pt x="9141436" y="6187672"/>
                </a:cubicBezTo>
                <a:cubicBezTo>
                  <a:pt x="9145402" y="6179727"/>
                  <a:pt x="9151352" y="6171782"/>
                  <a:pt x="9157302" y="6163837"/>
                </a:cubicBezTo>
                <a:cubicBezTo>
                  <a:pt x="9159286" y="6159865"/>
                  <a:pt x="9161268" y="6153906"/>
                  <a:pt x="9157302" y="6149934"/>
                </a:cubicBezTo>
                <a:cubicBezTo>
                  <a:pt x="9153336" y="6145962"/>
                  <a:pt x="9149368" y="6141989"/>
                  <a:pt x="9143419" y="6145962"/>
                </a:cubicBezTo>
                <a:cubicBezTo>
                  <a:pt x="9129536" y="6151920"/>
                  <a:pt x="9115652" y="6143975"/>
                  <a:pt x="9103752" y="6141989"/>
                </a:cubicBezTo>
                <a:cubicBezTo>
                  <a:pt x="9091852" y="6140003"/>
                  <a:pt x="9077970" y="6138017"/>
                  <a:pt x="9068053" y="6143975"/>
                </a:cubicBezTo>
                <a:cubicBezTo>
                  <a:pt x="9012520" y="6179727"/>
                  <a:pt x="8949054" y="6189658"/>
                  <a:pt x="8885588" y="6193630"/>
                </a:cubicBezTo>
                <a:cubicBezTo>
                  <a:pt x="8865754" y="6195617"/>
                  <a:pt x="8851872" y="6199589"/>
                  <a:pt x="8841955" y="6217465"/>
                </a:cubicBezTo>
                <a:cubicBezTo>
                  <a:pt x="8836005" y="6231368"/>
                  <a:pt x="8828072" y="6231368"/>
                  <a:pt x="8818155" y="6219451"/>
                </a:cubicBezTo>
                <a:cubicBezTo>
                  <a:pt x="8812205" y="6209520"/>
                  <a:pt x="8804272" y="6201575"/>
                  <a:pt x="8790388" y="6207534"/>
                </a:cubicBezTo>
                <a:cubicBezTo>
                  <a:pt x="8774522" y="6215478"/>
                  <a:pt x="8760639" y="6225409"/>
                  <a:pt x="8752706" y="6239313"/>
                </a:cubicBezTo>
                <a:cubicBezTo>
                  <a:pt x="8746756" y="6251230"/>
                  <a:pt x="8738822" y="6255202"/>
                  <a:pt x="8724939" y="6255202"/>
                </a:cubicBezTo>
                <a:cubicBezTo>
                  <a:pt x="8718989" y="6255202"/>
                  <a:pt x="8713040" y="6255202"/>
                  <a:pt x="8707090" y="6257189"/>
                </a:cubicBezTo>
                <a:cubicBezTo>
                  <a:pt x="8669406" y="6267119"/>
                  <a:pt x="8631724" y="6277050"/>
                  <a:pt x="8592057" y="6284995"/>
                </a:cubicBezTo>
                <a:cubicBezTo>
                  <a:pt x="8576190" y="6286981"/>
                  <a:pt x="8562308" y="6290954"/>
                  <a:pt x="8552390" y="6304857"/>
                </a:cubicBezTo>
                <a:cubicBezTo>
                  <a:pt x="8544458" y="6312802"/>
                  <a:pt x="8536524" y="6316774"/>
                  <a:pt x="8526608" y="6308830"/>
                </a:cubicBezTo>
                <a:cubicBezTo>
                  <a:pt x="8500824" y="6288968"/>
                  <a:pt x="8475042" y="6292940"/>
                  <a:pt x="8445292" y="6298899"/>
                </a:cubicBezTo>
                <a:cubicBezTo>
                  <a:pt x="8369926" y="6316774"/>
                  <a:pt x="8296543" y="6324719"/>
                  <a:pt x="8221177" y="6302871"/>
                </a:cubicBezTo>
                <a:cubicBezTo>
                  <a:pt x="8193410" y="6294926"/>
                  <a:pt x="8165644" y="6292940"/>
                  <a:pt x="8137878" y="6298899"/>
                </a:cubicBezTo>
                <a:cubicBezTo>
                  <a:pt x="8092262" y="6306843"/>
                  <a:pt x="8046645" y="6312802"/>
                  <a:pt x="8001029" y="6314788"/>
                </a:cubicBezTo>
                <a:cubicBezTo>
                  <a:pt x="7939546" y="6316774"/>
                  <a:pt x="7878064" y="6314788"/>
                  <a:pt x="7816581" y="6334650"/>
                </a:cubicBezTo>
                <a:cubicBezTo>
                  <a:pt x="7766998" y="6352526"/>
                  <a:pt x="7715432" y="6358484"/>
                  <a:pt x="7661882" y="6362457"/>
                </a:cubicBezTo>
                <a:cubicBezTo>
                  <a:pt x="7612299" y="6364443"/>
                  <a:pt x="7562716" y="6364443"/>
                  <a:pt x="7513134" y="6378346"/>
                </a:cubicBezTo>
                <a:cubicBezTo>
                  <a:pt x="7477434" y="6388277"/>
                  <a:pt x="7441734" y="6392250"/>
                  <a:pt x="7406034" y="6396222"/>
                </a:cubicBezTo>
                <a:cubicBezTo>
                  <a:pt x="7257286" y="6406153"/>
                  <a:pt x="7110520" y="6426015"/>
                  <a:pt x="6965738" y="6441905"/>
                </a:cubicBezTo>
                <a:cubicBezTo>
                  <a:pt x="6805090" y="6461766"/>
                  <a:pt x="6646425" y="6483615"/>
                  <a:pt x="6485776" y="6499504"/>
                </a:cubicBezTo>
                <a:cubicBezTo>
                  <a:pt x="6333061" y="6515394"/>
                  <a:pt x="6180345" y="6525325"/>
                  <a:pt x="6027630" y="6525325"/>
                </a:cubicBezTo>
                <a:cubicBezTo>
                  <a:pt x="5910615" y="6525325"/>
                  <a:pt x="5793599" y="6531283"/>
                  <a:pt x="5676584" y="6541214"/>
                </a:cubicBezTo>
                <a:cubicBezTo>
                  <a:pt x="5587334" y="6549159"/>
                  <a:pt x="5498086" y="6557104"/>
                  <a:pt x="5408836" y="6561076"/>
                </a:cubicBezTo>
                <a:cubicBezTo>
                  <a:pt x="5345369" y="6563062"/>
                  <a:pt x="5281903" y="6565049"/>
                  <a:pt x="5216454" y="6569021"/>
                </a:cubicBezTo>
                <a:cubicBezTo>
                  <a:pt x="5176788" y="6569021"/>
                  <a:pt x="5135138" y="6569021"/>
                  <a:pt x="5095471" y="6571007"/>
                </a:cubicBezTo>
                <a:cubicBezTo>
                  <a:pt x="5081589" y="6571007"/>
                  <a:pt x="5069689" y="6571007"/>
                  <a:pt x="5057788" y="6571007"/>
                </a:cubicBezTo>
                <a:cubicBezTo>
                  <a:pt x="5053822" y="6571007"/>
                  <a:pt x="5051839" y="6569021"/>
                  <a:pt x="5049855" y="6569021"/>
                </a:cubicBezTo>
                <a:cubicBezTo>
                  <a:pt x="4861440" y="6559090"/>
                  <a:pt x="4673025" y="6569021"/>
                  <a:pt x="4484610" y="6553131"/>
                </a:cubicBezTo>
                <a:cubicBezTo>
                  <a:pt x="4435027" y="6549159"/>
                  <a:pt x="4385444" y="6549159"/>
                  <a:pt x="4335862" y="6543200"/>
                </a:cubicBezTo>
                <a:cubicBezTo>
                  <a:pt x="4226779" y="6531283"/>
                  <a:pt x="4119680" y="6523338"/>
                  <a:pt x="4010598" y="6517380"/>
                </a:cubicBezTo>
                <a:cubicBezTo>
                  <a:pt x="3925315" y="6513408"/>
                  <a:pt x="3840033" y="6509435"/>
                  <a:pt x="3754750" y="6493546"/>
                </a:cubicBezTo>
                <a:cubicBezTo>
                  <a:pt x="3675418" y="6477656"/>
                  <a:pt x="3596085" y="6465739"/>
                  <a:pt x="3516752" y="6469711"/>
                </a:cubicBezTo>
                <a:cubicBezTo>
                  <a:pt x="3508819" y="6469711"/>
                  <a:pt x="3502869" y="6469711"/>
                  <a:pt x="3496919" y="6463753"/>
                </a:cubicBezTo>
                <a:cubicBezTo>
                  <a:pt x="3461220" y="6431974"/>
                  <a:pt x="3419570" y="6428001"/>
                  <a:pt x="3373953" y="6429987"/>
                </a:cubicBezTo>
                <a:cubicBezTo>
                  <a:pt x="3330321" y="6431974"/>
                  <a:pt x="3286688" y="6431974"/>
                  <a:pt x="3243055" y="6424029"/>
                </a:cubicBezTo>
                <a:cubicBezTo>
                  <a:pt x="3169672" y="6410125"/>
                  <a:pt x="3098273" y="6392250"/>
                  <a:pt x="3022907" y="6390263"/>
                </a:cubicBezTo>
                <a:cubicBezTo>
                  <a:pt x="2989190" y="6390263"/>
                  <a:pt x="2959441" y="6378346"/>
                  <a:pt x="2935641" y="6354512"/>
                </a:cubicBezTo>
                <a:cubicBezTo>
                  <a:pt x="2927708" y="6346567"/>
                  <a:pt x="2921758" y="6346567"/>
                  <a:pt x="2913824" y="6352526"/>
                </a:cubicBezTo>
                <a:cubicBezTo>
                  <a:pt x="2895975" y="6362457"/>
                  <a:pt x="2878125" y="6368415"/>
                  <a:pt x="2862258" y="6352526"/>
                </a:cubicBezTo>
                <a:cubicBezTo>
                  <a:pt x="2840442" y="6334650"/>
                  <a:pt x="2816642" y="6330678"/>
                  <a:pt x="2788875" y="6332664"/>
                </a:cubicBezTo>
                <a:cubicBezTo>
                  <a:pt x="2747226" y="6334650"/>
                  <a:pt x="2709543" y="6324719"/>
                  <a:pt x="2675826" y="6298899"/>
                </a:cubicBezTo>
                <a:cubicBezTo>
                  <a:pt x="2655993" y="6283009"/>
                  <a:pt x="2628227" y="6275064"/>
                  <a:pt x="2608394" y="6286981"/>
                </a:cubicBezTo>
                <a:cubicBezTo>
                  <a:pt x="2572694" y="6308830"/>
                  <a:pt x="2542944" y="6300885"/>
                  <a:pt x="2511211" y="6283009"/>
                </a:cubicBezTo>
                <a:cubicBezTo>
                  <a:pt x="2495345" y="6275064"/>
                  <a:pt x="2477495" y="6267119"/>
                  <a:pt x="2457662" y="6271092"/>
                </a:cubicBezTo>
                <a:cubicBezTo>
                  <a:pt x="2447745" y="6275064"/>
                  <a:pt x="2443779" y="6269106"/>
                  <a:pt x="2443779" y="6261161"/>
                </a:cubicBezTo>
                <a:cubicBezTo>
                  <a:pt x="2443779" y="6255202"/>
                  <a:pt x="2443779" y="6251230"/>
                  <a:pt x="2443779" y="6247258"/>
                </a:cubicBezTo>
                <a:cubicBezTo>
                  <a:pt x="2445762" y="6225409"/>
                  <a:pt x="2443779" y="6225409"/>
                  <a:pt x="2425929" y="6235340"/>
                </a:cubicBezTo>
                <a:cubicBezTo>
                  <a:pt x="2406096" y="6245271"/>
                  <a:pt x="2384279" y="6253216"/>
                  <a:pt x="2364446" y="6259175"/>
                </a:cubicBezTo>
                <a:cubicBezTo>
                  <a:pt x="2356513" y="6261161"/>
                  <a:pt x="2348579" y="6263147"/>
                  <a:pt x="2342629" y="6257189"/>
                </a:cubicBezTo>
                <a:cubicBezTo>
                  <a:pt x="2336679" y="6251230"/>
                  <a:pt x="2340646" y="6243285"/>
                  <a:pt x="2344613" y="6237327"/>
                </a:cubicBezTo>
                <a:cubicBezTo>
                  <a:pt x="2354529" y="6221437"/>
                  <a:pt x="2348579" y="6213492"/>
                  <a:pt x="2332713" y="6211506"/>
                </a:cubicBezTo>
                <a:cubicBezTo>
                  <a:pt x="2326763" y="6209520"/>
                  <a:pt x="2320813" y="6205547"/>
                  <a:pt x="2314863" y="6205547"/>
                </a:cubicBezTo>
                <a:cubicBezTo>
                  <a:pt x="2300980" y="6205547"/>
                  <a:pt x="2298996" y="6199589"/>
                  <a:pt x="2306930" y="6187672"/>
                </a:cubicBezTo>
                <a:cubicBezTo>
                  <a:pt x="2310896" y="6183699"/>
                  <a:pt x="2314863" y="6177741"/>
                  <a:pt x="2308913" y="6173768"/>
                </a:cubicBezTo>
                <a:cubicBezTo>
                  <a:pt x="2304946" y="6167810"/>
                  <a:pt x="2298996" y="6169796"/>
                  <a:pt x="2293046" y="6171782"/>
                </a:cubicBezTo>
                <a:cubicBezTo>
                  <a:pt x="2277180" y="6179727"/>
                  <a:pt x="2261313" y="6175755"/>
                  <a:pt x="2243464" y="6171782"/>
                </a:cubicBezTo>
                <a:cubicBezTo>
                  <a:pt x="2189914" y="6155893"/>
                  <a:pt x="2142315" y="6169796"/>
                  <a:pt x="2096698" y="6197603"/>
                </a:cubicBezTo>
                <a:cubicBezTo>
                  <a:pt x="2088765" y="6201575"/>
                  <a:pt x="2084798" y="6211506"/>
                  <a:pt x="2074882" y="6213492"/>
                </a:cubicBezTo>
                <a:cubicBezTo>
                  <a:pt x="2076865" y="6203561"/>
                  <a:pt x="2078848" y="6195617"/>
                  <a:pt x="2080832" y="6185686"/>
                </a:cubicBezTo>
                <a:cubicBezTo>
                  <a:pt x="2084798" y="6165824"/>
                  <a:pt x="2076865" y="6153906"/>
                  <a:pt x="2059015" y="6149934"/>
                </a:cubicBezTo>
                <a:cubicBezTo>
                  <a:pt x="1999516" y="6136031"/>
                  <a:pt x="1940016" y="6122127"/>
                  <a:pt x="1880517" y="6108224"/>
                </a:cubicBezTo>
                <a:cubicBezTo>
                  <a:pt x="1858700" y="6104252"/>
                  <a:pt x="1836884" y="6106238"/>
                  <a:pt x="1815067" y="6098293"/>
                </a:cubicBezTo>
                <a:cubicBezTo>
                  <a:pt x="1801184" y="6092334"/>
                  <a:pt x="1793251" y="6086376"/>
                  <a:pt x="1797218" y="6068500"/>
                </a:cubicBezTo>
                <a:cubicBezTo>
                  <a:pt x="1799201" y="6046652"/>
                  <a:pt x="1783334" y="6034735"/>
                  <a:pt x="1763501" y="6044666"/>
                </a:cubicBezTo>
                <a:cubicBezTo>
                  <a:pt x="1747635" y="6052611"/>
                  <a:pt x="1735735" y="6050624"/>
                  <a:pt x="1721851" y="6042680"/>
                </a:cubicBezTo>
                <a:cubicBezTo>
                  <a:pt x="1713918" y="6034735"/>
                  <a:pt x="1705985" y="6034735"/>
                  <a:pt x="1696069" y="6042680"/>
                </a:cubicBezTo>
                <a:cubicBezTo>
                  <a:pt x="1686152" y="6052611"/>
                  <a:pt x="1674252" y="6054597"/>
                  <a:pt x="1662352" y="6048638"/>
                </a:cubicBezTo>
                <a:cubicBezTo>
                  <a:pt x="1654419" y="6046652"/>
                  <a:pt x="1644502" y="6040693"/>
                  <a:pt x="1636569" y="6040693"/>
                </a:cubicBezTo>
                <a:cubicBezTo>
                  <a:pt x="1624669" y="6040693"/>
                  <a:pt x="1620703" y="6034735"/>
                  <a:pt x="1618719" y="6024804"/>
                </a:cubicBezTo>
                <a:cubicBezTo>
                  <a:pt x="1612769" y="6004942"/>
                  <a:pt x="1608802" y="6002956"/>
                  <a:pt x="1588969" y="6014873"/>
                </a:cubicBezTo>
                <a:cubicBezTo>
                  <a:pt x="1577069" y="6022818"/>
                  <a:pt x="1565170" y="6032749"/>
                  <a:pt x="1551286" y="6036721"/>
                </a:cubicBezTo>
                <a:cubicBezTo>
                  <a:pt x="1551286" y="6034735"/>
                  <a:pt x="1549303" y="6034735"/>
                  <a:pt x="1549303" y="6032749"/>
                </a:cubicBezTo>
                <a:cubicBezTo>
                  <a:pt x="1567153" y="6006928"/>
                  <a:pt x="1567153" y="6006928"/>
                  <a:pt x="1551286" y="5979121"/>
                </a:cubicBezTo>
                <a:cubicBezTo>
                  <a:pt x="1549303" y="5975149"/>
                  <a:pt x="1547320" y="5971177"/>
                  <a:pt x="1545337" y="5969190"/>
                </a:cubicBezTo>
                <a:cubicBezTo>
                  <a:pt x="1529470" y="5935425"/>
                  <a:pt x="1505670" y="5929467"/>
                  <a:pt x="1471954" y="5945356"/>
                </a:cubicBezTo>
                <a:cubicBezTo>
                  <a:pt x="1454104" y="5955287"/>
                  <a:pt x="1442204" y="5949328"/>
                  <a:pt x="1440221" y="5929467"/>
                </a:cubicBezTo>
                <a:cubicBezTo>
                  <a:pt x="1438237" y="5919536"/>
                  <a:pt x="1438237" y="5909605"/>
                  <a:pt x="1440221" y="5899674"/>
                </a:cubicBezTo>
                <a:cubicBezTo>
                  <a:pt x="1446171" y="5871867"/>
                  <a:pt x="1471954" y="5863922"/>
                  <a:pt x="1491787" y="5881798"/>
                </a:cubicBezTo>
                <a:cubicBezTo>
                  <a:pt x="1507653" y="5895701"/>
                  <a:pt x="1523520" y="5901660"/>
                  <a:pt x="1541370" y="5905632"/>
                </a:cubicBezTo>
                <a:cubicBezTo>
                  <a:pt x="1559220" y="5907618"/>
                  <a:pt x="1575086" y="5913577"/>
                  <a:pt x="1586986" y="5927480"/>
                </a:cubicBezTo>
                <a:cubicBezTo>
                  <a:pt x="1604836" y="5951315"/>
                  <a:pt x="1614752" y="5953301"/>
                  <a:pt x="1636569" y="5933439"/>
                </a:cubicBezTo>
                <a:cubicBezTo>
                  <a:pt x="1652436" y="5921522"/>
                  <a:pt x="1666319" y="5917549"/>
                  <a:pt x="1686152" y="5921522"/>
                </a:cubicBezTo>
                <a:cubicBezTo>
                  <a:pt x="1721851" y="5927480"/>
                  <a:pt x="1755568" y="5943370"/>
                  <a:pt x="1789284" y="5951315"/>
                </a:cubicBezTo>
                <a:cubicBezTo>
                  <a:pt x="1819034" y="5959259"/>
                  <a:pt x="1848784" y="5959259"/>
                  <a:pt x="1874567" y="5941384"/>
                </a:cubicBezTo>
                <a:cubicBezTo>
                  <a:pt x="1888450" y="5929467"/>
                  <a:pt x="1896383" y="5933439"/>
                  <a:pt x="1908283" y="5945356"/>
                </a:cubicBezTo>
                <a:cubicBezTo>
                  <a:pt x="1963816" y="6000970"/>
                  <a:pt x="2027282" y="6028776"/>
                  <a:pt x="2104632" y="5995011"/>
                </a:cubicBezTo>
                <a:cubicBezTo>
                  <a:pt x="2116531" y="5989052"/>
                  <a:pt x="2126448" y="5993025"/>
                  <a:pt x="2136365" y="5996997"/>
                </a:cubicBezTo>
                <a:cubicBezTo>
                  <a:pt x="2142315" y="6000970"/>
                  <a:pt x="2150248" y="6008914"/>
                  <a:pt x="2158181" y="6002956"/>
                </a:cubicBezTo>
                <a:cubicBezTo>
                  <a:pt x="2166114" y="5995011"/>
                  <a:pt x="2160164" y="5987066"/>
                  <a:pt x="2158181" y="5979121"/>
                </a:cubicBezTo>
                <a:cubicBezTo>
                  <a:pt x="2152231" y="5967204"/>
                  <a:pt x="2158181" y="5963232"/>
                  <a:pt x="2170081" y="5963232"/>
                </a:cubicBezTo>
                <a:cubicBezTo>
                  <a:pt x="2181981" y="5963232"/>
                  <a:pt x="2193881" y="5967204"/>
                  <a:pt x="2205781" y="5969190"/>
                </a:cubicBezTo>
                <a:cubicBezTo>
                  <a:pt x="2231564" y="5977135"/>
                  <a:pt x="2253380" y="5987066"/>
                  <a:pt x="2281147" y="5981108"/>
                </a:cubicBezTo>
                <a:cubicBezTo>
                  <a:pt x="2287097" y="5981108"/>
                  <a:pt x="2287097" y="5985080"/>
                  <a:pt x="2289080" y="5989052"/>
                </a:cubicBezTo>
                <a:cubicBezTo>
                  <a:pt x="2295030" y="6006928"/>
                  <a:pt x="2308913" y="6010900"/>
                  <a:pt x="2324780" y="6010900"/>
                </a:cubicBezTo>
                <a:cubicBezTo>
                  <a:pt x="2384279" y="6012887"/>
                  <a:pt x="2443779" y="6018845"/>
                  <a:pt x="2501295" y="6038707"/>
                </a:cubicBezTo>
                <a:cubicBezTo>
                  <a:pt x="2505261" y="6040693"/>
                  <a:pt x="2511211" y="6040693"/>
                  <a:pt x="2517161" y="6038707"/>
                </a:cubicBezTo>
                <a:cubicBezTo>
                  <a:pt x="2535011" y="6028776"/>
                  <a:pt x="2546911" y="6034735"/>
                  <a:pt x="2556828" y="6054597"/>
                </a:cubicBezTo>
                <a:cubicBezTo>
                  <a:pt x="2566744" y="6074459"/>
                  <a:pt x="2578644" y="6076445"/>
                  <a:pt x="2596494" y="6060555"/>
                </a:cubicBezTo>
                <a:cubicBezTo>
                  <a:pt x="2604427" y="6054597"/>
                  <a:pt x="2610377" y="6048638"/>
                  <a:pt x="2618310" y="6040693"/>
                </a:cubicBezTo>
                <a:cubicBezTo>
                  <a:pt x="2626244" y="6052611"/>
                  <a:pt x="2634177" y="6064528"/>
                  <a:pt x="2648060" y="6064528"/>
                </a:cubicBezTo>
                <a:cubicBezTo>
                  <a:pt x="2663927" y="6064528"/>
                  <a:pt x="2679793" y="6066514"/>
                  <a:pt x="2693676" y="6066514"/>
                </a:cubicBezTo>
                <a:cubicBezTo>
                  <a:pt x="2745242" y="6068500"/>
                  <a:pt x="2751192" y="6072473"/>
                  <a:pt x="2761109" y="6016859"/>
                </a:cubicBezTo>
                <a:cubicBezTo>
                  <a:pt x="2761109" y="6016859"/>
                  <a:pt x="2763092" y="6016859"/>
                  <a:pt x="2763092" y="6014873"/>
                </a:cubicBezTo>
                <a:cubicBezTo>
                  <a:pt x="2769042" y="5995011"/>
                  <a:pt x="2776976" y="5989052"/>
                  <a:pt x="2796809" y="5995011"/>
                </a:cubicBezTo>
                <a:cubicBezTo>
                  <a:pt x="2884075" y="6012887"/>
                  <a:pt x="2973324" y="6024804"/>
                  <a:pt x="3060590" y="6038707"/>
                </a:cubicBezTo>
                <a:cubicBezTo>
                  <a:pt x="3116123" y="6046652"/>
                  <a:pt x="3173639" y="6052611"/>
                  <a:pt x="3229172" y="6058569"/>
                </a:cubicBezTo>
                <a:cubicBezTo>
                  <a:pt x="3296604" y="6066514"/>
                  <a:pt x="3360070" y="6086376"/>
                  <a:pt x="3425520" y="6104252"/>
                </a:cubicBezTo>
                <a:cubicBezTo>
                  <a:pt x="3475103" y="6116169"/>
                  <a:pt x="3522702" y="6124114"/>
                  <a:pt x="3572285" y="6106238"/>
                </a:cubicBezTo>
                <a:cubicBezTo>
                  <a:pt x="3592118" y="6098293"/>
                  <a:pt x="3609968" y="6102265"/>
                  <a:pt x="3629801" y="6112196"/>
                </a:cubicBezTo>
                <a:cubicBezTo>
                  <a:pt x="3667484" y="6130072"/>
                  <a:pt x="3709134" y="6138017"/>
                  <a:pt x="3752767" y="6136031"/>
                </a:cubicBezTo>
                <a:cubicBezTo>
                  <a:pt x="3790450" y="6132058"/>
                  <a:pt x="3830116" y="6134045"/>
                  <a:pt x="3867799" y="6143975"/>
                </a:cubicBezTo>
                <a:cubicBezTo>
                  <a:pt x="3925315" y="6155893"/>
                  <a:pt x="3982832" y="6161851"/>
                  <a:pt x="4042332" y="6161851"/>
                </a:cubicBezTo>
                <a:cubicBezTo>
                  <a:pt x="4080014" y="6161851"/>
                  <a:pt x="4115714" y="6165824"/>
                  <a:pt x="4151413" y="6169796"/>
                </a:cubicBezTo>
                <a:cubicBezTo>
                  <a:pt x="4228763" y="6181713"/>
                  <a:pt x="4308095" y="6187672"/>
                  <a:pt x="4387428" y="6189658"/>
                </a:cubicBezTo>
                <a:cubicBezTo>
                  <a:pt x="4466761" y="6191644"/>
                  <a:pt x="4546093" y="6189658"/>
                  <a:pt x="4623442" y="6195617"/>
                </a:cubicBezTo>
                <a:cubicBezTo>
                  <a:pt x="4676992" y="6201575"/>
                  <a:pt x="4730542" y="6211506"/>
                  <a:pt x="4784091" y="6205547"/>
                </a:cubicBezTo>
                <a:cubicBezTo>
                  <a:pt x="4869374" y="6193630"/>
                  <a:pt x="4952673" y="6201575"/>
                  <a:pt x="5035972" y="6205547"/>
                </a:cubicBezTo>
                <a:cubicBezTo>
                  <a:pt x="5077622" y="6209520"/>
                  <a:pt x="5119271" y="6215478"/>
                  <a:pt x="5162904" y="6213492"/>
                </a:cubicBezTo>
                <a:cubicBezTo>
                  <a:pt x="5212487" y="6209520"/>
                  <a:pt x="5264053" y="6217465"/>
                  <a:pt x="5313636" y="6205547"/>
                </a:cubicBezTo>
                <a:cubicBezTo>
                  <a:pt x="5345369" y="6197603"/>
                  <a:pt x="5377103" y="6199589"/>
                  <a:pt x="5406853" y="6205547"/>
                </a:cubicBezTo>
                <a:cubicBezTo>
                  <a:pt x="5440569" y="6213492"/>
                  <a:pt x="5472302" y="6215478"/>
                  <a:pt x="5506019" y="6209520"/>
                </a:cubicBezTo>
                <a:cubicBezTo>
                  <a:pt x="5545684" y="6199589"/>
                  <a:pt x="5587334" y="6195617"/>
                  <a:pt x="5628984" y="6193630"/>
                </a:cubicBezTo>
                <a:cubicBezTo>
                  <a:pt x="5686500" y="6189658"/>
                  <a:pt x="5742033" y="6187672"/>
                  <a:pt x="5797565" y="6183699"/>
                </a:cubicBezTo>
                <a:cubicBezTo>
                  <a:pt x="5872931" y="6177741"/>
                  <a:pt x="5948297" y="6171782"/>
                  <a:pt x="6023663" y="6165824"/>
                </a:cubicBezTo>
                <a:cubicBezTo>
                  <a:pt x="6069280" y="6163837"/>
                  <a:pt x="6112913" y="6159865"/>
                  <a:pt x="6156546" y="6155893"/>
                </a:cubicBezTo>
                <a:cubicBezTo>
                  <a:pt x="6225962" y="6149934"/>
                  <a:pt x="6293394" y="6134045"/>
                  <a:pt x="6362810" y="6151920"/>
                </a:cubicBezTo>
                <a:cubicBezTo>
                  <a:pt x="6372727" y="6153906"/>
                  <a:pt x="6376694" y="6149934"/>
                  <a:pt x="6376694" y="6140003"/>
                </a:cubicBezTo>
                <a:cubicBezTo>
                  <a:pt x="6376694" y="6126100"/>
                  <a:pt x="6370744" y="6118155"/>
                  <a:pt x="6356860" y="6118155"/>
                </a:cubicBezTo>
                <a:cubicBezTo>
                  <a:pt x="6342977" y="6118155"/>
                  <a:pt x="6329094" y="6120141"/>
                  <a:pt x="6315211" y="6120141"/>
                </a:cubicBezTo>
                <a:cubicBezTo>
                  <a:pt x="6017713" y="6128086"/>
                  <a:pt x="5718233" y="6140003"/>
                  <a:pt x="5420735" y="6143975"/>
                </a:cubicBezTo>
                <a:cubicBezTo>
                  <a:pt x="5147038" y="6145962"/>
                  <a:pt x="4873340" y="6145962"/>
                  <a:pt x="4599643" y="6134045"/>
                </a:cubicBezTo>
                <a:cubicBezTo>
                  <a:pt x="4423127" y="6126100"/>
                  <a:pt x="4248596" y="6114183"/>
                  <a:pt x="4074065" y="6098293"/>
                </a:cubicBezTo>
                <a:cubicBezTo>
                  <a:pt x="3921349" y="6086376"/>
                  <a:pt x="3768634" y="6068500"/>
                  <a:pt x="3615918" y="6048638"/>
                </a:cubicBezTo>
                <a:cubicBezTo>
                  <a:pt x="3427503" y="6022818"/>
                  <a:pt x="3243055" y="5983094"/>
                  <a:pt x="3056623" y="5947342"/>
                </a:cubicBezTo>
                <a:cubicBezTo>
                  <a:pt x="2997124" y="5937411"/>
                  <a:pt x="2937624" y="5917549"/>
                  <a:pt x="2878125" y="5919536"/>
                </a:cubicBezTo>
                <a:cubicBezTo>
                  <a:pt x="2810692" y="5919536"/>
                  <a:pt x="2747226" y="5913577"/>
                  <a:pt x="2691693" y="5871867"/>
                </a:cubicBezTo>
                <a:cubicBezTo>
                  <a:pt x="2669877" y="5855977"/>
                  <a:pt x="2642110" y="5853991"/>
                  <a:pt x="2614344" y="5861936"/>
                </a:cubicBezTo>
                <a:cubicBezTo>
                  <a:pt x="2596494" y="5867895"/>
                  <a:pt x="2578644" y="5865908"/>
                  <a:pt x="2558811" y="5861936"/>
                </a:cubicBezTo>
                <a:cubicBezTo>
                  <a:pt x="2529061" y="5855977"/>
                  <a:pt x="2499311" y="5844060"/>
                  <a:pt x="2467578" y="5852005"/>
                </a:cubicBezTo>
                <a:cubicBezTo>
                  <a:pt x="2439812" y="5857964"/>
                  <a:pt x="2419979" y="5850019"/>
                  <a:pt x="2402129" y="5828171"/>
                </a:cubicBezTo>
                <a:cubicBezTo>
                  <a:pt x="2396179" y="5820226"/>
                  <a:pt x="2388246" y="5818240"/>
                  <a:pt x="2378329" y="5822212"/>
                </a:cubicBezTo>
                <a:cubicBezTo>
                  <a:pt x="2364446" y="5828171"/>
                  <a:pt x="2348579" y="5830157"/>
                  <a:pt x="2332713" y="5824198"/>
                </a:cubicBezTo>
                <a:cubicBezTo>
                  <a:pt x="2285113" y="5808309"/>
                  <a:pt x="2231564" y="5804336"/>
                  <a:pt x="2183964" y="5784474"/>
                </a:cubicBezTo>
                <a:cubicBezTo>
                  <a:pt x="2168098" y="5776530"/>
                  <a:pt x="2152231" y="5774543"/>
                  <a:pt x="2136365" y="5782488"/>
                </a:cubicBezTo>
                <a:cubicBezTo>
                  <a:pt x="2102648" y="5796392"/>
                  <a:pt x="2092732" y="5794405"/>
                  <a:pt x="2070915" y="5764612"/>
                </a:cubicBezTo>
                <a:cubicBezTo>
                  <a:pt x="2062982" y="5752695"/>
                  <a:pt x="2053065" y="5744751"/>
                  <a:pt x="2041165" y="5744751"/>
                </a:cubicBezTo>
                <a:cubicBezTo>
                  <a:pt x="1999516" y="5742764"/>
                  <a:pt x="1961833" y="5726875"/>
                  <a:pt x="1924150" y="5714958"/>
                </a:cubicBezTo>
                <a:cubicBezTo>
                  <a:pt x="1890433" y="5703040"/>
                  <a:pt x="1856717" y="5693110"/>
                  <a:pt x="1821017" y="5699068"/>
                </a:cubicBezTo>
                <a:cubicBezTo>
                  <a:pt x="1807134" y="5701054"/>
                  <a:pt x="1799201" y="5697082"/>
                  <a:pt x="1793251" y="5687151"/>
                </a:cubicBezTo>
                <a:cubicBezTo>
                  <a:pt x="1785318" y="5675234"/>
                  <a:pt x="1775401" y="5661330"/>
                  <a:pt x="1759534" y="5665303"/>
                </a:cubicBezTo>
                <a:cubicBezTo>
                  <a:pt x="1725818" y="5673248"/>
                  <a:pt x="1698052" y="5659344"/>
                  <a:pt x="1674252" y="5635510"/>
                </a:cubicBezTo>
                <a:cubicBezTo>
                  <a:pt x="1638552" y="5601745"/>
                  <a:pt x="1594919" y="5589827"/>
                  <a:pt x="1547320" y="5603731"/>
                </a:cubicBezTo>
                <a:cubicBezTo>
                  <a:pt x="1529470" y="5607703"/>
                  <a:pt x="1523520" y="5603731"/>
                  <a:pt x="1523520" y="5585855"/>
                </a:cubicBezTo>
                <a:cubicBezTo>
                  <a:pt x="1523520" y="5579896"/>
                  <a:pt x="1523520" y="5573938"/>
                  <a:pt x="1521537" y="5569965"/>
                </a:cubicBezTo>
                <a:cubicBezTo>
                  <a:pt x="1495754" y="5528255"/>
                  <a:pt x="1469970" y="5488532"/>
                  <a:pt x="1416421" y="5478601"/>
                </a:cubicBezTo>
                <a:cubicBezTo>
                  <a:pt x="1404521" y="5476614"/>
                  <a:pt x="1406504" y="5470656"/>
                  <a:pt x="1410471" y="5462711"/>
                </a:cubicBezTo>
                <a:cubicBezTo>
                  <a:pt x="1412454" y="5458739"/>
                  <a:pt x="1416421" y="5454766"/>
                  <a:pt x="1420388" y="5450794"/>
                </a:cubicBezTo>
                <a:cubicBezTo>
                  <a:pt x="1428321" y="5442849"/>
                  <a:pt x="1436254" y="5436891"/>
                  <a:pt x="1428321" y="5424973"/>
                </a:cubicBezTo>
                <a:cubicBezTo>
                  <a:pt x="1422371" y="5413056"/>
                  <a:pt x="1412454" y="5421001"/>
                  <a:pt x="1402538" y="5422987"/>
                </a:cubicBezTo>
                <a:cubicBezTo>
                  <a:pt x="1382705" y="5428946"/>
                  <a:pt x="1360888" y="5434904"/>
                  <a:pt x="1345022" y="5422987"/>
                </a:cubicBezTo>
                <a:cubicBezTo>
                  <a:pt x="1325188" y="5409084"/>
                  <a:pt x="1315272" y="5415042"/>
                  <a:pt x="1301389" y="5430932"/>
                </a:cubicBezTo>
                <a:cubicBezTo>
                  <a:pt x="1297422" y="5434904"/>
                  <a:pt x="1293455" y="5438877"/>
                  <a:pt x="1287505" y="5440863"/>
                </a:cubicBezTo>
                <a:cubicBezTo>
                  <a:pt x="1281556" y="5446822"/>
                  <a:pt x="1275606" y="5448808"/>
                  <a:pt x="1267672" y="5440863"/>
                </a:cubicBezTo>
                <a:cubicBezTo>
                  <a:pt x="1261722" y="5434904"/>
                  <a:pt x="1261722" y="5426960"/>
                  <a:pt x="1267672" y="5421001"/>
                </a:cubicBezTo>
                <a:cubicBezTo>
                  <a:pt x="1273622" y="5413056"/>
                  <a:pt x="1275606" y="5405111"/>
                  <a:pt x="1283539" y="5399153"/>
                </a:cubicBezTo>
                <a:cubicBezTo>
                  <a:pt x="1287505" y="5397167"/>
                  <a:pt x="1291472" y="5395181"/>
                  <a:pt x="1289489" y="5389222"/>
                </a:cubicBezTo>
                <a:cubicBezTo>
                  <a:pt x="1287505" y="5385250"/>
                  <a:pt x="1281556" y="5387236"/>
                  <a:pt x="1277589" y="5387236"/>
                </a:cubicBezTo>
                <a:cubicBezTo>
                  <a:pt x="1271639" y="5387236"/>
                  <a:pt x="1267672" y="5387236"/>
                  <a:pt x="1263706" y="5391208"/>
                </a:cubicBezTo>
                <a:cubicBezTo>
                  <a:pt x="1259739" y="5395181"/>
                  <a:pt x="1255772" y="5395181"/>
                  <a:pt x="1251806" y="5391208"/>
                </a:cubicBezTo>
                <a:cubicBezTo>
                  <a:pt x="1229989" y="5369360"/>
                  <a:pt x="1204206" y="5359429"/>
                  <a:pt x="1174456" y="5361415"/>
                </a:cubicBezTo>
                <a:cubicBezTo>
                  <a:pt x="1160573" y="5363401"/>
                  <a:pt x="1146690" y="5363401"/>
                  <a:pt x="1132807" y="5361415"/>
                </a:cubicBezTo>
                <a:cubicBezTo>
                  <a:pt x="1124873" y="5361415"/>
                  <a:pt x="1112974" y="5361415"/>
                  <a:pt x="1109007" y="5351484"/>
                </a:cubicBezTo>
                <a:cubicBezTo>
                  <a:pt x="1107024" y="5343539"/>
                  <a:pt x="1116940" y="5337581"/>
                  <a:pt x="1122890" y="5331622"/>
                </a:cubicBezTo>
                <a:cubicBezTo>
                  <a:pt x="1126857" y="5327650"/>
                  <a:pt x="1130824" y="5325664"/>
                  <a:pt x="1134790" y="5321691"/>
                </a:cubicBezTo>
                <a:cubicBezTo>
                  <a:pt x="1138757" y="5317719"/>
                  <a:pt x="1148673" y="5313747"/>
                  <a:pt x="1144707" y="5305802"/>
                </a:cubicBezTo>
                <a:cubicBezTo>
                  <a:pt x="1142723" y="5297857"/>
                  <a:pt x="1132807" y="5297857"/>
                  <a:pt x="1124873" y="5299843"/>
                </a:cubicBezTo>
                <a:cubicBezTo>
                  <a:pt x="1107024" y="5299843"/>
                  <a:pt x="1093140" y="5295871"/>
                  <a:pt x="1075291" y="5287926"/>
                </a:cubicBezTo>
                <a:cubicBezTo>
                  <a:pt x="1035624" y="5268064"/>
                  <a:pt x="1013808" y="5277995"/>
                  <a:pt x="997941" y="5317719"/>
                </a:cubicBezTo>
                <a:cubicBezTo>
                  <a:pt x="991991" y="5333609"/>
                  <a:pt x="982075" y="5341553"/>
                  <a:pt x="966208" y="5339567"/>
                </a:cubicBezTo>
                <a:lnTo>
                  <a:pt x="966208" y="5252362"/>
                </a:lnTo>
                <a:lnTo>
                  <a:pt x="956325" y="5260140"/>
                </a:lnTo>
                <a:cubicBezTo>
                  <a:pt x="951547" y="5261791"/>
                  <a:pt x="946279" y="5261764"/>
                  <a:pt x="940734" y="5260025"/>
                </a:cubicBezTo>
                <a:cubicBezTo>
                  <a:pt x="933618" y="5259420"/>
                  <a:pt x="924236" y="5255665"/>
                  <a:pt x="917398" y="5256771"/>
                </a:cubicBezTo>
                <a:cubicBezTo>
                  <a:pt x="907138" y="5258430"/>
                  <a:pt x="902886" y="5253846"/>
                  <a:pt x="899792" y="5245560"/>
                </a:cubicBezTo>
                <a:cubicBezTo>
                  <a:pt x="891893" y="5229266"/>
                  <a:pt x="888197" y="5228107"/>
                  <a:pt x="872758" y="5241146"/>
                </a:cubicBezTo>
                <a:cubicBezTo>
                  <a:pt x="863607" y="5249656"/>
                  <a:pt x="854732" y="5259877"/>
                  <a:pt x="843317" y="5265238"/>
                </a:cubicBezTo>
                <a:cubicBezTo>
                  <a:pt x="843039" y="5263525"/>
                  <a:pt x="841330" y="5263802"/>
                  <a:pt x="841053" y="5262089"/>
                </a:cubicBezTo>
                <a:cubicBezTo>
                  <a:pt x="852842" y="5237339"/>
                  <a:pt x="852842" y="5237339"/>
                  <a:pt x="835285" y="5215578"/>
                </a:cubicBezTo>
                <a:cubicBezTo>
                  <a:pt x="833021" y="5212430"/>
                  <a:pt x="830758" y="5209281"/>
                  <a:pt x="828770" y="5207846"/>
                </a:cubicBezTo>
                <a:cubicBezTo>
                  <a:pt x="810384" y="5180947"/>
                  <a:pt x="789033" y="5179128"/>
                  <a:pt x="762181" y="5197529"/>
                </a:cubicBezTo>
                <a:cubicBezTo>
                  <a:pt x="748176" y="5208580"/>
                  <a:pt x="737085" y="5205102"/>
                  <a:pt x="732606" y="5188254"/>
                </a:cubicBezTo>
                <a:cubicBezTo>
                  <a:pt x="729512" y="5179968"/>
                  <a:pt x="728127" y="5171406"/>
                  <a:pt x="728452" y="5162568"/>
                </a:cubicBezTo>
                <a:cubicBezTo>
                  <a:pt x="729704" y="5137764"/>
                  <a:pt x="750826" y="5127319"/>
                  <a:pt x="770417" y="5139966"/>
                </a:cubicBezTo>
                <a:cubicBezTo>
                  <a:pt x="786035" y="5149741"/>
                  <a:pt x="800545" y="5152666"/>
                  <a:pt x="816489" y="5153602"/>
                </a:cubicBezTo>
                <a:cubicBezTo>
                  <a:pt x="832155" y="5152826"/>
                  <a:pt x="846666" y="5155750"/>
                  <a:pt x="858864" y="5166078"/>
                </a:cubicBezTo>
                <a:cubicBezTo>
                  <a:pt x="877576" y="5184138"/>
                  <a:pt x="886403" y="5184467"/>
                  <a:pt x="902442" y="5164302"/>
                </a:cubicBezTo>
                <a:cubicBezTo>
                  <a:pt x="914460" y="5151814"/>
                  <a:pt x="925875" y="5146454"/>
                  <a:pt x="943529" y="5147113"/>
                </a:cubicBezTo>
                <a:cubicBezTo>
                  <a:pt x="975138" y="5147274"/>
                  <a:pt x="1006422" y="5156271"/>
                  <a:pt x="1036599" y="5158419"/>
                </a:cubicBezTo>
                <a:cubicBezTo>
                  <a:pt x="1063355" y="5161121"/>
                  <a:pt x="1089005" y="5156973"/>
                  <a:pt x="1108741" y="5137966"/>
                </a:cubicBezTo>
                <a:cubicBezTo>
                  <a:pt x="1119048" y="5125756"/>
                  <a:pt x="1126443" y="5128075"/>
                  <a:pt x="1138364" y="5136690"/>
                </a:cubicBezTo>
                <a:lnTo>
                  <a:pt x="1154690" y="5146336"/>
                </a:lnTo>
                <a:lnTo>
                  <a:pt x="1154623" y="5140948"/>
                </a:lnTo>
                <a:cubicBezTo>
                  <a:pt x="1150657" y="5134989"/>
                  <a:pt x="1154623" y="5131017"/>
                  <a:pt x="1162556" y="5129031"/>
                </a:cubicBezTo>
                <a:cubicBezTo>
                  <a:pt x="1192306" y="5129031"/>
                  <a:pt x="1202223" y="5136975"/>
                  <a:pt x="1204206" y="5166768"/>
                </a:cubicBezTo>
                <a:lnTo>
                  <a:pt x="1205165" y="5168881"/>
                </a:lnTo>
                <a:lnTo>
                  <a:pt x="1224087" y="5174444"/>
                </a:lnTo>
                <a:lnTo>
                  <a:pt x="1263991" y="5172434"/>
                </a:lnTo>
                <a:lnTo>
                  <a:pt x="1265689" y="5164782"/>
                </a:lnTo>
                <a:cubicBezTo>
                  <a:pt x="1271639" y="5158823"/>
                  <a:pt x="1279572" y="5144920"/>
                  <a:pt x="1285522" y="5156837"/>
                </a:cubicBezTo>
                <a:lnTo>
                  <a:pt x="1291081" y="5162405"/>
                </a:lnTo>
                <a:lnTo>
                  <a:pt x="1314570" y="5152123"/>
                </a:lnTo>
                <a:cubicBezTo>
                  <a:pt x="1323998" y="5145326"/>
                  <a:pt x="1333102" y="5147369"/>
                  <a:pt x="1342205" y="5149411"/>
                </a:cubicBezTo>
                <a:cubicBezTo>
                  <a:pt x="1347889" y="5152006"/>
                  <a:pt x="1355836" y="5157749"/>
                  <a:pt x="1361846" y="5151505"/>
                </a:cubicBezTo>
                <a:cubicBezTo>
                  <a:pt x="1367578" y="5143550"/>
                  <a:pt x="1361340" y="5137530"/>
                  <a:pt x="1358522" y="5130957"/>
                </a:cubicBezTo>
                <a:cubicBezTo>
                  <a:pt x="1351731" y="5121512"/>
                  <a:pt x="1356306" y="5117257"/>
                  <a:pt x="1366566" y="5115598"/>
                </a:cubicBezTo>
                <a:cubicBezTo>
                  <a:pt x="1376825" y="5113939"/>
                  <a:pt x="1387639" y="5115704"/>
                  <a:pt x="1398176" y="5115758"/>
                </a:cubicBezTo>
                <a:cubicBezTo>
                  <a:pt x="1421512" y="5119012"/>
                  <a:pt x="1441706" y="5124533"/>
                  <a:pt x="1464814" y="5115524"/>
                </a:cubicBezTo>
                <a:cubicBezTo>
                  <a:pt x="1469944" y="5114694"/>
                  <a:pt x="1470497" y="5118119"/>
                  <a:pt x="1472762" y="5121267"/>
                </a:cubicBezTo>
                <a:cubicBezTo>
                  <a:pt x="1480384" y="5135849"/>
                  <a:pt x="1492908" y="5137338"/>
                  <a:pt x="1506586" y="5135126"/>
                </a:cubicBezTo>
                <a:cubicBezTo>
                  <a:pt x="1558162" y="5128542"/>
                  <a:pt x="1610290" y="5125384"/>
                  <a:pt x="1662647" y="5134488"/>
                </a:cubicBezTo>
                <a:cubicBezTo>
                  <a:pt x="1666344" y="5135646"/>
                  <a:pt x="1671474" y="5134817"/>
                  <a:pt x="1676327" y="5132275"/>
                </a:cubicBezTo>
                <a:cubicBezTo>
                  <a:pt x="1690331" y="5121224"/>
                  <a:pt x="1701422" y="5124702"/>
                  <a:pt x="1712740" y="5140444"/>
                </a:cubicBezTo>
                <a:cubicBezTo>
                  <a:pt x="1724060" y="5156186"/>
                  <a:pt x="1734596" y="5156238"/>
                  <a:pt x="1747769" y="5140050"/>
                </a:cubicBezTo>
                <a:cubicBezTo>
                  <a:pt x="1753778" y="5133806"/>
                  <a:pt x="1758078" y="5127840"/>
                  <a:pt x="1763810" y="5119884"/>
                </a:cubicBezTo>
                <a:cubicBezTo>
                  <a:pt x="1772311" y="5129053"/>
                  <a:pt x="1780812" y="5138221"/>
                  <a:pt x="1792782" y="5136285"/>
                </a:cubicBezTo>
                <a:cubicBezTo>
                  <a:pt x="1806461" y="5134073"/>
                  <a:pt x="1820417" y="5133573"/>
                  <a:pt x="1832387" y="5131637"/>
                </a:cubicBezTo>
                <a:cubicBezTo>
                  <a:pt x="1854754" y="5128898"/>
                  <a:pt x="1867359" y="5128178"/>
                  <a:pt x="1874471" y="5121976"/>
                </a:cubicBezTo>
                <a:lnTo>
                  <a:pt x="1879103" y="5112590"/>
                </a:lnTo>
                <a:lnTo>
                  <a:pt x="1846800" y="5107182"/>
                </a:lnTo>
                <a:cubicBezTo>
                  <a:pt x="1801184" y="5101224"/>
                  <a:pt x="1759534" y="5091293"/>
                  <a:pt x="1721851" y="5061500"/>
                </a:cubicBezTo>
                <a:cubicBezTo>
                  <a:pt x="1700035" y="5043624"/>
                  <a:pt x="1684168" y="5019790"/>
                  <a:pt x="1670285" y="4993969"/>
                </a:cubicBezTo>
                <a:cubicBezTo>
                  <a:pt x="1656402" y="5017804"/>
                  <a:pt x="1646485" y="5019790"/>
                  <a:pt x="1626652" y="4999928"/>
                </a:cubicBezTo>
                <a:lnTo>
                  <a:pt x="1619376" y="4976244"/>
                </a:lnTo>
                <a:lnTo>
                  <a:pt x="1607546" y="4978222"/>
                </a:lnTo>
                <a:cubicBezTo>
                  <a:pt x="1595992" y="4982727"/>
                  <a:pt x="1585663" y="4983958"/>
                  <a:pt x="1575919" y="4982019"/>
                </a:cubicBezTo>
                <a:lnTo>
                  <a:pt x="1563702" y="4975408"/>
                </a:lnTo>
                <a:lnTo>
                  <a:pt x="1562195" y="4980314"/>
                </a:lnTo>
                <a:cubicBezTo>
                  <a:pt x="1560211" y="4986025"/>
                  <a:pt x="1557236" y="4991983"/>
                  <a:pt x="1551286" y="4997942"/>
                </a:cubicBezTo>
                <a:cubicBezTo>
                  <a:pt x="1557236" y="4974107"/>
                  <a:pt x="1545337" y="4968149"/>
                  <a:pt x="1529470" y="4964176"/>
                </a:cubicBezTo>
                <a:lnTo>
                  <a:pt x="1529418" y="4964155"/>
                </a:lnTo>
                <a:lnTo>
                  <a:pt x="1526446" y="4964981"/>
                </a:lnTo>
                <a:cubicBezTo>
                  <a:pt x="1515307" y="4972053"/>
                  <a:pt x="1501904" y="4975979"/>
                  <a:pt x="1487394" y="4973053"/>
                </a:cubicBezTo>
                <a:cubicBezTo>
                  <a:pt x="1444140" y="4965991"/>
                  <a:pt x="1397419" y="4970033"/>
                  <a:pt x="1353611" y="4959546"/>
                </a:cubicBezTo>
                <a:cubicBezTo>
                  <a:pt x="1338824" y="4954909"/>
                  <a:pt x="1324867" y="4955409"/>
                  <a:pt x="1312295" y="4964471"/>
                </a:cubicBezTo>
                <a:cubicBezTo>
                  <a:pt x="1285165" y="4981159"/>
                  <a:pt x="1276339" y="4980828"/>
                  <a:pt x="1253376" y="4958185"/>
                </a:cubicBezTo>
                <a:cubicBezTo>
                  <a:pt x="1244875" y="4949016"/>
                  <a:pt x="1235217" y="4943550"/>
                  <a:pt x="1224958" y="4945208"/>
                </a:cubicBezTo>
                <a:cubicBezTo>
                  <a:pt x="1188772" y="4949304"/>
                  <a:pt x="1154068" y="4940858"/>
                  <a:pt x="1119918" y="4935839"/>
                </a:cubicBezTo>
                <a:cubicBezTo>
                  <a:pt x="1089187" y="4930265"/>
                  <a:pt x="1058734" y="4926404"/>
                  <a:pt x="1028786" y="4936519"/>
                </a:cubicBezTo>
                <a:cubicBezTo>
                  <a:pt x="1017094" y="4940167"/>
                  <a:pt x="1009701" y="4937848"/>
                  <a:pt x="1003186" y="4930116"/>
                </a:cubicBezTo>
                <a:cubicBezTo>
                  <a:pt x="994684" y="4920948"/>
                  <a:pt x="984196" y="4910344"/>
                  <a:pt x="971071" y="4915982"/>
                </a:cubicBezTo>
                <a:cubicBezTo>
                  <a:pt x="943109" y="4927533"/>
                  <a:pt x="917232" y="4919417"/>
                  <a:pt x="893390" y="4902186"/>
                </a:cubicBezTo>
                <a:cubicBezTo>
                  <a:pt x="857903" y="4878053"/>
                  <a:pt x="818623" y="4873863"/>
                  <a:pt x="779523" y="4892486"/>
                </a:cubicBezTo>
                <a:cubicBezTo>
                  <a:pt x="764688" y="4898400"/>
                  <a:pt x="759005" y="4895805"/>
                  <a:pt x="756512" y="4880393"/>
                </a:cubicBezTo>
                <a:cubicBezTo>
                  <a:pt x="755681" y="4875257"/>
                  <a:pt x="754851" y="4870119"/>
                  <a:pt x="752586" y="4866971"/>
                </a:cubicBezTo>
                <a:cubicBezTo>
                  <a:pt x="724542" y="4834605"/>
                  <a:pt x="696774" y="4803951"/>
                  <a:pt x="649221" y="4802856"/>
                </a:cubicBezTo>
                <a:cubicBezTo>
                  <a:pt x="638685" y="4802803"/>
                  <a:pt x="639564" y="4797389"/>
                  <a:pt x="641876" y="4789987"/>
                </a:cubicBezTo>
                <a:cubicBezTo>
                  <a:pt x="643032" y="4786285"/>
                  <a:pt x="645898" y="4782307"/>
                  <a:pt x="648764" y="4778330"/>
                </a:cubicBezTo>
                <a:cubicBezTo>
                  <a:pt x="654496" y="4770374"/>
                  <a:pt x="660505" y="4764130"/>
                  <a:pt x="652003" y="4754962"/>
                </a:cubicBezTo>
                <a:cubicBezTo>
                  <a:pt x="645212" y="4745517"/>
                  <a:pt x="637770" y="4753750"/>
                  <a:pt x="629498" y="4756844"/>
                </a:cubicBezTo>
                <a:cubicBezTo>
                  <a:pt x="613230" y="4764748"/>
                  <a:pt x="595251" y="4772927"/>
                  <a:pt x="579910" y="4764864"/>
                </a:cubicBezTo>
                <a:cubicBezTo>
                  <a:pt x="560872" y="4755643"/>
                  <a:pt x="553153" y="4762163"/>
                  <a:pt x="543399" y="4777798"/>
                </a:cubicBezTo>
                <a:cubicBezTo>
                  <a:pt x="540533" y="4781776"/>
                  <a:pt x="537667" y="4785754"/>
                  <a:pt x="532815" y="4788295"/>
                </a:cubicBezTo>
                <a:cubicBezTo>
                  <a:pt x="528515" y="4794263"/>
                  <a:pt x="523663" y="4796805"/>
                  <a:pt x="515715" y="4791062"/>
                </a:cubicBezTo>
                <a:cubicBezTo>
                  <a:pt x="509754" y="4786754"/>
                  <a:pt x="508647" y="4779904"/>
                  <a:pt x="512946" y="4773937"/>
                </a:cubicBezTo>
                <a:cubicBezTo>
                  <a:pt x="516967" y="4766257"/>
                  <a:pt x="517569" y="4759132"/>
                  <a:pt x="523579" y="4752888"/>
                </a:cubicBezTo>
                <a:cubicBezTo>
                  <a:pt x="526721" y="4750623"/>
                  <a:pt x="529864" y="4748357"/>
                  <a:pt x="527324" y="4743496"/>
                </a:cubicBezTo>
                <a:cubicBezTo>
                  <a:pt x="525060" y="4740348"/>
                  <a:pt x="520207" y="4742890"/>
                  <a:pt x="516788" y="4743444"/>
                </a:cubicBezTo>
                <a:cubicBezTo>
                  <a:pt x="511658" y="4744273"/>
                  <a:pt x="508238" y="4744827"/>
                  <a:pt x="505372" y="4748805"/>
                </a:cubicBezTo>
                <a:cubicBezTo>
                  <a:pt x="502506" y="4752781"/>
                  <a:pt x="499086" y="4753335"/>
                  <a:pt x="495113" y="4750463"/>
                </a:cubicBezTo>
                <a:cubicBezTo>
                  <a:pt x="473257" y="4734669"/>
                  <a:pt x="449643" y="4729702"/>
                  <a:pt x="424271" y="4735562"/>
                </a:cubicBezTo>
                <a:cubicBezTo>
                  <a:pt x="412579" y="4739210"/>
                  <a:pt x="400609" y="4741146"/>
                  <a:pt x="388363" y="4741370"/>
                </a:cubicBezTo>
                <a:cubicBezTo>
                  <a:pt x="381523" y="4742475"/>
                  <a:pt x="371263" y="4744135"/>
                  <a:pt x="366459" y="4736126"/>
                </a:cubicBezTo>
                <a:cubicBezTo>
                  <a:pt x="363642" y="4729553"/>
                  <a:pt x="371360" y="4723033"/>
                  <a:pt x="375659" y="4717066"/>
                </a:cubicBezTo>
                <a:cubicBezTo>
                  <a:pt x="378525" y="4713088"/>
                  <a:pt x="381668" y="4710822"/>
                  <a:pt x="384534" y="4706845"/>
                </a:cubicBezTo>
                <a:cubicBezTo>
                  <a:pt x="387399" y="4702867"/>
                  <a:pt x="395396" y="4698060"/>
                  <a:pt x="390868" y="4691763"/>
                </a:cubicBezTo>
                <a:cubicBezTo>
                  <a:pt x="388050" y="4685189"/>
                  <a:pt x="379501" y="4686573"/>
                  <a:pt x="372938" y="4689392"/>
                </a:cubicBezTo>
                <a:cubicBezTo>
                  <a:pt x="357549" y="4691880"/>
                  <a:pt x="345025" y="4690392"/>
                  <a:pt x="328528" y="4686030"/>
                </a:cubicBezTo>
                <a:cubicBezTo>
                  <a:pt x="291560" y="4674437"/>
                  <a:pt x="274135" y="4686040"/>
                  <a:pt x="265995" y="4722501"/>
                </a:cubicBezTo>
                <a:cubicBezTo>
                  <a:pt x="263081" y="4737030"/>
                  <a:pt x="255640" y="4745263"/>
                  <a:pt x="241683" y="4745763"/>
                </a:cubicBezTo>
                <a:cubicBezTo>
                  <a:pt x="236421" y="4713226"/>
                  <a:pt x="231436" y="4682404"/>
                  <a:pt x="226174" y="4649868"/>
                </a:cubicBezTo>
                <a:cubicBezTo>
                  <a:pt x="249836" y="4644284"/>
                  <a:pt x="253581" y="4634892"/>
                  <a:pt x="244249" y="4620587"/>
                </a:cubicBezTo>
                <a:cubicBezTo>
                  <a:pt x="241709" y="4615726"/>
                  <a:pt x="234314" y="4613407"/>
                  <a:pt x="236904" y="4607717"/>
                </a:cubicBezTo>
                <a:cubicBezTo>
                  <a:pt x="241203" y="4601751"/>
                  <a:pt x="248319" y="4602357"/>
                  <a:pt x="253726" y="4603239"/>
                </a:cubicBezTo>
                <a:cubicBezTo>
                  <a:pt x="258856" y="4602410"/>
                  <a:pt x="262552" y="4603568"/>
                  <a:pt x="266249" y="4604728"/>
                </a:cubicBezTo>
                <a:cubicBezTo>
                  <a:pt x="277063" y="4606493"/>
                  <a:pt x="281915" y="4603952"/>
                  <a:pt x="281687" y="4591688"/>
                </a:cubicBezTo>
                <a:cubicBezTo>
                  <a:pt x="282289" y="4584562"/>
                  <a:pt x="285757" y="4573458"/>
                  <a:pt x="295138" y="4577213"/>
                </a:cubicBezTo>
                <a:cubicBezTo>
                  <a:pt x="307938" y="4580414"/>
                  <a:pt x="319907" y="4578478"/>
                  <a:pt x="332154" y="4578255"/>
                </a:cubicBezTo>
                <a:cubicBezTo>
                  <a:pt x="342690" y="4578309"/>
                  <a:pt x="355213" y="4579797"/>
                  <a:pt x="366629" y="4574436"/>
                </a:cubicBezTo>
                <a:cubicBezTo>
                  <a:pt x="376335" y="4569353"/>
                  <a:pt x="387750" y="4563993"/>
                  <a:pt x="376432" y="4548251"/>
                </a:cubicBezTo>
                <a:cubicBezTo>
                  <a:pt x="372180" y="4543667"/>
                  <a:pt x="375047" y="4539689"/>
                  <a:pt x="381610" y="4536870"/>
                </a:cubicBezTo>
                <a:cubicBezTo>
                  <a:pt x="407258" y="4532722"/>
                  <a:pt x="416916" y="4538188"/>
                  <a:pt x="422779" y="4563598"/>
                </a:cubicBezTo>
                <a:cubicBezTo>
                  <a:pt x="424164" y="4572161"/>
                  <a:pt x="426982" y="4578733"/>
                  <a:pt x="434376" y="4581053"/>
                </a:cubicBezTo>
                <a:cubicBezTo>
                  <a:pt x="447176" y="4584254"/>
                  <a:pt x="459700" y="4585742"/>
                  <a:pt x="472825" y="4580106"/>
                </a:cubicBezTo>
                <a:cubicBezTo>
                  <a:pt x="476245" y="4579553"/>
                  <a:pt x="476847" y="4572426"/>
                  <a:pt x="474583" y="4569278"/>
                </a:cubicBezTo>
                <a:cubicBezTo>
                  <a:pt x="473752" y="4564141"/>
                  <a:pt x="472644" y="4557292"/>
                  <a:pt x="475510" y="4553313"/>
                </a:cubicBezTo>
                <a:cubicBezTo>
                  <a:pt x="479809" y="4547347"/>
                  <a:pt x="484711" y="4534254"/>
                  <a:pt x="491502" y="4543699"/>
                </a:cubicBezTo>
                <a:cubicBezTo>
                  <a:pt x="508228" y="4560323"/>
                  <a:pt x="525327" y="4557557"/>
                  <a:pt x="544136" y="4554515"/>
                </a:cubicBezTo>
                <a:cubicBezTo>
                  <a:pt x="554673" y="4554568"/>
                  <a:pt x="565209" y="4554621"/>
                  <a:pt x="575144" y="4561801"/>
                </a:cubicBezTo>
                <a:cubicBezTo>
                  <a:pt x="612616" y="4587370"/>
                  <a:pt x="637989" y="4581509"/>
                  <a:pt x="655835" y="4539964"/>
                </a:cubicBezTo>
                <a:cubicBezTo>
                  <a:pt x="661013" y="4528584"/>
                  <a:pt x="669008" y="4523776"/>
                  <a:pt x="679220" y="4532668"/>
                </a:cubicBezTo>
                <a:cubicBezTo>
                  <a:pt x="703062" y="4549899"/>
                  <a:pt x="729819" y="4552600"/>
                  <a:pt x="757455" y="4549888"/>
                </a:cubicBezTo>
                <a:cubicBezTo>
                  <a:pt x="771411" y="4549388"/>
                  <a:pt x="784813" y="4545464"/>
                  <a:pt x="800480" y="4544687"/>
                </a:cubicBezTo>
                <a:cubicBezTo>
                  <a:pt x="826683" y="4543964"/>
                  <a:pt x="848911" y="4540369"/>
                  <a:pt x="854186" y="4507886"/>
                </a:cubicBezTo>
                <a:cubicBezTo>
                  <a:pt x="856125" y="4519874"/>
                  <a:pt x="855799" y="4528711"/>
                  <a:pt x="862591" y="4538156"/>
                </a:cubicBezTo>
                <a:cubicBezTo>
                  <a:pt x="869937" y="4551026"/>
                  <a:pt x="882737" y="4554228"/>
                  <a:pt x="894707" y="4552292"/>
                </a:cubicBezTo>
                <a:cubicBezTo>
                  <a:pt x="908109" y="4548368"/>
                  <a:pt x="897620" y="4537763"/>
                  <a:pt x="898222" y="4530637"/>
                </a:cubicBezTo>
                <a:cubicBezTo>
                  <a:pt x="898271" y="4520086"/>
                  <a:pt x="904003" y="4512130"/>
                  <a:pt x="915093" y="4515608"/>
                </a:cubicBezTo>
                <a:cubicBezTo>
                  <a:pt x="929880" y="4520245"/>
                  <a:pt x="941850" y="4518309"/>
                  <a:pt x="956962" y="4514108"/>
                </a:cubicBezTo>
                <a:cubicBezTo>
                  <a:pt x="974940" y="4505929"/>
                  <a:pt x="993750" y="4502887"/>
                  <a:pt x="1013064" y="4513821"/>
                </a:cubicBezTo>
                <a:cubicBezTo>
                  <a:pt x="1024709" y="4520723"/>
                  <a:pt x="1034691" y="4517352"/>
                  <a:pt x="1041856" y="4507407"/>
                </a:cubicBezTo>
                <a:cubicBezTo>
                  <a:pt x="1046155" y="4501441"/>
                  <a:pt x="1050454" y="4495474"/>
                  <a:pt x="1053320" y="4491496"/>
                </a:cubicBezTo>
                <a:cubicBezTo>
                  <a:pt x="1060761" y="4483264"/>
                  <a:pt x="1063953" y="4470447"/>
                  <a:pt x="1074766" y="4472212"/>
                </a:cubicBezTo>
                <a:cubicBezTo>
                  <a:pt x="1085579" y="4473978"/>
                  <a:pt x="1085809" y="4486241"/>
                  <a:pt x="1087194" y="4494804"/>
                </a:cubicBezTo>
                <a:cubicBezTo>
                  <a:pt x="1088579" y="4503366"/>
                  <a:pt x="1094864" y="4498834"/>
                  <a:pt x="1100270" y="4499718"/>
                </a:cubicBezTo>
                <a:cubicBezTo>
                  <a:pt x="1105400" y="4498889"/>
                  <a:pt x="1110530" y="4498058"/>
                  <a:pt x="1107712" y="4491485"/>
                </a:cubicBezTo>
                <a:cubicBezTo>
                  <a:pt x="1101246" y="4473201"/>
                  <a:pt x="1110674" y="4466405"/>
                  <a:pt x="1125787" y="4462204"/>
                </a:cubicBezTo>
                <a:cubicBezTo>
                  <a:pt x="1140899" y="4458003"/>
                  <a:pt x="1141502" y="4450876"/>
                  <a:pt x="1129303" y="4440549"/>
                </a:cubicBezTo>
                <a:cubicBezTo>
                  <a:pt x="1127040" y="4437401"/>
                  <a:pt x="1121633" y="4436518"/>
                  <a:pt x="1116226" y="4435635"/>
                </a:cubicBezTo>
                <a:cubicBezTo>
                  <a:pt x="1068445" y="4422276"/>
                  <a:pt x="1018906" y="4419745"/>
                  <a:pt x="968487" y="4422628"/>
                </a:cubicBezTo>
                <a:cubicBezTo>
                  <a:pt x="928327" y="4423851"/>
                  <a:pt x="891035" y="4421097"/>
                  <a:pt x="854392" y="4400664"/>
                </a:cubicBezTo>
                <a:cubicBezTo>
                  <a:pt x="833091" y="4388294"/>
                  <a:pt x="816088" y="4369958"/>
                  <a:pt x="800518" y="4349632"/>
                </a:cubicBezTo>
                <a:cubicBezTo>
                  <a:pt x="791872" y="4372118"/>
                  <a:pt x="783600" y="4375212"/>
                  <a:pt x="763731" y="4360854"/>
                </a:cubicBezTo>
                <a:cubicBezTo>
                  <a:pt x="757770" y="4356546"/>
                  <a:pt x="752966" y="4348537"/>
                  <a:pt x="753291" y="4339698"/>
                </a:cubicBezTo>
                <a:cubicBezTo>
                  <a:pt x="752508" y="4324010"/>
                  <a:pt x="739708" y="4320809"/>
                  <a:pt x="727461" y="4321032"/>
                </a:cubicBezTo>
                <a:cubicBezTo>
                  <a:pt x="714938" y="4319543"/>
                  <a:pt x="711193" y="4328935"/>
                  <a:pt x="707448" y="4338326"/>
                </a:cubicBezTo>
                <a:cubicBezTo>
                  <a:pt x="705413" y="4347441"/>
                  <a:pt x="707075" y="4357716"/>
                  <a:pt x="698476" y="4369649"/>
                </a:cubicBezTo>
                <a:cubicBezTo>
                  <a:pt x="700283" y="4348271"/>
                  <a:pt x="689192" y="4344793"/>
                  <a:pt x="674959" y="4343580"/>
                </a:cubicBezTo>
                <a:cubicBezTo>
                  <a:pt x="662712" y="4343804"/>
                  <a:pt x="647649" y="4337454"/>
                  <a:pt x="647697" y="4326903"/>
                </a:cubicBezTo>
                <a:cubicBezTo>
                  <a:pt x="648071" y="4307513"/>
                  <a:pt x="646735" y="4288401"/>
                  <a:pt x="656212" y="4271054"/>
                </a:cubicBezTo>
                <a:cubicBezTo>
                  <a:pt x="661667" y="4261385"/>
                  <a:pt x="668229" y="4258566"/>
                  <a:pt x="680475" y="4258343"/>
                </a:cubicBezTo>
                <a:cubicBezTo>
                  <a:pt x="689579" y="4260385"/>
                  <a:pt x="693553" y="4263257"/>
                  <a:pt x="693504" y="4273808"/>
                </a:cubicBezTo>
                <a:cubicBezTo>
                  <a:pt x="694613" y="4280658"/>
                  <a:pt x="700296" y="4283253"/>
                  <a:pt x="705426" y="4282423"/>
                </a:cubicBezTo>
                <a:cubicBezTo>
                  <a:pt x="725667" y="4277392"/>
                  <a:pt x="739299" y="4285731"/>
                  <a:pt x="753207" y="4295782"/>
                </a:cubicBezTo>
                <a:cubicBezTo>
                  <a:pt x="766838" y="4304120"/>
                  <a:pt x="781071" y="4305333"/>
                  <a:pt x="791102" y="4291411"/>
                </a:cubicBezTo>
                <a:cubicBezTo>
                  <a:pt x="798267" y="4281465"/>
                  <a:pt x="802241" y="4284337"/>
                  <a:pt x="802193" y="4294889"/>
                </a:cubicBezTo>
                <a:cubicBezTo>
                  <a:pt x="803300" y="4301738"/>
                  <a:pt x="806998" y="4302898"/>
                  <a:pt x="814391" y="4305216"/>
                </a:cubicBezTo>
                <a:cubicBezTo>
                  <a:pt x="845121" y="4310790"/>
                  <a:pt x="875900" y="4305811"/>
                  <a:pt x="903307" y="4290836"/>
                </a:cubicBezTo>
                <a:cubicBezTo>
                  <a:pt x="917588" y="4281497"/>
                  <a:pt x="932978" y="4279009"/>
                  <a:pt x="948921" y="4279944"/>
                </a:cubicBezTo>
                <a:cubicBezTo>
                  <a:pt x="963154" y="4281157"/>
                  <a:pt x="976508" y="4287784"/>
                  <a:pt x="988152" y="4294686"/>
                </a:cubicBezTo>
                <a:cubicBezTo>
                  <a:pt x="994113" y="4298993"/>
                  <a:pt x="998640" y="4305290"/>
                  <a:pt x="1006359" y="4298771"/>
                </a:cubicBezTo>
                <a:cubicBezTo>
                  <a:pt x="1014078" y="4292250"/>
                  <a:pt x="1012971" y="4285401"/>
                  <a:pt x="1009876" y="4277116"/>
                </a:cubicBezTo>
                <a:cubicBezTo>
                  <a:pt x="1007058" y="4270543"/>
                  <a:pt x="1002808" y="4265959"/>
                  <a:pt x="1003410" y="4258832"/>
                </a:cubicBezTo>
                <a:cubicBezTo>
                  <a:pt x="1000363" y="4239995"/>
                  <a:pt x="990429" y="4232816"/>
                  <a:pt x="972775" y="4232157"/>
                </a:cubicBezTo>
                <a:cubicBezTo>
                  <a:pt x="940889" y="4230285"/>
                  <a:pt x="912146" y="4226148"/>
                  <a:pt x="881415" y="4220575"/>
                </a:cubicBezTo>
                <a:cubicBezTo>
                  <a:pt x="862932" y="4214777"/>
                  <a:pt x="859837" y="4206492"/>
                  <a:pt x="869591" y="4190857"/>
                </a:cubicBezTo>
                <a:cubicBezTo>
                  <a:pt x="871301" y="4190581"/>
                  <a:pt x="871024" y="4188868"/>
                  <a:pt x="870747" y="4187155"/>
                </a:cubicBezTo>
                <a:cubicBezTo>
                  <a:pt x="871398" y="4169479"/>
                  <a:pt x="881705" y="4157269"/>
                  <a:pt x="892290" y="4146771"/>
                </a:cubicBezTo>
                <a:cubicBezTo>
                  <a:pt x="899732" y="4138539"/>
                  <a:pt x="903706" y="4141410"/>
                  <a:pt x="906523" y="4147984"/>
                </a:cubicBezTo>
                <a:cubicBezTo>
                  <a:pt x="912436" y="4162841"/>
                  <a:pt x="904994" y="4171074"/>
                  <a:pt x="891591" y="4174998"/>
                </a:cubicBezTo>
                <a:cubicBezTo>
                  <a:pt x="896395" y="4183007"/>
                  <a:pt x="902633" y="4189027"/>
                  <a:pt x="911182" y="4187646"/>
                </a:cubicBezTo>
                <a:cubicBezTo>
                  <a:pt x="916312" y="4186816"/>
                  <a:pt x="916915" y="4179689"/>
                  <a:pt x="917794" y="4174275"/>
                </a:cubicBezTo>
                <a:cubicBezTo>
                  <a:pt x="920479" y="4147483"/>
                  <a:pt x="926488" y="4141241"/>
                  <a:pt x="952414" y="4138804"/>
                </a:cubicBezTo>
                <a:cubicBezTo>
                  <a:pt x="976907" y="4138357"/>
                  <a:pt x="1002556" y="4134209"/>
                  <a:pt x="1025941" y="4126913"/>
                </a:cubicBezTo>
                <a:cubicBezTo>
                  <a:pt x="1057598" y="4116522"/>
                  <a:pt x="1065546" y="4122266"/>
                  <a:pt x="1065678" y="4155630"/>
                </a:cubicBezTo>
                <a:cubicBezTo>
                  <a:pt x="1065955" y="4157343"/>
                  <a:pt x="1066232" y="4159056"/>
                  <a:pt x="1066509" y="4160768"/>
                </a:cubicBezTo>
                <a:cubicBezTo>
                  <a:pt x="1065630" y="4166181"/>
                  <a:pt x="1061609" y="4173861"/>
                  <a:pt x="1070712" y="4175902"/>
                </a:cubicBezTo>
                <a:cubicBezTo>
                  <a:pt x="1079538" y="4176233"/>
                  <a:pt x="1088642" y="4178275"/>
                  <a:pt x="1092110" y="4167170"/>
                </a:cubicBezTo>
                <a:cubicBezTo>
                  <a:pt x="1094422" y="4159768"/>
                  <a:pt x="1097011" y="4154078"/>
                  <a:pt x="1097613" y="4146951"/>
                </a:cubicBezTo>
                <a:cubicBezTo>
                  <a:pt x="1102791" y="4135571"/>
                  <a:pt x="1109354" y="4132752"/>
                  <a:pt x="1120722" y="4137943"/>
                </a:cubicBezTo>
                <a:cubicBezTo>
                  <a:pt x="1131812" y="4141420"/>
                  <a:pt x="1131486" y="4150259"/>
                  <a:pt x="1125755" y="4158215"/>
                </a:cubicBezTo>
                <a:cubicBezTo>
                  <a:pt x="1124598" y="4161917"/>
                  <a:pt x="1123165" y="4163906"/>
                  <a:pt x="1122009" y="4167606"/>
                </a:cubicBezTo>
                <a:cubicBezTo>
                  <a:pt x="1119143" y="4171584"/>
                  <a:pt x="1119975" y="4176722"/>
                  <a:pt x="1123948" y="4179593"/>
                </a:cubicBezTo>
                <a:cubicBezTo>
                  <a:pt x="1129631" y="4182188"/>
                  <a:pt x="1130511" y="4176774"/>
                  <a:pt x="1133654" y="4174509"/>
                </a:cubicBezTo>
                <a:cubicBezTo>
                  <a:pt x="1139663" y="4168266"/>
                  <a:pt x="1143684" y="4160586"/>
                  <a:pt x="1145720" y="4151472"/>
                </a:cubicBezTo>
                <a:cubicBezTo>
                  <a:pt x="1154089" y="4127275"/>
                  <a:pt x="1163795" y="4122191"/>
                  <a:pt x="1187963" y="4130582"/>
                </a:cubicBezTo>
                <a:cubicBezTo>
                  <a:pt x="1199052" y="4134060"/>
                  <a:pt x="1210420" y="4139251"/>
                  <a:pt x="1221510" y="4142728"/>
                </a:cubicBezTo>
                <a:cubicBezTo>
                  <a:pt x="1228904" y="4145048"/>
                  <a:pt x="1237730" y="4145377"/>
                  <a:pt x="1243185" y="4135708"/>
                </a:cubicBezTo>
                <a:cubicBezTo>
                  <a:pt x="1250074" y="4124052"/>
                  <a:pt x="1253264" y="4111235"/>
                  <a:pt x="1270640" y="4110182"/>
                </a:cubicBezTo>
                <a:lnTo>
                  <a:pt x="1282876" y="4108797"/>
                </a:lnTo>
                <a:lnTo>
                  <a:pt x="1286576" y="4097017"/>
                </a:lnTo>
                <a:cubicBezTo>
                  <a:pt x="1288993" y="4091741"/>
                  <a:pt x="1291968" y="4087272"/>
                  <a:pt x="1295439" y="4084293"/>
                </a:cubicBezTo>
                <a:cubicBezTo>
                  <a:pt x="1313289" y="4070389"/>
                  <a:pt x="1331138" y="4080320"/>
                  <a:pt x="1345022" y="4088265"/>
                </a:cubicBezTo>
                <a:cubicBezTo>
                  <a:pt x="1364855" y="4100182"/>
                  <a:pt x="1386671" y="4108127"/>
                  <a:pt x="1410471" y="4108127"/>
                </a:cubicBezTo>
                <a:cubicBezTo>
                  <a:pt x="1424354" y="4108127"/>
                  <a:pt x="1440221" y="4108127"/>
                  <a:pt x="1456087" y="4108127"/>
                </a:cubicBezTo>
                <a:cubicBezTo>
                  <a:pt x="1472450" y="4108127"/>
                  <a:pt x="1488688" y="4108748"/>
                  <a:pt x="1504648" y="4110424"/>
                </a:cubicBezTo>
                <a:lnTo>
                  <a:pt x="1547867" y="4118376"/>
                </a:lnTo>
                <a:lnTo>
                  <a:pt x="1565813" y="4109890"/>
                </a:lnTo>
                <a:lnTo>
                  <a:pt x="1580766" y="4100198"/>
                </a:lnTo>
                <a:lnTo>
                  <a:pt x="1565424" y="4094947"/>
                </a:lnTo>
                <a:cubicBezTo>
                  <a:pt x="1530228" y="4076440"/>
                  <a:pt x="1493627" y="4076689"/>
                  <a:pt x="1459577" y="4097923"/>
                </a:cubicBezTo>
                <a:cubicBezTo>
                  <a:pt x="1446536" y="4104920"/>
                  <a:pt x="1441032" y="4103125"/>
                  <a:pt x="1437127" y="4089196"/>
                </a:cubicBezTo>
                <a:cubicBezTo>
                  <a:pt x="1435824" y="4084553"/>
                  <a:pt x="1434522" y="4079910"/>
                  <a:pt x="1432108" y="4077249"/>
                </a:cubicBezTo>
                <a:cubicBezTo>
                  <a:pt x="1402903" y="4050384"/>
                  <a:pt x="1374133" y="4025067"/>
                  <a:pt x="1330239" y="4029031"/>
                </a:cubicBezTo>
                <a:cubicBezTo>
                  <a:pt x="1320533" y="4030083"/>
                  <a:pt x="1320775" y="4025007"/>
                  <a:pt x="1322130" y="4017950"/>
                </a:cubicBezTo>
                <a:cubicBezTo>
                  <a:pt x="1322807" y="4014421"/>
                  <a:pt x="1325030" y="4010459"/>
                  <a:pt x="1327252" y="4006497"/>
                </a:cubicBezTo>
                <a:cubicBezTo>
                  <a:pt x="1331697" y="3998573"/>
                  <a:pt x="1336577" y="3992196"/>
                  <a:pt x="1327791" y="3984645"/>
                </a:cubicBezTo>
                <a:cubicBezTo>
                  <a:pt x="1320552" y="3976660"/>
                  <a:pt x="1314560" y="3985017"/>
                  <a:pt x="1307268" y="3988732"/>
                </a:cubicBezTo>
                <a:cubicBezTo>
                  <a:pt x="1293116" y="3997709"/>
                  <a:pt x="1277419" y="4007119"/>
                  <a:pt x="1262452" y="4001302"/>
                </a:cubicBezTo>
                <a:cubicBezTo>
                  <a:pt x="1243960" y="3994802"/>
                  <a:pt x="1237536" y="4001613"/>
                  <a:pt x="1230190" y="4017027"/>
                </a:cubicBezTo>
                <a:cubicBezTo>
                  <a:pt x="1227968" y="4020989"/>
                  <a:pt x="1225746" y="4024951"/>
                  <a:pt x="1221544" y="4027799"/>
                </a:cubicBezTo>
                <a:cubicBezTo>
                  <a:pt x="1218210" y="4033741"/>
                  <a:pt x="1214007" y="4036589"/>
                  <a:pt x="1206089" y="4032133"/>
                </a:cubicBezTo>
                <a:cubicBezTo>
                  <a:pt x="1200153" y="4028790"/>
                  <a:pt x="1198415" y="4022601"/>
                  <a:pt x="1201749" y="4016657"/>
                </a:cubicBezTo>
                <a:cubicBezTo>
                  <a:pt x="1204649" y="4009165"/>
                  <a:pt x="1204459" y="4002542"/>
                  <a:pt x="1209338" y="3996166"/>
                </a:cubicBezTo>
                <a:cubicBezTo>
                  <a:pt x="1211994" y="3993750"/>
                  <a:pt x="1214651" y="3991337"/>
                  <a:pt x="1211803" y="3987128"/>
                </a:cubicBezTo>
                <a:cubicBezTo>
                  <a:pt x="1209391" y="3984467"/>
                  <a:pt x="1205188" y="3987314"/>
                  <a:pt x="1202098" y="3988181"/>
                </a:cubicBezTo>
                <a:cubicBezTo>
                  <a:pt x="1197462" y="3989482"/>
                  <a:pt x="1194371" y="3990348"/>
                  <a:pt x="1192149" y="3994309"/>
                </a:cubicBezTo>
                <a:cubicBezTo>
                  <a:pt x="1189926" y="3998271"/>
                  <a:pt x="1186834" y="3999138"/>
                  <a:pt x="1182875" y="3996910"/>
                </a:cubicBezTo>
                <a:cubicBezTo>
                  <a:pt x="1161103" y="3984655"/>
                  <a:pt x="1138843" y="3982551"/>
                  <a:pt x="1116096" y="3990600"/>
                </a:cubicBezTo>
                <a:cubicBezTo>
                  <a:pt x="1105713" y="3995181"/>
                  <a:pt x="1094896" y="3998214"/>
                  <a:pt x="1083644" y="3999701"/>
                </a:cubicBezTo>
                <a:cubicBezTo>
                  <a:pt x="1077463" y="4001435"/>
                  <a:pt x="1068191" y="4004036"/>
                  <a:pt x="1062929" y="3997164"/>
                </a:cubicBezTo>
                <a:cubicBezTo>
                  <a:pt x="1059648" y="3991408"/>
                  <a:pt x="1066073" y="3984597"/>
                  <a:pt x="1069406" y="3978654"/>
                </a:cubicBezTo>
                <a:cubicBezTo>
                  <a:pt x="1071628" y="3974692"/>
                  <a:pt x="1074286" y="3972278"/>
                  <a:pt x="1076509" y="3968316"/>
                </a:cubicBezTo>
                <a:cubicBezTo>
                  <a:pt x="1078731" y="3964354"/>
                  <a:pt x="1085590" y="3959091"/>
                  <a:pt x="1080764" y="3953768"/>
                </a:cubicBezTo>
                <a:cubicBezTo>
                  <a:pt x="1077482" y="3948011"/>
                  <a:pt x="1069754" y="3950179"/>
                  <a:pt x="1064007" y="3953460"/>
                </a:cubicBezTo>
                <a:cubicBezTo>
                  <a:pt x="1050099" y="3957360"/>
                  <a:pt x="1038413" y="3957299"/>
                  <a:pt x="1022769" y="3955009"/>
                </a:cubicBezTo>
                <a:cubicBezTo>
                  <a:pt x="987522" y="3948202"/>
                  <a:pt x="972693" y="3960707"/>
                  <a:pt x="969011" y="3995127"/>
                </a:cubicBezTo>
                <a:cubicBezTo>
                  <a:pt x="967847" y="4008807"/>
                  <a:pt x="961855" y="4017165"/>
                  <a:pt x="949059" y="4019086"/>
                </a:cubicBezTo>
                <a:cubicBezTo>
                  <a:pt x="940813" y="3989681"/>
                  <a:pt x="932999" y="3961824"/>
                  <a:pt x="924754" y="3932419"/>
                </a:cubicBezTo>
                <a:cubicBezTo>
                  <a:pt x="945954" y="3924804"/>
                  <a:pt x="948420" y="3915766"/>
                  <a:pt x="938332" y="3903571"/>
                </a:cubicBezTo>
                <a:cubicBezTo>
                  <a:pt x="935484" y="3899362"/>
                  <a:pt x="928435" y="3898000"/>
                  <a:pt x="930223" y="3892490"/>
                </a:cubicBezTo>
                <a:cubicBezTo>
                  <a:pt x="933557" y="3886547"/>
                  <a:pt x="940173" y="3886362"/>
                  <a:pt x="945244" y="3886608"/>
                </a:cubicBezTo>
                <a:cubicBezTo>
                  <a:pt x="949879" y="3885308"/>
                  <a:pt x="953404" y="3885988"/>
                  <a:pt x="956930" y="3886670"/>
                </a:cubicBezTo>
                <a:cubicBezTo>
                  <a:pt x="967069" y="3887165"/>
                  <a:pt x="971271" y="3884317"/>
                  <a:pt x="969778" y="3873050"/>
                </a:cubicBezTo>
                <a:cubicBezTo>
                  <a:pt x="969587" y="3866426"/>
                  <a:pt x="971619" y="3855840"/>
                  <a:pt x="980648" y="3858316"/>
                </a:cubicBezTo>
                <a:lnTo>
                  <a:pt x="1012245" y="3855626"/>
                </a:lnTo>
                <a:lnTo>
                  <a:pt x="997346" y="3841601"/>
                </a:lnTo>
                <a:cubicBezTo>
                  <a:pt x="988013" y="3827295"/>
                  <a:pt x="975538" y="3815255"/>
                  <a:pt x="958487" y="3807469"/>
                </a:cubicBezTo>
                <a:cubicBezTo>
                  <a:pt x="943146" y="3799407"/>
                  <a:pt x="927804" y="3791345"/>
                  <a:pt x="916763" y="3777316"/>
                </a:cubicBezTo>
                <a:cubicBezTo>
                  <a:pt x="909273" y="3796100"/>
                  <a:pt x="922855" y="3814989"/>
                  <a:pt x="915365" y="3833772"/>
                </a:cubicBezTo>
                <a:cubicBezTo>
                  <a:pt x="896376" y="3814000"/>
                  <a:pt x="896376" y="3814000"/>
                  <a:pt x="874376" y="3829859"/>
                </a:cubicBezTo>
                <a:cubicBezTo>
                  <a:pt x="864670" y="3834943"/>
                  <a:pt x="858107" y="3837761"/>
                  <a:pt x="847016" y="3834283"/>
                </a:cubicBezTo>
                <a:cubicBezTo>
                  <a:pt x="817719" y="3826721"/>
                  <a:pt x="788975" y="3822583"/>
                  <a:pt x="760233" y="3818446"/>
                </a:cubicBezTo>
                <a:cubicBezTo>
                  <a:pt x="672015" y="3804598"/>
                  <a:pt x="583749" y="3801301"/>
                  <a:pt x="496411" y="3782040"/>
                </a:cubicBezTo>
                <a:cubicBezTo>
                  <a:pt x="489295" y="3781433"/>
                  <a:pt x="479035" y="3783092"/>
                  <a:pt x="477650" y="3774530"/>
                </a:cubicBezTo>
                <a:cubicBezTo>
                  <a:pt x="474556" y="3766245"/>
                  <a:pt x="482551" y="3761438"/>
                  <a:pt x="486850" y="3755470"/>
                </a:cubicBezTo>
                <a:cubicBezTo>
                  <a:pt x="491426" y="3751216"/>
                  <a:pt x="497712" y="3746684"/>
                  <a:pt x="493184" y="3740389"/>
                </a:cubicBezTo>
                <a:cubicBezTo>
                  <a:pt x="490090" y="3732103"/>
                  <a:pt x="482696" y="3729784"/>
                  <a:pt x="475580" y="3729178"/>
                </a:cubicBezTo>
                <a:cubicBezTo>
                  <a:pt x="470450" y="3730007"/>
                  <a:pt x="465320" y="3730837"/>
                  <a:pt x="460190" y="3731667"/>
                </a:cubicBezTo>
                <a:cubicBezTo>
                  <a:pt x="435974" y="3733826"/>
                  <a:pt x="420079" y="3722339"/>
                  <a:pt x="416202" y="3698365"/>
                </a:cubicBezTo>
                <a:cubicBezTo>
                  <a:pt x="414818" y="3689803"/>
                  <a:pt x="413433" y="3681241"/>
                  <a:pt x="415468" y="3672127"/>
                </a:cubicBezTo>
                <a:cubicBezTo>
                  <a:pt x="415516" y="3661575"/>
                  <a:pt x="407845" y="3657544"/>
                  <a:pt x="398140" y="3662628"/>
                </a:cubicBezTo>
                <a:cubicBezTo>
                  <a:pt x="380162" y="3670808"/>
                  <a:pt x="373827" y="3685889"/>
                  <a:pt x="379415" y="3709587"/>
                </a:cubicBezTo>
                <a:cubicBezTo>
                  <a:pt x="365230" y="3697823"/>
                  <a:pt x="354742" y="3687218"/>
                  <a:pt x="347396" y="3674350"/>
                </a:cubicBezTo>
                <a:cubicBezTo>
                  <a:pt x="340051" y="3661480"/>
                  <a:pt x="340196" y="3629826"/>
                  <a:pt x="350503" y="3617616"/>
                </a:cubicBezTo>
                <a:cubicBezTo>
                  <a:pt x="363955" y="3603141"/>
                  <a:pt x="380728" y="3609214"/>
                  <a:pt x="393806" y="3614128"/>
                </a:cubicBezTo>
                <a:cubicBezTo>
                  <a:pt x="412566" y="3621637"/>
                  <a:pt x="432484" y="3625445"/>
                  <a:pt x="453002" y="3622127"/>
                </a:cubicBezTo>
                <a:cubicBezTo>
                  <a:pt x="464972" y="3620190"/>
                  <a:pt x="478652" y="3617978"/>
                  <a:pt x="492330" y="3615766"/>
                </a:cubicBezTo>
                <a:cubicBezTo>
                  <a:pt x="548758" y="3606640"/>
                  <a:pt x="604860" y="3606353"/>
                  <a:pt x="655965" y="3640260"/>
                </a:cubicBezTo>
                <a:cubicBezTo>
                  <a:pt x="675557" y="3652906"/>
                  <a:pt x="684986" y="3646111"/>
                  <a:pt x="690212" y="3624178"/>
                </a:cubicBezTo>
                <a:cubicBezTo>
                  <a:pt x="691368" y="3620478"/>
                  <a:pt x="687117" y="3615893"/>
                  <a:pt x="691969" y="3613351"/>
                </a:cubicBezTo>
                <a:cubicBezTo>
                  <a:pt x="697100" y="3612522"/>
                  <a:pt x="701074" y="3615393"/>
                  <a:pt x="703338" y="3618542"/>
                </a:cubicBezTo>
                <a:cubicBezTo>
                  <a:pt x="705601" y="3621690"/>
                  <a:pt x="707865" y="3624838"/>
                  <a:pt x="709852" y="3626274"/>
                </a:cubicBezTo>
                <a:cubicBezTo>
                  <a:pt x="716366" y="3634006"/>
                  <a:pt x="724314" y="3639750"/>
                  <a:pt x="731478" y="3629805"/>
                </a:cubicBezTo>
                <a:cubicBezTo>
                  <a:pt x="740354" y="3619584"/>
                  <a:pt x="726397" y="3620084"/>
                  <a:pt x="722147" y="3615500"/>
                </a:cubicBezTo>
                <a:cubicBezTo>
                  <a:pt x="721869" y="3613787"/>
                  <a:pt x="720160" y="3614064"/>
                  <a:pt x="719882" y="3612352"/>
                </a:cubicBezTo>
                <a:cubicBezTo>
                  <a:pt x="715909" y="3609480"/>
                  <a:pt x="713369" y="3604619"/>
                  <a:pt x="716234" y="3600641"/>
                </a:cubicBezTo>
                <a:cubicBezTo>
                  <a:pt x="718823" y="3594951"/>
                  <a:pt x="722243" y="3594397"/>
                  <a:pt x="727927" y="3596992"/>
                </a:cubicBezTo>
                <a:cubicBezTo>
                  <a:pt x="750107" y="3603949"/>
                  <a:pt x="767809" y="3594057"/>
                  <a:pt x="778442" y="3573009"/>
                </a:cubicBezTo>
                <a:cubicBezTo>
                  <a:pt x="781307" y="3569030"/>
                  <a:pt x="787594" y="3564499"/>
                  <a:pt x="786763" y="3559363"/>
                </a:cubicBezTo>
                <a:cubicBezTo>
                  <a:pt x="783716" y="3540526"/>
                  <a:pt x="761861" y="3524731"/>
                  <a:pt x="745315" y="3530922"/>
                </a:cubicBezTo>
                <a:cubicBezTo>
                  <a:pt x="712225" y="3543302"/>
                  <a:pt x="678906" y="3543419"/>
                  <a:pt x="643924" y="3533261"/>
                </a:cubicBezTo>
                <a:cubicBezTo>
                  <a:pt x="631401" y="3531773"/>
                  <a:pt x="618878" y="3530283"/>
                  <a:pt x="610003" y="3540505"/>
                </a:cubicBezTo>
                <a:cubicBezTo>
                  <a:pt x="602285" y="3547024"/>
                  <a:pt x="598588" y="3545865"/>
                  <a:pt x="595216" y="3535868"/>
                </a:cubicBezTo>
                <a:cubicBezTo>
                  <a:pt x="591290" y="3522445"/>
                  <a:pt x="581356" y="3515266"/>
                  <a:pt x="567123" y="3514053"/>
                </a:cubicBezTo>
                <a:cubicBezTo>
                  <a:pt x="552613" y="3511128"/>
                  <a:pt x="536392" y="3508480"/>
                  <a:pt x="520172" y="3505831"/>
                </a:cubicBezTo>
                <a:cubicBezTo>
                  <a:pt x="505939" y="3504619"/>
                  <a:pt x="499147" y="3495175"/>
                  <a:pt x="498642" y="3481198"/>
                </a:cubicBezTo>
                <a:cubicBezTo>
                  <a:pt x="498365" y="3479486"/>
                  <a:pt x="497811" y="3476061"/>
                  <a:pt x="498968" y="3472360"/>
                </a:cubicBezTo>
                <a:cubicBezTo>
                  <a:pt x="497583" y="3463798"/>
                  <a:pt x="491345" y="3457777"/>
                  <a:pt x="482795" y="3459160"/>
                </a:cubicBezTo>
                <a:cubicBezTo>
                  <a:pt x="475678" y="3458554"/>
                  <a:pt x="477063" y="3467117"/>
                  <a:pt x="478171" y="3473965"/>
                </a:cubicBezTo>
                <a:cubicBezTo>
                  <a:pt x="477569" y="3481092"/>
                  <a:pt x="478677" y="3487942"/>
                  <a:pt x="468694" y="3491314"/>
                </a:cubicBezTo>
                <a:cubicBezTo>
                  <a:pt x="453305" y="3493802"/>
                  <a:pt x="436856" y="3478890"/>
                  <a:pt x="437783" y="3462925"/>
                </a:cubicBezTo>
                <a:cubicBezTo>
                  <a:pt x="436952" y="3457789"/>
                  <a:pt x="439819" y="3453811"/>
                  <a:pt x="435568" y="3449227"/>
                </a:cubicBezTo>
                <a:cubicBezTo>
                  <a:pt x="430438" y="3450057"/>
                  <a:pt x="431269" y="3455193"/>
                  <a:pt x="428126" y="3457458"/>
                </a:cubicBezTo>
                <a:cubicBezTo>
                  <a:pt x="421238" y="3469115"/>
                  <a:pt x="414399" y="3470222"/>
                  <a:pt x="405621" y="3459341"/>
                </a:cubicBezTo>
                <a:cubicBezTo>
                  <a:pt x="394024" y="3441887"/>
                  <a:pt x="378130" y="3430400"/>
                  <a:pt x="362511" y="3420626"/>
                </a:cubicBezTo>
                <a:cubicBezTo>
                  <a:pt x="344630" y="3407704"/>
                  <a:pt x="328180" y="3392792"/>
                  <a:pt x="322593" y="3369094"/>
                </a:cubicBezTo>
                <a:cubicBezTo>
                  <a:pt x="319499" y="3360809"/>
                  <a:pt x="314417" y="3351087"/>
                  <a:pt x="305314" y="3349046"/>
                </a:cubicBezTo>
                <a:cubicBezTo>
                  <a:pt x="268346" y="3337452"/>
                  <a:pt x="251439" y="3298013"/>
                  <a:pt x="215628" y="3282718"/>
                </a:cubicBezTo>
                <a:cubicBezTo>
                  <a:pt x="205971" y="3277252"/>
                  <a:pt x="206296" y="3268414"/>
                  <a:pt x="208331" y="3259298"/>
                </a:cubicBezTo>
                <a:cubicBezTo>
                  <a:pt x="212076" y="3249906"/>
                  <a:pt x="221457" y="3253661"/>
                  <a:pt x="227417" y="3257969"/>
                </a:cubicBezTo>
                <a:cubicBezTo>
                  <a:pt x="239062" y="3264872"/>
                  <a:pt x="249044" y="3261501"/>
                  <a:pt x="258196" y="3252991"/>
                </a:cubicBezTo>
                <a:cubicBezTo>
                  <a:pt x="268780" y="3242493"/>
                  <a:pt x="281906" y="3236856"/>
                  <a:pt x="297295" y="3234368"/>
                </a:cubicBezTo>
                <a:cubicBezTo>
                  <a:pt x="323221" y="3231931"/>
                  <a:pt x="339947" y="3248556"/>
                  <a:pt x="336984" y="3273636"/>
                </a:cubicBezTo>
                <a:cubicBezTo>
                  <a:pt x="336105" y="3279050"/>
                  <a:pt x="335503" y="3286175"/>
                  <a:pt x="336333" y="3291312"/>
                </a:cubicBezTo>
                <a:cubicBezTo>
                  <a:pt x="336611" y="3293025"/>
                  <a:pt x="335178" y="3295014"/>
                  <a:pt x="335178" y="3295014"/>
                </a:cubicBezTo>
                <a:cubicBezTo>
                  <a:pt x="336888" y="3294737"/>
                  <a:pt x="336888" y="3294737"/>
                  <a:pt x="338321" y="3292748"/>
                </a:cubicBezTo>
                <a:cubicBezTo>
                  <a:pt x="345160" y="3291643"/>
                  <a:pt x="350290" y="3290813"/>
                  <a:pt x="357407" y="3291419"/>
                </a:cubicBezTo>
                <a:cubicBezTo>
                  <a:pt x="391281" y="3294727"/>
                  <a:pt x="400709" y="3287931"/>
                  <a:pt x="405707" y="3253736"/>
                </a:cubicBezTo>
                <a:cubicBezTo>
                  <a:pt x="406634" y="3237770"/>
                  <a:pt x="416340" y="3232687"/>
                  <a:pt x="432283" y="3233622"/>
                </a:cubicBezTo>
                <a:cubicBezTo>
                  <a:pt x="444529" y="3233399"/>
                  <a:pt x="452476" y="3239143"/>
                  <a:pt x="461256" y="3250024"/>
                </a:cubicBezTo>
                <a:cubicBezTo>
                  <a:pt x="485603" y="3281230"/>
                  <a:pt x="518272" y="3298789"/>
                  <a:pt x="558985" y="3300992"/>
                </a:cubicBezTo>
                <a:cubicBezTo>
                  <a:pt x="593135" y="3306012"/>
                  <a:pt x="593135" y="3306012"/>
                  <a:pt x="580757" y="3272869"/>
                </a:cubicBezTo>
                <a:cubicBezTo>
                  <a:pt x="574291" y="3254587"/>
                  <a:pt x="576326" y="3245471"/>
                  <a:pt x="590606" y="3236133"/>
                </a:cubicBezTo>
                <a:cubicBezTo>
                  <a:pt x="599891" y="3260989"/>
                  <a:pt x="605852" y="3265296"/>
                  <a:pt x="631777" y="3262861"/>
                </a:cubicBezTo>
                <a:cubicBezTo>
                  <a:pt x="648877" y="3260096"/>
                  <a:pt x="666855" y="3251917"/>
                  <a:pt x="681594" y="3267105"/>
                </a:cubicBezTo>
                <a:cubicBezTo>
                  <a:pt x="681871" y="3268817"/>
                  <a:pt x="683581" y="3268541"/>
                  <a:pt x="685291" y="3268264"/>
                </a:cubicBezTo>
                <a:cubicBezTo>
                  <a:pt x="704702" y="3258096"/>
                  <a:pt x="712469" y="3241025"/>
                  <a:pt x="710578" y="3218487"/>
                </a:cubicBezTo>
                <a:cubicBezTo>
                  <a:pt x="708640" y="3206500"/>
                  <a:pt x="706702" y="3194514"/>
                  <a:pt x="719550" y="3187164"/>
                </a:cubicBezTo>
                <a:cubicBezTo>
                  <a:pt x="720983" y="3185175"/>
                  <a:pt x="725559" y="3180921"/>
                  <a:pt x="726390" y="3186058"/>
                </a:cubicBezTo>
                <a:cubicBezTo>
                  <a:pt x="730315" y="3199480"/>
                  <a:pt x="742561" y="3199257"/>
                  <a:pt x="753652" y="3202735"/>
                </a:cubicBezTo>
                <a:cubicBezTo>
                  <a:pt x="766452" y="3205936"/>
                  <a:pt x="774677" y="3213392"/>
                  <a:pt x="775182" y="3227368"/>
                </a:cubicBezTo>
                <a:cubicBezTo>
                  <a:pt x="775965" y="3243056"/>
                  <a:pt x="784743" y="3253937"/>
                  <a:pt x="799530" y="3258574"/>
                </a:cubicBezTo>
                <a:cubicBezTo>
                  <a:pt x="812884" y="3265200"/>
                  <a:pt x="824023" y="3258128"/>
                  <a:pt x="834608" y="3247629"/>
                </a:cubicBezTo>
                <a:cubicBezTo>
                  <a:pt x="843206" y="3235696"/>
                  <a:pt x="847733" y="3241993"/>
                  <a:pt x="849395" y="3252267"/>
                </a:cubicBezTo>
                <a:cubicBezTo>
                  <a:pt x="851887" y="3267679"/>
                  <a:pt x="861268" y="3271433"/>
                  <a:pt x="874394" y="3265796"/>
                </a:cubicBezTo>
                <a:cubicBezTo>
                  <a:pt x="877814" y="3265243"/>
                  <a:pt x="881233" y="3264689"/>
                  <a:pt x="884376" y="3262425"/>
                </a:cubicBezTo>
                <a:cubicBezTo>
                  <a:pt x="899211" y="3256510"/>
                  <a:pt x="911458" y="3256288"/>
                  <a:pt x="921067" y="3272306"/>
                </a:cubicBezTo>
                <a:cubicBezTo>
                  <a:pt x="932109" y="3286335"/>
                  <a:pt x="948884" y="3292408"/>
                  <a:pt x="964549" y="3291631"/>
                </a:cubicBezTo>
                <a:cubicBezTo>
                  <a:pt x="977073" y="3293120"/>
                  <a:pt x="990752" y="3290908"/>
                  <a:pt x="984286" y="3272625"/>
                </a:cubicBezTo>
                <a:cubicBezTo>
                  <a:pt x="983455" y="3267487"/>
                  <a:pt x="984057" y="3260361"/>
                  <a:pt x="984936" y="3254948"/>
                </a:cubicBezTo>
                <a:cubicBezTo>
                  <a:pt x="982998" y="3242961"/>
                  <a:pt x="986189" y="3230144"/>
                  <a:pt x="977688" y="3220976"/>
                </a:cubicBezTo>
                <a:cubicBezTo>
                  <a:pt x="955555" y="3203469"/>
                  <a:pt x="953388" y="3179218"/>
                  <a:pt x="949234" y="3153532"/>
                </a:cubicBezTo>
                <a:cubicBezTo>
                  <a:pt x="962311" y="3158446"/>
                  <a:pt x="975389" y="3163360"/>
                  <a:pt x="989068" y="3161148"/>
                </a:cubicBezTo>
                <a:cubicBezTo>
                  <a:pt x="1005890" y="3156670"/>
                  <a:pt x="1022110" y="3159318"/>
                  <a:pt x="1037452" y="3167380"/>
                </a:cubicBezTo>
                <a:cubicBezTo>
                  <a:pt x="1050805" y="3174007"/>
                  <a:pt x="1065593" y="3178644"/>
                  <a:pt x="1080379" y="3183282"/>
                </a:cubicBezTo>
                <a:cubicBezTo>
                  <a:pt x="1123308" y="3199183"/>
                  <a:pt x="1169103" y="3211106"/>
                  <a:pt x="1209996" y="3236121"/>
                </a:cubicBezTo>
                <a:cubicBezTo>
                  <a:pt x="1219653" y="3241588"/>
                  <a:pt x="1224230" y="3237334"/>
                  <a:pt x="1226264" y="3228218"/>
                </a:cubicBezTo>
                <a:cubicBezTo>
                  <a:pt x="1227420" y="3224517"/>
                  <a:pt x="1228022" y="3217391"/>
                  <a:pt x="1235140" y="3217998"/>
                </a:cubicBezTo>
                <a:cubicBezTo>
                  <a:pt x="1240546" y="3218880"/>
                  <a:pt x="1241653" y="3225730"/>
                  <a:pt x="1242208" y="3229155"/>
                </a:cubicBezTo>
                <a:cubicBezTo>
                  <a:pt x="1245302" y="3237440"/>
                  <a:pt x="1248119" y="3244013"/>
                  <a:pt x="1255236" y="3244620"/>
                </a:cubicBezTo>
                <a:cubicBezTo>
                  <a:pt x="1264063" y="3244949"/>
                  <a:pt x="1272010" y="3250692"/>
                  <a:pt x="1280837" y="3251022"/>
                </a:cubicBezTo>
                <a:cubicBezTo>
                  <a:pt x="1293360" y="3252511"/>
                  <a:pt x="1296178" y="3259085"/>
                  <a:pt x="1292710" y="3270188"/>
                </a:cubicBezTo>
                <a:cubicBezTo>
                  <a:pt x="1283233" y="3287536"/>
                  <a:pt x="1297466" y="3288748"/>
                  <a:pt x="1308834" y="3293938"/>
                </a:cubicBezTo>
                <a:cubicBezTo>
                  <a:pt x="1323897" y="3300289"/>
                  <a:pt x="1321682" y="3286589"/>
                  <a:pt x="1323994" y="3279186"/>
                </a:cubicBezTo>
                <a:cubicBezTo>
                  <a:pt x="1325151" y="3275485"/>
                  <a:pt x="1324596" y="3272060"/>
                  <a:pt x="1329726" y="3271231"/>
                </a:cubicBezTo>
                <a:cubicBezTo>
                  <a:pt x="1334531" y="3279240"/>
                  <a:pt x="1341045" y="3286972"/>
                  <a:pt x="1344417" y="3296970"/>
                </a:cubicBezTo>
                <a:cubicBezTo>
                  <a:pt x="1348944" y="3303266"/>
                  <a:pt x="1354905" y="3307574"/>
                  <a:pt x="1361745" y="3306468"/>
                </a:cubicBezTo>
                <a:cubicBezTo>
                  <a:pt x="1370294" y="3305085"/>
                  <a:pt x="1368910" y="3296523"/>
                  <a:pt x="1369789" y="3291109"/>
                </a:cubicBezTo>
                <a:cubicBezTo>
                  <a:pt x="1377929" y="3254649"/>
                  <a:pt x="1397064" y="3242768"/>
                  <a:pt x="1433477" y="3250937"/>
                </a:cubicBezTo>
                <a:cubicBezTo>
                  <a:pt x="1440871" y="3253256"/>
                  <a:pt x="1447988" y="3253862"/>
                  <a:pt x="1453948" y="3258169"/>
                </a:cubicBezTo>
                <a:cubicBezTo>
                  <a:pt x="1485509" y="3268880"/>
                  <a:pt x="1511989" y="3269869"/>
                  <a:pt x="1531220" y="3236886"/>
                </a:cubicBezTo>
                <a:cubicBezTo>
                  <a:pt x="1531220" y="3236886"/>
                  <a:pt x="1532930" y="3236611"/>
                  <a:pt x="1532654" y="3234897"/>
                </a:cubicBezTo>
                <a:cubicBezTo>
                  <a:pt x="1540649" y="3230090"/>
                  <a:pt x="1547212" y="3227271"/>
                  <a:pt x="1556592" y="3231026"/>
                </a:cubicBezTo>
                <a:cubicBezTo>
                  <a:pt x="1560289" y="3232185"/>
                  <a:pt x="1564262" y="3235058"/>
                  <a:pt x="1563383" y="3240470"/>
                </a:cubicBezTo>
                <a:cubicBezTo>
                  <a:pt x="1563059" y="3249310"/>
                  <a:pt x="1554785" y="3252405"/>
                  <a:pt x="1548222" y="3255224"/>
                </a:cubicBezTo>
                <a:cubicBezTo>
                  <a:pt x="1543094" y="3256053"/>
                  <a:pt x="1536530" y="3258871"/>
                  <a:pt x="1537362" y="3264009"/>
                </a:cubicBezTo>
                <a:cubicBezTo>
                  <a:pt x="1536759" y="3271135"/>
                  <a:pt x="1545032" y="3268040"/>
                  <a:pt x="1549005" y="3270911"/>
                </a:cubicBezTo>
                <a:cubicBezTo>
                  <a:pt x="1558109" y="3272953"/>
                  <a:pt x="1566936" y="3273283"/>
                  <a:pt x="1576039" y="3275326"/>
                </a:cubicBezTo>
                <a:cubicBezTo>
                  <a:pt x="1588562" y="3276814"/>
                  <a:pt x="1599652" y="3280292"/>
                  <a:pt x="1608154" y="3289461"/>
                </a:cubicBezTo>
                <a:cubicBezTo>
                  <a:pt x="1614392" y="3295480"/>
                  <a:pt x="1619522" y="3294651"/>
                  <a:pt x="1627517" y="3289843"/>
                </a:cubicBezTo>
                <a:cubicBezTo>
                  <a:pt x="1650072" y="3277410"/>
                  <a:pt x="1666292" y="3280059"/>
                  <a:pt x="1685004" y="3298118"/>
                </a:cubicBezTo>
                <a:cubicBezTo>
                  <a:pt x="1695215" y="3307010"/>
                  <a:pt x="1702284" y="3318167"/>
                  <a:pt x="1711062" y="3329048"/>
                </a:cubicBezTo>
                <a:cubicBezTo>
                  <a:pt x="1721826" y="3341364"/>
                  <a:pt x="1735181" y="3347990"/>
                  <a:pt x="1751401" y="3350639"/>
                </a:cubicBezTo>
                <a:cubicBezTo>
                  <a:pt x="1769332" y="3353011"/>
                  <a:pt x="1777327" y="3348204"/>
                  <a:pt x="1782831" y="3327984"/>
                </a:cubicBezTo>
                <a:cubicBezTo>
                  <a:pt x="1788057" y="3306052"/>
                  <a:pt x="1799749" y="3302405"/>
                  <a:pt x="1820497" y="3311349"/>
                </a:cubicBezTo>
                <a:cubicBezTo>
                  <a:pt x="1827891" y="3313668"/>
                  <a:pt x="1831864" y="3316540"/>
                  <a:pt x="1840137" y="3313445"/>
                </a:cubicBezTo>
                <a:cubicBezTo>
                  <a:pt x="1859549" y="3303277"/>
                  <a:pt x="1859549" y="3303277"/>
                  <a:pt x="1863148" y="3325538"/>
                </a:cubicBezTo>
                <a:lnTo>
                  <a:pt x="1863449" y="3327395"/>
                </a:lnTo>
                <a:lnTo>
                  <a:pt x="1889818" y="3335946"/>
                </a:lnTo>
                <a:lnTo>
                  <a:pt x="1899585" y="3336631"/>
                </a:lnTo>
                <a:lnTo>
                  <a:pt x="1901584" y="3335356"/>
                </a:lnTo>
                <a:cubicBezTo>
                  <a:pt x="1906333" y="3332172"/>
                  <a:pt x="1911117" y="3329202"/>
                  <a:pt x="1916108" y="3327516"/>
                </a:cubicBezTo>
                <a:cubicBezTo>
                  <a:pt x="1937229" y="3317071"/>
                  <a:pt x="1960370" y="3316404"/>
                  <a:pt x="1980344" y="3323277"/>
                </a:cubicBezTo>
                <a:lnTo>
                  <a:pt x="1981064" y="3323697"/>
                </a:lnTo>
                <a:lnTo>
                  <a:pt x="1992896" y="3319009"/>
                </a:lnTo>
                <a:cubicBezTo>
                  <a:pt x="2000189" y="3315294"/>
                  <a:pt x="2006804" y="3315108"/>
                  <a:pt x="2014288" y="3318017"/>
                </a:cubicBezTo>
                <a:cubicBezTo>
                  <a:pt x="2032102" y="3328045"/>
                  <a:pt x="2049535" y="3324825"/>
                  <a:pt x="2067212" y="3316530"/>
                </a:cubicBezTo>
                <a:cubicBezTo>
                  <a:pt x="2091747" y="3302970"/>
                  <a:pt x="2112756" y="3288731"/>
                  <a:pt x="2132465" y="3269850"/>
                </a:cubicBezTo>
                <a:cubicBezTo>
                  <a:pt x="2137005" y="3265237"/>
                  <a:pt x="2141546" y="3260625"/>
                  <a:pt x="2146550" y="3256926"/>
                </a:cubicBezTo>
                <a:lnTo>
                  <a:pt x="2156801" y="3252403"/>
                </a:lnTo>
                <a:lnTo>
                  <a:pt x="2142613" y="3241683"/>
                </a:lnTo>
                <a:cubicBezTo>
                  <a:pt x="2132956" y="3236216"/>
                  <a:pt x="2125840" y="3235609"/>
                  <a:pt x="2116410" y="3242406"/>
                </a:cubicBezTo>
                <a:cubicBezTo>
                  <a:pt x="2108692" y="3248927"/>
                  <a:pt x="2102960" y="3256882"/>
                  <a:pt x="2092147" y="3255117"/>
                </a:cubicBezTo>
                <a:cubicBezTo>
                  <a:pt x="2081610" y="3255063"/>
                  <a:pt x="2078238" y="3245065"/>
                  <a:pt x="2072001" y="3239046"/>
                </a:cubicBezTo>
                <a:cubicBezTo>
                  <a:pt x="2059935" y="3262082"/>
                  <a:pt x="2059935" y="3262082"/>
                  <a:pt x="2036923" y="3249990"/>
                </a:cubicBezTo>
                <a:cubicBezTo>
                  <a:pt x="2027543" y="3246235"/>
                  <a:pt x="2017885" y="3240769"/>
                  <a:pt x="2007023" y="3249553"/>
                </a:cubicBezTo>
                <a:cubicBezTo>
                  <a:pt x="1983036" y="3263976"/>
                  <a:pt x="1977630" y="3263094"/>
                  <a:pt x="1960073" y="3241332"/>
                </a:cubicBezTo>
                <a:cubicBezTo>
                  <a:pt x="1951572" y="3232164"/>
                  <a:pt x="1943071" y="3222996"/>
                  <a:pt x="1932859" y="3214104"/>
                </a:cubicBezTo>
                <a:cubicBezTo>
                  <a:pt x="1909896" y="3191459"/>
                  <a:pt x="1901347" y="3192842"/>
                  <a:pt x="1884705" y="3220135"/>
                </a:cubicBezTo>
                <a:cubicBezTo>
                  <a:pt x="1880405" y="3226102"/>
                  <a:pt x="1878093" y="3233504"/>
                  <a:pt x="1872361" y="3241460"/>
                </a:cubicBezTo>
                <a:cubicBezTo>
                  <a:pt x="1866726" y="3228314"/>
                  <a:pt x="1861644" y="3218592"/>
                  <a:pt x="1856009" y="3205446"/>
                </a:cubicBezTo>
                <a:cubicBezTo>
                  <a:pt x="1853144" y="3209424"/>
                  <a:pt x="1853420" y="3211136"/>
                  <a:pt x="1851987" y="3213125"/>
                </a:cubicBezTo>
                <a:cubicBezTo>
                  <a:pt x="1841583" y="3246437"/>
                  <a:pt x="1824483" y="3249203"/>
                  <a:pt x="1801244" y="3224847"/>
                </a:cubicBezTo>
                <a:cubicBezTo>
                  <a:pt x="1796993" y="3220262"/>
                  <a:pt x="1792741" y="3215678"/>
                  <a:pt x="1788215" y="3209382"/>
                </a:cubicBezTo>
                <a:cubicBezTo>
                  <a:pt x="1785951" y="3206234"/>
                  <a:pt x="1783687" y="3203085"/>
                  <a:pt x="1786276" y="3197395"/>
                </a:cubicBezTo>
                <a:cubicBezTo>
                  <a:pt x="1798017" y="3183196"/>
                  <a:pt x="1786372" y="3176293"/>
                  <a:pt x="1776439" y="3169114"/>
                </a:cubicBezTo>
                <a:cubicBezTo>
                  <a:pt x="1747466" y="3152713"/>
                  <a:pt x="1715302" y="3149128"/>
                  <a:pt x="1683139" y="3145544"/>
                </a:cubicBezTo>
                <a:cubicBezTo>
                  <a:pt x="1631613" y="3141577"/>
                  <a:pt x="1578930" y="3141311"/>
                  <a:pt x="1530920" y="3115689"/>
                </a:cubicBezTo>
                <a:cubicBezTo>
                  <a:pt x="1515580" y="3107626"/>
                  <a:pt x="1499637" y="3106691"/>
                  <a:pt x="1482814" y="3111168"/>
                </a:cubicBezTo>
                <a:cubicBezTo>
                  <a:pt x="1469411" y="3115093"/>
                  <a:pt x="1456611" y="3111892"/>
                  <a:pt x="1446676" y="3104712"/>
                </a:cubicBezTo>
                <a:lnTo>
                  <a:pt x="1444437" y="3103774"/>
                </a:lnTo>
                <a:lnTo>
                  <a:pt x="1435779" y="3109678"/>
                </a:lnTo>
                <a:cubicBezTo>
                  <a:pt x="1427375" y="3115373"/>
                  <a:pt x="1421628" y="3118654"/>
                  <a:pt x="1411054" y="3116611"/>
                </a:cubicBezTo>
                <a:cubicBezTo>
                  <a:pt x="1383288" y="3112713"/>
                  <a:pt x="1356393" y="3111910"/>
                  <a:pt x="1329498" y="3111106"/>
                </a:cubicBezTo>
                <a:cubicBezTo>
                  <a:pt x="1246830" y="3107582"/>
                  <a:pt x="1165222" y="3113777"/>
                  <a:pt x="1082798" y="3105177"/>
                </a:cubicBezTo>
                <a:cubicBezTo>
                  <a:pt x="1076183" y="3105363"/>
                  <a:pt x="1066911" y="3107964"/>
                  <a:pt x="1064741" y="3100225"/>
                </a:cubicBezTo>
                <a:cubicBezTo>
                  <a:pt x="1061025" y="3092920"/>
                  <a:pt x="1067884" y="3087659"/>
                  <a:pt x="1071218" y="3081716"/>
                </a:cubicBezTo>
                <a:cubicBezTo>
                  <a:pt x="1074986" y="3077320"/>
                  <a:pt x="1080299" y="3072492"/>
                  <a:pt x="1075473" y="3067168"/>
                </a:cubicBezTo>
                <a:cubicBezTo>
                  <a:pt x="1071757" y="3059863"/>
                  <a:pt x="1064708" y="3058502"/>
                  <a:pt x="1058091" y="3058687"/>
                </a:cubicBezTo>
                <a:cubicBezTo>
                  <a:pt x="1053456" y="3059988"/>
                  <a:pt x="1048819" y="3061289"/>
                  <a:pt x="1044184" y="3062589"/>
                </a:cubicBezTo>
                <a:cubicBezTo>
                  <a:pt x="1022114" y="3067109"/>
                  <a:pt x="1006278" y="3058195"/>
                  <a:pt x="1000202" y="3036529"/>
                </a:cubicBezTo>
                <a:cubicBezTo>
                  <a:pt x="998033" y="3028791"/>
                  <a:pt x="995863" y="3021052"/>
                  <a:pt x="996783" y="3012449"/>
                </a:cubicBezTo>
                <a:cubicBezTo>
                  <a:pt x="995723" y="3002730"/>
                  <a:pt x="988240" y="2999820"/>
                  <a:pt x="979836" y="3005516"/>
                </a:cubicBezTo>
                <a:cubicBezTo>
                  <a:pt x="964139" y="3014927"/>
                  <a:pt x="959885" y="3029474"/>
                  <a:pt x="967507" y="3050707"/>
                </a:cubicBezTo>
                <a:cubicBezTo>
                  <a:pt x="953217" y="3041360"/>
                  <a:pt x="942452" y="3032694"/>
                  <a:pt x="934344" y="3021614"/>
                </a:cubicBezTo>
                <a:cubicBezTo>
                  <a:pt x="930290" y="3016074"/>
                  <a:pt x="927469" y="3006014"/>
                  <a:pt x="926687" y="2995800"/>
                </a:cubicBezTo>
                <a:lnTo>
                  <a:pt x="928192" y="2987020"/>
                </a:lnTo>
                <a:lnTo>
                  <a:pt x="886787" y="2984397"/>
                </a:lnTo>
                <a:cubicBezTo>
                  <a:pt x="876527" y="2986057"/>
                  <a:pt x="868857" y="2982026"/>
                  <a:pt x="863776" y="2972305"/>
                </a:cubicBezTo>
                <a:cubicBezTo>
                  <a:pt x="844835" y="2941981"/>
                  <a:pt x="843125" y="2942258"/>
                  <a:pt x="807494" y="2949778"/>
                </a:cubicBezTo>
                <a:cubicBezTo>
                  <a:pt x="804074" y="2950330"/>
                  <a:pt x="800654" y="2950883"/>
                  <a:pt x="795524" y="2951713"/>
                </a:cubicBezTo>
                <a:cubicBezTo>
                  <a:pt x="798992" y="2940609"/>
                  <a:pt x="802459" y="2929505"/>
                  <a:pt x="806205" y="2920114"/>
                </a:cubicBezTo>
                <a:cubicBezTo>
                  <a:pt x="810275" y="2901883"/>
                  <a:pt x="822847" y="2892822"/>
                  <a:pt x="840223" y="2891768"/>
                </a:cubicBezTo>
                <a:cubicBezTo>
                  <a:pt x="850483" y="2890110"/>
                  <a:pt x="859586" y="2892151"/>
                  <a:pt x="869569" y="2888779"/>
                </a:cubicBezTo>
                <a:cubicBezTo>
                  <a:pt x="886114" y="2882589"/>
                  <a:pt x="891798" y="2885186"/>
                  <a:pt x="897987" y="2901755"/>
                </a:cubicBezTo>
                <a:cubicBezTo>
                  <a:pt x="899095" y="2908605"/>
                  <a:pt x="900203" y="2915455"/>
                  <a:pt x="901310" y="2922305"/>
                </a:cubicBezTo>
                <a:cubicBezTo>
                  <a:pt x="901262" y="2932855"/>
                  <a:pt x="906668" y="2933739"/>
                  <a:pt x="915218" y="2932356"/>
                </a:cubicBezTo>
                <a:cubicBezTo>
                  <a:pt x="934304" y="2931026"/>
                  <a:pt x="946599" y="2920252"/>
                  <a:pt x="956629" y="2906329"/>
                </a:cubicBezTo>
                <a:cubicBezTo>
                  <a:pt x="959773" y="2904063"/>
                  <a:pt x="960653" y="2898650"/>
                  <a:pt x="966059" y="2899532"/>
                </a:cubicBezTo>
                <a:cubicBezTo>
                  <a:pt x="969756" y="2900692"/>
                  <a:pt x="970586" y="2905829"/>
                  <a:pt x="972851" y="2908977"/>
                </a:cubicBezTo>
                <a:cubicBezTo>
                  <a:pt x="973404" y="2912402"/>
                  <a:pt x="973681" y="2914115"/>
                  <a:pt x="974235" y="2917539"/>
                </a:cubicBezTo>
                <a:cubicBezTo>
                  <a:pt x="976173" y="2929526"/>
                  <a:pt x="981857" y="2932121"/>
                  <a:pt x="991562" y="2927038"/>
                </a:cubicBezTo>
                <a:cubicBezTo>
                  <a:pt x="1000992" y="2920241"/>
                  <a:pt x="1006952" y="2924548"/>
                  <a:pt x="1013467" y="2932281"/>
                </a:cubicBezTo>
                <a:cubicBezTo>
                  <a:pt x="1019704" y="2938301"/>
                  <a:pt x="1019102" y="2945427"/>
                  <a:pt x="1014803" y="2951394"/>
                </a:cubicBezTo>
                <a:cubicBezTo>
                  <a:pt x="1010781" y="2959074"/>
                  <a:pt x="1001678" y="2957031"/>
                  <a:pt x="994007" y="2953000"/>
                </a:cubicBezTo>
                <a:cubicBezTo>
                  <a:pt x="988600" y="2952118"/>
                  <a:pt x="984627" y="2949246"/>
                  <a:pt x="980605" y="2956924"/>
                </a:cubicBezTo>
                <a:lnTo>
                  <a:pt x="982337" y="2963165"/>
                </a:lnTo>
                <a:lnTo>
                  <a:pt x="998260" y="2965710"/>
                </a:lnTo>
                <a:lnTo>
                  <a:pt x="1015245" y="2963746"/>
                </a:lnTo>
                <a:lnTo>
                  <a:pt x="1025616" y="2953160"/>
                </a:lnTo>
                <a:cubicBezTo>
                  <a:pt x="1028856" y="2929792"/>
                  <a:pt x="1044799" y="2930728"/>
                  <a:pt x="1060742" y="2931664"/>
                </a:cubicBezTo>
                <a:cubicBezTo>
                  <a:pt x="1077402" y="2931606"/>
                  <a:pt x="1094049" y="2934185"/>
                  <a:pt x="1110553" y="2937226"/>
                </a:cubicBezTo>
                <a:lnTo>
                  <a:pt x="1131551" y="2940804"/>
                </a:lnTo>
                <a:lnTo>
                  <a:pt x="1138411" y="2940175"/>
                </a:lnTo>
                <a:cubicBezTo>
                  <a:pt x="1164016" y="2940088"/>
                  <a:pt x="1189570" y="2945024"/>
                  <a:pt x="1214869" y="2957960"/>
                </a:cubicBezTo>
                <a:cubicBezTo>
                  <a:pt x="1234228" y="2967554"/>
                  <a:pt x="1242199" y="2960312"/>
                  <a:pt x="1244717" y="2939573"/>
                </a:cubicBezTo>
                <a:cubicBezTo>
                  <a:pt x="1245394" y="2936045"/>
                  <a:pt x="1241001" y="2932268"/>
                  <a:pt x="1245203" y="2929420"/>
                </a:cubicBezTo>
                <a:cubicBezTo>
                  <a:pt x="1249839" y="2928120"/>
                  <a:pt x="1253798" y="2930348"/>
                  <a:pt x="1256211" y="2933010"/>
                </a:cubicBezTo>
                <a:cubicBezTo>
                  <a:pt x="1258625" y="2935672"/>
                  <a:pt x="1261039" y="2938334"/>
                  <a:pt x="1263018" y="2939448"/>
                </a:cubicBezTo>
                <a:cubicBezTo>
                  <a:pt x="1269824" y="2945886"/>
                  <a:pt x="1277741" y="2950342"/>
                  <a:pt x="1283299" y="2940437"/>
                </a:cubicBezTo>
                <a:cubicBezTo>
                  <a:pt x="1290399" y="2930099"/>
                  <a:pt x="1277604" y="2932018"/>
                  <a:pt x="1273212" y="2928244"/>
                </a:cubicBezTo>
                <a:cubicBezTo>
                  <a:pt x="1272776" y="2926695"/>
                  <a:pt x="1271231" y="2927128"/>
                  <a:pt x="1270796" y="2925581"/>
                </a:cubicBezTo>
                <a:cubicBezTo>
                  <a:pt x="1266838" y="2923352"/>
                  <a:pt x="1263991" y="2919143"/>
                  <a:pt x="1266213" y="2915181"/>
                </a:cubicBezTo>
                <a:lnTo>
                  <a:pt x="1272029" y="2912615"/>
                </a:lnTo>
                <a:lnTo>
                  <a:pt x="1254241" y="2902127"/>
                </a:lnTo>
                <a:cubicBezTo>
                  <a:pt x="1264940" y="2897761"/>
                  <a:pt x="1270289" y="2895579"/>
                  <a:pt x="1277337" y="2895756"/>
                </a:cubicBezTo>
                <a:lnTo>
                  <a:pt x="1306330" y="2902548"/>
                </a:lnTo>
                <a:lnTo>
                  <a:pt x="1320596" y="2883236"/>
                </a:lnTo>
                <a:cubicBezTo>
                  <a:pt x="1322819" y="2879273"/>
                  <a:pt x="1328132" y="2874445"/>
                  <a:pt x="1326830" y="2869802"/>
                </a:cubicBezTo>
                <a:lnTo>
                  <a:pt x="1311210" y="2851217"/>
                </a:lnTo>
                <a:lnTo>
                  <a:pt x="1303817" y="2852492"/>
                </a:lnTo>
                <a:lnTo>
                  <a:pt x="1283438" y="2848659"/>
                </a:lnTo>
                <a:lnTo>
                  <a:pt x="1240681" y="2862038"/>
                </a:lnTo>
                <a:cubicBezTo>
                  <a:pt x="1225211" y="2864081"/>
                  <a:pt x="1209228" y="2863555"/>
                  <a:pt x="1192593" y="2860711"/>
                </a:cubicBezTo>
                <a:cubicBezTo>
                  <a:pt x="1180908" y="2860647"/>
                  <a:pt x="1169221" y="2860586"/>
                  <a:pt x="1162121" y="2870925"/>
                </a:cubicBezTo>
                <a:cubicBezTo>
                  <a:pt x="1155697" y="2877736"/>
                  <a:pt x="1152172" y="2877054"/>
                  <a:pt x="1148022" y="2868202"/>
                </a:cubicBezTo>
                <a:lnTo>
                  <a:pt x="1142976" y="2865128"/>
                </a:lnTo>
                <a:lnTo>
                  <a:pt x="1129682" y="2871821"/>
                </a:lnTo>
                <a:cubicBezTo>
                  <a:pt x="1121626" y="2875727"/>
                  <a:pt x="1117496" y="2885697"/>
                  <a:pt x="1107465" y="2887574"/>
                </a:cubicBezTo>
                <a:cubicBezTo>
                  <a:pt x="1109593" y="2877579"/>
                  <a:pt x="1111696" y="2869587"/>
                  <a:pt x="1113825" y="2859591"/>
                </a:cubicBezTo>
                <a:lnTo>
                  <a:pt x="1112916" y="2850635"/>
                </a:lnTo>
                <a:lnTo>
                  <a:pt x="1075789" y="2848396"/>
                </a:lnTo>
                <a:cubicBezTo>
                  <a:pt x="1062559" y="2848768"/>
                  <a:pt x="1055319" y="2840783"/>
                  <a:pt x="1053392" y="2827970"/>
                </a:cubicBezTo>
                <a:cubicBezTo>
                  <a:pt x="1052957" y="2826421"/>
                  <a:pt x="1052090" y="2823326"/>
                  <a:pt x="1052767" y="2819797"/>
                </a:cubicBezTo>
                <a:lnTo>
                  <a:pt x="1047630" y="2812203"/>
                </a:lnTo>
                <a:lnTo>
                  <a:pt x="1036410" y="2809430"/>
                </a:lnTo>
                <a:lnTo>
                  <a:pt x="1032012" y="2814142"/>
                </a:lnTo>
                <a:cubicBezTo>
                  <a:pt x="1031944" y="2816873"/>
                  <a:pt x="1032921" y="2820356"/>
                  <a:pt x="1033790" y="2823450"/>
                </a:cubicBezTo>
                <a:cubicBezTo>
                  <a:pt x="1033980" y="2830075"/>
                  <a:pt x="1035715" y="2836265"/>
                  <a:pt x="1026877" y="2840414"/>
                </a:cubicBezTo>
                <a:cubicBezTo>
                  <a:pt x="1012970" y="2844313"/>
                  <a:pt x="996266" y="2832305"/>
                  <a:pt x="995451" y="2817510"/>
                </a:cubicBezTo>
                <a:cubicBezTo>
                  <a:pt x="994149" y="2812867"/>
                  <a:pt x="996371" y="2808905"/>
                  <a:pt x="991978" y="2805130"/>
                </a:cubicBezTo>
                <a:cubicBezTo>
                  <a:pt x="987343" y="2806430"/>
                  <a:pt x="988645" y="2811072"/>
                  <a:pt x="985988" y="2813487"/>
                </a:cubicBezTo>
                <a:cubicBezTo>
                  <a:pt x="980866" y="2824939"/>
                  <a:pt x="974683" y="2826674"/>
                  <a:pt x="965463" y="2817574"/>
                </a:cubicBezTo>
                <a:cubicBezTo>
                  <a:pt x="952962" y="2802717"/>
                  <a:pt x="937127" y="2793804"/>
                  <a:pt x="921726" y="2786438"/>
                </a:cubicBezTo>
                <a:lnTo>
                  <a:pt x="910528" y="2778594"/>
                </a:lnTo>
                <a:lnTo>
                  <a:pt x="879719" y="2774925"/>
                </a:lnTo>
                <a:cubicBezTo>
                  <a:pt x="868724" y="2773782"/>
                  <a:pt x="857737" y="2772139"/>
                  <a:pt x="846780" y="2767990"/>
                </a:cubicBezTo>
                <a:cubicBezTo>
                  <a:pt x="832848" y="2761799"/>
                  <a:pt x="824919" y="2755685"/>
                  <a:pt x="829153" y="2737698"/>
                </a:cubicBezTo>
                <a:cubicBezTo>
                  <a:pt x="831434" y="2715678"/>
                  <a:pt x="815577" y="2703448"/>
                  <a:pt x="795437" y="2713214"/>
                </a:cubicBezTo>
                <a:cubicBezTo>
                  <a:pt x="779324" y="2721028"/>
                  <a:pt x="767342" y="2718869"/>
                  <a:pt x="753436" y="2710674"/>
                </a:cubicBezTo>
                <a:cubicBezTo>
                  <a:pt x="745534" y="2702555"/>
                  <a:pt x="737529" y="2702452"/>
                  <a:pt x="727420" y="2710342"/>
                </a:cubicBezTo>
                <a:cubicBezTo>
                  <a:pt x="717286" y="2720236"/>
                  <a:pt x="705253" y="2722087"/>
                  <a:pt x="693323" y="2715922"/>
                </a:cubicBezTo>
                <a:cubicBezTo>
                  <a:pt x="685342" y="2713815"/>
                  <a:pt x="675413" y="2707675"/>
                  <a:pt x="667408" y="2707574"/>
                </a:cubicBezTo>
                <a:cubicBezTo>
                  <a:pt x="655401" y="2707420"/>
                  <a:pt x="651473" y="2701357"/>
                  <a:pt x="649601" y="2691310"/>
                </a:cubicBezTo>
                <a:cubicBezTo>
                  <a:pt x="643852" y="2671191"/>
                  <a:pt x="639876" y="2669136"/>
                  <a:pt x="619709" y="2680906"/>
                </a:cubicBezTo>
                <a:cubicBezTo>
                  <a:pt x="607600" y="2688770"/>
                  <a:pt x="595465" y="2698638"/>
                  <a:pt x="581405" y="2702468"/>
                </a:cubicBezTo>
                <a:cubicBezTo>
                  <a:pt x="581431" y="2700464"/>
                  <a:pt x="579429" y="2700438"/>
                  <a:pt x="579454" y="2698434"/>
                </a:cubicBezTo>
                <a:cubicBezTo>
                  <a:pt x="597798" y="2672610"/>
                  <a:pt x="597798" y="2672610"/>
                  <a:pt x="582146" y="2644347"/>
                </a:cubicBezTo>
                <a:cubicBezTo>
                  <a:pt x="580195" y="2640313"/>
                  <a:pt x="578246" y="2636279"/>
                  <a:pt x="576270" y="2634250"/>
                </a:cubicBezTo>
                <a:cubicBezTo>
                  <a:pt x="560694" y="2599975"/>
                  <a:pt x="536755" y="2593655"/>
                  <a:pt x="502529" y="2609256"/>
                </a:cubicBezTo>
                <a:cubicBezTo>
                  <a:pt x="484391" y="2619046"/>
                  <a:pt x="472460" y="2612880"/>
                  <a:pt x="470713" y="2592813"/>
                </a:cubicBezTo>
                <a:cubicBezTo>
                  <a:pt x="468840" y="2582768"/>
                  <a:pt x="468968" y="2572747"/>
                  <a:pt x="471097" y="2562751"/>
                </a:cubicBezTo>
                <a:cubicBezTo>
                  <a:pt x="477459" y="2534769"/>
                  <a:pt x="503577" y="2527084"/>
                  <a:pt x="523360" y="2545377"/>
                </a:cubicBezTo>
                <a:cubicBezTo>
                  <a:pt x="539191" y="2559610"/>
                  <a:pt x="555124" y="2565827"/>
                  <a:pt x="573084" y="2570065"/>
                </a:cubicBezTo>
                <a:cubicBezTo>
                  <a:pt x="591071" y="2572299"/>
                  <a:pt x="607004" y="2578516"/>
                  <a:pt x="618832" y="2592699"/>
                </a:cubicBezTo>
                <a:cubicBezTo>
                  <a:pt x="636538" y="2616977"/>
                  <a:pt x="646519" y="2619109"/>
                  <a:pt x="668788" y="2599349"/>
                </a:cubicBezTo>
                <a:cubicBezTo>
                  <a:pt x="684950" y="2587527"/>
                  <a:pt x="699011" y="2583698"/>
                  <a:pt x="718972" y="2587960"/>
                </a:cubicBezTo>
                <a:cubicBezTo>
                  <a:pt x="754918" y="2594433"/>
                  <a:pt x="788736" y="2610901"/>
                  <a:pt x="822654" y="2619350"/>
                </a:cubicBezTo>
                <a:cubicBezTo>
                  <a:pt x="852572" y="2627750"/>
                  <a:pt x="882590" y="2628132"/>
                  <a:pt x="908836" y="2610426"/>
                </a:cubicBezTo>
                <a:cubicBezTo>
                  <a:pt x="922999" y="2598580"/>
                  <a:pt x="930952" y="2602691"/>
                  <a:pt x="942807" y="2614869"/>
                </a:cubicBezTo>
                <a:lnTo>
                  <a:pt x="947262" y="2618674"/>
                </a:lnTo>
                <a:lnTo>
                  <a:pt x="949378" y="2612376"/>
                </a:lnTo>
                <a:cubicBezTo>
                  <a:pt x="953224" y="2609001"/>
                  <a:pt x="959019" y="2607377"/>
                  <a:pt x="966407" y="2606973"/>
                </a:cubicBezTo>
                <a:cubicBezTo>
                  <a:pt x="977659" y="2605487"/>
                  <a:pt x="985576" y="2609944"/>
                  <a:pt x="994797" y="2619044"/>
                </a:cubicBezTo>
                <a:cubicBezTo>
                  <a:pt x="1020475" y="2645227"/>
                  <a:pt x="1052390" y="2657979"/>
                  <a:pt x="1090103" y="2655748"/>
                </a:cubicBezTo>
                <a:cubicBezTo>
                  <a:pt x="1122069" y="2656799"/>
                  <a:pt x="1122069" y="2656799"/>
                  <a:pt x="1107206" y="2627580"/>
                </a:cubicBezTo>
                <a:cubicBezTo>
                  <a:pt x="1099341" y="2611423"/>
                  <a:pt x="1100261" y="2602819"/>
                  <a:pt x="1112433" y="2592727"/>
                </a:cubicBezTo>
                <a:cubicBezTo>
                  <a:pt x="1123581" y="2614642"/>
                  <a:pt x="1129518" y="2617984"/>
                  <a:pt x="1153133" y="2613031"/>
                </a:cubicBezTo>
                <a:cubicBezTo>
                  <a:pt x="1168587" y="2608697"/>
                  <a:pt x="1184283" y="2599285"/>
                  <a:pt x="1199441" y="2611727"/>
                </a:cubicBezTo>
                <a:cubicBezTo>
                  <a:pt x="1199875" y="2613275"/>
                  <a:pt x="1201421" y="2612842"/>
                  <a:pt x="1202965" y="2612408"/>
                </a:cubicBezTo>
                <a:cubicBezTo>
                  <a:pt x="1219773" y="2601017"/>
                  <a:pt x="1225140" y="2584488"/>
                  <a:pt x="1221042" y="2563936"/>
                </a:cubicBezTo>
                <a:cubicBezTo>
                  <a:pt x="1218004" y="2553103"/>
                  <a:pt x="1214965" y="2542270"/>
                  <a:pt x="1226027" y="2534159"/>
                </a:cubicBezTo>
                <a:cubicBezTo>
                  <a:pt x="1227139" y="2532179"/>
                  <a:pt x="1230906" y="2527784"/>
                  <a:pt x="1232208" y="2532426"/>
                </a:cubicBezTo>
                <a:cubicBezTo>
                  <a:pt x="1237226" y="2544372"/>
                  <a:pt x="1248477" y="2542887"/>
                  <a:pt x="1259052" y="2544930"/>
                </a:cubicBezTo>
                <a:cubicBezTo>
                  <a:pt x="1271171" y="2546537"/>
                  <a:pt x="1279522" y="2552542"/>
                  <a:pt x="1281450" y="2565356"/>
                </a:cubicBezTo>
                <a:cubicBezTo>
                  <a:pt x="1283810" y="2579718"/>
                  <a:pt x="1293031" y="2588817"/>
                  <a:pt x="1307130" y="2591540"/>
                </a:cubicBezTo>
                <a:cubicBezTo>
                  <a:pt x="1320117" y="2596245"/>
                  <a:pt x="1329632" y="2588568"/>
                  <a:pt x="1338279" y="2577797"/>
                </a:cubicBezTo>
                <a:cubicBezTo>
                  <a:pt x="1344948" y="2565911"/>
                  <a:pt x="1349775" y="2571234"/>
                  <a:pt x="1352380" y="2580519"/>
                </a:cubicBezTo>
                <a:cubicBezTo>
                  <a:pt x="1356285" y="2594447"/>
                  <a:pt x="1365315" y="2596923"/>
                  <a:pt x="1376809" y="2590361"/>
                </a:cubicBezTo>
                <a:cubicBezTo>
                  <a:pt x="1379900" y="2589494"/>
                  <a:pt x="1382990" y="2588627"/>
                  <a:pt x="1385647" y="2586212"/>
                </a:cubicBezTo>
                <a:cubicBezTo>
                  <a:pt x="1398687" y="2579217"/>
                  <a:pt x="1409939" y="2577730"/>
                  <a:pt x="1420460" y="2591473"/>
                </a:cubicBezTo>
                <a:cubicBezTo>
                  <a:pt x="1432094" y="2603235"/>
                  <a:pt x="1448172" y="2607072"/>
                  <a:pt x="1462515" y="2604719"/>
                </a:cubicBezTo>
                <a:cubicBezTo>
                  <a:pt x="1474200" y="2604779"/>
                  <a:pt x="1486562" y="2601311"/>
                  <a:pt x="1478697" y="2585155"/>
                </a:cubicBezTo>
                <a:cubicBezTo>
                  <a:pt x="1477395" y="2580513"/>
                  <a:pt x="1477205" y="2573890"/>
                  <a:pt x="1477448" y="2568813"/>
                </a:cubicBezTo>
                <a:cubicBezTo>
                  <a:pt x="1474409" y="2557979"/>
                  <a:pt x="1476007" y="2545847"/>
                  <a:pt x="1467222" y="2538294"/>
                </a:cubicBezTo>
                <a:cubicBezTo>
                  <a:pt x="1456117" y="2531393"/>
                  <a:pt x="1449434" y="2522418"/>
                  <a:pt x="1444711" y="2512264"/>
                </a:cubicBezTo>
                <a:lnTo>
                  <a:pt x="1441405" y="2502076"/>
                </a:lnTo>
                <a:lnTo>
                  <a:pt x="1432219" y="2495327"/>
                </a:lnTo>
                <a:cubicBezTo>
                  <a:pt x="1428228" y="2494274"/>
                  <a:pt x="1423719" y="2494717"/>
                  <a:pt x="1418689" y="2496657"/>
                </a:cubicBezTo>
                <a:cubicBezTo>
                  <a:pt x="1404606" y="2502492"/>
                  <a:pt x="1388569" y="2504291"/>
                  <a:pt x="1372636" y="2498075"/>
                </a:cubicBezTo>
                <a:cubicBezTo>
                  <a:pt x="1324810" y="2481429"/>
                  <a:pt x="1270827" y="2476731"/>
                  <a:pt x="1223052" y="2456078"/>
                </a:cubicBezTo>
                <a:cubicBezTo>
                  <a:pt x="1207144" y="2447857"/>
                  <a:pt x="1191160" y="2445648"/>
                  <a:pt x="1175048" y="2453461"/>
                </a:cubicBezTo>
                <a:cubicBezTo>
                  <a:pt x="1140847" y="2467057"/>
                  <a:pt x="1130866" y="2464926"/>
                  <a:pt x="1109237" y="2434582"/>
                </a:cubicBezTo>
                <a:cubicBezTo>
                  <a:pt x="1101383" y="2422454"/>
                  <a:pt x="1091479" y="2414311"/>
                  <a:pt x="1079472" y="2414157"/>
                </a:cubicBezTo>
                <a:cubicBezTo>
                  <a:pt x="1037471" y="2411617"/>
                  <a:pt x="999651" y="2395100"/>
                  <a:pt x="961781" y="2382589"/>
                </a:cubicBezTo>
                <a:cubicBezTo>
                  <a:pt x="927912" y="2370130"/>
                  <a:pt x="894019" y="2359676"/>
                  <a:pt x="857919" y="2365230"/>
                </a:cubicBezTo>
                <a:cubicBezTo>
                  <a:pt x="843885" y="2367055"/>
                  <a:pt x="835931" y="2362944"/>
                  <a:pt x="830055" y="2352848"/>
                </a:cubicBezTo>
                <a:cubicBezTo>
                  <a:pt x="822204" y="2340720"/>
                  <a:pt x="812376" y="2326564"/>
                  <a:pt x="796315" y="2330368"/>
                </a:cubicBezTo>
                <a:cubicBezTo>
                  <a:pt x="762191" y="2337951"/>
                  <a:pt x="734353" y="2323565"/>
                  <a:pt x="710645" y="2299208"/>
                </a:cubicBezTo>
                <a:cubicBezTo>
                  <a:pt x="675055" y="2264678"/>
                  <a:pt x="631182" y="2252092"/>
                  <a:pt x="582973" y="2265508"/>
                </a:cubicBezTo>
                <a:cubicBezTo>
                  <a:pt x="564910" y="2269288"/>
                  <a:pt x="558957" y="2265202"/>
                  <a:pt x="559186" y="2247165"/>
                </a:cubicBezTo>
                <a:cubicBezTo>
                  <a:pt x="559265" y="2241152"/>
                  <a:pt x="559340" y="2235140"/>
                  <a:pt x="557390" y="2231106"/>
                </a:cubicBezTo>
                <a:cubicBezTo>
                  <a:pt x="531910" y="2188687"/>
                  <a:pt x="506405" y="2148272"/>
                  <a:pt x="452499" y="2137563"/>
                </a:cubicBezTo>
                <a:cubicBezTo>
                  <a:pt x="440517" y="2135405"/>
                  <a:pt x="442594" y="2129418"/>
                  <a:pt x="446700" y="2121452"/>
                </a:cubicBezTo>
                <a:cubicBezTo>
                  <a:pt x="448752" y="2117469"/>
                  <a:pt x="452806" y="2113512"/>
                  <a:pt x="456859" y="2109555"/>
                </a:cubicBezTo>
                <a:cubicBezTo>
                  <a:pt x="464967" y="2101640"/>
                  <a:pt x="473047" y="2095730"/>
                  <a:pt x="465196" y="2083602"/>
                </a:cubicBezTo>
                <a:cubicBezTo>
                  <a:pt x="459346" y="2071501"/>
                  <a:pt x="449237" y="2079389"/>
                  <a:pt x="439206" y="2081267"/>
                </a:cubicBezTo>
                <a:cubicBezTo>
                  <a:pt x="419116" y="2087024"/>
                  <a:pt x="397025" y="2092756"/>
                  <a:pt x="381169" y="2080528"/>
                </a:cubicBezTo>
                <a:cubicBezTo>
                  <a:pt x="361334" y="2066243"/>
                  <a:pt x="351252" y="2072127"/>
                  <a:pt x="337039" y="2087982"/>
                </a:cubicBezTo>
                <a:cubicBezTo>
                  <a:pt x="332985" y="2091940"/>
                  <a:pt x="328932" y="2095897"/>
                  <a:pt x="322903" y="2097825"/>
                </a:cubicBezTo>
                <a:cubicBezTo>
                  <a:pt x="316823" y="2103762"/>
                  <a:pt x="310792" y="2105689"/>
                  <a:pt x="302889" y="2097570"/>
                </a:cubicBezTo>
                <a:cubicBezTo>
                  <a:pt x="296963" y="2091480"/>
                  <a:pt x="297064" y="2083464"/>
                  <a:pt x="303145" y="2077529"/>
                </a:cubicBezTo>
                <a:cubicBezTo>
                  <a:pt x="309252" y="2069588"/>
                  <a:pt x="311355" y="2061597"/>
                  <a:pt x="319436" y="2055686"/>
                </a:cubicBezTo>
                <a:cubicBezTo>
                  <a:pt x="323464" y="2053733"/>
                  <a:pt x="327493" y="2051779"/>
                  <a:pt x="325567" y="2045742"/>
                </a:cubicBezTo>
                <a:cubicBezTo>
                  <a:pt x="323617" y="2041708"/>
                  <a:pt x="317588" y="2043635"/>
                  <a:pt x="313586" y="2043586"/>
                </a:cubicBezTo>
                <a:cubicBezTo>
                  <a:pt x="307583" y="2043508"/>
                  <a:pt x="303580" y="2043458"/>
                  <a:pt x="299525" y="2047415"/>
                </a:cubicBezTo>
                <a:cubicBezTo>
                  <a:pt x="295473" y="2051371"/>
                  <a:pt x="291471" y="2051320"/>
                  <a:pt x="287518" y="2047261"/>
                </a:cubicBezTo>
                <a:cubicBezTo>
                  <a:pt x="265786" y="2024934"/>
                  <a:pt x="239897" y="2014583"/>
                  <a:pt x="209853" y="2016204"/>
                </a:cubicBezTo>
                <a:cubicBezTo>
                  <a:pt x="195818" y="2018029"/>
                  <a:pt x="181809" y="2017850"/>
                  <a:pt x="167826" y="2015668"/>
                </a:cubicBezTo>
                <a:cubicBezTo>
                  <a:pt x="159822" y="2015566"/>
                  <a:pt x="147813" y="2015413"/>
                  <a:pt x="143939" y="2005341"/>
                </a:cubicBezTo>
                <a:cubicBezTo>
                  <a:pt x="142040" y="1997299"/>
                  <a:pt x="152122" y="1991414"/>
                  <a:pt x="158204" y="1985478"/>
                </a:cubicBezTo>
                <a:cubicBezTo>
                  <a:pt x="162257" y="1981521"/>
                  <a:pt x="166285" y="1979568"/>
                  <a:pt x="170339" y="1975610"/>
                </a:cubicBezTo>
                <a:cubicBezTo>
                  <a:pt x="174392" y="1971652"/>
                  <a:pt x="184450" y="1967771"/>
                  <a:pt x="180549" y="1959704"/>
                </a:cubicBezTo>
                <a:cubicBezTo>
                  <a:pt x="178650" y="1951662"/>
                  <a:pt x="168644" y="1951536"/>
                  <a:pt x="160614" y="1953437"/>
                </a:cubicBezTo>
                <a:cubicBezTo>
                  <a:pt x="142601" y="1953207"/>
                  <a:pt x="128644" y="1949020"/>
                  <a:pt x="110735" y="1940774"/>
                </a:cubicBezTo>
                <a:cubicBezTo>
                  <a:pt x="70966" y="1920223"/>
                  <a:pt x="48824" y="1929961"/>
                  <a:pt x="32303" y="1969842"/>
                </a:cubicBezTo>
                <a:cubicBezTo>
                  <a:pt x="26094" y="1985798"/>
                  <a:pt x="15986" y="1993687"/>
                  <a:pt x="0" y="1991479"/>
                </a:cubicBezTo>
                <a:cubicBezTo>
                  <a:pt x="487" y="1953399"/>
                  <a:pt x="946" y="1917325"/>
                  <a:pt x="1432" y="1879246"/>
                </a:cubicBezTo>
                <a:cubicBezTo>
                  <a:pt x="29475" y="1877599"/>
                  <a:pt x="35607" y="1867654"/>
                  <a:pt x="27832" y="1849515"/>
                </a:cubicBezTo>
                <a:cubicBezTo>
                  <a:pt x="25907" y="1843477"/>
                  <a:pt x="17953" y="1839367"/>
                  <a:pt x="22032" y="1833405"/>
                </a:cubicBezTo>
                <a:cubicBezTo>
                  <a:pt x="28112" y="1827468"/>
                  <a:pt x="36092" y="1829575"/>
                  <a:pt x="42069" y="1831657"/>
                </a:cubicBezTo>
                <a:cubicBezTo>
                  <a:pt x="48073" y="1831733"/>
                  <a:pt x="52050" y="1833788"/>
                  <a:pt x="56028" y="1835844"/>
                </a:cubicBezTo>
                <a:cubicBezTo>
                  <a:pt x="67984" y="1840005"/>
                  <a:pt x="74015" y="1838078"/>
                  <a:pt x="76194" y="1824073"/>
                </a:cubicBezTo>
                <a:cubicBezTo>
                  <a:pt x="78297" y="1816082"/>
                  <a:pt x="84455" y="1804134"/>
                  <a:pt x="94384" y="1810274"/>
                </a:cubicBezTo>
                <a:cubicBezTo>
                  <a:pt x="108316" y="1816464"/>
                  <a:pt x="122325" y="1816643"/>
                  <a:pt x="136309" y="1818825"/>
                </a:cubicBezTo>
                <a:cubicBezTo>
                  <a:pt x="148291" y="1820984"/>
                  <a:pt x="162248" y="1825171"/>
                  <a:pt x="176309" y="1821341"/>
                </a:cubicBezTo>
                <a:cubicBezTo>
                  <a:pt x="188366" y="1817485"/>
                  <a:pt x="202427" y="1813655"/>
                  <a:pt x="192676" y="1793487"/>
                </a:cubicBezTo>
                <a:cubicBezTo>
                  <a:pt x="188751" y="1787423"/>
                  <a:pt x="192804" y="1783467"/>
                  <a:pt x="200834" y="1781563"/>
                </a:cubicBezTo>
                <a:cubicBezTo>
                  <a:pt x="230854" y="1781946"/>
                  <a:pt x="240757" y="1790091"/>
                  <a:pt x="242376" y="1820179"/>
                </a:cubicBezTo>
                <a:cubicBezTo>
                  <a:pt x="242249" y="1830200"/>
                  <a:pt x="244146" y="1838242"/>
                  <a:pt x="252101" y="1842353"/>
                </a:cubicBezTo>
                <a:cubicBezTo>
                  <a:pt x="266032" y="1848543"/>
                  <a:pt x="279990" y="1852729"/>
                  <a:pt x="296052" y="1848925"/>
                </a:cubicBezTo>
                <a:cubicBezTo>
                  <a:pt x="300054" y="1848976"/>
                  <a:pt x="302157" y="1840985"/>
                  <a:pt x="300208" y="1836950"/>
                </a:cubicBezTo>
                <a:cubicBezTo>
                  <a:pt x="300284" y="1830939"/>
                  <a:pt x="300387" y="1822922"/>
                  <a:pt x="304440" y="1818965"/>
                </a:cubicBezTo>
                <a:cubicBezTo>
                  <a:pt x="310520" y="1813029"/>
                  <a:pt x="318704" y="1799102"/>
                  <a:pt x="324554" y="1811203"/>
                </a:cubicBezTo>
                <a:cubicBezTo>
                  <a:pt x="340284" y="1833454"/>
                  <a:pt x="360296" y="1833708"/>
                  <a:pt x="382311" y="1833989"/>
                </a:cubicBezTo>
                <a:cubicBezTo>
                  <a:pt x="394292" y="1836147"/>
                  <a:pt x="406274" y="1838304"/>
                  <a:pt x="416153" y="1848453"/>
                </a:cubicBezTo>
                <a:cubicBezTo>
                  <a:pt x="453717" y="1885013"/>
                  <a:pt x="483762" y="1883391"/>
                  <a:pt x="512342" y="1839657"/>
                </a:cubicBezTo>
                <a:cubicBezTo>
                  <a:pt x="520500" y="1827733"/>
                  <a:pt x="530557" y="1823853"/>
                  <a:pt x="540410" y="1836006"/>
                </a:cubicBezTo>
                <a:cubicBezTo>
                  <a:pt x="564119" y="1860360"/>
                  <a:pt x="594035" y="1868761"/>
                  <a:pt x="626030" y="1871173"/>
                </a:cubicBezTo>
                <a:cubicBezTo>
                  <a:pt x="642015" y="1873381"/>
                  <a:pt x="658050" y="1871581"/>
                  <a:pt x="676036" y="1873815"/>
                </a:cubicBezTo>
                <a:cubicBezTo>
                  <a:pt x="706004" y="1878206"/>
                  <a:pt x="732020" y="1878538"/>
                  <a:pt x="744489" y="1842616"/>
                </a:cubicBezTo>
                <a:cubicBezTo>
                  <a:pt x="744309" y="1856645"/>
                  <a:pt x="742180" y="1866641"/>
                  <a:pt x="748030" y="1878741"/>
                </a:cubicBezTo>
                <a:cubicBezTo>
                  <a:pt x="753829" y="1894852"/>
                  <a:pt x="767761" y="1901043"/>
                  <a:pt x="781772" y="1901222"/>
                </a:cubicBezTo>
                <a:cubicBezTo>
                  <a:pt x="797806" y="1899421"/>
                  <a:pt x="787978" y="1885265"/>
                  <a:pt x="790082" y="1877272"/>
                </a:cubicBezTo>
                <a:cubicBezTo>
                  <a:pt x="792237" y="1865273"/>
                  <a:pt x="800343" y="1857359"/>
                  <a:pt x="812275" y="1863525"/>
                </a:cubicBezTo>
                <a:cubicBezTo>
                  <a:pt x="828183" y="1871746"/>
                  <a:pt x="842191" y="1871925"/>
                  <a:pt x="860228" y="1870150"/>
                </a:cubicBezTo>
                <a:cubicBezTo>
                  <a:pt x="882320" y="1864417"/>
                  <a:pt x="904333" y="1864699"/>
                  <a:pt x="924141" y="1880987"/>
                </a:cubicBezTo>
                <a:cubicBezTo>
                  <a:pt x="936021" y="1891161"/>
                  <a:pt x="948054" y="1889311"/>
                  <a:pt x="958189" y="1879417"/>
                </a:cubicBezTo>
                <a:cubicBezTo>
                  <a:pt x="964269" y="1873481"/>
                  <a:pt x="970349" y="1867544"/>
                  <a:pt x="974402" y="1863587"/>
                </a:cubicBezTo>
                <a:cubicBezTo>
                  <a:pt x="984511" y="1855698"/>
                  <a:pt x="990694" y="1841746"/>
                  <a:pt x="1002650" y="1845907"/>
                </a:cubicBezTo>
                <a:cubicBezTo>
                  <a:pt x="1014607" y="1850069"/>
                  <a:pt x="1012427" y="1864072"/>
                  <a:pt x="1012299" y="1874093"/>
                </a:cubicBezTo>
                <a:cubicBezTo>
                  <a:pt x="1012171" y="1884113"/>
                  <a:pt x="1020227" y="1880207"/>
                  <a:pt x="1026206" y="1882288"/>
                </a:cubicBezTo>
                <a:cubicBezTo>
                  <a:pt x="1032210" y="1882365"/>
                  <a:pt x="1038214" y="1882442"/>
                  <a:pt x="1036315" y="1874400"/>
                </a:cubicBezTo>
                <a:cubicBezTo>
                  <a:pt x="1032592" y="1852303"/>
                  <a:pt x="1044678" y="1846444"/>
                  <a:pt x="1062714" y="1844667"/>
                </a:cubicBezTo>
                <a:cubicBezTo>
                  <a:pt x="1080751" y="1842893"/>
                  <a:pt x="1082854" y="1834902"/>
                  <a:pt x="1071027" y="1820721"/>
                </a:cubicBezTo>
                <a:cubicBezTo>
                  <a:pt x="1069075" y="1816686"/>
                  <a:pt x="1063097" y="1814605"/>
                  <a:pt x="1057118" y="1812524"/>
                </a:cubicBezTo>
                <a:cubicBezTo>
                  <a:pt x="1005392" y="1787812"/>
                  <a:pt x="949512" y="1775073"/>
                  <a:pt x="891551" y="1768319"/>
                </a:cubicBezTo>
                <a:cubicBezTo>
                  <a:pt x="845598" y="1761720"/>
                  <a:pt x="803700" y="1751164"/>
                  <a:pt x="766060" y="1720617"/>
                </a:cubicBezTo>
                <a:cubicBezTo>
                  <a:pt x="744274" y="1702299"/>
                  <a:pt x="728571" y="1678044"/>
                  <a:pt x="714895" y="1651813"/>
                </a:cubicBezTo>
                <a:cubicBezTo>
                  <a:pt x="700579" y="1675684"/>
                  <a:pt x="690547" y="1677560"/>
                  <a:pt x="670790" y="1657264"/>
                </a:cubicBezTo>
                <a:cubicBezTo>
                  <a:pt x="664864" y="1651174"/>
                  <a:pt x="660988" y="1641103"/>
                  <a:pt x="663117" y="1631107"/>
                </a:cubicBezTo>
                <a:cubicBezTo>
                  <a:pt x="665348" y="1613095"/>
                  <a:pt x="651417" y="1606903"/>
                  <a:pt x="637433" y="1604721"/>
                </a:cubicBezTo>
                <a:cubicBezTo>
                  <a:pt x="623475" y="1600535"/>
                  <a:pt x="617344" y="1610479"/>
                  <a:pt x="611212" y="1620424"/>
                </a:cubicBezTo>
                <a:cubicBezTo>
                  <a:pt x="607082" y="1630393"/>
                  <a:pt x="606929" y="1642418"/>
                  <a:pt x="594768" y="1654289"/>
                </a:cubicBezTo>
                <a:cubicBezTo>
                  <a:pt x="601078" y="1630316"/>
                  <a:pt x="589148" y="1624150"/>
                  <a:pt x="573187" y="1619939"/>
                </a:cubicBezTo>
                <a:cubicBezTo>
                  <a:pt x="559205" y="1617756"/>
                  <a:pt x="543323" y="1607530"/>
                  <a:pt x="545478" y="1595531"/>
                </a:cubicBezTo>
                <a:cubicBezTo>
                  <a:pt x="549761" y="1573536"/>
                  <a:pt x="552044" y="1551516"/>
                  <a:pt x="566281" y="1533657"/>
                </a:cubicBezTo>
                <a:cubicBezTo>
                  <a:pt x="574415" y="1523738"/>
                  <a:pt x="582445" y="1521836"/>
                  <a:pt x="596429" y="1524018"/>
                </a:cubicBezTo>
                <a:cubicBezTo>
                  <a:pt x="606385" y="1528154"/>
                  <a:pt x="610336" y="1532214"/>
                  <a:pt x="608181" y="1544214"/>
                </a:cubicBezTo>
                <a:cubicBezTo>
                  <a:pt x="608079" y="1552230"/>
                  <a:pt x="614031" y="1556316"/>
                  <a:pt x="620035" y="1556392"/>
                </a:cubicBezTo>
                <a:cubicBezTo>
                  <a:pt x="644076" y="1554694"/>
                  <a:pt x="657931" y="1566897"/>
                  <a:pt x="671762" y="1581106"/>
                </a:cubicBezTo>
                <a:cubicBezTo>
                  <a:pt x="685616" y="1593308"/>
                  <a:pt x="701575" y="1597521"/>
                  <a:pt x="715764" y="1583671"/>
                </a:cubicBezTo>
                <a:cubicBezTo>
                  <a:pt x="725898" y="1573778"/>
                  <a:pt x="729848" y="1577837"/>
                  <a:pt x="727695" y="1589836"/>
                </a:cubicBezTo>
                <a:cubicBezTo>
                  <a:pt x="727593" y="1597853"/>
                  <a:pt x="731570" y="1599907"/>
                  <a:pt x="739522" y="1604018"/>
                </a:cubicBezTo>
                <a:cubicBezTo>
                  <a:pt x="773391" y="1616476"/>
                  <a:pt x="809414" y="1616936"/>
                  <a:pt x="843588" y="1605346"/>
                </a:cubicBezTo>
                <a:cubicBezTo>
                  <a:pt x="861703" y="1597558"/>
                  <a:pt x="879714" y="1597788"/>
                  <a:pt x="897674" y="1602025"/>
                </a:cubicBezTo>
                <a:cubicBezTo>
                  <a:pt x="913633" y="1606237"/>
                  <a:pt x="927514" y="1616437"/>
                  <a:pt x="939395" y="1626611"/>
                </a:cubicBezTo>
                <a:cubicBezTo>
                  <a:pt x="945321" y="1632701"/>
                  <a:pt x="949221" y="1640768"/>
                  <a:pt x="959304" y="1634883"/>
                </a:cubicBezTo>
                <a:cubicBezTo>
                  <a:pt x="969388" y="1628999"/>
                  <a:pt x="969490" y="1620982"/>
                  <a:pt x="967615" y="1610935"/>
                </a:cubicBezTo>
                <a:cubicBezTo>
                  <a:pt x="965717" y="1602893"/>
                  <a:pt x="961790" y="1596830"/>
                  <a:pt x="963894" y="1588838"/>
                </a:cubicBezTo>
                <a:cubicBezTo>
                  <a:pt x="964176" y="1566793"/>
                  <a:pt x="954297" y="1556644"/>
                  <a:pt x="934336" y="1552381"/>
                </a:cubicBezTo>
                <a:cubicBezTo>
                  <a:pt x="898415" y="1543905"/>
                  <a:pt x="866523" y="1533475"/>
                  <a:pt x="832654" y="1521017"/>
                </a:cubicBezTo>
                <a:cubicBezTo>
                  <a:pt x="812769" y="1510741"/>
                  <a:pt x="810896" y="1500695"/>
                  <a:pt x="825109" y="1484841"/>
                </a:cubicBezTo>
                <a:cubicBezTo>
                  <a:pt x="827111" y="1484866"/>
                  <a:pt x="827136" y="1482861"/>
                  <a:pt x="827163" y="1480857"/>
                </a:cubicBezTo>
                <a:cubicBezTo>
                  <a:pt x="831420" y="1460867"/>
                  <a:pt x="845581" y="1449019"/>
                  <a:pt x="859718" y="1439177"/>
                </a:cubicBezTo>
                <a:cubicBezTo>
                  <a:pt x="869827" y="1431289"/>
                  <a:pt x="873779" y="1435348"/>
                  <a:pt x="875678" y="1443390"/>
                </a:cubicBezTo>
                <a:cubicBezTo>
                  <a:pt x="879450" y="1461479"/>
                  <a:pt x="869341" y="1469368"/>
                  <a:pt x="853306" y="1471167"/>
                </a:cubicBezTo>
                <a:cubicBezTo>
                  <a:pt x="857180" y="1481239"/>
                  <a:pt x="863082" y="1489333"/>
                  <a:pt x="873088" y="1489461"/>
                </a:cubicBezTo>
                <a:cubicBezTo>
                  <a:pt x="879092" y="1489538"/>
                  <a:pt x="881196" y="1481546"/>
                  <a:pt x="883273" y="1475560"/>
                </a:cubicBezTo>
                <a:cubicBezTo>
                  <a:pt x="891662" y="1445598"/>
                  <a:pt x="899743" y="1439688"/>
                  <a:pt x="929737" y="1442074"/>
                </a:cubicBezTo>
                <a:cubicBezTo>
                  <a:pt x="957703" y="1446441"/>
                  <a:pt x="987723" y="1446823"/>
                  <a:pt x="1015791" y="1443173"/>
                </a:cubicBezTo>
                <a:cubicBezTo>
                  <a:pt x="1053892" y="1437645"/>
                  <a:pt x="1061794" y="1445763"/>
                  <a:pt x="1055305" y="1483766"/>
                </a:cubicBezTo>
                <a:cubicBezTo>
                  <a:pt x="1055279" y="1485770"/>
                  <a:pt x="1055255" y="1487775"/>
                  <a:pt x="1055229" y="1489778"/>
                </a:cubicBezTo>
                <a:cubicBezTo>
                  <a:pt x="1053151" y="1495766"/>
                  <a:pt x="1047046" y="1503706"/>
                  <a:pt x="1057000" y="1507841"/>
                </a:cubicBezTo>
                <a:cubicBezTo>
                  <a:pt x="1066981" y="1509973"/>
                  <a:pt x="1076936" y="1514109"/>
                  <a:pt x="1083094" y="1502161"/>
                </a:cubicBezTo>
                <a:cubicBezTo>
                  <a:pt x="1087197" y="1494196"/>
                  <a:pt x="1091278" y="1488234"/>
                  <a:pt x="1093381" y="1480242"/>
                </a:cubicBezTo>
                <a:cubicBezTo>
                  <a:pt x="1101539" y="1468319"/>
                  <a:pt x="1109569" y="1466417"/>
                  <a:pt x="1121475" y="1474587"/>
                </a:cubicBezTo>
                <a:cubicBezTo>
                  <a:pt x="1133406" y="1480752"/>
                  <a:pt x="1131277" y="1490748"/>
                  <a:pt x="1123170" y="1498662"/>
                </a:cubicBezTo>
                <a:cubicBezTo>
                  <a:pt x="1121117" y="1502645"/>
                  <a:pt x="1119091" y="1504623"/>
                  <a:pt x="1117037" y="1508606"/>
                </a:cubicBezTo>
                <a:cubicBezTo>
                  <a:pt x="1112985" y="1512563"/>
                  <a:pt x="1112907" y="1518577"/>
                  <a:pt x="1116859" y="1522635"/>
                </a:cubicBezTo>
                <a:cubicBezTo>
                  <a:pt x="1122811" y="1526720"/>
                  <a:pt x="1124889" y="1520733"/>
                  <a:pt x="1128917" y="1518780"/>
                </a:cubicBezTo>
                <a:cubicBezTo>
                  <a:pt x="1137000" y="1512870"/>
                  <a:pt x="1143105" y="1504930"/>
                  <a:pt x="1147236" y="1494961"/>
                </a:cubicBezTo>
                <a:cubicBezTo>
                  <a:pt x="1161577" y="1469085"/>
                  <a:pt x="1173636" y="1465229"/>
                  <a:pt x="1199472" y="1479590"/>
                </a:cubicBezTo>
                <a:cubicBezTo>
                  <a:pt x="1211404" y="1485756"/>
                  <a:pt x="1223309" y="1493926"/>
                  <a:pt x="1235240" y="1500091"/>
                </a:cubicBezTo>
                <a:cubicBezTo>
                  <a:pt x="1243194" y="1504203"/>
                  <a:pt x="1253176" y="1506333"/>
                  <a:pt x="1261309" y="1496414"/>
                </a:cubicBezTo>
                <a:cubicBezTo>
                  <a:pt x="1271467" y="1484517"/>
                  <a:pt x="1277651" y="1470564"/>
                  <a:pt x="1297637" y="1472824"/>
                </a:cubicBezTo>
                <a:cubicBezTo>
                  <a:pt x="1309618" y="1474981"/>
                  <a:pt x="1317676" y="1471075"/>
                  <a:pt x="1327580" y="1479220"/>
                </a:cubicBezTo>
                <a:cubicBezTo>
                  <a:pt x="1377074" y="1521945"/>
                  <a:pt x="1432981" y="1532679"/>
                  <a:pt x="1495174" y="1521446"/>
                </a:cubicBezTo>
                <a:cubicBezTo>
                  <a:pt x="1505206" y="1519570"/>
                  <a:pt x="1513185" y="1521675"/>
                  <a:pt x="1521114" y="1527790"/>
                </a:cubicBezTo>
                <a:cubicBezTo>
                  <a:pt x="1538896" y="1546057"/>
                  <a:pt x="1560884" y="1548342"/>
                  <a:pt x="1584949" y="1544640"/>
                </a:cubicBezTo>
                <a:cubicBezTo>
                  <a:pt x="1619074" y="1537056"/>
                  <a:pt x="1649220" y="1527418"/>
                  <a:pt x="1679445" y="1511769"/>
                </a:cubicBezTo>
                <a:cubicBezTo>
                  <a:pt x="1693555" y="1503930"/>
                  <a:pt x="1707665" y="1496092"/>
                  <a:pt x="1723651" y="1498300"/>
                </a:cubicBezTo>
                <a:cubicBezTo>
                  <a:pt x="1775529" y="1510989"/>
                  <a:pt x="1831565" y="1511702"/>
                  <a:pt x="1879263" y="1538369"/>
                </a:cubicBezTo>
                <a:cubicBezTo>
                  <a:pt x="1889193" y="1544509"/>
                  <a:pt x="1897223" y="1542607"/>
                  <a:pt x="1907332" y="1534719"/>
                </a:cubicBezTo>
                <a:cubicBezTo>
                  <a:pt x="1911385" y="1530761"/>
                  <a:pt x="1915439" y="1526803"/>
                  <a:pt x="1919467" y="1524850"/>
                </a:cubicBezTo>
                <a:cubicBezTo>
                  <a:pt x="1929499" y="1522974"/>
                  <a:pt x="1927548" y="1518940"/>
                  <a:pt x="1925624" y="1512902"/>
                </a:cubicBezTo>
                <a:cubicBezTo>
                  <a:pt x="1921775" y="1500825"/>
                  <a:pt x="1913847" y="1494711"/>
                  <a:pt x="1901838" y="1494559"/>
                </a:cubicBezTo>
                <a:cubicBezTo>
                  <a:pt x="1887829" y="1494380"/>
                  <a:pt x="1881980" y="1482278"/>
                  <a:pt x="1884135" y="1470279"/>
                </a:cubicBezTo>
                <a:cubicBezTo>
                  <a:pt x="1886263" y="1460283"/>
                  <a:pt x="1898220" y="1464445"/>
                  <a:pt x="1906200" y="1466550"/>
                </a:cubicBezTo>
                <a:cubicBezTo>
                  <a:pt x="1928162" y="1470840"/>
                  <a:pt x="1933937" y="1488954"/>
                  <a:pt x="1939735" y="1505065"/>
                </a:cubicBezTo>
                <a:cubicBezTo>
                  <a:pt x="1967038" y="1561536"/>
                  <a:pt x="2014838" y="1580187"/>
                  <a:pt x="2071231" y="1552844"/>
                </a:cubicBezTo>
                <a:cubicBezTo>
                  <a:pt x="2085317" y="1547010"/>
                  <a:pt x="2099375" y="1543180"/>
                  <a:pt x="2113360" y="1545363"/>
                </a:cubicBezTo>
                <a:cubicBezTo>
                  <a:pt x="2123367" y="1545491"/>
                  <a:pt x="2127344" y="1547546"/>
                  <a:pt x="2127215" y="1557566"/>
                </a:cubicBezTo>
                <a:cubicBezTo>
                  <a:pt x="2128987" y="1575630"/>
                  <a:pt x="2134914" y="1581718"/>
                  <a:pt x="2153000" y="1575936"/>
                </a:cubicBezTo>
                <a:cubicBezTo>
                  <a:pt x="2187151" y="1566349"/>
                  <a:pt x="2219173" y="1566757"/>
                  <a:pt x="2253192" y="1567190"/>
                </a:cubicBezTo>
                <a:cubicBezTo>
                  <a:pt x="2307202" y="1569884"/>
                  <a:pt x="2357386" y="1558497"/>
                  <a:pt x="2399923" y="1518948"/>
                </a:cubicBezTo>
                <a:cubicBezTo>
                  <a:pt x="2399923" y="1518948"/>
                  <a:pt x="2401900" y="1520979"/>
                  <a:pt x="2401874" y="1522982"/>
                </a:cubicBezTo>
                <a:cubicBezTo>
                  <a:pt x="2399796" y="1528969"/>
                  <a:pt x="2395717" y="1534931"/>
                  <a:pt x="2393613" y="1542923"/>
                </a:cubicBezTo>
                <a:cubicBezTo>
                  <a:pt x="2389379" y="1560908"/>
                  <a:pt x="2393281" y="1568976"/>
                  <a:pt x="2411241" y="1573214"/>
                </a:cubicBezTo>
                <a:cubicBezTo>
                  <a:pt x="2433204" y="1577503"/>
                  <a:pt x="2439259" y="1573572"/>
                  <a:pt x="2441542" y="1551552"/>
                </a:cubicBezTo>
                <a:cubicBezTo>
                  <a:pt x="2441618" y="1545539"/>
                  <a:pt x="2437768" y="1533463"/>
                  <a:pt x="2449776" y="1533616"/>
                </a:cubicBezTo>
                <a:cubicBezTo>
                  <a:pt x="2467813" y="1531842"/>
                  <a:pt x="2479617" y="1548027"/>
                  <a:pt x="2471407" y="1563959"/>
                </a:cubicBezTo>
                <a:cubicBezTo>
                  <a:pt x="2465276" y="1573903"/>
                  <a:pt x="2467200" y="1579941"/>
                  <a:pt x="2479156" y="1584102"/>
                </a:cubicBezTo>
                <a:cubicBezTo>
                  <a:pt x="2505045" y="1594455"/>
                  <a:pt x="2530907" y="1606813"/>
                  <a:pt x="2554718" y="1623151"/>
                </a:cubicBezTo>
                <a:cubicBezTo>
                  <a:pt x="2574578" y="1635431"/>
                  <a:pt x="2596567" y="1637716"/>
                  <a:pt x="2618759" y="1623969"/>
                </a:cubicBezTo>
                <a:cubicBezTo>
                  <a:pt x="2624840" y="1618032"/>
                  <a:pt x="2632871" y="1616131"/>
                  <a:pt x="2642875" y="1616257"/>
                </a:cubicBezTo>
                <a:cubicBezTo>
                  <a:pt x="2658861" y="1618466"/>
                  <a:pt x="2674846" y="1620675"/>
                  <a:pt x="2690830" y="1622883"/>
                </a:cubicBezTo>
                <a:cubicBezTo>
                  <a:pt x="2702837" y="1623036"/>
                  <a:pt x="2712768" y="1629176"/>
                  <a:pt x="2716591" y="1643256"/>
                </a:cubicBezTo>
                <a:cubicBezTo>
                  <a:pt x="2718414" y="1657310"/>
                  <a:pt x="2726393" y="1659415"/>
                  <a:pt x="2738451" y="1655561"/>
                </a:cubicBezTo>
                <a:cubicBezTo>
                  <a:pt x="2748484" y="1653684"/>
                  <a:pt x="2760516" y="1651834"/>
                  <a:pt x="2770547" y="1649957"/>
                </a:cubicBezTo>
                <a:cubicBezTo>
                  <a:pt x="2794639" y="1644251"/>
                  <a:pt x="2808828" y="1630401"/>
                  <a:pt x="2813136" y="1606400"/>
                </a:cubicBezTo>
                <a:cubicBezTo>
                  <a:pt x="2815240" y="1598409"/>
                  <a:pt x="2815343" y="1590393"/>
                  <a:pt x="2817445" y="1582402"/>
                </a:cubicBezTo>
                <a:cubicBezTo>
                  <a:pt x="2822683" y="1642604"/>
                  <a:pt x="2866584" y="1653186"/>
                  <a:pt x="2912510" y="1661789"/>
                </a:cubicBezTo>
                <a:cubicBezTo>
                  <a:pt x="2926468" y="1665976"/>
                  <a:pt x="2936551" y="1660091"/>
                  <a:pt x="2946659" y="1652202"/>
                </a:cubicBezTo>
                <a:cubicBezTo>
                  <a:pt x="2956768" y="1644313"/>
                  <a:pt x="2960898" y="1634344"/>
                  <a:pt x="2957049" y="1622267"/>
                </a:cubicBezTo>
                <a:cubicBezTo>
                  <a:pt x="2953174" y="1612195"/>
                  <a:pt x="2943092" y="1618080"/>
                  <a:pt x="2935087" y="1617978"/>
                </a:cubicBezTo>
                <a:cubicBezTo>
                  <a:pt x="2929081" y="1617902"/>
                  <a:pt x="2919050" y="1619778"/>
                  <a:pt x="2917177" y="1609731"/>
                </a:cubicBezTo>
                <a:cubicBezTo>
                  <a:pt x="2915277" y="1601690"/>
                  <a:pt x="2919408" y="1591720"/>
                  <a:pt x="2927464" y="1587814"/>
                </a:cubicBezTo>
                <a:cubicBezTo>
                  <a:pt x="2935546" y="1581902"/>
                  <a:pt x="2945553" y="1582030"/>
                  <a:pt x="2953558" y="1582133"/>
                </a:cubicBezTo>
                <a:cubicBezTo>
                  <a:pt x="2963564" y="1582261"/>
                  <a:pt x="2973570" y="1582389"/>
                  <a:pt x="2979676" y="1574448"/>
                </a:cubicBezTo>
                <a:cubicBezTo>
                  <a:pt x="2969849" y="1560292"/>
                  <a:pt x="2953915" y="1554074"/>
                  <a:pt x="2939906" y="1553896"/>
                </a:cubicBezTo>
                <a:cubicBezTo>
                  <a:pt x="2897931" y="1549352"/>
                  <a:pt x="2860086" y="1534838"/>
                  <a:pt x="2822241" y="1520324"/>
                </a:cubicBezTo>
                <a:cubicBezTo>
                  <a:pt x="2796352" y="1509972"/>
                  <a:pt x="2770335" y="1509640"/>
                  <a:pt x="2744115" y="1525342"/>
                </a:cubicBezTo>
                <a:cubicBezTo>
                  <a:pt x="2736034" y="1531251"/>
                  <a:pt x="2728055" y="1529146"/>
                  <a:pt x="2720151" y="1521027"/>
                </a:cubicBezTo>
                <a:cubicBezTo>
                  <a:pt x="2706347" y="1504815"/>
                  <a:pt x="2688463" y="1494564"/>
                  <a:pt x="2670578" y="1484313"/>
                </a:cubicBezTo>
                <a:cubicBezTo>
                  <a:pt x="2660624" y="1480177"/>
                  <a:pt x="2650618" y="1480051"/>
                  <a:pt x="2640534" y="1485936"/>
                </a:cubicBezTo>
                <a:cubicBezTo>
                  <a:pt x="2620369" y="1497705"/>
                  <a:pt x="2598303" y="1501433"/>
                  <a:pt x="2576365" y="1495140"/>
                </a:cubicBezTo>
                <a:cubicBezTo>
                  <a:pt x="2556430" y="1488873"/>
                  <a:pt x="2536495" y="1482604"/>
                  <a:pt x="2518560" y="1476363"/>
                </a:cubicBezTo>
                <a:cubicBezTo>
                  <a:pt x="2504628" y="1470171"/>
                  <a:pt x="2496597" y="1472073"/>
                  <a:pt x="2494391" y="1488082"/>
                </a:cubicBezTo>
                <a:cubicBezTo>
                  <a:pt x="2492263" y="1498075"/>
                  <a:pt x="2488183" y="1504038"/>
                  <a:pt x="2478177" y="1503911"/>
                </a:cubicBezTo>
                <a:cubicBezTo>
                  <a:pt x="2456137" y="1505634"/>
                  <a:pt x="2450262" y="1495537"/>
                  <a:pt x="2456521" y="1475571"/>
                </a:cubicBezTo>
                <a:cubicBezTo>
                  <a:pt x="2464883" y="1447616"/>
                  <a:pt x="2458957" y="1441527"/>
                  <a:pt x="2430940" y="1441169"/>
                </a:cubicBezTo>
                <a:cubicBezTo>
                  <a:pt x="2412928" y="1440940"/>
                  <a:pt x="2394891" y="1442715"/>
                  <a:pt x="2378855" y="1444514"/>
                </a:cubicBezTo>
                <a:cubicBezTo>
                  <a:pt x="2352838" y="1444183"/>
                  <a:pt x="2328773" y="1447884"/>
                  <a:pt x="2304885" y="1437558"/>
                </a:cubicBezTo>
                <a:cubicBezTo>
                  <a:pt x="2290927" y="1433370"/>
                  <a:pt x="2280997" y="1427230"/>
                  <a:pt x="2285255" y="1407241"/>
                </a:cubicBezTo>
                <a:cubicBezTo>
                  <a:pt x="2289438" y="1393262"/>
                  <a:pt x="2281586" y="1381135"/>
                  <a:pt x="2265576" y="1380930"/>
                </a:cubicBezTo>
                <a:cubicBezTo>
                  <a:pt x="2215569" y="1378289"/>
                  <a:pt x="2171771" y="1359689"/>
                  <a:pt x="2128000" y="1339086"/>
                </a:cubicBezTo>
                <a:cubicBezTo>
                  <a:pt x="2094157" y="1324624"/>
                  <a:pt x="2074168" y="1322364"/>
                  <a:pt x="2051721" y="1356155"/>
                </a:cubicBezTo>
                <a:cubicBezTo>
                  <a:pt x="2049720" y="1356130"/>
                  <a:pt x="2047719" y="1356104"/>
                  <a:pt x="2047719" y="1356104"/>
                </a:cubicBezTo>
                <a:cubicBezTo>
                  <a:pt x="2039790" y="1349990"/>
                  <a:pt x="2050027" y="1332080"/>
                  <a:pt x="2038019" y="1331926"/>
                </a:cubicBezTo>
                <a:cubicBezTo>
                  <a:pt x="2028012" y="1331798"/>
                  <a:pt x="2019854" y="1343722"/>
                  <a:pt x="2013723" y="1353666"/>
                </a:cubicBezTo>
                <a:cubicBezTo>
                  <a:pt x="2011696" y="1355645"/>
                  <a:pt x="2009643" y="1359627"/>
                  <a:pt x="2007616" y="1361606"/>
                </a:cubicBezTo>
                <a:cubicBezTo>
                  <a:pt x="1999432" y="1375533"/>
                  <a:pt x="1993250" y="1389485"/>
                  <a:pt x="1989069" y="1403465"/>
                </a:cubicBezTo>
                <a:cubicBezTo>
                  <a:pt x="1984938" y="1413433"/>
                  <a:pt x="1976908" y="1415336"/>
                  <a:pt x="1966953" y="1411200"/>
                </a:cubicBezTo>
                <a:cubicBezTo>
                  <a:pt x="1961000" y="1407115"/>
                  <a:pt x="1953072" y="1401000"/>
                  <a:pt x="1957177" y="1393035"/>
                </a:cubicBezTo>
                <a:cubicBezTo>
                  <a:pt x="1975519" y="1367210"/>
                  <a:pt x="1965821" y="1343033"/>
                  <a:pt x="1958121" y="1318881"/>
                </a:cubicBezTo>
                <a:cubicBezTo>
                  <a:pt x="1954298" y="1304800"/>
                  <a:pt x="1950372" y="1298737"/>
                  <a:pt x="1938211" y="1310609"/>
                </a:cubicBezTo>
                <a:cubicBezTo>
                  <a:pt x="1917995" y="1326387"/>
                  <a:pt x="1893954" y="1328085"/>
                  <a:pt x="1871889" y="1331813"/>
                </a:cubicBezTo>
                <a:cubicBezTo>
                  <a:pt x="1863858" y="1333715"/>
                  <a:pt x="1857854" y="1333638"/>
                  <a:pt x="1855930" y="1327600"/>
                </a:cubicBezTo>
                <a:cubicBezTo>
                  <a:pt x="1844229" y="1303397"/>
                  <a:pt x="1822266" y="1299108"/>
                  <a:pt x="1800302" y="1294821"/>
                </a:cubicBezTo>
                <a:cubicBezTo>
                  <a:pt x="1780368" y="1288552"/>
                  <a:pt x="1760406" y="1284288"/>
                  <a:pt x="1750629" y="1266123"/>
                </a:cubicBezTo>
                <a:cubicBezTo>
                  <a:pt x="1746755" y="1256051"/>
                  <a:pt x="1742751" y="1256000"/>
                  <a:pt x="1732719" y="1257877"/>
                </a:cubicBezTo>
                <a:cubicBezTo>
                  <a:pt x="1696570" y="1267439"/>
                  <a:pt x="1662549" y="1267004"/>
                  <a:pt x="1632811" y="1244576"/>
                </a:cubicBezTo>
                <a:cubicBezTo>
                  <a:pt x="1620906" y="1236407"/>
                  <a:pt x="1612899" y="1236305"/>
                  <a:pt x="1600816" y="1242164"/>
                </a:cubicBezTo>
                <a:cubicBezTo>
                  <a:pt x="1574646" y="1253858"/>
                  <a:pt x="1548630" y="1253525"/>
                  <a:pt x="1522843" y="1235156"/>
                </a:cubicBezTo>
                <a:cubicBezTo>
                  <a:pt x="1516917" y="1229067"/>
                  <a:pt x="1510938" y="1226986"/>
                  <a:pt x="1502881" y="1230892"/>
                </a:cubicBezTo>
                <a:cubicBezTo>
                  <a:pt x="1468707" y="1242484"/>
                  <a:pt x="1410926" y="1221702"/>
                  <a:pt x="1393297" y="1191409"/>
                </a:cubicBezTo>
                <a:cubicBezTo>
                  <a:pt x="1377083" y="1207240"/>
                  <a:pt x="1357045" y="1208989"/>
                  <a:pt x="1339111" y="1202746"/>
                </a:cubicBezTo>
                <a:cubicBezTo>
                  <a:pt x="1313222" y="1192394"/>
                  <a:pt x="1285229" y="1190033"/>
                  <a:pt x="1257238" y="1187671"/>
                </a:cubicBezTo>
                <a:cubicBezTo>
                  <a:pt x="1219264" y="1183178"/>
                  <a:pt x="1197404" y="1170873"/>
                  <a:pt x="1187935" y="1128657"/>
                </a:cubicBezTo>
                <a:cubicBezTo>
                  <a:pt x="1187985" y="1124649"/>
                  <a:pt x="1186009" y="1122619"/>
                  <a:pt x="1186061" y="1118611"/>
                </a:cubicBezTo>
                <a:cubicBezTo>
                  <a:pt x="1182238" y="1104530"/>
                  <a:pt x="1174259" y="1102424"/>
                  <a:pt x="1164123" y="1112317"/>
                </a:cubicBezTo>
                <a:cubicBezTo>
                  <a:pt x="1156017" y="1120233"/>
                  <a:pt x="1147909" y="1128146"/>
                  <a:pt x="1137800" y="1136036"/>
                </a:cubicBezTo>
                <a:cubicBezTo>
                  <a:pt x="1101394" y="1165639"/>
                  <a:pt x="1061497" y="1155107"/>
                  <a:pt x="1040020" y="1112740"/>
                </a:cubicBezTo>
                <a:cubicBezTo>
                  <a:pt x="1032245" y="1094600"/>
                  <a:pt x="1020441" y="1078415"/>
                  <a:pt x="1002583" y="1066159"/>
                </a:cubicBezTo>
                <a:cubicBezTo>
                  <a:pt x="986726" y="1053930"/>
                  <a:pt x="970870" y="1041701"/>
                  <a:pt x="961094" y="1023537"/>
                </a:cubicBezTo>
                <a:cubicBezTo>
                  <a:pt x="948831" y="1043425"/>
                  <a:pt x="960530" y="1067628"/>
                  <a:pt x="948269" y="1087516"/>
                </a:cubicBezTo>
                <a:cubicBezTo>
                  <a:pt x="930590" y="1061233"/>
                  <a:pt x="930590" y="1061233"/>
                  <a:pt x="902393" y="1074904"/>
                </a:cubicBezTo>
                <a:cubicBezTo>
                  <a:pt x="890334" y="1078760"/>
                  <a:pt x="882304" y="1080661"/>
                  <a:pt x="870373" y="1074497"/>
                </a:cubicBezTo>
                <a:cubicBezTo>
                  <a:pt x="838531" y="1060059"/>
                  <a:pt x="806640" y="1049629"/>
                  <a:pt x="774747" y="1039200"/>
                </a:cubicBezTo>
                <a:cubicBezTo>
                  <a:pt x="677093" y="1005884"/>
                  <a:pt x="577286" y="984566"/>
                  <a:pt x="481711" y="945264"/>
                </a:cubicBezTo>
                <a:cubicBezTo>
                  <a:pt x="473731" y="943156"/>
                  <a:pt x="461723" y="943003"/>
                  <a:pt x="461851" y="932982"/>
                </a:cubicBezTo>
                <a:cubicBezTo>
                  <a:pt x="459977" y="922937"/>
                  <a:pt x="470035" y="919056"/>
                  <a:pt x="476116" y="913119"/>
                </a:cubicBezTo>
                <a:cubicBezTo>
                  <a:pt x="482170" y="909188"/>
                  <a:pt x="490227" y="905282"/>
                  <a:pt x="486326" y="897214"/>
                </a:cubicBezTo>
                <a:cubicBezTo>
                  <a:pt x="484453" y="887168"/>
                  <a:pt x="476498" y="883057"/>
                  <a:pt x="468520" y="880950"/>
                </a:cubicBezTo>
                <a:cubicBezTo>
                  <a:pt x="462515" y="880875"/>
                  <a:pt x="456512" y="880798"/>
                  <a:pt x="450508" y="880721"/>
                </a:cubicBezTo>
                <a:cubicBezTo>
                  <a:pt x="422516" y="878360"/>
                  <a:pt x="406710" y="862123"/>
                  <a:pt x="407068" y="834064"/>
                </a:cubicBezTo>
                <a:cubicBezTo>
                  <a:pt x="407195" y="824043"/>
                  <a:pt x="407324" y="814023"/>
                  <a:pt x="411454" y="804052"/>
                </a:cubicBezTo>
                <a:cubicBezTo>
                  <a:pt x="413609" y="792053"/>
                  <a:pt x="405680" y="785939"/>
                  <a:pt x="393621" y="789793"/>
                </a:cubicBezTo>
                <a:cubicBezTo>
                  <a:pt x="371531" y="795526"/>
                  <a:pt x="361320" y="811432"/>
                  <a:pt x="362964" y="839516"/>
                </a:cubicBezTo>
                <a:cubicBezTo>
                  <a:pt x="349159" y="823305"/>
                  <a:pt x="339332" y="809147"/>
                  <a:pt x="333533" y="793037"/>
                </a:cubicBezTo>
                <a:cubicBezTo>
                  <a:pt x="327733" y="776927"/>
                  <a:pt x="334197" y="740928"/>
                  <a:pt x="348359" y="729082"/>
                </a:cubicBezTo>
                <a:cubicBezTo>
                  <a:pt x="366549" y="715284"/>
                  <a:pt x="384433" y="725533"/>
                  <a:pt x="398340" y="733728"/>
                </a:cubicBezTo>
                <a:cubicBezTo>
                  <a:pt x="418198" y="746009"/>
                  <a:pt x="440111" y="754305"/>
                  <a:pt x="464126" y="754613"/>
                </a:cubicBezTo>
                <a:cubicBezTo>
                  <a:pt x="478134" y="754791"/>
                  <a:pt x="494144" y="754995"/>
                  <a:pt x="510154" y="755199"/>
                </a:cubicBezTo>
                <a:cubicBezTo>
                  <a:pt x="576196" y="756040"/>
                  <a:pt x="640109" y="766879"/>
                  <a:pt x="691529" y="815642"/>
                </a:cubicBezTo>
                <a:cubicBezTo>
                  <a:pt x="711311" y="833934"/>
                  <a:pt x="723396" y="828075"/>
                  <a:pt x="733708" y="804153"/>
                </a:cubicBezTo>
                <a:cubicBezTo>
                  <a:pt x="735761" y="800170"/>
                  <a:pt x="731835" y="794107"/>
                  <a:pt x="737864" y="792178"/>
                </a:cubicBezTo>
                <a:cubicBezTo>
                  <a:pt x="743868" y="792255"/>
                  <a:pt x="747818" y="796314"/>
                  <a:pt x="749769" y="800348"/>
                </a:cubicBezTo>
                <a:cubicBezTo>
                  <a:pt x="751719" y="804382"/>
                  <a:pt x="753669" y="808415"/>
                  <a:pt x="755646" y="810445"/>
                </a:cubicBezTo>
                <a:cubicBezTo>
                  <a:pt x="761521" y="820542"/>
                  <a:pt x="769424" y="828661"/>
                  <a:pt x="779559" y="818769"/>
                </a:cubicBezTo>
                <a:cubicBezTo>
                  <a:pt x="791694" y="808900"/>
                  <a:pt x="775709" y="806692"/>
                  <a:pt x="771783" y="800629"/>
                </a:cubicBezTo>
                <a:cubicBezTo>
                  <a:pt x="771809" y="798624"/>
                  <a:pt x="769807" y="798599"/>
                  <a:pt x="769834" y="796595"/>
                </a:cubicBezTo>
                <a:cubicBezTo>
                  <a:pt x="765882" y="792535"/>
                  <a:pt x="763957" y="786497"/>
                  <a:pt x="768011" y="782540"/>
                </a:cubicBezTo>
                <a:cubicBezTo>
                  <a:pt x="772089" y="776580"/>
                  <a:pt x="776093" y="776630"/>
                  <a:pt x="782046" y="780714"/>
                </a:cubicBezTo>
                <a:cubicBezTo>
                  <a:pt x="805907" y="793046"/>
                  <a:pt x="828022" y="785310"/>
                  <a:pt x="844313" y="763468"/>
                </a:cubicBezTo>
                <a:cubicBezTo>
                  <a:pt x="848368" y="759511"/>
                  <a:pt x="856424" y="755604"/>
                  <a:pt x="856500" y="749592"/>
                </a:cubicBezTo>
                <a:cubicBezTo>
                  <a:pt x="856781" y="727546"/>
                  <a:pt x="835049" y="705220"/>
                  <a:pt x="814985" y="708974"/>
                </a:cubicBezTo>
                <a:cubicBezTo>
                  <a:pt x="774858" y="716479"/>
                  <a:pt x="736911" y="709982"/>
                  <a:pt x="699117" y="691460"/>
                </a:cubicBezTo>
                <a:cubicBezTo>
                  <a:pt x="685159" y="687272"/>
                  <a:pt x="671201" y="683086"/>
                  <a:pt x="659065" y="692954"/>
                </a:cubicBezTo>
                <a:cubicBezTo>
                  <a:pt x="648983" y="698838"/>
                  <a:pt x="645006" y="696784"/>
                  <a:pt x="643158" y="684734"/>
                </a:cubicBezTo>
                <a:cubicBezTo>
                  <a:pt x="641361" y="668675"/>
                  <a:pt x="631482" y="658526"/>
                  <a:pt x="615523" y="654313"/>
                </a:cubicBezTo>
                <a:cubicBezTo>
                  <a:pt x="599589" y="648096"/>
                  <a:pt x="581655" y="641856"/>
                  <a:pt x="563721" y="635613"/>
                </a:cubicBezTo>
                <a:cubicBezTo>
                  <a:pt x="547762" y="631400"/>
                  <a:pt x="541911" y="619299"/>
                  <a:pt x="544116" y="603291"/>
                </a:cubicBezTo>
                <a:cubicBezTo>
                  <a:pt x="544142" y="601286"/>
                  <a:pt x="544194" y="597278"/>
                  <a:pt x="546246" y="593296"/>
                </a:cubicBezTo>
                <a:cubicBezTo>
                  <a:pt x="546373" y="583274"/>
                  <a:pt x="540471" y="575182"/>
                  <a:pt x="530465" y="575054"/>
                </a:cubicBezTo>
                <a:cubicBezTo>
                  <a:pt x="522486" y="572947"/>
                  <a:pt x="522359" y="582968"/>
                  <a:pt x="522257" y="590984"/>
                </a:cubicBezTo>
                <a:cubicBezTo>
                  <a:pt x="520152" y="598976"/>
                  <a:pt x="520051" y="606992"/>
                  <a:pt x="508017" y="608843"/>
                </a:cubicBezTo>
                <a:cubicBezTo>
                  <a:pt x="490007" y="608615"/>
                  <a:pt x="474252" y="588369"/>
                  <a:pt x="478484" y="570382"/>
                </a:cubicBezTo>
                <a:cubicBezTo>
                  <a:pt x="478559" y="564370"/>
                  <a:pt x="482615" y="560413"/>
                  <a:pt x="478688" y="554349"/>
                </a:cubicBezTo>
                <a:cubicBezTo>
                  <a:pt x="472685" y="554272"/>
                  <a:pt x="472608" y="560285"/>
                  <a:pt x="468580" y="562238"/>
                </a:cubicBezTo>
                <a:cubicBezTo>
                  <a:pt x="458420" y="574135"/>
                  <a:pt x="450415" y="574033"/>
                  <a:pt x="442590" y="559902"/>
                </a:cubicBezTo>
                <a:cubicBezTo>
                  <a:pt x="432863" y="537728"/>
                  <a:pt x="417059" y="521491"/>
                  <a:pt x="401227" y="507259"/>
                </a:cubicBezTo>
                <a:cubicBezTo>
                  <a:pt x="383446" y="488991"/>
                  <a:pt x="367690" y="468745"/>
                  <a:pt x="366048" y="440661"/>
                </a:cubicBezTo>
                <a:cubicBezTo>
                  <a:pt x="364174" y="430614"/>
                  <a:pt x="360323" y="418538"/>
                  <a:pt x="350369" y="414402"/>
                </a:cubicBezTo>
                <a:cubicBezTo>
                  <a:pt x="310600" y="393850"/>
                  <a:pt x="299206" y="345598"/>
                  <a:pt x="261489" y="321062"/>
                </a:cubicBezTo>
                <a:cubicBezTo>
                  <a:pt x="251584" y="312919"/>
                  <a:pt x="253714" y="302924"/>
                  <a:pt x="257843" y="292954"/>
                </a:cubicBezTo>
                <a:cubicBezTo>
                  <a:pt x="263975" y="283009"/>
                  <a:pt x="273905" y="289149"/>
                  <a:pt x="279831" y="295238"/>
                </a:cubicBezTo>
                <a:cubicBezTo>
                  <a:pt x="291711" y="305413"/>
                  <a:pt x="303744" y="303561"/>
                  <a:pt x="315854" y="295698"/>
                </a:cubicBezTo>
                <a:cubicBezTo>
                  <a:pt x="329991" y="285856"/>
                  <a:pt x="346052" y="282051"/>
                  <a:pt x="364063" y="282281"/>
                </a:cubicBezTo>
                <a:cubicBezTo>
                  <a:pt x="394056" y="284667"/>
                  <a:pt x="409786" y="306918"/>
                  <a:pt x="401423" y="334874"/>
                </a:cubicBezTo>
                <a:cubicBezTo>
                  <a:pt x="399346" y="340861"/>
                  <a:pt x="397242" y="348852"/>
                  <a:pt x="397165" y="354864"/>
                </a:cubicBezTo>
                <a:cubicBezTo>
                  <a:pt x="397139" y="356868"/>
                  <a:pt x="395111" y="358847"/>
                  <a:pt x="395111" y="358847"/>
                </a:cubicBezTo>
                <a:cubicBezTo>
                  <a:pt x="397113" y="358873"/>
                  <a:pt x="397113" y="358873"/>
                  <a:pt x="399141" y="356894"/>
                </a:cubicBezTo>
                <a:cubicBezTo>
                  <a:pt x="407146" y="356996"/>
                  <a:pt x="413150" y="357073"/>
                  <a:pt x="421129" y="359180"/>
                </a:cubicBezTo>
                <a:cubicBezTo>
                  <a:pt x="459025" y="369684"/>
                  <a:pt x="471109" y="363826"/>
                  <a:pt x="483602" y="325899"/>
                </a:cubicBezTo>
                <a:cubicBezTo>
                  <a:pt x="487834" y="307913"/>
                  <a:pt x="499894" y="304058"/>
                  <a:pt x="517854" y="308296"/>
                </a:cubicBezTo>
                <a:cubicBezTo>
                  <a:pt x="531837" y="310478"/>
                  <a:pt x="539740" y="318597"/>
                  <a:pt x="547566" y="332729"/>
                </a:cubicBezTo>
                <a:cubicBezTo>
                  <a:pt x="569069" y="373093"/>
                  <a:pt x="602759" y="399581"/>
                  <a:pt x="648659" y="410188"/>
                </a:cubicBezTo>
                <a:cubicBezTo>
                  <a:pt x="686530" y="422698"/>
                  <a:pt x="686530" y="422698"/>
                  <a:pt x="679036" y="382512"/>
                </a:cubicBezTo>
                <a:cubicBezTo>
                  <a:pt x="675315" y="360415"/>
                  <a:pt x="679445" y="350446"/>
                  <a:pt x="697558" y="342659"/>
                </a:cubicBezTo>
                <a:cubicBezTo>
                  <a:pt x="703178" y="372798"/>
                  <a:pt x="709107" y="378886"/>
                  <a:pt x="739100" y="381274"/>
                </a:cubicBezTo>
                <a:cubicBezTo>
                  <a:pt x="759112" y="381529"/>
                  <a:pt x="781203" y="375797"/>
                  <a:pt x="794956" y="396018"/>
                </a:cubicBezTo>
                <a:cubicBezTo>
                  <a:pt x="794931" y="398021"/>
                  <a:pt x="796931" y="398046"/>
                  <a:pt x="798933" y="398072"/>
                </a:cubicBezTo>
                <a:cubicBezTo>
                  <a:pt x="823051" y="390361"/>
                  <a:pt x="835289" y="372478"/>
                  <a:pt x="837621" y="346448"/>
                </a:cubicBezTo>
                <a:cubicBezTo>
                  <a:pt x="837800" y="332419"/>
                  <a:pt x="837979" y="318389"/>
                  <a:pt x="854066" y="312582"/>
                </a:cubicBezTo>
                <a:cubicBezTo>
                  <a:pt x="856092" y="310604"/>
                  <a:pt x="862147" y="306672"/>
                  <a:pt x="862072" y="312684"/>
                </a:cubicBezTo>
                <a:cubicBezTo>
                  <a:pt x="863867" y="328744"/>
                  <a:pt x="877851" y="330926"/>
                  <a:pt x="889782" y="337091"/>
                </a:cubicBezTo>
                <a:cubicBezTo>
                  <a:pt x="903714" y="343282"/>
                  <a:pt x="911591" y="353406"/>
                  <a:pt x="909386" y="369413"/>
                </a:cubicBezTo>
                <a:cubicBezTo>
                  <a:pt x="907155" y="387425"/>
                  <a:pt x="914980" y="401556"/>
                  <a:pt x="930889" y="409777"/>
                </a:cubicBezTo>
                <a:cubicBezTo>
                  <a:pt x="944769" y="419976"/>
                  <a:pt x="958855" y="414142"/>
                  <a:pt x="972991" y="404300"/>
                </a:cubicBezTo>
                <a:cubicBezTo>
                  <a:pt x="985153" y="392428"/>
                  <a:pt x="989053" y="400495"/>
                  <a:pt x="988899" y="412520"/>
                </a:cubicBezTo>
                <a:cubicBezTo>
                  <a:pt x="988670" y="430558"/>
                  <a:pt x="998599" y="436699"/>
                  <a:pt x="1014660" y="432895"/>
                </a:cubicBezTo>
                <a:cubicBezTo>
                  <a:pt x="1018663" y="432946"/>
                  <a:pt x="1022666" y="432997"/>
                  <a:pt x="1026694" y="431043"/>
                </a:cubicBezTo>
                <a:cubicBezTo>
                  <a:pt x="1044755" y="427264"/>
                  <a:pt x="1058740" y="429447"/>
                  <a:pt x="1066489" y="449591"/>
                </a:cubicBezTo>
                <a:cubicBezTo>
                  <a:pt x="1076265" y="467756"/>
                  <a:pt x="1094149" y="478007"/>
                  <a:pt x="1112135" y="480241"/>
                </a:cubicBezTo>
                <a:cubicBezTo>
                  <a:pt x="1126092" y="484426"/>
                  <a:pt x="1142102" y="484632"/>
                  <a:pt x="1138381" y="462535"/>
                </a:cubicBezTo>
                <a:cubicBezTo>
                  <a:pt x="1138458" y="456522"/>
                  <a:pt x="1140560" y="448531"/>
                  <a:pt x="1142639" y="442544"/>
                </a:cubicBezTo>
                <a:cubicBezTo>
                  <a:pt x="1142818" y="428514"/>
                  <a:pt x="1149000" y="414562"/>
                  <a:pt x="1141150" y="402435"/>
                </a:cubicBezTo>
                <a:cubicBezTo>
                  <a:pt x="1119442" y="378104"/>
                  <a:pt x="1121801" y="350072"/>
                  <a:pt x="1122185" y="320009"/>
                </a:cubicBezTo>
                <a:cubicBezTo>
                  <a:pt x="1136090" y="328204"/>
                  <a:pt x="1149996" y="336400"/>
                  <a:pt x="1166007" y="336604"/>
                </a:cubicBezTo>
                <a:cubicBezTo>
                  <a:pt x="1186045" y="334855"/>
                  <a:pt x="1203980" y="341097"/>
                  <a:pt x="1219837" y="353327"/>
                </a:cubicBezTo>
                <a:cubicBezTo>
                  <a:pt x="1233719" y="363526"/>
                  <a:pt x="1249626" y="371746"/>
                  <a:pt x="1265534" y="379968"/>
                </a:cubicBezTo>
                <a:cubicBezTo>
                  <a:pt x="1311230" y="406608"/>
                  <a:pt x="1360981" y="429292"/>
                  <a:pt x="1402547" y="465902"/>
                </a:cubicBezTo>
                <a:cubicBezTo>
                  <a:pt x="1412452" y="474046"/>
                  <a:pt x="1418507" y="470115"/>
                  <a:pt x="1422637" y="460145"/>
                </a:cubicBezTo>
                <a:cubicBezTo>
                  <a:pt x="1424690" y="456162"/>
                  <a:pt x="1426793" y="448170"/>
                  <a:pt x="1434772" y="450278"/>
                </a:cubicBezTo>
                <a:cubicBezTo>
                  <a:pt x="1440750" y="452358"/>
                  <a:pt x="1440649" y="460375"/>
                  <a:pt x="1440596" y="464384"/>
                </a:cubicBezTo>
                <a:cubicBezTo>
                  <a:pt x="1442470" y="474429"/>
                  <a:pt x="1444369" y="482472"/>
                  <a:pt x="1452350" y="484578"/>
                </a:cubicBezTo>
                <a:cubicBezTo>
                  <a:pt x="1462329" y="486710"/>
                  <a:pt x="1470233" y="494828"/>
                  <a:pt x="1480214" y="496959"/>
                </a:cubicBezTo>
                <a:cubicBezTo>
                  <a:pt x="1494171" y="501147"/>
                  <a:pt x="1496070" y="509189"/>
                  <a:pt x="1489914" y="521137"/>
                </a:cubicBezTo>
                <a:cubicBezTo>
                  <a:pt x="1475674" y="538997"/>
                  <a:pt x="1491633" y="543209"/>
                  <a:pt x="1503540" y="551379"/>
                </a:cubicBezTo>
                <a:cubicBezTo>
                  <a:pt x="1519421" y="561604"/>
                  <a:pt x="1519626" y="545570"/>
                  <a:pt x="1523729" y="537604"/>
                </a:cubicBezTo>
                <a:cubicBezTo>
                  <a:pt x="1525783" y="533622"/>
                  <a:pt x="1525834" y="529613"/>
                  <a:pt x="1531838" y="529690"/>
                </a:cubicBezTo>
                <a:cubicBezTo>
                  <a:pt x="1535713" y="539762"/>
                  <a:pt x="1541588" y="549859"/>
                  <a:pt x="1543437" y="561911"/>
                </a:cubicBezTo>
                <a:cubicBezTo>
                  <a:pt x="1547337" y="569977"/>
                  <a:pt x="1553263" y="576067"/>
                  <a:pt x="1561269" y="576169"/>
                </a:cubicBezTo>
                <a:cubicBezTo>
                  <a:pt x="1571275" y="576296"/>
                  <a:pt x="1571403" y="566275"/>
                  <a:pt x="1573480" y="560288"/>
                </a:cubicBezTo>
                <a:cubicBezTo>
                  <a:pt x="1590002" y="520409"/>
                  <a:pt x="1614144" y="510694"/>
                  <a:pt x="1653965" y="527237"/>
                </a:cubicBezTo>
                <a:cubicBezTo>
                  <a:pt x="1661919" y="531348"/>
                  <a:pt x="1669898" y="533455"/>
                  <a:pt x="1675826" y="539543"/>
                </a:cubicBezTo>
                <a:cubicBezTo>
                  <a:pt x="1709617" y="558015"/>
                  <a:pt x="1739560" y="564410"/>
                  <a:pt x="1768011" y="530697"/>
                </a:cubicBezTo>
                <a:cubicBezTo>
                  <a:pt x="1768011" y="530697"/>
                  <a:pt x="1770014" y="530722"/>
                  <a:pt x="1770038" y="528719"/>
                </a:cubicBezTo>
                <a:cubicBezTo>
                  <a:pt x="1780096" y="524838"/>
                  <a:pt x="1788126" y="522935"/>
                  <a:pt x="1798057" y="529074"/>
                </a:cubicBezTo>
                <a:cubicBezTo>
                  <a:pt x="1802033" y="531130"/>
                  <a:pt x="1805984" y="535189"/>
                  <a:pt x="1803906" y="541177"/>
                </a:cubicBezTo>
                <a:cubicBezTo>
                  <a:pt x="1801779" y="551172"/>
                  <a:pt x="1791746" y="553048"/>
                  <a:pt x="1783716" y="554952"/>
                </a:cubicBezTo>
                <a:cubicBezTo>
                  <a:pt x="1777712" y="554874"/>
                  <a:pt x="1769681" y="556777"/>
                  <a:pt x="1769604" y="562789"/>
                </a:cubicBezTo>
                <a:cubicBezTo>
                  <a:pt x="1767501" y="570780"/>
                  <a:pt x="1777534" y="568903"/>
                  <a:pt x="1781485" y="572963"/>
                </a:cubicBezTo>
                <a:cubicBezTo>
                  <a:pt x="1791439" y="577098"/>
                  <a:pt x="1801421" y="579231"/>
                  <a:pt x="1811375" y="583365"/>
                </a:cubicBezTo>
                <a:cubicBezTo>
                  <a:pt x="1825333" y="587553"/>
                  <a:pt x="1837265" y="593719"/>
                  <a:pt x="1845115" y="605845"/>
                </a:cubicBezTo>
                <a:cubicBezTo>
                  <a:pt x="1851018" y="613938"/>
                  <a:pt x="1857021" y="614016"/>
                  <a:pt x="1867078" y="610135"/>
                </a:cubicBezTo>
                <a:cubicBezTo>
                  <a:pt x="1895224" y="600471"/>
                  <a:pt x="1913159" y="606713"/>
                  <a:pt x="1930863" y="630992"/>
                </a:cubicBezTo>
                <a:cubicBezTo>
                  <a:pt x="1940717" y="643145"/>
                  <a:pt x="1946541" y="657251"/>
                  <a:pt x="1954367" y="671382"/>
                </a:cubicBezTo>
                <a:cubicBezTo>
                  <a:pt x="1964169" y="687543"/>
                  <a:pt x="1978050" y="697743"/>
                  <a:pt x="1995985" y="703985"/>
                </a:cubicBezTo>
                <a:cubicBezTo>
                  <a:pt x="2015921" y="710253"/>
                  <a:pt x="2025980" y="706371"/>
                  <a:pt x="2036266" y="684454"/>
                </a:cubicBezTo>
                <a:cubicBezTo>
                  <a:pt x="2046579" y="660532"/>
                  <a:pt x="2060613" y="658705"/>
                  <a:pt x="2082447" y="673015"/>
                </a:cubicBezTo>
                <a:cubicBezTo>
                  <a:pt x="2090402" y="677126"/>
                  <a:pt x="2094353" y="681186"/>
                  <a:pt x="2104385" y="679308"/>
                </a:cubicBezTo>
                <a:cubicBezTo>
                  <a:pt x="2128503" y="671598"/>
                  <a:pt x="2128503" y="671598"/>
                  <a:pt x="2128170" y="697652"/>
                </a:cubicBezTo>
                <a:cubicBezTo>
                  <a:pt x="2126119" y="701634"/>
                  <a:pt x="2126094" y="703639"/>
                  <a:pt x="2128043" y="707673"/>
                </a:cubicBezTo>
                <a:cubicBezTo>
                  <a:pt x="2127838" y="723705"/>
                  <a:pt x="2135768" y="729821"/>
                  <a:pt x="2151854" y="724012"/>
                </a:cubicBezTo>
                <a:cubicBezTo>
                  <a:pt x="2163912" y="720156"/>
                  <a:pt x="2176022" y="712293"/>
                  <a:pt x="2188055" y="710443"/>
                </a:cubicBezTo>
                <a:cubicBezTo>
                  <a:pt x="2240293" y="695073"/>
                  <a:pt x="2293943" y="725824"/>
                  <a:pt x="2305337" y="774077"/>
                </a:cubicBezTo>
                <a:cubicBezTo>
                  <a:pt x="2309109" y="792165"/>
                  <a:pt x="2300900" y="808096"/>
                  <a:pt x="2300670" y="826133"/>
                </a:cubicBezTo>
                <a:cubicBezTo>
                  <a:pt x="2298337" y="852161"/>
                  <a:pt x="2308191" y="864315"/>
                  <a:pt x="2332103" y="872638"/>
                </a:cubicBezTo>
                <a:cubicBezTo>
                  <a:pt x="2344060" y="876799"/>
                  <a:pt x="2356042" y="878956"/>
                  <a:pt x="2367998" y="883119"/>
                </a:cubicBezTo>
                <a:cubicBezTo>
                  <a:pt x="2391911" y="891440"/>
                  <a:pt x="2405971" y="887611"/>
                  <a:pt x="2416284" y="863689"/>
                </a:cubicBezTo>
                <a:cubicBezTo>
                  <a:pt x="2424468" y="849762"/>
                  <a:pt x="2430445" y="851842"/>
                  <a:pt x="2440325" y="861991"/>
                </a:cubicBezTo>
                <a:cubicBezTo>
                  <a:pt x="2462083" y="882313"/>
                  <a:pt x="2478145" y="878510"/>
                  <a:pt x="2490509" y="850604"/>
                </a:cubicBezTo>
                <a:cubicBezTo>
                  <a:pt x="2492613" y="842613"/>
                  <a:pt x="2492716" y="834595"/>
                  <a:pt x="2484761" y="830485"/>
                </a:cubicBezTo>
                <a:cubicBezTo>
                  <a:pt x="2474805" y="826349"/>
                  <a:pt x="2472703" y="834339"/>
                  <a:pt x="2470599" y="842332"/>
                </a:cubicBezTo>
                <a:cubicBezTo>
                  <a:pt x="2470522" y="848344"/>
                  <a:pt x="2466443" y="854306"/>
                  <a:pt x="2458464" y="852200"/>
                </a:cubicBezTo>
                <a:cubicBezTo>
                  <a:pt x="2450459" y="852098"/>
                  <a:pt x="2444532" y="846009"/>
                  <a:pt x="2446636" y="838017"/>
                </a:cubicBezTo>
                <a:cubicBezTo>
                  <a:pt x="2448918" y="815998"/>
                  <a:pt x="2447197" y="793926"/>
                  <a:pt x="2449504" y="769902"/>
                </a:cubicBezTo>
                <a:cubicBezTo>
                  <a:pt x="2455433" y="775991"/>
                  <a:pt x="2457408" y="778021"/>
                  <a:pt x="2459357" y="782055"/>
                </a:cubicBezTo>
                <a:cubicBezTo>
                  <a:pt x="2471213" y="794233"/>
                  <a:pt x="2487223" y="794436"/>
                  <a:pt x="2501180" y="798623"/>
                </a:cubicBezTo>
                <a:cubicBezTo>
                  <a:pt x="2509160" y="800730"/>
                  <a:pt x="2511314" y="788730"/>
                  <a:pt x="2517369" y="784798"/>
                </a:cubicBezTo>
                <a:cubicBezTo>
                  <a:pt x="2527451" y="778913"/>
                  <a:pt x="2537509" y="775032"/>
                  <a:pt x="2551466" y="779220"/>
                </a:cubicBezTo>
                <a:cubicBezTo>
                  <a:pt x="2563448" y="781376"/>
                  <a:pt x="2577458" y="781554"/>
                  <a:pt x="2591416" y="785743"/>
                </a:cubicBezTo>
                <a:cubicBezTo>
                  <a:pt x="2585591" y="771636"/>
                  <a:pt x="2567681" y="763389"/>
                  <a:pt x="2579843" y="751518"/>
                </a:cubicBezTo>
                <a:cubicBezTo>
                  <a:pt x="2587976" y="741600"/>
                  <a:pt x="2598211" y="723689"/>
                  <a:pt x="2615994" y="741956"/>
                </a:cubicBezTo>
                <a:cubicBezTo>
                  <a:pt x="2615994" y="741956"/>
                  <a:pt x="2620021" y="740003"/>
                  <a:pt x="2620046" y="738000"/>
                </a:cubicBezTo>
                <a:cubicBezTo>
                  <a:pt x="2622175" y="728004"/>
                  <a:pt x="2626306" y="718034"/>
                  <a:pt x="2612322" y="715851"/>
                </a:cubicBezTo>
                <a:cubicBezTo>
                  <a:pt x="2596338" y="713642"/>
                  <a:pt x="2582431" y="705448"/>
                  <a:pt x="2570526" y="697277"/>
                </a:cubicBezTo>
                <a:cubicBezTo>
                  <a:pt x="2554618" y="689057"/>
                  <a:pt x="2540583" y="690884"/>
                  <a:pt x="2532400" y="704811"/>
                </a:cubicBezTo>
                <a:cubicBezTo>
                  <a:pt x="2522215" y="718711"/>
                  <a:pt x="2516262" y="714627"/>
                  <a:pt x="2508359" y="706508"/>
                </a:cubicBezTo>
                <a:cubicBezTo>
                  <a:pt x="2492553" y="690270"/>
                  <a:pt x="2480776" y="672080"/>
                  <a:pt x="2462943" y="657821"/>
                </a:cubicBezTo>
                <a:cubicBezTo>
                  <a:pt x="2453040" y="649677"/>
                  <a:pt x="2445059" y="647571"/>
                  <a:pt x="2432975" y="653430"/>
                </a:cubicBezTo>
                <a:cubicBezTo>
                  <a:pt x="2422892" y="659315"/>
                  <a:pt x="2414786" y="667229"/>
                  <a:pt x="2402829" y="663069"/>
                </a:cubicBezTo>
                <a:cubicBezTo>
                  <a:pt x="2390847" y="660911"/>
                  <a:pt x="2389000" y="648861"/>
                  <a:pt x="2383098" y="640767"/>
                </a:cubicBezTo>
                <a:cubicBezTo>
                  <a:pt x="2364779" y="664588"/>
                  <a:pt x="2364779" y="664588"/>
                  <a:pt x="2340994" y="646244"/>
                </a:cubicBezTo>
                <a:cubicBezTo>
                  <a:pt x="2331064" y="640104"/>
                  <a:pt x="2321160" y="631959"/>
                  <a:pt x="2307051" y="639797"/>
                </a:cubicBezTo>
                <a:cubicBezTo>
                  <a:pt x="2276877" y="651439"/>
                  <a:pt x="2270899" y="649360"/>
                  <a:pt x="2255247" y="621096"/>
                </a:cubicBezTo>
                <a:cubicBezTo>
                  <a:pt x="2247395" y="608969"/>
                  <a:pt x="2239544" y="596841"/>
                  <a:pt x="2229691" y="584691"/>
                </a:cubicBezTo>
                <a:cubicBezTo>
                  <a:pt x="2208059" y="554348"/>
                  <a:pt x="2198054" y="554219"/>
                  <a:pt x="2173680" y="581972"/>
                </a:cubicBezTo>
                <a:cubicBezTo>
                  <a:pt x="2167600" y="587908"/>
                  <a:pt x="2163495" y="595873"/>
                  <a:pt x="2155388" y="603787"/>
                </a:cubicBezTo>
                <a:cubicBezTo>
                  <a:pt x="2151590" y="587703"/>
                  <a:pt x="2147741" y="575628"/>
                  <a:pt x="2143943" y="559543"/>
                </a:cubicBezTo>
                <a:cubicBezTo>
                  <a:pt x="2139889" y="563502"/>
                  <a:pt x="2139864" y="565505"/>
                  <a:pt x="2137836" y="567484"/>
                </a:cubicBezTo>
                <a:cubicBezTo>
                  <a:pt x="2119364" y="603329"/>
                  <a:pt x="2099353" y="603074"/>
                  <a:pt x="2077747" y="570726"/>
                </a:cubicBezTo>
                <a:cubicBezTo>
                  <a:pt x="2073822" y="564663"/>
                  <a:pt x="2069897" y="558598"/>
                  <a:pt x="2065996" y="550531"/>
                </a:cubicBezTo>
                <a:cubicBezTo>
                  <a:pt x="2064045" y="546497"/>
                  <a:pt x="2062095" y="542463"/>
                  <a:pt x="2066175" y="536503"/>
                </a:cubicBezTo>
                <a:cubicBezTo>
                  <a:pt x="2082364" y="522677"/>
                  <a:pt x="2070482" y="512503"/>
                  <a:pt x="2060605" y="502355"/>
                </a:cubicBezTo>
                <a:cubicBezTo>
                  <a:pt x="2030893" y="477922"/>
                  <a:pt x="1994997" y="467442"/>
                  <a:pt x="1959103" y="456962"/>
                </a:cubicBezTo>
                <a:cubicBezTo>
                  <a:pt x="1901244" y="442194"/>
                  <a:pt x="1841335" y="431407"/>
                  <a:pt x="1791788" y="392690"/>
                </a:cubicBezTo>
                <a:cubicBezTo>
                  <a:pt x="1775931" y="380461"/>
                  <a:pt x="1757972" y="376223"/>
                  <a:pt x="1737934" y="377971"/>
                </a:cubicBezTo>
                <a:cubicBezTo>
                  <a:pt x="1721898" y="379772"/>
                  <a:pt x="1707966" y="373581"/>
                  <a:pt x="1698088" y="363432"/>
                </a:cubicBezTo>
                <a:cubicBezTo>
                  <a:pt x="1678278" y="347144"/>
                  <a:pt x="1656394" y="336842"/>
                  <a:pt x="1630453" y="330499"/>
                </a:cubicBezTo>
                <a:cubicBezTo>
                  <a:pt x="1606514" y="324179"/>
                  <a:pt x="1580498" y="323848"/>
                  <a:pt x="1558689" y="307534"/>
                </a:cubicBezTo>
                <a:cubicBezTo>
                  <a:pt x="1538830" y="295255"/>
                  <a:pt x="1518893" y="288987"/>
                  <a:pt x="1496624" y="308747"/>
                </a:cubicBezTo>
                <a:cubicBezTo>
                  <a:pt x="1495058" y="274651"/>
                  <a:pt x="1473069" y="272366"/>
                  <a:pt x="1449080" y="270056"/>
                </a:cubicBezTo>
                <a:cubicBezTo>
                  <a:pt x="1431067" y="269826"/>
                  <a:pt x="1413082" y="267592"/>
                  <a:pt x="1399252" y="253384"/>
                </a:cubicBezTo>
                <a:cubicBezTo>
                  <a:pt x="1379521" y="231084"/>
                  <a:pt x="1355633" y="220757"/>
                  <a:pt x="1329745" y="210404"/>
                </a:cubicBezTo>
                <a:cubicBezTo>
                  <a:pt x="1283920" y="193783"/>
                  <a:pt x="1236043" y="181147"/>
                  <a:pt x="1194349" y="154557"/>
                </a:cubicBezTo>
                <a:cubicBezTo>
                  <a:pt x="1160582" y="134081"/>
                  <a:pt x="1124739" y="119592"/>
                  <a:pt x="1084764" y="115073"/>
                </a:cubicBezTo>
                <a:cubicBezTo>
                  <a:pt x="1072757" y="114921"/>
                  <a:pt x="1064829" y="108807"/>
                  <a:pt x="1060981" y="96731"/>
                </a:cubicBezTo>
                <a:cubicBezTo>
                  <a:pt x="1045456" y="58447"/>
                  <a:pt x="1043453" y="58421"/>
                  <a:pt x="1001400" y="59890"/>
                </a:cubicBezTo>
                <a:cubicBezTo>
                  <a:pt x="997398" y="59839"/>
                  <a:pt x="993397" y="59788"/>
                  <a:pt x="987393" y="59711"/>
                </a:cubicBezTo>
                <a:cubicBezTo>
                  <a:pt x="993549" y="47763"/>
                  <a:pt x="999707" y="35814"/>
                  <a:pt x="1005839" y="25870"/>
                </a:cubicBezTo>
                <a:cubicBezTo>
                  <a:pt x="1009969" y="15901"/>
                  <a:pt x="1016062" y="8962"/>
                  <a:pt x="1023621" y="4799"/>
                </a:cubicBezTo>
                <a:cubicBezTo>
                  <a:pt x="1031179" y="637"/>
                  <a:pt x="1040205" y="-751"/>
                  <a:pt x="1050199" y="377"/>
                </a:cubicBezTo>
                <a:close/>
              </a:path>
            </a:pathLst>
          </a:custGeom>
          <a:solidFill>
            <a:schemeClr val="bg1">
              <a:lumMod val="95000"/>
            </a:schemeClr>
          </a:solidFill>
        </p:spPr>
        <p:txBody>
          <a:bodyPr wrap="square" anchor="ctr">
            <a:noAutofit/>
          </a:bodyP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383854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yl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7677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
        <p:nvSpPr>
          <p:cNvPr id="9" name="Freeform 8"/>
          <p:cNvSpPr/>
          <p:nvPr userDrawn="1"/>
        </p:nvSpPr>
        <p:spPr>
          <a:xfrm rot="18613467">
            <a:off x="-539477" y="3343965"/>
            <a:ext cx="2414915" cy="3792265"/>
          </a:xfrm>
          <a:custGeom>
            <a:avLst/>
            <a:gdLst>
              <a:gd name="connsiteX0" fmla="*/ 2414915 w 2414915"/>
              <a:gd name="connsiteY0" fmla="*/ 0 h 3792265"/>
              <a:gd name="connsiteX1" fmla="*/ 2414915 w 2414915"/>
              <a:gd name="connsiteY1" fmla="*/ 3792265 h 3792265"/>
              <a:gd name="connsiteX2" fmla="*/ 692198 w 2414915"/>
              <a:gd name="connsiteY2" fmla="*/ 3792265 h 3792265"/>
              <a:gd name="connsiteX3" fmla="*/ 0 w 2414915"/>
              <a:gd name="connsiteY3" fmla="*/ 2973867 h 3792265"/>
              <a:gd name="connsiteX4" fmla="*/ 1602646 w 2414915"/>
              <a:gd name="connsiteY4" fmla="*/ 2973867 h 3792265"/>
              <a:gd name="connsiteX5" fmla="*/ 1602646 w 2414915"/>
              <a:gd name="connsiteY5" fmla="*/ 687015 h 379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14915" h="3792265">
                <a:moveTo>
                  <a:pt x="2414915" y="0"/>
                </a:moveTo>
                <a:lnTo>
                  <a:pt x="2414915" y="3792265"/>
                </a:lnTo>
                <a:lnTo>
                  <a:pt x="692198" y="3792265"/>
                </a:lnTo>
                <a:lnTo>
                  <a:pt x="0" y="2973867"/>
                </a:lnTo>
                <a:lnTo>
                  <a:pt x="1602646" y="2973867"/>
                </a:lnTo>
                <a:lnTo>
                  <a:pt x="1602646" y="687015"/>
                </a:ln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자유형: 도형 4">
            <a:extLst>
              <a:ext uri="{FF2B5EF4-FFF2-40B4-BE49-F238E27FC236}">
                <a16:creationId xmlns:a16="http://schemas.microsoft.com/office/drawing/2014/main" id="{457B78F3-95CD-4DA8-AECF-88B14826DD34}"/>
              </a:ext>
            </a:extLst>
          </p:cNvPr>
          <p:cNvSpPr>
            <a:spLocks noGrp="1"/>
          </p:cNvSpPr>
          <p:nvPr>
            <p:ph type="pic" idx="14" hasCustomPrompt="1"/>
          </p:nvPr>
        </p:nvSpPr>
        <p:spPr>
          <a:xfrm>
            <a:off x="3813242" y="56605"/>
            <a:ext cx="8030371" cy="6744789"/>
          </a:xfrm>
          <a:custGeom>
            <a:avLst/>
            <a:gdLst>
              <a:gd name="connsiteX0" fmla="*/ 3757269 w 7861469"/>
              <a:gd name="connsiteY0" fmla="*/ 5576075 h 6602927"/>
              <a:gd name="connsiteX1" fmla="*/ 3753218 w 7861469"/>
              <a:gd name="connsiteY1" fmla="*/ 5576985 h 6602927"/>
              <a:gd name="connsiteX2" fmla="*/ 3745306 w 7861469"/>
              <a:gd name="connsiteY2" fmla="*/ 5590642 h 6602927"/>
              <a:gd name="connsiteX3" fmla="*/ 3752308 w 7861469"/>
              <a:gd name="connsiteY3" fmla="*/ 5604755 h 6602927"/>
              <a:gd name="connsiteX4" fmla="*/ 3755342 w 7861469"/>
              <a:gd name="connsiteY4" fmla="*/ 5599666 h 6602927"/>
              <a:gd name="connsiteX5" fmla="*/ 3761411 w 7861469"/>
              <a:gd name="connsiteY5" fmla="*/ 5579314 h 6602927"/>
              <a:gd name="connsiteX6" fmla="*/ 7013605 w 7861469"/>
              <a:gd name="connsiteY6" fmla="*/ 4043702 h 6602927"/>
              <a:gd name="connsiteX7" fmla="*/ 6996950 w 7861469"/>
              <a:gd name="connsiteY7" fmla="*/ 4046629 h 6602927"/>
              <a:gd name="connsiteX8" fmla="*/ 6993798 w 7861469"/>
              <a:gd name="connsiteY8" fmla="*/ 4067782 h 6602927"/>
              <a:gd name="connsiteX9" fmla="*/ 6940638 w 7861469"/>
              <a:gd name="connsiteY9" fmla="*/ 4156086 h 6602927"/>
              <a:gd name="connsiteX10" fmla="*/ 6920829 w 7861469"/>
              <a:gd name="connsiteY10" fmla="*/ 4180166 h 6602927"/>
              <a:gd name="connsiteX11" fmla="*/ 6926248 w 7861469"/>
              <a:gd name="connsiteY11" fmla="*/ 4207644 h 6602927"/>
              <a:gd name="connsiteX12" fmla="*/ 6926732 w 7861469"/>
              <a:gd name="connsiteY12" fmla="*/ 4227115 h 6602927"/>
              <a:gd name="connsiteX13" fmla="*/ 6958299 w 7861469"/>
              <a:gd name="connsiteY13" fmla="*/ 4178931 h 6602927"/>
              <a:gd name="connsiteX14" fmla="*/ 7011801 w 7861469"/>
              <a:gd name="connsiteY14" fmla="*/ 4102874 h 6602927"/>
              <a:gd name="connsiteX15" fmla="*/ 7038800 w 7861469"/>
              <a:gd name="connsiteY15" fmla="*/ 4086429 h 6602927"/>
              <a:gd name="connsiteX16" fmla="*/ 7049718 w 7861469"/>
              <a:gd name="connsiteY16" fmla="*/ 4074197 h 6602927"/>
              <a:gd name="connsiteX17" fmla="*/ 7042411 w 7861469"/>
              <a:gd name="connsiteY17" fmla="*/ 4070825 h 6602927"/>
              <a:gd name="connsiteX18" fmla="*/ 7013605 w 7861469"/>
              <a:gd name="connsiteY18" fmla="*/ 4043702 h 6602927"/>
              <a:gd name="connsiteX19" fmla="*/ 7076743 w 7861469"/>
              <a:gd name="connsiteY19" fmla="*/ 4043540 h 6602927"/>
              <a:gd name="connsiteX20" fmla="*/ 7071992 w 7861469"/>
              <a:gd name="connsiteY20" fmla="*/ 4043741 h 6602927"/>
              <a:gd name="connsiteX21" fmla="*/ 7068252 w 7861469"/>
              <a:gd name="connsiteY21" fmla="*/ 4053431 h 6602927"/>
              <a:gd name="connsiteX22" fmla="*/ 7075543 w 7861469"/>
              <a:gd name="connsiteY22" fmla="*/ 4045262 h 6602927"/>
              <a:gd name="connsiteX23" fmla="*/ 1421611 w 7861469"/>
              <a:gd name="connsiteY23" fmla="*/ 2211251 h 6602927"/>
              <a:gd name="connsiteX24" fmla="*/ 1365366 w 7861469"/>
              <a:gd name="connsiteY24" fmla="*/ 2295734 h 6602927"/>
              <a:gd name="connsiteX25" fmla="*/ 1342944 w 7861469"/>
              <a:gd name="connsiteY25" fmla="*/ 2329145 h 6602927"/>
              <a:gd name="connsiteX26" fmla="*/ 1346081 w 7861469"/>
              <a:gd name="connsiteY26" fmla="*/ 2326178 h 6602927"/>
              <a:gd name="connsiteX27" fmla="*/ 1416062 w 7861469"/>
              <a:gd name="connsiteY27" fmla="*/ 2254923 h 6602927"/>
              <a:gd name="connsiteX28" fmla="*/ 1424963 w 7861469"/>
              <a:gd name="connsiteY28" fmla="*/ 2226134 h 6602927"/>
              <a:gd name="connsiteX29" fmla="*/ 1507161 w 7861469"/>
              <a:gd name="connsiteY29" fmla="*/ 2090249 h 6602927"/>
              <a:gd name="connsiteX30" fmla="*/ 1456732 w 7861469"/>
              <a:gd name="connsiteY30" fmla="*/ 2158498 h 6602927"/>
              <a:gd name="connsiteX31" fmla="*/ 1438689 w 7861469"/>
              <a:gd name="connsiteY31" fmla="*/ 2185602 h 6602927"/>
              <a:gd name="connsiteX32" fmla="*/ 1453740 w 7861469"/>
              <a:gd name="connsiteY32" fmla="*/ 2174974 h 6602927"/>
              <a:gd name="connsiteX33" fmla="*/ 1497218 w 7861469"/>
              <a:gd name="connsiteY33" fmla="*/ 2133545 h 6602927"/>
              <a:gd name="connsiteX34" fmla="*/ 1506065 w 7861469"/>
              <a:gd name="connsiteY34" fmla="*/ 2103874 h 6602927"/>
              <a:gd name="connsiteX35" fmla="*/ 2705910 w 7861469"/>
              <a:gd name="connsiteY35" fmla="*/ 892212 h 6602927"/>
              <a:gd name="connsiteX36" fmla="*/ 2531391 w 7861469"/>
              <a:gd name="connsiteY36" fmla="*/ 1067958 h 6602927"/>
              <a:gd name="connsiteX37" fmla="*/ 2527236 w 7861469"/>
              <a:gd name="connsiteY37" fmla="*/ 1071711 h 6602927"/>
              <a:gd name="connsiteX38" fmla="*/ 2540898 w 7861469"/>
              <a:gd name="connsiteY38" fmla="*/ 1082319 h 6602927"/>
              <a:gd name="connsiteX39" fmla="*/ 2608180 w 7861469"/>
              <a:gd name="connsiteY39" fmla="*/ 1057301 h 6602927"/>
              <a:gd name="connsiteX40" fmla="*/ 2608401 w 7861469"/>
              <a:gd name="connsiteY40" fmla="*/ 1053087 h 6602927"/>
              <a:gd name="connsiteX41" fmla="*/ 2661800 w 7861469"/>
              <a:gd name="connsiteY41" fmla="*/ 970335 h 6602927"/>
              <a:gd name="connsiteX42" fmla="*/ 2701078 w 7861469"/>
              <a:gd name="connsiteY42" fmla="*/ 926777 h 6602927"/>
              <a:gd name="connsiteX43" fmla="*/ 2690340 w 7861469"/>
              <a:gd name="connsiteY43" fmla="*/ 932395 h 6602927"/>
              <a:gd name="connsiteX44" fmla="*/ 2681988 w 7861469"/>
              <a:gd name="connsiteY44" fmla="*/ 941132 h 6602927"/>
              <a:gd name="connsiteX45" fmla="*/ 2692948 w 7861469"/>
              <a:gd name="connsiteY45" fmla="*/ 909186 h 6602927"/>
              <a:gd name="connsiteX46" fmla="*/ 2705910 w 7861469"/>
              <a:gd name="connsiteY46" fmla="*/ 892212 h 6602927"/>
              <a:gd name="connsiteX47" fmla="*/ 4540121 w 7861469"/>
              <a:gd name="connsiteY47" fmla="*/ 0 h 6602927"/>
              <a:gd name="connsiteX48" fmla="*/ 4614250 w 7861469"/>
              <a:gd name="connsiteY48" fmla="*/ 118030 h 6602927"/>
              <a:gd name="connsiteX49" fmla="*/ 4522491 w 7861469"/>
              <a:gd name="connsiteY49" fmla="*/ 417627 h 6602927"/>
              <a:gd name="connsiteX50" fmla="*/ 4470147 w 7861469"/>
              <a:gd name="connsiteY50" fmla="*/ 448709 h 6602927"/>
              <a:gd name="connsiteX51" fmla="*/ 4460369 w 7861469"/>
              <a:gd name="connsiteY51" fmla="*/ 393237 h 6602927"/>
              <a:gd name="connsiteX52" fmla="*/ 4471888 w 7861469"/>
              <a:gd name="connsiteY52" fmla="*/ 334651 h 6602927"/>
              <a:gd name="connsiteX53" fmla="*/ 4346609 w 7861469"/>
              <a:gd name="connsiteY53" fmla="*/ 547938 h 6602927"/>
              <a:gd name="connsiteX54" fmla="*/ 4409589 w 7861469"/>
              <a:gd name="connsiteY54" fmla="*/ 475135 h 6602927"/>
              <a:gd name="connsiteX55" fmla="*/ 4439977 w 7861469"/>
              <a:gd name="connsiteY55" fmla="*/ 459814 h 6602927"/>
              <a:gd name="connsiteX56" fmla="*/ 4472155 w 7861469"/>
              <a:gd name="connsiteY56" fmla="*/ 491091 h 6602927"/>
              <a:gd name="connsiteX57" fmla="*/ 4449975 w 7861469"/>
              <a:gd name="connsiteY57" fmla="*/ 511071 h 6602927"/>
              <a:gd name="connsiteX58" fmla="*/ 4431129 w 7861469"/>
              <a:gd name="connsiteY58" fmla="*/ 548132 h 6602927"/>
              <a:gd name="connsiteX59" fmla="*/ 4430269 w 7861469"/>
              <a:gd name="connsiteY59" fmla="*/ 645326 h 6602927"/>
              <a:gd name="connsiteX60" fmla="*/ 4395666 w 7861469"/>
              <a:gd name="connsiteY60" fmla="*/ 660427 h 6602927"/>
              <a:gd name="connsiteX61" fmla="*/ 4373488 w 7861469"/>
              <a:gd name="connsiteY61" fmla="*/ 680406 h 6602927"/>
              <a:gd name="connsiteX62" fmla="*/ 4414559 w 7861469"/>
              <a:gd name="connsiteY62" fmla="*/ 784020 h 6602927"/>
              <a:gd name="connsiteX63" fmla="*/ 4422767 w 7861469"/>
              <a:gd name="connsiteY63" fmla="*/ 788678 h 6602927"/>
              <a:gd name="connsiteX64" fmla="*/ 4429411 w 7861469"/>
              <a:gd name="connsiteY64" fmla="*/ 742519 h 6602927"/>
              <a:gd name="connsiteX65" fmla="*/ 4451810 w 7861469"/>
              <a:gd name="connsiteY65" fmla="*/ 718327 h 6602927"/>
              <a:gd name="connsiteX66" fmla="*/ 4467568 w 7861469"/>
              <a:gd name="connsiteY66" fmla="*/ 740289 h 6602927"/>
              <a:gd name="connsiteX67" fmla="*/ 4442321 w 7861469"/>
              <a:gd name="connsiteY67" fmla="*/ 899623 h 6602927"/>
              <a:gd name="connsiteX68" fmla="*/ 4556767 w 7861469"/>
              <a:gd name="connsiteY68" fmla="*/ 812602 h 6602927"/>
              <a:gd name="connsiteX69" fmla="*/ 4566521 w 7861469"/>
              <a:gd name="connsiteY69" fmla="*/ 787747 h 6602927"/>
              <a:gd name="connsiteX70" fmla="*/ 4618625 w 7861469"/>
              <a:gd name="connsiteY70" fmla="*/ 680551 h 6602927"/>
              <a:gd name="connsiteX71" fmla="*/ 4803158 w 7861469"/>
              <a:gd name="connsiteY71" fmla="*/ 546465 h 6602927"/>
              <a:gd name="connsiteX72" fmla="*/ 4865500 w 7861469"/>
              <a:gd name="connsiteY72" fmla="*/ 566639 h 6602927"/>
              <a:gd name="connsiteX73" fmla="*/ 4903482 w 7861469"/>
              <a:gd name="connsiteY73" fmla="*/ 729279 h 6602927"/>
              <a:gd name="connsiteX74" fmla="*/ 4937665 w 7861469"/>
              <a:gd name="connsiteY74" fmla="*/ 802942 h 6602927"/>
              <a:gd name="connsiteX75" fmla="*/ 4940802 w 7861469"/>
              <a:gd name="connsiteY75" fmla="*/ 904573 h 6602927"/>
              <a:gd name="connsiteX76" fmla="*/ 4928179 w 7861469"/>
              <a:gd name="connsiteY76" fmla="*/ 984237 h 6602927"/>
              <a:gd name="connsiteX77" fmla="*/ 5017798 w 7861469"/>
              <a:gd name="connsiteY77" fmla="*/ 967790 h 6602927"/>
              <a:gd name="connsiteX78" fmla="*/ 5223628 w 7861469"/>
              <a:gd name="connsiteY78" fmla="*/ 830590 h 6602927"/>
              <a:gd name="connsiteX79" fmla="*/ 5273325 w 7861469"/>
              <a:gd name="connsiteY79" fmla="*/ 850102 h 6602927"/>
              <a:gd name="connsiteX80" fmla="*/ 5288860 w 7861469"/>
              <a:gd name="connsiteY80" fmla="*/ 876281 h 6602927"/>
              <a:gd name="connsiteX81" fmla="*/ 5291114 w 7861469"/>
              <a:gd name="connsiteY81" fmla="*/ 994778 h 6602927"/>
              <a:gd name="connsiteX82" fmla="*/ 5099915 w 7861469"/>
              <a:gd name="connsiteY82" fmla="*/ 1094692 h 6602927"/>
              <a:gd name="connsiteX83" fmla="*/ 5072639 w 7861469"/>
              <a:gd name="connsiteY83" fmla="*/ 1131316 h 6602927"/>
              <a:gd name="connsiteX84" fmla="*/ 4999439 w 7861469"/>
              <a:gd name="connsiteY84" fmla="*/ 1157078 h 6602927"/>
              <a:gd name="connsiteX85" fmla="*/ 4965718 w 7861469"/>
              <a:gd name="connsiteY85" fmla="*/ 1155314 h 6602927"/>
              <a:gd name="connsiteX86" fmla="*/ 4968387 w 7861469"/>
              <a:gd name="connsiteY86" fmla="*/ 1185048 h 6602927"/>
              <a:gd name="connsiteX87" fmla="*/ 4962188 w 7861469"/>
              <a:gd name="connsiteY87" fmla="*/ 1222775 h 6602927"/>
              <a:gd name="connsiteX88" fmla="*/ 4968630 w 7861469"/>
              <a:gd name="connsiteY88" fmla="*/ 1261160 h 6602927"/>
              <a:gd name="connsiteX89" fmla="*/ 4897659 w 7861469"/>
              <a:gd name="connsiteY89" fmla="*/ 1325090 h 6602927"/>
              <a:gd name="connsiteX90" fmla="*/ 4890577 w 7861469"/>
              <a:gd name="connsiteY90" fmla="*/ 1379681 h 6602927"/>
              <a:gd name="connsiteX91" fmla="*/ 4970002 w 7861469"/>
              <a:gd name="connsiteY91" fmla="*/ 1396521 h 6602927"/>
              <a:gd name="connsiteX92" fmla="*/ 5066042 w 7861469"/>
              <a:gd name="connsiteY92" fmla="*/ 1338131 h 6602927"/>
              <a:gd name="connsiteX93" fmla="*/ 5203549 w 7861469"/>
              <a:gd name="connsiteY93" fmla="*/ 1214266 h 6602927"/>
              <a:gd name="connsiteX94" fmla="*/ 5384308 w 7861469"/>
              <a:gd name="connsiteY94" fmla="*/ 1071528 h 6602927"/>
              <a:gd name="connsiteX95" fmla="*/ 5422686 w 7861469"/>
              <a:gd name="connsiteY95" fmla="*/ 1065079 h 6602927"/>
              <a:gd name="connsiteX96" fmla="*/ 5458393 w 7861469"/>
              <a:gd name="connsiteY96" fmla="*/ 1028897 h 6602927"/>
              <a:gd name="connsiteX97" fmla="*/ 5476575 w 7861469"/>
              <a:gd name="connsiteY97" fmla="*/ 1004483 h 6602927"/>
              <a:gd name="connsiteX98" fmla="*/ 5665325 w 7861469"/>
              <a:gd name="connsiteY98" fmla="*/ 870617 h 6602927"/>
              <a:gd name="connsiteX99" fmla="*/ 5929480 w 7861469"/>
              <a:gd name="connsiteY99" fmla="*/ 668826 h 6602927"/>
              <a:gd name="connsiteX100" fmla="*/ 5977391 w 7861469"/>
              <a:gd name="connsiteY100" fmla="*/ 641737 h 6602927"/>
              <a:gd name="connsiteX101" fmla="*/ 6012458 w 7861469"/>
              <a:gd name="connsiteY101" fmla="*/ 698534 h 6602927"/>
              <a:gd name="connsiteX102" fmla="*/ 6022477 w 7861469"/>
              <a:gd name="connsiteY102" fmla="*/ 830120 h 6602927"/>
              <a:gd name="connsiteX103" fmla="*/ 5954177 w 7861469"/>
              <a:gd name="connsiteY103" fmla="*/ 923784 h 6602927"/>
              <a:gd name="connsiteX104" fmla="*/ 5919354 w 7861469"/>
              <a:gd name="connsiteY104" fmla="*/ 943099 h 6602927"/>
              <a:gd name="connsiteX105" fmla="*/ 5827970 w 7861469"/>
              <a:gd name="connsiteY105" fmla="*/ 993278 h 6602927"/>
              <a:gd name="connsiteX106" fmla="*/ 5820886 w 7861469"/>
              <a:gd name="connsiteY106" fmla="*/ 1047868 h 6602927"/>
              <a:gd name="connsiteX107" fmla="*/ 5823556 w 7861469"/>
              <a:gd name="connsiteY107" fmla="*/ 1077603 h 6602927"/>
              <a:gd name="connsiteX108" fmla="*/ 5790057 w 7861469"/>
              <a:gd name="connsiteY108" fmla="*/ 1071622 h 6602927"/>
              <a:gd name="connsiteX109" fmla="*/ 5725727 w 7861469"/>
              <a:gd name="connsiteY109" fmla="*/ 1089395 h 6602927"/>
              <a:gd name="connsiteX110" fmla="*/ 5703458 w 7861469"/>
              <a:gd name="connsiteY110" fmla="*/ 1124557 h 6602927"/>
              <a:gd name="connsiteX111" fmla="*/ 5714068 w 7861469"/>
              <a:gd name="connsiteY111" fmla="*/ 1123907 h 6602927"/>
              <a:gd name="connsiteX112" fmla="*/ 5754629 w 7861469"/>
              <a:gd name="connsiteY112" fmla="*/ 1120212 h 6602927"/>
              <a:gd name="connsiteX113" fmla="*/ 5833810 w 7861469"/>
              <a:gd name="connsiteY113" fmla="*/ 1082265 h 6602927"/>
              <a:gd name="connsiteX114" fmla="*/ 5844977 w 7861469"/>
              <a:gd name="connsiteY114" fmla="*/ 1087168 h 6602927"/>
              <a:gd name="connsiteX115" fmla="*/ 5874370 w 7861469"/>
              <a:gd name="connsiteY115" fmla="*/ 1078568 h 6602927"/>
              <a:gd name="connsiteX116" fmla="*/ 5923753 w 7861469"/>
              <a:gd name="connsiteY116" fmla="*/ 1066457 h 6602927"/>
              <a:gd name="connsiteX117" fmla="*/ 5989973 w 7861469"/>
              <a:gd name="connsiteY117" fmla="*/ 1071984 h 6602927"/>
              <a:gd name="connsiteX118" fmla="*/ 6082481 w 7861469"/>
              <a:gd name="connsiteY118" fmla="*/ 1031697 h 6602927"/>
              <a:gd name="connsiteX119" fmla="*/ 6114037 w 7861469"/>
              <a:gd name="connsiteY119" fmla="*/ 1015851 h 6602927"/>
              <a:gd name="connsiteX120" fmla="*/ 6251423 w 7861469"/>
              <a:gd name="connsiteY120" fmla="*/ 957374 h 6602927"/>
              <a:gd name="connsiteX121" fmla="*/ 6388408 w 7861469"/>
              <a:gd name="connsiteY121" fmla="*/ 916135 h 6602927"/>
              <a:gd name="connsiteX122" fmla="*/ 6393578 w 7861469"/>
              <a:gd name="connsiteY122" fmla="*/ 915226 h 6602927"/>
              <a:gd name="connsiteX123" fmla="*/ 6408023 w 7861469"/>
              <a:gd name="connsiteY123" fmla="*/ 900432 h 6602927"/>
              <a:gd name="connsiteX124" fmla="*/ 6415783 w 7861469"/>
              <a:gd name="connsiteY124" fmla="*/ 888096 h 6602927"/>
              <a:gd name="connsiteX125" fmla="*/ 6421210 w 7861469"/>
              <a:gd name="connsiteY125" fmla="*/ 886926 h 6602927"/>
              <a:gd name="connsiteX126" fmla="*/ 6438885 w 7861469"/>
              <a:gd name="connsiteY126" fmla="*/ 868823 h 6602927"/>
              <a:gd name="connsiteX127" fmla="*/ 6623642 w 7861469"/>
              <a:gd name="connsiteY127" fmla="*/ 730519 h 6602927"/>
              <a:gd name="connsiteX128" fmla="*/ 6660011 w 7861469"/>
              <a:gd name="connsiteY128" fmla="*/ 681689 h 6602927"/>
              <a:gd name="connsiteX129" fmla="*/ 6725442 w 7861469"/>
              <a:gd name="connsiteY129" fmla="*/ 642837 h 6602927"/>
              <a:gd name="connsiteX130" fmla="*/ 6751614 w 7861469"/>
              <a:gd name="connsiteY130" fmla="*/ 627295 h 6602927"/>
              <a:gd name="connsiteX131" fmla="*/ 6811706 w 7861469"/>
              <a:gd name="connsiteY131" fmla="*/ 528973 h 6602927"/>
              <a:gd name="connsiteX132" fmla="*/ 6877801 w 7861469"/>
              <a:gd name="connsiteY132" fmla="*/ 477473 h 6602927"/>
              <a:gd name="connsiteX133" fmla="*/ 6939481 w 7861469"/>
              <a:gd name="connsiteY133" fmla="*/ 510294 h 6602927"/>
              <a:gd name="connsiteX134" fmla="*/ 6950582 w 7861469"/>
              <a:gd name="connsiteY134" fmla="*/ 540469 h 6602927"/>
              <a:gd name="connsiteX135" fmla="*/ 6983000 w 7861469"/>
              <a:gd name="connsiteY135" fmla="*/ 647858 h 6602927"/>
              <a:gd name="connsiteX136" fmla="*/ 6803807 w 7861469"/>
              <a:gd name="connsiteY136" fmla="*/ 841415 h 6602927"/>
              <a:gd name="connsiteX137" fmla="*/ 6750801 w 7861469"/>
              <a:gd name="connsiteY137" fmla="*/ 885146 h 6602927"/>
              <a:gd name="connsiteX138" fmla="*/ 6556314 w 7861469"/>
              <a:gd name="connsiteY138" fmla="*/ 1128634 h 6602927"/>
              <a:gd name="connsiteX139" fmla="*/ 6527898 w 7861469"/>
              <a:gd name="connsiteY139" fmla="*/ 1156740 h 6602927"/>
              <a:gd name="connsiteX140" fmla="*/ 6518250 w 7861469"/>
              <a:gd name="connsiteY140" fmla="*/ 1170439 h 6602927"/>
              <a:gd name="connsiteX141" fmla="*/ 6552249 w 7861469"/>
              <a:gd name="connsiteY141" fmla="*/ 1147400 h 6602927"/>
              <a:gd name="connsiteX142" fmla="*/ 6617903 w 7861469"/>
              <a:gd name="connsiteY142" fmla="*/ 1088657 h 6602927"/>
              <a:gd name="connsiteX143" fmla="*/ 6670799 w 7861469"/>
              <a:gd name="connsiteY143" fmla="*/ 1096527 h 6602927"/>
              <a:gd name="connsiteX144" fmla="*/ 6667423 w 7861469"/>
              <a:gd name="connsiteY144" fmla="*/ 1155482 h 6602927"/>
              <a:gd name="connsiteX145" fmla="*/ 6634674 w 7861469"/>
              <a:gd name="connsiteY145" fmla="*/ 1228508 h 6602927"/>
              <a:gd name="connsiteX146" fmla="*/ 6644411 w 7861469"/>
              <a:gd name="connsiteY146" fmla="*/ 1222027 h 6602927"/>
              <a:gd name="connsiteX147" fmla="*/ 6838237 w 7861469"/>
              <a:gd name="connsiteY147" fmla="*/ 991187 h 6602927"/>
              <a:gd name="connsiteX148" fmla="*/ 6847327 w 7861469"/>
              <a:gd name="connsiteY148" fmla="*/ 978980 h 6602927"/>
              <a:gd name="connsiteX149" fmla="*/ 6916313 w 7861469"/>
              <a:gd name="connsiteY149" fmla="*/ 952996 h 6602927"/>
              <a:gd name="connsiteX150" fmla="*/ 6916558 w 7861469"/>
              <a:gd name="connsiteY150" fmla="*/ 1029108 h 6602927"/>
              <a:gd name="connsiteX151" fmla="*/ 6852471 w 7861469"/>
              <a:gd name="connsiteY151" fmla="*/ 1122993 h 6602927"/>
              <a:gd name="connsiteX152" fmla="*/ 6693470 w 7861469"/>
              <a:gd name="connsiteY152" fmla="*/ 1334515 h 6602927"/>
              <a:gd name="connsiteX153" fmla="*/ 6685063 w 7861469"/>
              <a:gd name="connsiteY153" fmla="*/ 1414404 h 6602927"/>
              <a:gd name="connsiteX154" fmla="*/ 6680067 w 7861469"/>
              <a:gd name="connsiteY154" fmla="*/ 1434792 h 6602927"/>
              <a:gd name="connsiteX155" fmla="*/ 6710403 w 7861469"/>
              <a:gd name="connsiteY155" fmla="*/ 1400803 h 6602927"/>
              <a:gd name="connsiteX156" fmla="*/ 6774681 w 7861469"/>
              <a:gd name="connsiteY156" fmla="*/ 1295898 h 6602927"/>
              <a:gd name="connsiteX157" fmla="*/ 6761921 w 7861469"/>
              <a:gd name="connsiteY157" fmla="*/ 1308367 h 6602927"/>
              <a:gd name="connsiteX158" fmla="*/ 6736546 w 7861469"/>
              <a:gd name="connsiteY158" fmla="*/ 1320693 h 6602927"/>
              <a:gd name="connsiteX159" fmla="*/ 6749449 w 7861469"/>
              <a:gd name="connsiteY159" fmla="*/ 1295613 h 6602927"/>
              <a:gd name="connsiteX160" fmla="*/ 6736975 w 7861469"/>
              <a:gd name="connsiteY160" fmla="*/ 1282859 h 6602927"/>
              <a:gd name="connsiteX161" fmla="*/ 6775110 w 7861469"/>
              <a:gd name="connsiteY161" fmla="*/ 1258065 h 6602927"/>
              <a:gd name="connsiteX162" fmla="*/ 6787868 w 7861469"/>
              <a:gd name="connsiteY162" fmla="*/ 1245596 h 6602927"/>
              <a:gd name="connsiteX163" fmla="*/ 6813245 w 7861469"/>
              <a:gd name="connsiteY163" fmla="*/ 1233271 h 6602927"/>
              <a:gd name="connsiteX164" fmla="*/ 6800200 w 7861469"/>
              <a:gd name="connsiteY164" fmla="*/ 1270962 h 6602927"/>
              <a:gd name="connsiteX165" fmla="*/ 6837762 w 7861469"/>
              <a:gd name="connsiteY165" fmla="*/ 1296613 h 6602927"/>
              <a:gd name="connsiteX166" fmla="*/ 6728667 w 7861469"/>
              <a:gd name="connsiteY166" fmla="*/ 1459344 h 6602927"/>
              <a:gd name="connsiteX167" fmla="*/ 6711653 w 7861469"/>
              <a:gd name="connsiteY167" fmla="*/ 1480458 h 6602927"/>
              <a:gd name="connsiteX168" fmla="*/ 6719467 w 7861469"/>
              <a:gd name="connsiteY168" fmla="*/ 1483848 h 6602927"/>
              <a:gd name="connsiteX169" fmla="*/ 6725031 w 7861469"/>
              <a:gd name="connsiteY169" fmla="*/ 1539101 h 6602927"/>
              <a:gd name="connsiteX170" fmla="*/ 6686431 w 7861469"/>
              <a:gd name="connsiteY170" fmla="*/ 1549764 h 6602927"/>
              <a:gd name="connsiteX171" fmla="*/ 6671232 w 7861469"/>
              <a:gd name="connsiteY171" fmla="*/ 1537341 h 6602927"/>
              <a:gd name="connsiteX172" fmla="*/ 6664665 w 7861469"/>
              <a:gd name="connsiteY172" fmla="*/ 1536829 h 6602927"/>
              <a:gd name="connsiteX173" fmla="*/ 6654163 w 7861469"/>
              <a:gd name="connsiteY173" fmla="*/ 1547977 h 6602927"/>
              <a:gd name="connsiteX174" fmla="*/ 6654293 w 7861469"/>
              <a:gd name="connsiteY174" fmla="*/ 1548081 h 6602927"/>
              <a:gd name="connsiteX175" fmla="*/ 6656706 w 7861469"/>
              <a:gd name="connsiteY175" fmla="*/ 1552435 h 6602927"/>
              <a:gd name="connsiteX176" fmla="*/ 6642098 w 7861469"/>
              <a:gd name="connsiteY176" fmla="*/ 1670048 h 6602927"/>
              <a:gd name="connsiteX177" fmla="*/ 6577326 w 7861469"/>
              <a:gd name="connsiteY177" fmla="*/ 1696254 h 6602927"/>
              <a:gd name="connsiteX178" fmla="*/ 6544095 w 7861469"/>
              <a:gd name="connsiteY178" fmla="*/ 1846714 h 6602927"/>
              <a:gd name="connsiteX179" fmla="*/ 6548373 w 7861469"/>
              <a:gd name="connsiteY179" fmla="*/ 1876002 h 6602927"/>
              <a:gd name="connsiteX180" fmla="*/ 6547756 w 7861469"/>
              <a:gd name="connsiteY180" fmla="*/ 1879451 h 6602927"/>
              <a:gd name="connsiteX181" fmla="*/ 6570696 w 7861469"/>
              <a:gd name="connsiteY181" fmla="*/ 1855674 h 6602927"/>
              <a:gd name="connsiteX182" fmla="*/ 6640424 w 7861469"/>
              <a:gd name="connsiteY182" fmla="*/ 1785915 h 6602927"/>
              <a:gd name="connsiteX183" fmla="*/ 6650833 w 7861469"/>
              <a:gd name="connsiteY183" fmla="*/ 1770177 h 6602927"/>
              <a:gd name="connsiteX184" fmla="*/ 6641457 w 7861469"/>
              <a:gd name="connsiteY184" fmla="*/ 1763026 h 6602927"/>
              <a:gd name="connsiteX185" fmla="*/ 6642561 w 7861469"/>
              <a:gd name="connsiteY185" fmla="*/ 1741943 h 6602927"/>
              <a:gd name="connsiteX186" fmla="*/ 6666172 w 7861469"/>
              <a:gd name="connsiteY186" fmla="*/ 1737498 h 6602927"/>
              <a:gd name="connsiteX187" fmla="*/ 6671054 w 7861469"/>
              <a:gd name="connsiteY187" fmla="*/ 1739607 h 6602927"/>
              <a:gd name="connsiteX188" fmla="*/ 6695027 w 7861469"/>
              <a:gd name="connsiteY188" fmla="*/ 1703365 h 6602927"/>
              <a:gd name="connsiteX189" fmla="*/ 6839707 w 7861469"/>
              <a:gd name="connsiteY189" fmla="*/ 1588678 h 6602927"/>
              <a:gd name="connsiteX190" fmla="*/ 6868698 w 7861469"/>
              <a:gd name="connsiteY190" fmla="*/ 1597316 h 6602927"/>
              <a:gd name="connsiteX191" fmla="*/ 6938248 w 7861469"/>
              <a:gd name="connsiteY191" fmla="*/ 1602258 h 6602927"/>
              <a:gd name="connsiteX192" fmla="*/ 6948062 w 7861469"/>
              <a:gd name="connsiteY192" fmla="*/ 1579933 h 6602927"/>
              <a:gd name="connsiteX193" fmla="*/ 6970615 w 7861469"/>
              <a:gd name="connsiteY193" fmla="*/ 1551940 h 6602927"/>
              <a:gd name="connsiteX194" fmla="*/ 6977639 w 7861469"/>
              <a:gd name="connsiteY194" fmla="*/ 1591903 h 6602927"/>
              <a:gd name="connsiteX195" fmla="*/ 6923304 w 7861469"/>
              <a:gd name="connsiteY195" fmla="*/ 1673547 h 6602927"/>
              <a:gd name="connsiteX196" fmla="*/ 6919749 w 7861469"/>
              <a:gd name="connsiteY196" fmla="*/ 1711936 h 6602927"/>
              <a:gd name="connsiteX197" fmla="*/ 6964809 w 7861469"/>
              <a:gd name="connsiteY197" fmla="*/ 1714316 h 6602927"/>
              <a:gd name="connsiteX198" fmla="*/ 7129117 w 7861469"/>
              <a:gd name="connsiteY198" fmla="*/ 1554981 h 6602927"/>
              <a:gd name="connsiteX199" fmla="*/ 7178904 w 7861469"/>
              <a:gd name="connsiteY199" fmla="*/ 1525632 h 6602927"/>
              <a:gd name="connsiteX200" fmla="*/ 7207265 w 7861469"/>
              <a:gd name="connsiteY200" fmla="*/ 1589311 h 6602927"/>
              <a:gd name="connsiteX201" fmla="*/ 7199613 w 7861469"/>
              <a:gd name="connsiteY201" fmla="*/ 1604388 h 6602927"/>
              <a:gd name="connsiteX202" fmla="*/ 7207222 w 7861469"/>
              <a:gd name="connsiteY202" fmla="*/ 1647683 h 6602927"/>
              <a:gd name="connsiteX203" fmla="*/ 7206368 w 7861469"/>
              <a:gd name="connsiteY203" fmla="*/ 1740527 h 6602927"/>
              <a:gd name="connsiteX204" fmla="*/ 7052235 w 7861469"/>
              <a:gd name="connsiteY204" fmla="*/ 1918672 h 6602927"/>
              <a:gd name="connsiteX205" fmla="*/ 7032429 w 7861469"/>
              <a:gd name="connsiteY205" fmla="*/ 1942752 h 6602927"/>
              <a:gd name="connsiteX206" fmla="*/ 7027702 w 7861469"/>
              <a:gd name="connsiteY206" fmla="*/ 1974479 h 6602927"/>
              <a:gd name="connsiteX207" fmla="*/ 7054939 w 7861469"/>
              <a:gd name="connsiteY207" fmla="*/ 1973128 h 6602927"/>
              <a:gd name="connsiteX208" fmla="*/ 7142540 w 7861469"/>
              <a:gd name="connsiteY208" fmla="*/ 1944001 h 6602927"/>
              <a:gd name="connsiteX209" fmla="*/ 7212494 w 7861469"/>
              <a:gd name="connsiteY209" fmla="*/ 1931705 h 6602927"/>
              <a:gd name="connsiteX210" fmla="*/ 7225596 w 7861469"/>
              <a:gd name="connsiteY210" fmla="*/ 1967169 h 6602927"/>
              <a:gd name="connsiteX211" fmla="*/ 7208084 w 7861469"/>
              <a:gd name="connsiteY211" fmla="*/ 2062938 h 6602927"/>
              <a:gd name="connsiteX212" fmla="*/ 7322154 w 7861469"/>
              <a:gd name="connsiteY212" fmla="*/ 2008561 h 6602927"/>
              <a:gd name="connsiteX213" fmla="*/ 7360195 w 7861469"/>
              <a:gd name="connsiteY213" fmla="*/ 1995905 h 6602927"/>
              <a:gd name="connsiteX214" fmla="*/ 7394265 w 7861469"/>
              <a:gd name="connsiteY214" fmla="*/ 1970636 h 6602927"/>
              <a:gd name="connsiteX215" fmla="*/ 7626635 w 7861469"/>
              <a:gd name="connsiteY215" fmla="*/ 1859921 h 6602927"/>
              <a:gd name="connsiteX216" fmla="*/ 7572487 w 7861469"/>
              <a:gd name="connsiteY216" fmla="*/ 1926902 h 6602927"/>
              <a:gd name="connsiteX217" fmla="*/ 7560842 w 7861469"/>
              <a:gd name="connsiteY217" fmla="*/ 1942027 h 6602927"/>
              <a:gd name="connsiteX218" fmla="*/ 7555253 w 7861469"/>
              <a:gd name="connsiteY218" fmla="*/ 1942178 h 6602927"/>
              <a:gd name="connsiteX219" fmla="*/ 7552421 w 7861469"/>
              <a:gd name="connsiteY219" fmla="*/ 1952964 h 6602927"/>
              <a:gd name="connsiteX220" fmla="*/ 7560842 w 7861469"/>
              <a:gd name="connsiteY220" fmla="*/ 1942027 h 6602927"/>
              <a:gd name="connsiteX221" fmla="*/ 7566396 w 7861469"/>
              <a:gd name="connsiteY221" fmla="*/ 1941876 h 6602927"/>
              <a:gd name="connsiteX222" fmla="*/ 7578924 w 7861469"/>
              <a:gd name="connsiteY222" fmla="*/ 1943322 h 6602927"/>
              <a:gd name="connsiteX223" fmla="*/ 7550975 w 7861469"/>
              <a:gd name="connsiteY223" fmla="*/ 1965498 h 6602927"/>
              <a:gd name="connsiteX224" fmla="*/ 7549528 w 7861469"/>
              <a:gd name="connsiteY224" fmla="*/ 1978032 h 6602927"/>
              <a:gd name="connsiteX225" fmla="*/ 7537000 w 7861469"/>
              <a:gd name="connsiteY225" fmla="*/ 1976587 h 6602927"/>
              <a:gd name="connsiteX226" fmla="*/ 7469976 w 7861469"/>
              <a:gd name="connsiteY226" fmla="*/ 2050236 h 6602927"/>
              <a:gd name="connsiteX227" fmla="*/ 7455117 w 7861469"/>
              <a:gd name="connsiteY227" fmla="*/ 2074507 h 6602927"/>
              <a:gd name="connsiteX228" fmla="*/ 7431412 w 7861469"/>
              <a:gd name="connsiteY228" fmla="*/ 2102653 h 6602927"/>
              <a:gd name="connsiteX229" fmla="*/ 7362133 w 7861469"/>
              <a:gd name="connsiteY229" fmla="*/ 2255588 h 6602927"/>
              <a:gd name="connsiteX230" fmla="*/ 7380140 w 7861469"/>
              <a:gd name="connsiteY230" fmla="*/ 2279888 h 6602927"/>
              <a:gd name="connsiteX231" fmla="*/ 7401883 w 7861469"/>
              <a:gd name="connsiteY231" fmla="*/ 2286365 h 6602927"/>
              <a:gd name="connsiteX232" fmla="*/ 7385408 w 7861469"/>
              <a:gd name="connsiteY232" fmla="*/ 2309860 h 6602927"/>
              <a:gd name="connsiteX233" fmla="*/ 7344984 w 7861469"/>
              <a:gd name="connsiteY233" fmla="*/ 2392492 h 6602927"/>
              <a:gd name="connsiteX234" fmla="*/ 7370420 w 7861469"/>
              <a:gd name="connsiteY234" fmla="*/ 2439518 h 6602927"/>
              <a:gd name="connsiteX235" fmla="*/ 7424528 w 7861469"/>
              <a:gd name="connsiteY235" fmla="*/ 2395679 h 6602927"/>
              <a:gd name="connsiteX236" fmla="*/ 7434342 w 7861469"/>
              <a:gd name="connsiteY236" fmla="*/ 2373355 h 6602927"/>
              <a:gd name="connsiteX237" fmla="*/ 7451764 w 7861469"/>
              <a:gd name="connsiteY237" fmla="*/ 2394325 h 6602927"/>
              <a:gd name="connsiteX238" fmla="*/ 7522079 w 7861469"/>
              <a:gd name="connsiteY238" fmla="*/ 2423165 h 6602927"/>
              <a:gd name="connsiteX239" fmla="*/ 7603828 w 7861469"/>
              <a:gd name="connsiteY239" fmla="*/ 2360734 h 6602927"/>
              <a:gd name="connsiteX240" fmla="*/ 7693995 w 7861469"/>
              <a:gd name="connsiteY240" fmla="*/ 2307125 h 6602927"/>
              <a:gd name="connsiteX241" fmla="*/ 7784342 w 7861469"/>
              <a:gd name="connsiteY241" fmla="*/ 2274081 h 6602927"/>
              <a:gd name="connsiteX242" fmla="*/ 7819409 w 7861469"/>
              <a:gd name="connsiteY242" fmla="*/ 2278217 h 6602927"/>
              <a:gd name="connsiteX243" fmla="*/ 7812522 w 7861469"/>
              <a:gd name="connsiteY243" fmla="*/ 2317192 h 6602927"/>
              <a:gd name="connsiteX244" fmla="*/ 7487602 w 7861469"/>
              <a:gd name="connsiteY244" fmla="*/ 2676410 h 6602927"/>
              <a:gd name="connsiteX245" fmla="*/ 7435024 w 7861469"/>
              <a:gd name="connsiteY245" fmla="*/ 2768043 h 6602927"/>
              <a:gd name="connsiteX246" fmla="*/ 7426787 w 7861469"/>
              <a:gd name="connsiteY246" fmla="*/ 2779792 h 6602927"/>
              <a:gd name="connsiteX247" fmla="*/ 7324423 w 7861469"/>
              <a:gd name="connsiteY247" fmla="*/ 2900776 h 6602927"/>
              <a:gd name="connsiteX248" fmla="*/ 7276571 w 7861469"/>
              <a:gd name="connsiteY248" fmla="*/ 2960683 h 6602927"/>
              <a:gd name="connsiteX249" fmla="*/ 7285350 w 7861469"/>
              <a:gd name="connsiteY249" fmla="*/ 3010636 h 6602927"/>
              <a:gd name="connsiteX250" fmla="*/ 7321407 w 7861469"/>
              <a:gd name="connsiteY250" fmla="*/ 3000867 h 6602927"/>
              <a:gd name="connsiteX251" fmla="*/ 7450603 w 7861469"/>
              <a:gd name="connsiteY251" fmla="*/ 2895766 h 6602927"/>
              <a:gd name="connsiteX252" fmla="*/ 7562873 w 7861469"/>
              <a:gd name="connsiteY252" fmla="*/ 2889767 h 6602927"/>
              <a:gd name="connsiteX253" fmla="*/ 7567734 w 7861469"/>
              <a:gd name="connsiteY253" fmla="*/ 2936978 h 6602927"/>
              <a:gd name="connsiteX254" fmla="*/ 7591641 w 7861469"/>
              <a:gd name="connsiteY254" fmla="*/ 2936211 h 6602927"/>
              <a:gd name="connsiteX255" fmla="*/ 7702154 w 7861469"/>
              <a:gd name="connsiteY255" fmla="*/ 2920219 h 6602927"/>
              <a:gd name="connsiteX256" fmla="*/ 7717052 w 7861469"/>
              <a:gd name="connsiteY256" fmla="*/ 2907302 h 6602927"/>
              <a:gd name="connsiteX257" fmla="*/ 7740192 w 7861469"/>
              <a:gd name="connsiteY257" fmla="*/ 2882639 h 6602927"/>
              <a:gd name="connsiteX258" fmla="*/ 7783272 w 7861469"/>
              <a:gd name="connsiteY258" fmla="*/ 2912831 h 6602927"/>
              <a:gd name="connsiteX259" fmla="*/ 7857100 w 7861469"/>
              <a:gd name="connsiteY259" fmla="*/ 2961652 h 6602927"/>
              <a:gd name="connsiteX260" fmla="*/ 7820955 w 7861469"/>
              <a:gd name="connsiteY260" fmla="*/ 3088164 h 6602927"/>
              <a:gd name="connsiteX261" fmla="*/ 7746771 w 7861469"/>
              <a:gd name="connsiteY261" fmla="*/ 3252259 h 6602927"/>
              <a:gd name="connsiteX262" fmla="*/ 7705762 w 7861469"/>
              <a:gd name="connsiteY262" fmla="*/ 3331562 h 6602927"/>
              <a:gd name="connsiteX263" fmla="*/ 7647917 w 7861469"/>
              <a:gd name="connsiteY263" fmla="*/ 3393224 h 6602927"/>
              <a:gd name="connsiteX264" fmla="*/ 7551226 w 7861469"/>
              <a:gd name="connsiteY264" fmla="*/ 3526943 h 6602927"/>
              <a:gd name="connsiteX265" fmla="*/ 7507515 w 7861469"/>
              <a:gd name="connsiteY265" fmla="*/ 3551792 h 6602927"/>
              <a:gd name="connsiteX266" fmla="*/ 7431079 w 7861469"/>
              <a:gd name="connsiteY266" fmla="*/ 3585824 h 6602927"/>
              <a:gd name="connsiteX267" fmla="*/ 7355723 w 7861469"/>
              <a:gd name="connsiteY267" fmla="*/ 3743258 h 6602927"/>
              <a:gd name="connsiteX268" fmla="*/ 7352978 w 7861469"/>
              <a:gd name="connsiteY268" fmla="*/ 3747174 h 6602927"/>
              <a:gd name="connsiteX269" fmla="*/ 7323358 w 7861469"/>
              <a:gd name="connsiteY269" fmla="*/ 3793577 h 6602927"/>
              <a:gd name="connsiteX270" fmla="*/ 7287481 w 7861469"/>
              <a:gd name="connsiteY270" fmla="*/ 3823912 h 6602927"/>
              <a:gd name="connsiteX271" fmla="*/ 7271186 w 7861469"/>
              <a:gd name="connsiteY271" fmla="*/ 3867974 h 6602927"/>
              <a:gd name="connsiteX272" fmla="*/ 7222344 w 7861469"/>
              <a:gd name="connsiteY272" fmla="*/ 3941788 h 6602927"/>
              <a:gd name="connsiteX273" fmla="*/ 7183317 w 7861469"/>
              <a:gd name="connsiteY273" fmla="*/ 3993278 h 6602927"/>
              <a:gd name="connsiteX274" fmla="*/ 7163056 w 7861469"/>
              <a:gd name="connsiteY274" fmla="*/ 4003391 h 6602927"/>
              <a:gd name="connsiteX275" fmla="*/ 7147104 w 7861469"/>
              <a:gd name="connsiteY275" fmla="*/ 4028337 h 6602927"/>
              <a:gd name="connsiteX276" fmla="*/ 6985140 w 7861469"/>
              <a:gd name="connsiteY276" fmla="*/ 4228700 h 6602927"/>
              <a:gd name="connsiteX277" fmla="*/ 6780421 w 7861469"/>
              <a:gd name="connsiteY277" fmla="*/ 4478639 h 6602927"/>
              <a:gd name="connsiteX278" fmla="*/ 6818272 w 7861469"/>
              <a:gd name="connsiteY278" fmla="*/ 4479068 h 6602927"/>
              <a:gd name="connsiteX279" fmla="*/ 6715484 w 7861469"/>
              <a:gd name="connsiteY279" fmla="*/ 4641870 h 6602927"/>
              <a:gd name="connsiteX280" fmla="*/ 6618412 w 7861469"/>
              <a:gd name="connsiteY280" fmla="*/ 4752513 h 6602927"/>
              <a:gd name="connsiteX281" fmla="*/ 6609770 w 7861469"/>
              <a:gd name="connsiteY281" fmla="*/ 4762776 h 6602927"/>
              <a:gd name="connsiteX282" fmla="*/ 6549291 w 7861469"/>
              <a:gd name="connsiteY282" fmla="*/ 4704426 h 6602927"/>
              <a:gd name="connsiteX283" fmla="*/ 6550757 w 7861469"/>
              <a:gd name="connsiteY283" fmla="*/ 4703067 h 6602927"/>
              <a:gd name="connsiteX284" fmla="*/ 6678921 w 7861469"/>
              <a:gd name="connsiteY284" fmla="*/ 4527941 h 6602927"/>
              <a:gd name="connsiteX285" fmla="*/ 6780707 w 7861469"/>
              <a:gd name="connsiteY285" fmla="*/ 4453416 h 6602927"/>
              <a:gd name="connsiteX286" fmla="*/ 6819700 w 7861469"/>
              <a:gd name="connsiteY286" fmla="*/ 4352955 h 6602927"/>
              <a:gd name="connsiteX287" fmla="*/ 6910752 w 7861469"/>
              <a:gd name="connsiteY287" fmla="*/ 4251508 h 6602927"/>
              <a:gd name="connsiteX288" fmla="*/ 6916078 w 7861469"/>
              <a:gd name="connsiteY288" fmla="*/ 4243377 h 6602927"/>
              <a:gd name="connsiteX289" fmla="*/ 6913589 w 7861469"/>
              <a:gd name="connsiteY289" fmla="*/ 4246131 h 6602927"/>
              <a:gd name="connsiteX290" fmla="*/ 6877480 w 7861469"/>
              <a:gd name="connsiteY290" fmla="*/ 4246147 h 6602927"/>
              <a:gd name="connsiteX291" fmla="*/ 6760034 w 7861469"/>
              <a:gd name="connsiteY291" fmla="*/ 4359482 h 6602927"/>
              <a:gd name="connsiteX292" fmla="*/ 6700254 w 7861469"/>
              <a:gd name="connsiteY292" fmla="*/ 4390588 h 6602927"/>
              <a:gd name="connsiteX293" fmla="*/ 6685355 w 7861469"/>
              <a:gd name="connsiteY293" fmla="*/ 4403504 h 6602927"/>
              <a:gd name="connsiteX294" fmla="*/ 6542747 w 7861469"/>
              <a:gd name="connsiteY294" fmla="*/ 4627689 h 6602927"/>
              <a:gd name="connsiteX295" fmla="*/ 6518922 w 7861469"/>
              <a:gd name="connsiteY295" fmla="*/ 4653333 h 6602927"/>
              <a:gd name="connsiteX296" fmla="*/ 6510614 w 7861469"/>
              <a:gd name="connsiteY296" fmla="*/ 4667111 h 6602927"/>
              <a:gd name="connsiteX297" fmla="*/ 6425846 w 7861469"/>
              <a:gd name="connsiteY297" fmla="*/ 4585327 h 6602927"/>
              <a:gd name="connsiteX298" fmla="*/ 6501355 w 7861469"/>
              <a:gd name="connsiteY298" fmla="*/ 4662810 h 6602927"/>
              <a:gd name="connsiteX299" fmla="*/ 6507199 w 7861469"/>
              <a:gd name="connsiteY299" fmla="*/ 4696066 h 6602927"/>
              <a:gd name="connsiteX300" fmla="*/ 6448200 w 7861469"/>
              <a:gd name="connsiteY300" fmla="*/ 4775004 h 6602927"/>
              <a:gd name="connsiteX301" fmla="*/ 6417126 w 7861469"/>
              <a:gd name="connsiteY301" fmla="*/ 4793321 h 6602927"/>
              <a:gd name="connsiteX302" fmla="*/ 6342276 w 7861469"/>
              <a:gd name="connsiteY302" fmla="*/ 4806474 h 6602927"/>
              <a:gd name="connsiteX303" fmla="*/ 6306034 w 7861469"/>
              <a:gd name="connsiteY303" fmla="*/ 4868554 h 6602927"/>
              <a:gd name="connsiteX304" fmla="*/ 6254392 w 7861469"/>
              <a:gd name="connsiteY304" fmla="*/ 4916200 h 6602927"/>
              <a:gd name="connsiteX305" fmla="*/ 6223318 w 7861469"/>
              <a:gd name="connsiteY305" fmla="*/ 4934518 h 6602927"/>
              <a:gd name="connsiteX306" fmla="*/ 6159652 w 7861469"/>
              <a:gd name="connsiteY306" fmla="*/ 5035701 h 6602927"/>
              <a:gd name="connsiteX307" fmla="*/ 6169150 w 7861469"/>
              <a:gd name="connsiteY307" fmla="*/ 5089746 h 6602927"/>
              <a:gd name="connsiteX308" fmla="*/ 6154206 w 7861469"/>
              <a:gd name="connsiteY308" fmla="*/ 5126658 h 6602927"/>
              <a:gd name="connsiteX309" fmla="*/ 6134143 w 7861469"/>
              <a:gd name="connsiteY309" fmla="*/ 5134467 h 6602927"/>
              <a:gd name="connsiteX310" fmla="*/ 6051879 w 7861469"/>
              <a:gd name="connsiteY310" fmla="*/ 5251776 h 6602927"/>
              <a:gd name="connsiteX311" fmla="*/ 5966694 w 7861469"/>
              <a:gd name="connsiteY311" fmla="*/ 5352457 h 6602927"/>
              <a:gd name="connsiteX312" fmla="*/ 5948824 w 7861469"/>
              <a:gd name="connsiteY312" fmla="*/ 5372739 h 6602927"/>
              <a:gd name="connsiteX313" fmla="*/ 5814188 w 7861469"/>
              <a:gd name="connsiteY313" fmla="*/ 5533537 h 6602927"/>
              <a:gd name="connsiteX314" fmla="*/ 5711639 w 7861469"/>
              <a:gd name="connsiteY314" fmla="*/ 5632983 h 6602927"/>
              <a:gd name="connsiteX315" fmla="*/ 5523733 w 7861469"/>
              <a:gd name="connsiteY315" fmla="*/ 5734575 h 6602927"/>
              <a:gd name="connsiteX316" fmla="*/ 5381116 w 7861469"/>
              <a:gd name="connsiteY316" fmla="*/ 5776780 h 6602927"/>
              <a:gd name="connsiteX317" fmla="*/ 5420787 w 7861469"/>
              <a:gd name="connsiteY317" fmla="*/ 5709811 h 6602927"/>
              <a:gd name="connsiteX318" fmla="*/ 5657917 w 7861469"/>
              <a:gd name="connsiteY318" fmla="*/ 5522431 h 6602927"/>
              <a:gd name="connsiteX319" fmla="*/ 5703206 w 7861469"/>
              <a:gd name="connsiteY319" fmla="*/ 5463046 h 6602927"/>
              <a:gd name="connsiteX320" fmla="*/ 5784740 w 7861469"/>
              <a:gd name="connsiteY320" fmla="*/ 5341578 h 6602927"/>
              <a:gd name="connsiteX321" fmla="*/ 5946743 w 7861469"/>
              <a:gd name="connsiteY321" fmla="*/ 5214542 h 6602927"/>
              <a:gd name="connsiteX322" fmla="*/ 5952642 w 7861469"/>
              <a:gd name="connsiteY322" fmla="*/ 5174934 h 6602927"/>
              <a:gd name="connsiteX323" fmla="*/ 5919936 w 7861469"/>
              <a:gd name="connsiteY323" fmla="*/ 5086403 h 6602927"/>
              <a:gd name="connsiteX324" fmla="*/ 5724164 w 7861469"/>
              <a:gd name="connsiteY324" fmla="*/ 5240802 h 6602927"/>
              <a:gd name="connsiteX325" fmla="*/ 5688424 w 7861469"/>
              <a:gd name="connsiteY325" fmla="*/ 5281366 h 6602927"/>
              <a:gd name="connsiteX326" fmla="*/ 5635269 w 7861469"/>
              <a:gd name="connsiteY326" fmla="*/ 5393561 h 6602927"/>
              <a:gd name="connsiteX327" fmla="*/ 5536370 w 7861469"/>
              <a:gd name="connsiteY327" fmla="*/ 5513794 h 6602927"/>
              <a:gd name="connsiteX328" fmla="*/ 5215011 w 7861469"/>
              <a:gd name="connsiteY328" fmla="*/ 5831684 h 6602927"/>
              <a:gd name="connsiteX329" fmla="*/ 5083182 w 7861469"/>
              <a:gd name="connsiteY329" fmla="*/ 5837710 h 6602927"/>
              <a:gd name="connsiteX330" fmla="*/ 4982934 w 7861469"/>
              <a:gd name="connsiteY330" fmla="*/ 5803903 h 6602927"/>
              <a:gd name="connsiteX331" fmla="*/ 4913931 w 7861469"/>
              <a:gd name="connsiteY331" fmla="*/ 5850313 h 6602927"/>
              <a:gd name="connsiteX332" fmla="*/ 4883587 w 7861469"/>
              <a:gd name="connsiteY332" fmla="*/ 5872788 h 6602927"/>
              <a:gd name="connsiteX333" fmla="*/ 4777607 w 7861469"/>
              <a:gd name="connsiteY333" fmla="*/ 5977127 h 6602927"/>
              <a:gd name="connsiteX334" fmla="*/ 4741139 w 7861469"/>
              <a:gd name="connsiteY334" fmla="*/ 6013532 h 6602927"/>
              <a:gd name="connsiteX335" fmla="*/ 4562506 w 7861469"/>
              <a:gd name="connsiteY335" fmla="*/ 6143492 h 6602927"/>
              <a:gd name="connsiteX336" fmla="*/ 4546602 w 7861469"/>
              <a:gd name="connsiteY336" fmla="*/ 6150571 h 6602927"/>
              <a:gd name="connsiteX337" fmla="*/ 4450458 w 7861469"/>
              <a:gd name="connsiteY337" fmla="*/ 6188898 h 6602927"/>
              <a:gd name="connsiteX338" fmla="*/ 4413032 w 7861469"/>
              <a:gd name="connsiteY338" fmla="*/ 6195475 h 6602927"/>
              <a:gd name="connsiteX339" fmla="*/ 4381056 w 7861469"/>
              <a:gd name="connsiteY339" fmla="*/ 6111097 h 6602927"/>
              <a:gd name="connsiteX340" fmla="*/ 4401849 w 7861469"/>
              <a:gd name="connsiteY340" fmla="*/ 6107442 h 6602927"/>
              <a:gd name="connsiteX341" fmla="*/ 4459333 w 7861469"/>
              <a:gd name="connsiteY341" fmla="*/ 6093056 h 6602927"/>
              <a:gd name="connsiteX342" fmla="*/ 4507772 w 7861469"/>
              <a:gd name="connsiteY342" fmla="*/ 6075974 h 6602927"/>
              <a:gd name="connsiteX343" fmla="*/ 4571660 w 7861469"/>
              <a:gd name="connsiteY343" fmla="*/ 6000462 h 6602927"/>
              <a:gd name="connsiteX344" fmla="*/ 4526427 w 7861469"/>
              <a:gd name="connsiteY344" fmla="*/ 5986984 h 6602927"/>
              <a:gd name="connsiteX345" fmla="*/ 4473100 w 7861469"/>
              <a:gd name="connsiteY345" fmla="*/ 6000642 h 6602927"/>
              <a:gd name="connsiteX346" fmla="*/ 4327787 w 7861469"/>
              <a:gd name="connsiteY346" fmla="*/ 6051890 h 6602927"/>
              <a:gd name="connsiteX347" fmla="*/ 4309637 w 7861469"/>
              <a:gd name="connsiteY347" fmla="*/ 6119364 h 6602927"/>
              <a:gd name="connsiteX348" fmla="*/ 4194666 w 7861469"/>
              <a:gd name="connsiteY348" fmla="*/ 6148140 h 6602927"/>
              <a:gd name="connsiteX349" fmla="*/ 4184889 w 7861469"/>
              <a:gd name="connsiteY349" fmla="*/ 6141287 h 6602927"/>
              <a:gd name="connsiteX350" fmla="*/ 4195623 w 7861469"/>
              <a:gd name="connsiteY350" fmla="*/ 6177969 h 6602927"/>
              <a:gd name="connsiteX351" fmla="*/ 4189724 w 7861469"/>
              <a:gd name="connsiteY351" fmla="*/ 6217578 h 6602927"/>
              <a:gd name="connsiteX352" fmla="*/ 4134204 w 7861469"/>
              <a:gd name="connsiteY352" fmla="*/ 6218762 h 6602927"/>
              <a:gd name="connsiteX353" fmla="*/ 4061097 w 7861469"/>
              <a:gd name="connsiteY353" fmla="*/ 6193043 h 6602927"/>
              <a:gd name="connsiteX354" fmla="*/ 3982820 w 7861469"/>
              <a:gd name="connsiteY354" fmla="*/ 6211083 h 6602927"/>
              <a:gd name="connsiteX355" fmla="*/ 3792162 w 7861469"/>
              <a:gd name="connsiteY355" fmla="*/ 6394584 h 6602927"/>
              <a:gd name="connsiteX356" fmla="*/ 3706749 w 7861469"/>
              <a:gd name="connsiteY356" fmla="*/ 6469592 h 6602927"/>
              <a:gd name="connsiteX357" fmla="*/ 3631171 w 7861469"/>
              <a:gd name="connsiteY357" fmla="*/ 6478588 h 6602927"/>
              <a:gd name="connsiteX358" fmla="*/ 3648589 w 7861469"/>
              <a:gd name="connsiteY358" fmla="*/ 6406958 h 6602927"/>
              <a:gd name="connsiteX359" fmla="*/ 3659602 w 7861469"/>
              <a:gd name="connsiteY359" fmla="*/ 6396453 h 6602927"/>
              <a:gd name="connsiteX360" fmla="*/ 3865209 w 7861469"/>
              <a:gd name="connsiteY360" fmla="*/ 6176041 h 6602927"/>
              <a:gd name="connsiteX361" fmla="*/ 3971973 w 7861469"/>
              <a:gd name="connsiteY361" fmla="*/ 6003001 h 6602927"/>
              <a:gd name="connsiteX362" fmla="*/ 3968320 w 7861469"/>
              <a:gd name="connsiteY362" fmla="*/ 5982215 h 6602927"/>
              <a:gd name="connsiteX363" fmla="*/ 3948258 w 7861469"/>
              <a:gd name="connsiteY363" fmla="*/ 5990026 h 6602927"/>
              <a:gd name="connsiteX364" fmla="*/ 3894428 w 7861469"/>
              <a:gd name="connsiteY364" fmla="*/ 6025200 h 6602927"/>
              <a:gd name="connsiteX365" fmla="*/ 3761813 w 7861469"/>
              <a:gd name="connsiteY365" fmla="*/ 6099932 h 6602927"/>
              <a:gd name="connsiteX366" fmla="*/ 3543732 w 7861469"/>
              <a:gd name="connsiteY366" fmla="*/ 6322535 h 6602927"/>
              <a:gd name="connsiteX367" fmla="*/ 3506759 w 7861469"/>
              <a:gd name="connsiteY367" fmla="*/ 6380457 h 6602927"/>
              <a:gd name="connsiteX368" fmla="*/ 3336383 w 7861469"/>
              <a:gd name="connsiteY368" fmla="*/ 6581821 h 6602927"/>
              <a:gd name="connsiteX369" fmla="*/ 3225854 w 7861469"/>
              <a:gd name="connsiteY369" fmla="*/ 6562676 h 6602927"/>
              <a:gd name="connsiteX370" fmla="*/ 3194554 w 7861469"/>
              <a:gd name="connsiteY370" fmla="*/ 6555320 h 6602927"/>
              <a:gd name="connsiteX371" fmla="*/ 3154489 w 7861469"/>
              <a:gd name="connsiteY371" fmla="*/ 6498080 h 6602927"/>
              <a:gd name="connsiteX372" fmla="*/ 3197586 w 7861469"/>
              <a:gd name="connsiteY372" fmla="*/ 6426223 h 6602927"/>
              <a:gd name="connsiteX373" fmla="*/ 3287887 w 7861469"/>
              <a:gd name="connsiteY373" fmla="*/ 6354640 h 6602927"/>
              <a:gd name="connsiteX374" fmla="*/ 3300137 w 7861469"/>
              <a:gd name="connsiteY374" fmla="*/ 6326775 h 6602927"/>
              <a:gd name="connsiteX375" fmla="*/ 3330760 w 7861469"/>
              <a:gd name="connsiteY375" fmla="*/ 6257112 h 6602927"/>
              <a:gd name="connsiteX376" fmla="*/ 3374814 w 7861469"/>
              <a:gd name="connsiteY376" fmla="*/ 6215084 h 6602927"/>
              <a:gd name="connsiteX377" fmla="*/ 3489670 w 7861469"/>
              <a:gd name="connsiteY377" fmla="*/ 6014907 h 6602927"/>
              <a:gd name="connsiteX378" fmla="*/ 3672571 w 7861469"/>
              <a:gd name="connsiteY378" fmla="*/ 5738491 h 6602927"/>
              <a:gd name="connsiteX379" fmla="*/ 3715103 w 7861469"/>
              <a:gd name="connsiteY379" fmla="*/ 5667156 h 6602927"/>
              <a:gd name="connsiteX380" fmla="*/ 3706935 w 7861469"/>
              <a:gd name="connsiteY380" fmla="*/ 5663875 h 6602927"/>
              <a:gd name="connsiteX381" fmla="*/ 3702498 w 7861469"/>
              <a:gd name="connsiteY381" fmla="*/ 5667870 h 6602927"/>
              <a:gd name="connsiteX382" fmla="*/ 3518847 w 7861469"/>
              <a:gd name="connsiteY382" fmla="*/ 5785093 h 6602927"/>
              <a:gd name="connsiteX383" fmla="*/ 3488262 w 7861469"/>
              <a:gd name="connsiteY383" fmla="*/ 5884957 h 6602927"/>
              <a:gd name="connsiteX384" fmla="*/ 3464095 w 7861469"/>
              <a:gd name="connsiteY384" fmla="*/ 5942882 h 6602927"/>
              <a:gd name="connsiteX385" fmla="*/ 3313061 w 7861469"/>
              <a:gd name="connsiteY385" fmla="*/ 6082948 h 6602927"/>
              <a:gd name="connsiteX386" fmla="*/ 3245422 w 7861469"/>
              <a:gd name="connsiteY386" fmla="*/ 6163964 h 6602927"/>
              <a:gd name="connsiteX387" fmla="*/ 3153376 w 7861469"/>
              <a:gd name="connsiteY387" fmla="*/ 6226791 h 6602927"/>
              <a:gd name="connsiteX388" fmla="*/ 2961294 w 7861469"/>
              <a:gd name="connsiteY388" fmla="*/ 6343572 h 6602927"/>
              <a:gd name="connsiteX389" fmla="*/ 2810017 w 7861469"/>
              <a:gd name="connsiteY389" fmla="*/ 6407526 h 6602927"/>
              <a:gd name="connsiteX390" fmla="*/ 2738338 w 7861469"/>
              <a:gd name="connsiteY390" fmla="*/ 6323448 h 6602927"/>
              <a:gd name="connsiteX391" fmla="*/ 2694401 w 7861469"/>
              <a:gd name="connsiteY391" fmla="*/ 6274643 h 6602927"/>
              <a:gd name="connsiteX392" fmla="*/ 2721455 w 7861469"/>
              <a:gd name="connsiteY392" fmla="*/ 6242236 h 6602927"/>
              <a:gd name="connsiteX393" fmla="*/ 2735202 w 7861469"/>
              <a:gd name="connsiteY393" fmla="*/ 6221819 h 6602927"/>
              <a:gd name="connsiteX394" fmla="*/ 2738272 w 7861469"/>
              <a:gd name="connsiteY394" fmla="*/ 6082464 h 6602927"/>
              <a:gd name="connsiteX395" fmla="*/ 2735601 w 7861469"/>
              <a:gd name="connsiteY395" fmla="*/ 6052727 h 6602927"/>
              <a:gd name="connsiteX396" fmla="*/ 2676368 w 7861469"/>
              <a:gd name="connsiteY396" fmla="*/ 6053856 h 6602927"/>
              <a:gd name="connsiteX397" fmla="*/ 2666790 w 7861469"/>
              <a:gd name="connsiteY397" fmla="*/ 5913839 h 6602927"/>
              <a:gd name="connsiteX398" fmla="*/ 2777438 w 7861469"/>
              <a:gd name="connsiteY398" fmla="*/ 5737835 h 6602927"/>
              <a:gd name="connsiteX399" fmla="*/ 2784080 w 7861469"/>
              <a:gd name="connsiteY399" fmla="*/ 5691678 h 6602927"/>
              <a:gd name="connsiteX400" fmla="*/ 2720856 w 7861469"/>
              <a:gd name="connsiteY400" fmla="*/ 5688369 h 6602927"/>
              <a:gd name="connsiteX401" fmla="*/ 2653879 w 7861469"/>
              <a:gd name="connsiteY401" fmla="*/ 5756737 h 6602927"/>
              <a:gd name="connsiteX402" fmla="*/ 2519482 w 7861469"/>
              <a:gd name="connsiteY402" fmla="*/ 5901902 h 6602927"/>
              <a:gd name="connsiteX403" fmla="*/ 2506174 w 7861469"/>
              <a:gd name="connsiteY403" fmla="*/ 5913889 h 6602927"/>
              <a:gd name="connsiteX404" fmla="*/ 2400601 w 7861469"/>
              <a:gd name="connsiteY404" fmla="*/ 5992919 h 6602927"/>
              <a:gd name="connsiteX405" fmla="*/ 2004744 w 7861469"/>
              <a:gd name="connsiteY405" fmla="*/ 6449939 h 6602927"/>
              <a:gd name="connsiteX406" fmla="*/ 1957496 w 7861469"/>
              <a:gd name="connsiteY406" fmla="*/ 6464378 h 6602927"/>
              <a:gd name="connsiteX407" fmla="*/ 1947057 w 7861469"/>
              <a:gd name="connsiteY407" fmla="*/ 6421554 h 6602927"/>
              <a:gd name="connsiteX408" fmla="*/ 1974312 w 7861469"/>
              <a:gd name="connsiteY408" fmla="*/ 6304603 h 6602927"/>
              <a:gd name="connsiteX409" fmla="*/ 2027075 w 7861469"/>
              <a:gd name="connsiteY409" fmla="*/ 6184760 h 6602927"/>
              <a:gd name="connsiteX410" fmla="*/ 2092043 w 7861469"/>
              <a:gd name="connsiteY410" fmla="*/ 6074010 h 6602927"/>
              <a:gd name="connsiteX411" fmla="*/ 2045656 w 7861469"/>
              <a:gd name="connsiteY411" fmla="*/ 5991255 h 6602927"/>
              <a:gd name="connsiteX412" fmla="*/ 2017032 w 7861469"/>
              <a:gd name="connsiteY412" fmla="*/ 5972846 h 6602927"/>
              <a:gd name="connsiteX413" fmla="*/ 2043205 w 7861469"/>
              <a:gd name="connsiteY413" fmla="*/ 5957304 h 6602927"/>
              <a:gd name="connsiteX414" fmla="*/ 2089327 w 7861469"/>
              <a:gd name="connsiteY414" fmla="*/ 5883619 h 6602927"/>
              <a:gd name="connsiteX415" fmla="*/ 2027204 w 7861469"/>
              <a:gd name="connsiteY415" fmla="*/ 5859228 h 6602927"/>
              <a:gd name="connsiteX416" fmla="*/ 1930943 w 7861469"/>
              <a:gd name="connsiteY416" fmla="*/ 5921835 h 6602927"/>
              <a:gd name="connsiteX417" fmla="*/ 1904328 w 7861469"/>
              <a:gd name="connsiteY417" fmla="*/ 5945808 h 6602927"/>
              <a:gd name="connsiteX418" fmla="*/ 1893009 w 7861469"/>
              <a:gd name="connsiteY418" fmla="*/ 5919849 h 6602927"/>
              <a:gd name="connsiteX419" fmla="*/ 1860172 w 7861469"/>
              <a:gd name="connsiteY419" fmla="*/ 5901220 h 6602927"/>
              <a:gd name="connsiteX420" fmla="*/ 1681174 w 7861469"/>
              <a:gd name="connsiteY420" fmla="*/ 6010231 h 6602927"/>
              <a:gd name="connsiteX421" fmla="*/ 1649894 w 7861469"/>
              <a:gd name="connsiteY421" fmla="*/ 6043868 h 6602927"/>
              <a:gd name="connsiteX422" fmla="*/ 1622072 w 7861469"/>
              <a:gd name="connsiteY422" fmla="*/ 6065956 h 6602927"/>
              <a:gd name="connsiteX423" fmla="*/ 1540971 w 7861469"/>
              <a:gd name="connsiteY423" fmla="*/ 6160162 h 6602927"/>
              <a:gd name="connsiteX424" fmla="*/ 1544661 w 7861469"/>
              <a:gd name="connsiteY424" fmla="*/ 6175465 h 6602927"/>
              <a:gd name="connsiteX425" fmla="*/ 1529349 w 7861469"/>
              <a:gd name="connsiteY425" fmla="*/ 6179157 h 6602927"/>
              <a:gd name="connsiteX426" fmla="*/ 1506106 w 7861469"/>
              <a:gd name="connsiteY426" fmla="*/ 6217148 h 6602927"/>
              <a:gd name="connsiteX427" fmla="*/ 1502416 w 7861469"/>
              <a:gd name="connsiteY427" fmla="*/ 6201844 h 6602927"/>
              <a:gd name="connsiteX428" fmla="*/ 1501762 w 7861469"/>
              <a:gd name="connsiteY428" fmla="*/ 6194940 h 6602927"/>
              <a:gd name="connsiteX429" fmla="*/ 1514038 w 7861469"/>
              <a:gd name="connsiteY429" fmla="*/ 6182848 h 6602927"/>
              <a:gd name="connsiteX430" fmla="*/ 1501102 w 7861469"/>
              <a:gd name="connsiteY430" fmla="*/ 6187991 h 6602927"/>
              <a:gd name="connsiteX431" fmla="*/ 1501762 w 7861469"/>
              <a:gd name="connsiteY431" fmla="*/ 6194940 h 6602927"/>
              <a:gd name="connsiteX432" fmla="*/ 1484785 w 7861469"/>
              <a:gd name="connsiteY432" fmla="*/ 6211660 h 6602927"/>
              <a:gd name="connsiteX433" fmla="*/ 1409997 w 7861469"/>
              <a:gd name="connsiteY433" fmla="*/ 6288901 h 6602927"/>
              <a:gd name="connsiteX434" fmla="*/ 1511970 w 7861469"/>
              <a:gd name="connsiteY434" fmla="*/ 5984207 h 6602927"/>
              <a:gd name="connsiteX435" fmla="*/ 1538119 w 7861469"/>
              <a:gd name="connsiteY435" fmla="*/ 5938165 h 6602927"/>
              <a:gd name="connsiteX436" fmla="*/ 1548035 w 7861469"/>
              <a:gd name="connsiteY436" fmla="*/ 5889113 h 6602927"/>
              <a:gd name="connsiteX437" fmla="*/ 1598127 w 7861469"/>
              <a:gd name="connsiteY437" fmla="*/ 5739534 h 6602927"/>
              <a:gd name="connsiteX438" fmla="*/ 1482118 w 7861469"/>
              <a:gd name="connsiteY438" fmla="*/ 5775743 h 6602927"/>
              <a:gd name="connsiteX439" fmla="*/ 1436193 w 7861469"/>
              <a:gd name="connsiteY439" fmla="*/ 5764882 h 6602927"/>
              <a:gd name="connsiteX440" fmla="*/ 1440826 w 7861469"/>
              <a:gd name="connsiteY440" fmla="*/ 5676343 h 6602927"/>
              <a:gd name="connsiteX441" fmla="*/ 1463644 w 7861469"/>
              <a:gd name="connsiteY441" fmla="*/ 5563387 h 6602927"/>
              <a:gd name="connsiteX442" fmla="*/ 1461191 w 7861469"/>
              <a:gd name="connsiteY442" fmla="*/ 5529435 h 6602927"/>
              <a:gd name="connsiteX443" fmla="*/ 1422596 w 7861469"/>
              <a:gd name="connsiteY443" fmla="*/ 5540099 h 6602927"/>
              <a:gd name="connsiteX444" fmla="*/ 1395762 w 7861469"/>
              <a:gd name="connsiteY444" fmla="*/ 5568288 h 6602927"/>
              <a:gd name="connsiteX445" fmla="*/ 1198384 w 7861469"/>
              <a:gd name="connsiteY445" fmla="*/ 5786259 h 6602927"/>
              <a:gd name="connsiteX446" fmla="*/ 1083476 w 7861469"/>
              <a:gd name="connsiteY446" fmla="*/ 5801385 h 6602927"/>
              <a:gd name="connsiteX447" fmla="*/ 1028677 w 7861469"/>
              <a:gd name="connsiteY447" fmla="*/ 5798517 h 6602927"/>
              <a:gd name="connsiteX448" fmla="*/ 1011155 w 7861469"/>
              <a:gd name="connsiteY448" fmla="*/ 5810283 h 6602927"/>
              <a:gd name="connsiteX449" fmla="*/ 927958 w 7861469"/>
              <a:gd name="connsiteY449" fmla="*/ 5784790 h 6602927"/>
              <a:gd name="connsiteX450" fmla="*/ 956779 w 7861469"/>
              <a:gd name="connsiteY450" fmla="*/ 5718655 h 6602927"/>
              <a:gd name="connsiteX451" fmla="*/ 1129307 w 7861469"/>
              <a:gd name="connsiteY451" fmla="*/ 5490928 h 6602927"/>
              <a:gd name="connsiteX452" fmla="*/ 1119531 w 7861469"/>
              <a:gd name="connsiteY452" fmla="*/ 5435456 h 6602927"/>
              <a:gd name="connsiteX453" fmla="*/ 1072503 w 7861469"/>
              <a:gd name="connsiteY453" fmla="*/ 5445678 h 6602927"/>
              <a:gd name="connsiteX454" fmla="*/ 979576 w 7861469"/>
              <a:gd name="connsiteY454" fmla="*/ 5525371 h 6602927"/>
              <a:gd name="connsiteX455" fmla="*/ 928994 w 7861469"/>
              <a:gd name="connsiteY455" fmla="*/ 5522724 h 6602927"/>
              <a:gd name="connsiteX456" fmla="*/ 960264 w 7861469"/>
              <a:gd name="connsiteY456" fmla="*/ 5490538 h 6602927"/>
              <a:gd name="connsiteX457" fmla="*/ 986438 w 7861469"/>
              <a:gd name="connsiteY457" fmla="*/ 5474996 h 6602927"/>
              <a:gd name="connsiteX458" fmla="*/ 969776 w 7861469"/>
              <a:gd name="connsiteY458" fmla="*/ 5389568 h 6602927"/>
              <a:gd name="connsiteX459" fmla="*/ 954680 w 7861469"/>
              <a:gd name="connsiteY459" fmla="*/ 5354956 h 6602927"/>
              <a:gd name="connsiteX460" fmla="*/ 1074862 w 7861469"/>
              <a:gd name="connsiteY460" fmla="*/ 5158314 h 6602927"/>
              <a:gd name="connsiteX461" fmla="*/ 1244742 w 7861469"/>
              <a:gd name="connsiteY461" fmla="*/ 4981183 h 6602927"/>
              <a:gd name="connsiteX462" fmla="*/ 1412173 w 7861469"/>
              <a:gd name="connsiteY462" fmla="*/ 4770102 h 6602927"/>
              <a:gd name="connsiteX463" fmla="*/ 1438789 w 7861469"/>
              <a:gd name="connsiteY463" fmla="*/ 4746127 h 6602927"/>
              <a:gd name="connsiteX464" fmla="*/ 1732426 w 7861469"/>
              <a:gd name="connsiteY464" fmla="*/ 4465552 h 6602927"/>
              <a:gd name="connsiteX465" fmla="*/ 1748821 w 7861469"/>
              <a:gd name="connsiteY465" fmla="*/ 4394540 h 6602927"/>
              <a:gd name="connsiteX466" fmla="*/ 1672291 w 7861469"/>
              <a:gd name="connsiteY466" fmla="*/ 4403217 h 6602927"/>
              <a:gd name="connsiteX467" fmla="*/ 1577251 w 7861469"/>
              <a:gd name="connsiteY467" fmla="*/ 4472756 h 6602927"/>
              <a:gd name="connsiteX468" fmla="*/ 1569145 w 7861469"/>
              <a:gd name="connsiteY468" fmla="*/ 4480975 h 6602927"/>
              <a:gd name="connsiteX469" fmla="*/ 1566853 w 7861469"/>
              <a:gd name="connsiteY469" fmla="*/ 4487821 h 6602927"/>
              <a:gd name="connsiteX470" fmla="*/ 1525477 w 7861469"/>
              <a:gd name="connsiteY470" fmla="*/ 4532306 h 6602927"/>
              <a:gd name="connsiteX471" fmla="*/ 1502851 w 7861469"/>
              <a:gd name="connsiteY471" fmla="*/ 4571916 h 6602927"/>
              <a:gd name="connsiteX472" fmla="*/ 1467364 w 7861469"/>
              <a:gd name="connsiteY472" fmla="*/ 4603880 h 6602927"/>
              <a:gd name="connsiteX473" fmla="*/ 1460650 w 7861469"/>
              <a:gd name="connsiteY473" fmla="*/ 4601625 h 6602927"/>
              <a:gd name="connsiteX474" fmla="*/ 1386973 w 7861469"/>
              <a:gd name="connsiteY474" fmla="*/ 4686679 h 6602927"/>
              <a:gd name="connsiteX475" fmla="*/ 1200828 w 7861469"/>
              <a:gd name="connsiteY475" fmla="*/ 4838705 h 6602927"/>
              <a:gd name="connsiteX476" fmla="*/ 1194562 w 7861469"/>
              <a:gd name="connsiteY476" fmla="*/ 4791874 h 6602927"/>
              <a:gd name="connsiteX477" fmla="*/ 915894 w 7861469"/>
              <a:gd name="connsiteY477" fmla="*/ 5083399 h 6602927"/>
              <a:gd name="connsiteX478" fmla="*/ 592503 w 7861469"/>
              <a:gd name="connsiteY478" fmla="*/ 5396799 h 6602927"/>
              <a:gd name="connsiteX479" fmla="*/ 555029 w 7861469"/>
              <a:gd name="connsiteY479" fmla="*/ 5354143 h 6602927"/>
              <a:gd name="connsiteX480" fmla="*/ 510304 w 7861469"/>
              <a:gd name="connsiteY480" fmla="*/ 5376018 h 6602927"/>
              <a:gd name="connsiteX481" fmla="*/ 521731 w 7861469"/>
              <a:gd name="connsiteY481" fmla="*/ 5342708 h 6602927"/>
              <a:gd name="connsiteX482" fmla="*/ 535246 w 7861469"/>
              <a:gd name="connsiteY482" fmla="*/ 5325010 h 6602927"/>
              <a:gd name="connsiteX483" fmla="*/ 560189 w 7861469"/>
              <a:gd name="connsiteY483" fmla="*/ 5274003 h 6602927"/>
              <a:gd name="connsiteX484" fmla="*/ 577883 w 7861469"/>
              <a:gd name="connsiteY484" fmla="*/ 5287525 h 6602927"/>
              <a:gd name="connsiteX485" fmla="*/ 607002 w 7861469"/>
              <a:gd name="connsiteY485" fmla="*/ 5267739 h 6602927"/>
              <a:gd name="connsiteX486" fmla="*/ 595576 w 7861469"/>
              <a:gd name="connsiteY486" fmla="*/ 5301047 h 6602927"/>
              <a:gd name="connsiteX487" fmla="*/ 582059 w 7861469"/>
              <a:gd name="connsiteY487" fmla="*/ 5318746 h 6602927"/>
              <a:gd name="connsiteX488" fmla="*/ 764029 w 7861469"/>
              <a:gd name="connsiteY488" fmla="*/ 5135499 h 6602927"/>
              <a:gd name="connsiteX489" fmla="*/ 1044783 w 7861469"/>
              <a:gd name="connsiteY489" fmla="*/ 4859584 h 6602927"/>
              <a:gd name="connsiteX490" fmla="*/ 1163353 w 7861469"/>
              <a:gd name="connsiteY490" fmla="*/ 4796049 h 6602927"/>
              <a:gd name="connsiteX491" fmla="*/ 1240268 w 7861469"/>
              <a:gd name="connsiteY491" fmla="*/ 4658638 h 6602927"/>
              <a:gd name="connsiteX492" fmla="*/ 1308875 w 7861469"/>
              <a:gd name="connsiteY492" fmla="*/ 4611223 h 6602927"/>
              <a:gd name="connsiteX493" fmla="*/ 1328942 w 7861469"/>
              <a:gd name="connsiteY493" fmla="*/ 4593105 h 6602927"/>
              <a:gd name="connsiteX494" fmla="*/ 1163695 w 7861469"/>
              <a:gd name="connsiteY494" fmla="*/ 4712707 h 6602927"/>
              <a:gd name="connsiteX495" fmla="*/ 971403 w 7861469"/>
              <a:gd name="connsiteY495" fmla="*/ 4873868 h 6602927"/>
              <a:gd name="connsiteX496" fmla="*/ 767779 w 7861469"/>
              <a:gd name="connsiteY496" fmla="*/ 4968905 h 6602927"/>
              <a:gd name="connsiteX497" fmla="*/ 720090 w 7861469"/>
              <a:gd name="connsiteY497" fmla="*/ 4991775 h 6602927"/>
              <a:gd name="connsiteX498" fmla="*/ 527127 w 7861469"/>
              <a:gd name="connsiteY498" fmla="*/ 5125420 h 6602927"/>
              <a:gd name="connsiteX499" fmla="*/ 391826 w 7861469"/>
              <a:gd name="connsiteY499" fmla="*/ 5207124 h 6602927"/>
              <a:gd name="connsiteX500" fmla="*/ 319287 w 7861469"/>
              <a:gd name="connsiteY500" fmla="*/ 5220239 h 6602927"/>
              <a:gd name="connsiteX501" fmla="*/ 301522 w 7861469"/>
              <a:gd name="connsiteY501" fmla="*/ 5155891 h 6602927"/>
              <a:gd name="connsiteX502" fmla="*/ 421704 w 7861469"/>
              <a:gd name="connsiteY502" fmla="*/ 4959251 h 6602927"/>
              <a:gd name="connsiteX503" fmla="*/ 218081 w 7861469"/>
              <a:gd name="connsiteY503" fmla="*/ 5054287 h 6602927"/>
              <a:gd name="connsiteX504" fmla="*/ 179263 w 7861469"/>
              <a:gd name="connsiteY504" fmla="*/ 5069167 h 6602927"/>
              <a:gd name="connsiteX505" fmla="*/ 176813 w 7861469"/>
              <a:gd name="connsiteY505" fmla="*/ 5035217 h 6602927"/>
              <a:gd name="connsiteX506" fmla="*/ 153508 w 7861469"/>
              <a:gd name="connsiteY506" fmla="*/ 4995946 h 6602927"/>
              <a:gd name="connsiteX507" fmla="*/ 118242 w 7861469"/>
              <a:gd name="connsiteY507" fmla="*/ 5023697 h 6602927"/>
              <a:gd name="connsiteX508" fmla="*/ 69672 w 7861469"/>
              <a:gd name="connsiteY508" fmla="*/ 5063432 h 6602927"/>
              <a:gd name="connsiteX509" fmla="*/ 0 w 7861469"/>
              <a:gd name="connsiteY509" fmla="*/ 5021735 h 6602927"/>
              <a:gd name="connsiteX510" fmla="*/ 60557 w 7861469"/>
              <a:gd name="connsiteY510" fmla="*/ 4995310 h 6602927"/>
              <a:gd name="connsiteX511" fmla="*/ 86067 w 7861469"/>
              <a:gd name="connsiteY511" fmla="*/ 4992417 h 6602927"/>
              <a:gd name="connsiteX512" fmla="*/ 45022 w 7861469"/>
              <a:gd name="connsiteY512" fmla="*/ 4969131 h 6602927"/>
              <a:gd name="connsiteX513" fmla="*/ 39016 w 7861469"/>
              <a:gd name="connsiteY513" fmla="*/ 4922312 h 6602927"/>
              <a:gd name="connsiteX514" fmla="*/ 52986 w 7861469"/>
              <a:gd name="connsiteY514" fmla="*/ 4897675 h 6602927"/>
              <a:gd name="connsiteX515" fmla="*/ 83327 w 7861469"/>
              <a:gd name="connsiteY515" fmla="*/ 4721697 h 6602927"/>
              <a:gd name="connsiteX516" fmla="*/ 134968 w 7861469"/>
              <a:gd name="connsiteY516" fmla="*/ 4542607 h 6602927"/>
              <a:gd name="connsiteX517" fmla="*/ 149820 w 7861469"/>
              <a:gd name="connsiteY517" fmla="*/ 4501107 h 6602927"/>
              <a:gd name="connsiteX518" fmla="*/ 185721 w 7861469"/>
              <a:gd name="connsiteY518" fmla="*/ 4380380 h 6602927"/>
              <a:gd name="connsiteX519" fmla="*/ 168841 w 7861469"/>
              <a:gd name="connsiteY519" fmla="*/ 4299168 h 6602927"/>
              <a:gd name="connsiteX520" fmla="*/ 176363 w 7861469"/>
              <a:gd name="connsiteY520" fmla="*/ 4236145 h 6602927"/>
              <a:gd name="connsiteX521" fmla="*/ 182566 w 7861469"/>
              <a:gd name="connsiteY521" fmla="*/ 4198422 h 6602927"/>
              <a:gd name="connsiteX522" fmla="*/ 174798 w 7861469"/>
              <a:gd name="connsiteY522" fmla="*/ 4185330 h 6602927"/>
              <a:gd name="connsiteX523" fmla="*/ 209819 w 7861469"/>
              <a:gd name="connsiteY523" fmla="*/ 4081470 h 6602927"/>
              <a:gd name="connsiteX524" fmla="*/ 208253 w 7861469"/>
              <a:gd name="connsiteY524" fmla="*/ 4030654 h 6602927"/>
              <a:gd name="connsiteX525" fmla="*/ 264570 w 7861469"/>
              <a:gd name="connsiteY525" fmla="*/ 3923679 h 6602927"/>
              <a:gd name="connsiteX526" fmla="*/ 400975 w 7861469"/>
              <a:gd name="connsiteY526" fmla="*/ 3820896 h 6602927"/>
              <a:gd name="connsiteX527" fmla="*/ 414499 w 7861469"/>
              <a:gd name="connsiteY527" fmla="*/ 3804692 h 6602927"/>
              <a:gd name="connsiteX528" fmla="*/ 570170 w 7861469"/>
              <a:gd name="connsiteY528" fmla="*/ 3576085 h 6602927"/>
              <a:gd name="connsiteX529" fmla="*/ 739142 w 7861469"/>
              <a:gd name="connsiteY529" fmla="*/ 3335491 h 6602927"/>
              <a:gd name="connsiteX530" fmla="*/ 977767 w 7861469"/>
              <a:gd name="connsiteY530" fmla="*/ 3056263 h 6602927"/>
              <a:gd name="connsiteX531" fmla="*/ 1185315 w 7861469"/>
              <a:gd name="connsiteY531" fmla="*/ 2724678 h 6602927"/>
              <a:gd name="connsiteX532" fmla="*/ 1185957 w 7861469"/>
              <a:gd name="connsiteY532" fmla="*/ 2631700 h 6602927"/>
              <a:gd name="connsiteX533" fmla="*/ 1184402 w 7861469"/>
              <a:gd name="connsiteY533" fmla="*/ 2626073 h 6602927"/>
              <a:gd name="connsiteX534" fmla="*/ 1173244 w 7861469"/>
              <a:gd name="connsiteY534" fmla="*/ 2644084 h 6602927"/>
              <a:gd name="connsiteX535" fmla="*/ 1169706 w 7861469"/>
              <a:gd name="connsiteY535" fmla="*/ 2689893 h 6602927"/>
              <a:gd name="connsiteX536" fmla="*/ 1086684 w 7861469"/>
              <a:gd name="connsiteY536" fmla="*/ 2779583 h 6602927"/>
              <a:gd name="connsiteX537" fmla="*/ 1047140 w 7861469"/>
              <a:gd name="connsiteY537" fmla="*/ 2827845 h 6602927"/>
              <a:gd name="connsiteX538" fmla="*/ 940529 w 7861469"/>
              <a:gd name="connsiteY538" fmla="*/ 3056720 h 6602927"/>
              <a:gd name="connsiteX539" fmla="*/ 893738 w 7861469"/>
              <a:gd name="connsiteY539" fmla="*/ 3101877 h 6602927"/>
              <a:gd name="connsiteX540" fmla="*/ 900556 w 7861469"/>
              <a:gd name="connsiteY540" fmla="*/ 2977810 h 6602927"/>
              <a:gd name="connsiteX541" fmla="*/ 946920 w 7861469"/>
              <a:gd name="connsiteY541" fmla="*/ 2805484 h 6602927"/>
              <a:gd name="connsiteX542" fmla="*/ 1007992 w 7861469"/>
              <a:gd name="connsiteY542" fmla="*/ 2702956 h 6602927"/>
              <a:gd name="connsiteX543" fmla="*/ 1061846 w 7861469"/>
              <a:gd name="connsiteY543" fmla="*/ 2635301 h 6602927"/>
              <a:gd name="connsiteX544" fmla="*/ 1065181 w 7861469"/>
              <a:gd name="connsiteY544" fmla="*/ 2629725 h 6602927"/>
              <a:gd name="connsiteX545" fmla="*/ 1069876 w 7861469"/>
              <a:gd name="connsiteY545" fmla="*/ 2618871 h 6602927"/>
              <a:gd name="connsiteX546" fmla="*/ 1072038 w 7861469"/>
              <a:gd name="connsiteY546" fmla="*/ 2618260 h 6602927"/>
              <a:gd name="connsiteX547" fmla="*/ 1076372 w 7861469"/>
              <a:gd name="connsiteY547" fmla="*/ 2611011 h 6602927"/>
              <a:gd name="connsiteX548" fmla="*/ 1076437 w 7861469"/>
              <a:gd name="connsiteY548" fmla="*/ 2603702 h 6602927"/>
              <a:gd name="connsiteX549" fmla="*/ 1069876 w 7861469"/>
              <a:gd name="connsiteY549" fmla="*/ 2618871 h 6602927"/>
              <a:gd name="connsiteX550" fmla="*/ 1063475 w 7861469"/>
              <a:gd name="connsiteY550" fmla="*/ 2620676 h 6602927"/>
              <a:gd name="connsiteX551" fmla="*/ 1048509 w 7861469"/>
              <a:gd name="connsiteY551" fmla="*/ 2622678 h 6602927"/>
              <a:gd name="connsiteX552" fmla="*/ 1074434 w 7861469"/>
              <a:gd name="connsiteY552" fmla="*/ 2588731 h 6602927"/>
              <a:gd name="connsiteX553" fmla="*/ 1072430 w 7861469"/>
              <a:gd name="connsiteY553" fmla="*/ 2573759 h 6602927"/>
              <a:gd name="connsiteX554" fmla="*/ 1087396 w 7861469"/>
              <a:gd name="connsiteY554" fmla="*/ 2571756 h 6602927"/>
              <a:gd name="connsiteX555" fmla="*/ 1359603 w 7861469"/>
              <a:gd name="connsiteY555" fmla="*/ 2215307 h 6602927"/>
              <a:gd name="connsiteX556" fmla="*/ 1627805 w 7861469"/>
              <a:gd name="connsiteY556" fmla="*/ 1828915 h 6602927"/>
              <a:gd name="connsiteX557" fmla="*/ 1659738 w 7861469"/>
              <a:gd name="connsiteY557" fmla="*/ 1839882 h 6602927"/>
              <a:gd name="connsiteX558" fmla="*/ 1761434 w 7861469"/>
              <a:gd name="connsiteY558" fmla="*/ 1689119 h 6602927"/>
              <a:gd name="connsiteX559" fmla="*/ 1933951 w 7861469"/>
              <a:gd name="connsiteY559" fmla="*/ 1498403 h 6602927"/>
              <a:gd name="connsiteX560" fmla="*/ 2112475 w 7861469"/>
              <a:gd name="connsiteY560" fmla="*/ 1352601 h 6602927"/>
              <a:gd name="connsiteX561" fmla="*/ 2112772 w 7861469"/>
              <a:gd name="connsiteY561" fmla="*/ 1386849 h 6602927"/>
              <a:gd name="connsiteX562" fmla="*/ 2115875 w 7861469"/>
              <a:gd name="connsiteY562" fmla="*/ 1392643 h 6602927"/>
              <a:gd name="connsiteX563" fmla="*/ 2368382 w 7861469"/>
              <a:gd name="connsiteY563" fmla="*/ 1113415 h 6602927"/>
              <a:gd name="connsiteX564" fmla="*/ 2372963 w 7861469"/>
              <a:gd name="connsiteY564" fmla="*/ 1120035 h 6602927"/>
              <a:gd name="connsiteX565" fmla="*/ 2380066 w 7861469"/>
              <a:gd name="connsiteY565" fmla="*/ 1123576 h 6602927"/>
              <a:gd name="connsiteX566" fmla="*/ 2385743 w 7861469"/>
              <a:gd name="connsiteY566" fmla="*/ 1117924 h 6602927"/>
              <a:gd name="connsiteX567" fmla="*/ 2695893 w 7861469"/>
              <a:gd name="connsiteY567" fmla="*/ 817356 h 6602927"/>
              <a:gd name="connsiteX568" fmla="*/ 2731834 w 7861469"/>
              <a:gd name="connsiteY568" fmla="*/ 858265 h 6602927"/>
              <a:gd name="connsiteX569" fmla="*/ 2774727 w 7861469"/>
              <a:gd name="connsiteY569" fmla="*/ 837287 h 6602927"/>
              <a:gd name="connsiteX570" fmla="*/ 2774108 w 7861469"/>
              <a:gd name="connsiteY570" fmla="*/ 846894 h 6602927"/>
              <a:gd name="connsiteX571" fmla="*/ 2767188 w 7861469"/>
              <a:gd name="connsiteY571" fmla="*/ 861843 h 6602927"/>
              <a:gd name="connsiteX572" fmla="*/ 2872754 w 7861469"/>
              <a:gd name="connsiteY572" fmla="*/ 766749 h 6602927"/>
              <a:gd name="connsiteX573" fmla="*/ 3000068 w 7861469"/>
              <a:gd name="connsiteY573" fmla="*/ 676175 h 6602927"/>
              <a:gd name="connsiteX574" fmla="*/ 3027122 w 7861469"/>
              <a:gd name="connsiteY574" fmla="*/ 643768 h 6602927"/>
              <a:gd name="connsiteX575" fmla="*/ 3127576 w 7861469"/>
              <a:gd name="connsiteY575" fmla="*/ 501053 h 6602927"/>
              <a:gd name="connsiteX576" fmla="*/ 3302819 w 7861469"/>
              <a:gd name="connsiteY576" fmla="*/ 463719 h 6602927"/>
              <a:gd name="connsiteX577" fmla="*/ 3349650 w 7861469"/>
              <a:gd name="connsiteY577" fmla="*/ 538040 h 6602927"/>
              <a:gd name="connsiteX578" fmla="*/ 3290926 w 7861469"/>
              <a:gd name="connsiteY578" fmla="*/ 771722 h 6602927"/>
              <a:gd name="connsiteX579" fmla="*/ 3284726 w 7861469"/>
              <a:gd name="connsiteY579" fmla="*/ 809448 h 6602927"/>
              <a:gd name="connsiteX580" fmla="*/ 3331535 w 7861469"/>
              <a:gd name="connsiteY580" fmla="*/ 803443 h 6602927"/>
              <a:gd name="connsiteX581" fmla="*/ 3421572 w 7861469"/>
              <a:gd name="connsiteY581" fmla="*/ 698234 h 6602927"/>
              <a:gd name="connsiteX582" fmla="*/ 3767312 w 7861469"/>
              <a:gd name="connsiteY582" fmla="*/ 310461 h 6602927"/>
              <a:gd name="connsiteX583" fmla="*/ 3837621 w 7861469"/>
              <a:gd name="connsiteY583" fmla="*/ 259179 h 6602927"/>
              <a:gd name="connsiteX584" fmla="*/ 3883988 w 7861469"/>
              <a:gd name="connsiteY584" fmla="*/ 261604 h 6602927"/>
              <a:gd name="connsiteX585" fmla="*/ 3913493 w 7861469"/>
              <a:gd name="connsiteY585" fmla="*/ 263149 h 6602927"/>
              <a:gd name="connsiteX586" fmla="*/ 4000022 w 7861469"/>
              <a:gd name="connsiteY586" fmla="*/ 305729 h 6602927"/>
              <a:gd name="connsiteX587" fmla="*/ 4007792 w 7861469"/>
              <a:gd name="connsiteY587" fmla="*/ 318818 h 6602927"/>
              <a:gd name="connsiteX588" fmla="*/ 4025798 w 7861469"/>
              <a:gd name="connsiteY588" fmla="*/ 459279 h 6602927"/>
              <a:gd name="connsiteX589" fmla="*/ 4011832 w 7861469"/>
              <a:gd name="connsiteY589" fmla="*/ 483913 h 6602927"/>
              <a:gd name="connsiteX590" fmla="*/ 4065987 w 7861469"/>
              <a:gd name="connsiteY590" fmla="*/ 579758 h 6602927"/>
              <a:gd name="connsiteX591" fmla="*/ 4074640 w 7861469"/>
              <a:gd name="connsiteY591" fmla="*/ 575982 h 6602927"/>
              <a:gd name="connsiteX592" fmla="*/ 4189967 w 7861469"/>
              <a:gd name="connsiteY592" fmla="*/ 472096 h 6602927"/>
              <a:gd name="connsiteX593" fmla="*/ 4274024 w 7861469"/>
              <a:gd name="connsiteY593" fmla="*/ 400396 h 6602927"/>
              <a:gd name="connsiteX594" fmla="*/ 4242488 w 7861469"/>
              <a:gd name="connsiteY594" fmla="*/ 276141 h 6602927"/>
              <a:gd name="connsiteX595" fmla="*/ 4264444 w 7861469"/>
              <a:gd name="connsiteY595" fmla="*/ 260379 h 6602927"/>
              <a:gd name="connsiteX596" fmla="*/ 4267337 w 7861469"/>
              <a:gd name="connsiteY596" fmla="*/ 285896 h 6602927"/>
              <a:gd name="connsiteX597" fmla="*/ 4265129 w 7861469"/>
              <a:gd name="connsiteY597" fmla="*/ 328059 h 6602927"/>
              <a:gd name="connsiteX598" fmla="*/ 4291965 w 7861469"/>
              <a:gd name="connsiteY598" fmla="*/ 299870 h 6602927"/>
              <a:gd name="connsiteX599" fmla="*/ 4324536 w 7861469"/>
              <a:gd name="connsiteY599" fmla="*/ 162056 h 6602927"/>
              <a:gd name="connsiteX600" fmla="*/ 4426779 w 7861469"/>
              <a:gd name="connsiteY600" fmla="*/ 65942 h 6602927"/>
              <a:gd name="connsiteX601" fmla="*/ 4457387 w 7861469"/>
              <a:gd name="connsiteY601" fmla="*/ 46404 h 6602927"/>
              <a:gd name="connsiteX602" fmla="*/ 4540121 w 7861469"/>
              <a:gd name="connsiteY602" fmla="*/ 0 h 6602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Lst>
            <a:rect l="l" t="t" r="r" b="b"/>
            <a:pathLst>
              <a:path w="7861469" h="6602927">
                <a:moveTo>
                  <a:pt x="3757269" y="5576075"/>
                </a:moveTo>
                <a:lnTo>
                  <a:pt x="3753218" y="5576985"/>
                </a:lnTo>
                <a:cubicBezTo>
                  <a:pt x="3748061" y="5579622"/>
                  <a:pt x="3744805" y="5583811"/>
                  <a:pt x="3745306" y="5590642"/>
                </a:cubicBezTo>
                <a:lnTo>
                  <a:pt x="3752308" y="5604755"/>
                </a:lnTo>
                <a:lnTo>
                  <a:pt x="3755342" y="5599666"/>
                </a:lnTo>
                <a:cubicBezTo>
                  <a:pt x="3757364" y="5592881"/>
                  <a:pt x="3766815" y="5587203"/>
                  <a:pt x="3761411" y="5579314"/>
                </a:cubicBezTo>
                <a:close/>
                <a:moveTo>
                  <a:pt x="7013605" y="4043702"/>
                </a:moveTo>
                <a:cubicBezTo>
                  <a:pt x="7006358" y="4041543"/>
                  <a:pt x="6999696" y="4042714"/>
                  <a:pt x="6996950" y="4046629"/>
                </a:cubicBezTo>
                <a:cubicBezTo>
                  <a:pt x="6991458" y="4054462"/>
                  <a:pt x="6992628" y="4061121"/>
                  <a:pt x="6993798" y="4067782"/>
                </a:cubicBezTo>
                <a:cubicBezTo>
                  <a:pt x="7009827" y="4119896"/>
                  <a:pt x="6991191" y="4150635"/>
                  <a:pt x="6940638" y="4156086"/>
                </a:cubicBezTo>
                <a:cubicBezTo>
                  <a:pt x="6923395" y="4155683"/>
                  <a:pt x="6919073" y="4170175"/>
                  <a:pt x="6920829" y="4180166"/>
                </a:cubicBezTo>
                <a:cubicBezTo>
                  <a:pt x="6922439" y="4189324"/>
                  <a:pt x="6924747" y="4198789"/>
                  <a:pt x="6926248" y="4207644"/>
                </a:cubicBezTo>
                <a:lnTo>
                  <a:pt x="6926732" y="4227115"/>
                </a:lnTo>
                <a:lnTo>
                  <a:pt x="6958299" y="4178931"/>
                </a:lnTo>
                <a:cubicBezTo>
                  <a:pt x="6974948" y="4153697"/>
                  <a:pt x="6992592" y="4127883"/>
                  <a:pt x="7011801" y="4102874"/>
                </a:cubicBezTo>
                <a:cubicBezTo>
                  <a:pt x="7018109" y="4102945"/>
                  <a:pt x="7027642" y="4096747"/>
                  <a:pt x="7038800" y="4086429"/>
                </a:cubicBezTo>
                <a:lnTo>
                  <a:pt x="7049718" y="4074197"/>
                </a:lnTo>
                <a:lnTo>
                  <a:pt x="7042411" y="4070825"/>
                </a:lnTo>
                <a:cubicBezTo>
                  <a:pt x="7032547" y="4063546"/>
                  <a:pt x="7022812" y="4047233"/>
                  <a:pt x="7013605" y="4043702"/>
                </a:cubicBezTo>
                <a:close/>
                <a:moveTo>
                  <a:pt x="7076743" y="4043540"/>
                </a:moveTo>
                <a:lnTo>
                  <a:pt x="7071992" y="4043741"/>
                </a:lnTo>
                <a:lnTo>
                  <a:pt x="7068252" y="4053431"/>
                </a:lnTo>
                <a:lnTo>
                  <a:pt x="7075543" y="4045262"/>
                </a:lnTo>
                <a:close/>
                <a:moveTo>
                  <a:pt x="1421611" y="2211251"/>
                </a:moveTo>
                <a:lnTo>
                  <a:pt x="1365366" y="2295734"/>
                </a:lnTo>
                <a:lnTo>
                  <a:pt x="1342944" y="2329145"/>
                </a:lnTo>
                <a:lnTo>
                  <a:pt x="1346081" y="2326178"/>
                </a:lnTo>
                <a:cubicBezTo>
                  <a:pt x="1369479" y="2303601"/>
                  <a:pt x="1381484" y="2267560"/>
                  <a:pt x="1416062" y="2254923"/>
                </a:cubicBezTo>
                <a:cubicBezTo>
                  <a:pt x="1426414" y="2250780"/>
                  <a:pt x="1429104" y="2236490"/>
                  <a:pt x="1424963" y="2226134"/>
                </a:cubicBezTo>
                <a:close/>
                <a:moveTo>
                  <a:pt x="1507161" y="2090249"/>
                </a:moveTo>
                <a:lnTo>
                  <a:pt x="1456732" y="2158498"/>
                </a:lnTo>
                <a:lnTo>
                  <a:pt x="1438689" y="2185602"/>
                </a:lnTo>
                <a:lnTo>
                  <a:pt x="1453740" y="2174974"/>
                </a:lnTo>
                <a:cubicBezTo>
                  <a:pt x="1467196" y="2163579"/>
                  <a:pt x="1506954" y="2178904"/>
                  <a:pt x="1497218" y="2133545"/>
                </a:cubicBezTo>
                <a:cubicBezTo>
                  <a:pt x="1494939" y="2124848"/>
                  <a:pt x="1502288" y="2114698"/>
                  <a:pt x="1506065" y="2103874"/>
                </a:cubicBezTo>
                <a:close/>
                <a:moveTo>
                  <a:pt x="2705910" y="892212"/>
                </a:moveTo>
                <a:cubicBezTo>
                  <a:pt x="2635089" y="932168"/>
                  <a:pt x="2527384" y="1038015"/>
                  <a:pt x="2531391" y="1067958"/>
                </a:cubicBezTo>
                <a:lnTo>
                  <a:pt x="2527236" y="1071711"/>
                </a:lnTo>
                <a:lnTo>
                  <a:pt x="2540898" y="1082319"/>
                </a:lnTo>
                <a:cubicBezTo>
                  <a:pt x="2563519" y="1093016"/>
                  <a:pt x="2587723" y="1084769"/>
                  <a:pt x="2608180" y="1057301"/>
                </a:cubicBezTo>
                <a:cubicBezTo>
                  <a:pt x="2608180" y="1057301"/>
                  <a:pt x="2608401" y="1053087"/>
                  <a:pt x="2608401" y="1053087"/>
                </a:cubicBezTo>
                <a:cubicBezTo>
                  <a:pt x="2623699" y="1023236"/>
                  <a:pt x="2641772" y="995909"/>
                  <a:pt x="2661800" y="970335"/>
                </a:cubicBezTo>
                <a:lnTo>
                  <a:pt x="2701078" y="926777"/>
                </a:lnTo>
                <a:lnTo>
                  <a:pt x="2690340" y="932395"/>
                </a:lnTo>
                <a:cubicBezTo>
                  <a:pt x="2685229" y="936889"/>
                  <a:pt x="2681988" y="941132"/>
                  <a:pt x="2681988" y="941132"/>
                </a:cubicBezTo>
                <a:cubicBezTo>
                  <a:pt x="2665019" y="928164"/>
                  <a:pt x="2679985" y="926160"/>
                  <a:pt x="2692948" y="909186"/>
                </a:cubicBezTo>
                <a:cubicBezTo>
                  <a:pt x="2692948" y="909186"/>
                  <a:pt x="2692948" y="909186"/>
                  <a:pt x="2705910" y="892212"/>
                </a:cubicBezTo>
                <a:close/>
                <a:moveTo>
                  <a:pt x="4540121" y="0"/>
                </a:moveTo>
                <a:cubicBezTo>
                  <a:pt x="4561196" y="1103"/>
                  <a:pt x="4619788" y="92953"/>
                  <a:pt x="4614250" y="118030"/>
                </a:cubicBezTo>
                <a:cubicBezTo>
                  <a:pt x="4583664" y="217897"/>
                  <a:pt x="4553078" y="317761"/>
                  <a:pt x="4522491" y="417627"/>
                </a:cubicBezTo>
                <a:cubicBezTo>
                  <a:pt x="4512740" y="442481"/>
                  <a:pt x="4494996" y="458465"/>
                  <a:pt x="4470147" y="448709"/>
                </a:cubicBezTo>
                <a:cubicBezTo>
                  <a:pt x="4441082" y="438732"/>
                  <a:pt x="4455052" y="414097"/>
                  <a:pt x="4460369" y="393237"/>
                </a:cubicBezTo>
                <a:cubicBezTo>
                  <a:pt x="4461252" y="376371"/>
                  <a:pt x="4474781" y="360168"/>
                  <a:pt x="4471888" y="334651"/>
                </a:cubicBezTo>
                <a:cubicBezTo>
                  <a:pt x="4401138" y="394365"/>
                  <a:pt x="4372096" y="464716"/>
                  <a:pt x="4346609" y="547938"/>
                </a:cubicBezTo>
                <a:cubicBezTo>
                  <a:pt x="4389641" y="533279"/>
                  <a:pt x="4395402" y="503987"/>
                  <a:pt x="4409589" y="475135"/>
                </a:cubicBezTo>
                <a:cubicBezTo>
                  <a:pt x="4414468" y="462707"/>
                  <a:pt x="4423339" y="454715"/>
                  <a:pt x="4439977" y="459814"/>
                </a:cubicBezTo>
                <a:cubicBezTo>
                  <a:pt x="4456618" y="464913"/>
                  <a:pt x="4468822" y="474006"/>
                  <a:pt x="4472155" y="491091"/>
                </a:cubicBezTo>
                <a:cubicBezTo>
                  <a:pt x="4475267" y="512394"/>
                  <a:pt x="4462622" y="511732"/>
                  <a:pt x="4449975" y="511071"/>
                </a:cubicBezTo>
                <a:cubicBezTo>
                  <a:pt x="4424243" y="518179"/>
                  <a:pt x="4423582" y="530826"/>
                  <a:pt x="4431129" y="548132"/>
                </a:cubicBezTo>
                <a:cubicBezTo>
                  <a:pt x="4454656" y="583187"/>
                  <a:pt x="4440465" y="612038"/>
                  <a:pt x="4430269" y="645326"/>
                </a:cubicBezTo>
                <a:cubicBezTo>
                  <a:pt x="4424953" y="666188"/>
                  <a:pt x="4416300" y="669963"/>
                  <a:pt x="4395666" y="660427"/>
                </a:cubicBezTo>
                <a:cubicBezTo>
                  <a:pt x="4375032" y="650892"/>
                  <a:pt x="4373488" y="680406"/>
                  <a:pt x="4373488" y="680406"/>
                </a:cubicBezTo>
                <a:cubicBezTo>
                  <a:pt x="4422966" y="704132"/>
                  <a:pt x="4399243" y="753625"/>
                  <a:pt x="4414559" y="784020"/>
                </a:cubicBezTo>
                <a:cubicBezTo>
                  <a:pt x="4418552" y="788458"/>
                  <a:pt x="4418552" y="788458"/>
                  <a:pt x="4422767" y="788678"/>
                </a:cubicBezTo>
                <a:cubicBezTo>
                  <a:pt x="4448720" y="777354"/>
                  <a:pt x="4424311" y="759165"/>
                  <a:pt x="4429411" y="742519"/>
                </a:cubicBezTo>
                <a:cubicBezTo>
                  <a:pt x="4430295" y="725655"/>
                  <a:pt x="4439164" y="717665"/>
                  <a:pt x="4451810" y="718327"/>
                </a:cubicBezTo>
                <a:cubicBezTo>
                  <a:pt x="4464455" y="718989"/>
                  <a:pt x="4468229" y="727641"/>
                  <a:pt x="4467568" y="740289"/>
                </a:cubicBezTo>
                <a:cubicBezTo>
                  <a:pt x="4473347" y="791325"/>
                  <a:pt x="4449847" y="836601"/>
                  <a:pt x="4442321" y="899623"/>
                </a:cubicBezTo>
                <a:cubicBezTo>
                  <a:pt x="4482683" y="855230"/>
                  <a:pt x="4513955" y="823044"/>
                  <a:pt x="4556767" y="812602"/>
                </a:cubicBezTo>
                <a:cubicBezTo>
                  <a:pt x="4565418" y="808826"/>
                  <a:pt x="4570294" y="796399"/>
                  <a:pt x="4566521" y="787747"/>
                </a:cubicBezTo>
                <a:cubicBezTo>
                  <a:pt x="4556524" y="736490"/>
                  <a:pt x="4595783" y="713176"/>
                  <a:pt x="4618625" y="680551"/>
                </a:cubicBezTo>
                <a:cubicBezTo>
                  <a:pt x="4660532" y="606643"/>
                  <a:pt x="4749267" y="607061"/>
                  <a:pt x="4803158" y="546465"/>
                </a:cubicBezTo>
                <a:cubicBezTo>
                  <a:pt x="4821340" y="522049"/>
                  <a:pt x="4850405" y="532026"/>
                  <a:pt x="4865500" y="566639"/>
                </a:cubicBezTo>
                <a:cubicBezTo>
                  <a:pt x="4888144" y="618555"/>
                  <a:pt x="4928086" y="662925"/>
                  <a:pt x="4903482" y="729279"/>
                </a:cubicBezTo>
                <a:cubicBezTo>
                  <a:pt x="4897945" y="754358"/>
                  <a:pt x="4921908" y="780978"/>
                  <a:pt x="4937665" y="802942"/>
                </a:cubicBezTo>
                <a:cubicBezTo>
                  <a:pt x="4965405" y="838216"/>
                  <a:pt x="4968076" y="867949"/>
                  <a:pt x="4940802" y="904573"/>
                </a:cubicBezTo>
                <a:cubicBezTo>
                  <a:pt x="4926832" y="929208"/>
                  <a:pt x="4903991" y="961834"/>
                  <a:pt x="4928179" y="984237"/>
                </a:cubicBezTo>
                <a:cubicBezTo>
                  <a:pt x="4960575" y="1011301"/>
                  <a:pt x="4991183" y="991763"/>
                  <a:pt x="5017798" y="967790"/>
                </a:cubicBezTo>
                <a:cubicBezTo>
                  <a:pt x="5083892" y="916287"/>
                  <a:pt x="5149985" y="864787"/>
                  <a:pt x="5223628" y="830590"/>
                </a:cubicBezTo>
                <a:cubicBezTo>
                  <a:pt x="5249580" y="819266"/>
                  <a:pt x="5266440" y="820148"/>
                  <a:pt x="5273325" y="850102"/>
                </a:cubicBezTo>
                <a:cubicBezTo>
                  <a:pt x="5272662" y="862749"/>
                  <a:pt x="5276439" y="871405"/>
                  <a:pt x="5288860" y="876281"/>
                </a:cubicBezTo>
                <a:cubicBezTo>
                  <a:pt x="5346549" y="904667"/>
                  <a:pt x="5347453" y="968131"/>
                  <a:pt x="5291114" y="994778"/>
                </a:cubicBezTo>
                <a:cubicBezTo>
                  <a:pt x="5226122" y="1025198"/>
                  <a:pt x="5172673" y="1077360"/>
                  <a:pt x="5099915" y="1094692"/>
                </a:cubicBezTo>
                <a:cubicBezTo>
                  <a:pt x="5082834" y="1098027"/>
                  <a:pt x="5073741" y="1110234"/>
                  <a:pt x="5072639" y="1131316"/>
                </a:cubicBezTo>
                <a:cubicBezTo>
                  <a:pt x="5066439" y="1169039"/>
                  <a:pt x="5032055" y="1179925"/>
                  <a:pt x="4999439" y="1157078"/>
                </a:cubicBezTo>
                <a:cubicBezTo>
                  <a:pt x="4987014" y="1152201"/>
                  <a:pt x="4974809" y="1143107"/>
                  <a:pt x="4965718" y="1155314"/>
                </a:cubicBezTo>
                <a:cubicBezTo>
                  <a:pt x="4952411" y="1167301"/>
                  <a:pt x="4960400" y="1176175"/>
                  <a:pt x="4968387" y="1185048"/>
                </a:cubicBezTo>
                <a:cubicBezTo>
                  <a:pt x="4988580" y="1203016"/>
                  <a:pt x="4983705" y="1215443"/>
                  <a:pt x="4962188" y="1222775"/>
                </a:cubicBezTo>
                <a:cubicBezTo>
                  <a:pt x="4914498" y="1245644"/>
                  <a:pt x="4960863" y="1248071"/>
                  <a:pt x="4968630" y="1261160"/>
                </a:cubicBezTo>
                <a:cubicBezTo>
                  <a:pt x="4942239" y="1280918"/>
                  <a:pt x="4912070" y="1292022"/>
                  <a:pt x="4897659" y="1325090"/>
                </a:cubicBezTo>
                <a:cubicBezTo>
                  <a:pt x="4892562" y="1341734"/>
                  <a:pt x="4866170" y="1361493"/>
                  <a:pt x="4890577" y="1379681"/>
                </a:cubicBezTo>
                <a:cubicBezTo>
                  <a:pt x="4910768" y="1397647"/>
                  <a:pt x="4943606" y="1416277"/>
                  <a:pt x="4970002" y="1396521"/>
                </a:cubicBezTo>
                <a:cubicBezTo>
                  <a:pt x="5001053" y="1368552"/>
                  <a:pt x="5052294" y="1358548"/>
                  <a:pt x="5066042" y="1338131"/>
                </a:cubicBezTo>
                <a:cubicBezTo>
                  <a:pt x="5098857" y="1276431"/>
                  <a:pt x="5162965" y="1262875"/>
                  <a:pt x="5203549" y="1214266"/>
                </a:cubicBezTo>
                <a:cubicBezTo>
                  <a:pt x="5253223" y="1153449"/>
                  <a:pt x="5334634" y="1132344"/>
                  <a:pt x="5384308" y="1071528"/>
                </a:cubicBezTo>
                <a:cubicBezTo>
                  <a:pt x="5393179" y="1063534"/>
                  <a:pt x="5410039" y="1064417"/>
                  <a:pt x="5422686" y="1065079"/>
                </a:cubicBezTo>
                <a:cubicBezTo>
                  <a:pt x="5443981" y="1061965"/>
                  <a:pt x="5473266" y="1067726"/>
                  <a:pt x="5458393" y="1028897"/>
                </a:cubicBezTo>
                <a:cubicBezTo>
                  <a:pt x="5454839" y="1016029"/>
                  <a:pt x="5467926" y="1008258"/>
                  <a:pt x="5476575" y="1004483"/>
                </a:cubicBezTo>
                <a:cubicBezTo>
                  <a:pt x="5561979" y="987813"/>
                  <a:pt x="5599894" y="909469"/>
                  <a:pt x="5665325" y="870617"/>
                </a:cubicBezTo>
                <a:cubicBezTo>
                  <a:pt x="5757151" y="812005"/>
                  <a:pt x="5817686" y="705252"/>
                  <a:pt x="5929480" y="668826"/>
                </a:cubicBezTo>
                <a:cubicBezTo>
                  <a:pt x="5946561" y="665491"/>
                  <a:pt x="5959870" y="653505"/>
                  <a:pt x="5977391" y="641737"/>
                </a:cubicBezTo>
                <a:cubicBezTo>
                  <a:pt x="5993369" y="659484"/>
                  <a:pt x="5992266" y="680566"/>
                  <a:pt x="6012458" y="698534"/>
                </a:cubicBezTo>
                <a:cubicBezTo>
                  <a:pt x="6049071" y="725816"/>
                  <a:pt x="6054190" y="789499"/>
                  <a:pt x="6022477" y="830120"/>
                </a:cubicBezTo>
                <a:cubicBezTo>
                  <a:pt x="5995645" y="858310"/>
                  <a:pt x="5956604" y="877405"/>
                  <a:pt x="5954177" y="923784"/>
                </a:cubicBezTo>
                <a:cubicBezTo>
                  <a:pt x="5953294" y="940649"/>
                  <a:pt x="5932219" y="939546"/>
                  <a:pt x="5919354" y="943099"/>
                </a:cubicBezTo>
                <a:cubicBezTo>
                  <a:pt x="5881197" y="945331"/>
                  <a:pt x="5854585" y="969303"/>
                  <a:pt x="5827970" y="993278"/>
                </a:cubicBezTo>
                <a:cubicBezTo>
                  <a:pt x="5805793" y="1013258"/>
                  <a:pt x="5796697" y="1025464"/>
                  <a:pt x="5820886" y="1047868"/>
                </a:cubicBezTo>
                <a:cubicBezTo>
                  <a:pt x="5828874" y="1056742"/>
                  <a:pt x="5832429" y="1069612"/>
                  <a:pt x="5823556" y="1077603"/>
                </a:cubicBezTo>
                <a:cubicBezTo>
                  <a:pt x="5810028" y="1093808"/>
                  <a:pt x="5798048" y="1080495"/>
                  <a:pt x="5790057" y="1071622"/>
                </a:cubicBezTo>
                <a:cubicBezTo>
                  <a:pt x="5757660" y="1044559"/>
                  <a:pt x="5739917" y="1060541"/>
                  <a:pt x="5725727" y="1089395"/>
                </a:cubicBezTo>
                <a:lnTo>
                  <a:pt x="5703458" y="1124557"/>
                </a:lnTo>
                <a:lnTo>
                  <a:pt x="5714068" y="1123907"/>
                </a:lnTo>
                <a:cubicBezTo>
                  <a:pt x="5727979" y="1124896"/>
                  <a:pt x="5745806" y="1128628"/>
                  <a:pt x="5754629" y="1120212"/>
                </a:cubicBezTo>
                <a:cubicBezTo>
                  <a:pt x="5773850" y="1092801"/>
                  <a:pt x="5820847" y="1125740"/>
                  <a:pt x="5833810" y="1082265"/>
                </a:cubicBezTo>
                <a:cubicBezTo>
                  <a:pt x="5837727" y="1085008"/>
                  <a:pt x="5841058" y="1084423"/>
                  <a:pt x="5844977" y="1087168"/>
                </a:cubicBezTo>
                <a:cubicBezTo>
                  <a:pt x="5861228" y="1101478"/>
                  <a:pt x="5866133" y="1090316"/>
                  <a:pt x="5874370" y="1078568"/>
                </a:cubicBezTo>
                <a:cubicBezTo>
                  <a:pt x="5888686" y="1062320"/>
                  <a:pt x="5896337" y="1047243"/>
                  <a:pt x="5923753" y="1066457"/>
                </a:cubicBezTo>
                <a:cubicBezTo>
                  <a:pt x="5938834" y="1074107"/>
                  <a:pt x="5973316" y="1074911"/>
                  <a:pt x="5989973" y="1071984"/>
                </a:cubicBezTo>
                <a:cubicBezTo>
                  <a:pt x="6020539" y="1070048"/>
                  <a:pt x="6062269" y="1073013"/>
                  <a:pt x="6082481" y="1031697"/>
                </a:cubicBezTo>
                <a:cubicBezTo>
                  <a:pt x="6087973" y="1023864"/>
                  <a:pt x="6104043" y="1017608"/>
                  <a:pt x="6114037" y="1015851"/>
                </a:cubicBezTo>
                <a:cubicBezTo>
                  <a:pt x="6164004" y="1007070"/>
                  <a:pt x="6207714" y="982223"/>
                  <a:pt x="6251423" y="957374"/>
                </a:cubicBezTo>
                <a:cubicBezTo>
                  <a:pt x="6292389" y="936443"/>
                  <a:pt x="6337269" y="918257"/>
                  <a:pt x="6388408" y="916135"/>
                </a:cubicBezTo>
                <a:lnTo>
                  <a:pt x="6393578" y="915226"/>
                </a:lnTo>
                <a:lnTo>
                  <a:pt x="6408023" y="900432"/>
                </a:lnTo>
                <a:lnTo>
                  <a:pt x="6415783" y="888096"/>
                </a:lnTo>
                <a:lnTo>
                  <a:pt x="6421210" y="886926"/>
                </a:lnTo>
                <a:lnTo>
                  <a:pt x="6438885" y="868823"/>
                </a:lnTo>
                <a:cubicBezTo>
                  <a:pt x="6484346" y="807785"/>
                  <a:pt x="6557987" y="773589"/>
                  <a:pt x="6623642" y="730519"/>
                </a:cubicBezTo>
                <a:cubicBezTo>
                  <a:pt x="6645598" y="714757"/>
                  <a:pt x="6654471" y="706767"/>
                  <a:pt x="6660011" y="681689"/>
                </a:cubicBezTo>
                <a:cubicBezTo>
                  <a:pt x="6669764" y="656834"/>
                  <a:pt x="6672412" y="606238"/>
                  <a:pt x="6725442" y="642837"/>
                </a:cubicBezTo>
                <a:cubicBezTo>
                  <a:pt x="6737646" y="651929"/>
                  <a:pt x="6755168" y="640164"/>
                  <a:pt x="6751614" y="627295"/>
                </a:cubicBezTo>
                <a:cubicBezTo>
                  <a:pt x="6733627" y="567165"/>
                  <a:pt x="6784871" y="557163"/>
                  <a:pt x="6811706" y="528973"/>
                </a:cubicBezTo>
                <a:cubicBezTo>
                  <a:pt x="6833885" y="508996"/>
                  <a:pt x="6855841" y="493234"/>
                  <a:pt x="6877801" y="477473"/>
                </a:cubicBezTo>
                <a:cubicBezTo>
                  <a:pt x="6921274" y="454379"/>
                  <a:pt x="6937693" y="463694"/>
                  <a:pt x="6939481" y="510294"/>
                </a:cubicBezTo>
                <a:cubicBezTo>
                  <a:pt x="6943035" y="523163"/>
                  <a:pt x="6938379" y="531376"/>
                  <a:pt x="6950582" y="540469"/>
                </a:cubicBezTo>
                <a:cubicBezTo>
                  <a:pt x="6995844" y="563977"/>
                  <a:pt x="7014714" y="607241"/>
                  <a:pt x="6983000" y="647858"/>
                </a:cubicBezTo>
                <a:cubicBezTo>
                  <a:pt x="6932665" y="721326"/>
                  <a:pt x="6882326" y="794791"/>
                  <a:pt x="6803807" y="841415"/>
                </a:cubicBezTo>
                <a:cubicBezTo>
                  <a:pt x="6782070" y="852961"/>
                  <a:pt x="6760334" y="864505"/>
                  <a:pt x="6750801" y="885146"/>
                </a:cubicBezTo>
                <a:cubicBezTo>
                  <a:pt x="6703576" y="979914"/>
                  <a:pt x="6627725" y="1056272"/>
                  <a:pt x="6556314" y="1128634"/>
                </a:cubicBezTo>
                <a:cubicBezTo>
                  <a:pt x="6546334" y="1137624"/>
                  <a:pt x="6536603" y="1146891"/>
                  <a:pt x="6527898" y="1156740"/>
                </a:cubicBezTo>
                <a:lnTo>
                  <a:pt x="6518250" y="1170439"/>
                </a:lnTo>
                <a:lnTo>
                  <a:pt x="6552249" y="1147400"/>
                </a:lnTo>
                <a:cubicBezTo>
                  <a:pt x="6577120" y="1130156"/>
                  <a:pt x="6599763" y="1112444"/>
                  <a:pt x="6617903" y="1088657"/>
                </a:cubicBezTo>
                <a:cubicBezTo>
                  <a:pt x="6643787" y="1060076"/>
                  <a:pt x="6657295" y="1078302"/>
                  <a:pt x="6670799" y="1096527"/>
                </a:cubicBezTo>
                <a:cubicBezTo>
                  <a:pt x="6680971" y="1115338"/>
                  <a:pt x="6674491" y="1137075"/>
                  <a:pt x="6667423" y="1155482"/>
                </a:cubicBezTo>
                <a:lnTo>
                  <a:pt x="6634674" y="1228508"/>
                </a:lnTo>
                <a:lnTo>
                  <a:pt x="6644411" y="1222027"/>
                </a:lnTo>
                <a:cubicBezTo>
                  <a:pt x="6675217" y="1117945"/>
                  <a:pt x="6783022" y="1077082"/>
                  <a:pt x="6838237" y="991187"/>
                </a:cubicBezTo>
                <a:cubicBezTo>
                  <a:pt x="6842672" y="987193"/>
                  <a:pt x="6842892" y="982976"/>
                  <a:pt x="6847327" y="978980"/>
                </a:cubicBezTo>
                <a:cubicBezTo>
                  <a:pt x="6869067" y="967435"/>
                  <a:pt x="6883695" y="930149"/>
                  <a:pt x="6916313" y="952996"/>
                </a:cubicBezTo>
                <a:cubicBezTo>
                  <a:pt x="6948929" y="975843"/>
                  <a:pt x="6926311" y="1004253"/>
                  <a:pt x="6916558" y="1029108"/>
                </a:cubicBezTo>
                <a:cubicBezTo>
                  <a:pt x="6906140" y="1066614"/>
                  <a:pt x="6883301" y="1099241"/>
                  <a:pt x="6852471" y="1122993"/>
                </a:cubicBezTo>
                <a:cubicBezTo>
                  <a:pt x="6789929" y="1187365"/>
                  <a:pt x="6751795" y="1269925"/>
                  <a:pt x="6693470" y="1334515"/>
                </a:cubicBezTo>
                <a:cubicBezTo>
                  <a:pt x="6675507" y="1354715"/>
                  <a:pt x="6699253" y="1385551"/>
                  <a:pt x="6685063" y="1414404"/>
                </a:cubicBezTo>
                <a:lnTo>
                  <a:pt x="6680067" y="1434792"/>
                </a:lnTo>
                <a:lnTo>
                  <a:pt x="6710403" y="1400803"/>
                </a:lnTo>
                <a:cubicBezTo>
                  <a:pt x="6736012" y="1367984"/>
                  <a:pt x="6761707" y="1327283"/>
                  <a:pt x="6774681" y="1295898"/>
                </a:cubicBezTo>
                <a:cubicBezTo>
                  <a:pt x="6761921" y="1308367"/>
                  <a:pt x="6761921" y="1308367"/>
                  <a:pt x="6761921" y="1308367"/>
                </a:cubicBezTo>
                <a:cubicBezTo>
                  <a:pt x="6749163" y="1320835"/>
                  <a:pt x="6749020" y="1333446"/>
                  <a:pt x="6736546" y="1320693"/>
                </a:cubicBezTo>
                <a:cubicBezTo>
                  <a:pt x="6736546" y="1320693"/>
                  <a:pt x="6749306" y="1308224"/>
                  <a:pt x="6749449" y="1295613"/>
                </a:cubicBezTo>
                <a:cubicBezTo>
                  <a:pt x="6736975" y="1282859"/>
                  <a:pt x="6736975" y="1282859"/>
                  <a:pt x="6736975" y="1282859"/>
                </a:cubicBezTo>
                <a:cubicBezTo>
                  <a:pt x="6762780" y="1232700"/>
                  <a:pt x="6800629" y="1233129"/>
                  <a:pt x="6775110" y="1258065"/>
                </a:cubicBezTo>
                <a:cubicBezTo>
                  <a:pt x="6787868" y="1245596"/>
                  <a:pt x="6787868" y="1245596"/>
                  <a:pt x="6787868" y="1245596"/>
                </a:cubicBezTo>
                <a:cubicBezTo>
                  <a:pt x="6800629" y="1233129"/>
                  <a:pt x="6813245" y="1233271"/>
                  <a:pt x="6813245" y="1233271"/>
                </a:cubicBezTo>
                <a:cubicBezTo>
                  <a:pt x="6813101" y="1245882"/>
                  <a:pt x="6800342" y="1258351"/>
                  <a:pt x="6800200" y="1270962"/>
                </a:cubicBezTo>
                <a:cubicBezTo>
                  <a:pt x="6799771" y="1308796"/>
                  <a:pt x="6786583" y="1359098"/>
                  <a:pt x="6837762" y="1296613"/>
                </a:cubicBezTo>
                <a:cubicBezTo>
                  <a:pt x="6799199" y="1359241"/>
                  <a:pt x="6763898" y="1412445"/>
                  <a:pt x="6728667" y="1459344"/>
                </a:cubicBezTo>
                <a:lnTo>
                  <a:pt x="6711653" y="1480458"/>
                </a:lnTo>
                <a:lnTo>
                  <a:pt x="6719467" y="1483848"/>
                </a:lnTo>
                <a:cubicBezTo>
                  <a:pt x="6744538" y="1489389"/>
                  <a:pt x="6734562" y="1518460"/>
                  <a:pt x="6725031" y="1539101"/>
                </a:cubicBezTo>
                <a:cubicBezTo>
                  <a:pt x="6715716" y="1555523"/>
                  <a:pt x="6702629" y="1563295"/>
                  <a:pt x="6686431" y="1549764"/>
                </a:cubicBezTo>
                <a:cubicBezTo>
                  <a:pt x="6682436" y="1545326"/>
                  <a:pt x="6677444" y="1539780"/>
                  <a:pt x="6671232" y="1537341"/>
                </a:cubicBezTo>
                <a:lnTo>
                  <a:pt x="6664665" y="1536829"/>
                </a:lnTo>
                <a:lnTo>
                  <a:pt x="6654163" y="1547977"/>
                </a:lnTo>
                <a:lnTo>
                  <a:pt x="6654293" y="1548081"/>
                </a:lnTo>
                <a:cubicBezTo>
                  <a:pt x="6655763" y="1550272"/>
                  <a:pt x="6656706" y="1552435"/>
                  <a:pt x="6656706" y="1552435"/>
                </a:cubicBezTo>
                <a:cubicBezTo>
                  <a:pt x="6717284" y="1606338"/>
                  <a:pt x="6711303" y="1639848"/>
                  <a:pt x="6642098" y="1670048"/>
                </a:cubicBezTo>
                <a:cubicBezTo>
                  <a:pt x="6620361" y="1681594"/>
                  <a:pt x="6582868" y="1671177"/>
                  <a:pt x="6577326" y="1696254"/>
                </a:cubicBezTo>
                <a:cubicBezTo>
                  <a:pt x="6566250" y="1746406"/>
                  <a:pt x="6538311" y="1795678"/>
                  <a:pt x="6544095" y="1846714"/>
                </a:cubicBezTo>
                <a:cubicBezTo>
                  <a:pt x="6545650" y="1857364"/>
                  <a:pt x="6548316" y="1867016"/>
                  <a:pt x="6548373" y="1876002"/>
                </a:cubicBezTo>
                <a:lnTo>
                  <a:pt x="6547756" y="1879451"/>
                </a:lnTo>
                <a:lnTo>
                  <a:pt x="6570696" y="1855674"/>
                </a:lnTo>
                <a:cubicBezTo>
                  <a:pt x="6596084" y="1834047"/>
                  <a:pt x="6619515" y="1811047"/>
                  <a:pt x="6640424" y="1785915"/>
                </a:cubicBezTo>
                <a:lnTo>
                  <a:pt x="6650833" y="1770177"/>
                </a:lnTo>
                <a:lnTo>
                  <a:pt x="6641457" y="1763026"/>
                </a:lnTo>
                <a:cubicBezTo>
                  <a:pt x="6633250" y="1758367"/>
                  <a:pt x="6637906" y="1750156"/>
                  <a:pt x="6642561" y="1741943"/>
                </a:cubicBezTo>
                <a:cubicBezTo>
                  <a:pt x="6651266" y="1737115"/>
                  <a:pt x="6658976" y="1736197"/>
                  <a:pt x="6666172" y="1737498"/>
                </a:cubicBezTo>
                <a:lnTo>
                  <a:pt x="6671054" y="1739607"/>
                </a:lnTo>
                <a:lnTo>
                  <a:pt x="6695027" y="1703365"/>
                </a:lnTo>
                <a:cubicBezTo>
                  <a:pt x="6724467" y="1636396"/>
                  <a:pt x="6778171" y="1609791"/>
                  <a:pt x="6839707" y="1588678"/>
                </a:cubicBezTo>
                <a:cubicBezTo>
                  <a:pt x="6853033" y="1586336"/>
                  <a:pt x="6859110" y="1581834"/>
                  <a:pt x="6868698" y="1597316"/>
                </a:cubicBezTo>
                <a:cubicBezTo>
                  <a:pt x="6899806" y="1657076"/>
                  <a:pt x="6903137" y="1656491"/>
                  <a:pt x="6938248" y="1602258"/>
                </a:cubicBezTo>
                <a:cubicBezTo>
                  <a:pt x="6940410" y="1595011"/>
                  <a:pt x="6945901" y="1587180"/>
                  <a:pt x="6948062" y="1579933"/>
                </a:cubicBezTo>
                <a:cubicBezTo>
                  <a:pt x="6956299" y="1568188"/>
                  <a:pt x="6952202" y="1544876"/>
                  <a:pt x="6970615" y="1551940"/>
                </a:cubicBezTo>
                <a:cubicBezTo>
                  <a:pt x="6989024" y="1559003"/>
                  <a:pt x="6985291" y="1576826"/>
                  <a:pt x="6977639" y="1591903"/>
                </a:cubicBezTo>
                <a:cubicBezTo>
                  <a:pt x="6961747" y="1618726"/>
                  <a:pt x="6942526" y="1646137"/>
                  <a:pt x="6923304" y="1673547"/>
                </a:cubicBezTo>
                <a:cubicBezTo>
                  <a:pt x="6915067" y="1685293"/>
                  <a:pt x="6900167" y="1698211"/>
                  <a:pt x="6919749" y="1711936"/>
                </a:cubicBezTo>
                <a:cubicBezTo>
                  <a:pt x="6935415" y="1722916"/>
                  <a:pt x="6946579" y="1727820"/>
                  <a:pt x="6964809" y="1714316"/>
                </a:cubicBezTo>
                <a:cubicBezTo>
                  <a:pt x="7032830" y="1671464"/>
                  <a:pt x="7085183" y="1617632"/>
                  <a:pt x="7129117" y="1554981"/>
                </a:cubicBezTo>
                <a:cubicBezTo>
                  <a:pt x="7139515" y="1535990"/>
                  <a:pt x="7156576" y="1515825"/>
                  <a:pt x="7178904" y="1525632"/>
                </a:cubicBezTo>
                <a:cubicBezTo>
                  <a:pt x="7201232" y="1535440"/>
                  <a:pt x="7203169" y="1565999"/>
                  <a:pt x="7207265" y="1589311"/>
                </a:cubicBezTo>
                <a:cubicBezTo>
                  <a:pt x="7204520" y="1593228"/>
                  <a:pt x="7202357" y="1600473"/>
                  <a:pt x="7199613" y="1604388"/>
                </a:cubicBezTo>
                <a:cubicBezTo>
                  <a:pt x="7195292" y="1618880"/>
                  <a:pt x="7194888" y="1636118"/>
                  <a:pt x="7207222" y="1647683"/>
                </a:cubicBezTo>
                <a:cubicBezTo>
                  <a:pt x="7236978" y="1680216"/>
                  <a:pt x="7225589" y="1713117"/>
                  <a:pt x="7206368" y="1740527"/>
                </a:cubicBezTo>
                <a:cubicBezTo>
                  <a:pt x="7158518" y="1800433"/>
                  <a:pt x="7104004" y="1861510"/>
                  <a:pt x="7052235" y="1918672"/>
                </a:cubicBezTo>
                <a:cubicBezTo>
                  <a:pt x="7046745" y="1926503"/>
                  <a:pt x="7037921" y="1934921"/>
                  <a:pt x="7032429" y="1942752"/>
                </a:cubicBezTo>
                <a:cubicBezTo>
                  <a:pt x="7026938" y="1950583"/>
                  <a:pt x="7018701" y="1962329"/>
                  <a:pt x="7027702" y="1974479"/>
                </a:cubicBezTo>
                <a:cubicBezTo>
                  <a:pt x="7032790" y="1983885"/>
                  <a:pt x="7044944" y="1974884"/>
                  <a:pt x="7054939" y="1973128"/>
                </a:cubicBezTo>
                <a:cubicBezTo>
                  <a:pt x="7084333" y="1964526"/>
                  <a:pt x="7113143" y="1952598"/>
                  <a:pt x="7142540" y="1944001"/>
                </a:cubicBezTo>
                <a:cubicBezTo>
                  <a:pt x="7165857" y="1939902"/>
                  <a:pt x="7186835" y="1922483"/>
                  <a:pt x="7212494" y="1931705"/>
                </a:cubicBezTo>
                <a:cubicBezTo>
                  <a:pt x="7237567" y="1937598"/>
                  <a:pt x="7249318" y="1945831"/>
                  <a:pt x="7225596" y="1967169"/>
                </a:cubicBezTo>
                <a:cubicBezTo>
                  <a:pt x="7195794" y="1993004"/>
                  <a:pt x="7191067" y="2024732"/>
                  <a:pt x="7208084" y="2062938"/>
                </a:cubicBezTo>
                <a:cubicBezTo>
                  <a:pt x="7245131" y="2039263"/>
                  <a:pt x="7283351" y="2022245"/>
                  <a:pt x="7322154" y="2008561"/>
                </a:cubicBezTo>
                <a:lnTo>
                  <a:pt x="7360195" y="1995905"/>
                </a:lnTo>
                <a:lnTo>
                  <a:pt x="7394265" y="1970636"/>
                </a:lnTo>
                <a:cubicBezTo>
                  <a:pt x="7469418" y="1922749"/>
                  <a:pt x="7533388" y="1925366"/>
                  <a:pt x="7626635" y="1859921"/>
                </a:cubicBezTo>
                <a:cubicBezTo>
                  <a:pt x="7633863" y="1879806"/>
                  <a:pt x="7597992" y="1901862"/>
                  <a:pt x="7572487" y="1926902"/>
                </a:cubicBezTo>
                <a:lnTo>
                  <a:pt x="7560842" y="1942027"/>
                </a:lnTo>
                <a:lnTo>
                  <a:pt x="7555253" y="1942178"/>
                </a:lnTo>
                <a:cubicBezTo>
                  <a:pt x="7553507" y="1943564"/>
                  <a:pt x="7553144" y="1946697"/>
                  <a:pt x="7552421" y="1952964"/>
                </a:cubicBezTo>
                <a:lnTo>
                  <a:pt x="7560842" y="1942027"/>
                </a:lnTo>
                <a:lnTo>
                  <a:pt x="7566396" y="1941876"/>
                </a:lnTo>
                <a:cubicBezTo>
                  <a:pt x="7580371" y="1930789"/>
                  <a:pt x="7592901" y="1932234"/>
                  <a:pt x="7578924" y="1943322"/>
                </a:cubicBezTo>
                <a:cubicBezTo>
                  <a:pt x="7578924" y="1943322"/>
                  <a:pt x="7563503" y="1966944"/>
                  <a:pt x="7550975" y="1965498"/>
                </a:cubicBezTo>
                <a:cubicBezTo>
                  <a:pt x="7550975" y="1965498"/>
                  <a:pt x="7549528" y="1978032"/>
                  <a:pt x="7549528" y="1978032"/>
                </a:cubicBezTo>
                <a:cubicBezTo>
                  <a:pt x="7549528" y="1978032"/>
                  <a:pt x="7549528" y="1978032"/>
                  <a:pt x="7537000" y="1976587"/>
                </a:cubicBezTo>
                <a:lnTo>
                  <a:pt x="7469976" y="2050236"/>
                </a:lnTo>
                <a:lnTo>
                  <a:pt x="7455117" y="2074507"/>
                </a:lnTo>
                <a:cubicBezTo>
                  <a:pt x="7448006" y="2084717"/>
                  <a:pt x="7440235" y="2094236"/>
                  <a:pt x="7431412" y="2102653"/>
                </a:cubicBezTo>
                <a:cubicBezTo>
                  <a:pt x="7383965" y="2145324"/>
                  <a:pt x="7372756" y="2198791"/>
                  <a:pt x="7362133" y="2255588"/>
                </a:cubicBezTo>
                <a:cubicBezTo>
                  <a:pt x="7361143" y="2269494"/>
                  <a:pt x="7362899" y="2279483"/>
                  <a:pt x="7380140" y="2279888"/>
                </a:cubicBezTo>
                <a:cubicBezTo>
                  <a:pt x="7386802" y="2278717"/>
                  <a:pt x="7400127" y="2276375"/>
                  <a:pt x="7401883" y="2286365"/>
                </a:cubicBezTo>
                <a:cubicBezTo>
                  <a:pt x="7404224" y="2299685"/>
                  <a:pt x="7391485" y="2305359"/>
                  <a:pt x="7385408" y="2309860"/>
                </a:cubicBezTo>
                <a:cubicBezTo>
                  <a:pt x="7354437" y="2329034"/>
                  <a:pt x="7345796" y="2358019"/>
                  <a:pt x="7344984" y="2392492"/>
                </a:cubicBezTo>
                <a:cubicBezTo>
                  <a:pt x="7344579" y="2409729"/>
                  <a:pt x="7343186" y="2440873"/>
                  <a:pt x="7370420" y="2439518"/>
                </a:cubicBezTo>
                <a:cubicBezTo>
                  <a:pt x="7390407" y="2436006"/>
                  <a:pt x="7415301" y="2421333"/>
                  <a:pt x="7424528" y="2395679"/>
                </a:cubicBezTo>
                <a:cubicBezTo>
                  <a:pt x="7426690" y="2388431"/>
                  <a:pt x="7421017" y="2375696"/>
                  <a:pt x="7434342" y="2373355"/>
                </a:cubicBezTo>
                <a:cubicBezTo>
                  <a:pt x="7447666" y="2371013"/>
                  <a:pt x="7450008" y="2384333"/>
                  <a:pt x="7451764" y="2394325"/>
                </a:cubicBezTo>
                <a:cubicBezTo>
                  <a:pt x="7467610" y="2425873"/>
                  <a:pt x="7481699" y="2447428"/>
                  <a:pt x="7522079" y="2423165"/>
                </a:cubicBezTo>
                <a:cubicBezTo>
                  <a:pt x="7549720" y="2404575"/>
                  <a:pt x="7580690" y="2385400"/>
                  <a:pt x="7603828" y="2360734"/>
                </a:cubicBezTo>
                <a:cubicBezTo>
                  <a:pt x="7626381" y="2332740"/>
                  <a:pt x="7654020" y="2314150"/>
                  <a:pt x="7693995" y="2307125"/>
                </a:cubicBezTo>
                <a:cubicBezTo>
                  <a:pt x="7723975" y="2301857"/>
                  <a:pt x="7757286" y="2296002"/>
                  <a:pt x="7784342" y="2274081"/>
                </a:cubicBezTo>
                <a:cubicBezTo>
                  <a:pt x="7796496" y="2265079"/>
                  <a:pt x="7807075" y="2266651"/>
                  <a:pt x="7819409" y="2278217"/>
                </a:cubicBezTo>
                <a:cubicBezTo>
                  <a:pt x="7832328" y="2293111"/>
                  <a:pt x="7827423" y="2304273"/>
                  <a:pt x="7812522" y="2317192"/>
                </a:cubicBezTo>
                <a:cubicBezTo>
                  <a:pt x="7689990" y="2421122"/>
                  <a:pt x="7601131" y="2560329"/>
                  <a:pt x="7487602" y="2676410"/>
                </a:cubicBezTo>
                <a:cubicBezTo>
                  <a:pt x="7464464" y="2701076"/>
                  <a:pt x="7422915" y="2718677"/>
                  <a:pt x="7435024" y="2768043"/>
                </a:cubicBezTo>
                <a:cubicBezTo>
                  <a:pt x="7438940" y="2770791"/>
                  <a:pt x="7429533" y="2775876"/>
                  <a:pt x="7426787" y="2779792"/>
                </a:cubicBezTo>
                <a:cubicBezTo>
                  <a:pt x="7397166" y="2826196"/>
                  <a:pt x="7366962" y="2869268"/>
                  <a:pt x="7324423" y="2900776"/>
                </a:cubicBezTo>
                <a:cubicBezTo>
                  <a:pt x="7303446" y="2918196"/>
                  <a:pt x="7289715" y="2937773"/>
                  <a:pt x="7276571" y="2960683"/>
                </a:cubicBezTo>
                <a:cubicBezTo>
                  <a:pt x="7269504" y="2979090"/>
                  <a:pt x="7273015" y="2999070"/>
                  <a:pt x="7285350" y="3010636"/>
                </a:cubicBezTo>
                <a:cubicBezTo>
                  <a:pt x="7301015" y="3021615"/>
                  <a:pt x="7308667" y="3006538"/>
                  <a:pt x="7321407" y="3000867"/>
                </a:cubicBezTo>
                <a:cubicBezTo>
                  <a:pt x="7371780" y="2974849"/>
                  <a:pt x="7413149" y="2936680"/>
                  <a:pt x="7450603" y="2895766"/>
                </a:cubicBezTo>
                <a:cubicBezTo>
                  <a:pt x="7485310" y="2858769"/>
                  <a:pt x="7525644" y="2892878"/>
                  <a:pt x="7562873" y="2889767"/>
                </a:cubicBezTo>
                <a:cubicBezTo>
                  <a:pt x="7579530" y="2886841"/>
                  <a:pt x="7561479" y="2920911"/>
                  <a:pt x="7567734" y="2936978"/>
                </a:cubicBezTo>
                <a:cubicBezTo>
                  <a:pt x="7574397" y="2935808"/>
                  <a:pt x="7584976" y="2937380"/>
                  <a:pt x="7591641" y="2936211"/>
                </a:cubicBezTo>
                <a:cubicBezTo>
                  <a:pt x="7629453" y="2936431"/>
                  <a:pt x="7662402" y="2889442"/>
                  <a:pt x="7702154" y="2920219"/>
                </a:cubicBezTo>
                <a:cubicBezTo>
                  <a:pt x="7709986" y="2925710"/>
                  <a:pt x="7714308" y="2911220"/>
                  <a:pt x="7717052" y="2907302"/>
                </a:cubicBezTo>
                <a:cubicBezTo>
                  <a:pt x="7721960" y="2896142"/>
                  <a:pt x="7722951" y="2882235"/>
                  <a:pt x="7740192" y="2882639"/>
                </a:cubicBezTo>
                <a:cubicBezTo>
                  <a:pt x="7743884" y="2923186"/>
                  <a:pt x="7743884" y="2923186"/>
                  <a:pt x="7783272" y="2912831"/>
                </a:cubicBezTo>
                <a:cubicBezTo>
                  <a:pt x="7802675" y="2905987"/>
                  <a:pt x="7852417" y="2935009"/>
                  <a:pt x="7857100" y="2961652"/>
                </a:cubicBezTo>
                <a:cubicBezTo>
                  <a:pt x="7865294" y="3008277"/>
                  <a:pt x="7866241" y="3052740"/>
                  <a:pt x="7820955" y="3088164"/>
                </a:cubicBezTo>
                <a:cubicBezTo>
                  <a:pt x="7770177" y="3131420"/>
                  <a:pt x="7741727" y="3184483"/>
                  <a:pt x="7746771" y="3252259"/>
                </a:cubicBezTo>
                <a:cubicBezTo>
                  <a:pt x="7749292" y="3286148"/>
                  <a:pt x="7733401" y="3312971"/>
                  <a:pt x="7705762" y="3331562"/>
                </a:cubicBezTo>
                <a:cubicBezTo>
                  <a:pt x="7684786" y="3348983"/>
                  <a:pt x="7659891" y="3363654"/>
                  <a:pt x="7647917" y="3393224"/>
                </a:cubicBezTo>
                <a:cubicBezTo>
                  <a:pt x="7625547" y="3441788"/>
                  <a:pt x="7584762" y="3483286"/>
                  <a:pt x="7551226" y="3526943"/>
                </a:cubicBezTo>
                <a:cubicBezTo>
                  <a:pt x="7539657" y="3539276"/>
                  <a:pt x="7528087" y="3551609"/>
                  <a:pt x="7507515" y="3551792"/>
                </a:cubicBezTo>
                <a:cubicBezTo>
                  <a:pt x="7476363" y="3550400"/>
                  <a:pt x="7456557" y="3574478"/>
                  <a:pt x="7431079" y="3585824"/>
                </a:cubicBezTo>
                <a:cubicBezTo>
                  <a:pt x="7365220" y="3621429"/>
                  <a:pt x="7399839" y="3701174"/>
                  <a:pt x="7355723" y="3743258"/>
                </a:cubicBezTo>
                <a:cubicBezTo>
                  <a:pt x="7352393" y="3743842"/>
                  <a:pt x="7352978" y="3747174"/>
                  <a:pt x="7352978" y="3747174"/>
                </a:cubicBezTo>
                <a:cubicBezTo>
                  <a:pt x="7385075" y="3793028"/>
                  <a:pt x="7318675" y="3766935"/>
                  <a:pt x="7323358" y="3793577"/>
                </a:cubicBezTo>
                <a:cubicBezTo>
                  <a:pt x="7277531" y="3767298"/>
                  <a:pt x="7287886" y="3806677"/>
                  <a:pt x="7287481" y="3823912"/>
                </a:cubicBezTo>
                <a:cubicBezTo>
                  <a:pt x="7287075" y="3841151"/>
                  <a:pt x="7278837" y="3852897"/>
                  <a:pt x="7271186" y="3867974"/>
                </a:cubicBezTo>
                <a:cubicBezTo>
                  <a:pt x="7251379" y="3892054"/>
                  <a:pt x="7224910" y="3917306"/>
                  <a:pt x="7222344" y="3941788"/>
                </a:cubicBezTo>
                <a:cubicBezTo>
                  <a:pt x="7217618" y="3973518"/>
                  <a:pt x="7202718" y="3986433"/>
                  <a:pt x="7183317" y="3993278"/>
                </a:cubicBezTo>
                <a:lnTo>
                  <a:pt x="7163056" y="4003391"/>
                </a:lnTo>
                <a:lnTo>
                  <a:pt x="7147104" y="4028337"/>
                </a:lnTo>
                <a:cubicBezTo>
                  <a:pt x="7092956" y="4109312"/>
                  <a:pt x="7042556" y="4172594"/>
                  <a:pt x="6985140" y="4228700"/>
                </a:cubicBezTo>
                <a:cubicBezTo>
                  <a:pt x="6921058" y="4316265"/>
                  <a:pt x="6857263" y="4378606"/>
                  <a:pt x="6780421" y="4478639"/>
                </a:cubicBezTo>
                <a:cubicBezTo>
                  <a:pt x="6792895" y="4491392"/>
                  <a:pt x="6805797" y="4466313"/>
                  <a:pt x="6818272" y="4479068"/>
                </a:cubicBezTo>
                <a:cubicBezTo>
                  <a:pt x="6779564" y="4554305"/>
                  <a:pt x="6753904" y="4591854"/>
                  <a:pt x="6715484" y="4641870"/>
                </a:cubicBezTo>
                <a:cubicBezTo>
                  <a:pt x="6686776" y="4669923"/>
                  <a:pt x="6657987" y="4705071"/>
                  <a:pt x="6618412" y="4752513"/>
                </a:cubicBezTo>
                <a:lnTo>
                  <a:pt x="6609770" y="4762776"/>
                </a:lnTo>
                <a:lnTo>
                  <a:pt x="6549291" y="4704426"/>
                </a:lnTo>
                <a:lnTo>
                  <a:pt x="6550757" y="4703067"/>
                </a:lnTo>
                <a:cubicBezTo>
                  <a:pt x="6589035" y="4665663"/>
                  <a:pt x="6640071" y="4615790"/>
                  <a:pt x="6678921" y="4527941"/>
                </a:cubicBezTo>
                <a:cubicBezTo>
                  <a:pt x="6717197" y="4490536"/>
                  <a:pt x="6729528" y="4515901"/>
                  <a:pt x="6780707" y="4453416"/>
                </a:cubicBezTo>
                <a:cubicBezTo>
                  <a:pt x="6806512" y="4403257"/>
                  <a:pt x="6768520" y="4415439"/>
                  <a:pt x="6819700" y="4352955"/>
                </a:cubicBezTo>
                <a:cubicBezTo>
                  <a:pt x="6851454" y="4334395"/>
                  <a:pt x="6880268" y="4296883"/>
                  <a:pt x="6910752" y="4251508"/>
                </a:cubicBezTo>
                <a:lnTo>
                  <a:pt x="6916078" y="4243377"/>
                </a:lnTo>
                <a:lnTo>
                  <a:pt x="6913589" y="4246131"/>
                </a:lnTo>
                <a:cubicBezTo>
                  <a:pt x="6905864" y="4248883"/>
                  <a:pt x="6894328" y="4249194"/>
                  <a:pt x="6877480" y="4246147"/>
                </a:cubicBezTo>
                <a:cubicBezTo>
                  <a:pt x="6840613" y="4290392"/>
                  <a:pt x="6789654" y="4313080"/>
                  <a:pt x="6760034" y="4359482"/>
                </a:cubicBezTo>
                <a:cubicBezTo>
                  <a:pt x="6746307" y="4379060"/>
                  <a:pt x="6733747" y="4405299"/>
                  <a:pt x="6700254" y="4390588"/>
                </a:cubicBezTo>
                <a:cubicBezTo>
                  <a:pt x="6689090" y="4385683"/>
                  <a:pt x="6687515" y="4396260"/>
                  <a:pt x="6685355" y="4403504"/>
                </a:cubicBezTo>
                <a:cubicBezTo>
                  <a:pt x="6656095" y="4491043"/>
                  <a:pt x="6607254" y="4564853"/>
                  <a:pt x="6542747" y="4627689"/>
                </a:cubicBezTo>
                <a:cubicBezTo>
                  <a:pt x="6533924" y="4636106"/>
                  <a:pt x="6525933" y="4644376"/>
                  <a:pt x="6518922" y="4653333"/>
                </a:cubicBezTo>
                <a:lnTo>
                  <a:pt x="6510614" y="4667111"/>
                </a:lnTo>
                <a:lnTo>
                  <a:pt x="6425846" y="4585327"/>
                </a:lnTo>
                <a:lnTo>
                  <a:pt x="6501355" y="4662810"/>
                </a:lnTo>
                <a:cubicBezTo>
                  <a:pt x="6511865" y="4673816"/>
                  <a:pt x="6523102" y="4688984"/>
                  <a:pt x="6507199" y="4696066"/>
                </a:cubicBezTo>
                <a:cubicBezTo>
                  <a:pt x="6467078" y="4711686"/>
                  <a:pt x="6464605" y="4746405"/>
                  <a:pt x="6448200" y="4775004"/>
                </a:cubicBezTo>
                <a:cubicBezTo>
                  <a:pt x="6441342" y="4784778"/>
                  <a:pt x="6427632" y="4804330"/>
                  <a:pt x="6417126" y="4793321"/>
                </a:cubicBezTo>
                <a:cubicBezTo>
                  <a:pt x="6381442" y="4761020"/>
                  <a:pt x="6363797" y="4806977"/>
                  <a:pt x="6342276" y="4806474"/>
                </a:cubicBezTo>
                <a:cubicBezTo>
                  <a:pt x="6286757" y="4807660"/>
                  <a:pt x="6315586" y="4849736"/>
                  <a:pt x="6306034" y="4868554"/>
                </a:cubicBezTo>
                <a:cubicBezTo>
                  <a:pt x="6298672" y="4899848"/>
                  <a:pt x="6289849" y="4922825"/>
                  <a:pt x="6254392" y="4916200"/>
                </a:cubicBezTo>
                <a:cubicBezTo>
                  <a:pt x="6241187" y="4914235"/>
                  <a:pt x="6225285" y="4921316"/>
                  <a:pt x="6223318" y="4934518"/>
                </a:cubicBezTo>
                <a:cubicBezTo>
                  <a:pt x="6218149" y="4978280"/>
                  <a:pt x="6179490" y="5002216"/>
                  <a:pt x="6159652" y="5035701"/>
                </a:cubicBezTo>
                <a:cubicBezTo>
                  <a:pt x="6150100" y="5054523"/>
                  <a:pt x="6128074" y="5075535"/>
                  <a:pt x="6169150" y="5089746"/>
                </a:cubicBezTo>
                <a:cubicBezTo>
                  <a:pt x="6182357" y="5091710"/>
                  <a:pt x="6183312" y="5121541"/>
                  <a:pt x="6154206" y="5126658"/>
                </a:cubicBezTo>
                <a:cubicBezTo>
                  <a:pt x="6145157" y="5123958"/>
                  <a:pt x="6136841" y="5125420"/>
                  <a:pt x="6134143" y="5134467"/>
                </a:cubicBezTo>
                <a:cubicBezTo>
                  <a:pt x="6111612" y="5176995"/>
                  <a:pt x="6089078" y="5219525"/>
                  <a:pt x="6051879" y="5251776"/>
                </a:cubicBezTo>
                <a:cubicBezTo>
                  <a:pt x="6018109" y="5279138"/>
                  <a:pt x="5959893" y="5289368"/>
                  <a:pt x="5966694" y="5352457"/>
                </a:cubicBezTo>
                <a:cubicBezTo>
                  <a:pt x="5968155" y="5360771"/>
                  <a:pt x="5956411" y="5367121"/>
                  <a:pt x="5948824" y="5372739"/>
                </a:cubicBezTo>
                <a:cubicBezTo>
                  <a:pt x="5912580" y="5434819"/>
                  <a:pt x="5841385" y="5468761"/>
                  <a:pt x="5814188" y="5533537"/>
                </a:cubicBezTo>
                <a:cubicBezTo>
                  <a:pt x="5793118" y="5584381"/>
                  <a:pt x="5759347" y="5611743"/>
                  <a:pt x="5711639" y="5632983"/>
                </a:cubicBezTo>
                <a:cubicBezTo>
                  <a:pt x="5648760" y="5665461"/>
                  <a:pt x="5575373" y="5686930"/>
                  <a:pt x="5523733" y="5734575"/>
                </a:cubicBezTo>
                <a:cubicBezTo>
                  <a:pt x="5478948" y="5772445"/>
                  <a:pt x="5435399" y="5792952"/>
                  <a:pt x="5381116" y="5776780"/>
                </a:cubicBezTo>
                <a:cubicBezTo>
                  <a:pt x="5375271" y="5743524"/>
                  <a:pt x="5388983" y="5723972"/>
                  <a:pt x="5420787" y="5709811"/>
                </a:cubicBezTo>
                <a:cubicBezTo>
                  <a:pt x="5521821" y="5674913"/>
                  <a:pt x="5605997" y="5617266"/>
                  <a:pt x="5657917" y="5522431"/>
                </a:cubicBezTo>
                <a:cubicBezTo>
                  <a:pt x="5670898" y="5498722"/>
                  <a:pt x="5711748" y="5487257"/>
                  <a:pt x="5703206" y="5463046"/>
                </a:cubicBezTo>
                <a:cubicBezTo>
                  <a:pt x="5675390" y="5377938"/>
                  <a:pt x="5771254" y="5386804"/>
                  <a:pt x="5784740" y="5341578"/>
                </a:cubicBezTo>
                <a:cubicBezTo>
                  <a:pt x="5870098" y="5339434"/>
                  <a:pt x="5883132" y="5242863"/>
                  <a:pt x="5946743" y="5214542"/>
                </a:cubicBezTo>
                <a:cubicBezTo>
                  <a:pt x="5958487" y="5208190"/>
                  <a:pt x="5959723" y="5190832"/>
                  <a:pt x="5952642" y="5174934"/>
                </a:cubicBezTo>
                <a:cubicBezTo>
                  <a:pt x="5943369" y="5146567"/>
                  <a:pt x="5929939" y="5118929"/>
                  <a:pt x="5919936" y="5086403"/>
                </a:cubicBezTo>
                <a:cubicBezTo>
                  <a:pt x="5853855" y="5149441"/>
                  <a:pt x="5793898" y="5198549"/>
                  <a:pt x="5724164" y="5240802"/>
                </a:cubicBezTo>
                <a:cubicBezTo>
                  <a:pt x="5704101" y="5248612"/>
                  <a:pt x="5693820" y="5263276"/>
                  <a:pt x="5688424" y="5281366"/>
                </a:cubicBezTo>
                <a:cubicBezTo>
                  <a:pt x="5673479" y="5318277"/>
                  <a:pt x="5664882" y="5366930"/>
                  <a:pt x="5635269" y="5393561"/>
                </a:cubicBezTo>
                <a:cubicBezTo>
                  <a:pt x="5598801" y="5429968"/>
                  <a:pt x="5567951" y="5473960"/>
                  <a:pt x="5536370" y="5513794"/>
                </a:cubicBezTo>
                <a:cubicBezTo>
                  <a:pt x="5441631" y="5633295"/>
                  <a:pt x="5325878" y="5730778"/>
                  <a:pt x="5215011" y="5831684"/>
                </a:cubicBezTo>
                <a:cubicBezTo>
                  <a:pt x="5174385" y="5868824"/>
                  <a:pt x="5123024" y="5869280"/>
                  <a:pt x="5083182" y="5837710"/>
                </a:cubicBezTo>
                <a:cubicBezTo>
                  <a:pt x="5048230" y="5809568"/>
                  <a:pt x="5011536" y="5820305"/>
                  <a:pt x="4982934" y="5803903"/>
                </a:cubicBezTo>
                <a:cubicBezTo>
                  <a:pt x="4915222" y="5760093"/>
                  <a:pt x="4943038" y="5845198"/>
                  <a:pt x="4913931" y="5850313"/>
                </a:cubicBezTo>
                <a:cubicBezTo>
                  <a:pt x="4902185" y="5856664"/>
                  <a:pt x="4895330" y="5866439"/>
                  <a:pt x="4883587" y="5872788"/>
                </a:cubicBezTo>
                <a:cubicBezTo>
                  <a:pt x="4841499" y="5901613"/>
                  <a:pt x="4803568" y="5929706"/>
                  <a:pt x="4777607" y="5977127"/>
                </a:cubicBezTo>
                <a:cubicBezTo>
                  <a:pt x="4767324" y="5991787"/>
                  <a:pt x="4751422" y="5998869"/>
                  <a:pt x="4741139" y="6013532"/>
                </a:cubicBezTo>
                <a:cubicBezTo>
                  <a:pt x="4695850" y="6072918"/>
                  <a:pt x="4595827" y="6064783"/>
                  <a:pt x="4562506" y="6143492"/>
                </a:cubicBezTo>
                <a:cubicBezTo>
                  <a:pt x="4559078" y="6148379"/>
                  <a:pt x="4551490" y="6154000"/>
                  <a:pt x="4546602" y="6150571"/>
                </a:cubicBezTo>
                <a:cubicBezTo>
                  <a:pt x="4505524" y="6136365"/>
                  <a:pt x="4482263" y="6174736"/>
                  <a:pt x="4450458" y="6188898"/>
                </a:cubicBezTo>
                <a:cubicBezTo>
                  <a:pt x="4434556" y="6195978"/>
                  <a:pt x="4415955" y="6212103"/>
                  <a:pt x="4413032" y="6195475"/>
                </a:cubicBezTo>
                <a:cubicBezTo>
                  <a:pt x="4411347" y="6161487"/>
                  <a:pt x="4366112" y="6148007"/>
                  <a:pt x="4381056" y="6111097"/>
                </a:cubicBezTo>
                <a:cubicBezTo>
                  <a:pt x="4388643" y="6105479"/>
                  <a:pt x="4396229" y="6099862"/>
                  <a:pt x="4401849" y="6107442"/>
                </a:cubicBezTo>
                <a:cubicBezTo>
                  <a:pt x="4431409" y="6153674"/>
                  <a:pt x="4445623" y="6112607"/>
                  <a:pt x="4459333" y="6093056"/>
                </a:cubicBezTo>
                <a:cubicBezTo>
                  <a:pt x="4473044" y="6073504"/>
                  <a:pt x="4485520" y="6071311"/>
                  <a:pt x="4507772" y="6075974"/>
                </a:cubicBezTo>
                <a:cubicBezTo>
                  <a:pt x="4538340" y="6079172"/>
                  <a:pt x="4585093" y="6028101"/>
                  <a:pt x="4571660" y="6000462"/>
                </a:cubicBezTo>
                <a:cubicBezTo>
                  <a:pt x="4564582" y="5984564"/>
                  <a:pt x="4551150" y="5956925"/>
                  <a:pt x="4526427" y="5986984"/>
                </a:cubicBezTo>
                <a:cubicBezTo>
                  <a:pt x="4512715" y="6006536"/>
                  <a:pt x="4494621" y="6001145"/>
                  <a:pt x="4473100" y="6000642"/>
                </a:cubicBezTo>
                <a:cubicBezTo>
                  <a:pt x="4421740" y="6001095"/>
                  <a:pt x="4376223" y="6034808"/>
                  <a:pt x="4327787" y="6051890"/>
                </a:cubicBezTo>
                <a:cubicBezTo>
                  <a:pt x="4303568" y="6060435"/>
                  <a:pt x="4318458" y="6096386"/>
                  <a:pt x="4309637" y="6119364"/>
                </a:cubicBezTo>
                <a:cubicBezTo>
                  <a:pt x="4288060" y="6191723"/>
                  <a:pt x="4255524" y="6201727"/>
                  <a:pt x="4194666" y="6148140"/>
                </a:cubicBezTo>
                <a:cubicBezTo>
                  <a:pt x="4194666" y="6148140"/>
                  <a:pt x="4185620" y="6145443"/>
                  <a:pt x="4184889" y="6141287"/>
                </a:cubicBezTo>
                <a:cubicBezTo>
                  <a:pt x="4171179" y="6160840"/>
                  <a:pt x="4185844" y="6171119"/>
                  <a:pt x="4195623" y="6177969"/>
                </a:cubicBezTo>
                <a:cubicBezTo>
                  <a:pt x="4211020" y="6192406"/>
                  <a:pt x="4204894" y="6206339"/>
                  <a:pt x="4189724" y="6217578"/>
                </a:cubicBezTo>
                <a:cubicBezTo>
                  <a:pt x="4170393" y="6229545"/>
                  <a:pt x="4142747" y="6242975"/>
                  <a:pt x="4134204" y="6218762"/>
                </a:cubicBezTo>
                <a:cubicBezTo>
                  <a:pt x="4117852" y="6174496"/>
                  <a:pt x="4088743" y="6179613"/>
                  <a:pt x="4061097" y="6193043"/>
                </a:cubicBezTo>
                <a:cubicBezTo>
                  <a:pt x="4034181" y="6210629"/>
                  <a:pt x="4000690" y="6190801"/>
                  <a:pt x="3982820" y="6211083"/>
                </a:cubicBezTo>
                <a:cubicBezTo>
                  <a:pt x="3925787" y="6276818"/>
                  <a:pt x="3848466" y="6324690"/>
                  <a:pt x="3792162" y="6394584"/>
                </a:cubicBezTo>
                <a:cubicBezTo>
                  <a:pt x="3772327" y="6428069"/>
                  <a:pt x="3742714" y="6454699"/>
                  <a:pt x="3706749" y="6469592"/>
                </a:cubicBezTo>
                <a:cubicBezTo>
                  <a:pt x="3683262" y="6482290"/>
                  <a:pt x="3657808" y="6508190"/>
                  <a:pt x="3631171" y="6478588"/>
                </a:cubicBezTo>
                <a:cubicBezTo>
                  <a:pt x="3604534" y="6448985"/>
                  <a:pt x="3639768" y="6429938"/>
                  <a:pt x="3648589" y="6406958"/>
                </a:cubicBezTo>
                <a:cubicBezTo>
                  <a:pt x="3652017" y="6402072"/>
                  <a:pt x="3656176" y="6401340"/>
                  <a:pt x="3659602" y="6396453"/>
                </a:cubicBezTo>
                <a:cubicBezTo>
                  <a:pt x="3738161" y="6331222"/>
                  <a:pt x="3765636" y="6219253"/>
                  <a:pt x="3865209" y="6176041"/>
                </a:cubicBezTo>
                <a:cubicBezTo>
                  <a:pt x="3887516" y="6107838"/>
                  <a:pt x="3930109" y="6057496"/>
                  <a:pt x="3971973" y="6003001"/>
                </a:cubicBezTo>
                <a:cubicBezTo>
                  <a:pt x="3975398" y="5998111"/>
                  <a:pt x="3973938" y="5989799"/>
                  <a:pt x="3968320" y="5982215"/>
                </a:cubicBezTo>
                <a:cubicBezTo>
                  <a:pt x="3958540" y="5975363"/>
                  <a:pt x="3950955" y="5980980"/>
                  <a:pt x="3948258" y="5990026"/>
                </a:cubicBezTo>
                <a:cubicBezTo>
                  <a:pt x="3934548" y="6009578"/>
                  <a:pt x="3915947" y="6025702"/>
                  <a:pt x="3894428" y="6025200"/>
                </a:cubicBezTo>
                <a:cubicBezTo>
                  <a:pt x="3828400" y="6015375"/>
                  <a:pt x="3792660" y="6055940"/>
                  <a:pt x="3761813" y="6099932"/>
                </a:cubicBezTo>
                <a:cubicBezTo>
                  <a:pt x="3698654" y="6179598"/>
                  <a:pt x="3632068" y="6264156"/>
                  <a:pt x="3543732" y="6322535"/>
                </a:cubicBezTo>
                <a:cubicBezTo>
                  <a:pt x="3524401" y="6334504"/>
                  <a:pt x="3515581" y="6357481"/>
                  <a:pt x="3506759" y="6380457"/>
                </a:cubicBezTo>
                <a:cubicBezTo>
                  <a:pt x="3470010" y="6464056"/>
                  <a:pt x="3403199" y="6522940"/>
                  <a:pt x="3336383" y="6581821"/>
                </a:cubicBezTo>
                <a:cubicBezTo>
                  <a:pt x="3299916" y="6618229"/>
                  <a:pt x="3254682" y="6604751"/>
                  <a:pt x="3225854" y="6562676"/>
                </a:cubicBezTo>
                <a:cubicBezTo>
                  <a:pt x="3215347" y="6551666"/>
                  <a:pt x="3207760" y="6557287"/>
                  <a:pt x="3194554" y="6555320"/>
                </a:cubicBezTo>
                <a:cubicBezTo>
                  <a:pt x="3148083" y="6559202"/>
                  <a:pt x="3136843" y="6544036"/>
                  <a:pt x="3154489" y="6498080"/>
                </a:cubicBezTo>
                <a:cubicBezTo>
                  <a:pt x="3167468" y="6474370"/>
                  <a:pt x="3180449" y="6450662"/>
                  <a:pt x="3197586" y="6426223"/>
                </a:cubicBezTo>
                <a:cubicBezTo>
                  <a:pt x="3222310" y="6396164"/>
                  <a:pt x="3226018" y="6344085"/>
                  <a:pt x="3287887" y="6354640"/>
                </a:cubicBezTo>
                <a:cubicBezTo>
                  <a:pt x="3301092" y="6356607"/>
                  <a:pt x="3310643" y="6337787"/>
                  <a:pt x="3300137" y="6326775"/>
                </a:cubicBezTo>
                <a:cubicBezTo>
                  <a:pt x="3257372" y="6278580"/>
                  <a:pt x="3307273" y="6269811"/>
                  <a:pt x="3330760" y="6257112"/>
                </a:cubicBezTo>
                <a:cubicBezTo>
                  <a:pt x="3354980" y="6248569"/>
                  <a:pt x="3361834" y="6238793"/>
                  <a:pt x="3374814" y="6215084"/>
                </a:cubicBezTo>
                <a:cubicBezTo>
                  <a:pt x="3409596" y="6144688"/>
                  <a:pt x="3434601" y="6067441"/>
                  <a:pt x="3489670" y="6014907"/>
                </a:cubicBezTo>
                <a:cubicBezTo>
                  <a:pt x="3565303" y="5933047"/>
                  <a:pt x="3611604" y="5830630"/>
                  <a:pt x="3672571" y="5738491"/>
                </a:cubicBezTo>
                <a:lnTo>
                  <a:pt x="3715103" y="5667156"/>
                </a:lnTo>
                <a:lnTo>
                  <a:pt x="3706935" y="5663875"/>
                </a:lnTo>
                <a:cubicBezTo>
                  <a:pt x="3706935" y="5663875"/>
                  <a:pt x="3702718" y="5663654"/>
                  <a:pt x="3702498" y="5667870"/>
                </a:cubicBezTo>
                <a:cubicBezTo>
                  <a:pt x="3657037" y="5728908"/>
                  <a:pt x="3552986" y="5698095"/>
                  <a:pt x="3518847" y="5785093"/>
                </a:cubicBezTo>
                <a:cubicBezTo>
                  <a:pt x="3508651" y="5818381"/>
                  <a:pt x="3481817" y="5846570"/>
                  <a:pt x="3488262" y="5884957"/>
                </a:cubicBezTo>
                <a:cubicBezTo>
                  <a:pt x="3491152" y="5910476"/>
                  <a:pt x="3477623" y="5926679"/>
                  <a:pt x="3464095" y="5942882"/>
                </a:cubicBezTo>
                <a:cubicBezTo>
                  <a:pt x="3415083" y="5991051"/>
                  <a:pt x="3369844" y="6047872"/>
                  <a:pt x="3313061" y="6082948"/>
                </a:cubicBezTo>
                <a:cubicBezTo>
                  <a:pt x="3278237" y="6102265"/>
                  <a:pt x="3263829" y="6135334"/>
                  <a:pt x="3245422" y="6163964"/>
                </a:cubicBezTo>
                <a:cubicBezTo>
                  <a:pt x="3226577" y="6201028"/>
                  <a:pt x="3195750" y="6224781"/>
                  <a:pt x="3153376" y="6226791"/>
                </a:cubicBezTo>
                <a:cubicBezTo>
                  <a:pt x="3068633" y="6230812"/>
                  <a:pt x="3007197" y="6274100"/>
                  <a:pt x="2961294" y="6343572"/>
                </a:cubicBezTo>
                <a:cubicBezTo>
                  <a:pt x="2924264" y="6405051"/>
                  <a:pt x="2869030" y="6410615"/>
                  <a:pt x="2810017" y="6407526"/>
                </a:cubicBezTo>
                <a:cubicBezTo>
                  <a:pt x="2776295" y="6405762"/>
                  <a:pt x="2732798" y="6348525"/>
                  <a:pt x="2738338" y="6323448"/>
                </a:cubicBezTo>
                <a:cubicBezTo>
                  <a:pt x="2745201" y="6273075"/>
                  <a:pt x="2745201" y="6273075"/>
                  <a:pt x="2694401" y="6274643"/>
                </a:cubicBezTo>
                <a:cubicBezTo>
                  <a:pt x="2691289" y="6253343"/>
                  <a:pt x="2708371" y="6250008"/>
                  <a:pt x="2721455" y="6242236"/>
                </a:cubicBezTo>
                <a:cubicBezTo>
                  <a:pt x="2725892" y="6238243"/>
                  <a:pt x="2743192" y="6230691"/>
                  <a:pt x="2735202" y="6221819"/>
                </a:cubicBezTo>
                <a:cubicBezTo>
                  <a:pt x="2691044" y="6177228"/>
                  <a:pt x="2744272" y="6129283"/>
                  <a:pt x="2738272" y="6082464"/>
                </a:cubicBezTo>
                <a:cubicBezTo>
                  <a:pt x="2738711" y="6074030"/>
                  <a:pt x="2735159" y="6061161"/>
                  <a:pt x="2735601" y="6052727"/>
                </a:cubicBezTo>
                <a:cubicBezTo>
                  <a:pt x="2714744" y="6047410"/>
                  <a:pt x="2675264" y="6074938"/>
                  <a:pt x="2676368" y="6053856"/>
                </a:cubicBezTo>
                <a:cubicBezTo>
                  <a:pt x="2674580" y="6007257"/>
                  <a:pt x="2626207" y="5962449"/>
                  <a:pt x="2666790" y="5913839"/>
                </a:cubicBezTo>
                <a:cubicBezTo>
                  <a:pt x="2711808" y="5861233"/>
                  <a:pt x="2752834" y="5804192"/>
                  <a:pt x="2777438" y="5737835"/>
                </a:cubicBezTo>
                <a:cubicBezTo>
                  <a:pt x="2782535" y="5721190"/>
                  <a:pt x="2800057" y="5709425"/>
                  <a:pt x="2784080" y="5691678"/>
                </a:cubicBezTo>
                <a:cubicBezTo>
                  <a:pt x="2767881" y="5678147"/>
                  <a:pt x="2742593" y="5676823"/>
                  <a:pt x="2720856" y="5688369"/>
                </a:cubicBezTo>
                <a:cubicBezTo>
                  <a:pt x="2694461" y="5708127"/>
                  <a:pt x="2672285" y="5728106"/>
                  <a:pt x="2653879" y="5756737"/>
                </a:cubicBezTo>
                <a:cubicBezTo>
                  <a:pt x="2621283" y="5814219"/>
                  <a:pt x="2572491" y="5858170"/>
                  <a:pt x="2519482" y="5901902"/>
                </a:cubicBezTo>
                <a:cubicBezTo>
                  <a:pt x="2515048" y="5905898"/>
                  <a:pt x="2510171" y="5918325"/>
                  <a:pt x="2506174" y="5913889"/>
                </a:cubicBezTo>
                <a:cubicBezTo>
                  <a:pt x="2443172" y="5906365"/>
                  <a:pt x="2427659" y="5960513"/>
                  <a:pt x="2400601" y="5992919"/>
                </a:cubicBezTo>
                <a:cubicBezTo>
                  <a:pt x="2273974" y="6151176"/>
                  <a:pt x="2114952" y="6282369"/>
                  <a:pt x="2004744" y="6449939"/>
                </a:cubicBezTo>
                <a:cubicBezTo>
                  <a:pt x="1990994" y="6470360"/>
                  <a:pt x="1977907" y="6478129"/>
                  <a:pt x="1957496" y="6464378"/>
                </a:cubicBezTo>
                <a:cubicBezTo>
                  <a:pt x="1941297" y="6450848"/>
                  <a:pt x="1937744" y="6437978"/>
                  <a:pt x="1947057" y="6421554"/>
                </a:cubicBezTo>
                <a:cubicBezTo>
                  <a:pt x="1970119" y="6384711"/>
                  <a:pt x="1972326" y="6342549"/>
                  <a:pt x="1974312" y="6304603"/>
                </a:cubicBezTo>
                <a:cubicBezTo>
                  <a:pt x="1976960" y="6254008"/>
                  <a:pt x="1995806" y="6216946"/>
                  <a:pt x="2027075" y="6184760"/>
                </a:cubicBezTo>
                <a:cubicBezTo>
                  <a:pt x="2054131" y="6152354"/>
                  <a:pt x="2073196" y="6111075"/>
                  <a:pt x="2092043" y="6074010"/>
                </a:cubicBezTo>
                <a:cubicBezTo>
                  <a:pt x="2115986" y="6020301"/>
                  <a:pt x="2087145" y="6006109"/>
                  <a:pt x="2045656" y="5991255"/>
                </a:cubicBezTo>
                <a:cubicBezTo>
                  <a:pt x="2033009" y="5990593"/>
                  <a:pt x="2016149" y="5989710"/>
                  <a:pt x="2017032" y="5972846"/>
                </a:cubicBezTo>
                <a:cubicBezTo>
                  <a:pt x="2017913" y="5955981"/>
                  <a:pt x="2034554" y="5961080"/>
                  <a:pt x="2043205" y="5957304"/>
                </a:cubicBezTo>
                <a:cubicBezTo>
                  <a:pt x="2073595" y="5941983"/>
                  <a:pt x="2088002" y="5908915"/>
                  <a:pt x="2089327" y="5883619"/>
                </a:cubicBezTo>
                <a:cubicBezTo>
                  <a:pt x="2086879" y="5849669"/>
                  <a:pt x="2048500" y="5856114"/>
                  <a:pt x="2027204" y="5859228"/>
                </a:cubicBezTo>
                <a:cubicBezTo>
                  <a:pt x="1984614" y="5865456"/>
                  <a:pt x="1950010" y="5880556"/>
                  <a:pt x="1930943" y="5921835"/>
                </a:cubicBezTo>
                <a:cubicBezTo>
                  <a:pt x="1926289" y="5930046"/>
                  <a:pt x="1921188" y="5946690"/>
                  <a:pt x="1904328" y="5945808"/>
                </a:cubicBezTo>
                <a:cubicBezTo>
                  <a:pt x="1891685" y="5945146"/>
                  <a:pt x="1892567" y="5928281"/>
                  <a:pt x="1893009" y="5919849"/>
                </a:cubicBezTo>
                <a:cubicBezTo>
                  <a:pt x="1889894" y="5898548"/>
                  <a:pt x="1877251" y="5897886"/>
                  <a:pt x="1860172" y="5901220"/>
                </a:cubicBezTo>
                <a:cubicBezTo>
                  <a:pt x="1791406" y="5922987"/>
                  <a:pt x="1726856" y="5944977"/>
                  <a:pt x="1681174" y="6010231"/>
                </a:cubicBezTo>
                <a:cubicBezTo>
                  <a:pt x="1672083" y="6022438"/>
                  <a:pt x="1661466" y="6033509"/>
                  <a:pt x="1649894" y="6043868"/>
                </a:cubicBezTo>
                <a:lnTo>
                  <a:pt x="1622072" y="6065956"/>
                </a:lnTo>
                <a:lnTo>
                  <a:pt x="1540971" y="6160162"/>
                </a:lnTo>
                <a:cubicBezTo>
                  <a:pt x="1544661" y="6175465"/>
                  <a:pt x="1544661" y="6175465"/>
                  <a:pt x="1544661" y="6175465"/>
                </a:cubicBezTo>
                <a:cubicBezTo>
                  <a:pt x="1544661" y="6175465"/>
                  <a:pt x="1529349" y="6179157"/>
                  <a:pt x="1529349" y="6179157"/>
                </a:cubicBezTo>
                <a:cubicBezTo>
                  <a:pt x="1533039" y="6194462"/>
                  <a:pt x="1506106" y="6217148"/>
                  <a:pt x="1506106" y="6217148"/>
                </a:cubicBezTo>
                <a:cubicBezTo>
                  <a:pt x="1494484" y="6236145"/>
                  <a:pt x="1490795" y="6220840"/>
                  <a:pt x="1502416" y="6201844"/>
                </a:cubicBezTo>
                <a:lnTo>
                  <a:pt x="1501762" y="6194940"/>
                </a:lnTo>
                <a:lnTo>
                  <a:pt x="1514038" y="6182848"/>
                </a:lnTo>
                <a:cubicBezTo>
                  <a:pt x="1506382" y="6184694"/>
                  <a:pt x="1502555" y="6185617"/>
                  <a:pt x="1501102" y="6187991"/>
                </a:cubicBezTo>
                <a:lnTo>
                  <a:pt x="1501762" y="6194940"/>
                </a:lnTo>
                <a:lnTo>
                  <a:pt x="1484785" y="6211660"/>
                </a:lnTo>
                <a:cubicBezTo>
                  <a:pt x="1457625" y="6247055"/>
                  <a:pt x="1435731" y="6294843"/>
                  <a:pt x="1409997" y="6288901"/>
                </a:cubicBezTo>
                <a:cubicBezTo>
                  <a:pt x="1476959" y="6163447"/>
                  <a:pt x="1464022" y="6084581"/>
                  <a:pt x="1511970" y="5984207"/>
                </a:cubicBezTo>
                <a:lnTo>
                  <a:pt x="1538119" y="5938165"/>
                </a:lnTo>
                <a:lnTo>
                  <a:pt x="1548035" y="5889113"/>
                </a:lnTo>
                <a:cubicBezTo>
                  <a:pt x="1559112" y="5838960"/>
                  <a:pt x="1574406" y="5789026"/>
                  <a:pt x="1598127" y="5739534"/>
                </a:cubicBezTo>
                <a:cubicBezTo>
                  <a:pt x="1548211" y="5724239"/>
                  <a:pt x="1509614" y="5734902"/>
                  <a:pt x="1482118" y="5775743"/>
                </a:cubicBezTo>
                <a:cubicBezTo>
                  <a:pt x="1459274" y="5808369"/>
                  <a:pt x="1447292" y="5795057"/>
                  <a:pt x="1436193" y="5764882"/>
                </a:cubicBezTo>
                <a:cubicBezTo>
                  <a:pt x="1420876" y="5734487"/>
                  <a:pt x="1439282" y="5705855"/>
                  <a:pt x="1440826" y="5676343"/>
                </a:cubicBezTo>
                <a:cubicBezTo>
                  <a:pt x="1447027" y="5638615"/>
                  <a:pt x="1457440" y="5601112"/>
                  <a:pt x="1463644" y="5563387"/>
                </a:cubicBezTo>
                <a:cubicBezTo>
                  <a:pt x="1464307" y="5550738"/>
                  <a:pt x="1473617" y="5534314"/>
                  <a:pt x="1461191" y="5529435"/>
                </a:cubicBezTo>
                <a:cubicBezTo>
                  <a:pt x="1444773" y="5520123"/>
                  <a:pt x="1431468" y="5532109"/>
                  <a:pt x="1422596" y="5540099"/>
                </a:cubicBezTo>
                <a:cubicBezTo>
                  <a:pt x="1413726" y="5548091"/>
                  <a:pt x="1404631" y="5560299"/>
                  <a:pt x="1395762" y="5568288"/>
                </a:cubicBezTo>
                <a:cubicBezTo>
                  <a:pt x="1332779" y="5641094"/>
                  <a:pt x="1265360" y="5717893"/>
                  <a:pt x="1198384" y="5786259"/>
                </a:cubicBezTo>
                <a:cubicBezTo>
                  <a:pt x="1167335" y="5814228"/>
                  <a:pt x="1128294" y="5833325"/>
                  <a:pt x="1083476" y="5801385"/>
                </a:cubicBezTo>
                <a:cubicBezTo>
                  <a:pt x="1067277" y="5787855"/>
                  <a:pt x="1045980" y="5790966"/>
                  <a:pt x="1028677" y="5798517"/>
                </a:cubicBezTo>
                <a:cubicBezTo>
                  <a:pt x="1024242" y="5802511"/>
                  <a:pt x="1015594" y="5806287"/>
                  <a:pt x="1011155" y="5810283"/>
                </a:cubicBezTo>
                <a:cubicBezTo>
                  <a:pt x="981651" y="5808739"/>
                  <a:pt x="943494" y="5810970"/>
                  <a:pt x="927958" y="5784790"/>
                </a:cubicBezTo>
                <a:cubicBezTo>
                  <a:pt x="912422" y="5758611"/>
                  <a:pt x="934823" y="5734415"/>
                  <a:pt x="956779" y="5718655"/>
                </a:cubicBezTo>
                <a:cubicBezTo>
                  <a:pt x="1027750" y="5654725"/>
                  <a:pt x="1086518" y="5581701"/>
                  <a:pt x="1129307" y="5490928"/>
                </a:cubicBezTo>
                <a:cubicBezTo>
                  <a:pt x="1143276" y="5466293"/>
                  <a:pt x="1135510" y="5453203"/>
                  <a:pt x="1119531" y="5435456"/>
                </a:cubicBezTo>
                <a:cubicBezTo>
                  <a:pt x="1099557" y="5413272"/>
                  <a:pt x="1085810" y="5433691"/>
                  <a:pt x="1072503" y="5445678"/>
                </a:cubicBezTo>
                <a:cubicBezTo>
                  <a:pt x="1041454" y="5473646"/>
                  <a:pt x="1010402" y="5501616"/>
                  <a:pt x="979576" y="5525371"/>
                </a:cubicBezTo>
                <a:cubicBezTo>
                  <a:pt x="962053" y="5537137"/>
                  <a:pt x="940535" y="5544464"/>
                  <a:pt x="928994" y="5522724"/>
                </a:cubicBezTo>
                <a:cubicBezTo>
                  <a:pt x="917453" y="5500980"/>
                  <a:pt x="946957" y="5502524"/>
                  <a:pt x="960264" y="5490538"/>
                </a:cubicBezTo>
                <a:cubicBezTo>
                  <a:pt x="968915" y="5486762"/>
                  <a:pt x="977785" y="5478772"/>
                  <a:pt x="986438" y="5474996"/>
                </a:cubicBezTo>
                <a:cubicBezTo>
                  <a:pt x="1048315" y="5423273"/>
                  <a:pt x="1048535" y="5419058"/>
                  <a:pt x="969776" y="5389568"/>
                </a:cubicBezTo>
                <a:cubicBezTo>
                  <a:pt x="949140" y="5380034"/>
                  <a:pt x="953797" y="5371821"/>
                  <a:pt x="954680" y="5354956"/>
                </a:cubicBezTo>
                <a:cubicBezTo>
                  <a:pt x="971517" y="5275509"/>
                  <a:pt x="996344" y="5204938"/>
                  <a:pt x="1074862" y="5158314"/>
                </a:cubicBezTo>
                <a:cubicBezTo>
                  <a:pt x="1144951" y="5111247"/>
                  <a:pt x="1198840" y="5050652"/>
                  <a:pt x="1244742" y="4981183"/>
                </a:cubicBezTo>
                <a:cubicBezTo>
                  <a:pt x="1295081" y="4907718"/>
                  <a:pt x="1373818" y="4856877"/>
                  <a:pt x="1412173" y="4770102"/>
                </a:cubicBezTo>
                <a:cubicBezTo>
                  <a:pt x="1417050" y="4757674"/>
                  <a:pt x="1430136" y="4749903"/>
                  <a:pt x="1438789" y="4746127"/>
                </a:cubicBezTo>
                <a:cubicBezTo>
                  <a:pt x="1556788" y="4671975"/>
                  <a:pt x="1646605" y="4570983"/>
                  <a:pt x="1732426" y="4465552"/>
                </a:cubicBezTo>
                <a:cubicBezTo>
                  <a:pt x="1750389" y="4445353"/>
                  <a:pt x="1772790" y="4421159"/>
                  <a:pt x="1748821" y="4394540"/>
                </a:cubicBezTo>
                <a:cubicBezTo>
                  <a:pt x="1725078" y="4363700"/>
                  <a:pt x="1698683" y="4383458"/>
                  <a:pt x="1672291" y="4403217"/>
                </a:cubicBezTo>
                <a:cubicBezTo>
                  <a:pt x="1641462" y="4426970"/>
                  <a:pt x="1607636" y="4447395"/>
                  <a:pt x="1577251" y="4472756"/>
                </a:cubicBezTo>
                <a:lnTo>
                  <a:pt x="1569145" y="4480975"/>
                </a:lnTo>
                <a:lnTo>
                  <a:pt x="1566853" y="4487821"/>
                </a:lnTo>
                <a:lnTo>
                  <a:pt x="1525477" y="4532306"/>
                </a:lnTo>
                <a:lnTo>
                  <a:pt x="1502851" y="4571916"/>
                </a:lnTo>
                <a:cubicBezTo>
                  <a:pt x="1495425" y="4592665"/>
                  <a:pt x="1482172" y="4603599"/>
                  <a:pt x="1467364" y="4603880"/>
                </a:cubicBezTo>
                <a:lnTo>
                  <a:pt x="1460650" y="4601625"/>
                </a:lnTo>
                <a:lnTo>
                  <a:pt x="1386973" y="4686679"/>
                </a:lnTo>
                <a:cubicBezTo>
                  <a:pt x="1330822" y="4741863"/>
                  <a:pt x="1288186" y="4779347"/>
                  <a:pt x="1200828" y="4838705"/>
                </a:cubicBezTo>
                <a:cubicBezTo>
                  <a:pt x="1183133" y="4825183"/>
                  <a:pt x="1212254" y="4805396"/>
                  <a:pt x="1194562" y="4791874"/>
                </a:cubicBezTo>
                <a:cubicBezTo>
                  <a:pt x="1082258" y="4902239"/>
                  <a:pt x="1014680" y="4990732"/>
                  <a:pt x="915894" y="5083399"/>
                </a:cubicBezTo>
                <a:cubicBezTo>
                  <a:pt x="834800" y="5189590"/>
                  <a:pt x="736014" y="5282257"/>
                  <a:pt x="592503" y="5396799"/>
                </a:cubicBezTo>
                <a:cubicBezTo>
                  <a:pt x="662169" y="5323918"/>
                  <a:pt x="601842" y="5347880"/>
                  <a:pt x="555029" y="5354143"/>
                </a:cubicBezTo>
                <a:cubicBezTo>
                  <a:pt x="539425" y="5356231"/>
                  <a:pt x="525907" y="5373929"/>
                  <a:pt x="510304" y="5376018"/>
                </a:cubicBezTo>
                <a:cubicBezTo>
                  <a:pt x="510304" y="5376018"/>
                  <a:pt x="508215" y="5360407"/>
                  <a:pt x="521731" y="5342708"/>
                </a:cubicBezTo>
                <a:cubicBezTo>
                  <a:pt x="521731" y="5342708"/>
                  <a:pt x="521731" y="5342708"/>
                  <a:pt x="535246" y="5325010"/>
                </a:cubicBezTo>
                <a:cubicBezTo>
                  <a:pt x="508215" y="5360407"/>
                  <a:pt x="501949" y="5313575"/>
                  <a:pt x="560189" y="5274003"/>
                </a:cubicBezTo>
                <a:cubicBezTo>
                  <a:pt x="560189" y="5274003"/>
                  <a:pt x="560189" y="5274003"/>
                  <a:pt x="577883" y="5287525"/>
                </a:cubicBezTo>
                <a:cubicBezTo>
                  <a:pt x="593486" y="5285438"/>
                  <a:pt x="607002" y="5267739"/>
                  <a:pt x="607002" y="5267739"/>
                </a:cubicBezTo>
                <a:cubicBezTo>
                  <a:pt x="624694" y="5281262"/>
                  <a:pt x="609091" y="5283350"/>
                  <a:pt x="595576" y="5301047"/>
                </a:cubicBezTo>
                <a:cubicBezTo>
                  <a:pt x="595576" y="5301047"/>
                  <a:pt x="595576" y="5301047"/>
                  <a:pt x="582059" y="5318746"/>
                </a:cubicBezTo>
                <a:cubicBezTo>
                  <a:pt x="655903" y="5277087"/>
                  <a:pt x="768206" y="5166720"/>
                  <a:pt x="764029" y="5135499"/>
                </a:cubicBezTo>
                <a:cubicBezTo>
                  <a:pt x="876330" y="5025133"/>
                  <a:pt x="1008414" y="4943900"/>
                  <a:pt x="1044783" y="4859584"/>
                </a:cubicBezTo>
                <a:cubicBezTo>
                  <a:pt x="1114451" y="4786703"/>
                  <a:pt x="1105112" y="4835622"/>
                  <a:pt x="1163353" y="4796049"/>
                </a:cubicBezTo>
                <a:cubicBezTo>
                  <a:pt x="1233019" y="4723168"/>
                  <a:pt x="1199721" y="4711733"/>
                  <a:pt x="1240268" y="4658638"/>
                </a:cubicBezTo>
                <a:cubicBezTo>
                  <a:pt x="1266009" y="4643277"/>
                  <a:pt x="1288693" y="4627330"/>
                  <a:pt x="1308875" y="4611223"/>
                </a:cubicBezTo>
                <a:lnTo>
                  <a:pt x="1328942" y="4593105"/>
                </a:lnTo>
                <a:lnTo>
                  <a:pt x="1163695" y="4712707"/>
                </a:lnTo>
                <a:cubicBezTo>
                  <a:pt x="1096602" y="4763100"/>
                  <a:pt x="1031506" y="4815711"/>
                  <a:pt x="971403" y="4873868"/>
                </a:cubicBezTo>
                <a:cubicBezTo>
                  <a:pt x="913520" y="4930027"/>
                  <a:pt x="856073" y="4977753"/>
                  <a:pt x="767779" y="4968905"/>
                </a:cubicBezTo>
                <a:cubicBezTo>
                  <a:pt x="750920" y="4968023"/>
                  <a:pt x="733617" y="4975574"/>
                  <a:pt x="720090" y="4991775"/>
                </a:cubicBezTo>
                <a:cubicBezTo>
                  <a:pt x="670196" y="5056809"/>
                  <a:pt x="596774" y="5086788"/>
                  <a:pt x="527127" y="5125420"/>
                </a:cubicBezTo>
                <a:cubicBezTo>
                  <a:pt x="479215" y="5152509"/>
                  <a:pt x="435521" y="5179816"/>
                  <a:pt x="391826" y="5207124"/>
                </a:cubicBezTo>
                <a:cubicBezTo>
                  <a:pt x="370088" y="5218670"/>
                  <a:pt x="344137" y="5229994"/>
                  <a:pt x="319287" y="5220239"/>
                </a:cubicBezTo>
                <a:cubicBezTo>
                  <a:pt x="294660" y="5206268"/>
                  <a:pt x="270030" y="5192293"/>
                  <a:pt x="301522" y="5155891"/>
                </a:cubicBezTo>
                <a:cubicBezTo>
                  <a:pt x="354971" y="5103728"/>
                  <a:pt x="375582" y="5032936"/>
                  <a:pt x="421704" y="4959251"/>
                </a:cubicBezTo>
                <a:cubicBezTo>
                  <a:pt x="340076" y="4984572"/>
                  <a:pt x="267534" y="4997688"/>
                  <a:pt x="218081" y="5054287"/>
                </a:cubicBezTo>
                <a:cubicBezTo>
                  <a:pt x="208988" y="5066494"/>
                  <a:pt x="195902" y="5074266"/>
                  <a:pt x="179263" y="5069167"/>
                </a:cubicBezTo>
                <a:cubicBezTo>
                  <a:pt x="162843" y="5059850"/>
                  <a:pt x="171936" y="5047644"/>
                  <a:pt x="176813" y="5035217"/>
                </a:cubicBezTo>
                <a:cubicBezTo>
                  <a:pt x="182132" y="5014355"/>
                  <a:pt x="170148" y="5001045"/>
                  <a:pt x="153508" y="4995946"/>
                </a:cubicBezTo>
                <a:cubicBezTo>
                  <a:pt x="128660" y="4986191"/>
                  <a:pt x="119126" y="5006832"/>
                  <a:pt x="118242" y="5023697"/>
                </a:cubicBezTo>
                <a:cubicBezTo>
                  <a:pt x="116477" y="5057424"/>
                  <a:pt x="94960" y="5064756"/>
                  <a:pt x="69672" y="5063432"/>
                </a:cubicBezTo>
                <a:cubicBezTo>
                  <a:pt x="35731" y="5065884"/>
                  <a:pt x="2674" y="5051468"/>
                  <a:pt x="0" y="5021735"/>
                </a:cubicBezTo>
                <a:cubicBezTo>
                  <a:pt x="1545" y="4992221"/>
                  <a:pt x="35046" y="4998203"/>
                  <a:pt x="60557" y="4995310"/>
                </a:cubicBezTo>
                <a:cubicBezTo>
                  <a:pt x="68985" y="4995751"/>
                  <a:pt x="73424" y="4991755"/>
                  <a:pt x="86067" y="4992417"/>
                </a:cubicBezTo>
                <a:cubicBezTo>
                  <a:pt x="78961" y="4966679"/>
                  <a:pt x="57226" y="4978224"/>
                  <a:pt x="45022" y="4969131"/>
                </a:cubicBezTo>
                <a:cubicBezTo>
                  <a:pt x="24608" y="4955378"/>
                  <a:pt x="4192" y="4941627"/>
                  <a:pt x="39016" y="4922312"/>
                </a:cubicBezTo>
                <a:cubicBezTo>
                  <a:pt x="52104" y="4914540"/>
                  <a:pt x="56319" y="4914761"/>
                  <a:pt x="52986" y="4897675"/>
                </a:cubicBezTo>
                <a:cubicBezTo>
                  <a:pt x="47866" y="4833991"/>
                  <a:pt x="63599" y="4775626"/>
                  <a:pt x="83327" y="4721697"/>
                </a:cubicBezTo>
                <a:cubicBezTo>
                  <a:pt x="107494" y="4663774"/>
                  <a:pt x="131658" y="4605850"/>
                  <a:pt x="134968" y="4542607"/>
                </a:cubicBezTo>
                <a:cubicBezTo>
                  <a:pt x="135631" y="4529958"/>
                  <a:pt x="140948" y="4509098"/>
                  <a:pt x="149820" y="4501107"/>
                </a:cubicBezTo>
                <a:cubicBezTo>
                  <a:pt x="197950" y="4469804"/>
                  <a:pt x="187953" y="4418546"/>
                  <a:pt x="185721" y="4380380"/>
                </a:cubicBezTo>
                <a:cubicBezTo>
                  <a:pt x="186824" y="4359299"/>
                  <a:pt x="180603" y="4316695"/>
                  <a:pt x="168841" y="4299168"/>
                </a:cubicBezTo>
                <a:cubicBezTo>
                  <a:pt x="140878" y="4268111"/>
                  <a:pt x="158400" y="4256345"/>
                  <a:pt x="176363" y="4236145"/>
                </a:cubicBezTo>
                <a:cubicBezTo>
                  <a:pt x="189671" y="4224160"/>
                  <a:pt x="202759" y="4216390"/>
                  <a:pt x="182566" y="4198422"/>
                </a:cubicBezTo>
                <a:cubicBezTo>
                  <a:pt x="178570" y="4193984"/>
                  <a:pt x="178791" y="4189767"/>
                  <a:pt x="174798" y="4185330"/>
                </a:cubicBezTo>
                <a:cubicBezTo>
                  <a:pt x="226703" y="4162681"/>
                  <a:pt x="178769" y="4109439"/>
                  <a:pt x="209819" y="4081470"/>
                </a:cubicBezTo>
                <a:cubicBezTo>
                  <a:pt x="218911" y="4069262"/>
                  <a:pt x="211584" y="4047740"/>
                  <a:pt x="208253" y="4030654"/>
                </a:cubicBezTo>
                <a:cubicBezTo>
                  <a:pt x="198254" y="3979400"/>
                  <a:pt x="216879" y="3946552"/>
                  <a:pt x="264570" y="3923679"/>
                </a:cubicBezTo>
                <a:cubicBezTo>
                  <a:pt x="316475" y="3901030"/>
                  <a:pt x="364605" y="3869725"/>
                  <a:pt x="400975" y="3820896"/>
                </a:cubicBezTo>
                <a:cubicBezTo>
                  <a:pt x="405410" y="3816900"/>
                  <a:pt x="414059" y="3813127"/>
                  <a:pt x="414499" y="3804692"/>
                </a:cubicBezTo>
                <a:cubicBezTo>
                  <a:pt x="432220" y="3708382"/>
                  <a:pt x="527821" y="3658426"/>
                  <a:pt x="570170" y="3576085"/>
                </a:cubicBezTo>
                <a:cubicBezTo>
                  <a:pt x="616952" y="3489751"/>
                  <a:pt x="684150" y="3417169"/>
                  <a:pt x="739142" y="3335491"/>
                </a:cubicBezTo>
                <a:cubicBezTo>
                  <a:pt x="808106" y="3229178"/>
                  <a:pt x="896819" y="3149266"/>
                  <a:pt x="977767" y="3056263"/>
                </a:cubicBezTo>
                <a:cubicBezTo>
                  <a:pt x="1063369" y="2955049"/>
                  <a:pt x="1120349" y="2835428"/>
                  <a:pt x="1185315" y="2724678"/>
                </a:cubicBezTo>
                <a:cubicBezTo>
                  <a:pt x="1203720" y="2696046"/>
                  <a:pt x="1226782" y="2659203"/>
                  <a:pt x="1185957" y="2631700"/>
                </a:cubicBezTo>
                <a:lnTo>
                  <a:pt x="1184402" y="2626073"/>
                </a:lnTo>
                <a:lnTo>
                  <a:pt x="1173244" y="2644084"/>
                </a:lnTo>
                <a:cubicBezTo>
                  <a:pt x="1168020" y="2657531"/>
                  <a:pt x="1166029" y="2672444"/>
                  <a:pt x="1169706" y="2689893"/>
                </a:cubicBezTo>
                <a:cubicBezTo>
                  <a:pt x="1135543" y="2709573"/>
                  <a:pt x="1161227" y="2785791"/>
                  <a:pt x="1086684" y="2779583"/>
                </a:cubicBezTo>
                <a:cubicBezTo>
                  <a:pt x="1065357" y="2777306"/>
                  <a:pt x="1063912" y="2812723"/>
                  <a:pt x="1047140" y="2827845"/>
                </a:cubicBezTo>
                <a:cubicBezTo>
                  <a:pt x="980059" y="2888329"/>
                  <a:pt x="949423" y="2967865"/>
                  <a:pt x="940529" y="3056720"/>
                </a:cubicBezTo>
                <a:cubicBezTo>
                  <a:pt x="935150" y="3085303"/>
                  <a:pt x="921899" y="3100217"/>
                  <a:pt x="893738" y="3101877"/>
                </a:cubicBezTo>
                <a:cubicBezTo>
                  <a:pt x="870128" y="3060869"/>
                  <a:pt x="878406" y="3021516"/>
                  <a:pt x="900556" y="2977810"/>
                </a:cubicBezTo>
                <a:cubicBezTo>
                  <a:pt x="929333" y="2926651"/>
                  <a:pt x="932640" y="2862858"/>
                  <a:pt x="946920" y="2805484"/>
                </a:cubicBezTo>
                <a:cubicBezTo>
                  <a:pt x="954991" y="2762609"/>
                  <a:pt x="970724" y="2729885"/>
                  <a:pt x="1007992" y="2702956"/>
                </a:cubicBezTo>
                <a:cubicBezTo>
                  <a:pt x="1031700" y="2685660"/>
                  <a:pt x="1047018" y="2660908"/>
                  <a:pt x="1061846" y="2635301"/>
                </a:cubicBezTo>
                <a:lnTo>
                  <a:pt x="1065181" y="2629725"/>
                </a:lnTo>
                <a:lnTo>
                  <a:pt x="1069876" y="2618871"/>
                </a:lnTo>
                <a:lnTo>
                  <a:pt x="1072038" y="2618260"/>
                </a:lnTo>
                <a:lnTo>
                  <a:pt x="1076372" y="2611011"/>
                </a:lnTo>
                <a:lnTo>
                  <a:pt x="1076437" y="2603702"/>
                </a:lnTo>
                <a:lnTo>
                  <a:pt x="1069876" y="2618871"/>
                </a:lnTo>
                <a:lnTo>
                  <a:pt x="1063475" y="2620676"/>
                </a:lnTo>
                <a:cubicBezTo>
                  <a:pt x="1050512" y="2637650"/>
                  <a:pt x="1035547" y="2639652"/>
                  <a:pt x="1048509" y="2622678"/>
                </a:cubicBezTo>
                <a:cubicBezTo>
                  <a:pt x="1048509" y="2622678"/>
                  <a:pt x="1059470" y="2590733"/>
                  <a:pt x="1074434" y="2588731"/>
                </a:cubicBezTo>
                <a:cubicBezTo>
                  <a:pt x="1074434" y="2588731"/>
                  <a:pt x="1072430" y="2573759"/>
                  <a:pt x="1072430" y="2573759"/>
                </a:cubicBezTo>
                <a:cubicBezTo>
                  <a:pt x="1072430" y="2573759"/>
                  <a:pt x="1072430" y="2573759"/>
                  <a:pt x="1087396" y="2571756"/>
                </a:cubicBezTo>
                <a:cubicBezTo>
                  <a:pt x="1159160" y="2425000"/>
                  <a:pt x="1247894" y="2291212"/>
                  <a:pt x="1359603" y="2215307"/>
                </a:cubicBezTo>
                <a:cubicBezTo>
                  <a:pt x="1375512" y="2106503"/>
                  <a:pt x="1552034" y="1945728"/>
                  <a:pt x="1627805" y="1828915"/>
                </a:cubicBezTo>
                <a:cubicBezTo>
                  <a:pt x="1668695" y="1792965"/>
                  <a:pt x="1670699" y="1807936"/>
                  <a:pt x="1659738" y="1839882"/>
                </a:cubicBezTo>
                <a:cubicBezTo>
                  <a:pt x="1696623" y="1773988"/>
                  <a:pt x="1765440" y="1719063"/>
                  <a:pt x="1761434" y="1689119"/>
                </a:cubicBezTo>
                <a:cubicBezTo>
                  <a:pt x="1841212" y="1602248"/>
                  <a:pt x="1895063" y="1549324"/>
                  <a:pt x="1933951" y="1498403"/>
                </a:cubicBezTo>
                <a:cubicBezTo>
                  <a:pt x="1987802" y="1445479"/>
                  <a:pt x="2028691" y="1409529"/>
                  <a:pt x="2112475" y="1352601"/>
                </a:cubicBezTo>
                <a:cubicBezTo>
                  <a:pt x="2125202" y="1362327"/>
                  <a:pt x="2112675" y="1375433"/>
                  <a:pt x="2112772" y="1386849"/>
                </a:cubicBezTo>
                <a:lnTo>
                  <a:pt x="2115875" y="1392643"/>
                </a:lnTo>
                <a:lnTo>
                  <a:pt x="2368382" y="1113415"/>
                </a:lnTo>
                <a:lnTo>
                  <a:pt x="2372963" y="1120035"/>
                </a:lnTo>
                <a:lnTo>
                  <a:pt x="2380066" y="1123576"/>
                </a:lnTo>
                <a:lnTo>
                  <a:pt x="2385743" y="1117924"/>
                </a:lnTo>
                <a:cubicBezTo>
                  <a:pt x="2463517" y="1016082"/>
                  <a:pt x="2558259" y="927208"/>
                  <a:pt x="2695893" y="817356"/>
                </a:cubicBezTo>
                <a:cubicBezTo>
                  <a:pt x="2629079" y="887253"/>
                  <a:pt x="2686938" y="864273"/>
                  <a:pt x="2731834" y="858265"/>
                </a:cubicBezTo>
                <a:cubicBezTo>
                  <a:pt x="2746800" y="856263"/>
                  <a:pt x="2759762" y="839288"/>
                  <a:pt x="2774727" y="837287"/>
                </a:cubicBezTo>
                <a:cubicBezTo>
                  <a:pt x="2774727" y="837287"/>
                  <a:pt x="2775229" y="841029"/>
                  <a:pt x="2774108" y="846894"/>
                </a:cubicBezTo>
                <a:lnTo>
                  <a:pt x="2767188" y="861843"/>
                </a:lnTo>
                <a:lnTo>
                  <a:pt x="2872754" y="766749"/>
                </a:lnTo>
                <a:cubicBezTo>
                  <a:pt x="2912674" y="730789"/>
                  <a:pt x="2932624" y="672646"/>
                  <a:pt x="3000068" y="676175"/>
                </a:cubicBezTo>
                <a:cubicBezTo>
                  <a:pt x="3012712" y="676837"/>
                  <a:pt x="3022245" y="656196"/>
                  <a:pt x="3027122" y="643768"/>
                </a:cubicBezTo>
                <a:cubicBezTo>
                  <a:pt x="3043077" y="581187"/>
                  <a:pt x="3079446" y="532356"/>
                  <a:pt x="3127576" y="501053"/>
                </a:cubicBezTo>
                <a:cubicBezTo>
                  <a:pt x="3179922" y="469970"/>
                  <a:pt x="3229595" y="409153"/>
                  <a:pt x="3302819" y="463719"/>
                </a:cubicBezTo>
                <a:cubicBezTo>
                  <a:pt x="3331223" y="486345"/>
                  <a:pt x="3351636" y="500096"/>
                  <a:pt x="3349650" y="538040"/>
                </a:cubicBezTo>
                <a:cubicBezTo>
                  <a:pt x="3345457" y="618149"/>
                  <a:pt x="3320189" y="697154"/>
                  <a:pt x="3290926" y="771722"/>
                </a:cubicBezTo>
                <a:cubicBezTo>
                  <a:pt x="3286051" y="784152"/>
                  <a:pt x="3268528" y="795917"/>
                  <a:pt x="3284726" y="809448"/>
                </a:cubicBezTo>
                <a:cubicBezTo>
                  <a:pt x="3300925" y="822978"/>
                  <a:pt x="3318227" y="815429"/>
                  <a:pt x="3331535" y="803443"/>
                </a:cubicBezTo>
                <a:cubicBezTo>
                  <a:pt x="3362805" y="771258"/>
                  <a:pt x="3394075" y="739072"/>
                  <a:pt x="3421572" y="698234"/>
                </a:cubicBezTo>
                <a:cubicBezTo>
                  <a:pt x="3513816" y="550861"/>
                  <a:pt x="3654875" y="439867"/>
                  <a:pt x="3767312" y="310461"/>
                </a:cubicBezTo>
                <a:cubicBezTo>
                  <a:pt x="3785275" y="290261"/>
                  <a:pt x="3815664" y="274944"/>
                  <a:pt x="3837621" y="259179"/>
                </a:cubicBezTo>
                <a:cubicBezTo>
                  <a:pt x="3855144" y="247413"/>
                  <a:pt x="3872667" y="235647"/>
                  <a:pt x="3883988" y="261604"/>
                </a:cubicBezTo>
                <a:cubicBezTo>
                  <a:pt x="3891756" y="274697"/>
                  <a:pt x="3904844" y="266925"/>
                  <a:pt x="3913493" y="263149"/>
                </a:cubicBezTo>
                <a:cubicBezTo>
                  <a:pt x="3965618" y="236283"/>
                  <a:pt x="3990247" y="250257"/>
                  <a:pt x="4000022" y="305729"/>
                </a:cubicBezTo>
                <a:cubicBezTo>
                  <a:pt x="3999802" y="309945"/>
                  <a:pt x="4003579" y="318597"/>
                  <a:pt x="4007792" y="318818"/>
                </a:cubicBezTo>
                <a:cubicBezTo>
                  <a:pt x="4081896" y="356518"/>
                  <a:pt x="4036878" y="409124"/>
                  <a:pt x="4025798" y="459279"/>
                </a:cubicBezTo>
                <a:cubicBezTo>
                  <a:pt x="4021143" y="467488"/>
                  <a:pt x="4016489" y="475699"/>
                  <a:pt x="4011832" y="483913"/>
                </a:cubicBezTo>
                <a:cubicBezTo>
                  <a:pt x="3983010" y="550049"/>
                  <a:pt x="3998546" y="576228"/>
                  <a:pt x="4065987" y="579758"/>
                </a:cubicBezTo>
                <a:cubicBezTo>
                  <a:pt x="4070201" y="579978"/>
                  <a:pt x="4074418" y="580199"/>
                  <a:pt x="4074640" y="575982"/>
                </a:cubicBezTo>
                <a:cubicBezTo>
                  <a:pt x="4094367" y="522055"/>
                  <a:pt x="4174013" y="534677"/>
                  <a:pt x="4189967" y="472096"/>
                </a:cubicBezTo>
                <a:cubicBezTo>
                  <a:pt x="4200604" y="430376"/>
                  <a:pt x="4227216" y="406403"/>
                  <a:pt x="4274024" y="400396"/>
                </a:cubicBezTo>
                <a:cubicBezTo>
                  <a:pt x="4224988" y="368235"/>
                  <a:pt x="4218324" y="334064"/>
                  <a:pt x="4242488" y="276141"/>
                </a:cubicBezTo>
                <a:cubicBezTo>
                  <a:pt x="4247143" y="267928"/>
                  <a:pt x="4252019" y="255500"/>
                  <a:pt x="4264444" y="260379"/>
                </a:cubicBezTo>
                <a:cubicBezTo>
                  <a:pt x="4276870" y="265257"/>
                  <a:pt x="4271993" y="277685"/>
                  <a:pt x="4267337" y="285896"/>
                </a:cubicBezTo>
                <a:cubicBezTo>
                  <a:pt x="4262460" y="298326"/>
                  <a:pt x="4257583" y="310753"/>
                  <a:pt x="4265129" y="328059"/>
                </a:cubicBezTo>
                <a:cubicBezTo>
                  <a:pt x="4286208" y="329162"/>
                  <a:pt x="4291304" y="312518"/>
                  <a:pt x="4291965" y="299870"/>
                </a:cubicBezTo>
                <a:cubicBezTo>
                  <a:pt x="4294393" y="253489"/>
                  <a:pt x="4313679" y="207993"/>
                  <a:pt x="4324536" y="162056"/>
                </a:cubicBezTo>
                <a:cubicBezTo>
                  <a:pt x="4340049" y="107909"/>
                  <a:pt x="4367327" y="71285"/>
                  <a:pt x="4426779" y="65942"/>
                </a:cubicBezTo>
                <a:cubicBezTo>
                  <a:pt x="4439644" y="62387"/>
                  <a:pt x="4452291" y="63048"/>
                  <a:pt x="4457387" y="46404"/>
                </a:cubicBezTo>
                <a:cubicBezTo>
                  <a:pt x="4472019" y="9120"/>
                  <a:pt x="4506180" y="2453"/>
                  <a:pt x="4540121" y="0"/>
                </a:cubicBezTo>
                <a:close/>
              </a:path>
            </a:pathLst>
          </a:custGeom>
          <a:solidFill>
            <a:schemeClr val="bg1">
              <a:lumMod val="95000"/>
            </a:schemeClr>
          </a:solidFill>
        </p:spPr>
        <p:txBody>
          <a:bodyPr wrap="square" anchor="ctr">
            <a:noAutofit/>
          </a:bodyP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219248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Section Break Layout">
    <p:bg>
      <p:bgPr>
        <a:solidFill>
          <a:schemeClr val="bg1"/>
        </a:solidFill>
        <a:effectLst/>
      </p:bgPr>
    </p:bg>
    <p:spTree>
      <p:nvGrpSpPr>
        <p:cNvPr id="1" name=""/>
        <p:cNvGrpSpPr/>
        <p:nvPr/>
      </p:nvGrpSpPr>
      <p:grpSpPr>
        <a:xfrm>
          <a:off x="0" y="0"/>
          <a:ext cx="0" cy="0"/>
          <a:chOff x="0" y="0"/>
          <a:chExt cx="0" cy="0"/>
        </a:xfrm>
      </p:grpSpPr>
      <p:sp>
        <p:nvSpPr>
          <p:cNvPr id="15" name="Picture Placeholder 14"/>
          <p:cNvSpPr>
            <a:spLocks noGrp="1"/>
          </p:cNvSpPr>
          <p:nvPr>
            <p:ph type="pic" idx="1" hasCustomPrompt="1"/>
          </p:nvPr>
        </p:nvSpPr>
        <p:spPr>
          <a:xfrm>
            <a:off x="2" y="0"/>
            <a:ext cx="7638869" cy="6858000"/>
          </a:xfrm>
          <a:custGeom>
            <a:avLst/>
            <a:gdLst>
              <a:gd name="connsiteX0" fmla="*/ 0 w 7638869"/>
              <a:gd name="connsiteY0" fmla="*/ 0 h 6858000"/>
              <a:gd name="connsiteX1" fmla="*/ 7638869 w 7638869"/>
              <a:gd name="connsiteY1" fmla="*/ 0 h 6858000"/>
              <a:gd name="connsiteX2" fmla="*/ 3305074 w 7638869"/>
              <a:gd name="connsiteY2" fmla="*/ 6858000 h 6858000"/>
              <a:gd name="connsiteX3" fmla="*/ 3296635 w 7638869"/>
              <a:gd name="connsiteY3" fmla="*/ 6858000 h 6858000"/>
              <a:gd name="connsiteX4" fmla="*/ 0 w 7638869"/>
              <a:gd name="connsiteY4" fmla="*/ 15903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38869" h="6858000">
                <a:moveTo>
                  <a:pt x="0" y="0"/>
                </a:moveTo>
                <a:lnTo>
                  <a:pt x="7638869" y="0"/>
                </a:lnTo>
                <a:lnTo>
                  <a:pt x="3305074" y="6858000"/>
                </a:lnTo>
                <a:lnTo>
                  <a:pt x="3296635" y="6858000"/>
                </a:lnTo>
                <a:lnTo>
                  <a:pt x="0" y="1590300"/>
                </a:lnTo>
                <a:close/>
              </a:path>
            </a:pathLst>
          </a:custGeom>
          <a:solidFill>
            <a:schemeClr val="bg1">
              <a:lumMod val="95000"/>
            </a:schemeClr>
          </a:solidFill>
        </p:spPr>
        <p:txBody>
          <a:bodyPr wrap="square" anchor="ctr">
            <a:noAutofit/>
          </a:bodyP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grpSp>
        <p:nvGrpSpPr>
          <p:cNvPr id="3" name="그룹 2">
            <a:extLst>
              <a:ext uri="{FF2B5EF4-FFF2-40B4-BE49-F238E27FC236}">
                <a16:creationId xmlns:a16="http://schemas.microsoft.com/office/drawing/2014/main" id="{EB848A32-7D4C-4B71-B9E6-7192AA909683}"/>
              </a:ext>
            </a:extLst>
          </p:cNvPr>
          <p:cNvGrpSpPr/>
          <p:nvPr userDrawn="1"/>
        </p:nvGrpSpPr>
        <p:grpSpPr>
          <a:xfrm>
            <a:off x="1285598" y="4531100"/>
            <a:ext cx="1831847" cy="2326900"/>
            <a:chOff x="1194997" y="4531100"/>
            <a:chExt cx="1391266" cy="2326900"/>
          </a:xfrm>
        </p:grpSpPr>
        <p:sp>
          <p:nvSpPr>
            <p:cNvPr id="2" name="평행 사변형 1">
              <a:extLst>
                <a:ext uri="{FF2B5EF4-FFF2-40B4-BE49-F238E27FC236}">
                  <a16:creationId xmlns:a16="http://schemas.microsoft.com/office/drawing/2014/main" id="{2B8AA02C-B6B0-4B35-89E0-87B97A43426A}"/>
                </a:ext>
              </a:extLst>
            </p:cNvPr>
            <p:cNvSpPr/>
            <p:nvPr userDrawn="1"/>
          </p:nvSpPr>
          <p:spPr>
            <a:xfrm flipH="1">
              <a:off x="1194997" y="4531100"/>
              <a:ext cx="1391266" cy="2326900"/>
            </a:xfrm>
            <a:prstGeom prst="parallelogram">
              <a:avLst>
                <a:gd name="adj" fmla="val 80803"/>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dirty="0"/>
            </a:p>
          </p:txBody>
        </p:sp>
        <p:sp>
          <p:nvSpPr>
            <p:cNvPr id="10" name="평행 사변형 9">
              <a:extLst>
                <a:ext uri="{FF2B5EF4-FFF2-40B4-BE49-F238E27FC236}">
                  <a16:creationId xmlns:a16="http://schemas.microsoft.com/office/drawing/2014/main" id="{C0F73695-4F5E-4970-8CF3-C8172FE74F02}"/>
                </a:ext>
              </a:extLst>
            </p:cNvPr>
            <p:cNvSpPr/>
            <p:nvPr userDrawn="1"/>
          </p:nvSpPr>
          <p:spPr>
            <a:xfrm flipH="1">
              <a:off x="1435656" y="5606204"/>
              <a:ext cx="792473" cy="1251796"/>
            </a:xfrm>
            <a:prstGeom prst="parallelogram">
              <a:avLst>
                <a:gd name="adj" fmla="val 77385"/>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dirty="0"/>
            </a:p>
          </p:txBody>
        </p:sp>
      </p:grpSp>
      <p:grpSp>
        <p:nvGrpSpPr>
          <p:cNvPr id="4" name="그룹 3">
            <a:extLst>
              <a:ext uri="{FF2B5EF4-FFF2-40B4-BE49-F238E27FC236}">
                <a16:creationId xmlns:a16="http://schemas.microsoft.com/office/drawing/2014/main" id="{394350A7-EFD9-4814-B86A-26643AF9EBD5}"/>
              </a:ext>
            </a:extLst>
          </p:cNvPr>
          <p:cNvGrpSpPr/>
          <p:nvPr userDrawn="1"/>
        </p:nvGrpSpPr>
        <p:grpSpPr>
          <a:xfrm>
            <a:off x="4525518" y="-4290"/>
            <a:ext cx="3952171" cy="5200979"/>
            <a:chOff x="3920151" y="-9053"/>
            <a:chExt cx="3215578" cy="4014975"/>
          </a:xfrm>
        </p:grpSpPr>
        <p:sp>
          <p:nvSpPr>
            <p:cNvPr id="13" name="평행 사변형 12">
              <a:extLst>
                <a:ext uri="{FF2B5EF4-FFF2-40B4-BE49-F238E27FC236}">
                  <a16:creationId xmlns:a16="http://schemas.microsoft.com/office/drawing/2014/main" id="{71BCA314-9337-4A75-818B-76B0C0EED895}"/>
                </a:ext>
              </a:extLst>
            </p:cNvPr>
            <p:cNvSpPr/>
            <p:nvPr userDrawn="1"/>
          </p:nvSpPr>
          <p:spPr>
            <a:xfrm>
              <a:off x="3920151" y="-4763"/>
              <a:ext cx="2921235" cy="4010685"/>
            </a:xfrm>
            <a:prstGeom prst="parallelogram">
              <a:avLst>
                <a:gd name="adj" fmla="val 91201"/>
              </a:avLst>
            </a:prstGeom>
            <a:solidFill>
              <a:schemeClr val="accent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sp>
          <p:nvSpPr>
            <p:cNvPr id="14" name="평행 사변형 13">
              <a:extLst>
                <a:ext uri="{FF2B5EF4-FFF2-40B4-BE49-F238E27FC236}">
                  <a16:creationId xmlns:a16="http://schemas.microsoft.com/office/drawing/2014/main" id="{FC648CB1-83CE-4452-A37D-C391A74635DC}"/>
                </a:ext>
              </a:extLst>
            </p:cNvPr>
            <p:cNvSpPr/>
            <p:nvPr userDrawn="1"/>
          </p:nvSpPr>
          <p:spPr>
            <a:xfrm>
              <a:off x="4959760" y="-9053"/>
              <a:ext cx="2175969" cy="3064477"/>
            </a:xfrm>
            <a:prstGeom prst="parallelogram">
              <a:avLst>
                <a:gd name="adj" fmla="val 91630"/>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a:p>
          </p:txBody>
        </p:sp>
      </p:grpSp>
    </p:spTree>
    <p:extLst>
      <p:ext uri="{BB962C8B-B14F-4D97-AF65-F5344CB8AC3E}">
        <p14:creationId xmlns:p14="http://schemas.microsoft.com/office/powerpoint/2010/main" val="1237848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Section Break Layout">
    <p:bg>
      <p:bgPr>
        <a:solidFill>
          <a:schemeClr val="bg1"/>
        </a:solidFill>
        <a:effectLst/>
      </p:bgPr>
    </p:bg>
    <p:spTree>
      <p:nvGrpSpPr>
        <p:cNvPr id="1" name=""/>
        <p:cNvGrpSpPr/>
        <p:nvPr/>
      </p:nvGrpSpPr>
      <p:grpSpPr>
        <a:xfrm>
          <a:off x="0" y="0"/>
          <a:ext cx="0" cy="0"/>
          <a:chOff x="0" y="0"/>
          <a:chExt cx="0" cy="0"/>
        </a:xfrm>
      </p:grpSpPr>
      <p:sp>
        <p:nvSpPr>
          <p:cNvPr id="17" name="Picture Placeholder 2"/>
          <p:cNvSpPr>
            <a:spLocks noGrp="1"/>
          </p:cNvSpPr>
          <p:nvPr>
            <p:ph type="pic" idx="12" hasCustomPrompt="1"/>
          </p:nvPr>
        </p:nvSpPr>
        <p:spPr>
          <a:xfrm>
            <a:off x="733605" y="2216115"/>
            <a:ext cx="7740000" cy="194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0" name="Picture Placeholder 2"/>
          <p:cNvSpPr>
            <a:spLocks noGrp="1"/>
          </p:cNvSpPr>
          <p:nvPr>
            <p:ph type="pic" idx="15" hasCustomPrompt="1"/>
          </p:nvPr>
        </p:nvSpPr>
        <p:spPr>
          <a:xfrm>
            <a:off x="4693451" y="4328464"/>
            <a:ext cx="6768000" cy="1944000"/>
          </a:xfrm>
          <a:prstGeom prst="rect">
            <a:avLst/>
          </a:prstGeom>
          <a:solidFill>
            <a:schemeClr val="bg1">
              <a:lumMod val="95000"/>
            </a:schemeClr>
          </a:solidFill>
        </p:spPr>
        <p:txBody>
          <a:bodyPr anchor="ctr"/>
          <a:lstStyle>
            <a:lvl1pPr marL="0" indent="0" algn="ctr">
              <a:buNone/>
              <a:defRPr sz="120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21" name="Rectangle 20"/>
          <p:cNvSpPr/>
          <p:nvPr userDrawn="1"/>
        </p:nvSpPr>
        <p:spPr>
          <a:xfrm>
            <a:off x="8653451" y="704115"/>
            <a:ext cx="2808000" cy="345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22" name="Rectangle 21"/>
          <p:cNvSpPr/>
          <p:nvPr userDrawn="1"/>
        </p:nvSpPr>
        <p:spPr>
          <a:xfrm>
            <a:off x="733605" y="4328464"/>
            <a:ext cx="3780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800"/>
          </a:p>
        </p:txBody>
      </p:sp>
    </p:spTree>
    <p:extLst>
      <p:ext uri="{BB962C8B-B14F-4D97-AF65-F5344CB8AC3E}">
        <p14:creationId xmlns:p14="http://schemas.microsoft.com/office/powerpoint/2010/main" val="20135734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Images and Contents Layout">
    <p:spTree>
      <p:nvGrpSpPr>
        <p:cNvPr id="1" name=""/>
        <p:cNvGrpSpPr/>
        <p:nvPr/>
      </p:nvGrpSpPr>
      <p:grpSpPr>
        <a:xfrm>
          <a:off x="0" y="0"/>
          <a:ext cx="0" cy="0"/>
          <a:chOff x="0" y="0"/>
          <a:chExt cx="0" cy="0"/>
        </a:xfrm>
      </p:grpSpPr>
      <p:sp>
        <p:nvSpPr>
          <p:cNvPr id="4" name="Picture Placeholder 2"/>
          <p:cNvSpPr>
            <a:spLocks noGrp="1"/>
          </p:cNvSpPr>
          <p:nvPr>
            <p:ph type="pic" idx="14" hasCustomPrompt="1"/>
          </p:nvPr>
        </p:nvSpPr>
        <p:spPr>
          <a:xfrm>
            <a:off x="719392" y="520329"/>
            <a:ext cx="4860000" cy="3853011"/>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5" name="Picture Placeholder 2"/>
          <p:cNvSpPr>
            <a:spLocks noGrp="1"/>
          </p:cNvSpPr>
          <p:nvPr>
            <p:ph type="pic" idx="15" hasCustomPrompt="1"/>
          </p:nvPr>
        </p:nvSpPr>
        <p:spPr>
          <a:xfrm>
            <a:off x="5712608" y="520329"/>
            <a:ext cx="5760000" cy="2219474"/>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Picture Placeholder 2"/>
          <p:cNvSpPr>
            <a:spLocks noGrp="1"/>
          </p:cNvSpPr>
          <p:nvPr>
            <p:ph type="pic" idx="16" hasCustomPrompt="1"/>
          </p:nvPr>
        </p:nvSpPr>
        <p:spPr>
          <a:xfrm>
            <a:off x="5712171" y="2861171"/>
            <a:ext cx="1824000" cy="1512168"/>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7" name="Picture Placeholder 2"/>
          <p:cNvSpPr>
            <a:spLocks noGrp="1"/>
          </p:cNvSpPr>
          <p:nvPr>
            <p:ph type="pic" idx="17" hasCustomPrompt="1"/>
          </p:nvPr>
        </p:nvSpPr>
        <p:spPr>
          <a:xfrm>
            <a:off x="7680390" y="2861171"/>
            <a:ext cx="1824000" cy="1512168"/>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Picture Placeholder 2"/>
          <p:cNvSpPr>
            <a:spLocks noGrp="1"/>
          </p:cNvSpPr>
          <p:nvPr>
            <p:ph type="pic" idx="18" hasCustomPrompt="1"/>
          </p:nvPr>
        </p:nvSpPr>
        <p:spPr>
          <a:xfrm>
            <a:off x="9648608" y="2861171"/>
            <a:ext cx="1824000" cy="1512168"/>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cxnSp>
        <p:nvCxnSpPr>
          <p:cNvPr id="9" name="Straight Connector 8"/>
          <p:cNvCxnSpPr>
            <a:cxnSpLocks/>
          </p:cNvCxnSpPr>
          <p:nvPr userDrawn="1"/>
        </p:nvCxnSpPr>
        <p:spPr>
          <a:xfrm>
            <a:off x="719392" y="4507376"/>
            <a:ext cx="10753216" cy="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81861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Images &amp; Contents Layout">
    <p:spTree>
      <p:nvGrpSpPr>
        <p:cNvPr id="1" name=""/>
        <p:cNvGrpSpPr/>
        <p:nvPr/>
      </p:nvGrpSpPr>
      <p:grpSpPr>
        <a:xfrm>
          <a:off x="0" y="0"/>
          <a:ext cx="0" cy="0"/>
          <a:chOff x="0" y="0"/>
          <a:chExt cx="0" cy="0"/>
        </a:xfrm>
      </p:grpSpPr>
      <p:sp>
        <p:nvSpPr>
          <p:cNvPr id="16" name="Picture Placeholder 2"/>
          <p:cNvSpPr>
            <a:spLocks noGrp="1"/>
          </p:cNvSpPr>
          <p:nvPr>
            <p:ph type="pic" idx="14" hasCustomPrompt="1"/>
          </p:nvPr>
        </p:nvSpPr>
        <p:spPr>
          <a:xfrm>
            <a:off x="0" y="1576251"/>
            <a:ext cx="2447595" cy="5281749"/>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7" name="Picture Placeholder 2"/>
          <p:cNvSpPr>
            <a:spLocks noGrp="1"/>
          </p:cNvSpPr>
          <p:nvPr>
            <p:ph type="pic" idx="15" hasCustomPrompt="1"/>
          </p:nvPr>
        </p:nvSpPr>
        <p:spPr>
          <a:xfrm>
            <a:off x="4872203" y="1576251"/>
            <a:ext cx="2447595" cy="5281749"/>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18" name="Picture Placeholder 2"/>
          <p:cNvSpPr>
            <a:spLocks noGrp="1"/>
          </p:cNvSpPr>
          <p:nvPr>
            <p:ph type="pic" idx="16" hasCustomPrompt="1"/>
          </p:nvPr>
        </p:nvSpPr>
        <p:spPr>
          <a:xfrm>
            <a:off x="9744405" y="1576251"/>
            <a:ext cx="2447595" cy="5281749"/>
          </a:xfrm>
          <a:prstGeom prst="rect">
            <a:avLst/>
          </a:prstGeom>
          <a:solidFill>
            <a:schemeClr val="bg1">
              <a:lumMod val="95000"/>
            </a:schemeClr>
          </a:solidFill>
        </p:spPr>
        <p:txBody>
          <a:bodyPr anchor="ctr"/>
          <a:lstStyle>
            <a:lvl1pPr marL="0" indent="0" algn="ctr">
              <a:buNone/>
              <a:defRPr sz="12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8" name="Text Placeholder 9">
            <a:extLst>
              <a:ext uri="{FF2B5EF4-FFF2-40B4-BE49-F238E27FC236}">
                <a16:creationId xmlns:a16="http://schemas.microsoft.com/office/drawing/2014/main" id="{563F3B07-61CD-44DC-8C7A-948C97025791}"/>
              </a:ext>
            </a:extLst>
          </p:cNvPr>
          <p:cNvSpPr>
            <a:spLocks noGrp="1"/>
          </p:cNvSpPr>
          <p:nvPr>
            <p:ph type="body" sz="quarter" idx="10" hasCustomPrompt="1"/>
          </p:nvPr>
        </p:nvSpPr>
        <p:spPr>
          <a:xfrm>
            <a:off x="323528" y="421933"/>
            <a:ext cx="11573197" cy="724247"/>
          </a:xfrm>
          <a:prstGeom prst="rect">
            <a:avLst/>
          </a:prstGeom>
        </p:spPr>
        <p:txBody>
          <a:bodyPr anchor="ctr"/>
          <a:lstStyle>
            <a:lvl1pPr marL="0" indent="0" algn="ctr">
              <a:buNone/>
              <a:defRPr sz="54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1862390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1409218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Title + 1 column">
    <p:bg>
      <p:bgPr>
        <a:solidFill>
          <a:srgbClr val="FFFFFF"/>
        </a:solidFill>
        <a:effectLst/>
      </p:bgPr>
    </p:bg>
    <p:spTree>
      <p:nvGrpSpPr>
        <p:cNvPr id="1" name=""/>
        <p:cNvGrpSpPr/>
        <p:nvPr/>
      </p:nvGrpSpPr>
      <p:grpSpPr>
        <a:xfrm>
          <a:off x="0" y="0"/>
          <a:ext cx="0" cy="0"/>
          <a:chOff x="0" y="0"/>
          <a:chExt cx="0" cy="0"/>
        </a:xfrm>
      </p:grpSpPr>
      <p:sp>
        <p:nvSpPr>
          <p:cNvPr id="2" name="Google Shape;12;p2">
            <a:extLst>
              <a:ext uri="{FF2B5EF4-FFF2-40B4-BE49-F238E27FC236}">
                <a16:creationId xmlns:a16="http://schemas.microsoft.com/office/drawing/2014/main" id="{5100B8CD-A211-4DB3-A6E3-0A876A9D7AAB}"/>
              </a:ext>
            </a:extLst>
          </p:cNvPr>
          <p:cNvSpPr txBox="1">
            <a:spLocks noGrp="1"/>
          </p:cNvSpPr>
          <p:nvPr>
            <p:ph type="title"/>
          </p:nvPr>
        </p:nvSpPr>
        <p:spPr>
          <a:xfrm>
            <a:off x="1317422" y="131811"/>
            <a:ext cx="9559073" cy="865717"/>
          </a:xfrm>
          <a:prstGeom prst="rect">
            <a:avLst/>
          </a:prstGeom>
          <a:noFill/>
          <a:ln>
            <a:noFill/>
          </a:ln>
        </p:spPr>
        <p:txBody>
          <a:bodyPr vert="horz" wrap="square" lIns="0" tIns="0" rIns="0" bIns="0" anchor="t" anchorCtr="1" compatLnSpc="1">
            <a:noAutofit/>
          </a:bodyPr>
          <a:lstStyle>
            <a:lvl1pPr marL="0" marR="0" lvl="0" indent="0" algn="ctr" fontAlgn="auto">
              <a:lnSpc>
                <a:spcPct val="80000"/>
              </a:lnSpc>
              <a:spcBef>
                <a:spcPct val="0"/>
              </a:spcBef>
              <a:spcAft>
                <a:spcPct val="0"/>
              </a:spcAft>
              <a:defRPr lang="es-PE" sz="4800" b="0" i="0" u="none" strike="noStrike" cap="none" spc="0" baseline="0">
                <a:solidFill>
                  <a:srgbClr val="27348B"/>
                </a:solidFill>
                <a:uFillTx/>
                <a:latin typeface="Playfair Display Black"/>
                <a:ea typeface="Arial Unicode MS"/>
              </a:defRPr>
            </a:lvl1pPr>
          </a:lstStyle>
          <a:p>
            <a:pPr lvl="0"/>
            <a:endParaRPr lang="es-PE"/>
          </a:p>
        </p:txBody>
      </p:sp>
    </p:spTree>
    <p:extLst>
      <p:ext uri="{BB962C8B-B14F-4D97-AF65-F5344CB8AC3E}">
        <p14:creationId xmlns:p14="http://schemas.microsoft.com/office/powerpoint/2010/main" val="5152944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E3AE7-A9CF-A7F7-9E9A-A82BB7D333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20679B1-81B2-5736-8A1F-D77640D2C4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34E0197-A183-2C17-D337-893A3025731B}"/>
              </a:ext>
            </a:extLst>
          </p:cNvPr>
          <p:cNvSpPr>
            <a:spLocks noGrp="1"/>
          </p:cNvSpPr>
          <p:nvPr>
            <p:ph type="dt" sz="half" idx="10"/>
          </p:nvPr>
        </p:nvSpPr>
        <p:spPr/>
        <p:txBody>
          <a:bodyPr/>
          <a:lstStyle/>
          <a:p>
            <a:fld id="{571C0758-6A48-42AF-AEA6-AAB01AEB2271}" type="datetimeFigureOut">
              <a:rPr lang="en-US" smtClean="0"/>
              <a:t>4/1/2024</a:t>
            </a:fld>
            <a:endParaRPr lang="en-US" dirty="0"/>
          </a:p>
        </p:txBody>
      </p:sp>
      <p:sp>
        <p:nvSpPr>
          <p:cNvPr id="5" name="Footer Placeholder 4">
            <a:extLst>
              <a:ext uri="{FF2B5EF4-FFF2-40B4-BE49-F238E27FC236}">
                <a16:creationId xmlns:a16="http://schemas.microsoft.com/office/drawing/2014/main" id="{1813EAB1-8F79-53E5-03CB-69F65CD50CC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88B3861-1B82-5824-5052-7EF864441314}"/>
              </a:ext>
            </a:extLst>
          </p:cNvPr>
          <p:cNvSpPr>
            <a:spLocks noGrp="1"/>
          </p:cNvSpPr>
          <p:nvPr>
            <p:ph type="sldNum" sz="quarter" idx="12"/>
          </p:nvPr>
        </p:nvSpPr>
        <p:spPr/>
        <p:txBody>
          <a:bodyPr/>
          <a:lstStyle/>
          <a:p>
            <a:fld id="{D1FBCBEF-955B-434C-A4E8-C6FABF1AA15F}" type="slidenum">
              <a:rPr lang="en-US" smtClean="0"/>
              <a:t>‹#›</a:t>
            </a:fld>
            <a:endParaRPr lang="en-US" dirty="0"/>
          </a:p>
        </p:txBody>
      </p:sp>
    </p:spTree>
    <p:extLst>
      <p:ext uri="{BB962C8B-B14F-4D97-AF65-F5344CB8AC3E}">
        <p14:creationId xmlns:p14="http://schemas.microsoft.com/office/powerpoint/2010/main" val="18750991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11F230-9992-4DDA-A546-B3298B2472EA}"/>
              </a:ext>
            </a:extLst>
          </p:cNvPr>
          <p:cNvSpPr>
            <a:spLocks noGrp="1"/>
          </p:cNvSpPr>
          <p:nvPr>
            <p:ph type="dt" sz="half" idx="10"/>
          </p:nvPr>
        </p:nvSpPr>
        <p:spPr/>
        <p:txBody>
          <a:bodyPr/>
          <a:lstStyle/>
          <a:p>
            <a:fld id="{F7F773A4-E57F-4703-9776-BDDB46EC2528}" type="datetimeFigureOut">
              <a:rPr lang="en-IN" smtClean="0"/>
              <a:t>01-04-2024</a:t>
            </a:fld>
            <a:endParaRPr lang="en-IN"/>
          </a:p>
        </p:txBody>
      </p:sp>
      <p:sp>
        <p:nvSpPr>
          <p:cNvPr id="3" name="Footer Placeholder 2">
            <a:extLst>
              <a:ext uri="{FF2B5EF4-FFF2-40B4-BE49-F238E27FC236}">
                <a16:creationId xmlns:a16="http://schemas.microsoft.com/office/drawing/2014/main" id="{D2633CDB-4265-4CA7-8DFB-4CD4D4E87590}"/>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813EFDEF-C69C-402A-BC90-D6B30DA52576}"/>
              </a:ext>
            </a:extLst>
          </p:cNvPr>
          <p:cNvSpPr>
            <a:spLocks noGrp="1"/>
          </p:cNvSpPr>
          <p:nvPr>
            <p:ph type="sldNum" sz="quarter" idx="12"/>
          </p:nvPr>
        </p:nvSpPr>
        <p:spPr/>
        <p:txBody>
          <a:bodyPr/>
          <a:lstStyle/>
          <a:p>
            <a:fld id="{688E0313-CF8F-45DD-8F23-0CEEDAF48CB7}" type="slidenum">
              <a:rPr lang="en-IN" smtClean="0"/>
              <a:t>‹#›</a:t>
            </a:fld>
            <a:endParaRPr lang="en-IN"/>
          </a:p>
        </p:txBody>
      </p:sp>
      <p:sp>
        <p:nvSpPr>
          <p:cNvPr id="6" name="Picture Placeholder 5">
            <a:extLst>
              <a:ext uri="{FF2B5EF4-FFF2-40B4-BE49-F238E27FC236}">
                <a16:creationId xmlns:a16="http://schemas.microsoft.com/office/drawing/2014/main" id="{D8CFCA20-BD19-440B-AB2B-FE51555DE308}"/>
              </a:ext>
            </a:extLst>
          </p:cNvPr>
          <p:cNvSpPr>
            <a:spLocks noGrp="1"/>
          </p:cNvSpPr>
          <p:nvPr>
            <p:ph type="pic" sz="quarter" idx="13"/>
          </p:nvPr>
        </p:nvSpPr>
        <p:spPr>
          <a:xfrm>
            <a:off x="0" y="0"/>
            <a:ext cx="4872038" cy="6858000"/>
          </a:xfrm>
        </p:spPr>
        <p:txBody>
          <a:bodyPr/>
          <a:lstStyle/>
          <a:p>
            <a:endParaRPr lang="en-IN"/>
          </a:p>
        </p:txBody>
      </p:sp>
    </p:spTree>
    <p:extLst>
      <p:ext uri="{BB962C8B-B14F-4D97-AF65-F5344CB8AC3E}">
        <p14:creationId xmlns:p14="http://schemas.microsoft.com/office/powerpoint/2010/main" val="287515784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ntent-defaul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742F5D61-803A-0927-F5B5-F58FB79875DC}"/>
              </a:ext>
            </a:extLst>
          </p:cNvPr>
          <p:cNvSpPr txBox="1">
            <a:spLocks/>
          </p:cNvSpPr>
          <p:nvPr userDrawn="1"/>
        </p:nvSpPr>
        <p:spPr>
          <a:xfrm>
            <a:off x="10566400" y="6264276"/>
            <a:ext cx="1016000" cy="365125"/>
          </a:xfrm>
          <a:prstGeom prst="rect">
            <a:avLst/>
          </a:prstGeom>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defRPr/>
            </a:pPr>
            <a:fld id="{1D447AB1-721A-4C07-9144-F35F6E3BD4E1}" type="slidenum">
              <a:rPr lang="en-US" altLang="en-US" sz="1600" smtClean="0">
                <a:solidFill>
                  <a:srgbClr val="7F7F7F"/>
                </a:solidFill>
                <a:cs typeface="Arial" panose="020B0604020202020204" pitchFamily="34" charset="0"/>
              </a:rPr>
              <a:pPr algn="r" eaLnBrk="1" hangingPunct="1">
                <a:defRPr/>
              </a:pPr>
              <a:t>‹#›</a:t>
            </a:fld>
            <a:endParaRPr lang="en-US" altLang="en-US" sz="1600">
              <a:solidFill>
                <a:srgbClr val="7F7F7F"/>
              </a:solidFill>
              <a:cs typeface="Arial" panose="020B0604020202020204" pitchFamily="34" charset="0"/>
            </a:endParaRPr>
          </a:p>
        </p:txBody>
      </p:sp>
      <p:pic>
        <p:nvPicPr>
          <p:cNvPr id="3" name="Picture 5">
            <a:extLst>
              <a:ext uri="{FF2B5EF4-FFF2-40B4-BE49-F238E27FC236}">
                <a16:creationId xmlns:a16="http://schemas.microsoft.com/office/drawing/2014/main" id="{9B682630-673F-65EC-E9D0-46B20BDFED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40833" y="1150939"/>
            <a:ext cx="1072726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609600" y="274638"/>
            <a:ext cx="10972800" cy="792162"/>
          </a:xfrm>
        </p:spPr>
        <p:txBody>
          <a:bodyPr>
            <a:normAutofit/>
          </a:bodyPr>
          <a:lstStyle>
            <a:lvl1pPr algn="l">
              <a:defRPr sz="2800">
                <a:solidFill>
                  <a:srgbClr val="00A94F"/>
                </a:solidFill>
                <a:latin typeface="Arial Rounded MT Bold" panose="020F0704030504030204" pitchFamily="34" charset="0"/>
              </a:defRPr>
            </a:lvl1pPr>
          </a:lstStyle>
          <a:p>
            <a:r>
              <a:rPr lang="en-US"/>
              <a:t>Click to edit Master title style</a:t>
            </a:r>
            <a:endParaRPr lang="en-US" dirty="0"/>
          </a:p>
        </p:txBody>
      </p:sp>
      <p:sp>
        <p:nvSpPr>
          <p:cNvPr id="12" name="Content Placeholder 2"/>
          <p:cNvSpPr>
            <a:spLocks noGrp="1"/>
          </p:cNvSpPr>
          <p:nvPr>
            <p:ph idx="1"/>
          </p:nvPr>
        </p:nvSpPr>
        <p:spPr>
          <a:xfrm>
            <a:off x="609600" y="1295400"/>
            <a:ext cx="10972800" cy="4953000"/>
          </a:xfrm>
        </p:spPr>
        <p:txBody>
          <a:bodyPr>
            <a:normAutofit/>
          </a:bodyPr>
          <a:lstStyle>
            <a:lvl1pPr>
              <a:defRPr sz="2400">
                <a:solidFill>
                  <a:schemeClr val="tx1"/>
                </a:solidFill>
              </a:defRPr>
            </a:lvl1pPr>
            <a:lvl2pPr>
              <a:defRPr sz="2400">
                <a:solidFill>
                  <a:schemeClr val="tx1"/>
                </a:solidFill>
              </a:defRPr>
            </a:lvl2pPr>
            <a:lvl3pPr>
              <a:defRPr sz="2400">
                <a:solidFill>
                  <a:schemeClr val="tx1"/>
                </a:solidFill>
              </a:defRPr>
            </a:lvl3pPr>
            <a:lvl4pPr>
              <a:defRPr sz="2400">
                <a:solidFill>
                  <a:schemeClr val="tx1"/>
                </a:solidFill>
              </a:defRPr>
            </a:lvl4pPr>
            <a:lvl5pP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420522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Style slide layout">
    <p:spTree>
      <p:nvGrpSpPr>
        <p:cNvPr id="1" name=""/>
        <p:cNvGrpSpPr/>
        <p:nvPr/>
      </p:nvGrpSpPr>
      <p:grpSpPr>
        <a:xfrm>
          <a:off x="0" y="0"/>
          <a:ext cx="0" cy="0"/>
          <a:chOff x="0" y="0"/>
          <a:chExt cx="0" cy="0"/>
        </a:xfrm>
      </p:grpSpPr>
      <p:sp>
        <p:nvSpPr>
          <p:cNvPr id="3" name="Rectangle 5">
            <a:extLst>
              <a:ext uri="{FF2B5EF4-FFF2-40B4-BE49-F238E27FC236}">
                <a16:creationId xmlns:a16="http://schemas.microsoft.com/office/drawing/2014/main" id="{9D76EB2C-2D27-44A3-B8E0-E53A28CDA021}"/>
              </a:ext>
            </a:extLst>
          </p:cNvPr>
          <p:cNvSpPr>
            <a:spLocks noChangeArrowheads="1"/>
          </p:cNvSpPr>
          <p:nvPr userDrawn="1"/>
        </p:nvSpPr>
        <p:spPr bwMode="auto">
          <a:xfrm>
            <a:off x="-3175" y="0"/>
            <a:ext cx="12195175" cy="6854825"/>
          </a:xfrm>
          <a:prstGeom prst="rect">
            <a:avLst/>
          </a:pr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8" name="Freeform 6">
            <a:extLst>
              <a:ext uri="{FF2B5EF4-FFF2-40B4-BE49-F238E27FC236}">
                <a16:creationId xmlns:a16="http://schemas.microsoft.com/office/drawing/2014/main" id="{9EAD0798-4D97-46DD-A5BD-D4EF004D8B5A}"/>
              </a:ext>
            </a:extLst>
          </p:cNvPr>
          <p:cNvSpPr>
            <a:spLocks/>
          </p:cNvSpPr>
          <p:nvPr/>
        </p:nvSpPr>
        <p:spPr bwMode="auto">
          <a:xfrm>
            <a:off x="11207750" y="5925089"/>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p>
        </p:txBody>
      </p:sp>
      <p:sp>
        <p:nvSpPr>
          <p:cNvPr id="39" name="Rectangle 7">
            <a:extLst>
              <a:ext uri="{FF2B5EF4-FFF2-40B4-BE49-F238E27FC236}">
                <a16:creationId xmlns:a16="http://schemas.microsoft.com/office/drawing/2014/main" id="{FAD9EA27-F8D6-4423-9140-BBA9EFB30214}"/>
              </a:ext>
            </a:extLst>
          </p:cNvPr>
          <p:cNvSpPr>
            <a:spLocks noChangeArrowheads="1"/>
          </p:cNvSpPr>
          <p:nvPr/>
        </p:nvSpPr>
        <p:spPr bwMode="auto">
          <a:xfrm>
            <a:off x="215900" y="6261639"/>
            <a:ext cx="11496675" cy="20478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s-PE"/>
          </a:p>
        </p:txBody>
      </p:sp>
      <p:grpSp>
        <p:nvGrpSpPr>
          <p:cNvPr id="40" name="Grupo 39">
            <a:extLst>
              <a:ext uri="{FF2B5EF4-FFF2-40B4-BE49-F238E27FC236}">
                <a16:creationId xmlns:a16="http://schemas.microsoft.com/office/drawing/2014/main" id="{510901D0-F05D-4428-B1C3-9FE12E10B6EF}"/>
              </a:ext>
            </a:extLst>
          </p:cNvPr>
          <p:cNvGrpSpPr/>
          <p:nvPr userDrawn="1"/>
        </p:nvGrpSpPr>
        <p:grpSpPr>
          <a:xfrm>
            <a:off x="11347449" y="6040066"/>
            <a:ext cx="647701" cy="644757"/>
            <a:chOff x="-441958" y="1920082"/>
            <a:chExt cx="3143250" cy="3128963"/>
          </a:xfrm>
          <a:solidFill>
            <a:srgbClr val="FED715"/>
          </a:solidFill>
        </p:grpSpPr>
        <p:sp>
          <p:nvSpPr>
            <p:cNvPr id="41" name="Freeform 8">
              <a:extLst>
                <a:ext uri="{FF2B5EF4-FFF2-40B4-BE49-F238E27FC236}">
                  <a16:creationId xmlns:a16="http://schemas.microsoft.com/office/drawing/2014/main" id="{CBAE871E-6538-4041-BAAB-344F706322A2}"/>
                </a:ext>
              </a:extLst>
            </p:cNvPr>
            <p:cNvSpPr>
              <a:spLocks/>
            </p:cNvSpPr>
            <p:nvPr/>
          </p:nvSpPr>
          <p:spPr bwMode="auto">
            <a:xfrm>
              <a:off x="-441958" y="2382045"/>
              <a:ext cx="2501900" cy="2517775"/>
            </a:xfrm>
            <a:custGeom>
              <a:avLst/>
              <a:gdLst>
                <a:gd name="T0" fmla="*/ 352 w 788"/>
                <a:gd name="T1" fmla="*/ 770 h 792"/>
                <a:gd name="T2" fmla="*/ 411 w 788"/>
                <a:gd name="T3" fmla="*/ 774 h 792"/>
                <a:gd name="T4" fmla="*/ 469 w 788"/>
                <a:gd name="T5" fmla="*/ 650 h 792"/>
                <a:gd name="T6" fmla="*/ 469 w 788"/>
                <a:gd name="T7" fmla="*/ 613 h 792"/>
                <a:gd name="T8" fmla="*/ 556 w 788"/>
                <a:gd name="T9" fmla="*/ 530 h 792"/>
                <a:gd name="T10" fmla="*/ 583 w 788"/>
                <a:gd name="T11" fmla="*/ 535 h 792"/>
                <a:gd name="T12" fmla="*/ 602 w 788"/>
                <a:gd name="T13" fmla="*/ 639 h 792"/>
                <a:gd name="T14" fmla="*/ 592 w 788"/>
                <a:gd name="T15" fmla="*/ 693 h 792"/>
                <a:gd name="T16" fmla="*/ 555 w 788"/>
                <a:gd name="T17" fmla="*/ 747 h 792"/>
                <a:gd name="T18" fmla="*/ 553 w 788"/>
                <a:gd name="T19" fmla="*/ 757 h 792"/>
                <a:gd name="T20" fmla="*/ 591 w 788"/>
                <a:gd name="T21" fmla="*/ 719 h 792"/>
                <a:gd name="T22" fmla="*/ 642 w 788"/>
                <a:gd name="T23" fmla="*/ 642 h 792"/>
                <a:gd name="T24" fmla="*/ 641 w 788"/>
                <a:gd name="T25" fmla="*/ 638 h 792"/>
                <a:gd name="T26" fmla="*/ 633 w 788"/>
                <a:gd name="T27" fmla="*/ 539 h 792"/>
                <a:gd name="T28" fmla="*/ 666 w 788"/>
                <a:gd name="T29" fmla="*/ 527 h 792"/>
                <a:gd name="T30" fmla="*/ 669 w 788"/>
                <a:gd name="T31" fmla="*/ 538 h 792"/>
                <a:gd name="T32" fmla="*/ 717 w 788"/>
                <a:gd name="T33" fmla="*/ 569 h 792"/>
                <a:gd name="T34" fmla="*/ 754 w 788"/>
                <a:gd name="T35" fmla="*/ 575 h 792"/>
                <a:gd name="T36" fmla="*/ 741 w 788"/>
                <a:gd name="T37" fmla="*/ 610 h 792"/>
                <a:gd name="T38" fmla="*/ 722 w 788"/>
                <a:gd name="T39" fmla="*/ 632 h 792"/>
                <a:gd name="T40" fmla="*/ 716 w 788"/>
                <a:gd name="T41" fmla="*/ 646 h 792"/>
                <a:gd name="T42" fmla="*/ 731 w 788"/>
                <a:gd name="T43" fmla="*/ 647 h 792"/>
                <a:gd name="T44" fmla="*/ 755 w 788"/>
                <a:gd name="T45" fmla="*/ 626 h 792"/>
                <a:gd name="T46" fmla="*/ 767 w 788"/>
                <a:gd name="T47" fmla="*/ 589 h 792"/>
                <a:gd name="T48" fmla="*/ 772 w 788"/>
                <a:gd name="T49" fmla="*/ 579 h 792"/>
                <a:gd name="T50" fmla="*/ 784 w 788"/>
                <a:gd name="T51" fmla="*/ 556 h 792"/>
                <a:gd name="T52" fmla="*/ 765 w 788"/>
                <a:gd name="T53" fmla="*/ 535 h 792"/>
                <a:gd name="T54" fmla="*/ 736 w 788"/>
                <a:gd name="T55" fmla="*/ 531 h 792"/>
                <a:gd name="T56" fmla="*/ 713 w 788"/>
                <a:gd name="T57" fmla="*/ 531 h 792"/>
                <a:gd name="T58" fmla="*/ 722 w 788"/>
                <a:gd name="T59" fmla="*/ 479 h 792"/>
                <a:gd name="T60" fmla="*/ 728 w 788"/>
                <a:gd name="T61" fmla="*/ 347 h 792"/>
                <a:gd name="T62" fmla="*/ 626 w 788"/>
                <a:gd name="T63" fmla="*/ 296 h 792"/>
                <a:gd name="T64" fmla="*/ 582 w 788"/>
                <a:gd name="T65" fmla="*/ 285 h 792"/>
                <a:gd name="T66" fmla="*/ 196 w 788"/>
                <a:gd name="T67" fmla="*/ 50 h 792"/>
                <a:gd name="T68" fmla="*/ 90 w 788"/>
                <a:gd name="T69" fmla="*/ 9 h 792"/>
                <a:gd name="T70" fmla="*/ 7 w 788"/>
                <a:gd name="T71" fmla="*/ 86 h 792"/>
                <a:gd name="T72" fmla="*/ 242 w 788"/>
                <a:gd name="T73" fmla="*/ 321 h 792"/>
                <a:gd name="T74" fmla="*/ 493 w 788"/>
                <a:gd name="T75" fmla="*/ 348 h 792"/>
                <a:gd name="T76" fmla="*/ 506 w 788"/>
                <a:gd name="T77" fmla="*/ 351 h 792"/>
                <a:gd name="T78" fmla="*/ 496 w 788"/>
                <a:gd name="T79" fmla="*/ 435 h 792"/>
                <a:gd name="T80" fmla="*/ 507 w 788"/>
                <a:gd name="T81" fmla="*/ 458 h 792"/>
                <a:gd name="T82" fmla="*/ 507 w 788"/>
                <a:gd name="T83" fmla="*/ 529 h 792"/>
                <a:gd name="T84" fmla="*/ 465 w 788"/>
                <a:gd name="T85" fmla="*/ 586 h 792"/>
                <a:gd name="T86" fmla="*/ 437 w 788"/>
                <a:gd name="T87" fmla="*/ 634 h 792"/>
                <a:gd name="T88" fmla="*/ 429 w 788"/>
                <a:gd name="T89" fmla="*/ 696 h 792"/>
                <a:gd name="T90" fmla="*/ 421 w 788"/>
                <a:gd name="T91" fmla="*/ 709 h 792"/>
                <a:gd name="T92" fmla="*/ 371 w 788"/>
                <a:gd name="T93" fmla="*/ 733 h 792"/>
                <a:gd name="T94" fmla="*/ 353 w 788"/>
                <a:gd name="T95" fmla="*/ 770 h 792"/>
                <a:gd name="T96" fmla="*/ 352 w 788"/>
                <a:gd name="T97" fmla="*/ 77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8" h="792">
                  <a:moveTo>
                    <a:pt x="352" y="770"/>
                  </a:moveTo>
                  <a:cubicBezTo>
                    <a:pt x="372" y="791"/>
                    <a:pt x="388" y="792"/>
                    <a:pt x="411" y="774"/>
                  </a:cubicBezTo>
                  <a:cubicBezTo>
                    <a:pt x="480" y="718"/>
                    <a:pt x="468" y="725"/>
                    <a:pt x="469" y="650"/>
                  </a:cubicBezTo>
                  <a:cubicBezTo>
                    <a:pt x="469" y="638"/>
                    <a:pt x="469" y="626"/>
                    <a:pt x="469" y="613"/>
                  </a:cubicBezTo>
                  <a:cubicBezTo>
                    <a:pt x="509" y="597"/>
                    <a:pt x="532" y="563"/>
                    <a:pt x="556" y="530"/>
                  </a:cubicBezTo>
                  <a:cubicBezTo>
                    <a:pt x="565" y="532"/>
                    <a:pt x="574" y="534"/>
                    <a:pt x="583" y="535"/>
                  </a:cubicBezTo>
                  <a:cubicBezTo>
                    <a:pt x="589" y="570"/>
                    <a:pt x="591" y="606"/>
                    <a:pt x="602" y="639"/>
                  </a:cubicBezTo>
                  <a:cubicBezTo>
                    <a:pt x="610" y="662"/>
                    <a:pt x="604" y="676"/>
                    <a:pt x="592" y="693"/>
                  </a:cubicBezTo>
                  <a:cubicBezTo>
                    <a:pt x="579" y="710"/>
                    <a:pt x="567" y="729"/>
                    <a:pt x="555" y="747"/>
                  </a:cubicBezTo>
                  <a:cubicBezTo>
                    <a:pt x="554" y="750"/>
                    <a:pt x="554" y="754"/>
                    <a:pt x="553" y="757"/>
                  </a:cubicBezTo>
                  <a:cubicBezTo>
                    <a:pt x="572" y="756"/>
                    <a:pt x="578" y="750"/>
                    <a:pt x="591" y="719"/>
                  </a:cubicBezTo>
                  <a:cubicBezTo>
                    <a:pt x="630" y="716"/>
                    <a:pt x="655" y="679"/>
                    <a:pt x="642" y="642"/>
                  </a:cubicBezTo>
                  <a:cubicBezTo>
                    <a:pt x="641" y="641"/>
                    <a:pt x="641" y="639"/>
                    <a:pt x="641" y="638"/>
                  </a:cubicBezTo>
                  <a:cubicBezTo>
                    <a:pt x="627" y="607"/>
                    <a:pt x="613" y="575"/>
                    <a:pt x="633" y="539"/>
                  </a:cubicBezTo>
                  <a:cubicBezTo>
                    <a:pt x="641" y="536"/>
                    <a:pt x="653" y="532"/>
                    <a:pt x="666" y="527"/>
                  </a:cubicBezTo>
                  <a:cubicBezTo>
                    <a:pt x="667" y="531"/>
                    <a:pt x="668" y="535"/>
                    <a:pt x="669" y="538"/>
                  </a:cubicBezTo>
                  <a:cubicBezTo>
                    <a:pt x="680" y="572"/>
                    <a:pt x="682" y="572"/>
                    <a:pt x="717" y="569"/>
                  </a:cubicBezTo>
                  <a:cubicBezTo>
                    <a:pt x="729" y="568"/>
                    <a:pt x="742" y="573"/>
                    <a:pt x="754" y="575"/>
                  </a:cubicBezTo>
                  <a:cubicBezTo>
                    <a:pt x="750" y="586"/>
                    <a:pt x="747" y="599"/>
                    <a:pt x="741" y="610"/>
                  </a:cubicBezTo>
                  <a:cubicBezTo>
                    <a:pt x="737" y="618"/>
                    <a:pt x="728" y="624"/>
                    <a:pt x="722" y="632"/>
                  </a:cubicBezTo>
                  <a:cubicBezTo>
                    <a:pt x="719" y="636"/>
                    <a:pt x="718" y="641"/>
                    <a:pt x="716" y="646"/>
                  </a:cubicBezTo>
                  <a:cubicBezTo>
                    <a:pt x="721" y="646"/>
                    <a:pt x="728" y="649"/>
                    <a:pt x="731" y="647"/>
                  </a:cubicBezTo>
                  <a:cubicBezTo>
                    <a:pt x="740" y="641"/>
                    <a:pt x="750" y="635"/>
                    <a:pt x="755" y="626"/>
                  </a:cubicBezTo>
                  <a:cubicBezTo>
                    <a:pt x="761" y="615"/>
                    <a:pt x="763" y="601"/>
                    <a:pt x="767" y="589"/>
                  </a:cubicBezTo>
                  <a:cubicBezTo>
                    <a:pt x="768" y="585"/>
                    <a:pt x="769" y="579"/>
                    <a:pt x="772" y="579"/>
                  </a:cubicBezTo>
                  <a:cubicBezTo>
                    <a:pt x="785" y="575"/>
                    <a:pt x="788" y="565"/>
                    <a:pt x="784" y="556"/>
                  </a:cubicBezTo>
                  <a:cubicBezTo>
                    <a:pt x="781" y="548"/>
                    <a:pt x="773" y="539"/>
                    <a:pt x="765" y="535"/>
                  </a:cubicBezTo>
                  <a:cubicBezTo>
                    <a:pt x="757" y="531"/>
                    <a:pt x="746" y="531"/>
                    <a:pt x="736" y="531"/>
                  </a:cubicBezTo>
                  <a:cubicBezTo>
                    <a:pt x="728" y="530"/>
                    <a:pt x="721" y="531"/>
                    <a:pt x="713" y="531"/>
                  </a:cubicBezTo>
                  <a:cubicBezTo>
                    <a:pt x="706" y="511"/>
                    <a:pt x="708" y="496"/>
                    <a:pt x="722" y="479"/>
                  </a:cubicBezTo>
                  <a:cubicBezTo>
                    <a:pt x="756" y="438"/>
                    <a:pt x="749" y="392"/>
                    <a:pt x="728" y="347"/>
                  </a:cubicBezTo>
                  <a:cubicBezTo>
                    <a:pt x="712" y="314"/>
                    <a:pt x="667" y="291"/>
                    <a:pt x="626" y="296"/>
                  </a:cubicBezTo>
                  <a:cubicBezTo>
                    <a:pt x="609" y="299"/>
                    <a:pt x="596" y="293"/>
                    <a:pt x="582" y="285"/>
                  </a:cubicBezTo>
                  <a:cubicBezTo>
                    <a:pt x="454" y="206"/>
                    <a:pt x="325" y="128"/>
                    <a:pt x="196" y="50"/>
                  </a:cubicBezTo>
                  <a:cubicBezTo>
                    <a:pt x="163" y="30"/>
                    <a:pt x="129" y="16"/>
                    <a:pt x="90" y="9"/>
                  </a:cubicBezTo>
                  <a:cubicBezTo>
                    <a:pt x="35" y="0"/>
                    <a:pt x="0" y="31"/>
                    <a:pt x="7" y="86"/>
                  </a:cubicBezTo>
                  <a:cubicBezTo>
                    <a:pt x="23" y="204"/>
                    <a:pt x="103" y="310"/>
                    <a:pt x="242" y="321"/>
                  </a:cubicBezTo>
                  <a:cubicBezTo>
                    <a:pt x="326" y="328"/>
                    <a:pt x="409" y="339"/>
                    <a:pt x="493" y="348"/>
                  </a:cubicBezTo>
                  <a:cubicBezTo>
                    <a:pt x="496" y="349"/>
                    <a:pt x="500" y="350"/>
                    <a:pt x="506" y="351"/>
                  </a:cubicBezTo>
                  <a:cubicBezTo>
                    <a:pt x="475" y="377"/>
                    <a:pt x="479" y="405"/>
                    <a:pt x="496" y="435"/>
                  </a:cubicBezTo>
                  <a:cubicBezTo>
                    <a:pt x="500" y="442"/>
                    <a:pt x="502" y="451"/>
                    <a:pt x="507" y="458"/>
                  </a:cubicBezTo>
                  <a:cubicBezTo>
                    <a:pt x="524" y="482"/>
                    <a:pt x="520" y="506"/>
                    <a:pt x="507" y="529"/>
                  </a:cubicBezTo>
                  <a:cubicBezTo>
                    <a:pt x="495" y="549"/>
                    <a:pt x="481" y="570"/>
                    <a:pt x="465" y="586"/>
                  </a:cubicBezTo>
                  <a:cubicBezTo>
                    <a:pt x="450" y="600"/>
                    <a:pt x="440" y="615"/>
                    <a:pt x="437" y="634"/>
                  </a:cubicBezTo>
                  <a:cubicBezTo>
                    <a:pt x="434" y="655"/>
                    <a:pt x="432" y="675"/>
                    <a:pt x="429" y="696"/>
                  </a:cubicBezTo>
                  <a:cubicBezTo>
                    <a:pt x="428" y="701"/>
                    <a:pt x="425" y="707"/>
                    <a:pt x="421" y="709"/>
                  </a:cubicBezTo>
                  <a:cubicBezTo>
                    <a:pt x="405" y="718"/>
                    <a:pt x="388" y="725"/>
                    <a:pt x="371" y="733"/>
                  </a:cubicBezTo>
                  <a:cubicBezTo>
                    <a:pt x="356" y="741"/>
                    <a:pt x="348" y="753"/>
                    <a:pt x="353" y="770"/>
                  </a:cubicBezTo>
                  <a:lnTo>
                    <a:pt x="352" y="7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2" name="Freeform 9">
              <a:extLst>
                <a:ext uri="{FF2B5EF4-FFF2-40B4-BE49-F238E27FC236}">
                  <a16:creationId xmlns:a16="http://schemas.microsoft.com/office/drawing/2014/main" id="{43184E01-6DB8-49D7-A376-23E1434B912C}"/>
                </a:ext>
              </a:extLst>
            </p:cNvPr>
            <p:cNvSpPr>
              <a:spLocks/>
            </p:cNvSpPr>
            <p:nvPr/>
          </p:nvSpPr>
          <p:spPr bwMode="auto">
            <a:xfrm>
              <a:off x="183517" y="1920082"/>
              <a:ext cx="1298575" cy="1338263"/>
            </a:xfrm>
            <a:custGeom>
              <a:avLst/>
              <a:gdLst>
                <a:gd name="T0" fmla="*/ 409 w 409"/>
                <a:gd name="T1" fmla="*/ 418 h 421"/>
                <a:gd name="T2" fmla="*/ 397 w 409"/>
                <a:gd name="T3" fmla="*/ 387 h 421"/>
                <a:gd name="T4" fmla="*/ 206 w 409"/>
                <a:gd name="T5" fmla="*/ 109 h 421"/>
                <a:gd name="T6" fmla="*/ 111 w 409"/>
                <a:gd name="T7" fmla="*/ 23 h 421"/>
                <a:gd name="T8" fmla="*/ 61 w 409"/>
                <a:gd name="T9" fmla="*/ 5 h 421"/>
                <a:gd name="T10" fmla="*/ 3 w 409"/>
                <a:gd name="T11" fmla="*/ 60 h 421"/>
                <a:gd name="T12" fmla="*/ 8 w 409"/>
                <a:gd name="T13" fmla="*/ 166 h 421"/>
                <a:gd name="T14" fmla="*/ 31 w 409"/>
                <a:gd name="T15" fmla="*/ 197 h 421"/>
                <a:gd name="T16" fmla="*/ 393 w 409"/>
                <a:gd name="T17" fmla="*/ 416 h 421"/>
                <a:gd name="T18" fmla="*/ 404 w 409"/>
                <a:gd name="T19" fmla="*/ 421 h 421"/>
                <a:gd name="T20" fmla="*/ 409 w 409"/>
                <a:gd name="T21" fmla="*/ 41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421">
                  <a:moveTo>
                    <a:pt x="409" y="418"/>
                  </a:moveTo>
                  <a:cubicBezTo>
                    <a:pt x="405" y="408"/>
                    <a:pt x="403" y="396"/>
                    <a:pt x="397" y="387"/>
                  </a:cubicBezTo>
                  <a:cubicBezTo>
                    <a:pt x="334" y="294"/>
                    <a:pt x="271" y="201"/>
                    <a:pt x="206" y="109"/>
                  </a:cubicBezTo>
                  <a:cubicBezTo>
                    <a:pt x="181" y="74"/>
                    <a:pt x="149" y="44"/>
                    <a:pt x="111" y="23"/>
                  </a:cubicBezTo>
                  <a:cubicBezTo>
                    <a:pt x="96" y="14"/>
                    <a:pt x="78" y="8"/>
                    <a:pt x="61" y="5"/>
                  </a:cubicBezTo>
                  <a:cubicBezTo>
                    <a:pt x="31" y="0"/>
                    <a:pt x="6" y="21"/>
                    <a:pt x="3" y="60"/>
                  </a:cubicBezTo>
                  <a:cubicBezTo>
                    <a:pt x="0" y="95"/>
                    <a:pt x="3" y="131"/>
                    <a:pt x="8" y="166"/>
                  </a:cubicBezTo>
                  <a:cubicBezTo>
                    <a:pt x="9" y="177"/>
                    <a:pt x="20" y="191"/>
                    <a:pt x="31" y="197"/>
                  </a:cubicBezTo>
                  <a:cubicBezTo>
                    <a:pt x="151" y="271"/>
                    <a:pt x="272" y="343"/>
                    <a:pt x="393" y="416"/>
                  </a:cubicBezTo>
                  <a:cubicBezTo>
                    <a:pt x="397" y="418"/>
                    <a:pt x="401" y="420"/>
                    <a:pt x="404" y="421"/>
                  </a:cubicBezTo>
                  <a:cubicBezTo>
                    <a:pt x="406" y="420"/>
                    <a:pt x="407" y="419"/>
                    <a:pt x="409" y="4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3" name="Freeform 10">
              <a:extLst>
                <a:ext uri="{FF2B5EF4-FFF2-40B4-BE49-F238E27FC236}">
                  <a16:creationId xmlns:a16="http://schemas.microsoft.com/office/drawing/2014/main" id="{2C71D53E-022A-4FB5-9BA8-9E685A5D5D13}"/>
                </a:ext>
              </a:extLst>
            </p:cNvPr>
            <p:cNvSpPr>
              <a:spLocks/>
            </p:cNvSpPr>
            <p:nvPr/>
          </p:nvSpPr>
          <p:spPr bwMode="auto">
            <a:xfrm>
              <a:off x="1882142" y="3242470"/>
              <a:ext cx="819150" cy="792163"/>
            </a:xfrm>
            <a:custGeom>
              <a:avLst/>
              <a:gdLst>
                <a:gd name="T0" fmla="*/ 143 w 258"/>
                <a:gd name="T1" fmla="*/ 56 h 249"/>
                <a:gd name="T2" fmla="*/ 148 w 258"/>
                <a:gd name="T3" fmla="*/ 26 h 249"/>
                <a:gd name="T4" fmla="*/ 192 w 258"/>
                <a:gd name="T5" fmla="*/ 14 h 249"/>
                <a:gd name="T6" fmla="*/ 217 w 258"/>
                <a:gd name="T7" fmla="*/ 24 h 249"/>
                <a:gd name="T8" fmla="*/ 234 w 258"/>
                <a:gd name="T9" fmla="*/ 14 h 249"/>
                <a:gd name="T10" fmla="*/ 233 w 258"/>
                <a:gd name="T11" fmla="*/ 3 h 249"/>
                <a:gd name="T12" fmla="*/ 222 w 258"/>
                <a:gd name="T13" fmla="*/ 1 h 249"/>
                <a:gd name="T14" fmla="*/ 185 w 258"/>
                <a:gd name="T15" fmla="*/ 1 h 249"/>
                <a:gd name="T16" fmla="*/ 138 w 258"/>
                <a:gd name="T17" fmla="*/ 19 h 249"/>
                <a:gd name="T18" fmla="*/ 112 w 258"/>
                <a:gd name="T19" fmla="*/ 22 h 249"/>
                <a:gd name="T20" fmla="*/ 39 w 258"/>
                <a:gd name="T21" fmla="*/ 10 h 249"/>
                <a:gd name="T22" fmla="*/ 6 w 258"/>
                <a:gd name="T23" fmla="*/ 63 h 249"/>
                <a:gd name="T24" fmla="*/ 84 w 258"/>
                <a:gd name="T25" fmla="*/ 226 h 249"/>
                <a:gd name="T26" fmla="*/ 136 w 258"/>
                <a:gd name="T27" fmla="*/ 220 h 249"/>
                <a:gd name="T28" fmla="*/ 151 w 258"/>
                <a:gd name="T29" fmla="*/ 87 h 249"/>
                <a:gd name="T30" fmla="*/ 161 w 258"/>
                <a:gd name="T31" fmla="*/ 52 h 249"/>
                <a:gd name="T32" fmla="*/ 204 w 258"/>
                <a:gd name="T33" fmla="*/ 55 h 249"/>
                <a:gd name="T34" fmla="*/ 227 w 258"/>
                <a:gd name="T35" fmla="*/ 81 h 249"/>
                <a:gd name="T36" fmla="*/ 250 w 258"/>
                <a:gd name="T37" fmla="*/ 90 h 249"/>
                <a:gd name="T38" fmla="*/ 257 w 258"/>
                <a:gd name="T39" fmla="*/ 78 h 249"/>
                <a:gd name="T40" fmla="*/ 241 w 258"/>
                <a:gd name="T41" fmla="*/ 61 h 249"/>
                <a:gd name="T42" fmla="*/ 197 w 258"/>
                <a:gd name="T43" fmla="*/ 42 h 249"/>
                <a:gd name="T44" fmla="*/ 168 w 258"/>
                <a:gd name="T45" fmla="*/ 42 h 249"/>
                <a:gd name="T46" fmla="*/ 143 w 258"/>
                <a:gd name="T47" fmla="*/ 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8" h="249">
                  <a:moveTo>
                    <a:pt x="143" y="56"/>
                  </a:moveTo>
                  <a:cubicBezTo>
                    <a:pt x="132" y="42"/>
                    <a:pt x="140" y="33"/>
                    <a:pt x="148" y="26"/>
                  </a:cubicBezTo>
                  <a:cubicBezTo>
                    <a:pt x="160" y="13"/>
                    <a:pt x="174" y="5"/>
                    <a:pt x="192" y="14"/>
                  </a:cubicBezTo>
                  <a:cubicBezTo>
                    <a:pt x="200" y="17"/>
                    <a:pt x="209" y="23"/>
                    <a:pt x="217" y="24"/>
                  </a:cubicBezTo>
                  <a:cubicBezTo>
                    <a:pt x="223" y="24"/>
                    <a:pt x="230" y="19"/>
                    <a:pt x="234" y="14"/>
                  </a:cubicBezTo>
                  <a:cubicBezTo>
                    <a:pt x="236" y="13"/>
                    <a:pt x="236" y="6"/>
                    <a:pt x="233" y="3"/>
                  </a:cubicBezTo>
                  <a:cubicBezTo>
                    <a:pt x="231" y="1"/>
                    <a:pt x="226" y="1"/>
                    <a:pt x="222" y="1"/>
                  </a:cubicBezTo>
                  <a:cubicBezTo>
                    <a:pt x="210" y="1"/>
                    <a:pt x="197" y="2"/>
                    <a:pt x="185" y="1"/>
                  </a:cubicBezTo>
                  <a:cubicBezTo>
                    <a:pt x="166" y="0"/>
                    <a:pt x="150" y="4"/>
                    <a:pt x="138" y="19"/>
                  </a:cubicBezTo>
                  <a:cubicBezTo>
                    <a:pt x="130" y="29"/>
                    <a:pt x="123" y="30"/>
                    <a:pt x="112" y="22"/>
                  </a:cubicBezTo>
                  <a:cubicBezTo>
                    <a:pt x="90" y="6"/>
                    <a:pt x="64" y="6"/>
                    <a:pt x="39" y="10"/>
                  </a:cubicBezTo>
                  <a:cubicBezTo>
                    <a:pt x="13" y="15"/>
                    <a:pt x="0" y="36"/>
                    <a:pt x="6" y="63"/>
                  </a:cubicBezTo>
                  <a:cubicBezTo>
                    <a:pt x="20" y="123"/>
                    <a:pt x="46" y="178"/>
                    <a:pt x="84" y="226"/>
                  </a:cubicBezTo>
                  <a:cubicBezTo>
                    <a:pt x="103" y="249"/>
                    <a:pt x="124" y="247"/>
                    <a:pt x="136" y="220"/>
                  </a:cubicBezTo>
                  <a:cubicBezTo>
                    <a:pt x="156" y="178"/>
                    <a:pt x="158" y="132"/>
                    <a:pt x="151" y="87"/>
                  </a:cubicBezTo>
                  <a:cubicBezTo>
                    <a:pt x="148" y="72"/>
                    <a:pt x="146" y="61"/>
                    <a:pt x="161" y="52"/>
                  </a:cubicBezTo>
                  <a:cubicBezTo>
                    <a:pt x="176" y="43"/>
                    <a:pt x="191" y="45"/>
                    <a:pt x="204" y="55"/>
                  </a:cubicBezTo>
                  <a:cubicBezTo>
                    <a:pt x="213" y="62"/>
                    <a:pt x="219" y="73"/>
                    <a:pt x="227" y="81"/>
                  </a:cubicBezTo>
                  <a:cubicBezTo>
                    <a:pt x="233" y="86"/>
                    <a:pt x="242" y="88"/>
                    <a:pt x="250" y="90"/>
                  </a:cubicBezTo>
                  <a:cubicBezTo>
                    <a:pt x="251" y="90"/>
                    <a:pt x="258" y="80"/>
                    <a:pt x="257" y="78"/>
                  </a:cubicBezTo>
                  <a:cubicBezTo>
                    <a:pt x="253" y="71"/>
                    <a:pt x="247" y="65"/>
                    <a:pt x="241" y="61"/>
                  </a:cubicBezTo>
                  <a:cubicBezTo>
                    <a:pt x="227" y="54"/>
                    <a:pt x="212" y="47"/>
                    <a:pt x="197" y="42"/>
                  </a:cubicBezTo>
                  <a:cubicBezTo>
                    <a:pt x="188" y="39"/>
                    <a:pt x="177" y="39"/>
                    <a:pt x="168" y="42"/>
                  </a:cubicBezTo>
                  <a:cubicBezTo>
                    <a:pt x="159" y="44"/>
                    <a:pt x="152" y="50"/>
                    <a:pt x="14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4" name="Freeform 11">
              <a:extLst>
                <a:ext uri="{FF2B5EF4-FFF2-40B4-BE49-F238E27FC236}">
                  <a16:creationId xmlns:a16="http://schemas.microsoft.com/office/drawing/2014/main" id="{F432076D-1A50-4E8C-A5C4-0D2F2CFB16EE}"/>
                </a:ext>
              </a:extLst>
            </p:cNvPr>
            <p:cNvSpPr>
              <a:spLocks/>
            </p:cNvSpPr>
            <p:nvPr/>
          </p:nvSpPr>
          <p:spPr bwMode="auto">
            <a:xfrm>
              <a:off x="24767" y="3672682"/>
              <a:ext cx="730250" cy="773113"/>
            </a:xfrm>
            <a:custGeom>
              <a:avLst/>
              <a:gdLst>
                <a:gd name="T0" fmla="*/ 230 w 230"/>
                <a:gd name="T1" fmla="*/ 190 h 243"/>
                <a:gd name="T2" fmla="*/ 71 w 230"/>
                <a:gd name="T3" fmla="*/ 0 h 243"/>
                <a:gd name="T4" fmla="*/ 14 w 230"/>
                <a:gd name="T5" fmla="*/ 47 h 243"/>
                <a:gd name="T6" fmla="*/ 9 w 230"/>
                <a:gd name="T7" fmla="*/ 96 h 243"/>
                <a:gd name="T8" fmla="*/ 142 w 230"/>
                <a:gd name="T9" fmla="*/ 230 h 243"/>
                <a:gd name="T10" fmla="*/ 206 w 230"/>
                <a:gd name="T11" fmla="*/ 219 h 243"/>
                <a:gd name="T12" fmla="*/ 230 w 230"/>
                <a:gd name="T13" fmla="*/ 190 h 243"/>
              </a:gdLst>
              <a:ahLst/>
              <a:cxnLst>
                <a:cxn ang="0">
                  <a:pos x="T0" y="T1"/>
                </a:cxn>
                <a:cxn ang="0">
                  <a:pos x="T2" y="T3"/>
                </a:cxn>
                <a:cxn ang="0">
                  <a:pos x="T4" y="T5"/>
                </a:cxn>
                <a:cxn ang="0">
                  <a:pos x="T6" y="T7"/>
                </a:cxn>
                <a:cxn ang="0">
                  <a:pos x="T8" y="T9"/>
                </a:cxn>
                <a:cxn ang="0">
                  <a:pos x="T10" y="T11"/>
                </a:cxn>
                <a:cxn ang="0">
                  <a:pos x="T12" y="T13"/>
                </a:cxn>
              </a:cxnLst>
              <a:rect l="0" t="0" r="r" b="b"/>
              <a:pathLst>
                <a:path w="230" h="243">
                  <a:moveTo>
                    <a:pt x="230" y="190"/>
                  </a:moveTo>
                  <a:cubicBezTo>
                    <a:pt x="164" y="139"/>
                    <a:pt x="109" y="79"/>
                    <a:pt x="71" y="0"/>
                  </a:cubicBezTo>
                  <a:cubicBezTo>
                    <a:pt x="51" y="16"/>
                    <a:pt x="31" y="30"/>
                    <a:pt x="14" y="47"/>
                  </a:cubicBezTo>
                  <a:cubicBezTo>
                    <a:pt x="0" y="61"/>
                    <a:pt x="0" y="78"/>
                    <a:pt x="9" y="96"/>
                  </a:cubicBezTo>
                  <a:cubicBezTo>
                    <a:pt x="39" y="156"/>
                    <a:pt x="87" y="196"/>
                    <a:pt x="142" y="230"/>
                  </a:cubicBezTo>
                  <a:cubicBezTo>
                    <a:pt x="164" y="243"/>
                    <a:pt x="188" y="238"/>
                    <a:pt x="206" y="219"/>
                  </a:cubicBezTo>
                  <a:cubicBezTo>
                    <a:pt x="214" y="211"/>
                    <a:pt x="222" y="201"/>
                    <a:pt x="230"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5" name="Freeform 12">
              <a:extLst>
                <a:ext uri="{FF2B5EF4-FFF2-40B4-BE49-F238E27FC236}">
                  <a16:creationId xmlns:a16="http://schemas.microsoft.com/office/drawing/2014/main" id="{453A686F-390F-4DE5-A6EF-28897F657A9A}"/>
                </a:ext>
              </a:extLst>
            </p:cNvPr>
            <p:cNvSpPr>
              <a:spLocks/>
            </p:cNvSpPr>
            <p:nvPr/>
          </p:nvSpPr>
          <p:spPr bwMode="auto">
            <a:xfrm>
              <a:off x="520067" y="3475832"/>
              <a:ext cx="644525" cy="644525"/>
            </a:xfrm>
            <a:custGeom>
              <a:avLst/>
              <a:gdLst>
                <a:gd name="T0" fmla="*/ 59 w 203"/>
                <a:gd name="T1" fmla="*/ 0 h 203"/>
                <a:gd name="T2" fmla="*/ 30 w 203"/>
                <a:gd name="T3" fmla="*/ 6 h 203"/>
                <a:gd name="T4" fmla="*/ 11 w 203"/>
                <a:gd name="T5" fmla="*/ 49 h 203"/>
                <a:gd name="T6" fmla="*/ 117 w 203"/>
                <a:gd name="T7" fmla="*/ 182 h 203"/>
                <a:gd name="T8" fmla="*/ 137 w 203"/>
                <a:gd name="T9" fmla="*/ 194 h 203"/>
                <a:gd name="T10" fmla="*/ 188 w 203"/>
                <a:gd name="T11" fmla="*/ 190 h 203"/>
                <a:gd name="T12" fmla="*/ 198 w 203"/>
                <a:gd name="T13" fmla="*/ 145 h 203"/>
                <a:gd name="T14" fmla="*/ 99 w 203"/>
                <a:gd name="T15" fmla="*/ 13 h 203"/>
                <a:gd name="T16" fmla="*/ 59 w 203"/>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59" y="0"/>
                  </a:moveTo>
                  <a:cubicBezTo>
                    <a:pt x="46" y="3"/>
                    <a:pt x="38" y="4"/>
                    <a:pt x="30" y="6"/>
                  </a:cubicBezTo>
                  <a:cubicBezTo>
                    <a:pt x="8" y="14"/>
                    <a:pt x="0" y="29"/>
                    <a:pt x="11" y="49"/>
                  </a:cubicBezTo>
                  <a:cubicBezTo>
                    <a:pt x="38" y="100"/>
                    <a:pt x="70" y="147"/>
                    <a:pt x="117" y="182"/>
                  </a:cubicBezTo>
                  <a:cubicBezTo>
                    <a:pt x="123" y="187"/>
                    <a:pt x="130" y="191"/>
                    <a:pt x="137" y="194"/>
                  </a:cubicBezTo>
                  <a:cubicBezTo>
                    <a:pt x="155" y="201"/>
                    <a:pt x="173" y="203"/>
                    <a:pt x="188" y="190"/>
                  </a:cubicBezTo>
                  <a:cubicBezTo>
                    <a:pt x="203" y="178"/>
                    <a:pt x="202" y="161"/>
                    <a:pt x="198" y="145"/>
                  </a:cubicBezTo>
                  <a:cubicBezTo>
                    <a:pt x="184" y="87"/>
                    <a:pt x="150" y="43"/>
                    <a:pt x="99" y="13"/>
                  </a:cubicBezTo>
                  <a:cubicBezTo>
                    <a:pt x="86" y="6"/>
                    <a:pt x="70" y="4"/>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6" name="Freeform 13">
              <a:extLst>
                <a:ext uri="{FF2B5EF4-FFF2-40B4-BE49-F238E27FC236}">
                  <a16:creationId xmlns:a16="http://schemas.microsoft.com/office/drawing/2014/main" id="{27D5467D-EEFD-4C88-84DE-3412B3416FAB}"/>
                </a:ext>
              </a:extLst>
            </p:cNvPr>
            <p:cNvSpPr>
              <a:spLocks/>
            </p:cNvSpPr>
            <p:nvPr/>
          </p:nvSpPr>
          <p:spPr bwMode="auto">
            <a:xfrm>
              <a:off x="285117" y="3539332"/>
              <a:ext cx="692150" cy="723900"/>
            </a:xfrm>
            <a:custGeom>
              <a:avLst/>
              <a:gdLst>
                <a:gd name="T0" fmla="*/ 218 w 218"/>
                <a:gd name="T1" fmla="*/ 186 h 228"/>
                <a:gd name="T2" fmla="*/ 79 w 218"/>
                <a:gd name="T3" fmla="*/ 31 h 228"/>
                <a:gd name="T4" fmla="*/ 26 w 218"/>
                <a:gd name="T5" fmla="*/ 14 h 228"/>
                <a:gd name="T6" fmla="*/ 12 w 218"/>
                <a:gd name="T7" fmla="*/ 61 h 228"/>
                <a:gd name="T8" fmla="*/ 152 w 218"/>
                <a:gd name="T9" fmla="*/ 223 h 228"/>
                <a:gd name="T10" fmla="*/ 171 w 218"/>
                <a:gd name="T11" fmla="*/ 227 h 228"/>
                <a:gd name="T12" fmla="*/ 218 w 218"/>
                <a:gd name="T13" fmla="*/ 186 h 228"/>
              </a:gdLst>
              <a:ahLst/>
              <a:cxnLst>
                <a:cxn ang="0">
                  <a:pos x="T0" y="T1"/>
                </a:cxn>
                <a:cxn ang="0">
                  <a:pos x="T2" y="T3"/>
                </a:cxn>
                <a:cxn ang="0">
                  <a:pos x="T4" y="T5"/>
                </a:cxn>
                <a:cxn ang="0">
                  <a:pos x="T6" y="T7"/>
                </a:cxn>
                <a:cxn ang="0">
                  <a:pos x="T8" y="T9"/>
                </a:cxn>
                <a:cxn ang="0">
                  <a:pos x="T10" y="T11"/>
                </a:cxn>
                <a:cxn ang="0">
                  <a:pos x="T12" y="T13"/>
                </a:cxn>
              </a:cxnLst>
              <a:rect l="0" t="0" r="r" b="b"/>
              <a:pathLst>
                <a:path w="218" h="228">
                  <a:moveTo>
                    <a:pt x="218" y="186"/>
                  </a:moveTo>
                  <a:cubicBezTo>
                    <a:pt x="150" y="152"/>
                    <a:pt x="108" y="97"/>
                    <a:pt x="79" y="31"/>
                  </a:cubicBezTo>
                  <a:cubicBezTo>
                    <a:pt x="68" y="6"/>
                    <a:pt x="51" y="0"/>
                    <a:pt x="26" y="14"/>
                  </a:cubicBezTo>
                  <a:cubicBezTo>
                    <a:pt x="4" y="26"/>
                    <a:pt x="0" y="39"/>
                    <a:pt x="12" y="61"/>
                  </a:cubicBezTo>
                  <a:cubicBezTo>
                    <a:pt x="46" y="126"/>
                    <a:pt x="94" y="179"/>
                    <a:pt x="152" y="223"/>
                  </a:cubicBezTo>
                  <a:cubicBezTo>
                    <a:pt x="156" y="227"/>
                    <a:pt x="165" y="228"/>
                    <a:pt x="171" y="227"/>
                  </a:cubicBezTo>
                  <a:cubicBezTo>
                    <a:pt x="193" y="222"/>
                    <a:pt x="211" y="211"/>
                    <a:pt x="218"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7" name="Freeform 14">
              <a:extLst>
                <a:ext uri="{FF2B5EF4-FFF2-40B4-BE49-F238E27FC236}">
                  <a16:creationId xmlns:a16="http://schemas.microsoft.com/office/drawing/2014/main" id="{622FB9FE-C426-4632-A6F9-0796F17B845A}"/>
                </a:ext>
              </a:extLst>
            </p:cNvPr>
            <p:cNvSpPr>
              <a:spLocks/>
            </p:cNvSpPr>
            <p:nvPr/>
          </p:nvSpPr>
          <p:spPr bwMode="auto">
            <a:xfrm>
              <a:off x="-156208" y="3933032"/>
              <a:ext cx="631825" cy="566738"/>
            </a:xfrm>
            <a:custGeom>
              <a:avLst/>
              <a:gdLst>
                <a:gd name="T0" fmla="*/ 199 w 199"/>
                <a:gd name="T1" fmla="*/ 160 h 178"/>
                <a:gd name="T2" fmla="*/ 129 w 199"/>
                <a:gd name="T3" fmla="*/ 106 h 178"/>
                <a:gd name="T4" fmla="*/ 57 w 199"/>
                <a:gd name="T5" fmla="*/ 12 h 178"/>
                <a:gd name="T6" fmla="*/ 37 w 199"/>
                <a:gd name="T7" fmla="*/ 6 h 178"/>
                <a:gd name="T8" fmla="*/ 1 w 199"/>
                <a:gd name="T9" fmla="*/ 77 h 178"/>
                <a:gd name="T10" fmla="*/ 6 w 199"/>
                <a:gd name="T11" fmla="*/ 88 h 178"/>
                <a:gd name="T12" fmla="*/ 110 w 199"/>
                <a:gd name="T13" fmla="*/ 166 h 178"/>
                <a:gd name="T14" fmla="*/ 199 w 199"/>
                <a:gd name="T15" fmla="*/ 16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78">
                  <a:moveTo>
                    <a:pt x="199" y="160"/>
                  </a:moveTo>
                  <a:cubicBezTo>
                    <a:pt x="175" y="141"/>
                    <a:pt x="151" y="124"/>
                    <a:pt x="129" y="106"/>
                  </a:cubicBezTo>
                  <a:cubicBezTo>
                    <a:pt x="99" y="80"/>
                    <a:pt x="73" y="49"/>
                    <a:pt x="57" y="12"/>
                  </a:cubicBezTo>
                  <a:cubicBezTo>
                    <a:pt x="52" y="0"/>
                    <a:pt x="45" y="0"/>
                    <a:pt x="37" y="6"/>
                  </a:cubicBezTo>
                  <a:cubicBezTo>
                    <a:pt x="15" y="25"/>
                    <a:pt x="8" y="51"/>
                    <a:pt x="1" y="77"/>
                  </a:cubicBezTo>
                  <a:cubicBezTo>
                    <a:pt x="0" y="80"/>
                    <a:pt x="3" y="85"/>
                    <a:pt x="6" y="88"/>
                  </a:cubicBezTo>
                  <a:cubicBezTo>
                    <a:pt x="35" y="121"/>
                    <a:pt x="68" y="149"/>
                    <a:pt x="110" y="166"/>
                  </a:cubicBezTo>
                  <a:cubicBezTo>
                    <a:pt x="140" y="177"/>
                    <a:pt x="169" y="178"/>
                    <a:pt x="19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8" name="Freeform 15">
              <a:extLst>
                <a:ext uri="{FF2B5EF4-FFF2-40B4-BE49-F238E27FC236}">
                  <a16:creationId xmlns:a16="http://schemas.microsoft.com/office/drawing/2014/main" id="{1745EAC4-5D15-4D8A-9503-2B7F5E19700F}"/>
                </a:ext>
              </a:extLst>
            </p:cNvPr>
            <p:cNvSpPr>
              <a:spLocks/>
            </p:cNvSpPr>
            <p:nvPr/>
          </p:nvSpPr>
          <p:spPr bwMode="auto">
            <a:xfrm>
              <a:off x="-222883" y="4212432"/>
              <a:ext cx="527050" cy="468313"/>
            </a:xfrm>
            <a:custGeom>
              <a:avLst/>
              <a:gdLst>
                <a:gd name="T0" fmla="*/ 166 w 166"/>
                <a:gd name="T1" fmla="*/ 93 h 147"/>
                <a:gd name="T2" fmla="*/ 15 w 166"/>
                <a:gd name="T3" fmla="*/ 0 h 147"/>
                <a:gd name="T4" fmla="*/ 13 w 166"/>
                <a:gd name="T5" fmla="*/ 118 h 147"/>
                <a:gd name="T6" fmla="*/ 55 w 166"/>
                <a:gd name="T7" fmla="*/ 147 h 147"/>
                <a:gd name="T8" fmla="*/ 145 w 166"/>
                <a:gd name="T9" fmla="*/ 117 h 147"/>
                <a:gd name="T10" fmla="*/ 166 w 166"/>
                <a:gd name="T11" fmla="*/ 93 h 147"/>
              </a:gdLst>
              <a:ahLst/>
              <a:cxnLst>
                <a:cxn ang="0">
                  <a:pos x="T0" y="T1"/>
                </a:cxn>
                <a:cxn ang="0">
                  <a:pos x="T2" y="T3"/>
                </a:cxn>
                <a:cxn ang="0">
                  <a:pos x="T4" y="T5"/>
                </a:cxn>
                <a:cxn ang="0">
                  <a:pos x="T6" y="T7"/>
                </a:cxn>
                <a:cxn ang="0">
                  <a:pos x="T8" y="T9"/>
                </a:cxn>
                <a:cxn ang="0">
                  <a:pos x="T10" y="T11"/>
                </a:cxn>
              </a:cxnLst>
              <a:rect l="0" t="0" r="r" b="b"/>
              <a:pathLst>
                <a:path w="166" h="147">
                  <a:moveTo>
                    <a:pt x="166" y="93"/>
                  </a:moveTo>
                  <a:cubicBezTo>
                    <a:pt x="102" y="83"/>
                    <a:pt x="56" y="49"/>
                    <a:pt x="15" y="0"/>
                  </a:cubicBezTo>
                  <a:cubicBezTo>
                    <a:pt x="6" y="41"/>
                    <a:pt x="0" y="80"/>
                    <a:pt x="13" y="118"/>
                  </a:cubicBezTo>
                  <a:cubicBezTo>
                    <a:pt x="19" y="138"/>
                    <a:pt x="34" y="147"/>
                    <a:pt x="55" y="147"/>
                  </a:cubicBezTo>
                  <a:cubicBezTo>
                    <a:pt x="88" y="147"/>
                    <a:pt x="119" y="138"/>
                    <a:pt x="145" y="117"/>
                  </a:cubicBezTo>
                  <a:cubicBezTo>
                    <a:pt x="153" y="111"/>
                    <a:pt x="158" y="103"/>
                    <a:pt x="16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9" name="Freeform 16">
              <a:extLst>
                <a:ext uri="{FF2B5EF4-FFF2-40B4-BE49-F238E27FC236}">
                  <a16:creationId xmlns:a16="http://schemas.microsoft.com/office/drawing/2014/main" id="{0FD154BC-1E08-406F-9FB1-2C1FAFAC057F}"/>
                </a:ext>
              </a:extLst>
            </p:cNvPr>
            <p:cNvSpPr>
              <a:spLocks/>
            </p:cNvSpPr>
            <p:nvPr/>
          </p:nvSpPr>
          <p:spPr bwMode="auto">
            <a:xfrm>
              <a:off x="577217" y="4829970"/>
              <a:ext cx="107950" cy="219075"/>
            </a:xfrm>
            <a:custGeom>
              <a:avLst/>
              <a:gdLst>
                <a:gd name="T0" fmla="*/ 32 w 34"/>
                <a:gd name="T1" fmla="*/ 0 h 69"/>
                <a:gd name="T2" fmla="*/ 23 w 34"/>
                <a:gd name="T3" fmla="*/ 2 h 69"/>
                <a:gd name="T4" fmla="*/ 9 w 34"/>
                <a:gd name="T5" fmla="*/ 69 h 69"/>
                <a:gd name="T6" fmla="*/ 31 w 34"/>
                <a:gd name="T7" fmla="*/ 0 h 69"/>
                <a:gd name="T8" fmla="*/ 32 w 34"/>
                <a:gd name="T9" fmla="*/ 0 h 69"/>
              </a:gdLst>
              <a:ahLst/>
              <a:cxnLst>
                <a:cxn ang="0">
                  <a:pos x="T0" y="T1"/>
                </a:cxn>
                <a:cxn ang="0">
                  <a:pos x="T2" y="T3"/>
                </a:cxn>
                <a:cxn ang="0">
                  <a:pos x="T4" y="T5"/>
                </a:cxn>
                <a:cxn ang="0">
                  <a:pos x="T6" y="T7"/>
                </a:cxn>
                <a:cxn ang="0">
                  <a:pos x="T8" y="T9"/>
                </a:cxn>
              </a:cxnLst>
              <a:rect l="0" t="0" r="r" b="b"/>
              <a:pathLst>
                <a:path w="34" h="69">
                  <a:moveTo>
                    <a:pt x="32" y="0"/>
                  </a:moveTo>
                  <a:cubicBezTo>
                    <a:pt x="29" y="1"/>
                    <a:pt x="25" y="0"/>
                    <a:pt x="23" y="2"/>
                  </a:cubicBezTo>
                  <a:cubicBezTo>
                    <a:pt x="10" y="9"/>
                    <a:pt x="0" y="52"/>
                    <a:pt x="9" y="69"/>
                  </a:cubicBezTo>
                  <a:cubicBezTo>
                    <a:pt x="26" y="48"/>
                    <a:pt x="34" y="26"/>
                    <a:pt x="31" y="0"/>
                  </a:cubicBezTo>
                  <a:cubicBezTo>
                    <a:pt x="31"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0" name="Freeform 17">
              <a:extLst>
                <a:ext uri="{FF2B5EF4-FFF2-40B4-BE49-F238E27FC236}">
                  <a16:creationId xmlns:a16="http://schemas.microsoft.com/office/drawing/2014/main" id="{B29B4B4B-1659-48DA-8480-D42B2D04BA08}"/>
                </a:ext>
              </a:extLst>
            </p:cNvPr>
            <p:cNvSpPr>
              <a:spLocks/>
            </p:cNvSpPr>
            <p:nvPr/>
          </p:nvSpPr>
          <p:spPr bwMode="auto">
            <a:xfrm>
              <a:off x="-168908" y="4687095"/>
              <a:ext cx="117475" cy="107950"/>
            </a:xfrm>
            <a:custGeom>
              <a:avLst/>
              <a:gdLst>
                <a:gd name="T0" fmla="*/ 6 w 37"/>
                <a:gd name="T1" fmla="*/ 34 h 34"/>
                <a:gd name="T2" fmla="*/ 37 w 37"/>
                <a:gd name="T3" fmla="*/ 8 h 34"/>
                <a:gd name="T4" fmla="*/ 0 w 37"/>
                <a:gd name="T5" fmla="*/ 0 h 34"/>
                <a:gd name="T6" fmla="*/ 6 w 37"/>
                <a:gd name="T7" fmla="*/ 34 h 34"/>
              </a:gdLst>
              <a:ahLst/>
              <a:cxnLst>
                <a:cxn ang="0">
                  <a:pos x="T0" y="T1"/>
                </a:cxn>
                <a:cxn ang="0">
                  <a:pos x="T2" y="T3"/>
                </a:cxn>
                <a:cxn ang="0">
                  <a:pos x="T4" y="T5"/>
                </a:cxn>
                <a:cxn ang="0">
                  <a:pos x="T6" y="T7"/>
                </a:cxn>
              </a:cxnLst>
              <a:rect l="0" t="0" r="r" b="b"/>
              <a:pathLst>
                <a:path w="37" h="34">
                  <a:moveTo>
                    <a:pt x="6" y="34"/>
                  </a:moveTo>
                  <a:cubicBezTo>
                    <a:pt x="17" y="25"/>
                    <a:pt x="26" y="17"/>
                    <a:pt x="37" y="8"/>
                  </a:cubicBezTo>
                  <a:cubicBezTo>
                    <a:pt x="24" y="5"/>
                    <a:pt x="12" y="3"/>
                    <a:pt x="0" y="0"/>
                  </a:cubicBezTo>
                  <a:cubicBezTo>
                    <a:pt x="2" y="10"/>
                    <a:pt x="4" y="21"/>
                    <a:pt x="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sp>
        <p:nvSpPr>
          <p:cNvPr id="51" name="Forma libre 11">
            <a:extLst>
              <a:ext uri="{FF2B5EF4-FFF2-40B4-BE49-F238E27FC236}">
                <a16:creationId xmlns:a16="http://schemas.microsoft.com/office/drawing/2014/main" id="{34FB1828-D379-427F-BF28-1F60918515A2}"/>
              </a:ext>
            </a:extLst>
          </p:cNvPr>
          <p:cNvSpPr/>
          <p:nvPr userDrawn="1"/>
        </p:nvSpPr>
        <p:spPr>
          <a:xfrm>
            <a:off x="215900" y="391573"/>
            <a:ext cx="589280" cy="698974"/>
          </a:xfrm>
          <a:custGeom>
            <a:avLst/>
            <a:gdLst>
              <a:gd name="connsiteX0" fmla="*/ 0 w 731520"/>
              <a:gd name="connsiteY0" fmla="*/ 0 h 867692"/>
              <a:gd name="connsiteX1" fmla="*/ 514597 w 731520"/>
              <a:gd name="connsiteY1" fmla="*/ 0 h 867692"/>
              <a:gd name="connsiteX2" fmla="*/ 731520 w 731520"/>
              <a:gd name="connsiteY2" fmla="*/ 433846 h 867692"/>
              <a:gd name="connsiteX3" fmla="*/ 514597 w 731520"/>
              <a:gd name="connsiteY3" fmla="*/ 867692 h 867692"/>
              <a:gd name="connsiteX4" fmla="*/ 0 w 731520"/>
              <a:gd name="connsiteY4" fmla="*/ 867692 h 86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 h="867692">
                <a:moveTo>
                  <a:pt x="0" y="0"/>
                </a:moveTo>
                <a:lnTo>
                  <a:pt x="514597" y="0"/>
                </a:lnTo>
                <a:lnTo>
                  <a:pt x="731520" y="433846"/>
                </a:lnTo>
                <a:lnTo>
                  <a:pt x="514597" y="867692"/>
                </a:lnTo>
                <a:lnTo>
                  <a:pt x="0" y="86769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2" name="Text Placeholder 9">
            <a:extLst>
              <a:ext uri="{FF2B5EF4-FFF2-40B4-BE49-F238E27FC236}">
                <a16:creationId xmlns:a16="http://schemas.microsoft.com/office/drawing/2014/main" id="{F22F17D3-F440-40E1-ACE1-FE3FB1C5A0DB}"/>
              </a:ext>
            </a:extLst>
          </p:cNvPr>
          <p:cNvSpPr>
            <a:spLocks noGrp="1"/>
          </p:cNvSpPr>
          <p:nvPr>
            <p:ph type="body" sz="quarter" idx="10" hasCustomPrompt="1"/>
          </p:nvPr>
        </p:nvSpPr>
        <p:spPr>
          <a:xfrm>
            <a:off x="805180" y="391573"/>
            <a:ext cx="4228152" cy="724247"/>
          </a:xfrm>
          <a:prstGeom prst="rect">
            <a:avLst/>
          </a:prstGeom>
        </p:spPr>
        <p:txBody>
          <a:bodyPr anchor="ctr"/>
          <a:lstStyle>
            <a:lvl1pPr marL="0" indent="0" algn="l">
              <a:buNone/>
              <a:defRPr sz="4000" b="0" baseline="0">
                <a:solidFill>
                  <a:schemeClr val="bg1"/>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4868772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0" y="200177"/>
            <a:ext cx="12192000" cy="775778"/>
          </a:xfrm>
          <a:prstGeom prst="rect">
            <a:avLst/>
          </a:prstGeom>
        </p:spPr>
        <p:txBody>
          <a:bodyPr vert="horz" lIns="91440" tIns="45720" rIns="91440" bIns="45720" rtlCol="0" anchor="ctr">
            <a:normAutofit/>
          </a:bodyPr>
          <a:lstStyle>
            <a:lvl1pPr algn="ctr">
              <a:defRPr sz="4800" b="1">
                <a:solidFill>
                  <a:schemeClr val="tx1">
                    <a:lumMod val="65000"/>
                    <a:lumOff val="35000"/>
                  </a:schemeClr>
                </a:solidFill>
              </a:defRPr>
            </a:lvl1pPr>
          </a:lstStyle>
          <a:p>
            <a:r>
              <a:rPr lang="en-US" dirty="0"/>
              <a:t>Click to edit Master title style</a:t>
            </a:r>
          </a:p>
        </p:txBody>
      </p:sp>
      <p:sp>
        <p:nvSpPr>
          <p:cNvPr id="8" name="Rectangle 6">
            <a:extLst>
              <a:ext uri="{FF2B5EF4-FFF2-40B4-BE49-F238E27FC236}">
                <a16:creationId xmlns:a16="http://schemas.microsoft.com/office/drawing/2014/main" id="{55674156-3125-48CE-B7AD-16F5FF6CA05A}"/>
              </a:ext>
            </a:extLst>
          </p:cNvPr>
          <p:cNvSpPr/>
          <p:nvPr userDrawn="1"/>
        </p:nvSpPr>
        <p:spPr>
          <a:xfrm>
            <a:off x="0" y="6597352"/>
            <a:ext cx="12192000" cy="2606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10" name="텍스트 개체 틀 2">
            <a:extLst>
              <a:ext uri="{FF2B5EF4-FFF2-40B4-BE49-F238E27FC236}">
                <a16:creationId xmlns:a16="http://schemas.microsoft.com/office/drawing/2014/main" id="{BEA53C6E-B822-48C1-AE43-123E9E431F64}"/>
              </a:ext>
            </a:extLst>
          </p:cNvPr>
          <p:cNvSpPr>
            <a:spLocks noGrp="1"/>
          </p:cNvSpPr>
          <p:nvPr>
            <p:ph type="body" sz="quarter" idx="41" hasCustomPrompt="1"/>
          </p:nvPr>
        </p:nvSpPr>
        <p:spPr>
          <a:xfrm>
            <a:off x="0" y="1005381"/>
            <a:ext cx="12192000" cy="419379"/>
          </a:xfrm>
          <a:prstGeom prst="rect">
            <a:avLst/>
          </a:prstGeom>
        </p:spPr>
        <p:txBody>
          <a:bodyPr anchor="ctr"/>
          <a:lstStyle>
            <a:lvl1pPr marL="0" marR="0" indent="0" algn="ctr" defTabSz="914400" rtl="0" eaLnBrk="1" fontAlgn="auto" latinLnBrk="1" hangingPunct="1">
              <a:lnSpc>
                <a:spcPct val="90000"/>
              </a:lnSpc>
              <a:spcBef>
                <a:spcPts val="1000"/>
              </a:spcBef>
              <a:spcAft>
                <a:spcPts val="0"/>
              </a:spcAft>
              <a:buClrTx/>
              <a:buSzTx/>
              <a:buFontTx/>
              <a:buNone/>
              <a:tabLst/>
              <a:defRPr sz="2400" b="0">
                <a:solidFill>
                  <a:schemeClr val="tx1">
                    <a:lumMod val="65000"/>
                    <a:lumOff val="35000"/>
                  </a:schemeClr>
                </a:solidFill>
              </a:defRPr>
            </a:lvl1pPr>
          </a:lstStyle>
          <a:p>
            <a:pPr marL="0" marR="0" lvl="0" indent="0" algn="ctr" defTabSz="914400" rtl="0" eaLnBrk="1" fontAlgn="auto" latinLnBrk="1" hangingPunct="1">
              <a:lnSpc>
                <a:spcPct val="90000"/>
              </a:lnSpc>
              <a:spcBef>
                <a:spcPts val="1000"/>
              </a:spcBef>
              <a:spcAft>
                <a:spcPts val="0"/>
              </a:spcAft>
              <a:buClrTx/>
              <a:buSzTx/>
              <a:buFontTx/>
              <a:buNone/>
              <a:tabLst/>
              <a:defRPr/>
            </a:pPr>
            <a:r>
              <a:rPr lang="en-US" altLang="ko-KR" dirty="0"/>
              <a:t>Subtitle in this line</a:t>
            </a:r>
            <a:endParaRPr lang="ko-KR" altLang="en-US" dirty="0"/>
          </a:p>
        </p:txBody>
      </p:sp>
    </p:spTree>
    <p:extLst>
      <p:ext uri="{BB962C8B-B14F-4D97-AF65-F5344CB8AC3E}">
        <p14:creationId xmlns:p14="http://schemas.microsoft.com/office/powerpoint/2010/main" val="27724699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0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108564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3089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Break Slide layout">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4150894" y="3056200"/>
            <a:ext cx="8041106" cy="677416"/>
          </a:xfrm>
          <a:prstGeom prst="rect">
            <a:avLst/>
          </a:prstGeom>
        </p:spPr>
        <p:txBody>
          <a:bodyPr anchor="ctr"/>
          <a:lstStyle>
            <a:lvl1pPr marL="0" indent="0" algn="l">
              <a:buNone/>
              <a:defRPr sz="5400" b="0" baseline="0">
                <a:solidFill>
                  <a:schemeClr val="tx1">
                    <a:lumMod val="75000"/>
                    <a:lumOff val="25000"/>
                  </a:schemeClr>
                </a:solidFill>
                <a:latin typeface="+mj-lt"/>
                <a:cs typeface="Arial" pitchFamily="34" charset="0"/>
              </a:defRPr>
            </a:lvl1pPr>
          </a:lstStyle>
          <a:p>
            <a:pPr lvl="0"/>
            <a:r>
              <a:rPr lang="en-US" altLang="ko-KR" dirty="0"/>
              <a:t>SECTION BREAK</a:t>
            </a:r>
          </a:p>
        </p:txBody>
      </p:sp>
      <p:sp>
        <p:nvSpPr>
          <p:cNvPr id="3" name="Text Placeholder 9"/>
          <p:cNvSpPr>
            <a:spLocks noGrp="1"/>
          </p:cNvSpPr>
          <p:nvPr>
            <p:ph type="body" sz="quarter" idx="11" hasCustomPrompt="1"/>
          </p:nvPr>
        </p:nvSpPr>
        <p:spPr>
          <a:xfrm>
            <a:off x="4150894" y="3733616"/>
            <a:ext cx="8041106" cy="288032"/>
          </a:xfrm>
          <a:prstGeom prst="rect">
            <a:avLst/>
          </a:prstGeom>
        </p:spPr>
        <p:txBody>
          <a:bodyPr anchor="ctr"/>
          <a:lstStyle>
            <a:lvl1pPr marL="0" indent="0" algn="l">
              <a:buNone/>
              <a:defRPr sz="1800" b="0" baseline="0">
                <a:solidFill>
                  <a:schemeClr val="tx1">
                    <a:lumMod val="75000"/>
                    <a:lumOff val="25000"/>
                  </a:schemeClr>
                </a:solidFill>
                <a:latin typeface="+mn-lt"/>
                <a:cs typeface="Arial" pitchFamily="34" charset="0"/>
              </a:defRPr>
            </a:lvl1pPr>
          </a:lstStyle>
          <a:p>
            <a:pPr lvl="0"/>
            <a:r>
              <a:rPr lang="en-US" altLang="ko-KR" dirty="0"/>
              <a:t>Insert your subtitle here</a:t>
            </a:r>
          </a:p>
        </p:txBody>
      </p:sp>
      <p:sp>
        <p:nvSpPr>
          <p:cNvPr id="8" name="Freeform 7"/>
          <p:cNvSpPr/>
          <p:nvPr userDrawn="1"/>
        </p:nvSpPr>
        <p:spPr>
          <a:xfrm rot="19437611">
            <a:off x="8758257" y="719968"/>
            <a:ext cx="3671865" cy="385010"/>
          </a:xfrm>
          <a:custGeom>
            <a:avLst/>
            <a:gdLst>
              <a:gd name="connsiteX0" fmla="*/ 3142718 w 3671865"/>
              <a:gd name="connsiteY0" fmla="*/ 0 h 385010"/>
              <a:gd name="connsiteX1" fmla="*/ 3671865 w 3671865"/>
              <a:gd name="connsiteY1" fmla="*/ 385010 h 385010"/>
              <a:gd name="connsiteX2" fmla="*/ 529147 w 3671865"/>
              <a:gd name="connsiteY2" fmla="*/ 385010 h 385010"/>
              <a:gd name="connsiteX3" fmla="*/ 0 w 3671865"/>
              <a:gd name="connsiteY3" fmla="*/ 0 h 385010"/>
            </a:gdLst>
            <a:ahLst/>
            <a:cxnLst>
              <a:cxn ang="0">
                <a:pos x="connsiteX0" y="connsiteY0"/>
              </a:cxn>
              <a:cxn ang="0">
                <a:pos x="connsiteX1" y="connsiteY1"/>
              </a:cxn>
              <a:cxn ang="0">
                <a:pos x="connsiteX2" y="connsiteY2"/>
              </a:cxn>
              <a:cxn ang="0">
                <a:pos x="connsiteX3" y="connsiteY3"/>
              </a:cxn>
            </a:cxnLst>
            <a:rect l="l" t="t" r="r" b="b"/>
            <a:pathLst>
              <a:path w="3671865" h="385010">
                <a:moveTo>
                  <a:pt x="3142718" y="0"/>
                </a:moveTo>
                <a:lnTo>
                  <a:pt x="3671865" y="385010"/>
                </a:lnTo>
                <a:lnTo>
                  <a:pt x="529147" y="38501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userDrawn="1"/>
        </p:nvSpPr>
        <p:spPr>
          <a:xfrm rot="19437611">
            <a:off x="10207067" y="829551"/>
            <a:ext cx="2320229" cy="385010"/>
          </a:xfrm>
          <a:custGeom>
            <a:avLst/>
            <a:gdLst>
              <a:gd name="connsiteX0" fmla="*/ 2320229 w 2320229"/>
              <a:gd name="connsiteY0" fmla="*/ 0 h 385010"/>
              <a:gd name="connsiteX1" fmla="*/ 2040094 w 2320229"/>
              <a:gd name="connsiteY1" fmla="*/ 385010 h 385010"/>
              <a:gd name="connsiteX2" fmla="*/ 529147 w 2320229"/>
              <a:gd name="connsiteY2" fmla="*/ 385010 h 385010"/>
              <a:gd name="connsiteX3" fmla="*/ 0 w 2320229"/>
              <a:gd name="connsiteY3" fmla="*/ 0 h 385010"/>
            </a:gdLst>
            <a:ahLst/>
            <a:cxnLst>
              <a:cxn ang="0">
                <a:pos x="connsiteX0" y="connsiteY0"/>
              </a:cxn>
              <a:cxn ang="0">
                <a:pos x="connsiteX1" y="connsiteY1"/>
              </a:cxn>
              <a:cxn ang="0">
                <a:pos x="connsiteX2" y="connsiteY2"/>
              </a:cxn>
              <a:cxn ang="0">
                <a:pos x="connsiteX3" y="connsiteY3"/>
              </a:cxn>
            </a:cxnLst>
            <a:rect l="l" t="t" r="r" b="b"/>
            <a:pathLst>
              <a:path w="2320229" h="385010">
                <a:moveTo>
                  <a:pt x="2320229" y="0"/>
                </a:moveTo>
                <a:lnTo>
                  <a:pt x="2040094" y="385010"/>
                </a:lnTo>
                <a:lnTo>
                  <a:pt x="529147" y="38501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userDrawn="1"/>
        </p:nvSpPr>
        <p:spPr>
          <a:xfrm rot="19437611" flipH="1" flipV="1">
            <a:off x="803680" y="6106990"/>
            <a:ext cx="2427702" cy="385010"/>
          </a:xfrm>
          <a:custGeom>
            <a:avLst/>
            <a:gdLst>
              <a:gd name="connsiteX0" fmla="*/ 529147 w 2427702"/>
              <a:gd name="connsiteY0" fmla="*/ 385010 h 385010"/>
              <a:gd name="connsiteX1" fmla="*/ 0 w 2427702"/>
              <a:gd name="connsiteY1" fmla="*/ 0 h 385010"/>
              <a:gd name="connsiteX2" fmla="*/ 1898555 w 2427702"/>
              <a:gd name="connsiteY2" fmla="*/ 0 h 385010"/>
              <a:gd name="connsiteX3" fmla="*/ 2427702 w 2427702"/>
              <a:gd name="connsiteY3" fmla="*/ 385010 h 385010"/>
            </a:gdLst>
            <a:ahLst/>
            <a:cxnLst>
              <a:cxn ang="0">
                <a:pos x="connsiteX0" y="connsiteY0"/>
              </a:cxn>
              <a:cxn ang="0">
                <a:pos x="connsiteX1" y="connsiteY1"/>
              </a:cxn>
              <a:cxn ang="0">
                <a:pos x="connsiteX2" y="connsiteY2"/>
              </a:cxn>
              <a:cxn ang="0">
                <a:pos x="connsiteX3" y="connsiteY3"/>
              </a:cxn>
            </a:cxnLst>
            <a:rect l="l" t="t" r="r" b="b"/>
            <a:pathLst>
              <a:path w="2427702" h="385010">
                <a:moveTo>
                  <a:pt x="529147" y="385010"/>
                </a:moveTo>
                <a:lnTo>
                  <a:pt x="0" y="0"/>
                </a:lnTo>
                <a:lnTo>
                  <a:pt x="1898555" y="0"/>
                </a:lnTo>
                <a:lnTo>
                  <a:pt x="2427702" y="385010"/>
                </a:ln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22"/>
          <p:cNvSpPr/>
          <p:nvPr userDrawn="1"/>
        </p:nvSpPr>
        <p:spPr>
          <a:xfrm rot="19437611" flipH="1" flipV="1">
            <a:off x="-73072" y="6251006"/>
            <a:ext cx="1938140" cy="385010"/>
          </a:xfrm>
          <a:custGeom>
            <a:avLst/>
            <a:gdLst>
              <a:gd name="connsiteX0" fmla="*/ 529147 w 1938140"/>
              <a:gd name="connsiteY0" fmla="*/ 385010 h 385010"/>
              <a:gd name="connsiteX1" fmla="*/ 0 w 1938140"/>
              <a:gd name="connsiteY1" fmla="*/ 0 h 385010"/>
              <a:gd name="connsiteX2" fmla="*/ 1408993 w 1938140"/>
              <a:gd name="connsiteY2" fmla="*/ 0 h 385010"/>
              <a:gd name="connsiteX3" fmla="*/ 1938140 w 1938140"/>
              <a:gd name="connsiteY3" fmla="*/ 385010 h 385010"/>
            </a:gdLst>
            <a:ahLst/>
            <a:cxnLst>
              <a:cxn ang="0">
                <a:pos x="connsiteX0" y="connsiteY0"/>
              </a:cxn>
              <a:cxn ang="0">
                <a:pos x="connsiteX1" y="connsiteY1"/>
              </a:cxn>
              <a:cxn ang="0">
                <a:pos x="connsiteX2" y="connsiteY2"/>
              </a:cxn>
              <a:cxn ang="0">
                <a:pos x="connsiteX3" y="connsiteY3"/>
              </a:cxn>
            </a:cxnLst>
            <a:rect l="l" t="t" r="r" b="b"/>
            <a:pathLst>
              <a:path w="1938140" h="385010">
                <a:moveTo>
                  <a:pt x="529147" y="385010"/>
                </a:moveTo>
                <a:lnTo>
                  <a:pt x="0" y="0"/>
                </a:lnTo>
                <a:lnTo>
                  <a:pt x="1408993" y="0"/>
                </a:lnTo>
                <a:lnTo>
                  <a:pt x="1938140" y="385010"/>
                </a:ln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userDrawn="1"/>
        </p:nvSpPr>
        <p:spPr>
          <a:xfrm rot="19437611">
            <a:off x="9938204" y="20721"/>
            <a:ext cx="1253978" cy="385010"/>
          </a:xfrm>
          <a:custGeom>
            <a:avLst/>
            <a:gdLst>
              <a:gd name="connsiteX0" fmla="*/ 724830 w 1253978"/>
              <a:gd name="connsiteY0" fmla="*/ 0 h 385010"/>
              <a:gd name="connsiteX1" fmla="*/ 1253978 w 1253978"/>
              <a:gd name="connsiteY1" fmla="*/ 385010 h 385010"/>
              <a:gd name="connsiteX2" fmla="*/ 529147 w 1253978"/>
              <a:gd name="connsiteY2" fmla="*/ 385010 h 385010"/>
              <a:gd name="connsiteX3" fmla="*/ 0 w 1253978"/>
              <a:gd name="connsiteY3" fmla="*/ 0 h 385010"/>
            </a:gdLst>
            <a:ahLst/>
            <a:cxnLst>
              <a:cxn ang="0">
                <a:pos x="connsiteX0" y="connsiteY0"/>
              </a:cxn>
              <a:cxn ang="0">
                <a:pos x="connsiteX1" y="connsiteY1"/>
              </a:cxn>
              <a:cxn ang="0">
                <a:pos x="connsiteX2" y="connsiteY2"/>
              </a:cxn>
              <a:cxn ang="0">
                <a:pos x="connsiteX3" y="connsiteY3"/>
              </a:cxn>
            </a:cxnLst>
            <a:rect l="l" t="t" r="r" b="b"/>
            <a:pathLst>
              <a:path w="1253978" h="385010">
                <a:moveTo>
                  <a:pt x="724830" y="0"/>
                </a:moveTo>
                <a:lnTo>
                  <a:pt x="1253978" y="385010"/>
                </a:lnTo>
                <a:lnTo>
                  <a:pt x="529147" y="385010"/>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userDrawn="1"/>
        </p:nvGrpSpPr>
        <p:grpSpPr>
          <a:xfrm>
            <a:off x="3579394" y="3056200"/>
            <a:ext cx="354932" cy="965448"/>
            <a:chOff x="3194384" y="2886075"/>
            <a:chExt cx="354932" cy="965448"/>
          </a:xfrm>
        </p:grpSpPr>
        <p:sp>
          <p:nvSpPr>
            <p:cNvPr id="24" name="Rectangle 23"/>
            <p:cNvSpPr/>
            <p:nvPr userDrawn="1"/>
          </p:nvSpPr>
          <p:spPr>
            <a:xfrm>
              <a:off x="3320716" y="2886075"/>
              <a:ext cx="228600" cy="96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userDrawn="1"/>
          </p:nvSpPr>
          <p:spPr>
            <a:xfrm>
              <a:off x="3194384" y="2886075"/>
              <a:ext cx="126332" cy="9654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260155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tyle slide layout">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3E4570AC-395D-4969-A360-0AFE81E09325}"/>
              </a:ext>
            </a:extLst>
          </p:cNvPr>
          <p:cNvGrpSpPr/>
          <p:nvPr userDrawn="1"/>
        </p:nvGrpSpPr>
        <p:grpSpPr>
          <a:xfrm>
            <a:off x="215900" y="5925089"/>
            <a:ext cx="11760200" cy="874713"/>
            <a:chOff x="206375" y="5905501"/>
            <a:chExt cx="11760200" cy="874713"/>
          </a:xfrm>
          <a:solidFill>
            <a:srgbClr val="FED715"/>
          </a:solidFill>
        </p:grpSpPr>
        <p:sp>
          <p:nvSpPr>
            <p:cNvPr id="3" name="Freeform 6">
              <a:extLst>
                <a:ext uri="{FF2B5EF4-FFF2-40B4-BE49-F238E27FC236}">
                  <a16:creationId xmlns:a16="http://schemas.microsoft.com/office/drawing/2014/main" id="{29247EFF-327D-4110-8CF3-D0A881E05268}"/>
                </a:ext>
              </a:extLst>
            </p:cNvPr>
            <p:cNvSpPr>
              <a:spLocks/>
            </p:cNvSpPr>
            <p:nvPr/>
          </p:nvSpPr>
          <p:spPr bwMode="auto">
            <a:xfrm>
              <a:off x="11198225" y="5905501"/>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 name="Rectangle 7">
              <a:extLst>
                <a:ext uri="{FF2B5EF4-FFF2-40B4-BE49-F238E27FC236}">
                  <a16:creationId xmlns:a16="http://schemas.microsoft.com/office/drawing/2014/main" id="{2DA635C4-FB18-4237-B479-4630D26D39C9}"/>
                </a:ext>
              </a:extLst>
            </p:cNvPr>
            <p:cNvSpPr>
              <a:spLocks noChangeArrowheads="1"/>
            </p:cNvSpPr>
            <p:nvPr/>
          </p:nvSpPr>
          <p:spPr bwMode="auto">
            <a:xfrm>
              <a:off x="206375" y="6242051"/>
              <a:ext cx="11496675"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6" name="Grupo 5">
            <a:extLst>
              <a:ext uri="{FF2B5EF4-FFF2-40B4-BE49-F238E27FC236}">
                <a16:creationId xmlns:a16="http://schemas.microsoft.com/office/drawing/2014/main" id="{391A0CEF-9BA7-4505-BE34-92CD47853F6A}"/>
              </a:ext>
            </a:extLst>
          </p:cNvPr>
          <p:cNvGrpSpPr/>
          <p:nvPr userDrawn="1"/>
        </p:nvGrpSpPr>
        <p:grpSpPr>
          <a:xfrm>
            <a:off x="11347449" y="6040066"/>
            <a:ext cx="647701" cy="644757"/>
            <a:chOff x="-441958" y="1920082"/>
            <a:chExt cx="3143250" cy="3128963"/>
          </a:xfrm>
        </p:grpSpPr>
        <p:sp>
          <p:nvSpPr>
            <p:cNvPr id="7" name="Freeform 8">
              <a:extLst>
                <a:ext uri="{FF2B5EF4-FFF2-40B4-BE49-F238E27FC236}">
                  <a16:creationId xmlns:a16="http://schemas.microsoft.com/office/drawing/2014/main" id="{0898E7DB-4FB6-4C91-906F-D540967633B1}"/>
                </a:ext>
              </a:extLst>
            </p:cNvPr>
            <p:cNvSpPr>
              <a:spLocks/>
            </p:cNvSpPr>
            <p:nvPr/>
          </p:nvSpPr>
          <p:spPr bwMode="auto">
            <a:xfrm>
              <a:off x="-441958" y="2382045"/>
              <a:ext cx="2501900" cy="2517775"/>
            </a:xfrm>
            <a:custGeom>
              <a:avLst/>
              <a:gdLst>
                <a:gd name="T0" fmla="*/ 352 w 788"/>
                <a:gd name="T1" fmla="*/ 770 h 792"/>
                <a:gd name="T2" fmla="*/ 411 w 788"/>
                <a:gd name="T3" fmla="*/ 774 h 792"/>
                <a:gd name="T4" fmla="*/ 469 w 788"/>
                <a:gd name="T5" fmla="*/ 650 h 792"/>
                <a:gd name="T6" fmla="*/ 469 w 788"/>
                <a:gd name="T7" fmla="*/ 613 h 792"/>
                <a:gd name="T8" fmla="*/ 556 w 788"/>
                <a:gd name="T9" fmla="*/ 530 h 792"/>
                <a:gd name="T10" fmla="*/ 583 w 788"/>
                <a:gd name="T11" fmla="*/ 535 h 792"/>
                <a:gd name="T12" fmla="*/ 602 w 788"/>
                <a:gd name="T13" fmla="*/ 639 h 792"/>
                <a:gd name="T14" fmla="*/ 592 w 788"/>
                <a:gd name="T15" fmla="*/ 693 h 792"/>
                <a:gd name="T16" fmla="*/ 555 w 788"/>
                <a:gd name="T17" fmla="*/ 747 h 792"/>
                <a:gd name="T18" fmla="*/ 553 w 788"/>
                <a:gd name="T19" fmla="*/ 757 h 792"/>
                <a:gd name="T20" fmla="*/ 591 w 788"/>
                <a:gd name="T21" fmla="*/ 719 h 792"/>
                <a:gd name="T22" fmla="*/ 642 w 788"/>
                <a:gd name="T23" fmla="*/ 642 h 792"/>
                <a:gd name="T24" fmla="*/ 641 w 788"/>
                <a:gd name="T25" fmla="*/ 638 h 792"/>
                <a:gd name="T26" fmla="*/ 633 w 788"/>
                <a:gd name="T27" fmla="*/ 539 h 792"/>
                <a:gd name="T28" fmla="*/ 666 w 788"/>
                <a:gd name="T29" fmla="*/ 527 h 792"/>
                <a:gd name="T30" fmla="*/ 669 w 788"/>
                <a:gd name="T31" fmla="*/ 538 h 792"/>
                <a:gd name="T32" fmla="*/ 717 w 788"/>
                <a:gd name="T33" fmla="*/ 569 h 792"/>
                <a:gd name="T34" fmla="*/ 754 w 788"/>
                <a:gd name="T35" fmla="*/ 575 h 792"/>
                <a:gd name="T36" fmla="*/ 741 w 788"/>
                <a:gd name="T37" fmla="*/ 610 h 792"/>
                <a:gd name="T38" fmla="*/ 722 w 788"/>
                <a:gd name="T39" fmla="*/ 632 h 792"/>
                <a:gd name="T40" fmla="*/ 716 w 788"/>
                <a:gd name="T41" fmla="*/ 646 h 792"/>
                <a:gd name="T42" fmla="*/ 731 w 788"/>
                <a:gd name="T43" fmla="*/ 647 h 792"/>
                <a:gd name="T44" fmla="*/ 755 w 788"/>
                <a:gd name="T45" fmla="*/ 626 h 792"/>
                <a:gd name="T46" fmla="*/ 767 w 788"/>
                <a:gd name="T47" fmla="*/ 589 h 792"/>
                <a:gd name="T48" fmla="*/ 772 w 788"/>
                <a:gd name="T49" fmla="*/ 579 h 792"/>
                <a:gd name="T50" fmla="*/ 784 w 788"/>
                <a:gd name="T51" fmla="*/ 556 h 792"/>
                <a:gd name="T52" fmla="*/ 765 w 788"/>
                <a:gd name="T53" fmla="*/ 535 h 792"/>
                <a:gd name="T54" fmla="*/ 736 w 788"/>
                <a:gd name="T55" fmla="*/ 531 h 792"/>
                <a:gd name="T56" fmla="*/ 713 w 788"/>
                <a:gd name="T57" fmla="*/ 531 h 792"/>
                <a:gd name="T58" fmla="*/ 722 w 788"/>
                <a:gd name="T59" fmla="*/ 479 h 792"/>
                <a:gd name="T60" fmla="*/ 728 w 788"/>
                <a:gd name="T61" fmla="*/ 347 h 792"/>
                <a:gd name="T62" fmla="*/ 626 w 788"/>
                <a:gd name="T63" fmla="*/ 296 h 792"/>
                <a:gd name="T64" fmla="*/ 582 w 788"/>
                <a:gd name="T65" fmla="*/ 285 h 792"/>
                <a:gd name="T66" fmla="*/ 196 w 788"/>
                <a:gd name="T67" fmla="*/ 50 h 792"/>
                <a:gd name="T68" fmla="*/ 90 w 788"/>
                <a:gd name="T69" fmla="*/ 9 h 792"/>
                <a:gd name="T70" fmla="*/ 7 w 788"/>
                <a:gd name="T71" fmla="*/ 86 h 792"/>
                <a:gd name="T72" fmla="*/ 242 w 788"/>
                <a:gd name="T73" fmla="*/ 321 h 792"/>
                <a:gd name="T74" fmla="*/ 493 w 788"/>
                <a:gd name="T75" fmla="*/ 348 h 792"/>
                <a:gd name="T76" fmla="*/ 506 w 788"/>
                <a:gd name="T77" fmla="*/ 351 h 792"/>
                <a:gd name="T78" fmla="*/ 496 w 788"/>
                <a:gd name="T79" fmla="*/ 435 h 792"/>
                <a:gd name="T80" fmla="*/ 507 w 788"/>
                <a:gd name="T81" fmla="*/ 458 h 792"/>
                <a:gd name="T82" fmla="*/ 507 w 788"/>
                <a:gd name="T83" fmla="*/ 529 h 792"/>
                <a:gd name="T84" fmla="*/ 465 w 788"/>
                <a:gd name="T85" fmla="*/ 586 h 792"/>
                <a:gd name="T86" fmla="*/ 437 w 788"/>
                <a:gd name="T87" fmla="*/ 634 h 792"/>
                <a:gd name="T88" fmla="*/ 429 w 788"/>
                <a:gd name="T89" fmla="*/ 696 h 792"/>
                <a:gd name="T90" fmla="*/ 421 w 788"/>
                <a:gd name="T91" fmla="*/ 709 h 792"/>
                <a:gd name="T92" fmla="*/ 371 w 788"/>
                <a:gd name="T93" fmla="*/ 733 h 792"/>
                <a:gd name="T94" fmla="*/ 353 w 788"/>
                <a:gd name="T95" fmla="*/ 770 h 792"/>
                <a:gd name="T96" fmla="*/ 352 w 788"/>
                <a:gd name="T97" fmla="*/ 77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8" h="792">
                  <a:moveTo>
                    <a:pt x="352" y="770"/>
                  </a:moveTo>
                  <a:cubicBezTo>
                    <a:pt x="372" y="791"/>
                    <a:pt x="388" y="792"/>
                    <a:pt x="411" y="774"/>
                  </a:cubicBezTo>
                  <a:cubicBezTo>
                    <a:pt x="480" y="718"/>
                    <a:pt x="468" y="725"/>
                    <a:pt x="469" y="650"/>
                  </a:cubicBezTo>
                  <a:cubicBezTo>
                    <a:pt x="469" y="638"/>
                    <a:pt x="469" y="626"/>
                    <a:pt x="469" y="613"/>
                  </a:cubicBezTo>
                  <a:cubicBezTo>
                    <a:pt x="509" y="597"/>
                    <a:pt x="532" y="563"/>
                    <a:pt x="556" y="530"/>
                  </a:cubicBezTo>
                  <a:cubicBezTo>
                    <a:pt x="565" y="532"/>
                    <a:pt x="574" y="534"/>
                    <a:pt x="583" y="535"/>
                  </a:cubicBezTo>
                  <a:cubicBezTo>
                    <a:pt x="589" y="570"/>
                    <a:pt x="591" y="606"/>
                    <a:pt x="602" y="639"/>
                  </a:cubicBezTo>
                  <a:cubicBezTo>
                    <a:pt x="610" y="662"/>
                    <a:pt x="604" y="676"/>
                    <a:pt x="592" y="693"/>
                  </a:cubicBezTo>
                  <a:cubicBezTo>
                    <a:pt x="579" y="710"/>
                    <a:pt x="567" y="729"/>
                    <a:pt x="555" y="747"/>
                  </a:cubicBezTo>
                  <a:cubicBezTo>
                    <a:pt x="554" y="750"/>
                    <a:pt x="554" y="754"/>
                    <a:pt x="553" y="757"/>
                  </a:cubicBezTo>
                  <a:cubicBezTo>
                    <a:pt x="572" y="756"/>
                    <a:pt x="578" y="750"/>
                    <a:pt x="591" y="719"/>
                  </a:cubicBezTo>
                  <a:cubicBezTo>
                    <a:pt x="630" y="716"/>
                    <a:pt x="655" y="679"/>
                    <a:pt x="642" y="642"/>
                  </a:cubicBezTo>
                  <a:cubicBezTo>
                    <a:pt x="641" y="641"/>
                    <a:pt x="641" y="639"/>
                    <a:pt x="641" y="638"/>
                  </a:cubicBezTo>
                  <a:cubicBezTo>
                    <a:pt x="627" y="607"/>
                    <a:pt x="613" y="575"/>
                    <a:pt x="633" y="539"/>
                  </a:cubicBezTo>
                  <a:cubicBezTo>
                    <a:pt x="641" y="536"/>
                    <a:pt x="653" y="532"/>
                    <a:pt x="666" y="527"/>
                  </a:cubicBezTo>
                  <a:cubicBezTo>
                    <a:pt x="667" y="531"/>
                    <a:pt x="668" y="535"/>
                    <a:pt x="669" y="538"/>
                  </a:cubicBezTo>
                  <a:cubicBezTo>
                    <a:pt x="680" y="572"/>
                    <a:pt x="682" y="572"/>
                    <a:pt x="717" y="569"/>
                  </a:cubicBezTo>
                  <a:cubicBezTo>
                    <a:pt x="729" y="568"/>
                    <a:pt x="742" y="573"/>
                    <a:pt x="754" y="575"/>
                  </a:cubicBezTo>
                  <a:cubicBezTo>
                    <a:pt x="750" y="586"/>
                    <a:pt x="747" y="599"/>
                    <a:pt x="741" y="610"/>
                  </a:cubicBezTo>
                  <a:cubicBezTo>
                    <a:pt x="737" y="618"/>
                    <a:pt x="728" y="624"/>
                    <a:pt x="722" y="632"/>
                  </a:cubicBezTo>
                  <a:cubicBezTo>
                    <a:pt x="719" y="636"/>
                    <a:pt x="718" y="641"/>
                    <a:pt x="716" y="646"/>
                  </a:cubicBezTo>
                  <a:cubicBezTo>
                    <a:pt x="721" y="646"/>
                    <a:pt x="728" y="649"/>
                    <a:pt x="731" y="647"/>
                  </a:cubicBezTo>
                  <a:cubicBezTo>
                    <a:pt x="740" y="641"/>
                    <a:pt x="750" y="635"/>
                    <a:pt x="755" y="626"/>
                  </a:cubicBezTo>
                  <a:cubicBezTo>
                    <a:pt x="761" y="615"/>
                    <a:pt x="763" y="601"/>
                    <a:pt x="767" y="589"/>
                  </a:cubicBezTo>
                  <a:cubicBezTo>
                    <a:pt x="768" y="585"/>
                    <a:pt x="769" y="579"/>
                    <a:pt x="772" y="579"/>
                  </a:cubicBezTo>
                  <a:cubicBezTo>
                    <a:pt x="785" y="575"/>
                    <a:pt x="788" y="565"/>
                    <a:pt x="784" y="556"/>
                  </a:cubicBezTo>
                  <a:cubicBezTo>
                    <a:pt x="781" y="548"/>
                    <a:pt x="773" y="539"/>
                    <a:pt x="765" y="535"/>
                  </a:cubicBezTo>
                  <a:cubicBezTo>
                    <a:pt x="757" y="531"/>
                    <a:pt x="746" y="531"/>
                    <a:pt x="736" y="531"/>
                  </a:cubicBezTo>
                  <a:cubicBezTo>
                    <a:pt x="728" y="530"/>
                    <a:pt x="721" y="531"/>
                    <a:pt x="713" y="531"/>
                  </a:cubicBezTo>
                  <a:cubicBezTo>
                    <a:pt x="706" y="511"/>
                    <a:pt x="708" y="496"/>
                    <a:pt x="722" y="479"/>
                  </a:cubicBezTo>
                  <a:cubicBezTo>
                    <a:pt x="756" y="438"/>
                    <a:pt x="749" y="392"/>
                    <a:pt x="728" y="347"/>
                  </a:cubicBezTo>
                  <a:cubicBezTo>
                    <a:pt x="712" y="314"/>
                    <a:pt x="667" y="291"/>
                    <a:pt x="626" y="296"/>
                  </a:cubicBezTo>
                  <a:cubicBezTo>
                    <a:pt x="609" y="299"/>
                    <a:pt x="596" y="293"/>
                    <a:pt x="582" y="285"/>
                  </a:cubicBezTo>
                  <a:cubicBezTo>
                    <a:pt x="454" y="206"/>
                    <a:pt x="325" y="128"/>
                    <a:pt x="196" y="50"/>
                  </a:cubicBezTo>
                  <a:cubicBezTo>
                    <a:pt x="163" y="30"/>
                    <a:pt x="129" y="16"/>
                    <a:pt x="90" y="9"/>
                  </a:cubicBezTo>
                  <a:cubicBezTo>
                    <a:pt x="35" y="0"/>
                    <a:pt x="0" y="31"/>
                    <a:pt x="7" y="86"/>
                  </a:cubicBezTo>
                  <a:cubicBezTo>
                    <a:pt x="23" y="204"/>
                    <a:pt x="103" y="310"/>
                    <a:pt x="242" y="321"/>
                  </a:cubicBezTo>
                  <a:cubicBezTo>
                    <a:pt x="326" y="328"/>
                    <a:pt x="409" y="339"/>
                    <a:pt x="493" y="348"/>
                  </a:cubicBezTo>
                  <a:cubicBezTo>
                    <a:pt x="496" y="349"/>
                    <a:pt x="500" y="350"/>
                    <a:pt x="506" y="351"/>
                  </a:cubicBezTo>
                  <a:cubicBezTo>
                    <a:pt x="475" y="377"/>
                    <a:pt x="479" y="405"/>
                    <a:pt x="496" y="435"/>
                  </a:cubicBezTo>
                  <a:cubicBezTo>
                    <a:pt x="500" y="442"/>
                    <a:pt x="502" y="451"/>
                    <a:pt x="507" y="458"/>
                  </a:cubicBezTo>
                  <a:cubicBezTo>
                    <a:pt x="524" y="482"/>
                    <a:pt x="520" y="506"/>
                    <a:pt x="507" y="529"/>
                  </a:cubicBezTo>
                  <a:cubicBezTo>
                    <a:pt x="495" y="549"/>
                    <a:pt x="481" y="570"/>
                    <a:pt x="465" y="586"/>
                  </a:cubicBezTo>
                  <a:cubicBezTo>
                    <a:pt x="450" y="600"/>
                    <a:pt x="440" y="615"/>
                    <a:pt x="437" y="634"/>
                  </a:cubicBezTo>
                  <a:cubicBezTo>
                    <a:pt x="434" y="655"/>
                    <a:pt x="432" y="675"/>
                    <a:pt x="429" y="696"/>
                  </a:cubicBezTo>
                  <a:cubicBezTo>
                    <a:pt x="428" y="701"/>
                    <a:pt x="425" y="707"/>
                    <a:pt x="421" y="709"/>
                  </a:cubicBezTo>
                  <a:cubicBezTo>
                    <a:pt x="405" y="718"/>
                    <a:pt x="388" y="725"/>
                    <a:pt x="371" y="733"/>
                  </a:cubicBezTo>
                  <a:cubicBezTo>
                    <a:pt x="356" y="741"/>
                    <a:pt x="348" y="753"/>
                    <a:pt x="353" y="770"/>
                  </a:cubicBezTo>
                  <a:lnTo>
                    <a:pt x="352" y="7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9">
              <a:extLst>
                <a:ext uri="{FF2B5EF4-FFF2-40B4-BE49-F238E27FC236}">
                  <a16:creationId xmlns:a16="http://schemas.microsoft.com/office/drawing/2014/main" id="{0C83D858-243C-4802-9389-5B41C2AE2BE2}"/>
                </a:ext>
              </a:extLst>
            </p:cNvPr>
            <p:cNvSpPr>
              <a:spLocks/>
            </p:cNvSpPr>
            <p:nvPr/>
          </p:nvSpPr>
          <p:spPr bwMode="auto">
            <a:xfrm>
              <a:off x="183517" y="1920082"/>
              <a:ext cx="1298575" cy="1338263"/>
            </a:xfrm>
            <a:custGeom>
              <a:avLst/>
              <a:gdLst>
                <a:gd name="T0" fmla="*/ 409 w 409"/>
                <a:gd name="T1" fmla="*/ 418 h 421"/>
                <a:gd name="T2" fmla="*/ 397 w 409"/>
                <a:gd name="T3" fmla="*/ 387 h 421"/>
                <a:gd name="T4" fmla="*/ 206 w 409"/>
                <a:gd name="T5" fmla="*/ 109 h 421"/>
                <a:gd name="T6" fmla="*/ 111 w 409"/>
                <a:gd name="T7" fmla="*/ 23 h 421"/>
                <a:gd name="T8" fmla="*/ 61 w 409"/>
                <a:gd name="T9" fmla="*/ 5 h 421"/>
                <a:gd name="T10" fmla="*/ 3 w 409"/>
                <a:gd name="T11" fmla="*/ 60 h 421"/>
                <a:gd name="T12" fmla="*/ 8 w 409"/>
                <a:gd name="T13" fmla="*/ 166 h 421"/>
                <a:gd name="T14" fmla="*/ 31 w 409"/>
                <a:gd name="T15" fmla="*/ 197 h 421"/>
                <a:gd name="T16" fmla="*/ 393 w 409"/>
                <a:gd name="T17" fmla="*/ 416 h 421"/>
                <a:gd name="T18" fmla="*/ 404 w 409"/>
                <a:gd name="T19" fmla="*/ 421 h 421"/>
                <a:gd name="T20" fmla="*/ 409 w 409"/>
                <a:gd name="T21" fmla="*/ 41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421">
                  <a:moveTo>
                    <a:pt x="409" y="418"/>
                  </a:moveTo>
                  <a:cubicBezTo>
                    <a:pt x="405" y="408"/>
                    <a:pt x="403" y="396"/>
                    <a:pt x="397" y="387"/>
                  </a:cubicBezTo>
                  <a:cubicBezTo>
                    <a:pt x="334" y="294"/>
                    <a:pt x="271" y="201"/>
                    <a:pt x="206" y="109"/>
                  </a:cubicBezTo>
                  <a:cubicBezTo>
                    <a:pt x="181" y="74"/>
                    <a:pt x="149" y="44"/>
                    <a:pt x="111" y="23"/>
                  </a:cubicBezTo>
                  <a:cubicBezTo>
                    <a:pt x="96" y="14"/>
                    <a:pt x="78" y="8"/>
                    <a:pt x="61" y="5"/>
                  </a:cubicBezTo>
                  <a:cubicBezTo>
                    <a:pt x="31" y="0"/>
                    <a:pt x="6" y="21"/>
                    <a:pt x="3" y="60"/>
                  </a:cubicBezTo>
                  <a:cubicBezTo>
                    <a:pt x="0" y="95"/>
                    <a:pt x="3" y="131"/>
                    <a:pt x="8" y="166"/>
                  </a:cubicBezTo>
                  <a:cubicBezTo>
                    <a:pt x="9" y="177"/>
                    <a:pt x="20" y="191"/>
                    <a:pt x="31" y="197"/>
                  </a:cubicBezTo>
                  <a:cubicBezTo>
                    <a:pt x="151" y="271"/>
                    <a:pt x="272" y="343"/>
                    <a:pt x="393" y="416"/>
                  </a:cubicBezTo>
                  <a:cubicBezTo>
                    <a:pt x="397" y="418"/>
                    <a:pt x="401" y="420"/>
                    <a:pt x="404" y="421"/>
                  </a:cubicBezTo>
                  <a:cubicBezTo>
                    <a:pt x="406" y="420"/>
                    <a:pt x="407" y="419"/>
                    <a:pt x="409" y="4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 name="Freeform 10">
              <a:extLst>
                <a:ext uri="{FF2B5EF4-FFF2-40B4-BE49-F238E27FC236}">
                  <a16:creationId xmlns:a16="http://schemas.microsoft.com/office/drawing/2014/main" id="{3C3E8CB9-4D10-436B-AB6D-1D48B8878F35}"/>
                </a:ext>
              </a:extLst>
            </p:cNvPr>
            <p:cNvSpPr>
              <a:spLocks/>
            </p:cNvSpPr>
            <p:nvPr/>
          </p:nvSpPr>
          <p:spPr bwMode="auto">
            <a:xfrm>
              <a:off x="1882142" y="3242470"/>
              <a:ext cx="819150" cy="792163"/>
            </a:xfrm>
            <a:custGeom>
              <a:avLst/>
              <a:gdLst>
                <a:gd name="T0" fmla="*/ 143 w 258"/>
                <a:gd name="T1" fmla="*/ 56 h 249"/>
                <a:gd name="T2" fmla="*/ 148 w 258"/>
                <a:gd name="T3" fmla="*/ 26 h 249"/>
                <a:gd name="T4" fmla="*/ 192 w 258"/>
                <a:gd name="T5" fmla="*/ 14 h 249"/>
                <a:gd name="T6" fmla="*/ 217 w 258"/>
                <a:gd name="T7" fmla="*/ 24 h 249"/>
                <a:gd name="T8" fmla="*/ 234 w 258"/>
                <a:gd name="T9" fmla="*/ 14 h 249"/>
                <a:gd name="T10" fmla="*/ 233 w 258"/>
                <a:gd name="T11" fmla="*/ 3 h 249"/>
                <a:gd name="T12" fmla="*/ 222 w 258"/>
                <a:gd name="T13" fmla="*/ 1 h 249"/>
                <a:gd name="T14" fmla="*/ 185 w 258"/>
                <a:gd name="T15" fmla="*/ 1 h 249"/>
                <a:gd name="T16" fmla="*/ 138 w 258"/>
                <a:gd name="T17" fmla="*/ 19 h 249"/>
                <a:gd name="T18" fmla="*/ 112 w 258"/>
                <a:gd name="T19" fmla="*/ 22 h 249"/>
                <a:gd name="T20" fmla="*/ 39 w 258"/>
                <a:gd name="T21" fmla="*/ 10 h 249"/>
                <a:gd name="T22" fmla="*/ 6 w 258"/>
                <a:gd name="T23" fmla="*/ 63 h 249"/>
                <a:gd name="T24" fmla="*/ 84 w 258"/>
                <a:gd name="T25" fmla="*/ 226 h 249"/>
                <a:gd name="T26" fmla="*/ 136 w 258"/>
                <a:gd name="T27" fmla="*/ 220 h 249"/>
                <a:gd name="T28" fmla="*/ 151 w 258"/>
                <a:gd name="T29" fmla="*/ 87 h 249"/>
                <a:gd name="T30" fmla="*/ 161 w 258"/>
                <a:gd name="T31" fmla="*/ 52 h 249"/>
                <a:gd name="T32" fmla="*/ 204 w 258"/>
                <a:gd name="T33" fmla="*/ 55 h 249"/>
                <a:gd name="T34" fmla="*/ 227 w 258"/>
                <a:gd name="T35" fmla="*/ 81 h 249"/>
                <a:gd name="T36" fmla="*/ 250 w 258"/>
                <a:gd name="T37" fmla="*/ 90 h 249"/>
                <a:gd name="T38" fmla="*/ 257 w 258"/>
                <a:gd name="T39" fmla="*/ 78 h 249"/>
                <a:gd name="T40" fmla="*/ 241 w 258"/>
                <a:gd name="T41" fmla="*/ 61 h 249"/>
                <a:gd name="T42" fmla="*/ 197 w 258"/>
                <a:gd name="T43" fmla="*/ 42 h 249"/>
                <a:gd name="T44" fmla="*/ 168 w 258"/>
                <a:gd name="T45" fmla="*/ 42 h 249"/>
                <a:gd name="T46" fmla="*/ 143 w 258"/>
                <a:gd name="T47" fmla="*/ 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8" h="249">
                  <a:moveTo>
                    <a:pt x="143" y="56"/>
                  </a:moveTo>
                  <a:cubicBezTo>
                    <a:pt x="132" y="42"/>
                    <a:pt x="140" y="33"/>
                    <a:pt x="148" y="26"/>
                  </a:cubicBezTo>
                  <a:cubicBezTo>
                    <a:pt x="160" y="13"/>
                    <a:pt x="174" y="5"/>
                    <a:pt x="192" y="14"/>
                  </a:cubicBezTo>
                  <a:cubicBezTo>
                    <a:pt x="200" y="17"/>
                    <a:pt x="209" y="23"/>
                    <a:pt x="217" y="24"/>
                  </a:cubicBezTo>
                  <a:cubicBezTo>
                    <a:pt x="223" y="24"/>
                    <a:pt x="230" y="19"/>
                    <a:pt x="234" y="14"/>
                  </a:cubicBezTo>
                  <a:cubicBezTo>
                    <a:pt x="236" y="13"/>
                    <a:pt x="236" y="6"/>
                    <a:pt x="233" y="3"/>
                  </a:cubicBezTo>
                  <a:cubicBezTo>
                    <a:pt x="231" y="1"/>
                    <a:pt x="226" y="1"/>
                    <a:pt x="222" y="1"/>
                  </a:cubicBezTo>
                  <a:cubicBezTo>
                    <a:pt x="210" y="1"/>
                    <a:pt x="197" y="2"/>
                    <a:pt x="185" y="1"/>
                  </a:cubicBezTo>
                  <a:cubicBezTo>
                    <a:pt x="166" y="0"/>
                    <a:pt x="150" y="4"/>
                    <a:pt x="138" y="19"/>
                  </a:cubicBezTo>
                  <a:cubicBezTo>
                    <a:pt x="130" y="29"/>
                    <a:pt x="123" y="30"/>
                    <a:pt x="112" y="22"/>
                  </a:cubicBezTo>
                  <a:cubicBezTo>
                    <a:pt x="90" y="6"/>
                    <a:pt x="64" y="6"/>
                    <a:pt x="39" y="10"/>
                  </a:cubicBezTo>
                  <a:cubicBezTo>
                    <a:pt x="13" y="15"/>
                    <a:pt x="0" y="36"/>
                    <a:pt x="6" y="63"/>
                  </a:cubicBezTo>
                  <a:cubicBezTo>
                    <a:pt x="20" y="123"/>
                    <a:pt x="46" y="178"/>
                    <a:pt x="84" y="226"/>
                  </a:cubicBezTo>
                  <a:cubicBezTo>
                    <a:pt x="103" y="249"/>
                    <a:pt x="124" y="247"/>
                    <a:pt x="136" y="220"/>
                  </a:cubicBezTo>
                  <a:cubicBezTo>
                    <a:pt x="156" y="178"/>
                    <a:pt x="158" y="132"/>
                    <a:pt x="151" y="87"/>
                  </a:cubicBezTo>
                  <a:cubicBezTo>
                    <a:pt x="148" y="72"/>
                    <a:pt x="146" y="61"/>
                    <a:pt x="161" y="52"/>
                  </a:cubicBezTo>
                  <a:cubicBezTo>
                    <a:pt x="176" y="43"/>
                    <a:pt x="191" y="45"/>
                    <a:pt x="204" y="55"/>
                  </a:cubicBezTo>
                  <a:cubicBezTo>
                    <a:pt x="213" y="62"/>
                    <a:pt x="219" y="73"/>
                    <a:pt x="227" y="81"/>
                  </a:cubicBezTo>
                  <a:cubicBezTo>
                    <a:pt x="233" y="86"/>
                    <a:pt x="242" y="88"/>
                    <a:pt x="250" y="90"/>
                  </a:cubicBezTo>
                  <a:cubicBezTo>
                    <a:pt x="251" y="90"/>
                    <a:pt x="258" y="80"/>
                    <a:pt x="257" y="78"/>
                  </a:cubicBezTo>
                  <a:cubicBezTo>
                    <a:pt x="253" y="71"/>
                    <a:pt x="247" y="65"/>
                    <a:pt x="241" y="61"/>
                  </a:cubicBezTo>
                  <a:cubicBezTo>
                    <a:pt x="227" y="54"/>
                    <a:pt x="212" y="47"/>
                    <a:pt x="197" y="42"/>
                  </a:cubicBezTo>
                  <a:cubicBezTo>
                    <a:pt x="188" y="39"/>
                    <a:pt x="177" y="39"/>
                    <a:pt x="168" y="42"/>
                  </a:cubicBezTo>
                  <a:cubicBezTo>
                    <a:pt x="159" y="44"/>
                    <a:pt x="152" y="50"/>
                    <a:pt x="143"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11">
              <a:extLst>
                <a:ext uri="{FF2B5EF4-FFF2-40B4-BE49-F238E27FC236}">
                  <a16:creationId xmlns:a16="http://schemas.microsoft.com/office/drawing/2014/main" id="{33539F9A-62FE-492D-A361-B1317492C34E}"/>
                </a:ext>
              </a:extLst>
            </p:cNvPr>
            <p:cNvSpPr>
              <a:spLocks/>
            </p:cNvSpPr>
            <p:nvPr/>
          </p:nvSpPr>
          <p:spPr bwMode="auto">
            <a:xfrm>
              <a:off x="24767" y="3672682"/>
              <a:ext cx="730250" cy="773113"/>
            </a:xfrm>
            <a:custGeom>
              <a:avLst/>
              <a:gdLst>
                <a:gd name="T0" fmla="*/ 230 w 230"/>
                <a:gd name="T1" fmla="*/ 190 h 243"/>
                <a:gd name="T2" fmla="*/ 71 w 230"/>
                <a:gd name="T3" fmla="*/ 0 h 243"/>
                <a:gd name="T4" fmla="*/ 14 w 230"/>
                <a:gd name="T5" fmla="*/ 47 h 243"/>
                <a:gd name="T6" fmla="*/ 9 w 230"/>
                <a:gd name="T7" fmla="*/ 96 h 243"/>
                <a:gd name="T8" fmla="*/ 142 w 230"/>
                <a:gd name="T9" fmla="*/ 230 h 243"/>
                <a:gd name="T10" fmla="*/ 206 w 230"/>
                <a:gd name="T11" fmla="*/ 219 h 243"/>
                <a:gd name="T12" fmla="*/ 230 w 230"/>
                <a:gd name="T13" fmla="*/ 190 h 243"/>
              </a:gdLst>
              <a:ahLst/>
              <a:cxnLst>
                <a:cxn ang="0">
                  <a:pos x="T0" y="T1"/>
                </a:cxn>
                <a:cxn ang="0">
                  <a:pos x="T2" y="T3"/>
                </a:cxn>
                <a:cxn ang="0">
                  <a:pos x="T4" y="T5"/>
                </a:cxn>
                <a:cxn ang="0">
                  <a:pos x="T6" y="T7"/>
                </a:cxn>
                <a:cxn ang="0">
                  <a:pos x="T8" y="T9"/>
                </a:cxn>
                <a:cxn ang="0">
                  <a:pos x="T10" y="T11"/>
                </a:cxn>
                <a:cxn ang="0">
                  <a:pos x="T12" y="T13"/>
                </a:cxn>
              </a:cxnLst>
              <a:rect l="0" t="0" r="r" b="b"/>
              <a:pathLst>
                <a:path w="230" h="243">
                  <a:moveTo>
                    <a:pt x="230" y="190"/>
                  </a:moveTo>
                  <a:cubicBezTo>
                    <a:pt x="164" y="139"/>
                    <a:pt x="109" y="79"/>
                    <a:pt x="71" y="0"/>
                  </a:cubicBezTo>
                  <a:cubicBezTo>
                    <a:pt x="51" y="16"/>
                    <a:pt x="31" y="30"/>
                    <a:pt x="14" y="47"/>
                  </a:cubicBezTo>
                  <a:cubicBezTo>
                    <a:pt x="0" y="61"/>
                    <a:pt x="0" y="78"/>
                    <a:pt x="9" y="96"/>
                  </a:cubicBezTo>
                  <a:cubicBezTo>
                    <a:pt x="39" y="156"/>
                    <a:pt x="87" y="196"/>
                    <a:pt x="142" y="230"/>
                  </a:cubicBezTo>
                  <a:cubicBezTo>
                    <a:pt x="164" y="243"/>
                    <a:pt x="188" y="238"/>
                    <a:pt x="206" y="219"/>
                  </a:cubicBezTo>
                  <a:cubicBezTo>
                    <a:pt x="214" y="211"/>
                    <a:pt x="222" y="201"/>
                    <a:pt x="230" y="1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12">
              <a:extLst>
                <a:ext uri="{FF2B5EF4-FFF2-40B4-BE49-F238E27FC236}">
                  <a16:creationId xmlns:a16="http://schemas.microsoft.com/office/drawing/2014/main" id="{B9594B3A-12CB-4F19-98D7-B82555013026}"/>
                </a:ext>
              </a:extLst>
            </p:cNvPr>
            <p:cNvSpPr>
              <a:spLocks/>
            </p:cNvSpPr>
            <p:nvPr/>
          </p:nvSpPr>
          <p:spPr bwMode="auto">
            <a:xfrm>
              <a:off x="520067" y="3475832"/>
              <a:ext cx="644525" cy="644525"/>
            </a:xfrm>
            <a:custGeom>
              <a:avLst/>
              <a:gdLst>
                <a:gd name="T0" fmla="*/ 59 w 203"/>
                <a:gd name="T1" fmla="*/ 0 h 203"/>
                <a:gd name="T2" fmla="*/ 30 w 203"/>
                <a:gd name="T3" fmla="*/ 6 h 203"/>
                <a:gd name="T4" fmla="*/ 11 w 203"/>
                <a:gd name="T5" fmla="*/ 49 h 203"/>
                <a:gd name="T6" fmla="*/ 117 w 203"/>
                <a:gd name="T7" fmla="*/ 182 h 203"/>
                <a:gd name="T8" fmla="*/ 137 w 203"/>
                <a:gd name="T9" fmla="*/ 194 h 203"/>
                <a:gd name="T10" fmla="*/ 188 w 203"/>
                <a:gd name="T11" fmla="*/ 190 h 203"/>
                <a:gd name="T12" fmla="*/ 198 w 203"/>
                <a:gd name="T13" fmla="*/ 145 h 203"/>
                <a:gd name="T14" fmla="*/ 99 w 203"/>
                <a:gd name="T15" fmla="*/ 13 h 203"/>
                <a:gd name="T16" fmla="*/ 59 w 203"/>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59" y="0"/>
                  </a:moveTo>
                  <a:cubicBezTo>
                    <a:pt x="46" y="3"/>
                    <a:pt x="38" y="4"/>
                    <a:pt x="30" y="6"/>
                  </a:cubicBezTo>
                  <a:cubicBezTo>
                    <a:pt x="8" y="14"/>
                    <a:pt x="0" y="29"/>
                    <a:pt x="11" y="49"/>
                  </a:cubicBezTo>
                  <a:cubicBezTo>
                    <a:pt x="38" y="100"/>
                    <a:pt x="70" y="147"/>
                    <a:pt x="117" y="182"/>
                  </a:cubicBezTo>
                  <a:cubicBezTo>
                    <a:pt x="123" y="187"/>
                    <a:pt x="130" y="191"/>
                    <a:pt x="137" y="194"/>
                  </a:cubicBezTo>
                  <a:cubicBezTo>
                    <a:pt x="155" y="201"/>
                    <a:pt x="173" y="203"/>
                    <a:pt x="188" y="190"/>
                  </a:cubicBezTo>
                  <a:cubicBezTo>
                    <a:pt x="203" y="178"/>
                    <a:pt x="202" y="161"/>
                    <a:pt x="198" y="145"/>
                  </a:cubicBezTo>
                  <a:cubicBezTo>
                    <a:pt x="184" y="87"/>
                    <a:pt x="150" y="43"/>
                    <a:pt x="99" y="13"/>
                  </a:cubicBezTo>
                  <a:cubicBezTo>
                    <a:pt x="86" y="6"/>
                    <a:pt x="70" y="4"/>
                    <a:pt x="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 name="Freeform 13">
              <a:extLst>
                <a:ext uri="{FF2B5EF4-FFF2-40B4-BE49-F238E27FC236}">
                  <a16:creationId xmlns:a16="http://schemas.microsoft.com/office/drawing/2014/main" id="{E80E1CEF-9A91-4C88-8890-F372DBC1C789}"/>
                </a:ext>
              </a:extLst>
            </p:cNvPr>
            <p:cNvSpPr>
              <a:spLocks/>
            </p:cNvSpPr>
            <p:nvPr/>
          </p:nvSpPr>
          <p:spPr bwMode="auto">
            <a:xfrm>
              <a:off x="285117" y="3539332"/>
              <a:ext cx="692150" cy="723900"/>
            </a:xfrm>
            <a:custGeom>
              <a:avLst/>
              <a:gdLst>
                <a:gd name="T0" fmla="*/ 218 w 218"/>
                <a:gd name="T1" fmla="*/ 186 h 228"/>
                <a:gd name="T2" fmla="*/ 79 w 218"/>
                <a:gd name="T3" fmla="*/ 31 h 228"/>
                <a:gd name="T4" fmla="*/ 26 w 218"/>
                <a:gd name="T5" fmla="*/ 14 h 228"/>
                <a:gd name="T6" fmla="*/ 12 w 218"/>
                <a:gd name="T7" fmla="*/ 61 h 228"/>
                <a:gd name="T8" fmla="*/ 152 w 218"/>
                <a:gd name="T9" fmla="*/ 223 h 228"/>
                <a:gd name="T10" fmla="*/ 171 w 218"/>
                <a:gd name="T11" fmla="*/ 227 h 228"/>
                <a:gd name="T12" fmla="*/ 218 w 218"/>
                <a:gd name="T13" fmla="*/ 186 h 228"/>
              </a:gdLst>
              <a:ahLst/>
              <a:cxnLst>
                <a:cxn ang="0">
                  <a:pos x="T0" y="T1"/>
                </a:cxn>
                <a:cxn ang="0">
                  <a:pos x="T2" y="T3"/>
                </a:cxn>
                <a:cxn ang="0">
                  <a:pos x="T4" y="T5"/>
                </a:cxn>
                <a:cxn ang="0">
                  <a:pos x="T6" y="T7"/>
                </a:cxn>
                <a:cxn ang="0">
                  <a:pos x="T8" y="T9"/>
                </a:cxn>
                <a:cxn ang="0">
                  <a:pos x="T10" y="T11"/>
                </a:cxn>
                <a:cxn ang="0">
                  <a:pos x="T12" y="T13"/>
                </a:cxn>
              </a:cxnLst>
              <a:rect l="0" t="0" r="r" b="b"/>
              <a:pathLst>
                <a:path w="218" h="228">
                  <a:moveTo>
                    <a:pt x="218" y="186"/>
                  </a:moveTo>
                  <a:cubicBezTo>
                    <a:pt x="150" y="152"/>
                    <a:pt x="108" y="97"/>
                    <a:pt x="79" y="31"/>
                  </a:cubicBezTo>
                  <a:cubicBezTo>
                    <a:pt x="68" y="6"/>
                    <a:pt x="51" y="0"/>
                    <a:pt x="26" y="14"/>
                  </a:cubicBezTo>
                  <a:cubicBezTo>
                    <a:pt x="4" y="26"/>
                    <a:pt x="0" y="39"/>
                    <a:pt x="12" y="61"/>
                  </a:cubicBezTo>
                  <a:cubicBezTo>
                    <a:pt x="46" y="126"/>
                    <a:pt x="94" y="179"/>
                    <a:pt x="152" y="223"/>
                  </a:cubicBezTo>
                  <a:cubicBezTo>
                    <a:pt x="156" y="227"/>
                    <a:pt x="165" y="228"/>
                    <a:pt x="171" y="227"/>
                  </a:cubicBezTo>
                  <a:cubicBezTo>
                    <a:pt x="193" y="222"/>
                    <a:pt x="211" y="211"/>
                    <a:pt x="218" y="1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 name="Freeform 14">
              <a:extLst>
                <a:ext uri="{FF2B5EF4-FFF2-40B4-BE49-F238E27FC236}">
                  <a16:creationId xmlns:a16="http://schemas.microsoft.com/office/drawing/2014/main" id="{C9D015A5-D4A6-4CBE-9400-DBEDCF0AAF40}"/>
                </a:ext>
              </a:extLst>
            </p:cNvPr>
            <p:cNvSpPr>
              <a:spLocks/>
            </p:cNvSpPr>
            <p:nvPr/>
          </p:nvSpPr>
          <p:spPr bwMode="auto">
            <a:xfrm>
              <a:off x="-156208" y="3933032"/>
              <a:ext cx="631825" cy="566738"/>
            </a:xfrm>
            <a:custGeom>
              <a:avLst/>
              <a:gdLst>
                <a:gd name="T0" fmla="*/ 199 w 199"/>
                <a:gd name="T1" fmla="*/ 160 h 178"/>
                <a:gd name="T2" fmla="*/ 129 w 199"/>
                <a:gd name="T3" fmla="*/ 106 h 178"/>
                <a:gd name="T4" fmla="*/ 57 w 199"/>
                <a:gd name="T5" fmla="*/ 12 h 178"/>
                <a:gd name="T6" fmla="*/ 37 w 199"/>
                <a:gd name="T7" fmla="*/ 6 h 178"/>
                <a:gd name="T8" fmla="*/ 1 w 199"/>
                <a:gd name="T9" fmla="*/ 77 h 178"/>
                <a:gd name="T10" fmla="*/ 6 w 199"/>
                <a:gd name="T11" fmla="*/ 88 h 178"/>
                <a:gd name="T12" fmla="*/ 110 w 199"/>
                <a:gd name="T13" fmla="*/ 166 h 178"/>
                <a:gd name="T14" fmla="*/ 199 w 199"/>
                <a:gd name="T15" fmla="*/ 16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78">
                  <a:moveTo>
                    <a:pt x="199" y="160"/>
                  </a:moveTo>
                  <a:cubicBezTo>
                    <a:pt x="175" y="141"/>
                    <a:pt x="151" y="124"/>
                    <a:pt x="129" y="106"/>
                  </a:cubicBezTo>
                  <a:cubicBezTo>
                    <a:pt x="99" y="80"/>
                    <a:pt x="73" y="49"/>
                    <a:pt x="57" y="12"/>
                  </a:cubicBezTo>
                  <a:cubicBezTo>
                    <a:pt x="52" y="0"/>
                    <a:pt x="45" y="0"/>
                    <a:pt x="37" y="6"/>
                  </a:cubicBezTo>
                  <a:cubicBezTo>
                    <a:pt x="15" y="25"/>
                    <a:pt x="8" y="51"/>
                    <a:pt x="1" y="77"/>
                  </a:cubicBezTo>
                  <a:cubicBezTo>
                    <a:pt x="0" y="80"/>
                    <a:pt x="3" y="85"/>
                    <a:pt x="6" y="88"/>
                  </a:cubicBezTo>
                  <a:cubicBezTo>
                    <a:pt x="35" y="121"/>
                    <a:pt x="68" y="149"/>
                    <a:pt x="110" y="166"/>
                  </a:cubicBezTo>
                  <a:cubicBezTo>
                    <a:pt x="140" y="177"/>
                    <a:pt x="169" y="178"/>
                    <a:pt x="199" y="1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 name="Freeform 15">
              <a:extLst>
                <a:ext uri="{FF2B5EF4-FFF2-40B4-BE49-F238E27FC236}">
                  <a16:creationId xmlns:a16="http://schemas.microsoft.com/office/drawing/2014/main" id="{9E0446F6-921B-41AB-A613-5330E3026FA8}"/>
                </a:ext>
              </a:extLst>
            </p:cNvPr>
            <p:cNvSpPr>
              <a:spLocks/>
            </p:cNvSpPr>
            <p:nvPr/>
          </p:nvSpPr>
          <p:spPr bwMode="auto">
            <a:xfrm>
              <a:off x="-222883" y="4212432"/>
              <a:ext cx="527050" cy="468313"/>
            </a:xfrm>
            <a:custGeom>
              <a:avLst/>
              <a:gdLst>
                <a:gd name="T0" fmla="*/ 166 w 166"/>
                <a:gd name="T1" fmla="*/ 93 h 147"/>
                <a:gd name="T2" fmla="*/ 15 w 166"/>
                <a:gd name="T3" fmla="*/ 0 h 147"/>
                <a:gd name="T4" fmla="*/ 13 w 166"/>
                <a:gd name="T5" fmla="*/ 118 h 147"/>
                <a:gd name="T6" fmla="*/ 55 w 166"/>
                <a:gd name="T7" fmla="*/ 147 h 147"/>
                <a:gd name="T8" fmla="*/ 145 w 166"/>
                <a:gd name="T9" fmla="*/ 117 h 147"/>
                <a:gd name="T10" fmla="*/ 166 w 166"/>
                <a:gd name="T11" fmla="*/ 93 h 147"/>
              </a:gdLst>
              <a:ahLst/>
              <a:cxnLst>
                <a:cxn ang="0">
                  <a:pos x="T0" y="T1"/>
                </a:cxn>
                <a:cxn ang="0">
                  <a:pos x="T2" y="T3"/>
                </a:cxn>
                <a:cxn ang="0">
                  <a:pos x="T4" y="T5"/>
                </a:cxn>
                <a:cxn ang="0">
                  <a:pos x="T6" y="T7"/>
                </a:cxn>
                <a:cxn ang="0">
                  <a:pos x="T8" y="T9"/>
                </a:cxn>
                <a:cxn ang="0">
                  <a:pos x="T10" y="T11"/>
                </a:cxn>
              </a:cxnLst>
              <a:rect l="0" t="0" r="r" b="b"/>
              <a:pathLst>
                <a:path w="166" h="147">
                  <a:moveTo>
                    <a:pt x="166" y="93"/>
                  </a:moveTo>
                  <a:cubicBezTo>
                    <a:pt x="102" y="83"/>
                    <a:pt x="56" y="49"/>
                    <a:pt x="15" y="0"/>
                  </a:cubicBezTo>
                  <a:cubicBezTo>
                    <a:pt x="6" y="41"/>
                    <a:pt x="0" y="80"/>
                    <a:pt x="13" y="118"/>
                  </a:cubicBezTo>
                  <a:cubicBezTo>
                    <a:pt x="19" y="138"/>
                    <a:pt x="34" y="147"/>
                    <a:pt x="55" y="147"/>
                  </a:cubicBezTo>
                  <a:cubicBezTo>
                    <a:pt x="88" y="147"/>
                    <a:pt x="119" y="138"/>
                    <a:pt x="145" y="117"/>
                  </a:cubicBezTo>
                  <a:cubicBezTo>
                    <a:pt x="153" y="111"/>
                    <a:pt x="158" y="103"/>
                    <a:pt x="166"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 name="Freeform 16">
              <a:extLst>
                <a:ext uri="{FF2B5EF4-FFF2-40B4-BE49-F238E27FC236}">
                  <a16:creationId xmlns:a16="http://schemas.microsoft.com/office/drawing/2014/main" id="{BB38D6DB-7B54-4C26-9AD6-FDAAACE0F5EC}"/>
                </a:ext>
              </a:extLst>
            </p:cNvPr>
            <p:cNvSpPr>
              <a:spLocks/>
            </p:cNvSpPr>
            <p:nvPr/>
          </p:nvSpPr>
          <p:spPr bwMode="auto">
            <a:xfrm>
              <a:off x="577217" y="4829970"/>
              <a:ext cx="107950" cy="219075"/>
            </a:xfrm>
            <a:custGeom>
              <a:avLst/>
              <a:gdLst>
                <a:gd name="T0" fmla="*/ 32 w 34"/>
                <a:gd name="T1" fmla="*/ 0 h 69"/>
                <a:gd name="T2" fmla="*/ 23 w 34"/>
                <a:gd name="T3" fmla="*/ 2 h 69"/>
                <a:gd name="T4" fmla="*/ 9 w 34"/>
                <a:gd name="T5" fmla="*/ 69 h 69"/>
                <a:gd name="T6" fmla="*/ 31 w 34"/>
                <a:gd name="T7" fmla="*/ 0 h 69"/>
                <a:gd name="T8" fmla="*/ 32 w 34"/>
                <a:gd name="T9" fmla="*/ 0 h 69"/>
              </a:gdLst>
              <a:ahLst/>
              <a:cxnLst>
                <a:cxn ang="0">
                  <a:pos x="T0" y="T1"/>
                </a:cxn>
                <a:cxn ang="0">
                  <a:pos x="T2" y="T3"/>
                </a:cxn>
                <a:cxn ang="0">
                  <a:pos x="T4" y="T5"/>
                </a:cxn>
                <a:cxn ang="0">
                  <a:pos x="T6" y="T7"/>
                </a:cxn>
                <a:cxn ang="0">
                  <a:pos x="T8" y="T9"/>
                </a:cxn>
              </a:cxnLst>
              <a:rect l="0" t="0" r="r" b="b"/>
              <a:pathLst>
                <a:path w="34" h="69">
                  <a:moveTo>
                    <a:pt x="32" y="0"/>
                  </a:moveTo>
                  <a:cubicBezTo>
                    <a:pt x="29" y="1"/>
                    <a:pt x="25" y="0"/>
                    <a:pt x="23" y="2"/>
                  </a:cubicBezTo>
                  <a:cubicBezTo>
                    <a:pt x="10" y="9"/>
                    <a:pt x="0" y="52"/>
                    <a:pt x="9" y="69"/>
                  </a:cubicBezTo>
                  <a:cubicBezTo>
                    <a:pt x="26" y="48"/>
                    <a:pt x="34" y="26"/>
                    <a:pt x="31" y="0"/>
                  </a:cubicBezTo>
                  <a:cubicBezTo>
                    <a:pt x="31" y="0"/>
                    <a:pt x="32" y="0"/>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6" name="Freeform 17">
              <a:extLst>
                <a:ext uri="{FF2B5EF4-FFF2-40B4-BE49-F238E27FC236}">
                  <a16:creationId xmlns:a16="http://schemas.microsoft.com/office/drawing/2014/main" id="{FBD92922-8154-49B1-8178-0E433C467B58}"/>
                </a:ext>
              </a:extLst>
            </p:cNvPr>
            <p:cNvSpPr>
              <a:spLocks/>
            </p:cNvSpPr>
            <p:nvPr/>
          </p:nvSpPr>
          <p:spPr bwMode="auto">
            <a:xfrm>
              <a:off x="-168908" y="4687095"/>
              <a:ext cx="117475" cy="107950"/>
            </a:xfrm>
            <a:custGeom>
              <a:avLst/>
              <a:gdLst>
                <a:gd name="T0" fmla="*/ 6 w 37"/>
                <a:gd name="T1" fmla="*/ 34 h 34"/>
                <a:gd name="T2" fmla="*/ 37 w 37"/>
                <a:gd name="T3" fmla="*/ 8 h 34"/>
                <a:gd name="T4" fmla="*/ 0 w 37"/>
                <a:gd name="T5" fmla="*/ 0 h 34"/>
                <a:gd name="T6" fmla="*/ 6 w 37"/>
                <a:gd name="T7" fmla="*/ 34 h 34"/>
              </a:gdLst>
              <a:ahLst/>
              <a:cxnLst>
                <a:cxn ang="0">
                  <a:pos x="T0" y="T1"/>
                </a:cxn>
                <a:cxn ang="0">
                  <a:pos x="T2" y="T3"/>
                </a:cxn>
                <a:cxn ang="0">
                  <a:pos x="T4" y="T5"/>
                </a:cxn>
                <a:cxn ang="0">
                  <a:pos x="T6" y="T7"/>
                </a:cxn>
              </a:cxnLst>
              <a:rect l="0" t="0" r="r" b="b"/>
              <a:pathLst>
                <a:path w="37" h="34">
                  <a:moveTo>
                    <a:pt x="6" y="34"/>
                  </a:moveTo>
                  <a:cubicBezTo>
                    <a:pt x="17" y="25"/>
                    <a:pt x="26" y="17"/>
                    <a:pt x="37" y="8"/>
                  </a:cubicBezTo>
                  <a:cubicBezTo>
                    <a:pt x="24" y="5"/>
                    <a:pt x="12" y="3"/>
                    <a:pt x="0" y="0"/>
                  </a:cubicBezTo>
                  <a:cubicBezTo>
                    <a:pt x="2" y="10"/>
                    <a:pt x="4" y="21"/>
                    <a:pt x="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sp>
        <p:nvSpPr>
          <p:cNvPr id="32" name="Forma libre 11">
            <a:extLst>
              <a:ext uri="{FF2B5EF4-FFF2-40B4-BE49-F238E27FC236}">
                <a16:creationId xmlns:a16="http://schemas.microsoft.com/office/drawing/2014/main" id="{6B439308-54F2-4098-BF54-2878E8D96672}"/>
              </a:ext>
            </a:extLst>
          </p:cNvPr>
          <p:cNvSpPr/>
          <p:nvPr userDrawn="1"/>
        </p:nvSpPr>
        <p:spPr>
          <a:xfrm>
            <a:off x="215900" y="391573"/>
            <a:ext cx="589280" cy="698974"/>
          </a:xfrm>
          <a:custGeom>
            <a:avLst/>
            <a:gdLst>
              <a:gd name="connsiteX0" fmla="*/ 0 w 731520"/>
              <a:gd name="connsiteY0" fmla="*/ 0 h 867692"/>
              <a:gd name="connsiteX1" fmla="*/ 514597 w 731520"/>
              <a:gd name="connsiteY1" fmla="*/ 0 h 867692"/>
              <a:gd name="connsiteX2" fmla="*/ 731520 w 731520"/>
              <a:gd name="connsiteY2" fmla="*/ 433846 h 867692"/>
              <a:gd name="connsiteX3" fmla="*/ 514597 w 731520"/>
              <a:gd name="connsiteY3" fmla="*/ 867692 h 867692"/>
              <a:gd name="connsiteX4" fmla="*/ 0 w 731520"/>
              <a:gd name="connsiteY4" fmla="*/ 867692 h 86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 h="867692">
                <a:moveTo>
                  <a:pt x="0" y="0"/>
                </a:moveTo>
                <a:lnTo>
                  <a:pt x="514597" y="0"/>
                </a:lnTo>
                <a:lnTo>
                  <a:pt x="731520" y="433846"/>
                </a:lnTo>
                <a:lnTo>
                  <a:pt x="514597" y="867692"/>
                </a:lnTo>
                <a:lnTo>
                  <a:pt x="0" y="867692"/>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3" name="Text Placeholder 9">
            <a:extLst>
              <a:ext uri="{FF2B5EF4-FFF2-40B4-BE49-F238E27FC236}">
                <a16:creationId xmlns:a16="http://schemas.microsoft.com/office/drawing/2014/main" id="{9DD0556C-DE3B-4AD3-9661-441C430A6C57}"/>
              </a:ext>
            </a:extLst>
          </p:cNvPr>
          <p:cNvSpPr>
            <a:spLocks noGrp="1"/>
          </p:cNvSpPr>
          <p:nvPr>
            <p:ph type="body" sz="quarter" idx="10" hasCustomPrompt="1"/>
          </p:nvPr>
        </p:nvSpPr>
        <p:spPr>
          <a:xfrm>
            <a:off x="805180" y="391573"/>
            <a:ext cx="4228152" cy="724247"/>
          </a:xfrm>
          <a:prstGeom prst="rect">
            <a:avLst/>
          </a:prstGeom>
        </p:spPr>
        <p:txBody>
          <a:bodyPr anchor="ctr"/>
          <a:lstStyle>
            <a:lvl1pPr marL="0" indent="0" algn="l">
              <a:buNone/>
              <a:defRPr sz="40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999351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Style slide layout">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2DA635C4-FB18-4237-B479-4630D26D39C9}"/>
              </a:ext>
            </a:extLst>
          </p:cNvPr>
          <p:cNvSpPr>
            <a:spLocks noChangeArrowheads="1"/>
          </p:cNvSpPr>
          <p:nvPr userDrawn="1"/>
        </p:nvSpPr>
        <p:spPr bwMode="auto">
          <a:xfrm>
            <a:off x="215900" y="6257766"/>
            <a:ext cx="11760200" cy="223873"/>
          </a:xfrm>
          <a:prstGeom prst="rect">
            <a:avLst/>
          </a:pr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nvGrpSpPr>
          <p:cNvPr id="47" name="Grupo 46">
            <a:extLst>
              <a:ext uri="{FF2B5EF4-FFF2-40B4-BE49-F238E27FC236}">
                <a16:creationId xmlns:a16="http://schemas.microsoft.com/office/drawing/2014/main" id="{16063056-B919-4C26-9F73-5D9AD4569C58}"/>
              </a:ext>
            </a:extLst>
          </p:cNvPr>
          <p:cNvGrpSpPr/>
          <p:nvPr userDrawn="1"/>
        </p:nvGrpSpPr>
        <p:grpSpPr>
          <a:xfrm>
            <a:off x="5730324" y="5952121"/>
            <a:ext cx="731351" cy="835162"/>
            <a:chOff x="5754053" y="5330190"/>
            <a:chExt cx="1241425" cy="1417638"/>
          </a:xfrm>
        </p:grpSpPr>
        <p:grpSp>
          <p:nvGrpSpPr>
            <p:cNvPr id="18" name="Grupo 17">
              <a:extLst>
                <a:ext uri="{FF2B5EF4-FFF2-40B4-BE49-F238E27FC236}">
                  <a16:creationId xmlns:a16="http://schemas.microsoft.com/office/drawing/2014/main" id="{33AFD864-1281-47AB-8A96-46B9D96DC36D}"/>
                </a:ext>
              </a:extLst>
            </p:cNvPr>
            <p:cNvGrpSpPr/>
            <p:nvPr userDrawn="1"/>
          </p:nvGrpSpPr>
          <p:grpSpPr>
            <a:xfrm>
              <a:off x="5951741" y="5553344"/>
              <a:ext cx="979315" cy="974864"/>
              <a:chOff x="-441958" y="1920082"/>
              <a:chExt cx="3143250" cy="3128963"/>
            </a:xfrm>
          </p:grpSpPr>
          <p:sp>
            <p:nvSpPr>
              <p:cNvPr id="19" name="Freeform 8">
                <a:extLst>
                  <a:ext uri="{FF2B5EF4-FFF2-40B4-BE49-F238E27FC236}">
                    <a16:creationId xmlns:a16="http://schemas.microsoft.com/office/drawing/2014/main" id="{C7218696-348B-4A98-92C0-65BCBE5A959A}"/>
                  </a:ext>
                </a:extLst>
              </p:cNvPr>
              <p:cNvSpPr>
                <a:spLocks/>
              </p:cNvSpPr>
              <p:nvPr/>
            </p:nvSpPr>
            <p:spPr bwMode="auto">
              <a:xfrm>
                <a:off x="-441958" y="2382045"/>
                <a:ext cx="2501900" cy="2517775"/>
              </a:xfrm>
              <a:custGeom>
                <a:avLst/>
                <a:gdLst>
                  <a:gd name="T0" fmla="*/ 352 w 788"/>
                  <a:gd name="T1" fmla="*/ 770 h 792"/>
                  <a:gd name="T2" fmla="*/ 411 w 788"/>
                  <a:gd name="T3" fmla="*/ 774 h 792"/>
                  <a:gd name="T4" fmla="*/ 469 w 788"/>
                  <a:gd name="T5" fmla="*/ 650 h 792"/>
                  <a:gd name="T6" fmla="*/ 469 w 788"/>
                  <a:gd name="T7" fmla="*/ 613 h 792"/>
                  <a:gd name="T8" fmla="*/ 556 w 788"/>
                  <a:gd name="T9" fmla="*/ 530 h 792"/>
                  <a:gd name="T10" fmla="*/ 583 w 788"/>
                  <a:gd name="T11" fmla="*/ 535 h 792"/>
                  <a:gd name="T12" fmla="*/ 602 w 788"/>
                  <a:gd name="T13" fmla="*/ 639 h 792"/>
                  <a:gd name="T14" fmla="*/ 592 w 788"/>
                  <a:gd name="T15" fmla="*/ 693 h 792"/>
                  <a:gd name="T16" fmla="*/ 555 w 788"/>
                  <a:gd name="T17" fmla="*/ 747 h 792"/>
                  <a:gd name="T18" fmla="*/ 553 w 788"/>
                  <a:gd name="T19" fmla="*/ 757 h 792"/>
                  <a:gd name="T20" fmla="*/ 591 w 788"/>
                  <a:gd name="T21" fmla="*/ 719 h 792"/>
                  <a:gd name="T22" fmla="*/ 642 w 788"/>
                  <a:gd name="T23" fmla="*/ 642 h 792"/>
                  <a:gd name="T24" fmla="*/ 641 w 788"/>
                  <a:gd name="T25" fmla="*/ 638 h 792"/>
                  <a:gd name="T26" fmla="*/ 633 w 788"/>
                  <a:gd name="T27" fmla="*/ 539 h 792"/>
                  <a:gd name="T28" fmla="*/ 666 w 788"/>
                  <a:gd name="T29" fmla="*/ 527 h 792"/>
                  <a:gd name="T30" fmla="*/ 669 w 788"/>
                  <a:gd name="T31" fmla="*/ 538 h 792"/>
                  <a:gd name="T32" fmla="*/ 717 w 788"/>
                  <a:gd name="T33" fmla="*/ 569 h 792"/>
                  <a:gd name="T34" fmla="*/ 754 w 788"/>
                  <a:gd name="T35" fmla="*/ 575 h 792"/>
                  <a:gd name="T36" fmla="*/ 741 w 788"/>
                  <a:gd name="T37" fmla="*/ 610 h 792"/>
                  <a:gd name="T38" fmla="*/ 722 w 788"/>
                  <a:gd name="T39" fmla="*/ 632 h 792"/>
                  <a:gd name="T40" fmla="*/ 716 w 788"/>
                  <a:gd name="T41" fmla="*/ 646 h 792"/>
                  <a:gd name="T42" fmla="*/ 731 w 788"/>
                  <a:gd name="T43" fmla="*/ 647 h 792"/>
                  <a:gd name="T44" fmla="*/ 755 w 788"/>
                  <a:gd name="T45" fmla="*/ 626 h 792"/>
                  <a:gd name="T46" fmla="*/ 767 w 788"/>
                  <a:gd name="T47" fmla="*/ 589 h 792"/>
                  <a:gd name="T48" fmla="*/ 772 w 788"/>
                  <a:gd name="T49" fmla="*/ 579 h 792"/>
                  <a:gd name="T50" fmla="*/ 784 w 788"/>
                  <a:gd name="T51" fmla="*/ 556 h 792"/>
                  <a:gd name="T52" fmla="*/ 765 w 788"/>
                  <a:gd name="T53" fmla="*/ 535 h 792"/>
                  <a:gd name="T54" fmla="*/ 736 w 788"/>
                  <a:gd name="T55" fmla="*/ 531 h 792"/>
                  <a:gd name="T56" fmla="*/ 713 w 788"/>
                  <a:gd name="T57" fmla="*/ 531 h 792"/>
                  <a:gd name="T58" fmla="*/ 722 w 788"/>
                  <a:gd name="T59" fmla="*/ 479 h 792"/>
                  <a:gd name="T60" fmla="*/ 728 w 788"/>
                  <a:gd name="T61" fmla="*/ 347 h 792"/>
                  <a:gd name="T62" fmla="*/ 626 w 788"/>
                  <a:gd name="T63" fmla="*/ 296 h 792"/>
                  <a:gd name="T64" fmla="*/ 582 w 788"/>
                  <a:gd name="T65" fmla="*/ 285 h 792"/>
                  <a:gd name="T66" fmla="*/ 196 w 788"/>
                  <a:gd name="T67" fmla="*/ 50 h 792"/>
                  <a:gd name="T68" fmla="*/ 90 w 788"/>
                  <a:gd name="T69" fmla="*/ 9 h 792"/>
                  <a:gd name="T70" fmla="*/ 7 w 788"/>
                  <a:gd name="T71" fmla="*/ 86 h 792"/>
                  <a:gd name="T72" fmla="*/ 242 w 788"/>
                  <a:gd name="T73" fmla="*/ 321 h 792"/>
                  <a:gd name="T74" fmla="*/ 493 w 788"/>
                  <a:gd name="T75" fmla="*/ 348 h 792"/>
                  <a:gd name="T76" fmla="*/ 506 w 788"/>
                  <a:gd name="T77" fmla="*/ 351 h 792"/>
                  <a:gd name="T78" fmla="*/ 496 w 788"/>
                  <a:gd name="T79" fmla="*/ 435 h 792"/>
                  <a:gd name="T80" fmla="*/ 507 w 788"/>
                  <a:gd name="T81" fmla="*/ 458 h 792"/>
                  <a:gd name="T82" fmla="*/ 507 w 788"/>
                  <a:gd name="T83" fmla="*/ 529 h 792"/>
                  <a:gd name="T84" fmla="*/ 465 w 788"/>
                  <a:gd name="T85" fmla="*/ 586 h 792"/>
                  <a:gd name="T86" fmla="*/ 437 w 788"/>
                  <a:gd name="T87" fmla="*/ 634 h 792"/>
                  <a:gd name="T88" fmla="*/ 429 w 788"/>
                  <a:gd name="T89" fmla="*/ 696 h 792"/>
                  <a:gd name="T90" fmla="*/ 421 w 788"/>
                  <a:gd name="T91" fmla="*/ 709 h 792"/>
                  <a:gd name="T92" fmla="*/ 371 w 788"/>
                  <a:gd name="T93" fmla="*/ 733 h 792"/>
                  <a:gd name="T94" fmla="*/ 353 w 788"/>
                  <a:gd name="T95" fmla="*/ 770 h 792"/>
                  <a:gd name="T96" fmla="*/ 352 w 788"/>
                  <a:gd name="T97" fmla="*/ 77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8" h="792">
                    <a:moveTo>
                      <a:pt x="352" y="770"/>
                    </a:moveTo>
                    <a:cubicBezTo>
                      <a:pt x="372" y="791"/>
                      <a:pt x="388" y="792"/>
                      <a:pt x="411" y="774"/>
                    </a:cubicBezTo>
                    <a:cubicBezTo>
                      <a:pt x="480" y="718"/>
                      <a:pt x="468" y="725"/>
                      <a:pt x="469" y="650"/>
                    </a:cubicBezTo>
                    <a:cubicBezTo>
                      <a:pt x="469" y="638"/>
                      <a:pt x="469" y="626"/>
                      <a:pt x="469" y="613"/>
                    </a:cubicBezTo>
                    <a:cubicBezTo>
                      <a:pt x="509" y="597"/>
                      <a:pt x="532" y="563"/>
                      <a:pt x="556" y="530"/>
                    </a:cubicBezTo>
                    <a:cubicBezTo>
                      <a:pt x="565" y="532"/>
                      <a:pt x="574" y="534"/>
                      <a:pt x="583" y="535"/>
                    </a:cubicBezTo>
                    <a:cubicBezTo>
                      <a:pt x="589" y="570"/>
                      <a:pt x="591" y="606"/>
                      <a:pt x="602" y="639"/>
                    </a:cubicBezTo>
                    <a:cubicBezTo>
                      <a:pt x="610" y="662"/>
                      <a:pt x="604" y="676"/>
                      <a:pt x="592" y="693"/>
                    </a:cubicBezTo>
                    <a:cubicBezTo>
                      <a:pt x="579" y="710"/>
                      <a:pt x="567" y="729"/>
                      <a:pt x="555" y="747"/>
                    </a:cubicBezTo>
                    <a:cubicBezTo>
                      <a:pt x="554" y="750"/>
                      <a:pt x="554" y="754"/>
                      <a:pt x="553" y="757"/>
                    </a:cubicBezTo>
                    <a:cubicBezTo>
                      <a:pt x="572" y="756"/>
                      <a:pt x="578" y="750"/>
                      <a:pt x="591" y="719"/>
                    </a:cubicBezTo>
                    <a:cubicBezTo>
                      <a:pt x="630" y="716"/>
                      <a:pt x="655" y="679"/>
                      <a:pt x="642" y="642"/>
                    </a:cubicBezTo>
                    <a:cubicBezTo>
                      <a:pt x="641" y="641"/>
                      <a:pt x="641" y="639"/>
                      <a:pt x="641" y="638"/>
                    </a:cubicBezTo>
                    <a:cubicBezTo>
                      <a:pt x="627" y="607"/>
                      <a:pt x="613" y="575"/>
                      <a:pt x="633" y="539"/>
                    </a:cubicBezTo>
                    <a:cubicBezTo>
                      <a:pt x="641" y="536"/>
                      <a:pt x="653" y="532"/>
                      <a:pt x="666" y="527"/>
                    </a:cubicBezTo>
                    <a:cubicBezTo>
                      <a:pt x="667" y="531"/>
                      <a:pt x="668" y="535"/>
                      <a:pt x="669" y="538"/>
                    </a:cubicBezTo>
                    <a:cubicBezTo>
                      <a:pt x="680" y="572"/>
                      <a:pt x="682" y="572"/>
                      <a:pt x="717" y="569"/>
                    </a:cubicBezTo>
                    <a:cubicBezTo>
                      <a:pt x="729" y="568"/>
                      <a:pt x="742" y="573"/>
                      <a:pt x="754" y="575"/>
                    </a:cubicBezTo>
                    <a:cubicBezTo>
                      <a:pt x="750" y="586"/>
                      <a:pt x="747" y="599"/>
                      <a:pt x="741" y="610"/>
                    </a:cubicBezTo>
                    <a:cubicBezTo>
                      <a:pt x="737" y="618"/>
                      <a:pt x="728" y="624"/>
                      <a:pt x="722" y="632"/>
                    </a:cubicBezTo>
                    <a:cubicBezTo>
                      <a:pt x="719" y="636"/>
                      <a:pt x="718" y="641"/>
                      <a:pt x="716" y="646"/>
                    </a:cubicBezTo>
                    <a:cubicBezTo>
                      <a:pt x="721" y="646"/>
                      <a:pt x="728" y="649"/>
                      <a:pt x="731" y="647"/>
                    </a:cubicBezTo>
                    <a:cubicBezTo>
                      <a:pt x="740" y="641"/>
                      <a:pt x="750" y="635"/>
                      <a:pt x="755" y="626"/>
                    </a:cubicBezTo>
                    <a:cubicBezTo>
                      <a:pt x="761" y="615"/>
                      <a:pt x="763" y="601"/>
                      <a:pt x="767" y="589"/>
                    </a:cubicBezTo>
                    <a:cubicBezTo>
                      <a:pt x="768" y="585"/>
                      <a:pt x="769" y="579"/>
                      <a:pt x="772" y="579"/>
                    </a:cubicBezTo>
                    <a:cubicBezTo>
                      <a:pt x="785" y="575"/>
                      <a:pt x="788" y="565"/>
                      <a:pt x="784" y="556"/>
                    </a:cubicBezTo>
                    <a:cubicBezTo>
                      <a:pt x="781" y="548"/>
                      <a:pt x="773" y="539"/>
                      <a:pt x="765" y="535"/>
                    </a:cubicBezTo>
                    <a:cubicBezTo>
                      <a:pt x="757" y="531"/>
                      <a:pt x="746" y="531"/>
                      <a:pt x="736" y="531"/>
                    </a:cubicBezTo>
                    <a:cubicBezTo>
                      <a:pt x="728" y="530"/>
                      <a:pt x="721" y="531"/>
                      <a:pt x="713" y="531"/>
                    </a:cubicBezTo>
                    <a:cubicBezTo>
                      <a:pt x="706" y="511"/>
                      <a:pt x="708" y="496"/>
                      <a:pt x="722" y="479"/>
                    </a:cubicBezTo>
                    <a:cubicBezTo>
                      <a:pt x="756" y="438"/>
                      <a:pt x="749" y="392"/>
                      <a:pt x="728" y="347"/>
                    </a:cubicBezTo>
                    <a:cubicBezTo>
                      <a:pt x="712" y="314"/>
                      <a:pt x="667" y="291"/>
                      <a:pt x="626" y="296"/>
                    </a:cubicBezTo>
                    <a:cubicBezTo>
                      <a:pt x="609" y="299"/>
                      <a:pt x="596" y="293"/>
                      <a:pt x="582" y="285"/>
                    </a:cubicBezTo>
                    <a:cubicBezTo>
                      <a:pt x="454" y="206"/>
                      <a:pt x="325" y="128"/>
                      <a:pt x="196" y="50"/>
                    </a:cubicBezTo>
                    <a:cubicBezTo>
                      <a:pt x="163" y="30"/>
                      <a:pt x="129" y="16"/>
                      <a:pt x="90" y="9"/>
                    </a:cubicBezTo>
                    <a:cubicBezTo>
                      <a:pt x="35" y="0"/>
                      <a:pt x="0" y="31"/>
                      <a:pt x="7" y="86"/>
                    </a:cubicBezTo>
                    <a:cubicBezTo>
                      <a:pt x="23" y="204"/>
                      <a:pt x="103" y="310"/>
                      <a:pt x="242" y="321"/>
                    </a:cubicBezTo>
                    <a:cubicBezTo>
                      <a:pt x="326" y="328"/>
                      <a:pt x="409" y="339"/>
                      <a:pt x="493" y="348"/>
                    </a:cubicBezTo>
                    <a:cubicBezTo>
                      <a:pt x="496" y="349"/>
                      <a:pt x="500" y="350"/>
                      <a:pt x="506" y="351"/>
                    </a:cubicBezTo>
                    <a:cubicBezTo>
                      <a:pt x="475" y="377"/>
                      <a:pt x="479" y="405"/>
                      <a:pt x="496" y="435"/>
                    </a:cubicBezTo>
                    <a:cubicBezTo>
                      <a:pt x="500" y="442"/>
                      <a:pt x="502" y="451"/>
                      <a:pt x="507" y="458"/>
                    </a:cubicBezTo>
                    <a:cubicBezTo>
                      <a:pt x="524" y="482"/>
                      <a:pt x="520" y="506"/>
                      <a:pt x="507" y="529"/>
                    </a:cubicBezTo>
                    <a:cubicBezTo>
                      <a:pt x="495" y="549"/>
                      <a:pt x="481" y="570"/>
                      <a:pt x="465" y="586"/>
                    </a:cubicBezTo>
                    <a:cubicBezTo>
                      <a:pt x="450" y="600"/>
                      <a:pt x="440" y="615"/>
                      <a:pt x="437" y="634"/>
                    </a:cubicBezTo>
                    <a:cubicBezTo>
                      <a:pt x="434" y="655"/>
                      <a:pt x="432" y="675"/>
                      <a:pt x="429" y="696"/>
                    </a:cubicBezTo>
                    <a:cubicBezTo>
                      <a:pt x="428" y="701"/>
                      <a:pt x="425" y="707"/>
                      <a:pt x="421" y="709"/>
                    </a:cubicBezTo>
                    <a:cubicBezTo>
                      <a:pt x="405" y="718"/>
                      <a:pt x="388" y="725"/>
                      <a:pt x="371" y="733"/>
                    </a:cubicBezTo>
                    <a:cubicBezTo>
                      <a:pt x="356" y="741"/>
                      <a:pt x="348" y="753"/>
                      <a:pt x="353" y="770"/>
                    </a:cubicBezTo>
                    <a:lnTo>
                      <a:pt x="352" y="7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0" name="Freeform 9">
                <a:extLst>
                  <a:ext uri="{FF2B5EF4-FFF2-40B4-BE49-F238E27FC236}">
                    <a16:creationId xmlns:a16="http://schemas.microsoft.com/office/drawing/2014/main" id="{A2169351-6141-4567-A620-E1E2E595CD22}"/>
                  </a:ext>
                </a:extLst>
              </p:cNvPr>
              <p:cNvSpPr>
                <a:spLocks/>
              </p:cNvSpPr>
              <p:nvPr/>
            </p:nvSpPr>
            <p:spPr bwMode="auto">
              <a:xfrm>
                <a:off x="183517" y="1920082"/>
                <a:ext cx="1298575" cy="1338263"/>
              </a:xfrm>
              <a:custGeom>
                <a:avLst/>
                <a:gdLst>
                  <a:gd name="T0" fmla="*/ 409 w 409"/>
                  <a:gd name="T1" fmla="*/ 418 h 421"/>
                  <a:gd name="T2" fmla="*/ 397 w 409"/>
                  <a:gd name="T3" fmla="*/ 387 h 421"/>
                  <a:gd name="T4" fmla="*/ 206 w 409"/>
                  <a:gd name="T5" fmla="*/ 109 h 421"/>
                  <a:gd name="T6" fmla="*/ 111 w 409"/>
                  <a:gd name="T7" fmla="*/ 23 h 421"/>
                  <a:gd name="T8" fmla="*/ 61 w 409"/>
                  <a:gd name="T9" fmla="*/ 5 h 421"/>
                  <a:gd name="T10" fmla="*/ 3 w 409"/>
                  <a:gd name="T11" fmla="*/ 60 h 421"/>
                  <a:gd name="T12" fmla="*/ 8 w 409"/>
                  <a:gd name="T13" fmla="*/ 166 h 421"/>
                  <a:gd name="T14" fmla="*/ 31 w 409"/>
                  <a:gd name="T15" fmla="*/ 197 h 421"/>
                  <a:gd name="T16" fmla="*/ 393 w 409"/>
                  <a:gd name="T17" fmla="*/ 416 h 421"/>
                  <a:gd name="T18" fmla="*/ 404 w 409"/>
                  <a:gd name="T19" fmla="*/ 421 h 421"/>
                  <a:gd name="T20" fmla="*/ 409 w 409"/>
                  <a:gd name="T21" fmla="*/ 41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421">
                    <a:moveTo>
                      <a:pt x="409" y="418"/>
                    </a:moveTo>
                    <a:cubicBezTo>
                      <a:pt x="405" y="408"/>
                      <a:pt x="403" y="396"/>
                      <a:pt x="397" y="387"/>
                    </a:cubicBezTo>
                    <a:cubicBezTo>
                      <a:pt x="334" y="294"/>
                      <a:pt x="271" y="201"/>
                      <a:pt x="206" y="109"/>
                    </a:cubicBezTo>
                    <a:cubicBezTo>
                      <a:pt x="181" y="74"/>
                      <a:pt x="149" y="44"/>
                      <a:pt x="111" y="23"/>
                    </a:cubicBezTo>
                    <a:cubicBezTo>
                      <a:pt x="96" y="14"/>
                      <a:pt x="78" y="8"/>
                      <a:pt x="61" y="5"/>
                    </a:cubicBezTo>
                    <a:cubicBezTo>
                      <a:pt x="31" y="0"/>
                      <a:pt x="6" y="21"/>
                      <a:pt x="3" y="60"/>
                    </a:cubicBezTo>
                    <a:cubicBezTo>
                      <a:pt x="0" y="95"/>
                      <a:pt x="3" y="131"/>
                      <a:pt x="8" y="166"/>
                    </a:cubicBezTo>
                    <a:cubicBezTo>
                      <a:pt x="9" y="177"/>
                      <a:pt x="20" y="191"/>
                      <a:pt x="31" y="197"/>
                    </a:cubicBezTo>
                    <a:cubicBezTo>
                      <a:pt x="151" y="271"/>
                      <a:pt x="272" y="343"/>
                      <a:pt x="393" y="416"/>
                    </a:cubicBezTo>
                    <a:cubicBezTo>
                      <a:pt x="397" y="418"/>
                      <a:pt x="401" y="420"/>
                      <a:pt x="404" y="421"/>
                    </a:cubicBezTo>
                    <a:cubicBezTo>
                      <a:pt x="406" y="420"/>
                      <a:pt x="407" y="419"/>
                      <a:pt x="409" y="4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1" name="Freeform 10">
                <a:extLst>
                  <a:ext uri="{FF2B5EF4-FFF2-40B4-BE49-F238E27FC236}">
                    <a16:creationId xmlns:a16="http://schemas.microsoft.com/office/drawing/2014/main" id="{FEEA758C-7669-44A7-9C73-A48CA9CEFFA8}"/>
                  </a:ext>
                </a:extLst>
              </p:cNvPr>
              <p:cNvSpPr>
                <a:spLocks/>
              </p:cNvSpPr>
              <p:nvPr/>
            </p:nvSpPr>
            <p:spPr bwMode="auto">
              <a:xfrm>
                <a:off x="1882142" y="3242470"/>
                <a:ext cx="819150" cy="792163"/>
              </a:xfrm>
              <a:custGeom>
                <a:avLst/>
                <a:gdLst>
                  <a:gd name="T0" fmla="*/ 143 w 258"/>
                  <a:gd name="T1" fmla="*/ 56 h 249"/>
                  <a:gd name="T2" fmla="*/ 148 w 258"/>
                  <a:gd name="T3" fmla="*/ 26 h 249"/>
                  <a:gd name="T4" fmla="*/ 192 w 258"/>
                  <a:gd name="T5" fmla="*/ 14 h 249"/>
                  <a:gd name="T6" fmla="*/ 217 w 258"/>
                  <a:gd name="T7" fmla="*/ 24 h 249"/>
                  <a:gd name="T8" fmla="*/ 234 w 258"/>
                  <a:gd name="T9" fmla="*/ 14 h 249"/>
                  <a:gd name="T10" fmla="*/ 233 w 258"/>
                  <a:gd name="T11" fmla="*/ 3 h 249"/>
                  <a:gd name="T12" fmla="*/ 222 w 258"/>
                  <a:gd name="T13" fmla="*/ 1 h 249"/>
                  <a:gd name="T14" fmla="*/ 185 w 258"/>
                  <a:gd name="T15" fmla="*/ 1 h 249"/>
                  <a:gd name="T16" fmla="*/ 138 w 258"/>
                  <a:gd name="T17" fmla="*/ 19 h 249"/>
                  <a:gd name="T18" fmla="*/ 112 w 258"/>
                  <a:gd name="T19" fmla="*/ 22 h 249"/>
                  <a:gd name="T20" fmla="*/ 39 w 258"/>
                  <a:gd name="T21" fmla="*/ 10 h 249"/>
                  <a:gd name="T22" fmla="*/ 6 w 258"/>
                  <a:gd name="T23" fmla="*/ 63 h 249"/>
                  <a:gd name="T24" fmla="*/ 84 w 258"/>
                  <a:gd name="T25" fmla="*/ 226 h 249"/>
                  <a:gd name="T26" fmla="*/ 136 w 258"/>
                  <a:gd name="T27" fmla="*/ 220 h 249"/>
                  <a:gd name="T28" fmla="*/ 151 w 258"/>
                  <a:gd name="T29" fmla="*/ 87 h 249"/>
                  <a:gd name="T30" fmla="*/ 161 w 258"/>
                  <a:gd name="T31" fmla="*/ 52 h 249"/>
                  <a:gd name="T32" fmla="*/ 204 w 258"/>
                  <a:gd name="T33" fmla="*/ 55 h 249"/>
                  <a:gd name="T34" fmla="*/ 227 w 258"/>
                  <a:gd name="T35" fmla="*/ 81 h 249"/>
                  <a:gd name="T36" fmla="*/ 250 w 258"/>
                  <a:gd name="T37" fmla="*/ 90 h 249"/>
                  <a:gd name="T38" fmla="*/ 257 w 258"/>
                  <a:gd name="T39" fmla="*/ 78 h 249"/>
                  <a:gd name="T40" fmla="*/ 241 w 258"/>
                  <a:gd name="T41" fmla="*/ 61 h 249"/>
                  <a:gd name="T42" fmla="*/ 197 w 258"/>
                  <a:gd name="T43" fmla="*/ 42 h 249"/>
                  <a:gd name="T44" fmla="*/ 168 w 258"/>
                  <a:gd name="T45" fmla="*/ 42 h 249"/>
                  <a:gd name="T46" fmla="*/ 143 w 258"/>
                  <a:gd name="T47" fmla="*/ 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8" h="249">
                    <a:moveTo>
                      <a:pt x="143" y="56"/>
                    </a:moveTo>
                    <a:cubicBezTo>
                      <a:pt x="132" y="42"/>
                      <a:pt x="140" y="33"/>
                      <a:pt x="148" y="26"/>
                    </a:cubicBezTo>
                    <a:cubicBezTo>
                      <a:pt x="160" y="13"/>
                      <a:pt x="174" y="5"/>
                      <a:pt x="192" y="14"/>
                    </a:cubicBezTo>
                    <a:cubicBezTo>
                      <a:pt x="200" y="17"/>
                      <a:pt x="209" y="23"/>
                      <a:pt x="217" y="24"/>
                    </a:cubicBezTo>
                    <a:cubicBezTo>
                      <a:pt x="223" y="24"/>
                      <a:pt x="230" y="19"/>
                      <a:pt x="234" y="14"/>
                    </a:cubicBezTo>
                    <a:cubicBezTo>
                      <a:pt x="236" y="13"/>
                      <a:pt x="236" y="6"/>
                      <a:pt x="233" y="3"/>
                    </a:cubicBezTo>
                    <a:cubicBezTo>
                      <a:pt x="231" y="1"/>
                      <a:pt x="226" y="1"/>
                      <a:pt x="222" y="1"/>
                    </a:cubicBezTo>
                    <a:cubicBezTo>
                      <a:pt x="210" y="1"/>
                      <a:pt x="197" y="2"/>
                      <a:pt x="185" y="1"/>
                    </a:cubicBezTo>
                    <a:cubicBezTo>
                      <a:pt x="166" y="0"/>
                      <a:pt x="150" y="4"/>
                      <a:pt x="138" y="19"/>
                    </a:cubicBezTo>
                    <a:cubicBezTo>
                      <a:pt x="130" y="29"/>
                      <a:pt x="123" y="30"/>
                      <a:pt x="112" y="22"/>
                    </a:cubicBezTo>
                    <a:cubicBezTo>
                      <a:pt x="90" y="6"/>
                      <a:pt x="64" y="6"/>
                      <a:pt x="39" y="10"/>
                    </a:cubicBezTo>
                    <a:cubicBezTo>
                      <a:pt x="13" y="15"/>
                      <a:pt x="0" y="36"/>
                      <a:pt x="6" y="63"/>
                    </a:cubicBezTo>
                    <a:cubicBezTo>
                      <a:pt x="20" y="123"/>
                      <a:pt x="46" y="178"/>
                      <a:pt x="84" y="226"/>
                    </a:cubicBezTo>
                    <a:cubicBezTo>
                      <a:pt x="103" y="249"/>
                      <a:pt x="124" y="247"/>
                      <a:pt x="136" y="220"/>
                    </a:cubicBezTo>
                    <a:cubicBezTo>
                      <a:pt x="156" y="178"/>
                      <a:pt x="158" y="132"/>
                      <a:pt x="151" y="87"/>
                    </a:cubicBezTo>
                    <a:cubicBezTo>
                      <a:pt x="148" y="72"/>
                      <a:pt x="146" y="61"/>
                      <a:pt x="161" y="52"/>
                    </a:cubicBezTo>
                    <a:cubicBezTo>
                      <a:pt x="176" y="43"/>
                      <a:pt x="191" y="45"/>
                      <a:pt x="204" y="55"/>
                    </a:cubicBezTo>
                    <a:cubicBezTo>
                      <a:pt x="213" y="62"/>
                      <a:pt x="219" y="73"/>
                      <a:pt x="227" y="81"/>
                    </a:cubicBezTo>
                    <a:cubicBezTo>
                      <a:pt x="233" y="86"/>
                      <a:pt x="242" y="88"/>
                      <a:pt x="250" y="90"/>
                    </a:cubicBezTo>
                    <a:cubicBezTo>
                      <a:pt x="251" y="90"/>
                      <a:pt x="258" y="80"/>
                      <a:pt x="257" y="78"/>
                    </a:cubicBezTo>
                    <a:cubicBezTo>
                      <a:pt x="253" y="71"/>
                      <a:pt x="247" y="65"/>
                      <a:pt x="241" y="61"/>
                    </a:cubicBezTo>
                    <a:cubicBezTo>
                      <a:pt x="227" y="54"/>
                      <a:pt x="212" y="47"/>
                      <a:pt x="197" y="42"/>
                    </a:cubicBezTo>
                    <a:cubicBezTo>
                      <a:pt x="188" y="39"/>
                      <a:pt x="177" y="39"/>
                      <a:pt x="168" y="42"/>
                    </a:cubicBezTo>
                    <a:cubicBezTo>
                      <a:pt x="159" y="44"/>
                      <a:pt x="152" y="50"/>
                      <a:pt x="143"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2" name="Freeform 11">
                <a:extLst>
                  <a:ext uri="{FF2B5EF4-FFF2-40B4-BE49-F238E27FC236}">
                    <a16:creationId xmlns:a16="http://schemas.microsoft.com/office/drawing/2014/main" id="{076706C1-1D74-4EED-ADB7-9D16FFEBCDD6}"/>
                  </a:ext>
                </a:extLst>
              </p:cNvPr>
              <p:cNvSpPr>
                <a:spLocks/>
              </p:cNvSpPr>
              <p:nvPr/>
            </p:nvSpPr>
            <p:spPr bwMode="auto">
              <a:xfrm>
                <a:off x="24767" y="3672682"/>
                <a:ext cx="730250" cy="773113"/>
              </a:xfrm>
              <a:custGeom>
                <a:avLst/>
                <a:gdLst>
                  <a:gd name="T0" fmla="*/ 230 w 230"/>
                  <a:gd name="T1" fmla="*/ 190 h 243"/>
                  <a:gd name="T2" fmla="*/ 71 w 230"/>
                  <a:gd name="T3" fmla="*/ 0 h 243"/>
                  <a:gd name="T4" fmla="*/ 14 w 230"/>
                  <a:gd name="T5" fmla="*/ 47 h 243"/>
                  <a:gd name="T6" fmla="*/ 9 w 230"/>
                  <a:gd name="T7" fmla="*/ 96 h 243"/>
                  <a:gd name="T8" fmla="*/ 142 w 230"/>
                  <a:gd name="T9" fmla="*/ 230 h 243"/>
                  <a:gd name="T10" fmla="*/ 206 w 230"/>
                  <a:gd name="T11" fmla="*/ 219 h 243"/>
                  <a:gd name="T12" fmla="*/ 230 w 230"/>
                  <a:gd name="T13" fmla="*/ 190 h 243"/>
                </a:gdLst>
                <a:ahLst/>
                <a:cxnLst>
                  <a:cxn ang="0">
                    <a:pos x="T0" y="T1"/>
                  </a:cxn>
                  <a:cxn ang="0">
                    <a:pos x="T2" y="T3"/>
                  </a:cxn>
                  <a:cxn ang="0">
                    <a:pos x="T4" y="T5"/>
                  </a:cxn>
                  <a:cxn ang="0">
                    <a:pos x="T6" y="T7"/>
                  </a:cxn>
                  <a:cxn ang="0">
                    <a:pos x="T8" y="T9"/>
                  </a:cxn>
                  <a:cxn ang="0">
                    <a:pos x="T10" y="T11"/>
                  </a:cxn>
                  <a:cxn ang="0">
                    <a:pos x="T12" y="T13"/>
                  </a:cxn>
                </a:cxnLst>
                <a:rect l="0" t="0" r="r" b="b"/>
                <a:pathLst>
                  <a:path w="230" h="243">
                    <a:moveTo>
                      <a:pt x="230" y="190"/>
                    </a:moveTo>
                    <a:cubicBezTo>
                      <a:pt x="164" y="139"/>
                      <a:pt x="109" y="79"/>
                      <a:pt x="71" y="0"/>
                    </a:cubicBezTo>
                    <a:cubicBezTo>
                      <a:pt x="51" y="16"/>
                      <a:pt x="31" y="30"/>
                      <a:pt x="14" y="47"/>
                    </a:cubicBezTo>
                    <a:cubicBezTo>
                      <a:pt x="0" y="61"/>
                      <a:pt x="0" y="78"/>
                      <a:pt x="9" y="96"/>
                    </a:cubicBezTo>
                    <a:cubicBezTo>
                      <a:pt x="39" y="156"/>
                      <a:pt x="87" y="196"/>
                      <a:pt x="142" y="230"/>
                    </a:cubicBezTo>
                    <a:cubicBezTo>
                      <a:pt x="164" y="243"/>
                      <a:pt x="188" y="238"/>
                      <a:pt x="206" y="219"/>
                    </a:cubicBezTo>
                    <a:cubicBezTo>
                      <a:pt x="214" y="211"/>
                      <a:pt x="222" y="201"/>
                      <a:pt x="230" y="1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3" name="Freeform 12">
                <a:extLst>
                  <a:ext uri="{FF2B5EF4-FFF2-40B4-BE49-F238E27FC236}">
                    <a16:creationId xmlns:a16="http://schemas.microsoft.com/office/drawing/2014/main" id="{93D6EEDB-0034-4249-8BF5-E1452744CB1E}"/>
                  </a:ext>
                </a:extLst>
              </p:cNvPr>
              <p:cNvSpPr>
                <a:spLocks/>
              </p:cNvSpPr>
              <p:nvPr/>
            </p:nvSpPr>
            <p:spPr bwMode="auto">
              <a:xfrm>
                <a:off x="520067" y="3475832"/>
                <a:ext cx="644525" cy="644525"/>
              </a:xfrm>
              <a:custGeom>
                <a:avLst/>
                <a:gdLst>
                  <a:gd name="T0" fmla="*/ 59 w 203"/>
                  <a:gd name="T1" fmla="*/ 0 h 203"/>
                  <a:gd name="T2" fmla="*/ 30 w 203"/>
                  <a:gd name="T3" fmla="*/ 6 h 203"/>
                  <a:gd name="T4" fmla="*/ 11 w 203"/>
                  <a:gd name="T5" fmla="*/ 49 h 203"/>
                  <a:gd name="T6" fmla="*/ 117 w 203"/>
                  <a:gd name="T7" fmla="*/ 182 h 203"/>
                  <a:gd name="T8" fmla="*/ 137 w 203"/>
                  <a:gd name="T9" fmla="*/ 194 h 203"/>
                  <a:gd name="T10" fmla="*/ 188 w 203"/>
                  <a:gd name="T11" fmla="*/ 190 h 203"/>
                  <a:gd name="T12" fmla="*/ 198 w 203"/>
                  <a:gd name="T13" fmla="*/ 145 h 203"/>
                  <a:gd name="T14" fmla="*/ 99 w 203"/>
                  <a:gd name="T15" fmla="*/ 13 h 203"/>
                  <a:gd name="T16" fmla="*/ 59 w 203"/>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59" y="0"/>
                    </a:moveTo>
                    <a:cubicBezTo>
                      <a:pt x="46" y="3"/>
                      <a:pt x="38" y="4"/>
                      <a:pt x="30" y="6"/>
                    </a:cubicBezTo>
                    <a:cubicBezTo>
                      <a:pt x="8" y="14"/>
                      <a:pt x="0" y="29"/>
                      <a:pt x="11" y="49"/>
                    </a:cubicBezTo>
                    <a:cubicBezTo>
                      <a:pt x="38" y="100"/>
                      <a:pt x="70" y="147"/>
                      <a:pt x="117" y="182"/>
                    </a:cubicBezTo>
                    <a:cubicBezTo>
                      <a:pt x="123" y="187"/>
                      <a:pt x="130" y="191"/>
                      <a:pt x="137" y="194"/>
                    </a:cubicBezTo>
                    <a:cubicBezTo>
                      <a:pt x="155" y="201"/>
                      <a:pt x="173" y="203"/>
                      <a:pt x="188" y="190"/>
                    </a:cubicBezTo>
                    <a:cubicBezTo>
                      <a:pt x="203" y="178"/>
                      <a:pt x="202" y="161"/>
                      <a:pt x="198" y="145"/>
                    </a:cubicBezTo>
                    <a:cubicBezTo>
                      <a:pt x="184" y="87"/>
                      <a:pt x="150" y="43"/>
                      <a:pt x="99" y="13"/>
                    </a:cubicBezTo>
                    <a:cubicBezTo>
                      <a:pt x="86" y="6"/>
                      <a:pt x="70" y="4"/>
                      <a:pt x="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4" name="Freeform 13">
                <a:extLst>
                  <a:ext uri="{FF2B5EF4-FFF2-40B4-BE49-F238E27FC236}">
                    <a16:creationId xmlns:a16="http://schemas.microsoft.com/office/drawing/2014/main" id="{85AB8AF6-5986-4281-93C7-DF6997AFB485}"/>
                  </a:ext>
                </a:extLst>
              </p:cNvPr>
              <p:cNvSpPr>
                <a:spLocks/>
              </p:cNvSpPr>
              <p:nvPr/>
            </p:nvSpPr>
            <p:spPr bwMode="auto">
              <a:xfrm>
                <a:off x="285117" y="3539332"/>
                <a:ext cx="692150" cy="723900"/>
              </a:xfrm>
              <a:custGeom>
                <a:avLst/>
                <a:gdLst>
                  <a:gd name="T0" fmla="*/ 218 w 218"/>
                  <a:gd name="T1" fmla="*/ 186 h 228"/>
                  <a:gd name="T2" fmla="*/ 79 w 218"/>
                  <a:gd name="T3" fmla="*/ 31 h 228"/>
                  <a:gd name="T4" fmla="*/ 26 w 218"/>
                  <a:gd name="T5" fmla="*/ 14 h 228"/>
                  <a:gd name="T6" fmla="*/ 12 w 218"/>
                  <a:gd name="T7" fmla="*/ 61 h 228"/>
                  <a:gd name="T8" fmla="*/ 152 w 218"/>
                  <a:gd name="T9" fmla="*/ 223 h 228"/>
                  <a:gd name="T10" fmla="*/ 171 w 218"/>
                  <a:gd name="T11" fmla="*/ 227 h 228"/>
                  <a:gd name="T12" fmla="*/ 218 w 218"/>
                  <a:gd name="T13" fmla="*/ 186 h 228"/>
                </a:gdLst>
                <a:ahLst/>
                <a:cxnLst>
                  <a:cxn ang="0">
                    <a:pos x="T0" y="T1"/>
                  </a:cxn>
                  <a:cxn ang="0">
                    <a:pos x="T2" y="T3"/>
                  </a:cxn>
                  <a:cxn ang="0">
                    <a:pos x="T4" y="T5"/>
                  </a:cxn>
                  <a:cxn ang="0">
                    <a:pos x="T6" y="T7"/>
                  </a:cxn>
                  <a:cxn ang="0">
                    <a:pos x="T8" y="T9"/>
                  </a:cxn>
                  <a:cxn ang="0">
                    <a:pos x="T10" y="T11"/>
                  </a:cxn>
                  <a:cxn ang="0">
                    <a:pos x="T12" y="T13"/>
                  </a:cxn>
                </a:cxnLst>
                <a:rect l="0" t="0" r="r" b="b"/>
                <a:pathLst>
                  <a:path w="218" h="228">
                    <a:moveTo>
                      <a:pt x="218" y="186"/>
                    </a:moveTo>
                    <a:cubicBezTo>
                      <a:pt x="150" y="152"/>
                      <a:pt x="108" y="97"/>
                      <a:pt x="79" y="31"/>
                    </a:cubicBezTo>
                    <a:cubicBezTo>
                      <a:pt x="68" y="6"/>
                      <a:pt x="51" y="0"/>
                      <a:pt x="26" y="14"/>
                    </a:cubicBezTo>
                    <a:cubicBezTo>
                      <a:pt x="4" y="26"/>
                      <a:pt x="0" y="39"/>
                      <a:pt x="12" y="61"/>
                    </a:cubicBezTo>
                    <a:cubicBezTo>
                      <a:pt x="46" y="126"/>
                      <a:pt x="94" y="179"/>
                      <a:pt x="152" y="223"/>
                    </a:cubicBezTo>
                    <a:cubicBezTo>
                      <a:pt x="156" y="227"/>
                      <a:pt x="165" y="228"/>
                      <a:pt x="171" y="227"/>
                    </a:cubicBezTo>
                    <a:cubicBezTo>
                      <a:pt x="193" y="222"/>
                      <a:pt x="211" y="211"/>
                      <a:pt x="218" y="1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5" name="Freeform 14">
                <a:extLst>
                  <a:ext uri="{FF2B5EF4-FFF2-40B4-BE49-F238E27FC236}">
                    <a16:creationId xmlns:a16="http://schemas.microsoft.com/office/drawing/2014/main" id="{E7DB1762-EE1C-40F8-BB4B-D5E9477463E3}"/>
                  </a:ext>
                </a:extLst>
              </p:cNvPr>
              <p:cNvSpPr>
                <a:spLocks/>
              </p:cNvSpPr>
              <p:nvPr/>
            </p:nvSpPr>
            <p:spPr bwMode="auto">
              <a:xfrm>
                <a:off x="-156208" y="3933032"/>
                <a:ext cx="631825" cy="566738"/>
              </a:xfrm>
              <a:custGeom>
                <a:avLst/>
                <a:gdLst>
                  <a:gd name="T0" fmla="*/ 199 w 199"/>
                  <a:gd name="T1" fmla="*/ 160 h 178"/>
                  <a:gd name="T2" fmla="*/ 129 w 199"/>
                  <a:gd name="T3" fmla="*/ 106 h 178"/>
                  <a:gd name="T4" fmla="*/ 57 w 199"/>
                  <a:gd name="T5" fmla="*/ 12 h 178"/>
                  <a:gd name="T6" fmla="*/ 37 w 199"/>
                  <a:gd name="T7" fmla="*/ 6 h 178"/>
                  <a:gd name="T8" fmla="*/ 1 w 199"/>
                  <a:gd name="T9" fmla="*/ 77 h 178"/>
                  <a:gd name="T10" fmla="*/ 6 w 199"/>
                  <a:gd name="T11" fmla="*/ 88 h 178"/>
                  <a:gd name="T12" fmla="*/ 110 w 199"/>
                  <a:gd name="T13" fmla="*/ 166 h 178"/>
                  <a:gd name="T14" fmla="*/ 199 w 199"/>
                  <a:gd name="T15" fmla="*/ 16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78">
                    <a:moveTo>
                      <a:pt x="199" y="160"/>
                    </a:moveTo>
                    <a:cubicBezTo>
                      <a:pt x="175" y="141"/>
                      <a:pt x="151" y="124"/>
                      <a:pt x="129" y="106"/>
                    </a:cubicBezTo>
                    <a:cubicBezTo>
                      <a:pt x="99" y="80"/>
                      <a:pt x="73" y="49"/>
                      <a:pt x="57" y="12"/>
                    </a:cubicBezTo>
                    <a:cubicBezTo>
                      <a:pt x="52" y="0"/>
                      <a:pt x="45" y="0"/>
                      <a:pt x="37" y="6"/>
                    </a:cubicBezTo>
                    <a:cubicBezTo>
                      <a:pt x="15" y="25"/>
                      <a:pt x="8" y="51"/>
                      <a:pt x="1" y="77"/>
                    </a:cubicBezTo>
                    <a:cubicBezTo>
                      <a:pt x="0" y="80"/>
                      <a:pt x="3" y="85"/>
                      <a:pt x="6" y="88"/>
                    </a:cubicBezTo>
                    <a:cubicBezTo>
                      <a:pt x="35" y="121"/>
                      <a:pt x="68" y="149"/>
                      <a:pt x="110" y="166"/>
                    </a:cubicBezTo>
                    <a:cubicBezTo>
                      <a:pt x="140" y="177"/>
                      <a:pt x="169" y="178"/>
                      <a:pt x="199" y="1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6" name="Freeform 15">
                <a:extLst>
                  <a:ext uri="{FF2B5EF4-FFF2-40B4-BE49-F238E27FC236}">
                    <a16:creationId xmlns:a16="http://schemas.microsoft.com/office/drawing/2014/main" id="{FA9F074D-B69C-405C-BD5A-5B6A6298D3D1}"/>
                  </a:ext>
                </a:extLst>
              </p:cNvPr>
              <p:cNvSpPr>
                <a:spLocks/>
              </p:cNvSpPr>
              <p:nvPr/>
            </p:nvSpPr>
            <p:spPr bwMode="auto">
              <a:xfrm>
                <a:off x="-222883" y="4212432"/>
                <a:ext cx="527050" cy="468313"/>
              </a:xfrm>
              <a:custGeom>
                <a:avLst/>
                <a:gdLst>
                  <a:gd name="T0" fmla="*/ 166 w 166"/>
                  <a:gd name="T1" fmla="*/ 93 h 147"/>
                  <a:gd name="T2" fmla="*/ 15 w 166"/>
                  <a:gd name="T3" fmla="*/ 0 h 147"/>
                  <a:gd name="T4" fmla="*/ 13 w 166"/>
                  <a:gd name="T5" fmla="*/ 118 h 147"/>
                  <a:gd name="T6" fmla="*/ 55 w 166"/>
                  <a:gd name="T7" fmla="*/ 147 h 147"/>
                  <a:gd name="T8" fmla="*/ 145 w 166"/>
                  <a:gd name="T9" fmla="*/ 117 h 147"/>
                  <a:gd name="T10" fmla="*/ 166 w 166"/>
                  <a:gd name="T11" fmla="*/ 93 h 147"/>
                </a:gdLst>
                <a:ahLst/>
                <a:cxnLst>
                  <a:cxn ang="0">
                    <a:pos x="T0" y="T1"/>
                  </a:cxn>
                  <a:cxn ang="0">
                    <a:pos x="T2" y="T3"/>
                  </a:cxn>
                  <a:cxn ang="0">
                    <a:pos x="T4" y="T5"/>
                  </a:cxn>
                  <a:cxn ang="0">
                    <a:pos x="T6" y="T7"/>
                  </a:cxn>
                  <a:cxn ang="0">
                    <a:pos x="T8" y="T9"/>
                  </a:cxn>
                  <a:cxn ang="0">
                    <a:pos x="T10" y="T11"/>
                  </a:cxn>
                </a:cxnLst>
                <a:rect l="0" t="0" r="r" b="b"/>
                <a:pathLst>
                  <a:path w="166" h="147">
                    <a:moveTo>
                      <a:pt x="166" y="93"/>
                    </a:moveTo>
                    <a:cubicBezTo>
                      <a:pt x="102" y="83"/>
                      <a:pt x="56" y="49"/>
                      <a:pt x="15" y="0"/>
                    </a:cubicBezTo>
                    <a:cubicBezTo>
                      <a:pt x="6" y="41"/>
                      <a:pt x="0" y="80"/>
                      <a:pt x="13" y="118"/>
                    </a:cubicBezTo>
                    <a:cubicBezTo>
                      <a:pt x="19" y="138"/>
                      <a:pt x="34" y="147"/>
                      <a:pt x="55" y="147"/>
                    </a:cubicBezTo>
                    <a:cubicBezTo>
                      <a:pt x="88" y="147"/>
                      <a:pt x="119" y="138"/>
                      <a:pt x="145" y="117"/>
                    </a:cubicBezTo>
                    <a:cubicBezTo>
                      <a:pt x="153" y="111"/>
                      <a:pt x="158" y="103"/>
                      <a:pt x="166"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7" name="Freeform 16">
                <a:extLst>
                  <a:ext uri="{FF2B5EF4-FFF2-40B4-BE49-F238E27FC236}">
                    <a16:creationId xmlns:a16="http://schemas.microsoft.com/office/drawing/2014/main" id="{78762DDF-10A8-4A1D-B9EE-90131D895040}"/>
                  </a:ext>
                </a:extLst>
              </p:cNvPr>
              <p:cNvSpPr>
                <a:spLocks/>
              </p:cNvSpPr>
              <p:nvPr/>
            </p:nvSpPr>
            <p:spPr bwMode="auto">
              <a:xfrm>
                <a:off x="577217" y="4829970"/>
                <a:ext cx="107950" cy="219075"/>
              </a:xfrm>
              <a:custGeom>
                <a:avLst/>
                <a:gdLst>
                  <a:gd name="T0" fmla="*/ 32 w 34"/>
                  <a:gd name="T1" fmla="*/ 0 h 69"/>
                  <a:gd name="T2" fmla="*/ 23 w 34"/>
                  <a:gd name="T3" fmla="*/ 2 h 69"/>
                  <a:gd name="T4" fmla="*/ 9 w 34"/>
                  <a:gd name="T5" fmla="*/ 69 h 69"/>
                  <a:gd name="T6" fmla="*/ 31 w 34"/>
                  <a:gd name="T7" fmla="*/ 0 h 69"/>
                  <a:gd name="T8" fmla="*/ 32 w 34"/>
                  <a:gd name="T9" fmla="*/ 0 h 69"/>
                </a:gdLst>
                <a:ahLst/>
                <a:cxnLst>
                  <a:cxn ang="0">
                    <a:pos x="T0" y="T1"/>
                  </a:cxn>
                  <a:cxn ang="0">
                    <a:pos x="T2" y="T3"/>
                  </a:cxn>
                  <a:cxn ang="0">
                    <a:pos x="T4" y="T5"/>
                  </a:cxn>
                  <a:cxn ang="0">
                    <a:pos x="T6" y="T7"/>
                  </a:cxn>
                  <a:cxn ang="0">
                    <a:pos x="T8" y="T9"/>
                  </a:cxn>
                </a:cxnLst>
                <a:rect l="0" t="0" r="r" b="b"/>
                <a:pathLst>
                  <a:path w="34" h="69">
                    <a:moveTo>
                      <a:pt x="32" y="0"/>
                    </a:moveTo>
                    <a:cubicBezTo>
                      <a:pt x="29" y="1"/>
                      <a:pt x="25" y="0"/>
                      <a:pt x="23" y="2"/>
                    </a:cubicBezTo>
                    <a:cubicBezTo>
                      <a:pt x="10" y="9"/>
                      <a:pt x="0" y="52"/>
                      <a:pt x="9" y="69"/>
                    </a:cubicBezTo>
                    <a:cubicBezTo>
                      <a:pt x="26" y="48"/>
                      <a:pt x="34" y="26"/>
                      <a:pt x="31" y="0"/>
                    </a:cubicBezTo>
                    <a:cubicBezTo>
                      <a:pt x="31" y="0"/>
                      <a:pt x="32" y="0"/>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8" name="Freeform 17">
                <a:extLst>
                  <a:ext uri="{FF2B5EF4-FFF2-40B4-BE49-F238E27FC236}">
                    <a16:creationId xmlns:a16="http://schemas.microsoft.com/office/drawing/2014/main" id="{D7402147-D9D9-49A6-82B9-4E14D0D95406}"/>
                  </a:ext>
                </a:extLst>
              </p:cNvPr>
              <p:cNvSpPr>
                <a:spLocks/>
              </p:cNvSpPr>
              <p:nvPr/>
            </p:nvSpPr>
            <p:spPr bwMode="auto">
              <a:xfrm>
                <a:off x="-168908" y="4687095"/>
                <a:ext cx="117475" cy="107950"/>
              </a:xfrm>
              <a:custGeom>
                <a:avLst/>
                <a:gdLst>
                  <a:gd name="T0" fmla="*/ 6 w 37"/>
                  <a:gd name="T1" fmla="*/ 34 h 34"/>
                  <a:gd name="T2" fmla="*/ 37 w 37"/>
                  <a:gd name="T3" fmla="*/ 8 h 34"/>
                  <a:gd name="T4" fmla="*/ 0 w 37"/>
                  <a:gd name="T5" fmla="*/ 0 h 34"/>
                  <a:gd name="T6" fmla="*/ 6 w 37"/>
                  <a:gd name="T7" fmla="*/ 34 h 34"/>
                </a:gdLst>
                <a:ahLst/>
                <a:cxnLst>
                  <a:cxn ang="0">
                    <a:pos x="T0" y="T1"/>
                  </a:cxn>
                  <a:cxn ang="0">
                    <a:pos x="T2" y="T3"/>
                  </a:cxn>
                  <a:cxn ang="0">
                    <a:pos x="T4" y="T5"/>
                  </a:cxn>
                  <a:cxn ang="0">
                    <a:pos x="T6" y="T7"/>
                  </a:cxn>
                </a:cxnLst>
                <a:rect l="0" t="0" r="r" b="b"/>
                <a:pathLst>
                  <a:path w="37" h="34">
                    <a:moveTo>
                      <a:pt x="6" y="34"/>
                    </a:moveTo>
                    <a:cubicBezTo>
                      <a:pt x="17" y="25"/>
                      <a:pt x="26" y="17"/>
                      <a:pt x="37" y="8"/>
                    </a:cubicBezTo>
                    <a:cubicBezTo>
                      <a:pt x="24" y="5"/>
                      <a:pt x="12" y="3"/>
                      <a:pt x="0" y="0"/>
                    </a:cubicBezTo>
                    <a:cubicBezTo>
                      <a:pt x="2" y="10"/>
                      <a:pt x="4" y="21"/>
                      <a:pt x="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sp>
          <p:nvSpPr>
            <p:cNvPr id="32" name="Freeform 6">
              <a:extLst>
                <a:ext uri="{FF2B5EF4-FFF2-40B4-BE49-F238E27FC236}">
                  <a16:creationId xmlns:a16="http://schemas.microsoft.com/office/drawing/2014/main" id="{3B8134BF-3F5A-4DA1-87FE-FF9660644FC1}"/>
                </a:ext>
              </a:extLst>
            </p:cNvPr>
            <p:cNvSpPr>
              <a:spLocks/>
            </p:cNvSpPr>
            <p:nvPr userDrawn="1"/>
          </p:nvSpPr>
          <p:spPr bwMode="auto">
            <a:xfrm>
              <a:off x="5754053" y="5330190"/>
              <a:ext cx="1241425" cy="1417638"/>
            </a:xfrm>
            <a:custGeom>
              <a:avLst/>
              <a:gdLst>
                <a:gd name="T0" fmla="*/ 559 w 782"/>
                <a:gd name="T1" fmla="*/ 88 h 893"/>
                <a:gd name="T2" fmla="*/ 391 w 782"/>
                <a:gd name="T3" fmla="*/ 0 h 893"/>
                <a:gd name="T4" fmla="*/ 0 w 782"/>
                <a:gd name="T5" fmla="*/ 204 h 893"/>
                <a:gd name="T6" fmla="*/ 0 w 782"/>
                <a:gd name="T7" fmla="*/ 673 h 893"/>
                <a:gd name="T8" fmla="*/ 409 w 782"/>
                <a:gd name="T9" fmla="*/ 893 h 893"/>
                <a:gd name="T10" fmla="*/ 559 w 782"/>
                <a:gd name="T11" fmla="*/ 805 h 893"/>
                <a:gd name="T12" fmla="*/ 782 w 782"/>
                <a:gd name="T13" fmla="*/ 673 h 893"/>
                <a:gd name="T14" fmla="*/ 782 w 782"/>
                <a:gd name="T15" fmla="*/ 204 h 893"/>
                <a:gd name="T16" fmla="*/ 559 w 782"/>
                <a:gd name="T17" fmla="*/ 88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2" h="893">
                  <a:moveTo>
                    <a:pt x="559" y="88"/>
                  </a:moveTo>
                  <a:lnTo>
                    <a:pt x="391" y="0"/>
                  </a:lnTo>
                  <a:lnTo>
                    <a:pt x="0" y="204"/>
                  </a:lnTo>
                  <a:lnTo>
                    <a:pt x="0" y="673"/>
                  </a:lnTo>
                  <a:lnTo>
                    <a:pt x="409" y="893"/>
                  </a:lnTo>
                  <a:lnTo>
                    <a:pt x="559" y="805"/>
                  </a:lnTo>
                  <a:lnTo>
                    <a:pt x="782" y="673"/>
                  </a:lnTo>
                  <a:lnTo>
                    <a:pt x="782" y="204"/>
                  </a:lnTo>
                  <a:lnTo>
                    <a:pt x="559" y="88"/>
                  </a:lnTo>
                  <a:close/>
                </a:path>
              </a:pathLst>
            </a:custGeom>
            <a:solidFill>
              <a:srgbClr val="FED715"/>
            </a:solidFill>
            <a:ln w="619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s-PE"/>
            </a:p>
          </p:txBody>
        </p:sp>
        <p:grpSp>
          <p:nvGrpSpPr>
            <p:cNvPr id="44" name="Grupo 43">
              <a:extLst>
                <a:ext uri="{FF2B5EF4-FFF2-40B4-BE49-F238E27FC236}">
                  <a16:creationId xmlns:a16="http://schemas.microsoft.com/office/drawing/2014/main" id="{13C58D66-8D57-4DED-9E7A-E00BDC5075A2}"/>
                </a:ext>
              </a:extLst>
            </p:cNvPr>
            <p:cNvGrpSpPr/>
            <p:nvPr userDrawn="1"/>
          </p:nvGrpSpPr>
          <p:grpSpPr>
            <a:xfrm>
              <a:off x="5809095" y="5715322"/>
              <a:ext cx="1131339" cy="709297"/>
              <a:chOff x="4271298" y="2125923"/>
              <a:chExt cx="3917897" cy="2456341"/>
            </a:xfrm>
            <a:solidFill>
              <a:schemeClr val="bg1"/>
            </a:solidFill>
          </p:grpSpPr>
          <p:sp>
            <p:nvSpPr>
              <p:cNvPr id="45" name="Freeform 5">
                <a:extLst>
                  <a:ext uri="{FF2B5EF4-FFF2-40B4-BE49-F238E27FC236}">
                    <a16:creationId xmlns:a16="http://schemas.microsoft.com/office/drawing/2014/main" id="{D0C08E31-945F-4B9A-90B4-DE9E5E9DE179}"/>
                  </a:ext>
                </a:extLst>
              </p:cNvPr>
              <p:cNvSpPr>
                <a:spLocks/>
              </p:cNvSpPr>
              <p:nvPr/>
            </p:nvSpPr>
            <p:spPr bwMode="auto">
              <a:xfrm>
                <a:off x="6241863" y="2180837"/>
                <a:ext cx="1947332" cy="2373971"/>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p>
            </p:txBody>
          </p:sp>
          <p:sp>
            <p:nvSpPr>
              <p:cNvPr id="46" name="Freeform 6">
                <a:extLst>
                  <a:ext uri="{FF2B5EF4-FFF2-40B4-BE49-F238E27FC236}">
                    <a16:creationId xmlns:a16="http://schemas.microsoft.com/office/drawing/2014/main" id="{4E28F2AB-D7A9-4D50-9DB2-6A6D918AFE65}"/>
                  </a:ext>
                </a:extLst>
              </p:cNvPr>
              <p:cNvSpPr>
                <a:spLocks/>
              </p:cNvSpPr>
              <p:nvPr/>
            </p:nvSpPr>
            <p:spPr bwMode="auto">
              <a:xfrm>
                <a:off x="4271298" y="2125923"/>
                <a:ext cx="1970565" cy="2456341"/>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62" name="Text Placeholder 9">
            <a:extLst>
              <a:ext uri="{FF2B5EF4-FFF2-40B4-BE49-F238E27FC236}">
                <a16:creationId xmlns:a16="http://schemas.microsoft.com/office/drawing/2014/main" id="{EB62A9F0-2206-4C86-BE43-A0CDC87498C6}"/>
              </a:ext>
            </a:extLst>
          </p:cNvPr>
          <p:cNvSpPr>
            <a:spLocks noGrp="1"/>
          </p:cNvSpPr>
          <p:nvPr>
            <p:ph type="body" sz="quarter" idx="10" hasCustomPrompt="1"/>
          </p:nvPr>
        </p:nvSpPr>
        <p:spPr>
          <a:xfrm>
            <a:off x="323528" y="340045"/>
            <a:ext cx="11573197" cy="724247"/>
          </a:xfrm>
          <a:prstGeom prst="rect">
            <a:avLst/>
          </a:prstGeom>
        </p:spPr>
        <p:txBody>
          <a:bodyPr anchor="ctr"/>
          <a:lstStyle>
            <a:lvl1pPr marL="0" indent="0" algn="ctr">
              <a:buNone/>
              <a:defRPr sz="40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13272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Style slide layout">
    <p:spTree>
      <p:nvGrpSpPr>
        <p:cNvPr id="1" name=""/>
        <p:cNvGrpSpPr/>
        <p:nvPr/>
      </p:nvGrpSpPr>
      <p:grpSpPr>
        <a:xfrm>
          <a:off x="0" y="0"/>
          <a:ext cx="0" cy="0"/>
          <a:chOff x="0" y="0"/>
          <a:chExt cx="0" cy="0"/>
        </a:xfrm>
      </p:grpSpPr>
      <p:sp>
        <p:nvSpPr>
          <p:cNvPr id="29" name="Rectangle 5">
            <a:extLst>
              <a:ext uri="{FF2B5EF4-FFF2-40B4-BE49-F238E27FC236}">
                <a16:creationId xmlns:a16="http://schemas.microsoft.com/office/drawing/2014/main" id="{950DF2AE-B66E-4199-A680-46BA754D072E}"/>
              </a:ext>
            </a:extLst>
          </p:cNvPr>
          <p:cNvSpPr>
            <a:spLocks noChangeArrowheads="1"/>
          </p:cNvSpPr>
          <p:nvPr userDrawn="1"/>
        </p:nvSpPr>
        <p:spPr bwMode="auto">
          <a:xfrm>
            <a:off x="-21193" y="0"/>
            <a:ext cx="12195175" cy="6854825"/>
          </a:xfrm>
          <a:prstGeom prst="rect">
            <a:avLst/>
          </a:pr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 name="Rectangle 7">
            <a:extLst>
              <a:ext uri="{FF2B5EF4-FFF2-40B4-BE49-F238E27FC236}">
                <a16:creationId xmlns:a16="http://schemas.microsoft.com/office/drawing/2014/main" id="{2DA635C4-FB18-4237-B479-4630D26D39C9}"/>
              </a:ext>
            </a:extLst>
          </p:cNvPr>
          <p:cNvSpPr>
            <a:spLocks noChangeArrowheads="1"/>
          </p:cNvSpPr>
          <p:nvPr userDrawn="1"/>
        </p:nvSpPr>
        <p:spPr bwMode="auto">
          <a:xfrm>
            <a:off x="215900" y="6257766"/>
            <a:ext cx="11760200" cy="223873"/>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s-PE"/>
          </a:p>
        </p:txBody>
      </p:sp>
      <p:grpSp>
        <p:nvGrpSpPr>
          <p:cNvPr id="47" name="Grupo 46">
            <a:extLst>
              <a:ext uri="{FF2B5EF4-FFF2-40B4-BE49-F238E27FC236}">
                <a16:creationId xmlns:a16="http://schemas.microsoft.com/office/drawing/2014/main" id="{16063056-B919-4C26-9F73-5D9AD4569C58}"/>
              </a:ext>
            </a:extLst>
          </p:cNvPr>
          <p:cNvGrpSpPr/>
          <p:nvPr userDrawn="1"/>
        </p:nvGrpSpPr>
        <p:grpSpPr>
          <a:xfrm>
            <a:off x="5730324" y="5952121"/>
            <a:ext cx="731351" cy="835162"/>
            <a:chOff x="5754053" y="5330190"/>
            <a:chExt cx="1241425" cy="1417638"/>
          </a:xfrm>
          <a:solidFill>
            <a:schemeClr val="bg1"/>
          </a:solidFill>
        </p:grpSpPr>
        <p:grpSp>
          <p:nvGrpSpPr>
            <p:cNvPr id="18" name="Grupo 17">
              <a:extLst>
                <a:ext uri="{FF2B5EF4-FFF2-40B4-BE49-F238E27FC236}">
                  <a16:creationId xmlns:a16="http://schemas.microsoft.com/office/drawing/2014/main" id="{33AFD864-1281-47AB-8A96-46B9D96DC36D}"/>
                </a:ext>
              </a:extLst>
            </p:cNvPr>
            <p:cNvGrpSpPr/>
            <p:nvPr userDrawn="1"/>
          </p:nvGrpSpPr>
          <p:grpSpPr>
            <a:xfrm>
              <a:off x="5951741" y="5553344"/>
              <a:ext cx="979315" cy="974864"/>
              <a:chOff x="-441958" y="1920082"/>
              <a:chExt cx="3143250" cy="3128963"/>
            </a:xfrm>
            <a:grpFill/>
          </p:grpSpPr>
          <p:sp>
            <p:nvSpPr>
              <p:cNvPr id="19" name="Freeform 8">
                <a:extLst>
                  <a:ext uri="{FF2B5EF4-FFF2-40B4-BE49-F238E27FC236}">
                    <a16:creationId xmlns:a16="http://schemas.microsoft.com/office/drawing/2014/main" id="{C7218696-348B-4A98-92C0-65BCBE5A959A}"/>
                  </a:ext>
                </a:extLst>
              </p:cNvPr>
              <p:cNvSpPr>
                <a:spLocks/>
              </p:cNvSpPr>
              <p:nvPr/>
            </p:nvSpPr>
            <p:spPr bwMode="auto">
              <a:xfrm>
                <a:off x="-441958" y="2382045"/>
                <a:ext cx="2501900" cy="2517775"/>
              </a:xfrm>
              <a:custGeom>
                <a:avLst/>
                <a:gdLst>
                  <a:gd name="T0" fmla="*/ 352 w 788"/>
                  <a:gd name="T1" fmla="*/ 770 h 792"/>
                  <a:gd name="T2" fmla="*/ 411 w 788"/>
                  <a:gd name="T3" fmla="*/ 774 h 792"/>
                  <a:gd name="T4" fmla="*/ 469 w 788"/>
                  <a:gd name="T5" fmla="*/ 650 h 792"/>
                  <a:gd name="T6" fmla="*/ 469 w 788"/>
                  <a:gd name="T7" fmla="*/ 613 h 792"/>
                  <a:gd name="T8" fmla="*/ 556 w 788"/>
                  <a:gd name="T9" fmla="*/ 530 h 792"/>
                  <a:gd name="T10" fmla="*/ 583 w 788"/>
                  <a:gd name="T11" fmla="*/ 535 h 792"/>
                  <a:gd name="T12" fmla="*/ 602 w 788"/>
                  <a:gd name="T13" fmla="*/ 639 h 792"/>
                  <a:gd name="T14" fmla="*/ 592 w 788"/>
                  <a:gd name="T15" fmla="*/ 693 h 792"/>
                  <a:gd name="T16" fmla="*/ 555 w 788"/>
                  <a:gd name="T17" fmla="*/ 747 h 792"/>
                  <a:gd name="T18" fmla="*/ 553 w 788"/>
                  <a:gd name="T19" fmla="*/ 757 h 792"/>
                  <a:gd name="T20" fmla="*/ 591 w 788"/>
                  <a:gd name="T21" fmla="*/ 719 h 792"/>
                  <a:gd name="T22" fmla="*/ 642 w 788"/>
                  <a:gd name="T23" fmla="*/ 642 h 792"/>
                  <a:gd name="T24" fmla="*/ 641 w 788"/>
                  <a:gd name="T25" fmla="*/ 638 h 792"/>
                  <a:gd name="T26" fmla="*/ 633 w 788"/>
                  <a:gd name="T27" fmla="*/ 539 h 792"/>
                  <a:gd name="T28" fmla="*/ 666 w 788"/>
                  <a:gd name="T29" fmla="*/ 527 h 792"/>
                  <a:gd name="T30" fmla="*/ 669 w 788"/>
                  <a:gd name="T31" fmla="*/ 538 h 792"/>
                  <a:gd name="T32" fmla="*/ 717 w 788"/>
                  <a:gd name="T33" fmla="*/ 569 h 792"/>
                  <a:gd name="T34" fmla="*/ 754 w 788"/>
                  <a:gd name="T35" fmla="*/ 575 h 792"/>
                  <a:gd name="T36" fmla="*/ 741 w 788"/>
                  <a:gd name="T37" fmla="*/ 610 h 792"/>
                  <a:gd name="T38" fmla="*/ 722 w 788"/>
                  <a:gd name="T39" fmla="*/ 632 h 792"/>
                  <a:gd name="T40" fmla="*/ 716 w 788"/>
                  <a:gd name="T41" fmla="*/ 646 h 792"/>
                  <a:gd name="T42" fmla="*/ 731 w 788"/>
                  <a:gd name="T43" fmla="*/ 647 h 792"/>
                  <a:gd name="T44" fmla="*/ 755 w 788"/>
                  <a:gd name="T45" fmla="*/ 626 h 792"/>
                  <a:gd name="T46" fmla="*/ 767 w 788"/>
                  <a:gd name="T47" fmla="*/ 589 h 792"/>
                  <a:gd name="T48" fmla="*/ 772 w 788"/>
                  <a:gd name="T49" fmla="*/ 579 h 792"/>
                  <a:gd name="T50" fmla="*/ 784 w 788"/>
                  <a:gd name="T51" fmla="*/ 556 h 792"/>
                  <a:gd name="T52" fmla="*/ 765 w 788"/>
                  <a:gd name="T53" fmla="*/ 535 h 792"/>
                  <a:gd name="T54" fmla="*/ 736 w 788"/>
                  <a:gd name="T55" fmla="*/ 531 h 792"/>
                  <a:gd name="T56" fmla="*/ 713 w 788"/>
                  <a:gd name="T57" fmla="*/ 531 h 792"/>
                  <a:gd name="T58" fmla="*/ 722 w 788"/>
                  <a:gd name="T59" fmla="*/ 479 h 792"/>
                  <a:gd name="T60" fmla="*/ 728 w 788"/>
                  <a:gd name="T61" fmla="*/ 347 h 792"/>
                  <a:gd name="T62" fmla="*/ 626 w 788"/>
                  <a:gd name="T63" fmla="*/ 296 h 792"/>
                  <a:gd name="T64" fmla="*/ 582 w 788"/>
                  <a:gd name="T65" fmla="*/ 285 h 792"/>
                  <a:gd name="T66" fmla="*/ 196 w 788"/>
                  <a:gd name="T67" fmla="*/ 50 h 792"/>
                  <a:gd name="T68" fmla="*/ 90 w 788"/>
                  <a:gd name="T69" fmla="*/ 9 h 792"/>
                  <a:gd name="T70" fmla="*/ 7 w 788"/>
                  <a:gd name="T71" fmla="*/ 86 h 792"/>
                  <a:gd name="T72" fmla="*/ 242 w 788"/>
                  <a:gd name="T73" fmla="*/ 321 h 792"/>
                  <a:gd name="T74" fmla="*/ 493 w 788"/>
                  <a:gd name="T75" fmla="*/ 348 h 792"/>
                  <a:gd name="T76" fmla="*/ 506 w 788"/>
                  <a:gd name="T77" fmla="*/ 351 h 792"/>
                  <a:gd name="T78" fmla="*/ 496 w 788"/>
                  <a:gd name="T79" fmla="*/ 435 h 792"/>
                  <a:gd name="T80" fmla="*/ 507 w 788"/>
                  <a:gd name="T81" fmla="*/ 458 h 792"/>
                  <a:gd name="T82" fmla="*/ 507 w 788"/>
                  <a:gd name="T83" fmla="*/ 529 h 792"/>
                  <a:gd name="T84" fmla="*/ 465 w 788"/>
                  <a:gd name="T85" fmla="*/ 586 h 792"/>
                  <a:gd name="T86" fmla="*/ 437 w 788"/>
                  <a:gd name="T87" fmla="*/ 634 h 792"/>
                  <a:gd name="T88" fmla="*/ 429 w 788"/>
                  <a:gd name="T89" fmla="*/ 696 h 792"/>
                  <a:gd name="T90" fmla="*/ 421 w 788"/>
                  <a:gd name="T91" fmla="*/ 709 h 792"/>
                  <a:gd name="T92" fmla="*/ 371 w 788"/>
                  <a:gd name="T93" fmla="*/ 733 h 792"/>
                  <a:gd name="T94" fmla="*/ 353 w 788"/>
                  <a:gd name="T95" fmla="*/ 770 h 792"/>
                  <a:gd name="T96" fmla="*/ 352 w 788"/>
                  <a:gd name="T97" fmla="*/ 77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8" h="792">
                    <a:moveTo>
                      <a:pt x="352" y="770"/>
                    </a:moveTo>
                    <a:cubicBezTo>
                      <a:pt x="372" y="791"/>
                      <a:pt x="388" y="792"/>
                      <a:pt x="411" y="774"/>
                    </a:cubicBezTo>
                    <a:cubicBezTo>
                      <a:pt x="480" y="718"/>
                      <a:pt x="468" y="725"/>
                      <a:pt x="469" y="650"/>
                    </a:cubicBezTo>
                    <a:cubicBezTo>
                      <a:pt x="469" y="638"/>
                      <a:pt x="469" y="626"/>
                      <a:pt x="469" y="613"/>
                    </a:cubicBezTo>
                    <a:cubicBezTo>
                      <a:pt x="509" y="597"/>
                      <a:pt x="532" y="563"/>
                      <a:pt x="556" y="530"/>
                    </a:cubicBezTo>
                    <a:cubicBezTo>
                      <a:pt x="565" y="532"/>
                      <a:pt x="574" y="534"/>
                      <a:pt x="583" y="535"/>
                    </a:cubicBezTo>
                    <a:cubicBezTo>
                      <a:pt x="589" y="570"/>
                      <a:pt x="591" y="606"/>
                      <a:pt x="602" y="639"/>
                    </a:cubicBezTo>
                    <a:cubicBezTo>
                      <a:pt x="610" y="662"/>
                      <a:pt x="604" y="676"/>
                      <a:pt x="592" y="693"/>
                    </a:cubicBezTo>
                    <a:cubicBezTo>
                      <a:pt x="579" y="710"/>
                      <a:pt x="567" y="729"/>
                      <a:pt x="555" y="747"/>
                    </a:cubicBezTo>
                    <a:cubicBezTo>
                      <a:pt x="554" y="750"/>
                      <a:pt x="554" y="754"/>
                      <a:pt x="553" y="757"/>
                    </a:cubicBezTo>
                    <a:cubicBezTo>
                      <a:pt x="572" y="756"/>
                      <a:pt x="578" y="750"/>
                      <a:pt x="591" y="719"/>
                    </a:cubicBezTo>
                    <a:cubicBezTo>
                      <a:pt x="630" y="716"/>
                      <a:pt x="655" y="679"/>
                      <a:pt x="642" y="642"/>
                    </a:cubicBezTo>
                    <a:cubicBezTo>
                      <a:pt x="641" y="641"/>
                      <a:pt x="641" y="639"/>
                      <a:pt x="641" y="638"/>
                    </a:cubicBezTo>
                    <a:cubicBezTo>
                      <a:pt x="627" y="607"/>
                      <a:pt x="613" y="575"/>
                      <a:pt x="633" y="539"/>
                    </a:cubicBezTo>
                    <a:cubicBezTo>
                      <a:pt x="641" y="536"/>
                      <a:pt x="653" y="532"/>
                      <a:pt x="666" y="527"/>
                    </a:cubicBezTo>
                    <a:cubicBezTo>
                      <a:pt x="667" y="531"/>
                      <a:pt x="668" y="535"/>
                      <a:pt x="669" y="538"/>
                    </a:cubicBezTo>
                    <a:cubicBezTo>
                      <a:pt x="680" y="572"/>
                      <a:pt x="682" y="572"/>
                      <a:pt x="717" y="569"/>
                    </a:cubicBezTo>
                    <a:cubicBezTo>
                      <a:pt x="729" y="568"/>
                      <a:pt x="742" y="573"/>
                      <a:pt x="754" y="575"/>
                    </a:cubicBezTo>
                    <a:cubicBezTo>
                      <a:pt x="750" y="586"/>
                      <a:pt x="747" y="599"/>
                      <a:pt x="741" y="610"/>
                    </a:cubicBezTo>
                    <a:cubicBezTo>
                      <a:pt x="737" y="618"/>
                      <a:pt x="728" y="624"/>
                      <a:pt x="722" y="632"/>
                    </a:cubicBezTo>
                    <a:cubicBezTo>
                      <a:pt x="719" y="636"/>
                      <a:pt x="718" y="641"/>
                      <a:pt x="716" y="646"/>
                    </a:cubicBezTo>
                    <a:cubicBezTo>
                      <a:pt x="721" y="646"/>
                      <a:pt x="728" y="649"/>
                      <a:pt x="731" y="647"/>
                    </a:cubicBezTo>
                    <a:cubicBezTo>
                      <a:pt x="740" y="641"/>
                      <a:pt x="750" y="635"/>
                      <a:pt x="755" y="626"/>
                    </a:cubicBezTo>
                    <a:cubicBezTo>
                      <a:pt x="761" y="615"/>
                      <a:pt x="763" y="601"/>
                      <a:pt x="767" y="589"/>
                    </a:cubicBezTo>
                    <a:cubicBezTo>
                      <a:pt x="768" y="585"/>
                      <a:pt x="769" y="579"/>
                      <a:pt x="772" y="579"/>
                    </a:cubicBezTo>
                    <a:cubicBezTo>
                      <a:pt x="785" y="575"/>
                      <a:pt x="788" y="565"/>
                      <a:pt x="784" y="556"/>
                    </a:cubicBezTo>
                    <a:cubicBezTo>
                      <a:pt x="781" y="548"/>
                      <a:pt x="773" y="539"/>
                      <a:pt x="765" y="535"/>
                    </a:cubicBezTo>
                    <a:cubicBezTo>
                      <a:pt x="757" y="531"/>
                      <a:pt x="746" y="531"/>
                      <a:pt x="736" y="531"/>
                    </a:cubicBezTo>
                    <a:cubicBezTo>
                      <a:pt x="728" y="530"/>
                      <a:pt x="721" y="531"/>
                      <a:pt x="713" y="531"/>
                    </a:cubicBezTo>
                    <a:cubicBezTo>
                      <a:pt x="706" y="511"/>
                      <a:pt x="708" y="496"/>
                      <a:pt x="722" y="479"/>
                    </a:cubicBezTo>
                    <a:cubicBezTo>
                      <a:pt x="756" y="438"/>
                      <a:pt x="749" y="392"/>
                      <a:pt x="728" y="347"/>
                    </a:cubicBezTo>
                    <a:cubicBezTo>
                      <a:pt x="712" y="314"/>
                      <a:pt x="667" y="291"/>
                      <a:pt x="626" y="296"/>
                    </a:cubicBezTo>
                    <a:cubicBezTo>
                      <a:pt x="609" y="299"/>
                      <a:pt x="596" y="293"/>
                      <a:pt x="582" y="285"/>
                    </a:cubicBezTo>
                    <a:cubicBezTo>
                      <a:pt x="454" y="206"/>
                      <a:pt x="325" y="128"/>
                      <a:pt x="196" y="50"/>
                    </a:cubicBezTo>
                    <a:cubicBezTo>
                      <a:pt x="163" y="30"/>
                      <a:pt x="129" y="16"/>
                      <a:pt x="90" y="9"/>
                    </a:cubicBezTo>
                    <a:cubicBezTo>
                      <a:pt x="35" y="0"/>
                      <a:pt x="0" y="31"/>
                      <a:pt x="7" y="86"/>
                    </a:cubicBezTo>
                    <a:cubicBezTo>
                      <a:pt x="23" y="204"/>
                      <a:pt x="103" y="310"/>
                      <a:pt x="242" y="321"/>
                    </a:cubicBezTo>
                    <a:cubicBezTo>
                      <a:pt x="326" y="328"/>
                      <a:pt x="409" y="339"/>
                      <a:pt x="493" y="348"/>
                    </a:cubicBezTo>
                    <a:cubicBezTo>
                      <a:pt x="496" y="349"/>
                      <a:pt x="500" y="350"/>
                      <a:pt x="506" y="351"/>
                    </a:cubicBezTo>
                    <a:cubicBezTo>
                      <a:pt x="475" y="377"/>
                      <a:pt x="479" y="405"/>
                      <a:pt x="496" y="435"/>
                    </a:cubicBezTo>
                    <a:cubicBezTo>
                      <a:pt x="500" y="442"/>
                      <a:pt x="502" y="451"/>
                      <a:pt x="507" y="458"/>
                    </a:cubicBezTo>
                    <a:cubicBezTo>
                      <a:pt x="524" y="482"/>
                      <a:pt x="520" y="506"/>
                      <a:pt x="507" y="529"/>
                    </a:cubicBezTo>
                    <a:cubicBezTo>
                      <a:pt x="495" y="549"/>
                      <a:pt x="481" y="570"/>
                      <a:pt x="465" y="586"/>
                    </a:cubicBezTo>
                    <a:cubicBezTo>
                      <a:pt x="450" y="600"/>
                      <a:pt x="440" y="615"/>
                      <a:pt x="437" y="634"/>
                    </a:cubicBezTo>
                    <a:cubicBezTo>
                      <a:pt x="434" y="655"/>
                      <a:pt x="432" y="675"/>
                      <a:pt x="429" y="696"/>
                    </a:cubicBezTo>
                    <a:cubicBezTo>
                      <a:pt x="428" y="701"/>
                      <a:pt x="425" y="707"/>
                      <a:pt x="421" y="709"/>
                    </a:cubicBezTo>
                    <a:cubicBezTo>
                      <a:pt x="405" y="718"/>
                      <a:pt x="388" y="725"/>
                      <a:pt x="371" y="733"/>
                    </a:cubicBezTo>
                    <a:cubicBezTo>
                      <a:pt x="356" y="741"/>
                      <a:pt x="348" y="753"/>
                      <a:pt x="353" y="770"/>
                    </a:cubicBezTo>
                    <a:lnTo>
                      <a:pt x="352" y="7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0" name="Freeform 9">
                <a:extLst>
                  <a:ext uri="{FF2B5EF4-FFF2-40B4-BE49-F238E27FC236}">
                    <a16:creationId xmlns:a16="http://schemas.microsoft.com/office/drawing/2014/main" id="{A2169351-6141-4567-A620-E1E2E595CD22}"/>
                  </a:ext>
                </a:extLst>
              </p:cNvPr>
              <p:cNvSpPr>
                <a:spLocks/>
              </p:cNvSpPr>
              <p:nvPr/>
            </p:nvSpPr>
            <p:spPr bwMode="auto">
              <a:xfrm>
                <a:off x="183517" y="1920082"/>
                <a:ext cx="1298575" cy="1338263"/>
              </a:xfrm>
              <a:custGeom>
                <a:avLst/>
                <a:gdLst>
                  <a:gd name="T0" fmla="*/ 409 w 409"/>
                  <a:gd name="T1" fmla="*/ 418 h 421"/>
                  <a:gd name="T2" fmla="*/ 397 w 409"/>
                  <a:gd name="T3" fmla="*/ 387 h 421"/>
                  <a:gd name="T4" fmla="*/ 206 w 409"/>
                  <a:gd name="T5" fmla="*/ 109 h 421"/>
                  <a:gd name="T6" fmla="*/ 111 w 409"/>
                  <a:gd name="T7" fmla="*/ 23 h 421"/>
                  <a:gd name="T8" fmla="*/ 61 w 409"/>
                  <a:gd name="T9" fmla="*/ 5 h 421"/>
                  <a:gd name="T10" fmla="*/ 3 w 409"/>
                  <a:gd name="T11" fmla="*/ 60 h 421"/>
                  <a:gd name="T12" fmla="*/ 8 w 409"/>
                  <a:gd name="T13" fmla="*/ 166 h 421"/>
                  <a:gd name="T14" fmla="*/ 31 w 409"/>
                  <a:gd name="T15" fmla="*/ 197 h 421"/>
                  <a:gd name="T16" fmla="*/ 393 w 409"/>
                  <a:gd name="T17" fmla="*/ 416 h 421"/>
                  <a:gd name="T18" fmla="*/ 404 w 409"/>
                  <a:gd name="T19" fmla="*/ 421 h 421"/>
                  <a:gd name="T20" fmla="*/ 409 w 409"/>
                  <a:gd name="T21" fmla="*/ 41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421">
                    <a:moveTo>
                      <a:pt x="409" y="418"/>
                    </a:moveTo>
                    <a:cubicBezTo>
                      <a:pt x="405" y="408"/>
                      <a:pt x="403" y="396"/>
                      <a:pt x="397" y="387"/>
                    </a:cubicBezTo>
                    <a:cubicBezTo>
                      <a:pt x="334" y="294"/>
                      <a:pt x="271" y="201"/>
                      <a:pt x="206" y="109"/>
                    </a:cubicBezTo>
                    <a:cubicBezTo>
                      <a:pt x="181" y="74"/>
                      <a:pt x="149" y="44"/>
                      <a:pt x="111" y="23"/>
                    </a:cubicBezTo>
                    <a:cubicBezTo>
                      <a:pt x="96" y="14"/>
                      <a:pt x="78" y="8"/>
                      <a:pt x="61" y="5"/>
                    </a:cubicBezTo>
                    <a:cubicBezTo>
                      <a:pt x="31" y="0"/>
                      <a:pt x="6" y="21"/>
                      <a:pt x="3" y="60"/>
                    </a:cubicBezTo>
                    <a:cubicBezTo>
                      <a:pt x="0" y="95"/>
                      <a:pt x="3" y="131"/>
                      <a:pt x="8" y="166"/>
                    </a:cubicBezTo>
                    <a:cubicBezTo>
                      <a:pt x="9" y="177"/>
                      <a:pt x="20" y="191"/>
                      <a:pt x="31" y="197"/>
                    </a:cubicBezTo>
                    <a:cubicBezTo>
                      <a:pt x="151" y="271"/>
                      <a:pt x="272" y="343"/>
                      <a:pt x="393" y="416"/>
                    </a:cubicBezTo>
                    <a:cubicBezTo>
                      <a:pt x="397" y="418"/>
                      <a:pt x="401" y="420"/>
                      <a:pt x="404" y="421"/>
                    </a:cubicBezTo>
                    <a:cubicBezTo>
                      <a:pt x="406" y="420"/>
                      <a:pt x="407" y="419"/>
                      <a:pt x="409" y="4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1" name="Freeform 10">
                <a:extLst>
                  <a:ext uri="{FF2B5EF4-FFF2-40B4-BE49-F238E27FC236}">
                    <a16:creationId xmlns:a16="http://schemas.microsoft.com/office/drawing/2014/main" id="{FEEA758C-7669-44A7-9C73-A48CA9CEFFA8}"/>
                  </a:ext>
                </a:extLst>
              </p:cNvPr>
              <p:cNvSpPr>
                <a:spLocks/>
              </p:cNvSpPr>
              <p:nvPr/>
            </p:nvSpPr>
            <p:spPr bwMode="auto">
              <a:xfrm>
                <a:off x="1882142" y="3242470"/>
                <a:ext cx="819150" cy="792163"/>
              </a:xfrm>
              <a:custGeom>
                <a:avLst/>
                <a:gdLst>
                  <a:gd name="T0" fmla="*/ 143 w 258"/>
                  <a:gd name="T1" fmla="*/ 56 h 249"/>
                  <a:gd name="T2" fmla="*/ 148 w 258"/>
                  <a:gd name="T3" fmla="*/ 26 h 249"/>
                  <a:gd name="T4" fmla="*/ 192 w 258"/>
                  <a:gd name="T5" fmla="*/ 14 h 249"/>
                  <a:gd name="T6" fmla="*/ 217 w 258"/>
                  <a:gd name="T7" fmla="*/ 24 h 249"/>
                  <a:gd name="T8" fmla="*/ 234 w 258"/>
                  <a:gd name="T9" fmla="*/ 14 h 249"/>
                  <a:gd name="T10" fmla="*/ 233 w 258"/>
                  <a:gd name="T11" fmla="*/ 3 h 249"/>
                  <a:gd name="T12" fmla="*/ 222 w 258"/>
                  <a:gd name="T13" fmla="*/ 1 h 249"/>
                  <a:gd name="T14" fmla="*/ 185 w 258"/>
                  <a:gd name="T15" fmla="*/ 1 h 249"/>
                  <a:gd name="T16" fmla="*/ 138 w 258"/>
                  <a:gd name="T17" fmla="*/ 19 h 249"/>
                  <a:gd name="T18" fmla="*/ 112 w 258"/>
                  <a:gd name="T19" fmla="*/ 22 h 249"/>
                  <a:gd name="T20" fmla="*/ 39 w 258"/>
                  <a:gd name="T21" fmla="*/ 10 h 249"/>
                  <a:gd name="T22" fmla="*/ 6 w 258"/>
                  <a:gd name="T23" fmla="*/ 63 h 249"/>
                  <a:gd name="T24" fmla="*/ 84 w 258"/>
                  <a:gd name="T25" fmla="*/ 226 h 249"/>
                  <a:gd name="T26" fmla="*/ 136 w 258"/>
                  <a:gd name="T27" fmla="*/ 220 h 249"/>
                  <a:gd name="T28" fmla="*/ 151 w 258"/>
                  <a:gd name="T29" fmla="*/ 87 h 249"/>
                  <a:gd name="T30" fmla="*/ 161 w 258"/>
                  <a:gd name="T31" fmla="*/ 52 h 249"/>
                  <a:gd name="T32" fmla="*/ 204 w 258"/>
                  <a:gd name="T33" fmla="*/ 55 h 249"/>
                  <a:gd name="T34" fmla="*/ 227 w 258"/>
                  <a:gd name="T35" fmla="*/ 81 h 249"/>
                  <a:gd name="T36" fmla="*/ 250 w 258"/>
                  <a:gd name="T37" fmla="*/ 90 h 249"/>
                  <a:gd name="T38" fmla="*/ 257 w 258"/>
                  <a:gd name="T39" fmla="*/ 78 h 249"/>
                  <a:gd name="T40" fmla="*/ 241 w 258"/>
                  <a:gd name="T41" fmla="*/ 61 h 249"/>
                  <a:gd name="T42" fmla="*/ 197 w 258"/>
                  <a:gd name="T43" fmla="*/ 42 h 249"/>
                  <a:gd name="T44" fmla="*/ 168 w 258"/>
                  <a:gd name="T45" fmla="*/ 42 h 249"/>
                  <a:gd name="T46" fmla="*/ 143 w 258"/>
                  <a:gd name="T47" fmla="*/ 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8" h="249">
                    <a:moveTo>
                      <a:pt x="143" y="56"/>
                    </a:moveTo>
                    <a:cubicBezTo>
                      <a:pt x="132" y="42"/>
                      <a:pt x="140" y="33"/>
                      <a:pt x="148" y="26"/>
                    </a:cubicBezTo>
                    <a:cubicBezTo>
                      <a:pt x="160" y="13"/>
                      <a:pt x="174" y="5"/>
                      <a:pt x="192" y="14"/>
                    </a:cubicBezTo>
                    <a:cubicBezTo>
                      <a:pt x="200" y="17"/>
                      <a:pt x="209" y="23"/>
                      <a:pt x="217" y="24"/>
                    </a:cubicBezTo>
                    <a:cubicBezTo>
                      <a:pt x="223" y="24"/>
                      <a:pt x="230" y="19"/>
                      <a:pt x="234" y="14"/>
                    </a:cubicBezTo>
                    <a:cubicBezTo>
                      <a:pt x="236" y="13"/>
                      <a:pt x="236" y="6"/>
                      <a:pt x="233" y="3"/>
                    </a:cubicBezTo>
                    <a:cubicBezTo>
                      <a:pt x="231" y="1"/>
                      <a:pt x="226" y="1"/>
                      <a:pt x="222" y="1"/>
                    </a:cubicBezTo>
                    <a:cubicBezTo>
                      <a:pt x="210" y="1"/>
                      <a:pt x="197" y="2"/>
                      <a:pt x="185" y="1"/>
                    </a:cubicBezTo>
                    <a:cubicBezTo>
                      <a:pt x="166" y="0"/>
                      <a:pt x="150" y="4"/>
                      <a:pt x="138" y="19"/>
                    </a:cubicBezTo>
                    <a:cubicBezTo>
                      <a:pt x="130" y="29"/>
                      <a:pt x="123" y="30"/>
                      <a:pt x="112" y="22"/>
                    </a:cubicBezTo>
                    <a:cubicBezTo>
                      <a:pt x="90" y="6"/>
                      <a:pt x="64" y="6"/>
                      <a:pt x="39" y="10"/>
                    </a:cubicBezTo>
                    <a:cubicBezTo>
                      <a:pt x="13" y="15"/>
                      <a:pt x="0" y="36"/>
                      <a:pt x="6" y="63"/>
                    </a:cubicBezTo>
                    <a:cubicBezTo>
                      <a:pt x="20" y="123"/>
                      <a:pt x="46" y="178"/>
                      <a:pt x="84" y="226"/>
                    </a:cubicBezTo>
                    <a:cubicBezTo>
                      <a:pt x="103" y="249"/>
                      <a:pt x="124" y="247"/>
                      <a:pt x="136" y="220"/>
                    </a:cubicBezTo>
                    <a:cubicBezTo>
                      <a:pt x="156" y="178"/>
                      <a:pt x="158" y="132"/>
                      <a:pt x="151" y="87"/>
                    </a:cubicBezTo>
                    <a:cubicBezTo>
                      <a:pt x="148" y="72"/>
                      <a:pt x="146" y="61"/>
                      <a:pt x="161" y="52"/>
                    </a:cubicBezTo>
                    <a:cubicBezTo>
                      <a:pt x="176" y="43"/>
                      <a:pt x="191" y="45"/>
                      <a:pt x="204" y="55"/>
                    </a:cubicBezTo>
                    <a:cubicBezTo>
                      <a:pt x="213" y="62"/>
                      <a:pt x="219" y="73"/>
                      <a:pt x="227" y="81"/>
                    </a:cubicBezTo>
                    <a:cubicBezTo>
                      <a:pt x="233" y="86"/>
                      <a:pt x="242" y="88"/>
                      <a:pt x="250" y="90"/>
                    </a:cubicBezTo>
                    <a:cubicBezTo>
                      <a:pt x="251" y="90"/>
                      <a:pt x="258" y="80"/>
                      <a:pt x="257" y="78"/>
                    </a:cubicBezTo>
                    <a:cubicBezTo>
                      <a:pt x="253" y="71"/>
                      <a:pt x="247" y="65"/>
                      <a:pt x="241" y="61"/>
                    </a:cubicBezTo>
                    <a:cubicBezTo>
                      <a:pt x="227" y="54"/>
                      <a:pt x="212" y="47"/>
                      <a:pt x="197" y="42"/>
                    </a:cubicBezTo>
                    <a:cubicBezTo>
                      <a:pt x="188" y="39"/>
                      <a:pt x="177" y="39"/>
                      <a:pt x="168" y="42"/>
                    </a:cubicBezTo>
                    <a:cubicBezTo>
                      <a:pt x="159" y="44"/>
                      <a:pt x="152" y="50"/>
                      <a:pt x="14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2" name="Freeform 11">
                <a:extLst>
                  <a:ext uri="{FF2B5EF4-FFF2-40B4-BE49-F238E27FC236}">
                    <a16:creationId xmlns:a16="http://schemas.microsoft.com/office/drawing/2014/main" id="{076706C1-1D74-4EED-ADB7-9D16FFEBCDD6}"/>
                  </a:ext>
                </a:extLst>
              </p:cNvPr>
              <p:cNvSpPr>
                <a:spLocks/>
              </p:cNvSpPr>
              <p:nvPr/>
            </p:nvSpPr>
            <p:spPr bwMode="auto">
              <a:xfrm>
                <a:off x="24767" y="3672682"/>
                <a:ext cx="730250" cy="773113"/>
              </a:xfrm>
              <a:custGeom>
                <a:avLst/>
                <a:gdLst>
                  <a:gd name="T0" fmla="*/ 230 w 230"/>
                  <a:gd name="T1" fmla="*/ 190 h 243"/>
                  <a:gd name="T2" fmla="*/ 71 w 230"/>
                  <a:gd name="T3" fmla="*/ 0 h 243"/>
                  <a:gd name="T4" fmla="*/ 14 w 230"/>
                  <a:gd name="T5" fmla="*/ 47 h 243"/>
                  <a:gd name="T6" fmla="*/ 9 w 230"/>
                  <a:gd name="T7" fmla="*/ 96 h 243"/>
                  <a:gd name="T8" fmla="*/ 142 w 230"/>
                  <a:gd name="T9" fmla="*/ 230 h 243"/>
                  <a:gd name="T10" fmla="*/ 206 w 230"/>
                  <a:gd name="T11" fmla="*/ 219 h 243"/>
                  <a:gd name="T12" fmla="*/ 230 w 230"/>
                  <a:gd name="T13" fmla="*/ 190 h 243"/>
                </a:gdLst>
                <a:ahLst/>
                <a:cxnLst>
                  <a:cxn ang="0">
                    <a:pos x="T0" y="T1"/>
                  </a:cxn>
                  <a:cxn ang="0">
                    <a:pos x="T2" y="T3"/>
                  </a:cxn>
                  <a:cxn ang="0">
                    <a:pos x="T4" y="T5"/>
                  </a:cxn>
                  <a:cxn ang="0">
                    <a:pos x="T6" y="T7"/>
                  </a:cxn>
                  <a:cxn ang="0">
                    <a:pos x="T8" y="T9"/>
                  </a:cxn>
                  <a:cxn ang="0">
                    <a:pos x="T10" y="T11"/>
                  </a:cxn>
                  <a:cxn ang="0">
                    <a:pos x="T12" y="T13"/>
                  </a:cxn>
                </a:cxnLst>
                <a:rect l="0" t="0" r="r" b="b"/>
                <a:pathLst>
                  <a:path w="230" h="243">
                    <a:moveTo>
                      <a:pt x="230" y="190"/>
                    </a:moveTo>
                    <a:cubicBezTo>
                      <a:pt x="164" y="139"/>
                      <a:pt x="109" y="79"/>
                      <a:pt x="71" y="0"/>
                    </a:cubicBezTo>
                    <a:cubicBezTo>
                      <a:pt x="51" y="16"/>
                      <a:pt x="31" y="30"/>
                      <a:pt x="14" y="47"/>
                    </a:cubicBezTo>
                    <a:cubicBezTo>
                      <a:pt x="0" y="61"/>
                      <a:pt x="0" y="78"/>
                      <a:pt x="9" y="96"/>
                    </a:cubicBezTo>
                    <a:cubicBezTo>
                      <a:pt x="39" y="156"/>
                      <a:pt x="87" y="196"/>
                      <a:pt x="142" y="230"/>
                    </a:cubicBezTo>
                    <a:cubicBezTo>
                      <a:pt x="164" y="243"/>
                      <a:pt x="188" y="238"/>
                      <a:pt x="206" y="219"/>
                    </a:cubicBezTo>
                    <a:cubicBezTo>
                      <a:pt x="214" y="211"/>
                      <a:pt x="222" y="201"/>
                      <a:pt x="230" y="1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3" name="Freeform 12">
                <a:extLst>
                  <a:ext uri="{FF2B5EF4-FFF2-40B4-BE49-F238E27FC236}">
                    <a16:creationId xmlns:a16="http://schemas.microsoft.com/office/drawing/2014/main" id="{93D6EEDB-0034-4249-8BF5-E1452744CB1E}"/>
                  </a:ext>
                </a:extLst>
              </p:cNvPr>
              <p:cNvSpPr>
                <a:spLocks/>
              </p:cNvSpPr>
              <p:nvPr/>
            </p:nvSpPr>
            <p:spPr bwMode="auto">
              <a:xfrm>
                <a:off x="520067" y="3475832"/>
                <a:ext cx="644525" cy="644525"/>
              </a:xfrm>
              <a:custGeom>
                <a:avLst/>
                <a:gdLst>
                  <a:gd name="T0" fmla="*/ 59 w 203"/>
                  <a:gd name="T1" fmla="*/ 0 h 203"/>
                  <a:gd name="T2" fmla="*/ 30 w 203"/>
                  <a:gd name="T3" fmla="*/ 6 h 203"/>
                  <a:gd name="T4" fmla="*/ 11 w 203"/>
                  <a:gd name="T5" fmla="*/ 49 h 203"/>
                  <a:gd name="T6" fmla="*/ 117 w 203"/>
                  <a:gd name="T7" fmla="*/ 182 h 203"/>
                  <a:gd name="T8" fmla="*/ 137 w 203"/>
                  <a:gd name="T9" fmla="*/ 194 h 203"/>
                  <a:gd name="T10" fmla="*/ 188 w 203"/>
                  <a:gd name="T11" fmla="*/ 190 h 203"/>
                  <a:gd name="T12" fmla="*/ 198 w 203"/>
                  <a:gd name="T13" fmla="*/ 145 h 203"/>
                  <a:gd name="T14" fmla="*/ 99 w 203"/>
                  <a:gd name="T15" fmla="*/ 13 h 203"/>
                  <a:gd name="T16" fmla="*/ 59 w 203"/>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59" y="0"/>
                    </a:moveTo>
                    <a:cubicBezTo>
                      <a:pt x="46" y="3"/>
                      <a:pt x="38" y="4"/>
                      <a:pt x="30" y="6"/>
                    </a:cubicBezTo>
                    <a:cubicBezTo>
                      <a:pt x="8" y="14"/>
                      <a:pt x="0" y="29"/>
                      <a:pt x="11" y="49"/>
                    </a:cubicBezTo>
                    <a:cubicBezTo>
                      <a:pt x="38" y="100"/>
                      <a:pt x="70" y="147"/>
                      <a:pt x="117" y="182"/>
                    </a:cubicBezTo>
                    <a:cubicBezTo>
                      <a:pt x="123" y="187"/>
                      <a:pt x="130" y="191"/>
                      <a:pt x="137" y="194"/>
                    </a:cubicBezTo>
                    <a:cubicBezTo>
                      <a:pt x="155" y="201"/>
                      <a:pt x="173" y="203"/>
                      <a:pt x="188" y="190"/>
                    </a:cubicBezTo>
                    <a:cubicBezTo>
                      <a:pt x="203" y="178"/>
                      <a:pt x="202" y="161"/>
                      <a:pt x="198" y="145"/>
                    </a:cubicBezTo>
                    <a:cubicBezTo>
                      <a:pt x="184" y="87"/>
                      <a:pt x="150" y="43"/>
                      <a:pt x="99" y="13"/>
                    </a:cubicBezTo>
                    <a:cubicBezTo>
                      <a:pt x="86" y="6"/>
                      <a:pt x="70" y="4"/>
                      <a:pt x="5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4" name="Freeform 13">
                <a:extLst>
                  <a:ext uri="{FF2B5EF4-FFF2-40B4-BE49-F238E27FC236}">
                    <a16:creationId xmlns:a16="http://schemas.microsoft.com/office/drawing/2014/main" id="{85AB8AF6-5986-4281-93C7-DF6997AFB485}"/>
                  </a:ext>
                </a:extLst>
              </p:cNvPr>
              <p:cNvSpPr>
                <a:spLocks/>
              </p:cNvSpPr>
              <p:nvPr/>
            </p:nvSpPr>
            <p:spPr bwMode="auto">
              <a:xfrm>
                <a:off x="285117" y="3539332"/>
                <a:ext cx="692150" cy="723900"/>
              </a:xfrm>
              <a:custGeom>
                <a:avLst/>
                <a:gdLst>
                  <a:gd name="T0" fmla="*/ 218 w 218"/>
                  <a:gd name="T1" fmla="*/ 186 h 228"/>
                  <a:gd name="T2" fmla="*/ 79 w 218"/>
                  <a:gd name="T3" fmla="*/ 31 h 228"/>
                  <a:gd name="T4" fmla="*/ 26 w 218"/>
                  <a:gd name="T5" fmla="*/ 14 h 228"/>
                  <a:gd name="T6" fmla="*/ 12 w 218"/>
                  <a:gd name="T7" fmla="*/ 61 h 228"/>
                  <a:gd name="T8" fmla="*/ 152 w 218"/>
                  <a:gd name="T9" fmla="*/ 223 h 228"/>
                  <a:gd name="T10" fmla="*/ 171 w 218"/>
                  <a:gd name="T11" fmla="*/ 227 h 228"/>
                  <a:gd name="T12" fmla="*/ 218 w 218"/>
                  <a:gd name="T13" fmla="*/ 186 h 228"/>
                </a:gdLst>
                <a:ahLst/>
                <a:cxnLst>
                  <a:cxn ang="0">
                    <a:pos x="T0" y="T1"/>
                  </a:cxn>
                  <a:cxn ang="0">
                    <a:pos x="T2" y="T3"/>
                  </a:cxn>
                  <a:cxn ang="0">
                    <a:pos x="T4" y="T5"/>
                  </a:cxn>
                  <a:cxn ang="0">
                    <a:pos x="T6" y="T7"/>
                  </a:cxn>
                  <a:cxn ang="0">
                    <a:pos x="T8" y="T9"/>
                  </a:cxn>
                  <a:cxn ang="0">
                    <a:pos x="T10" y="T11"/>
                  </a:cxn>
                  <a:cxn ang="0">
                    <a:pos x="T12" y="T13"/>
                  </a:cxn>
                </a:cxnLst>
                <a:rect l="0" t="0" r="r" b="b"/>
                <a:pathLst>
                  <a:path w="218" h="228">
                    <a:moveTo>
                      <a:pt x="218" y="186"/>
                    </a:moveTo>
                    <a:cubicBezTo>
                      <a:pt x="150" y="152"/>
                      <a:pt x="108" y="97"/>
                      <a:pt x="79" y="31"/>
                    </a:cubicBezTo>
                    <a:cubicBezTo>
                      <a:pt x="68" y="6"/>
                      <a:pt x="51" y="0"/>
                      <a:pt x="26" y="14"/>
                    </a:cubicBezTo>
                    <a:cubicBezTo>
                      <a:pt x="4" y="26"/>
                      <a:pt x="0" y="39"/>
                      <a:pt x="12" y="61"/>
                    </a:cubicBezTo>
                    <a:cubicBezTo>
                      <a:pt x="46" y="126"/>
                      <a:pt x="94" y="179"/>
                      <a:pt x="152" y="223"/>
                    </a:cubicBezTo>
                    <a:cubicBezTo>
                      <a:pt x="156" y="227"/>
                      <a:pt x="165" y="228"/>
                      <a:pt x="171" y="227"/>
                    </a:cubicBezTo>
                    <a:cubicBezTo>
                      <a:pt x="193" y="222"/>
                      <a:pt x="211" y="211"/>
                      <a:pt x="218"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5" name="Freeform 14">
                <a:extLst>
                  <a:ext uri="{FF2B5EF4-FFF2-40B4-BE49-F238E27FC236}">
                    <a16:creationId xmlns:a16="http://schemas.microsoft.com/office/drawing/2014/main" id="{E7DB1762-EE1C-40F8-BB4B-D5E9477463E3}"/>
                  </a:ext>
                </a:extLst>
              </p:cNvPr>
              <p:cNvSpPr>
                <a:spLocks/>
              </p:cNvSpPr>
              <p:nvPr/>
            </p:nvSpPr>
            <p:spPr bwMode="auto">
              <a:xfrm>
                <a:off x="-156208" y="3933032"/>
                <a:ext cx="631825" cy="566738"/>
              </a:xfrm>
              <a:custGeom>
                <a:avLst/>
                <a:gdLst>
                  <a:gd name="T0" fmla="*/ 199 w 199"/>
                  <a:gd name="T1" fmla="*/ 160 h 178"/>
                  <a:gd name="T2" fmla="*/ 129 w 199"/>
                  <a:gd name="T3" fmla="*/ 106 h 178"/>
                  <a:gd name="T4" fmla="*/ 57 w 199"/>
                  <a:gd name="T5" fmla="*/ 12 h 178"/>
                  <a:gd name="T6" fmla="*/ 37 w 199"/>
                  <a:gd name="T7" fmla="*/ 6 h 178"/>
                  <a:gd name="T8" fmla="*/ 1 w 199"/>
                  <a:gd name="T9" fmla="*/ 77 h 178"/>
                  <a:gd name="T10" fmla="*/ 6 w 199"/>
                  <a:gd name="T11" fmla="*/ 88 h 178"/>
                  <a:gd name="T12" fmla="*/ 110 w 199"/>
                  <a:gd name="T13" fmla="*/ 166 h 178"/>
                  <a:gd name="T14" fmla="*/ 199 w 199"/>
                  <a:gd name="T15" fmla="*/ 16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78">
                    <a:moveTo>
                      <a:pt x="199" y="160"/>
                    </a:moveTo>
                    <a:cubicBezTo>
                      <a:pt x="175" y="141"/>
                      <a:pt x="151" y="124"/>
                      <a:pt x="129" y="106"/>
                    </a:cubicBezTo>
                    <a:cubicBezTo>
                      <a:pt x="99" y="80"/>
                      <a:pt x="73" y="49"/>
                      <a:pt x="57" y="12"/>
                    </a:cubicBezTo>
                    <a:cubicBezTo>
                      <a:pt x="52" y="0"/>
                      <a:pt x="45" y="0"/>
                      <a:pt x="37" y="6"/>
                    </a:cubicBezTo>
                    <a:cubicBezTo>
                      <a:pt x="15" y="25"/>
                      <a:pt x="8" y="51"/>
                      <a:pt x="1" y="77"/>
                    </a:cubicBezTo>
                    <a:cubicBezTo>
                      <a:pt x="0" y="80"/>
                      <a:pt x="3" y="85"/>
                      <a:pt x="6" y="88"/>
                    </a:cubicBezTo>
                    <a:cubicBezTo>
                      <a:pt x="35" y="121"/>
                      <a:pt x="68" y="149"/>
                      <a:pt x="110" y="166"/>
                    </a:cubicBezTo>
                    <a:cubicBezTo>
                      <a:pt x="140" y="177"/>
                      <a:pt x="169" y="178"/>
                      <a:pt x="19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6" name="Freeform 15">
                <a:extLst>
                  <a:ext uri="{FF2B5EF4-FFF2-40B4-BE49-F238E27FC236}">
                    <a16:creationId xmlns:a16="http://schemas.microsoft.com/office/drawing/2014/main" id="{FA9F074D-B69C-405C-BD5A-5B6A6298D3D1}"/>
                  </a:ext>
                </a:extLst>
              </p:cNvPr>
              <p:cNvSpPr>
                <a:spLocks/>
              </p:cNvSpPr>
              <p:nvPr/>
            </p:nvSpPr>
            <p:spPr bwMode="auto">
              <a:xfrm>
                <a:off x="-222883" y="4212432"/>
                <a:ext cx="527050" cy="468313"/>
              </a:xfrm>
              <a:custGeom>
                <a:avLst/>
                <a:gdLst>
                  <a:gd name="T0" fmla="*/ 166 w 166"/>
                  <a:gd name="T1" fmla="*/ 93 h 147"/>
                  <a:gd name="T2" fmla="*/ 15 w 166"/>
                  <a:gd name="T3" fmla="*/ 0 h 147"/>
                  <a:gd name="T4" fmla="*/ 13 w 166"/>
                  <a:gd name="T5" fmla="*/ 118 h 147"/>
                  <a:gd name="T6" fmla="*/ 55 w 166"/>
                  <a:gd name="T7" fmla="*/ 147 h 147"/>
                  <a:gd name="T8" fmla="*/ 145 w 166"/>
                  <a:gd name="T9" fmla="*/ 117 h 147"/>
                  <a:gd name="T10" fmla="*/ 166 w 166"/>
                  <a:gd name="T11" fmla="*/ 93 h 147"/>
                </a:gdLst>
                <a:ahLst/>
                <a:cxnLst>
                  <a:cxn ang="0">
                    <a:pos x="T0" y="T1"/>
                  </a:cxn>
                  <a:cxn ang="0">
                    <a:pos x="T2" y="T3"/>
                  </a:cxn>
                  <a:cxn ang="0">
                    <a:pos x="T4" y="T5"/>
                  </a:cxn>
                  <a:cxn ang="0">
                    <a:pos x="T6" y="T7"/>
                  </a:cxn>
                  <a:cxn ang="0">
                    <a:pos x="T8" y="T9"/>
                  </a:cxn>
                  <a:cxn ang="0">
                    <a:pos x="T10" y="T11"/>
                  </a:cxn>
                </a:cxnLst>
                <a:rect l="0" t="0" r="r" b="b"/>
                <a:pathLst>
                  <a:path w="166" h="147">
                    <a:moveTo>
                      <a:pt x="166" y="93"/>
                    </a:moveTo>
                    <a:cubicBezTo>
                      <a:pt x="102" y="83"/>
                      <a:pt x="56" y="49"/>
                      <a:pt x="15" y="0"/>
                    </a:cubicBezTo>
                    <a:cubicBezTo>
                      <a:pt x="6" y="41"/>
                      <a:pt x="0" y="80"/>
                      <a:pt x="13" y="118"/>
                    </a:cubicBezTo>
                    <a:cubicBezTo>
                      <a:pt x="19" y="138"/>
                      <a:pt x="34" y="147"/>
                      <a:pt x="55" y="147"/>
                    </a:cubicBezTo>
                    <a:cubicBezTo>
                      <a:pt x="88" y="147"/>
                      <a:pt x="119" y="138"/>
                      <a:pt x="145" y="117"/>
                    </a:cubicBezTo>
                    <a:cubicBezTo>
                      <a:pt x="153" y="111"/>
                      <a:pt x="158" y="103"/>
                      <a:pt x="166"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7" name="Freeform 16">
                <a:extLst>
                  <a:ext uri="{FF2B5EF4-FFF2-40B4-BE49-F238E27FC236}">
                    <a16:creationId xmlns:a16="http://schemas.microsoft.com/office/drawing/2014/main" id="{78762DDF-10A8-4A1D-B9EE-90131D895040}"/>
                  </a:ext>
                </a:extLst>
              </p:cNvPr>
              <p:cNvSpPr>
                <a:spLocks/>
              </p:cNvSpPr>
              <p:nvPr/>
            </p:nvSpPr>
            <p:spPr bwMode="auto">
              <a:xfrm>
                <a:off x="577217" y="4829970"/>
                <a:ext cx="107950" cy="219075"/>
              </a:xfrm>
              <a:custGeom>
                <a:avLst/>
                <a:gdLst>
                  <a:gd name="T0" fmla="*/ 32 w 34"/>
                  <a:gd name="T1" fmla="*/ 0 h 69"/>
                  <a:gd name="T2" fmla="*/ 23 w 34"/>
                  <a:gd name="T3" fmla="*/ 2 h 69"/>
                  <a:gd name="T4" fmla="*/ 9 w 34"/>
                  <a:gd name="T5" fmla="*/ 69 h 69"/>
                  <a:gd name="T6" fmla="*/ 31 w 34"/>
                  <a:gd name="T7" fmla="*/ 0 h 69"/>
                  <a:gd name="T8" fmla="*/ 32 w 34"/>
                  <a:gd name="T9" fmla="*/ 0 h 69"/>
                </a:gdLst>
                <a:ahLst/>
                <a:cxnLst>
                  <a:cxn ang="0">
                    <a:pos x="T0" y="T1"/>
                  </a:cxn>
                  <a:cxn ang="0">
                    <a:pos x="T2" y="T3"/>
                  </a:cxn>
                  <a:cxn ang="0">
                    <a:pos x="T4" y="T5"/>
                  </a:cxn>
                  <a:cxn ang="0">
                    <a:pos x="T6" y="T7"/>
                  </a:cxn>
                  <a:cxn ang="0">
                    <a:pos x="T8" y="T9"/>
                  </a:cxn>
                </a:cxnLst>
                <a:rect l="0" t="0" r="r" b="b"/>
                <a:pathLst>
                  <a:path w="34" h="69">
                    <a:moveTo>
                      <a:pt x="32" y="0"/>
                    </a:moveTo>
                    <a:cubicBezTo>
                      <a:pt x="29" y="1"/>
                      <a:pt x="25" y="0"/>
                      <a:pt x="23" y="2"/>
                    </a:cubicBezTo>
                    <a:cubicBezTo>
                      <a:pt x="10" y="9"/>
                      <a:pt x="0" y="52"/>
                      <a:pt x="9" y="69"/>
                    </a:cubicBezTo>
                    <a:cubicBezTo>
                      <a:pt x="26" y="48"/>
                      <a:pt x="34" y="26"/>
                      <a:pt x="31" y="0"/>
                    </a:cubicBezTo>
                    <a:cubicBezTo>
                      <a:pt x="31"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8" name="Freeform 17">
                <a:extLst>
                  <a:ext uri="{FF2B5EF4-FFF2-40B4-BE49-F238E27FC236}">
                    <a16:creationId xmlns:a16="http://schemas.microsoft.com/office/drawing/2014/main" id="{D7402147-D9D9-49A6-82B9-4E14D0D95406}"/>
                  </a:ext>
                </a:extLst>
              </p:cNvPr>
              <p:cNvSpPr>
                <a:spLocks/>
              </p:cNvSpPr>
              <p:nvPr/>
            </p:nvSpPr>
            <p:spPr bwMode="auto">
              <a:xfrm>
                <a:off x="-168908" y="4687095"/>
                <a:ext cx="117475" cy="107950"/>
              </a:xfrm>
              <a:custGeom>
                <a:avLst/>
                <a:gdLst>
                  <a:gd name="T0" fmla="*/ 6 w 37"/>
                  <a:gd name="T1" fmla="*/ 34 h 34"/>
                  <a:gd name="T2" fmla="*/ 37 w 37"/>
                  <a:gd name="T3" fmla="*/ 8 h 34"/>
                  <a:gd name="T4" fmla="*/ 0 w 37"/>
                  <a:gd name="T5" fmla="*/ 0 h 34"/>
                  <a:gd name="T6" fmla="*/ 6 w 37"/>
                  <a:gd name="T7" fmla="*/ 34 h 34"/>
                </a:gdLst>
                <a:ahLst/>
                <a:cxnLst>
                  <a:cxn ang="0">
                    <a:pos x="T0" y="T1"/>
                  </a:cxn>
                  <a:cxn ang="0">
                    <a:pos x="T2" y="T3"/>
                  </a:cxn>
                  <a:cxn ang="0">
                    <a:pos x="T4" y="T5"/>
                  </a:cxn>
                  <a:cxn ang="0">
                    <a:pos x="T6" y="T7"/>
                  </a:cxn>
                </a:cxnLst>
                <a:rect l="0" t="0" r="r" b="b"/>
                <a:pathLst>
                  <a:path w="37" h="34">
                    <a:moveTo>
                      <a:pt x="6" y="34"/>
                    </a:moveTo>
                    <a:cubicBezTo>
                      <a:pt x="17" y="25"/>
                      <a:pt x="26" y="17"/>
                      <a:pt x="37" y="8"/>
                    </a:cubicBezTo>
                    <a:cubicBezTo>
                      <a:pt x="24" y="5"/>
                      <a:pt x="12" y="3"/>
                      <a:pt x="0" y="0"/>
                    </a:cubicBezTo>
                    <a:cubicBezTo>
                      <a:pt x="2" y="10"/>
                      <a:pt x="4" y="21"/>
                      <a:pt x="6"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sp>
          <p:nvSpPr>
            <p:cNvPr id="32" name="Freeform 6">
              <a:extLst>
                <a:ext uri="{FF2B5EF4-FFF2-40B4-BE49-F238E27FC236}">
                  <a16:creationId xmlns:a16="http://schemas.microsoft.com/office/drawing/2014/main" id="{3B8134BF-3F5A-4DA1-87FE-FF9660644FC1}"/>
                </a:ext>
              </a:extLst>
            </p:cNvPr>
            <p:cNvSpPr>
              <a:spLocks/>
            </p:cNvSpPr>
            <p:nvPr userDrawn="1"/>
          </p:nvSpPr>
          <p:spPr bwMode="auto">
            <a:xfrm>
              <a:off x="5754053" y="5330190"/>
              <a:ext cx="1241425" cy="1417638"/>
            </a:xfrm>
            <a:custGeom>
              <a:avLst/>
              <a:gdLst>
                <a:gd name="T0" fmla="*/ 559 w 782"/>
                <a:gd name="T1" fmla="*/ 88 h 893"/>
                <a:gd name="T2" fmla="*/ 391 w 782"/>
                <a:gd name="T3" fmla="*/ 0 h 893"/>
                <a:gd name="T4" fmla="*/ 0 w 782"/>
                <a:gd name="T5" fmla="*/ 204 h 893"/>
                <a:gd name="T6" fmla="*/ 0 w 782"/>
                <a:gd name="T7" fmla="*/ 673 h 893"/>
                <a:gd name="T8" fmla="*/ 409 w 782"/>
                <a:gd name="T9" fmla="*/ 893 h 893"/>
                <a:gd name="T10" fmla="*/ 559 w 782"/>
                <a:gd name="T11" fmla="*/ 805 h 893"/>
                <a:gd name="T12" fmla="*/ 782 w 782"/>
                <a:gd name="T13" fmla="*/ 673 h 893"/>
                <a:gd name="T14" fmla="*/ 782 w 782"/>
                <a:gd name="T15" fmla="*/ 204 h 893"/>
                <a:gd name="T16" fmla="*/ 559 w 782"/>
                <a:gd name="T17" fmla="*/ 88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2" h="893">
                  <a:moveTo>
                    <a:pt x="559" y="88"/>
                  </a:moveTo>
                  <a:lnTo>
                    <a:pt x="391" y="0"/>
                  </a:lnTo>
                  <a:lnTo>
                    <a:pt x="0" y="204"/>
                  </a:lnTo>
                  <a:lnTo>
                    <a:pt x="0" y="673"/>
                  </a:lnTo>
                  <a:lnTo>
                    <a:pt x="409" y="893"/>
                  </a:lnTo>
                  <a:lnTo>
                    <a:pt x="559" y="805"/>
                  </a:lnTo>
                  <a:lnTo>
                    <a:pt x="782" y="673"/>
                  </a:lnTo>
                  <a:lnTo>
                    <a:pt x="782" y="204"/>
                  </a:lnTo>
                  <a:lnTo>
                    <a:pt x="559" y="88"/>
                  </a:lnTo>
                  <a:close/>
                </a:path>
              </a:pathLst>
            </a:custGeom>
            <a:grpFill/>
            <a:ln w="61913"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s-PE"/>
            </a:p>
          </p:txBody>
        </p:sp>
        <p:grpSp>
          <p:nvGrpSpPr>
            <p:cNvPr id="44" name="Grupo 43">
              <a:extLst>
                <a:ext uri="{FF2B5EF4-FFF2-40B4-BE49-F238E27FC236}">
                  <a16:creationId xmlns:a16="http://schemas.microsoft.com/office/drawing/2014/main" id="{13C58D66-8D57-4DED-9E7A-E00BDC5075A2}"/>
                </a:ext>
              </a:extLst>
            </p:cNvPr>
            <p:cNvGrpSpPr/>
            <p:nvPr userDrawn="1"/>
          </p:nvGrpSpPr>
          <p:grpSpPr>
            <a:xfrm>
              <a:off x="5809095" y="5715322"/>
              <a:ext cx="1131339" cy="709297"/>
              <a:chOff x="4271298" y="2125923"/>
              <a:chExt cx="3917897" cy="2456341"/>
            </a:xfrm>
            <a:grpFill/>
          </p:grpSpPr>
          <p:sp>
            <p:nvSpPr>
              <p:cNvPr id="45" name="Freeform 5">
                <a:extLst>
                  <a:ext uri="{FF2B5EF4-FFF2-40B4-BE49-F238E27FC236}">
                    <a16:creationId xmlns:a16="http://schemas.microsoft.com/office/drawing/2014/main" id="{D0C08E31-945F-4B9A-90B4-DE9E5E9DE179}"/>
                  </a:ext>
                </a:extLst>
              </p:cNvPr>
              <p:cNvSpPr>
                <a:spLocks/>
              </p:cNvSpPr>
              <p:nvPr/>
            </p:nvSpPr>
            <p:spPr bwMode="auto">
              <a:xfrm>
                <a:off x="6241863" y="2180837"/>
                <a:ext cx="1947332" cy="2373971"/>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a:p>
            </p:txBody>
          </p:sp>
          <p:sp>
            <p:nvSpPr>
              <p:cNvPr id="46" name="Freeform 6">
                <a:extLst>
                  <a:ext uri="{FF2B5EF4-FFF2-40B4-BE49-F238E27FC236}">
                    <a16:creationId xmlns:a16="http://schemas.microsoft.com/office/drawing/2014/main" id="{4E28F2AB-D7A9-4D50-9DB2-6A6D918AFE65}"/>
                  </a:ext>
                </a:extLst>
              </p:cNvPr>
              <p:cNvSpPr>
                <a:spLocks/>
              </p:cNvSpPr>
              <p:nvPr/>
            </p:nvSpPr>
            <p:spPr bwMode="auto">
              <a:xfrm>
                <a:off x="4271298" y="2125923"/>
                <a:ext cx="1970565" cy="2456341"/>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sp>
        <p:nvSpPr>
          <p:cNvPr id="62" name="Text Placeholder 9">
            <a:extLst>
              <a:ext uri="{FF2B5EF4-FFF2-40B4-BE49-F238E27FC236}">
                <a16:creationId xmlns:a16="http://schemas.microsoft.com/office/drawing/2014/main" id="{EB62A9F0-2206-4C86-BE43-A0CDC87498C6}"/>
              </a:ext>
            </a:extLst>
          </p:cNvPr>
          <p:cNvSpPr>
            <a:spLocks noGrp="1"/>
          </p:cNvSpPr>
          <p:nvPr>
            <p:ph type="body" sz="quarter" idx="10" hasCustomPrompt="1"/>
          </p:nvPr>
        </p:nvSpPr>
        <p:spPr>
          <a:xfrm>
            <a:off x="323528" y="340045"/>
            <a:ext cx="11573197" cy="724247"/>
          </a:xfrm>
          <a:prstGeom prst="rect">
            <a:avLst/>
          </a:prstGeom>
        </p:spPr>
        <p:txBody>
          <a:bodyPr anchor="ctr"/>
          <a:lstStyle>
            <a:lvl1pPr marL="0" indent="0" algn="ctr">
              <a:buNone/>
              <a:defRPr sz="40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2864480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Style slide layout">
    <p:spTree>
      <p:nvGrpSpPr>
        <p:cNvPr id="1" name=""/>
        <p:cNvGrpSpPr/>
        <p:nvPr/>
      </p:nvGrpSpPr>
      <p:grpSpPr>
        <a:xfrm>
          <a:off x="0" y="0"/>
          <a:ext cx="0" cy="0"/>
          <a:chOff x="0" y="0"/>
          <a:chExt cx="0" cy="0"/>
        </a:xfrm>
      </p:grpSpPr>
      <p:grpSp>
        <p:nvGrpSpPr>
          <p:cNvPr id="16" name="Grupo 15">
            <a:extLst>
              <a:ext uri="{FF2B5EF4-FFF2-40B4-BE49-F238E27FC236}">
                <a16:creationId xmlns:a16="http://schemas.microsoft.com/office/drawing/2014/main" id="{88DAAC4F-9FEB-4BCD-89E5-2A2ACD4DF356}"/>
              </a:ext>
            </a:extLst>
          </p:cNvPr>
          <p:cNvGrpSpPr/>
          <p:nvPr userDrawn="1"/>
        </p:nvGrpSpPr>
        <p:grpSpPr>
          <a:xfrm>
            <a:off x="215900" y="5925089"/>
            <a:ext cx="11760200" cy="874713"/>
            <a:chOff x="206375" y="5905501"/>
            <a:chExt cx="11760200" cy="874713"/>
          </a:xfrm>
          <a:solidFill>
            <a:srgbClr val="FED715"/>
          </a:solidFill>
        </p:grpSpPr>
        <p:sp>
          <p:nvSpPr>
            <p:cNvPr id="17" name="Freeform 6">
              <a:extLst>
                <a:ext uri="{FF2B5EF4-FFF2-40B4-BE49-F238E27FC236}">
                  <a16:creationId xmlns:a16="http://schemas.microsoft.com/office/drawing/2014/main" id="{949FDF90-2BB2-4ED2-98D8-8BE392B73E9C}"/>
                </a:ext>
              </a:extLst>
            </p:cNvPr>
            <p:cNvSpPr>
              <a:spLocks/>
            </p:cNvSpPr>
            <p:nvPr/>
          </p:nvSpPr>
          <p:spPr bwMode="auto">
            <a:xfrm>
              <a:off x="11198225" y="5905501"/>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8" name="Rectangle 7">
              <a:extLst>
                <a:ext uri="{FF2B5EF4-FFF2-40B4-BE49-F238E27FC236}">
                  <a16:creationId xmlns:a16="http://schemas.microsoft.com/office/drawing/2014/main" id="{23E6EC14-3B44-4856-9305-814BBFFB4AA2}"/>
                </a:ext>
              </a:extLst>
            </p:cNvPr>
            <p:cNvSpPr>
              <a:spLocks noChangeArrowheads="1"/>
            </p:cNvSpPr>
            <p:nvPr/>
          </p:nvSpPr>
          <p:spPr bwMode="auto">
            <a:xfrm>
              <a:off x="206375" y="6242051"/>
              <a:ext cx="11496675"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grpSp>
        <p:nvGrpSpPr>
          <p:cNvPr id="19" name="Grupo 18">
            <a:extLst>
              <a:ext uri="{FF2B5EF4-FFF2-40B4-BE49-F238E27FC236}">
                <a16:creationId xmlns:a16="http://schemas.microsoft.com/office/drawing/2014/main" id="{37154057-7D27-44C6-A279-9F3D77BCD906}"/>
              </a:ext>
            </a:extLst>
          </p:cNvPr>
          <p:cNvGrpSpPr/>
          <p:nvPr userDrawn="1"/>
        </p:nvGrpSpPr>
        <p:grpSpPr>
          <a:xfrm>
            <a:off x="11347449" y="6040066"/>
            <a:ext cx="647701" cy="644757"/>
            <a:chOff x="-441958" y="1920082"/>
            <a:chExt cx="3143250" cy="3128963"/>
          </a:xfrm>
        </p:grpSpPr>
        <p:sp>
          <p:nvSpPr>
            <p:cNvPr id="20" name="Freeform 8">
              <a:extLst>
                <a:ext uri="{FF2B5EF4-FFF2-40B4-BE49-F238E27FC236}">
                  <a16:creationId xmlns:a16="http://schemas.microsoft.com/office/drawing/2014/main" id="{96E6AA75-F467-4042-BACC-5E3FBBACB9BE}"/>
                </a:ext>
              </a:extLst>
            </p:cNvPr>
            <p:cNvSpPr>
              <a:spLocks/>
            </p:cNvSpPr>
            <p:nvPr/>
          </p:nvSpPr>
          <p:spPr bwMode="auto">
            <a:xfrm>
              <a:off x="-441958" y="2382045"/>
              <a:ext cx="2501900" cy="2517775"/>
            </a:xfrm>
            <a:custGeom>
              <a:avLst/>
              <a:gdLst>
                <a:gd name="T0" fmla="*/ 352 w 788"/>
                <a:gd name="T1" fmla="*/ 770 h 792"/>
                <a:gd name="T2" fmla="*/ 411 w 788"/>
                <a:gd name="T3" fmla="*/ 774 h 792"/>
                <a:gd name="T4" fmla="*/ 469 w 788"/>
                <a:gd name="T5" fmla="*/ 650 h 792"/>
                <a:gd name="T6" fmla="*/ 469 w 788"/>
                <a:gd name="T7" fmla="*/ 613 h 792"/>
                <a:gd name="T8" fmla="*/ 556 w 788"/>
                <a:gd name="T9" fmla="*/ 530 h 792"/>
                <a:gd name="T10" fmla="*/ 583 w 788"/>
                <a:gd name="T11" fmla="*/ 535 h 792"/>
                <a:gd name="T12" fmla="*/ 602 w 788"/>
                <a:gd name="T13" fmla="*/ 639 h 792"/>
                <a:gd name="T14" fmla="*/ 592 w 788"/>
                <a:gd name="T15" fmla="*/ 693 h 792"/>
                <a:gd name="T16" fmla="*/ 555 w 788"/>
                <a:gd name="T17" fmla="*/ 747 h 792"/>
                <a:gd name="T18" fmla="*/ 553 w 788"/>
                <a:gd name="T19" fmla="*/ 757 h 792"/>
                <a:gd name="T20" fmla="*/ 591 w 788"/>
                <a:gd name="T21" fmla="*/ 719 h 792"/>
                <a:gd name="T22" fmla="*/ 642 w 788"/>
                <a:gd name="T23" fmla="*/ 642 h 792"/>
                <a:gd name="T24" fmla="*/ 641 w 788"/>
                <a:gd name="T25" fmla="*/ 638 h 792"/>
                <a:gd name="T26" fmla="*/ 633 w 788"/>
                <a:gd name="T27" fmla="*/ 539 h 792"/>
                <a:gd name="T28" fmla="*/ 666 w 788"/>
                <a:gd name="T29" fmla="*/ 527 h 792"/>
                <a:gd name="T30" fmla="*/ 669 w 788"/>
                <a:gd name="T31" fmla="*/ 538 h 792"/>
                <a:gd name="T32" fmla="*/ 717 w 788"/>
                <a:gd name="T33" fmla="*/ 569 h 792"/>
                <a:gd name="T34" fmla="*/ 754 w 788"/>
                <a:gd name="T35" fmla="*/ 575 h 792"/>
                <a:gd name="T36" fmla="*/ 741 w 788"/>
                <a:gd name="T37" fmla="*/ 610 h 792"/>
                <a:gd name="T38" fmla="*/ 722 w 788"/>
                <a:gd name="T39" fmla="*/ 632 h 792"/>
                <a:gd name="T40" fmla="*/ 716 w 788"/>
                <a:gd name="T41" fmla="*/ 646 h 792"/>
                <a:gd name="T42" fmla="*/ 731 w 788"/>
                <a:gd name="T43" fmla="*/ 647 h 792"/>
                <a:gd name="T44" fmla="*/ 755 w 788"/>
                <a:gd name="T45" fmla="*/ 626 h 792"/>
                <a:gd name="T46" fmla="*/ 767 w 788"/>
                <a:gd name="T47" fmla="*/ 589 h 792"/>
                <a:gd name="T48" fmla="*/ 772 w 788"/>
                <a:gd name="T49" fmla="*/ 579 h 792"/>
                <a:gd name="T50" fmla="*/ 784 w 788"/>
                <a:gd name="T51" fmla="*/ 556 h 792"/>
                <a:gd name="T52" fmla="*/ 765 w 788"/>
                <a:gd name="T53" fmla="*/ 535 h 792"/>
                <a:gd name="T54" fmla="*/ 736 w 788"/>
                <a:gd name="T55" fmla="*/ 531 h 792"/>
                <a:gd name="T56" fmla="*/ 713 w 788"/>
                <a:gd name="T57" fmla="*/ 531 h 792"/>
                <a:gd name="T58" fmla="*/ 722 w 788"/>
                <a:gd name="T59" fmla="*/ 479 h 792"/>
                <a:gd name="T60" fmla="*/ 728 w 788"/>
                <a:gd name="T61" fmla="*/ 347 h 792"/>
                <a:gd name="T62" fmla="*/ 626 w 788"/>
                <a:gd name="T63" fmla="*/ 296 h 792"/>
                <a:gd name="T64" fmla="*/ 582 w 788"/>
                <a:gd name="T65" fmla="*/ 285 h 792"/>
                <a:gd name="T66" fmla="*/ 196 w 788"/>
                <a:gd name="T67" fmla="*/ 50 h 792"/>
                <a:gd name="T68" fmla="*/ 90 w 788"/>
                <a:gd name="T69" fmla="*/ 9 h 792"/>
                <a:gd name="T70" fmla="*/ 7 w 788"/>
                <a:gd name="T71" fmla="*/ 86 h 792"/>
                <a:gd name="T72" fmla="*/ 242 w 788"/>
                <a:gd name="T73" fmla="*/ 321 h 792"/>
                <a:gd name="T74" fmla="*/ 493 w 788"/>
                <a:gd name="T75" fmla="*/ 348 h 792"/>
                <a:gd name="T76" fmla="*/ 506 w 788"/>
                <a:gd name="T77" fmla="*/ 351 h 792"/>
                <a:gd name="T78" fmla="*/ 496 w 788"/>
                <a:gd name="T79" fmla="*/ 435 h 792"/>
                <a:gd name="T80" fmla="*/ 507 w 788"/>
                <a:gd name="T81" fmla="*/ 458 h 792"/>
                <a:gd name="T82" fmla="*/ 507 w 788"/>
                <a:gd name="T83" fmla="*/ 529 h 792"/>
                <a:gd name="T84" fmla="*/ 465 w 788"/>
                <a:gd name="T85" fmla="*/ 586 h 792"/>
                <a:gd name="T86" fmla="*/ 437 w 788"/>
                <a:gd name="T87" fmla="*/ 634 h 792"/>
                <a:gd name="T88" fmla="*/ 429 w 788"/>
                <a:gd name="T89" fmla="*/ 696 h 792"/>
                <a:gd name="T90" fmla="*/ 421 w 788"/>
                <a:gd name="T91" fmla="*/ 709 h 792"/>
                <a:gd name="T92" fmla="*/ 371 w 788"/>
                <a:gd name="T93" fmla="*/ 733 h 792"/>
                <a:gd name="T94" fmla="*/ 353 w 788"/>
                <a:gd name="T95" fmla="*/ 770 h 792"/>
                <a:gd name="T96" fmla="*/ 352 w 788"/>
                <a:gd name="T97" fmla="*/ 77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8" h="792">
                  <a:moveTo>
                    <a:pt x="352" y="770"/>
                  </a:moveTo>
                  <a:cubicBezTo>
                    <a:pt x="372" y="791"/>
                    <a:pt x="388" y="792"/>
                    <a:pt x="411" y="774"/>
                  </a:cubicBezTo>
                  <a:cubicBezTo>
                    <a:pt x="480" y="718"/>
                    <a:pt x="468" y="725"/>
                    <a:pt x="469" y="650"/>
                  </a:cubicBezTo>
                  <a:cubicBezTo>
                    <a:pt x="469" y="638"/>
                    <a:pt x="469" y="626"/>
                    <a:pt x="469" y="613"/>
                  </a:cubicBezTo>
                  <a:cubicBezTo>
                    <a:pt x="509" y="597"/>
                    <a:pt x="532" y="563"/>
                    <a:pt x="556" y="530"/>
                  </a:cubicBezTo>
                  <a:cubicBezTo>
                    <a:pt x="565" y="532"/>
                    <a:pt x="574" y="534"/>
                    <a:pt x="583" y="535"/>
                  </a:cubicBezTo>
                  <a:cubicBezTo>
                    <a:pt x="589" y="570"/>
                    <a:pt x="591" y="606"/>
                    <a:pt x="602" y="639"/>
                  </a:cubicBezTo>
                  <a:cubicBezTo>
                    <a:pt x="610" y="662"/>
                    <a:pt x="604" y="676"/>
                    <a:pt x="592" y="693"/>
                  </a:cubicBezTo>
                  <a:cubicBezTo>
                    <a:pt x="579" y="710"/>
                    <a:pt x="567" y="729"/>
                    <a:pt x="555" y="747"/>
                  </a:cubicBezTo>
                  <a:cubicBezTo>
                    <a:pt x="554" y="750"/>
                    <a:pt x="554" y="754"/>
                    <a:pt x="553" y="757"/>
                  </a:cubicBezTo>
                  <a:cubicBezTo>
                    <a:pt x="572" y="756"/>
                    <a:pt x="578" y="750"/>
                    <a:pt x="591" y="719"/>
                  </a:cubicBezTo>
                  <a:cubicBezTo>
                    <a:pt x="630" y="716"/>
                    <a:pt x="655" y="679"/>
                    <a:pt x="642" y="642"/>
                  </a:cubicBezTo>
                  <a:cubicBezTo>
                    <a:pt x="641" y="641"/>
                    <a:pt x="641" y="639"/>
                    <a:pt x="641" y="638"/>
                  </a:cubicBezTo>
                  <a:cubicBezTo>
                    <a:pt x="627" y="607"/>
                    <a:pt x="613" y="575"/>
                    <a:pt x="633" y="539"/>
                  </a:cubicBezTo>
                  <a:cubicBezTo>
                    <a:pt x="641" y="536"/>
                    <a:pt x="653" y="532"/>
                    <a:pt x="666" y="527"/>
                  </a:cubicBezTo>
                  <a:cubicBezTo>
                    <a:pt x="667" y="531"/>
                    <a:pt x="668" y="535"/>
                    <a:pt x="669" y="538"/>
                  </a:cubicBezTo>
                  <a:cubicBezTo>
                    <a:pt x="680" y="572"/>
                    <a:pt x="682" y="572"/>
                    <a:pt x="717" y="569"/>
                  </a:cubicBezTo>
                  <a:cubicBezTo>
                    <a:pt x="729" y="568"/>
                    <a:pt x="742" y="573"/>
                    <a:pt x="754" y="575"/>
                  </a:cubicBezTo>
                  <a:cubicBezTo>
                    <a:pt x="750" y="586"/>
                    <a:pt x="747" y="599"/>
                    <a:pt x="741" y="610"/>
                  </a:cubicBezTo>
                  <a:cubicBezTo>
                    <a:pt x="737" y="618"/>
                    <a:pt x="728" y="624"/>
                    <a:pt x="722" y="632"/>
                  </a:cubicBezTo>
                  <a:cubicBezTo>
                    <a:pt x="719" y="636"/>
                    <a:pt x="718" y="641"/>
                    <a:pt x="716" y="646"/>
                  </a:cubicBezTo>
                  <a:cubicBezTo>
                    <a:pt x="721" y="646"/>
                    <a:pt x="728" y="649"/>
                    <a:pt x="731" y="647"/>
                  </a:cubicBezTo>
                  <a:cubicBezTo>
                    <a:pt x="740" y="641"/>
                    <a:pt x="750" y="635"/>
                    <a:pt x="755" y="626"/>
                  </a:cubicBezTo>
                  <a:cubicBezTo>
                    <a:pt x="761" y="615"/>
                    <a:pt x="763" y="601"/>
                    <a:pt x="767" y="589"/>
                  </a:cubicBezTo>
                  <a:cubicBezTo>
                    <a:pt x="768" y="585"/>
                    <a:pt x="769" y="579"/>
                    <a:pt x="772" y="579"/>
                  </a:cubicBezTo>
                  <a:cubicBezTo>
                    <a:pt x="785" y="575"/>
                    <a:pt x="788" y="565"/>
                    <a:pt x="784" y="556"/>
                  </a:cubicBezTo>
                  <a:cubicBezTo>
                    <a:pt x="781" y="548"/>
                    <a:pt x="773" y="539"/>
                    <a:pt x="765" y="535"/>
                  </a:cubicBezTo>
                  <a:cubicBezTo>
                    <a:pt x="757" y="531"/>
                    <a:pt x="746" y="531"/>
                    <a:pt x="736" y="531"/>
                  </a:cubicBezTo>
                  <a:cubicBezTo>
                    <a:pt x="728" y="530"/>
                    <a:pt x="721" y="531"/>
                    <a:pt x="713" y="531"/>
                  </a:cubicBezTo>
                  <a:cubicBezTo>
                    <a:pt x="706" y="511"/>
                    <a:pt x="708" y="496"/>
                    <a:pt x="722" y="479"/>
                  </a:cubicBezTo>
                  <a:cubicBezTo>
                    <a:pt x="756" y="438"/>
                    <a:pt x="749" y="392"/>
                    <a:pt x="728" y="347"/>
                  </a:cubicBezTo>
                  <a:cubicBezTo>
                    <a:pt x="712" y="314"/>
                    <a:pt x="667" y="291"/>
                    <a:pt x="626" y="296"/>
                  </a:cubicBezTo>
                  <a:cubicBezTo>
                    <a:pt x="609" y="299"/>
                    <a:pt x="596" y="293"/>
                    <a:pt x="582" y="285"/>
                  </a:cubicBezTo>
                  <a:cubicBezTo>
                    <a:pt x="454" y="206"/>
                    <a:pt x="325" y="128"/>
                    <a:pt x="196" y="50"/>
                  </a:cubicBezTo>
                  <a:cubicBezTo>
                    <a:pt x="163" y="30"/>
                    <a:pt x="129" y="16"/>
                    <a:pt x="90" y="9"/>
                  </a:cubicBezTo>
                  <a:cubicBezTo>
                    <a:pt x="35" y="0"/>
                    <a:pt x="0" y="31"/>
                    <a:pt x="7" y="86"/>
                  </a:cubicBezTo>
                  <a:cubicBezTo>
                    <a:pt x="23" y="204"/>
                    <a:pt x="103" y="310"/>
                    <a:pt x="242" y="321"/>
                  </a:cubicBezTo>
                  <a:cubicBezTo>
                    <a:pt x="326" y="328"/>
                    <a:pt x="409" y="339"/>
                    <a:pt x="493" y="348"/>
                  </a:cubicBezTo>
                  <a:cubicBezTo>
                    <a:pt x="496" y="349"/>
                    <a:pt x="500" y="350"/>
                    <a:pt x="506" y="351"/>
                  </a:cubicBezTo>
                  <a:cubicBezTo>
                    <a:pt x="475" y="377"/>
                    <a:pt x="479" y="405"/>
                    <a:pt x="496" y="435"/>
                  </a:cubicBezTo>
                  <a:cubicBezTo>
                    <a:pt x="500" y="442"/>
                    <a:pt x="502" y="451"/>
                    <a:pt x="507" y="458"/>
                  </a:cubicBezTo>
                  <a:cubicBezTo>
                    <a:pt x="524" y="482"/>
                    <a:pt x="520" y="506"/>
                    <a:pt x="507" y="529"/>
                  </a:cubicBezTo>
                  <a:cubicBezTo>
                    <a:pt x="495" y="549"/>
                    <a:pt x="481" y="570"/>
                    <a:pt x="465" y="586"/>
                  </a:cubicBezTo>
                  <a:cubicBezTo>
                    <a:pt x="450" y="600"/>
                    <a:pt x="440" y="615"/>
                    <a:pt x="437" y="634"/>
                  </a:cubicBezTo>
                  <a:cubicBezTo>
                    <a:pt x="434" y="655"/>
                    <a:pt x="432" y="675"/>
                    <a:pt x="429" y="696"/>
                  </a:cubicBezTo>
                  <a:cubicBezTo>
                    <a:pt x="428" y="701"/>
                    <a:pt x="425" y="707"/>
                    <a:pt x="421" y="709"/>
                  </a:cubicBezTo>
                  <a:cubicBezTo>
                    <a:pt x="405" y="718"/>
                    <a:pt x="388" y="725"/>
                    <a:pt x="371" y="733"/>
                  </a:cubicBezTo>
                  <a:cubicBezTo>
                    <a:pt x="356" y="741"/>
                    <a:pt x="348" y="753"/>
                    <a:pt x="353" y="770"/>
                  </a:cubicBezTo>
                  <a:lnTo>
                    <a:pt x="352" y="7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1" name="Freeform 9">
              <a:extLst>
                <a:ext uri="{FF2B5EF4-FFF2-40B4-BE49-F238E27FC236}">
                  <a16:creationId xmlns:a16="http://schemas.microsoft.com/office/drawing/2014/main" id="{A523E169-E463-41CA-B33A-C2B730A4B7C0}"/>
                </a:ext>
              </a:extLst>
            </p:cNvPr>
            <p:cNvSpPr>
              <a:spLocks/>
            </p:cNvSpPr>
            <p:nvPr/>
          </p:nvSpPr>
          <p:spPr bwMode="auto">
            <a:xfrm>
              <a:off x="183517" y="1920082"/>
              <a:ext cx="1298575" cy="1338263"/>
            </a:xfrm>
            <a:custGeom>
              <a:avLst/>
              <a:gdLst>
                <a:gd name="T0" fmla="*/ 409 w 409"/>
                <a:gd name="T1" fmla="*/ 418 h 421"/>
                <a:gd name="T2" fmla="*/ 397 w 409"/>
                <a:gd name="T3" fmla="*/ 387 h 421"/>
                <a:gd name="T4" fmla="*/ 206 w 409"/>
                <a:gd name="T5" fmla="*/ 109 h 421"/>
                <a:gd name="T6" fmla="*/ 111 w 409"/>
                <a:gd name="T7" fmla="*/ 23 h 421"/>
                <a:gd name="T8" fmla="*/ 61 w 409"/>
                <a:gd name="T9" fmla="*/ 5 h 421"/>
                <a:gd name="T10" fmla="*/ 3 w 409"/>
                <a:gd name="T11" fmla="*/ 60 h 421"/>
                <a:gd name="T12" fmla="*/ 8 w 409"/>
                <a:gd name="T13" fmla="*/ 166 h 421"/>
                <a:gd name="T14" fmla="*/ 31 w 409"/>
                <a:gd name="T15" fmla="*/ 197 h 421"/>
                <a:gd name="T16" fmla="*/ 393 w 409"/>
                <a:gd name="T17" fmla="*/ 416 h 421"/>
                <a:gd name="T18" fmla="*/ 404 w 409"/>
                <a:gd name="T19" fmla="*/ 421 h 421"/>
                <a:gd name="T20" fmla="*/ 409 w 409"/>
                <a:gd name="T21" fmla="*/ 418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9" h="421">
                  <a:moveTo>
                    <a:pt x="409" y="418"/>
                  </a:moveTo>
                  <a:cubicBezTo>
                    <a:pt x="405" y="408"/>
                    <a:pt x="403" y="396"/>
                    <a:pt x="397" y="387"/>
                  </a:cubicBezTo>
                  <a:cubicBezTo>
                    <a:pt x="334" y="294"/>
                    <a:pt x="271" y="201"/>
                    <a:pt x="206" y="109"/>
                  </a:cubicBezTo>
                  <a:cubicBezTo>
                    <a:pt x="181" y="74"/>
                    <a:pt x="149" y="44"/>
                    <a:pt x="111" y="23"/>
                  </a:cubicBezTo>
                  <a:cubicBezTo>
                    <a:pt x="96" y="14"/>
                    <a:pt x="78" y="8"/>
                    <a:pt x="61" y="5"/>
                  </a:cubicBezTo>
                  <a:cubicBezTo>
                    <a:pt x="31" y="0"/>
                    <a:pt x="6" y="21"/>
                    <a:pt x="3" y="60"/>
                  </a:cubicBezTo>
                  <a:cubicBezTo>
                    <a:pt x="0" y="95"/>
                    <a:pt x="3" y="131"/>
                    <a:pt x="8" y="166"/>
                  </a:cubicBezTo>
                  <a:cubicBezTo>
                    <a:pt x="9" y="177"/>
                    <a:pt x="20" y="191"/>
                    <a:pt x="31" y="197"/>
                  </a:cubicBezTo>
                  <a:cubicBezTo>
                    <a:pt x="151" y="271"/>
                    <a:pt x="272" y="343"/>
                    <a:pt x="393" y="416"/>
                  </a:cubicBezTo>
                  <a:cubicBezTo>
                    <a:pt x="397" y="418"/>
                    <a:pt x="401" y="420"/>
                    <a:pt x="404" y="421"/>
                  </a:cubicBezTo>
                  <a:cubicBezTo>
                    <a:pt x="406" y="420"/>
                    <a:pt x="407" y="419"/>
                    <a:pt x="409" y="4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2" name="Freeform 10">
              <a:extLst>
                <a:ext uri="{FF2B5EF4-FFF2-40B4-BE49-F238E27FC236}">
                  <a16:creationId xmlns:a16="http://schemas.microsoft.com/office/drawing/2014/main" id="{6A5347AF-8261-4EEE-8858-ED1D55BDB88F}"/>
                </a:ext>
              </a:extLst>
            </p:cNvPr>
            <p:cNvSpPr>
              <a:spLocks/>
            </p:cNvSpPr>
            <p:nvPr/>
          </p:nvSpPr>
          <p:spPr bwMode="auto">
            <a:xfrm>
              <a:off x="1882142" y="3242470"/>
              <a:ext cx="819150" cy="792163"/>
            </a:xfrm>
            <a:custGeom>
              <a:avLst/>
              <a:gdLst>
                <a:gd name="T0" fmla="*/ 143 w 258"/>
                <a:gd name="T1" fmla="*/ 56 h 249"/>
                <a:gd name="T2" fmla="*/ 148 w 258"/>
                <a:gd name="T3" fmla="*/ 26 h 249"/>
                <a:gd name="T4" fmla="*/ 192 w 258"/>
                <a:gd name="T5" fmla="*/ 14 h 249"/>
                <a:gd name="T6" fmla="*/ 217 w 258"/>
                <a:gd name="T7" fmla="*/ 24 h 249"/>
                <a:gd name="T8" fmla="*/ 234 w 258"/>
                <a:gd name="T9" fmla="*/ 14 h 249"/>
                <a:gd name="T10" fmla="*/ 233 w 258"/>
                <a:gd name="T11" fmla="*/ 3 h 249"/>
                <a:gd name="T12" fmla="*/ 222 w 258"/>
                <a:gd name="T13" fmla="*/ 1 h 249"/>
                <a:gd name="T14" fmla="*/ 185 w 258"/>
                <a:gd name="T15" fmla="*/ 1 h 249"/>
                <a:gd name="T16" fmla="*/ 138 w 258"/>
                <a:gd name="T17" fmla="*/ 19 h 249"/>
                <a:gd name="T18" fmla="*/ 112 w 258"/>
                <a:gd name="T19" fmla="*/ 22 h 249"/>
                <a:gd name="T20" fmla="*/ 39 w 258"/>
                <a:gd name="T21" fmla="*/ 10 h 249"/>
                <a:gd name="T22" fmla="*/ 6 w 258"/>
                <a:gd name="T23" fmla="*/ 63 h 249"/>
                <a:gd name="T24" fmla="*/ 84 w 258"/>
                <a:gd name="T25" fmla="*/ 226 h 249"/>
                <a:gd name="T26" fmla="*/ 136 w 258"/>
                <a:gd name="T27" fmla="*/ 220 h 249"/>
                <a:gd name="T28" fmla="*/ 151 w 258"/>
                <a:gd name="T29" fmla="*/ 87 h 249"/>
                <a:gd name="T30" fmla="*/ 161 w 258"/>
                <a:gd name="T31" fmla="*/ 52 h 249"/>
                <a:gd name="T32" fmla="*/ 204 w 258"/>
                <a:gd name="T33" fmla="*/ 55 h 249"/>
                <a:gd name="T34" fmla="*/ 227 w 258"/>
                <a:gd name="T35" fmla="*/ 81 h 249"/>
                <a:gd name="T36" fmla="*/ 250 w 258"/>
                <a:gd name="T37" fmla="*/ 90 h 249"/>
                <a:gd name="T38" fmla="*/ 257 w 258"/>
                <a:gd name="T39" fmla="*/ 78 h 249"/>
                <a:gd name="T40" fmla="*/ 241 w 258"/>
                <a:gd name="T41" fmla="*/ 61 h 249"/>
                <a:gd name="T42" fmla="*/ 197 w 258"/>
                <a:gd name="T43" fmla="*/ 42 h 249"/>
                <a:gd name="T44" fmla="*/ 168 w 258"/>
                <a:gd name="T45" fmla="*/ 42 h 249"/>
                <a:gd name="T46" fmla="*/ 143 w 258"/>
                <a:gd name="T47" fmla="*/ 5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8" h="249">
                  <a:moveTo>
                    <a:pt x="143" y="56"/>
                  </a:moveTo>
                  <a:cubicBezTo>
                    <a:pt x="132" y="42"/>
                    <a:pt x="140" y="33"/>
                    <a:pt x="148" y="26"/>
                  </a:cubicBezTo>
                  <a:cubicBezTo>
                    <a:pt x="160" y="13"/>
                    <a:pt x="174" y="5"/>
                    <a:pt x="192" y="14"/>
                  </a:cubicBezTo>
                  <a:cubicBezTo>
                    <a:pt x="200" y="17"/>
                    <a:pt x="209" y="23"/>
                    <a:pt x="217" y="24"/>
                  </a:cubicBezTo>
                  <a:cubicBezTo>
                    <a:pt x="223" y="24"/>
                    <a:pt x="230" y="19"/>
                    <a:pt x="234" y="14"/>
                  </a:cubicBezTo>
                  <a:cubicBezTo>
                    <a:pt x="236" y="13"/>
                    <a:pt x="236" y="6"/>
                    <a:pt x="233" y="3"/>
                  </a:cubicBezTo>
                  <a:cubicBezTo>
                    <a:pt x="231" y="1"/>
                    <a:pt x="226" y="1"/>
                    <a:pt x="222" y="1"/>
                  </a:cubicBezTo>
                  <a:cubicBezTo>
                    <a:pt x="210" y="1"/>
                    <a:pt x="197" y="2"/>
                    <a:pt x="185" y="1"/>
                  </a:cubicBezTo>
                  <a:cubicBezTo>
                    <a:pt x="166" y="0"/>
                    <a:pt x="150" y="4"/>
                    <a:pt x="138" y="19"/>
                  </a:cubicBezTo>
                  <a:cubicBezTo>
                    <a:pt x="130" y="29"/>
                    <a:pt x="123" y="30"/>
                    <a:pt x="112" y="22"/>
                  </a:cubicBezTo>
                  <a:cubicBezTo>
                    <a:pt x="90" y="6"/>
                    <a:pt x="64" y="6"/>
                    <a:pt x="39" y="10"/>
                  </a:cubicBezTo>
                  <a:cubicBezTo>
                    <a:pt x="13" y="15"/>
                    <a:pt x="0" y="36"/>
                    <a:pt x="6" y="63"/>
                  </a:cubicBezTo>
                  <a:cubicBezTo>
                    <a:pt x="20" y="123"/>
                    <a:pt x="46" y="178"/>
                    <a:pt x="84" y="226"/>
                  </a:cubicBezTo>
                  <a:cubicBezTo>
                    <a:pt x="103" y="249"/>
                    <a:pt x="124" y="247"/>
                    <a:pt x="136" y="220"/>
                  </a:cubicBezTo>
                  <a:cubicBezTo>
                    <a:pt x="156" y="178"/>
                    <a:pt x="158" y="132"/>
                    <a:pt x="151" y="87"/>
                  </a:cubicBezTo>
                  <a:cubicBezTo>
                    <a:pt x="148" y="72"/>
                    <a:pt x="146" y="61"/>
                    <a:pt x="161" y="52"/>
                  </a:cubicBezTo>
                  <a:cubicBezTo>
                    <a:pt x="176" y="43"/>
                    <a:pt x="191" y="45"/>
                    <a:pt x="204" y="55"/>
                  </a:cubicBezTo>
                  <a:cubicBezTo>
                    <a:pt x="213" y="62"/>
                    <a:pt x="219" y="73"/>
                    <a:pt x="227" y="81"/>
                  </a:cubicBezTo>
                  <a:cubicBezTo>
                    <a:pt x="233" y="86"/>
                    <a:pt x="242" y="88"/>
                    <a:pt x="250" y="90"/>
                  </a:cubicBezTo>
                  <a:cubicBezTo>
                    <a:pt x="251" y="90"/>
                    <a:pt x="258" y="80"/>
                    <a:pt x="257" y="78"/>
                  </a:cubicBezTo>
                  <a:cubicBezTo>
                    <a:pt x="253" y="71"/>
                    <a:pt x="247" y="65"/>
                    <a:pt x="241" y="61"/>
                  </a:cubicBezTo>
                  <a:cubicBezTo>
                    <a:pt x="227" y="54"/>
                    <a:pt x="212" y="47"/>
                    <a:pt x="197" y="42"/>
                  </a:cubicBezTo>
                  <a:cubicBezTo>
                    <a:pt x="188" y="39"/>
                    <a:pt x="177" y="39"/>
                    <a:pt x="168" y="42"/>
                  </a:cubicBezTo>
                  <a:cubicBezTo>
                    <a:pt x="159" y="44"/>
                    <a:pt x="152" y="50"/>
                    <a:pt x="143"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3" name="Freeform 11">
              <a:extLst>
                <a:ext uri="{FF2B5EF4-FFF2-40B4-BE49-F238E27FC236}">
                  <a16:creationId xmlns:a16="http://schemas.microsoft.com/office/drawing/2014/main" id="{32684AD7-6DAB-42A4-8646-C2C2415396D8}"/>
                </a:ext>
              </a:extLst>
            </p:cNvPr>
            <p:cNvSpPr>
              <a:spLocks/>
            </p:cNvSpPr>
            <p:nvPr/>
          </p:nvSpPr>
          <p:spPr bwMode="auto">
            <a:xfrm>
              <a:off x="24767" y="3672682"/>
              <a:ext cx="730250" cy="773113"/>
            </a:xfrm>
            <a:custGeom>
              <a:avLst/>
              <a:gdLst>
                <a:gd name="T0" fmla="*/ 230 w 230"/>
                <a:gd name="T1" fmla="*/ 190 h 243"/>
                <a:gd name="T2" fmla="*/ 71 w 230"/>
                <a:gd name="T3" fmla="*/ 0 h 243"/>
                <a:gd name="T4" fmla="*/ 14 w 230"/>
                <a:gd name="T5" fmla="*/ 47 h 243"/>
                <a:gd name="T6" fmla="*/ 9 w 230"/>
                <a:gd name="T7" fmla="*/ 96 h 243"/>
                <a:gd name="T8" fmla="*/ 142 w 230"/>
                <a:gd name="T9" fmla="*/ 230 h 243"/>
                <a:gd name="T10" fmla="*/ 206 w 230"/>
                <a:gd name="T11" fmla="*/ 219 h 243"/>
                <a:gd name="T12" fmla="*/ 230 w 230"/>
                <a:gd name="T13" fmla="*/ 190 h 243"/>
              </a:gdLst>
              <a:ahLst/>
              <a:cxnLst>
                <a:cxn ang="0">
                  <a:pos x="T0" y="T1"/>
                </a:cxn>
                <a:cxn ang="0">
                  <a:pos x="T2" y="T3"/>
                </a:cxn>
                <a:cxn ang="0">
                  <a:pos x="T4" y="T5"/>
                </a:cxn>
                <a:cxn ang="0">
                  <a:pos x="T6" y="T7"/>
                </a:cxn>
                <a:cxn ang="0">
                  <a:pos x="T8" y="T9"/>
                </a:cxn>
                <a:cxn ang="0">
                  <a:pos x="T10" y="T11"/>
                </a:cxn>
                <a:cxn ang="0">
                  <a:pos x="T12" y="T13"/>
                </a:cxn>
              </a:cxnLst>
              <a:rect l="0" t="0" r="r" b="b"/>
              <a:pathLst>
                <a:path w="230" h="243">
                  <a:moveTo>
                    <a:pt x="230" y="190"/>
                  </a:moveTo>
                  <a:cubicBezTo>
                    <a:pt x="164" y="139"/>
                    <a:pt x="109" y="79"/>
                    <a:pt x="71" y="0"/>
                  </a:cubicBezTo>
                  <a:cubicBezTo>
                    <a:pt x="51" y="16"/>
                    <a:pt x="31" y="30"/>
                    <a:pt x="14" y="47"/>
                  </a:cubicBezTo>
                  <a:cubicBezTo>
                    <a:pt x="0" y="61"/>
                    <a:pt x="0" y="78"/>
                    <a:pt x="9" y="96"/>
                  </a:cubicBezTo>
                  <a:cubicBezTo>
                    <a:pt x="39" y="156"/>
                    <a:pt x="87" y="196"/>
                    <a:pt x="142" y="230"/>
                  </a:cubicBezTo>
                  <a:cubicBezTo>
                    <a:pt x="164" y="243"/>
                    <a:pt x="188" y="238"/>
                    <a:pt x="206" y="219"/>
                  </a:cubicBezTo>
                  <a:cubicBezTo>
                    <a:pt x="214" y="211"/>
                    <a:pt x="222" y="201"/>
                    <a:pt x="230" y="19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4" name="Freeform 12">
              <a:extLst>
                <a:ext uri="{FF2B5EF4-FFF2-40B4-BE49-F238E27FC236}">
                  <a16:creationId xmlns:a16="http://schemas.microsoft.com/office/drawing/2014/main" id="{41378EE4-BAEE-4E4F-B66C-CB288C13B5B3}"/>
                </a:ext>
              </a:extLst>
            </p:cNvPr>
            <p:cNvSpPr>
              <a:spLocks/>
            </p:cNvSpPr>
            <p:nvPr/>
          </p:nvSpPr>
          <p:spPr bwMode="auto">
            <a:xfrm>
              <a:off x="520067" y="3475832"/>
              <a:ext cx="644525" cy="644525"/>
            </a:xfrm>
            <a:custGeom>
              <a:avLst/>
              <a:gdLst>
                <a:gd name="T0" fmla="*/ 59 w 203"/>
                <a:gd name="T1" fmla="*/ 0 h 203"/>
                <a:gd name="T2" fmla="*/ 30 w 203"/>
                <a:gd name="T3" fmla="*/ 6 h 203"/>
                <a:gd name="T4" fmla="*/ 11 w 203"/>
                <a:gd name="T5" fmla="*/ 49 h 203"/>
                <a:gd name="T6" fmla="*/ 117 w 203"/>
                <a:gd name="T7" fmla="*/ 182 h 203"/>
                <a:gd name="T8" fmla="*/ 137 w 203"/>
                <a:gd name="T9" fmla="*/ 194 h 203"/>
                <a:gd name="T10" fmla="*/ 188 w 203"/>
                <a:gd name="T11" fmla="*/ 190 h 203"/>
                <a:gd name="T12" fmla="*/ 198 w 203"/>
                <a:gd name="T13" fmla="*/ 145 h 203"/>
                <a:gd name="T14" fmla="*/ 99 w 203"/>
                <a:gd name="T15" fmla="*/ 13 h 203"/>
                <a:gd name="T16" fmla="*/ 59 w 203"/>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59" y="0"/>
                  </a:moveTo>
                  <a:cubicBezTo>
                    <a:pt x="46" y="3"/>
                    <a:pt x="38" y="4"/>
                    <a:pt x="30" y="6"/>
                  </a:cubicBezTo>
                  <a:cubicBezTo>
                    <a:pt x="8" y="14"/>
                    <a:pt x="0" y="29"/>
                    <a:pt x="11" y="49"/>
                  </a:cubicBezTo>
                  <a:cubicBezTo>
                    <a:pt x="38" y="100"/>
                    <a:pt x="70" y="147"/>
                    <a:pt x="117" y="182"/>
                  </a:cubicBezTo>
                  <a:cubicBezTo>
                    <a:pt x="123" y="187"/>
                    <a:pt x="130" y="191"/>
                    <a:pt x="137" y="194"/>
                  </a:cubicBezTo>
                  <a:cubicBezTo>
                    <a:pt x="155" y="201"/>
                    <a:pt x="173" y="203"/>
                    <a:pt x="188" y="190"/>
                  </a:cubicBezTo>
                  <a:cubicBezTo>
                    <a:pt x="203" y="178"/>
                    <a:pt x="202" y="161"/>
                    <a:pt x="198" y="145"/>
                  </a:cubicBezTo>
                  <a:cubicBezTo>
                    <a:pt x="184" y="87"/>
                    <a:pt x="150" y="43"/>
                    <a:pt x="99" y="13"/>
                  </a:cubicBezTo>
                  <a:cubicBezTo>
                    <a:pt x="86" y="6"/>
                    <a:pt x="70" y="4"/>
                    <a:pt x="5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5" name="Freeform 13">
              <a:extLst>
                <a:ext uri="{FF2B5EF4-FFF2-40B4-BE49-F238E27FC236}">
                  <a16:creationId xmlns:a16="http://schemas.microsoft.com/office/drawing/2014/main" id="{8C42C487-0945-43D7-909C-ADB236BE8A3D}"/>
                </a:ext>
              </a:extLst>
            </p:cNvPr>
            <p:cNvSpPr>
              <a:spLocks/>
            </p:cNvSpPr>
            <p:nvPr/>
          </p:nvSpPr>
          <p:spPr bwMode="auto">
            <a:xfrm>
              <a:off x="285117" y="3539332"/>
              <a:ext cx="692150" cy="723900"/>
            </a:xfrm>
            <a:custGeom>
              <a:avLst/>
              <a:gdLst>
                <a:gd name="T0" fmla="*/ 218 w 218"/>
                <a:gd name="T1" fmla="*/ 186 h 228"/>
                <a:gd name="T2" fmla="*/ 79 w 218"/>
                <a:gd name="T3" fmla="*/ 31 h 228"/>
                <a:gd name="T4" fmla="*/ 26 w 218"/>
                <a:gd name="T5" fmla="*/ 14 h 228"/>
                <a:gd name="T6" fmla="*/ 12 w 218"/>
                <a:gd name="T7" fmla="*/ 61 h 228"/>
                <a:gd name="T8" fmla="*/ 152 w 218"/>
                <a:gd name="T9" fmla="*/ 223 h 228"/>
                <a:gd name="T10" fmla="*/ 171 w 218"/>
                <a:gd name="T11" fmla="*/ 227 h 228"/>
                <a:gd name="T12" fmla="*/ 218 w 218"/>
                <a:gd name="T13" fmla="*/ 186 h 228"/>
              </a:gdLst>
              <a:ahLst/>
              <a:cxnLst>
                <a:cxn ang="0">
                  <a:pos x="T0" y="T1"/>
                </a:cxn>
                <a:cxn ang="0">
                  <a:pos x="T2" y="T3"/>
                </a:cxn>
                <a:cxn ang="0">
                  <a:pos x="T4" y="T5"/>
                </a:cxn>
                <a:cxn ang="0">
                  <a:pos x="T6" y="T7"/>
                </a:cxn>
                <a:cxn ang="0">
                  <a:pos x="T8" y="T9"/>
                </a:cxn>
                <a:cxn ang="0">
                  <a:pos x="T10" y="T11"/>
                </a:cxn>
                <a:cxn ang="0">
                  <a:pos x="T12" y="T13"/>
                </a:cxn>
              </a:cxnLst>
              <a:rect l="0" t="0" r="r" b="b"/>
              <a:pathLst>
                <a:path w="218" h="228">
                  <a:moveTo>
                    <a:pt x="218" y="186"/>
                  </a:moveTo>
                  <a:cubicBezTo>
                    <a:pt x="150" y="152"/>
                    <a:pt x="108" y="97"/>
                    <a:pt x="79" y="31"/>
                  </a:cubicBezTo>
                  <a:cubicBezTo>
                    <a:pt x="68" y="6"/>
                    <a:pt x="51" y="0"/>
                    <a:pt x="26" y="14"/>
                  </a:cubicBezTo>
                  <a:cubicBezTo>
                    <a:pt x="4" y="26"/>
                    <a:pt x="0" y="39"/>
                    <a:pt x="12" y="61"/>
                  </a:cubicBezTo>
                  <a:cubicBezTo>
                    <a:pt x="46" y="126"/>
                    <a:pt x="94" y="179"/>
                    <a:pt x="152" y="223"/>
                  </a:cubicBezTo>
                  <a:cubicBezTo>
                    <a:pt x="156" y="227"/>
                    <a:pt x="165" y="228"/>
                    <a:pt x="171" y="227"/>
                  </a:cubicBezTo>
                  <a:cubicBezTo>
                    <a:pt x="193" y="222"/>
                    <a:pt x="211" y="211"/>
                    <a:pt x="218" y="1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6" name="Freeform 14">
              <a:extLst>
                <a:ext uri="{FF2B5EF4-FFF2-40B4-BE49-F238E27FC236}">
                  <a16:creationId xmlns:a16="http://schemas.microsoft.com/office/drawing/2014/main" id="{2EF2C0A2-6757-4508-A6C2-19003ED47469}"/>
                </a:ext>
              </a:extLst>
            </p:cNvPr>
            <p:cNvSpPr>
              <a:spLocks/>
            </p:cNvSpPr>
            <p:nvPr/>
          </p:nvSpPr>
          <p:spPr bwMode="auto">
            <a:xfrm>
              <a:off x="-156208" y="3933032"/>
              <a:ext cx="631825" cy="566738"/>
            </a:xfrm>
            <a:custGeom>
              <a:avLst/>
              <a:gdLst>
                <a:gd name="T0" fmla="*/ 199 w 199"/>
                <a:gd name="T1" fmla="*/ 160 h 178"/>
                <a:gd name="T2" fmla="*/ 129 w 199"/>
                <a:gd name="T3" fmla="*/ 106 h 178"/>
                <a:gd name="T4" fmla="*/ 57 w 199"/>
                <a:gd name="T5" fmla="*/ 12 h 178"/>
                <a:gd name="T6" fmla="*/ 37 w 199"/>
                <a:gd name="T7" fmla="*/ 6 h 178"/>
                <a:gd name="T8" fmla="*/ 1 w 199"/>
                <a:gd name="T9" fmla="*/ 77 h 178"/>
                <a:gd name="T10" fmla="*/ 6 w 199"/>
                <a:gd name="T11" fmla="*/ 88 h 178"/>
                <a:gd name="T12" fmla="*/ 110 w 199"/>
                <a:gd name="T13" fmla="*/ 166 h 178"/>
                <a:gd name="T14" fmla="*/ 199 w 199"/>
                <a:gd name="T15" fmla="*/ 160 h 1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9" h="178">
                  <a:moveTo>
                    <a:pt x="199" y="160"/>
                  </a:moveTo>
                  <a:cubicBezTo>
                    <a:pt x="175" y="141"/>
                    <a:pt x="151" y="124"/>
                    <a:pt x="129" y="106"/>
                  </a:cubicBezTo>
                  <a:cubicBezTo>
                    <a:pt x="99" y="80"/>
                    <a:pt x="73" y="49"/>
                    <a:pt x="57" y="12"/>
                  </a:cubicBezTo>
                  <a:cubicBezTo>
                    <a:pt x="52" y="0"/>
                    <a:pt x="45" y="0"/>
                    <a:pt x="37" y="6"/>
                  </a:cubicBezTo>
                  <a:cubicBezTo>
                    <a:pt x="15" y="25"/>
                    <a:pt x="8" y="51"/>
                    <a:pt x="1" y="77"/>
                  </a:cubicBezTo>
                  <a:cubicBezTo>
                    <a:pt x="0" y="80"/>
                    <a:pt x="3" y="85"/>
                    <a:pt x="6" y="88"/>
                  </a:cubicBezTo>
                  <a:cubicBezTo>
                    <a:pt x="35" y="121"/>
                    <a:pt x="68" y="149"/>
                    <a:pt x="110" y="166"/>
                  </a:cubicBezTo>
                  <a:cubicBezTo>
                    <a:pt x="140" y="177"/>
                    <a:pt x="169" y="178"/>
                    <a:pt x="199" y="1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7" name="Freeform 15">
              <a:extLst>
                <a:ext uri="{FF2B5EF4-FFF2-40B4-BE49-F238E27FC236}">
                  <a16:creationId xmlns:a16="http://schemas.microsoft.com/office/drawing/2014/main" id="{8042B66B-34B3-4416-BE81-E1F5FA986249}"/>
                </a:ext>
              </a:extLst>
            </p:cNvPr>
            <p:cNvSpPr>
              <a:spLocks/>
            </p:cNvSpPr>
            <p:nvPr/>
          </p:nvSpPr>
          <p:spPr bwMode="auto">
            <a:xfrm>
              <a:off x="-222883" y="4212432"/>
              <a:ext cx="527050" cy="468313"/>
            </a:xfrm>
            <a:custGeom>
              <a:avLst/>
              <a:gdLst>
                <a:gd name="T0" fmla="*/ 166 w 166"/>
                <a:gd name="T1" fmla="*/ 93 h 147"/>
                <a:gd name="T2" fmla="*/ 15 w 166"/>
                <a:gd name="T3" fmla="*/ 0 h 147"/>
                <a:gd name="T4" fmla="*/ 13 w 166"/>
                <a:gd name="T5" fmla="*/ 118 h 147"/>
                <a:gd name="T6" fmla="*/ 55 w 166"/>
                <a:gd name="T7" fmla="*/ 147 h 147"/>
                <a:gd name="T8" fmla="*/ 145 w 166"/>
                <a:gd name="T9" fmla="*/ 117 h 147"/>
                <a:gd name="T10" fmla="*/ 166 w 166"/>
                <a:gd name="T11" fmla="*/ 93 h 147"/>
              </a:gdLst>
              <a:ahLst/>
              <a:cxnLst>
                <a:cxn ang="0">
                  <a:pos x="T0" y="T1"/>
                </a:cxn>
                <a:cxn ang="0">
                  <a:pos x="T2" y="T3"/>
                </a:cxn>
                <a:cxn ang="0">
                  <a:pos x="T4" y="T5"/>
                </a:cxn>
                <a:cxn ang="0">
                  <a:pos x="T6" y="T7"/>
                </a:cxn>
                <a:cxn ang="0">
                  <a:pos x="T8" y="T9"/>
                </a:cxn>
                <a:cxn ang="0">
                  <a:pos x="T10" y="T11"/>
                </a:cxn>
              </a:cxnLst>
              <a:rect l="0" t="0" r="r" b="b"/>
              <a:pathLst>
                <a:path w="166" h="147">
                  <a:moveTo>
                    <a:pt x="166" y="93"/>
                  </a:moveTo>
                  <a:cubicBezTo>
                    <a:pt x="102" y="83"/>
                    <a:pt x="56" y="49"/>
                    <a:pt x="15" y="0"/>
                  </a:cubicBezTo>
                  <a:cubicBezTo>
                    <a:pt x="6" y="41"/>
                    <a:pt x="0" y="80"/>
                    <a:pt x="13" y="118"/>
                  </a:cubicBezTo>
                  <a:cubicBezTo>
                    <a:pt x="19" y="138"/>
                    <a:pt x="34" y="147"/>
                    <a:pt x="55" y="147"/>
                  </a:cubicBezTo>
                  <a:cubicBezTo>
                    <a:pt x="88" y="147"/>
                    <a:pt x="119" y="138"/>
                    <a:pt x="145" y="117"/>
                  </a:cubicBezTo>
                  <a:cubicBezTo>
                    <a:pt x="153" y="111"/>
                    <a:pt x="158" y="103"/>
                    <a:pt x="166" y="9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8" name="Freeform 16">
              <a:extLst>
                <a:ext uri="{FF2B5EF4-FFF2-40B4-BE49-F238E27FC236}">
                  <a16:creationId xmlns:a16="http://schemas.microsoft.com/office/drawing/2014/main" id="{812E2D7B-97AE-4796-893A-D499066F154E}"/>
                </a:ext>
              </a:extLst>
            </p:cNvPr>
            <p:cNvSpPr>
              <a:spLocks/>
            </p:cNvSpPr>
            <p:nvPr/>
          </p:nvSpPr>
          <p:spPr bwMode="auto">
            <a:xfrm>
              <a:off x="577217" y="4829970"/>
              <a:ext cx="107950" cy="219075"/>
            </a:xfrm>
            <a:custGeom>
              <a:avLst/>
              <a:gdLst>
                <a:gd name="T0" fmla="*/ 32 w 34"/>
                <a:gd name="T1" fmla="*/ 0 h 69"/>
                <a:gd name="T2" fmla="*/ 23 w 34"/>
                <a:gd name="T3" fmla="*/ 2 h 69"/>
                <a:gd name="T4" fmla="*/ 9 w 34"/>
                <a:gd name="T5" fmla="*/ 69 h 69"/>
                <a:gd name="T6" fmla="*/ 31 w 34"/>
                <a:gd name="T7" fmla="*/ 0 h 69"/>
                <a:gd name="T8" fmla="*/ 32 w 34"/>
                <a:gd name="T9" fmla="*/ 0 h 69"/>
              </a:gdLst>
              <a:ahLst/>
              <a:cxnLst>
                <a:cxn ang="0">
                  <a:pos x="T0" y="T1"/>
                </a:cxn>
                <a:cxn ang="0">
                  <a:pos x="T2" y="T3"/>
                </a:cxn>
                <a:cxn ang="0">
                  <a:pos x="T4" y="T5"/>
                </a:cxn>
                <a:cxn ang="0">
                  <a:pos x="T6" y="T7"/>
                </a:cxn>
                <a:cxn ang="0">
                  <a:pos x="T8" y="T9"/>
                </a:cxn>
              </a:cxnLst>
              <a:rect l="0" t="0" r="r" b="b"/>
              <a:pathLst>
                <a:path w="34" h="69">
                  <a:moveTo>
                    <a:pt x="32" y="0"/>
                  </a:moveTo>
                  <a:cubicBezTo>
                    <a:pt x="29" y="1"/>
                    <a:pt x="25" y="0"/>
                    <a:pt x="23" y="2"/>
                  </a:cubicBezTo>
                  <a:cubicBezTo>
                    <a:pt x="10" y="9"/>
                    <a:pt x="0" y="52"/>
                    <a:pt x="9" y="69"/>
                  </a:cubicBezTo>
                  <a:cubicBezTo>
                    <a:pt x="26" y="48"/>
                    <a:pt x="34" y="26"/>
                    <a:pt x="31" y="0"/>
                  </a:cubicBezTo>
                  <a:cubicBezTo>
                    <a:pt x="31" y="0"/>
                    <a:pt x="32" y="0"/>
                    <a:pt x="3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9" name="Freeform 17">
              <a:extLst>
                <a:ext uri="{FF2B5EF4-FFF2-40B4-BE49-F238E27FC236}">
                  <a16:creationId xmlns:a16="http://schemas.microsoft.com/office/drawing/2014/main" id="{2E2FE5E1-351E-4132-BCE3-3A9661CD1017}"/>
                </a:ext>
              </a:extLst>
            </p:cNvPr>
            <p:cNvSpPr>
              <a:spLocks/>
            </p:cNvSpPr>
            <p:nvPr/>
          </p:nvSpPr>
          <p:spPr bwMode="auto">
            <a:xfrm>
              <a:off x="-168908" y="4687095"/>
              <a:ext cx="117475" cy="107950"/>
            </a:xfrm>
            <a:custGeom>
              <a:avLst/>
              <a:gdLst>
                <a:gd name="T0" fmla="*/ 6 w 37"/>
                <a:gd name="T1" fmla="*/ 34 h 34"/>
                <a:gd name="T2" fmla="*/ 37 w 37"/>
                <a:gd name="T3" fmla="*/ 8 h 34"/>
                <a:gd name="T4" fmla="*/ 0 w 37"/>
                <a:gd name="T5" fmla="*/ 0 h 34"/>
                <a:gd name="T6" fmla="*/ 6 w 37"/>
                <a:gd name="T7" fmla="*/ 34 h 34"/>
              </a:gdLst>
              <a:ahLst/>
              <a:cxnLst>
                <a:cxn ang="0">
                  <a:pos x="T0" y="T1"/>
                </a:cxn>
                <a:cxn ang="0">
                  <a:pos x="T2" y="T3"/>
                </a:cxn>
                <a:cxn ang="0">
                  <a:pos x="T4" y="T5"/>
                </a:cxn>
                <a:cxn ang="0">
                  <a:pos x="T6" y="T7"/>
                </a:cxn>
              </a:cxnLst>
              <a:rect l="0" t="0" r="r" b="b"/>
              <a:pathLst>
                <a:path w="37" h="34">
                  <a:moveTo>
                    <a:pt x="6" y="34"/>
                  </a:moveTo>
                  <a:cubicBezTo>
                    <a:pt x="17" y="25"/>
                    <a:pt x="26" y="17"/>
                    <a:pt x="37" y="8"/>
                  </a:cubicBezTo>
                  <a:cubicBezTo>
                    <a:pt x="24" y="5"/>
                    <a:pt x="12" y="3"/>
                    <a:pt x="0" y="0"/>
                  </a:cubicBezTo>
                  <a:cubicBezTo>
                    <a:pt x="2" y="10"/>
                    <a:pt x="4" y="21"/>
                    <a:pt x="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sp>
        <p:nvSpPr>
          <p:cNvPr id="30" name="Text Placeholder 9">
            <a:extLst>
              <a:ext uri="{FF2B5EF4-FFF2-40B4-BE49-F238E27FC236}">
                <a16:creationId xmlns:a16="http://schemas.microsoft.com/office/drawing/2014/main" id="{6736093E-7B91-455F-B657-BAE617453115}"/>
              </a:ext>
            </a:extLst>
          </p:cNvPr>
          <p:cNvSpPr>
            <a:spLocks noGrp="1"/>
          </p:cNvSpPr>
          <p:nvPr>
            <p:ph type="body" sz="quarter" idx="10" hasCustomPrompt="1"/>
          </p:nvPr>
        </p:nvSpPr>
        <p:spPr>
          <a:xfrm>
            <a:off x="805180" y="391573"/>
            <a:ext cx="4228152" cy="724247"/>
          </a:xfrm>
          <a:prstGeom prst="rect">
            <a:avLst/>
          </a:prstGeom>
        </p:spPr>
        <p:txBody>
          <a:bodyPr anchor="ctr"/>
          <a:lstStyle>
            <a:lvl1pPr marL="0" indent="0" algn="l">
              <a:buNone/>
              <a:defRPr sz="4000" b="0" baseline="0">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417176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Style slide layout">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D5271112-1003-4FCB-B96C-80A05F4C07DC}"/>
              </a:ext>
            </a:extLst>
          </p:cNvPr>
          <p:cNvSpPr/>
          <p:nvPr userDrawn="1"/>
        </p:nvSpPr>
        <p:spPr>
          <a:xfrm>
            <a:off x="9246648" y="0"/>
            <a:ext cx="3043003" cy="685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3" name="Hexágono 8">
            <a:extLst>
              <a:ext uri="{FF2B5EF4-FFF2-40B4-BE49-F238E27FC236}">
                <a16:creationId xmlns:a16="http://schemas.microsoft.com/office/drawing/2014/main" id="{7844B919-01BF-4357-B5C8-ADC4AC88EB6D}"/>
              </a:ext>
            </a:extLst>
          </p:cNvPr>
          <p:cNvSpPr/>
          <p:nvPr userDrawn="1"/>
        </p:nvSpPr>
        <p:spPr>
          <a:xfrm rot="5400000">
            <a:off x="8126475" y="812040"/>
            <a:ext cx="4233731" cy="3755137"/>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A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4" name="Hexágono 8">
            <a:extLst>
              <a:ext uri="{FF2B5EF4-FFF2-40B4-BE49-F238E27FC236}">
                <a16:creationId xmlns:a16="http://schemas.microsoft.com/office/drawing/2014/main" id="{F8C2F766-7D60-4947-BAB5-3A5A3036ABDE}"/>
              </a:ext>
            </a:extLst>
          </p:cNvPr>
          <p:cNvSpPr/>
          <p:nvPr userDrawn="1"/>
        </p:nvSpPr>
        <p:spPr>
          <a:xfrm rot="5400000">
            <a:off x="10320286" y="3811847"/>
            <a:ext cx="1838428" cy="1630606"/>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8BA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5" name="Picture Placeholder 2">
            <a:extLst>
              <a:ext uri="{FF2B5EF4-FFF2-40B4-BE49-F238E27FC236}">
                <a16:creationId xmlns:a16="http://schemas.microsoft.com/office/drawing/2014/main" id="{DCEDE82A-50CB-4AA9-A8AA-104455C50EA8}"/>
              </a:ext>
            </a:extLst>
          </p:cNvPr>
          <p:cNvSpPr>
            <a:spLocks noGrp="1"/>
          </p:cNvSpPr>
          <p:nvPr>
            <p:ph type="pic" idx="10" hasCustomPrompt="1"/>
          </p:nvPr>
        </p:nvSpPr>
        <p:spPr>
          <a:xfrm>
            <a:off x="8021576" y="224338"/>
            <a:ext cx="2450144" cy="2757518"/>
          </a:xfrm>
          <a:custGeom>
            <a:avLst/>
            <a:gdLst>
              <a:gd name="connsiteX0" fmla="*/ 0 w 2740312"/>
              <a:gd name="connsiteY0" fmla="*/ 1174023 h 2348046"/>
              <a:gd name="connsiteX1" fmla="*/ 587012 w 2740312"/>
              <a:gd name="connsiteY1" fmla="*/ 1 h 2348046"/>
              <a:gd name="connsiteX2" fmla="*/ 2153301 w 2740312"/>
              <a:gd name="connsiteY2" fmla="*/ 1 h 2348046"/>
              <a:gd name="connsiteX3" fmla="*/ 2740312 w 2740312"/>
              <a:gd name="connsiteY3" fmla="*/ 1174023 h 2348046"/>
              <a:gd name="connsiteX4" fmla="*/ 2153301 w 2740312"/>
              <a:gd name="connsiteY4" fmla="*/ 2348045 h 2348046"/>
              <a:gd name="connsiteX5" fmla="*/ 587012 w 2740312"/>
              <a:gd name="connsiteY5" fmla="*/ 2348045 h 2348046"/>
              <a:gd name="connsiteX6" fmla="*/ 0 w 2740312"/>
              <a:gd name="connsiteY6" fmla="*/ 1174023 h 2348046"/>
              <a:gd name="connsiteX0" fmla="*/ 174988 w 2915300"/>
              <a:gd name="connsiteY0" fmla="*/ 1174022 h 2348044"/>
              <a:gd name="connsiteX1" fmla="*/ 0 w 2915300"/>
              <a:gd name="connsiteY1" fmla="*/ 165100 h 2348044"/>
              <a:gd name="connsiteX2" fmla="*/ 2328289 w 2915300"/>
              <a:gd name="connsiteY2" fmla="*/ 0 h 2348044"/>
              <a:gd name="connsiteX3" fmla="*/ 2915300 w 2915300"/>
              <a:gd name="connsiteY3" fmla="*/ 1174022 h 2348044"/>
              <a:gd name="connsiteX4" fmla="*/ 2328289 w 2915300"/>
              <a:gd name="connsiteY4" fmla="*/ 2348044 h 2348044"/>
              <a:gd name="connsiteX5" fmla="*/ 762000 w 2915300"/>
              <a:gd name="connsiteY5" fmla="*/ 2348044 h 2348044"/>
              <a:gd name="connsiteX6" fmla="*/ 174988 w 2915300"/>
              <a:gd name="connsiteY6" fmla="*/ 1174022 h 2348044"/>
              <a:gd name="connsiteX0" fmla="*/ 174988 w 2915300"/>
              <a:gd name="connsiteY0" fmla="*/ 1783622 h 2957644"/>
              <a:gd name="connsiteX1" fmla="*/ 0 w 2915300"/>
              <a:gd name="connsiteY1" fmla="*/ 774700 h 2957644"/>
              <a:gd name="connsiteX2" fmla="*/ 1375789 w 2915300"/>
              <a:gd name="connsiteY2" fmla="*/ 0 h 2957644"/>
              <a:gd name="connsiteX3" fmla="*/ 2915300 w 2915300"/>
              <a:gd name="connsiteY3" fmla="*/ 1783622 h 2957644"/>
              <a:gd name="connsiteX4" fmla="*/ 2328289 w 2915300"/>
              <a:gd name="connsiteY4" fmla="*/ 2957644 h 2957644"/>
              <a:gd name="connsiteX5" fmla="*/ 762000 w 2915300"/>
              <a:gd name="connsiteY5" fmla="*/ 2957644 h 2957644"/>
              <a:gd name="connsiteX6" fmla="*/ 174988 w 2915300"/>
              <a:gd name="connsiteY6" fmla="*/ 1783622 h 2957644"/>
              <a:gd name="connsiteX0" fmla="*/ 174988 w 2712100"/>
              <a:gd name="connsiteY0" fmla="*/ 1783622 h 2957644"/>
              <a:gd name="connsiteX1" fmla="*/ 0 w 2712100"/>
              <a:gd name="connsiteY1" fmla="*/ 774700 h 2957644"/>
              <a:gd name="connsiteX2" fmla="*/ 1375789 w 2712100"/>
              <a:gd name="connsiteY2" fmla="*/ 0 h 2957644"/>
              <a:gd name="connsiteX3" fmla="*/ 2712100 w 2712100"/>
              <a:gd name="connsiteY3" fmla="*/ 767622 h 2957644"/>
              <a:gd name="connsiteX4" fmla="*/ 2328289 w 2712100"/>
              <a:gd name="connsiteY4" fmla="*/ 2957644 h 2957644"/>
              <a:gd name="connsiteX5" fmla="*/ 762000 w 2712100"/>
              <a:gd name="connsiteY5" fmla="*/ 2957644 h 2957644"/>
              <a:gd name="connsiteX6" fmla="*/ 174988 w 2712100"/>
              <a:gd name="connsiteY6" fmla="*/ 1783622 h 2957644"/>
              <a:gd name="connsiteX0" fmla="*/ 174988 w 2712100"/>
              <a:gd name="connsiteY0" fmla="*/ 1783622 h 2957644"/>
              <a:gd name="connsiteX1" fmla="*/ 0 w 2712100"/>
              <a:gd name="connsiteY1" fmla="*/ 774700 h 2957644"/>
              <a:gd name="connsiteX2" fmla="*/ 1375789 w 2712100"/>
              <a:gd name="connsiteY2" fmla="*/ 0 h 2957644"/>
              <a:gd name="connsiteX3" fmla="*/ 2712100 w 2712100"/>
              <a:gd name="connsiteY3" fmla="*/ 767622 h 2957644"/>
              <a:gd name="connsiteX4" fmla="*/ 2709289 w 2712100"/>
              <a:gd name="connsiteY4" fmla="*/ 2309944 h 2957644"/>
              <a:gd name="connsiteX5" fmla="*/ 762000 w 2712100"/>
              <a:gd name="connsiteY5" fmla="*/ 2957644 h 2957644"/>
              <a:gd name="connsiteX6" fmla="*/ 174988 w 2712100"/>
              <a:gd name="connsiteY6" fmla="*/ 1783622 h 2957644"/>
              <a:gd name="connsiteX0" fmla="*/ 174988 w 2712100"/>
              <a:gd name="connsiteY0" fmla="*/ 1783622 h 3071944"/>
              <a:gd name="connsiteX1" fmla="*/ 0 w 2712100"/>
              <a:gd name="connsiteY1" fmla="*/ 774700 h 3071944"/>
              <a:gd name="connsiteX2" fmla="*/ 1375789 w 2712100"/>
              <a:gd name="connsiteY2" fmla="*/ 0 h 3071944"/>
              <a:gd name="connsiteX3" fmla="*/ 2712100 w 2712100"/>
              <a:gd name="connsiteY3" fmla="*/ 767622 h 3071944"/>
              <a:gd name="connsiteX4" fmla="*/ 2709289 w 2712100"/>
              <a:gd name="connsiteY4" fmla="*/ 2309944 h 3071944"/>
              <a:gd name="connsiteX5" fmla="*/ 1384300 w 2712100"/>
              <a:gd name="connsiteY5" fmla="*/ 3071944 h 3071944"/>
              <a:gd name="connsiteX6" fmla="*/ 174988 w 2712100"/>
              <a:gd name="connsiteY6" fmla="*/ 1783622 h 3071944"/>
              <a:gd name="connsiteX0" fmla="*/ 22588 w 2712100"/>
              <a:gd name="connsiteY0" fmla="*/ 2342422 h 3071944"/>
              <a:gd name="connsiteX1" fmla="*/ 0 w 2712100"/>
              <a:gd name="connsiteY1" fmla="*/ 774700 h 3071944"/>
              <a:gd name="connsiteX2" fmla="*/ 1375789 w 2712100"/>
              <a:gd name="connsiteY2" fmla="*/ 0 h 3071944"/>
              <a:gd name="connsiteX3" fmla="*/ 2712100 w 2712100"/>
              <a:gd name="connsiteY3" fmla="*/ 767622 h 3071944"/>
              <a:gd name="connsiteX4" fmla="*/ 2709289 w 2712100"/>
              <a:gd name="connsiteY4" fmla="*/ 2309944 h 3071944"/>
              <a:gd name="connsiteX5" fmla="*/ 1384300 w 2712100"/>
              <a:gd name="connsiteY5" fmla="*/ 3071944 h 3071944"/>
              <a:gd name="connsiteX6" fmla="*/ 22588 w 2712100"/>
              <a:gd name="connsiteY6" fmla="*/ 2342422 h 3071944"/>
              <a:gd name="connsiteX0" fmla="*/ 22588 w 2735104"/>
              <a:gd name="connsiteY0" fmla="*/ 2342422 h 3071944"/>
              <a:gd name="connsiteX1" fmla="*/ 0 w 2735104"/>
              <a:gd name="connsiteY1" fmla="*/ 774700 h 3071944"/>
              <a:gd name="connsiteX2" fmla="*/ 1375789 w 2735104"/>
              <a:gd name="connsiteY2" fmla="*/ 0 h 3071944"/>
              <a:gd name="connsiteX3" fmla="*/ 2735104 w 2735104"/>
              <a:gd name="connsiteY3" fmla="*/ 779124 h 3071944"/>
              <a:gd name="connsiteX4" fmla="*/ 2709289 w 2735104"/>
              <a:gd name="connsiteY4" fmla="*/ 2309944 h 3071944"/>
              <a:gd name="connsiteX5" fmla="*/ 1384300 w 2735104"/>
              <a:gd name="connsiteY5" fmla="*/ 3071944 h 3071944"/>
              <a:gd name="connsiteX6" fmla="*/ 22588 w 2735104"/>
              <a:gd name="connsiteY6" fmla="*/ 2342422 h 3071944"/>
              <a:gd name="connsiteX0" fmla="*/ 22588 w 2743795"/>
              <a:gd name="connsiteY0" fmla="*/ 2342422 h 3071944"/>
              <a:gd name="connsiteX1" fmla="*/ 0 w 2743795"/>
              <a:gd name="connsiteY1" fmla="*/ 774700 h 3071944"/>
              <a:gd name="connsiteX2" fmla="*/ 1375789 w 2743795"/>
              <a:gd name="connsiteY2" fmla="*/ 0 h 3071944"/>
              <a:gd name="connsiteX3" fmla="*/ 2735104 w 2743795"/>
              <a:gd name="connsiteY3" fmla="*/ 779124 h 3071944"/>
              <a:gd name="connsiteX4" fmla="*/ 2743795 w 2743795"/>
              <a:gd name="connsiteY4" fmla="*/ 2321446 h 3071944"/>
              <a:gd name="connsiteX5" fmla="*/ 1384300 w 2743795"/>
              <a:gd name="connsiteY5" fmla="*/ 3071944 h 3071944"/>
              <a:gd name="connsiteX6" fmla="*/ 22588 w 2743795"/>
              <a:gd name="connsiteY6" fmla="*/ 2342422 h 3071944"/>
              <a:gd name="connsiteX0" fmla="*/ 22588 w 2743795"/>
              <a:gd name="connsiteY0" fmla="*/ 2342422 h 3094948"/>
              <a:gd name="connsiteX1" fmla="*/ 0 w 2743795"/>
              <a:gd name="connsiteY1" fmla="*/ 774700 h 3094948"/>
              <a:gd name="connsiteX2" fmla="*/ 1375789 w 2743795"/>
              <a:gd name="connsiteY2" fmla="*/ 0 h 3094948"/>
              <a:gd name="connsiteX3" fmla="*/ 2735104 w 2743795"/>
              <a:gd name="connsiteY3" fmla="*/ 779124 h 3094948"/>
              <a:gd name="connsiteX4" fmla="*/ 2743795 w 2743795"/>
              <a:gd name="connsiteY4" fmla="*/ 2321446 h 3094948"/>
              <a:gd name="connsiteX5" fmla="*/ 1367048 w 2743795"/>
              <a:gd name="connsiteY5" fmla="*/ 3094948 h 3094948"/>
              <a:gd name="connsiteX6" fmla="*/ 22588 w 2743795"/>
              <a:gd name="connsiteY6" fmla="*/ 2342422 h 3094948"/>
              <a:gd name="connsiteX0" fmla="*/ 0 w 2749962"/>
              <a:gd name="connsiteY0" fmla="*/ 2325169 h 3094948"/>
              <a:gd name="connsiteX1" fmla="*/ 6167 w 2749962"/>
              <a:gd name="connsiteY1" fmla="*/ 774700 h 3094948"/>
              <a:gd name="connsiteX2" fmla="*/ 1381956 w 2749962"/>
              <a:gd name="connsiteY2" fmla="*/ 0 h 3094948"/>
              <a:gd name="connsiteX3" fmla="*/ 2741271 w 2749962"/>
              <a:gd name="connsiteY3" fmla="*/ 779124 h 3094948"/>
              <a:gd name="connsiteX4" fmla="*/ 2749962 w 2749962"/>
              <a:gd name="connsiteY4" fmla="*/ 2321446 h 3094948"/>
              <a:gd name="connsiteX5" fmla="*/ 1373215 w 2749962"/>
              <a:gd name="connsiteY5" fmla="*/ 3094948 h 3094948"/>
              <a:gd name="connsiteX6" fmla="*/ 0 w 2749962"/>
              <a:gd name="connsiteY6" fmla="*/ 2325169 h 3094948"/>
              <a:gd name="connsiteX0" fmla="*/ 0 w 2749962"/>
              <a:gd name="connsiteY0" fmla="*/ 2325169 h 3094948"/>
              <a:gd name="connsiteX1" fmla="*/ 6167 w 2749962"/>
              <a:gd name="connsiteY1" fmla="*/ 774700 h 3094948"/>
              <a:gd name="connsiteX2" fmla="*/ 1381956 w 2749962"/>
              <a:gd name="connsiteY2" fmla="*/ 0 h 3094948"/>
              <a:gd name="connsiteX3" fmla="*/ 2747022 w 2749962"/>
              <a:gd name="connsiteY3" fmla="*/ 767622 h 3094948"/>
              <a:gd name="connsiteX4" fmla="*/ 2749962 w 2749962"/>
              <a:gd name="connsiteY4" fmla="*/ 2321446 h 3094948"/>
              <a:gd name="connsiteX5" fmla="*/ 1373215 w 2749962"/>
              <a:gd name="connsiteY5" fmla="*/ 3094948 h 3094948"/>
              <a:gd name="connsiteX6" fmla="*/ 0 w 2749962"/>
              <a:gd name="connsiteY6" fmla="*/ 2325169 h 309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9962" h="3094948">
                <a:moveTo>
                  <a:pt x="0" y="2325169"/>
                </a:moveTo>
                <a:cubicBezTo>
                  <a:pt x="2056" y="1808346"/>
                  <a:pt x="4111" y="1291523"/>
                  <a:pt x="6167" y="774700"/>
                </a:cubicBezTo>
                <a:lnTo>
                  <a:pt x="1381956" y="0"/>
                </a:lnTo>
                <a:lnTo>
                  <a:pt x="2747022" y="767622"/>
                </a:lnTo>
                <a:lnTo>
                  <a:pt x="2749962" y="2321446"/>
                </a:lnTo>
                <a:lnTo>
                  <a:pt x="1373215" y="3094948"/>
                </a:lnTo>
                <a:lnTo>
                  <a:pt x="0" y="2325169"/>
                </a:lnTo>
                <a:close/>
              </a:path>
            </a:pathLst>
          </a:custGeom>
          <a:solidFill>
            <a:schemeClr val="bg1">
              <a:lumMod val="95000"/>
            </a:schemeClr>
          </a:solidFill>
        </p:spPr>
        <p:txBody>
          <a:bodyPr anchor="ct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
        <p:nvSpPr>
          <p:cNvPr id="6" name="Hexágono 8">
            <a:extLst>
              <a:ext uri="{FF2B5EF4-FFF2-40B4-BE49-F238E27FC236}">
                <a16:creationId xmlns:a16="http://schemas.microsoft.com/office/drawing/2014/main" id="{96897109-A980-4B99-B5A8-DF6262DB51BC}"/>
              </a:ext>
            </a:extLst>
          </p:cNvPr>
          <p:cNvSpPr/>
          <p:nvPr userDrawn="1"/>
        </p:nvSpPr>
        <p:spPr>
          <a:xfrm rot="5400000">
            <a:off x="8077144" y="4501980"/>
            <a:ext cx="1838428" cy="1630606"/>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chemeClr val="accent3">
              <a:lumMod val="60000"/>
              <a:lumOff val="4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7" name="Forma libre 24">
            <a:extLst>
              <a:ext uri="{FF2B5EF4-FFF2-40B4-BE49-F238E27FC236}">
                <a16:creationId xmlns:a16="http://schemas.microsoft.com/office/drawing/2014/main" id="{3084D1AB-6621-42A4-83EC-D9E619E171FD}"/>
              </a:ext>
            </a:extLst>
          </p:cNvPr>
          <p:cNvSpPr/>
          <p:nvPr userDrawn="1"/>
        </p:nvSpPr>
        <p:spPr>
          <a:xfrm rot="5400000">
            <a:off x="-511562" y="3021348"/>
            <a:ext cx="1838428" cy="815303"/>
          </a:xfrm>
          <a:custGeom>
            <a:avLst/>
            <a:gdLst>
              <a:gd name="connsiteX0" fmla="*/ 0 w 1838428"/>
              <a:gd name="connsiteY0" fmla="*/ 811884 h 815303"/>
              <a:gd name="connsiteX1" fmla="*/ 455175 w 1838428"/>
              <a:gd name="connsiteY1" fmla="*/ 4134 h 815303"/>
              <a:gd name="connsiteX2" fmla="*/ 1377955 w 1838428"/>
              <a:gd name="connsiteY2" fmla="*/ 0 h 815303"/>
              <a:gd name="connsiteX3" fmla="*/ 1838428 w 1838428"/>
              <a:gd name="connsiteY3" fmla="*/ 811884 h 815303"/>
              <a:gd name="connsiteX4" fmla="*/ 1836530 w 1838428"/>
              <a:gd name="connsiteY4" fmla="*/ 815303 h 815303"/>
              <a:gd name="connsiteX5" fmla="*/ 1881 w 1838428"/>
              <a:gd name="connsiteY5" fmla="*/ 815303 h 815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8428" h="815303">
                <a:moveTo>
                  <a:pt x="0" y="811884"/>
                </a:moveTo>
                <a:lnTo>
                  <a:pt x="455175" y="4134"/>
                </a:lnTo>
                <a:lnTo>
                  <a:pt x="1377955" y="0"/>
                </a:lnTo>
                <a:lnTo>
                  <a:pt x="1838428" y="811884"/>
                </a:lnTo>
                <a:lnTo>
                  <a:pt x="1836530" y="815303"/>
                </a:lnTo>
                <a:lnTo>
                  <a:pt x="1881" y="815303"/>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s-PE"/>
          </a:p>
        </p:txBody>
      </p:sp>
    </p:spTree>
    <p:extLst>
      <p:ext uri="{BB962C8B-B14F-4D97-AF65-F5344CB8AC3E}">
        <p14:creationId xmlns:p14="http://schemas.microsoft.com/office/powerpoint/2010/main" val="4032903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8" name="Right Triangle 7"/>
          <p:cNvSpPr/>
          <p:nvPr userDrawn="1"/>
        </p:nvSpPr>
        <p:spPr>
          <a:xfrm flipH="1" flipV="1">
            <a:off x="11464117" y="0"/>
            <a:ext cx="727881" cy="6858000"/>
          </a:xfrm>
          <a:prstGeom prst="rtTriangle">
            <a:avLst/>
          </a:prstGeom>
          <a:solidFill>
            <a:srgbClr val="FED71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9"/>
          <p:cNvSpPr>
            <a:spLocks noGrp="1"/>
          </p:cNvSpPr>
          <p:nvPr>
            <p:ph type="body" sz="quarter" idx="10" hasCustomPrompt="1"/>
          </p:nvPr>
        </p:nvSpPr>
        <p:spPr>
          <a:xfrm>
            <a:off x="682388" y="340045"/>
            <a:ext cx="11214337" cy="724247"/>
          </a:xfrm>
          <a:prstGeom prst="rect">
            <a:avLst/>
          </a:prstGeom>
        </p:spPr>
        <p:txBody>
          <a:bodyPr anchor="ctr"/>
          <a:lstStyle>
            <a:lvl1pPr marL="0" indent="0" algn="l">
              <a:buNone/>
              <a:defRPr sz="4000" b="0" baseline="0">
                <a:latin typeface="+mj-lt"/>
                <a:cs typeface="Arial" pitchFamily="34" charset="0"/>
              </a:defRPr>
            </a:lvl1pPr>
          </a:lstStyle>
          <a:p>
            <a:pPr lvl="0"/>
            <a:r>
              <a:rPr lang="en-US" altLang="ko-KR" dirty="0"/>
              <a:t>BASIC LAYOUT</a:t>
            </a:r>
          </a:p>
        </p:txBody>
      </p:sp>
      <p:sp>
        <p:nvSpPr>
          <p:cNvPr id="3" name="Rectangle 2"/>
          <p:cNvSpPr/>
          <p:nvPr userDrawn="1"/>
        </p:nvSpPr>
        <p:spPr>
          <a:xfrm>
            <a:off x="0" y="0"/>
            <a:ext cx="17742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146107" y="0"/>
            <a:ext cx="177421" cy="6858000"/>
          </a:xfrm>
          <a:prstGeom prst="rect">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Triangle 3"/>
          <p:cNvSpPr/>
          <p:nvPr userDrawn="1"/>
        </p:nvSpPr>
        <p:spPr>
          <a:xfrm flipH="1">
            <a:off x="11464118" y="0"/>
            <a:ext cx="727881" cy="6858000"/>
          </a:xfrm>
          <a:prstGeom prst="rtTriangle">
            <a:avLst/>
          </a:prstGeom>
          <a:solidFill>
            <a:srgbClr val="FED71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766421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26" Type="http://schemas.openxmlformats.org/officeDocument/2006/relationships/slideLayout" Target="../slideLayouts/slideLayout27.xml"/><Relationship Id="rId3" Type="http://schemas.openxmlformats.org/officeDocument/2006/relationships/slideLayout" Target="../slideLayouts/slideLayout4.xml"/><Relationship Id="rId21" Type="http://schemas.openxmlformats.org/officeDocument/2006/relationships/slideLayout" Target="../slideLayouts/slideLayout22.xml"/><Relationship Id="rId7" Type="http://schemas.openxmlformats.org/officeDocument/2006/relationships/slideLayout" Target="../slideLayouts/slideLayout8.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0" Type="http://schemas.openxmlformats.org/officeDocument/2006/relationships/slideLayout" Target="../slideLayouts/slideLayout21.xml"/><Relationship Id="rId29" Type="http://schemas.openxmlformats.org/officeDocument/2006/relationships/slideLayout" Target="../slideLayouts/slideLayout30.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theme" Target="../theme/theme2.xml"/><Relationship Id="rId5" Type="http://schemas.openxmlformats.org/officeDocument/2006/relationships/slideLayout" Target="../slideLayouts/slideLayout6.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10" Type="http://schemas.openxmlformats.org/officeDocument/2006/relationships/slideLayout" Target="../slideLayouts/slideLayout11.xml"/><Relationship Id="rId19" Type="http://schemas.openxmlformats.org/officeDocument/2006/relationships/slideLayout" Target="../slideLayouts/slideLayout20.xml"/><Relationship Id="rId31" Type="http://schemas.openxmlformats.org/officeDocument/2006/relationships/slideLayout" Target="../slideLayouts/slideLayout32.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04658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174220"/>
      </p:ext>
    </p:extLst>
  </p:cSld>
  <p:clrMap bg1="lt1" tx1="dk1" bg2="lt2" tx2="dk2" accent1="accent1" accent2="accent2" accent3="accent3" accent4="accent4" accent5="accent5" accent6="accent6" hlink="hlink" folHlink="folHlink"/>
  <p:sldLayoutIdLst>
    <p:sldLayoutId id="2147483686" r:id="rId1"/>
    <p:sldLayoutId id="2147483713" r:id="rId2"/>
    <p:sldLayoutId id="2147483710" r:id="rId3"/>
    <p:sldLayoutId id="2147483712" r:id="rId4"/>
    <p:sldLayoutId id="2147483714" r:id="rId5"/>
    <p:sldLayoutId id="2147483711" r:id="rId6"/>
    <p:sldLayoutId id="2147483709" r:id="rId7"/>
    <p:sldLayoutId id="2147483688" r:id="rId8"/>
    <p:sldLayoutId id="2147483692" r:id="rId9"/>
    <p:sldLayoutId id="2147483654" r:id="rId10"/>
    <p:sldLayoutId id="2147483690" r:id="rId11"/>
    <p:sldLayoutId id="2147483691" r:id="rId12"/>
    <p:sldLayoutId id="2147483702" r:id="rId13"/>
    <p:sldLayoutId id="2147483693" r:id="rId14"/>
    <p:sldLayoutId id="2147483704" r:id="rId15"/>
    <p:sldLayoutId id="2147483689" r:id="rId16"/>
    <p:sldLayoutId id="2147483694" r:id="rId17"/>
    <p:sldLayoutId id="2147483706" r:id="rId18"/>
    <p:sldLayoutId id="2147483708" r:id="rId19"/>
    <p:sldLayoutId id="2147483695" r:id="rId20"/>
    <p:sldLayoutId id="2147483697" r:id="rId21"/>
    <p:sldLayoutId id="2147483703" r:id="rId22"/>
    <p:sldLayoutId id="2147483705" r:id="rId23"/>
    <p:sldLayoutId id="2147483656" r:id="rId24"/>
    <p:sldLayoutId id="2147483715" r:id="rId25"/>
    <p:sldLayoutId id="2147483718" r:id="rId26"/>
    <p:sldLayoutId id="2147483719" r:id="rId27"/>
    <p:sldLayoutId id="2147483720" r:id="rId28"/>
    <p:sldLayoutId id="2147483721" r:id="rId29"/>
    <p:sldLayoutId id="2147483724" r:id="rId30"/>
    <p:sldLayoutId id="2147483726" r:id="rId3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178107"/>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png"/><Relationship Id="rId3" Type="http://schemas.openxmlformats.org/officeDocument/2006/relationships/image" Target="../media/image12.jpeg"/><Relationship Id="rId7" Type="http://schemas.openxmlformats.org/officeDocument/2006/relationships/image" Target="../media/image16.jpeg"/><Relationship Id="rId12"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5.jpeg"/><Relationship Id="rId11" Type="http://schemas.openxmlformats.org/officeDocument/2006/relationships/image" Target="../media/image20.jpeg"/><Relationship Id="rId5" Type="http://schemas.openxmlformats.org/officeDocument/2006/relationships/image" Target="../media/image14.jpeg"/><Relationship Id="rId10" Type="http://schemas.openxmlformats.org/officeDocument/2006/relationships/image" Target="../media/image19.jpeg"/><Relationship Id="rId4" Type="http://schemas.openxmlformats.org/officeDocument/2006/relationships/image" Target="../media/image13.jpeg"/><Relationship Id="rId9" Type="http://schemas.openxmlformats.org/officeDocument/2006/relationships/image" Target="../media/image18.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2.wdp"/><Relationship Id="rId7"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oleObject" Target="../embeddings/oleObject1.bin"/><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oleObject" Target="../embeddings/oleObject2.bin"/><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5.xml"/><Relationship Id="rId4" Type="http://schemas.microsoft.com/office/2007/relationships/hdphoto" Target="../media/hdphoto3.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5.xml.rels><?xml version="1.0" encoding="UTF-8" standalone="yes"?>
<Relationships xmlns="http://schemas.openxmlformats.org/package/2006/relationships"><Relationship Id="rId2" Type="http://schemas.openxmlformats.org/officeDocument/2006/relationships/hyperlink" Target="http://www.free-powerpoint-templates-design.com/" TargetMode="External"/><Relationship Id="rId1" Type="http://schemas.openxmlformats.org/officeDocument/2006/relationships/slideLayout" Target="../slideLayouts/slideLayout3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24.xml"/><Relationship Id="rId5" Type="http://schemas.openxmlformats.org/officeDocument/2006/relationships/image" Target="../media/image53.jpeg"/><Relationship Id="rId4" Type="http://schemas.openxmlformats.org/officeDocument/2006/relationships/image" Target="../media/image5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xml"/><Relationship Id="rId4" Type="http://schemas.openxmlformats.org/officeDocument/2006/relationships/image" Target="../media/image57.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CC9F1873-8520-48C7-9EDF-48BEC6EE38A1}"/>
              </a:ext>
            </a:extLst>
          </p:cNvPr>
          <p:cNvGrpSpPr/>
          <p:nvPr/>
        </p:nvGrpSpPr>
        <p:grpSpPr>
          <a:xfrm>
            <a:off x="1" y="-52360"/>
            <a:ext cx="3793524" cy="2091226"/>
            <a:chOff x="0" y="-52361"/>
            <a:chExt cx="6115158" cy="3363442"/>
          </a:xfrm>
        </p:grpSpPr>
        <p:sp>
          <p:nvSpPr>
            <p:cNvPr id="78" name="Freeform 31"/>
            <p:cNvSpPr>
              <a:spLocks/>
            </p:cNvSpPr>
            <p:nvPr/>
          </p:nvSpPr>
          <p:spPr bwMode="auto">
            <a:xfrm>
              <a:off x="1929431" y="1254297"/>
              <a:ext cx="858413" cy="858413"/>
            </a:xfrm>
            <a:custGeom>
              <a:avLst/>
              <a:gdLst>
                <a:gd name="T0" fmla="*/ 66 w 537"/>
                <a:gd name="T1" fmla="*/ 83 h 537"/>
                <a:gd name="T2" fmla="*/ 0 w 537"/>
                <a:gd name="T3" fmla="*/ 336 h 537"/>
                <a:gd name="T4" fmla="*/ 199 w 537"/>
                <a:gd name="T5" fmla="*/ 537 h 537"/>
                <a:gd name="T6" fmla="*/ 457 w 537"/>
                <a:gd name="T7" fmla="*/ 457 h 537"/>
                <a:gd name="T8" fmla="*/ 537 w 537"/>
                <a:gd name="T9" fmla="*/ 199 h 537"/>
                <a:gd name="T10" fmla="*/ 336 w 537"/>
                <a:gd name="T11" fmla="*/ 0 h 537"/>
                <a:gd name="T12" fmla="*/ 66 w 537"/>
                <a:gd name="T13" fmla="*/ 83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66" y="83"/>
                  </a:moveTo>
                  <a:lnTo>
                    <a:pt x="0" y="336"/>
                  </a:lnTo>
                  <a:lnTo>
                    <a:pt x="199" y="537"/>
                  </a:lnTo>
                  <a:lnTo>
                    <a:pt x="457" y="457"/>
                  </a:lnTo>
                  <a:lnTo>
                    <a:pt x="537" y="199"/>
                  </a:lnTo>
                  <a:lnTo>
                    <a:pt x="336" y="0"/>
                  </a:lnTo>
                  <a:lnTo>
                    <a:pt x="66" y="83"/>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75" name="Freeform 28"/>
            <p:cNvSpPr>
              <a:spLocks/>
            </p:cNvSpPr>
            <p:nvPr/>
          </p:nvSpPr>
          <p:spPr bwMode="auto">
            <a:xfrm>
              <a:off x="871201" y="238698"/>
              <a:ext cx="858413" cy="858413"/>
            </a:xfrm>
            <a:custGeom>
              <a:avLst/>
              <a:gdLst>
                <a:gd name="T0" fmla="*/ 199 w 537"/>
                <a:gd name="T1" fmla="*/ 537 h 537"/>
                <a:gd name="T2" fmla="*/ 457 w 537"/>
                <a:gd name="T3" fmla="*/ 457 h 537"/>
                <a:gd name="T4" fmla="*/ 537 w 537"/>
                <a:gd name="T5" fmla="*/ 201 h 537"/>
                <a:gd name="T6" fmla="*/ 336 w 537"/>
                <a:gd name="T7" fmla="*/ 0 h 537"/>
                <a:gd name="T8" fmla="*/ 67 w 537"/>
                <a:gd name="T9" fmla="*/ 83 h 537"/>
                <a:gd name="T10" fmla="*/ 0 w 537"/>
                <a:gd name="T11" fmla="*/ 336 h 537"/>
                <a:gd name="T12" fmla="*/ 199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199" y="537"/>
                  </a:moveTo>
                  <a:lnTo>
                    <a:pt x="457" y="457"/>
                  </a:lnTo>
                  <a:lnTo>
                    <a:pt x="537" y="201"/>
                  </a:lnTo>
                  <a:lnTo>
                    <a:pt x="336" y="0"/>
                  </a:lnTo>
                  <a:lnTo>
                    <a:pt x="67" y="83"/>
                  </a:lnTo>
                  <a:lnTo>
                    <a:pt x="0" y="336"/>
                  </a:lnTo>
                  <a:lnTo>
                    <a:pt x="199" y="53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76" name="Freeform 29"/>
            <p:cNvSpPr>
              <a:spLocks/>
            </p:cNvSpPr>
            <p:nvPr/>
          </p:nvSpPr>
          <p:spPr bwMode="auto">
            <a:xfrm>
              <a:off x="31971" y="10107"/>
              <a:ext cx="858413" cy="860011"/>
            </a:xfrm>
            <a:custGeom>
              <a:avLst/>
              <a:gdLst>
                <a:gd name="T0" fmla="*/ 457 w 537"/>
                <a:gd name="T1" fmla="*/ 457 h 538"/>
                <a:gd name="T2" fmla="*/ 537 w 537"/>
                <a:gd name="T3" fmla="*/ 201 h 538"/>
                <a:gd name="T4" fmla="*/ 336 w 537"/>
                <a:gd name="T5" fmla="*/ 0 h 538"/>
                <a:gd name="T6" fmla="*/ 67 w 537"/>
                <a:gd name="T7" fmla="*/ 83 h 538"/>
                <a:gd name="T8" fmla="*/ 0 w 537"/>
                <a:gd name="T9" fmla="*/ 338 h 538"/>
                <a:gd name="T10" fmla="*/ 199 w 537"/>
                <a:gd name="T11" fmla="*/ 538 h 538"/>
                <a:gd name="T12" fmla="*/ 457 w 537"/>
                <a:gd name="T13" fmla="*/ 457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57" y="457"/>
                  </a:moveTo>
                  <a:lnTo>
                    <a:pt x="537" y="201"/>
                  </a:lnTo>
                  <a:lnTo>
                    <a:pt x="336" y="0"/>
                  </a:lnTo>
                  <a:lnTo>
                    <a:pt x="67" y="83"/>
                  </a:lnTo>
                  <a:lnTo>
                    <a:pt x="0" y="338"/>
                  </a:lnTo>
                  <a:lnTo>
                    <a:pt x="199" y="538"/>
                  </a:lnTo>
                  <a:lnTo>
                    <a:pt x="457" y="45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77" name="Freeform 30"/>
            <p:cNvSpPr>
              <a:spLocks/>
            </p:cNvSpPr>
            <p:nvPr/>
          </p:nvSpPr>
          <p:spPr bwMode="auto">
            <a:xfrm>
              <a:off x="1704037" y="460894"/>
              <a:ext cx="858413" cy="858413"/>
            </a:xfrm>
            <a:custGeom>
              <a:avLst/>
              <a:gdLst>
                <a:gd name="T0" fmla="*/ 199 w 537"/>
                <a:gd name="T1" fmla="*/ 537 h 537"/>
                <a:gd name="T2" fmla="*/ 457 w 537"/>
                <a:gd name="T3" fmla="*/ 457 h 537"/>
                <a:gd name="T4" fmla="*/ 537 w 537"/>
                <a:gd name="T5" fmla="*/ 201 h 537"/>
                <a:gd name="T6" fmla="*/ 336 w 537"/>
                <a:gd name="T7" fmla="*/ 0 h 537"/>
                <a:gd name="T8" fmla="*/ 67 w 537"/>
                <a:gd name="T9" fmla="*/ 82 h 537"/>
                <a:gd name="T10" fmla="*/ 0 w 537"/>
                <a:gd name="T11" fmla="*/ 336 h 537"/>
                <a:gd name="T12" fmla="*/ 199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199" y="537"/>
                  </a:moveTo>
                  <a:lnTo>
                    <a:pt x="457" y="457"/>
                  </a:lnTo>
                  <a:lnTo>
                    <a:pt x="537" y="201"/>
                  </a:lnTo>
                  <a:lnTo>
                    <a:pt x="336" y="0"/>
                  </a:lnTo>
                  <a:lnTo>
                    <a:pt x="67" y="82"/>
                  </a:lnTo>
                  <a:lnTo>
                    <a:pt x="0" y="336"/>
                  </a:lnTo>
                  <a:lnTo>
                    <a:pt x="199" y="53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79" name="Freeform 32"/>
            <p:cNvSpPr>
              <a:spLocks/>
            </p:cNvSpPr>
            <p:nvPr/>
          </p:nvSpPr>
          <p:spPr bwMode="auto">
            <a:xfrm>
              <a:off x="2543268" y="686288"/>
              <a:ext cx="858413" cy="858413"/>
            </a:xfrm>
            <a:custGeom>
              <a:avLst/>
              <a:gdLst>
                <a:gd name="T0" fmla="*/ 201 w 537"/>
                <a:gd name="T1" fmla="*/ 537 h 537"/>
                <a:gd name="T2" fmla="*/ 457 w 537"/>
                <a:gd name="T3" fmla="*/ 457 h 537"/>
                <a:gd name="T4" fmla="*/ 537 w 537"/>
                <a:gd name="T5" fmla="*/ 201 h 537"/>
                <a:gd name="T6" fmla="*/ 338 w 537"/>
                <a:gd name="T7" fmla="*/ 0 h 537"/>
                <a:gd name="T8" fmla="*/ 69 w 537"/>
                <a:gd name="T9" fmla="*/ 82 h 537"/>
                <a:gd name="T10" fmla="*/ 0 w 537"/>
                <a:gd name="T11" fmla="*/ 338 h 537"/>
                <a:gd name="T12" fmla="*/ 201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201" y="537"/>
                  </a:moveTo>
                  <a:lnTo>
                    <a:pt x="457" y="457"/>
                  </a:lnTo>
                  <a:lnTo>
                    <a:pt x="537" y="201"/>
                  </a:lnTo>
                  <a:lnTo>
                    <a:pt x="338" y="0"/>
                  </a:lnTo>
                  <a:lnTo>
                    <a:pt x="69" y="82"/>
                  </a:lnTo>
                  <a:lnTo>
                    <a:pt x="0" y="338"/>
                  </a:lnTo>
                  <a:lnTo>
                    <a:pt x="201" y="53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0" name="Freeform 33"/>
            <p:cNvSpPr>
              <a:spLocks/>
            </p:cNvSpPr>
            <p:nvPr/>
          </p:nvSpPr>
          <p:spPr bwMode="auto">
            <a:xfrm>
              <a:off x="1472250" y="-25061"/>
              <a:ext cx="858413" cy="553093"/>
            </a:xfrm>
            <a:custGeom>
              <a:avLst/>
              <a:gdLst>
                <a:gd name="T0" fmla="*/ 199 w 537"/>
                <a:gd name="T1" fmla="*/ 346 h 346"/>
                <a:gd name="T2" fmla="*/ 457 w 537"/>
                <a:gd name="T3" fmla="*/ 266 h 346"/>
                <a:gd name="T4" fmla="*/ 537 w 537"/>
                <a:gd name="T5" fmla="*/ 10 h 346"/>
                <a:gd name="T6" fmla="*/ 525 w 537"/>
                <a:gd name="T7" fmla="*/ 0 h 346"/>
                <a:gd name="T8" fmla="*/ 39 w 537"/>
                <a:gd name="T9" fmla="*/ 0 h 346"/>
                <a:gd name="T10" fmla="*/ 0 w 537"/>
                <a:gd name="T11" fmla="*/ 147 h 346"/>
                <a:gd name="T12" fmla="*/ 199 w 537"/>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537" h="346">
                  <a:moveTo>
                    <a:pt x="199" y="346"/>
                  </a:moveTo>
                  <a:lnTo>
                    <a:pt x="457" y="266"/>
                  </a:lnTo>
                  <a:lnTo>
                    <a:pt x="537" y="10"/>
                  </a:lnTo>
                  <a:lnTo>
                    <a:pt x="525" y="0"/>
                  </a:lnTo>
                  <a:lnTo>
                    <a:pt x="39" y="0"/>
                  </a:lnTo>
                  <a:lnTo>
                    <a:pt x="0" y="147"/>
                  </a:lnTo>
                  <a:lnTo>
                    <a:pt x="199" y="346"/>
                  </a:lnTo>
                  <a:close/>
                </a:path>
              </a:pathLst>
            </a:custGeom>
            <a:blipFill>
              <a:blip r:embed="rId4"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1" name="Freeform 34"/>
            <p:cNvSpPr>
              <a:spLocks/>
            </p:cNvSpPr>
            <p:nvPr/>
          </p:nvSpPr>
          <p:spPr bwMode="auto">
            <a:xfrm>
              <a:off x="633019" y="-25061"/>
              <a:ext cx="791273" cy="327700"/>
            </a:xfrm>
            <a:custGeom>
              <a:avLst/>
              <a:gdLst>
                <a:gd name="T0" fmla="*/ 199 w 495"/>
                <a:gd name="T1" fmla="*/ 205 h 205"/>
                <a:gd name="T2" fmla="*/ 457 w 495"/>
                <a:gd name="T3" fmla="*/ 125 h 205"/>
                <a:gd name="T4" fmla="*/ 495 w 495"/>
                <a:gd name="T5" fmla="*/ 0 h 205"/>
                <a:gd name="T6" fmla="*/ 0 w 495"/>
                <a:gd name="T7" fmla="*/ 0 h 205"/>
                <a:gd name="T8" fmla="*/ 0 w 495"/>
                <a:gd name="T9" fmla="*/ 4 h 205"/>
                <a:gd name="T10" fmla="*/ 199 w 495"/>
                <a:gd name="T11" fmla="*/ 205 h 205"/>
              </a:gdLst>
              <a:ahLst/>
              <a:cxnLst>
                <a:cxn ang="0">
                  <a:pos x="T0" y="T1"/>
                </a:cxn>
                <a:cxn ang="0">
                  <a:pos x="T2" y="T3"/>
                </a:cxn>
                <a:cxn ang="0">
                  <a:pos x="T4" y="T5"/>
                </a:cxn>
                <a:cxn ang="0">
                  <a:pos x="T6" y="T7"/>
                </a:cxn>
                <a:cxn ang="0">
                  <a:pos x="T8" y="T9"/>
                </a:cxn>
                <a:cxn ang="0">
                  <a:pos x="T10" y="T11"/>
                </a:cxn>
              </a:cxnLst>
              <a:rect l="0" t="0" r="r" b="b"/>
              <a:pathLst>
                <a:path w="495" h="205">
                  <a:moveTo>
                    <a:pt x="199" y="205"/>
                  </a:moveTo>
                  <a:lnTo>
                    <a:pt x="457" y="125"/>
                  </a:lnTo>
                  <a:lnTo>
                    <a:pt x="495" y="0"/>
                  </a:lnTo>
                  <a:lnTo>
                    <a:pt x="0" y="0"/>
                  </a:lnTo>
                  <a:lnTo>
                    <a:pt x="0" y="4"/>
                  </a:lnTo>
                  <a:lnTo>
                    <a:pt x="199" y="205"/>
                  </a:lnTo>
                  <a:close/>
                </a:path>
              </a:pathLst>
            </a:custGeom>
            <a:blipFill>
              <a:blip r:embed="rId5"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2" name="Freeform 35"/>
            <p:cNvSpPr>
              <a:spLocks/>
            </p:cNvSpPr>
            <p:nvPr/>
          </p:nvSpPr>
          <p:spPr bwMode="auto">
            <a:xfrm>
              <a:off x="2305086" y="-25061"/>
              <a:ext cx="855216" cy="775289"/>
            </a:xfrm>
            <a:custGeom>
              <a:avLst/>
              <a:gdLst>
                <a:gd name="T0" fmla="*/ 0 w 535"/>
                <a:gd name="T1" fmla="*/ 286 h 485"/>
                <a:gd name="T2" fmla="*/ 199 w 535"/>
                <a:gd name="T3" fmla="*/ 485 h 485"/>
                <a:gd name="T4" fmla="*/ 457 w 535"/>
                <a:gd name="T5" fmla="*/ 405 h 485"/>
                <a:gd name="T6" fmla="*/ 535 w 535"/>
                <a:gd name="T7" fmla="*/ 149 h 485"/>
                <a:gd name="T8" fmla="*/ 386 w 535"/>
                <a:gd name="T9" fmla="*/ 0 h 485"/>
                <a:gd name="T10" fmla="*/ 169 w 535"/>
                <a:gd name="T11" fmla="*/ 0 h 485"/>
                <a:gd name="T12" fmla="*/ 67 w 535"/>
                <a:gd name="T13" fmla="*/ 30 h 485"/>
                <a:gd name="T14" fmla="*/ 0 w 535"/>
                <a:gd name="T15" fmla="*/ 286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485">
                  <a:moveTo>
                    <a:pt x="0" y="286"/>
                  </a:moveTo>
                  <a:lnTo>
                    <a:pt x="199" y="485"/>
                  </a:lnTo>
                  <a:lnTo>
                    <a:pt x="457" y="405"/>
                  </a:lnTo>
                  <a:lnTo>
                    <a:pt x="535" y="149"/>
                  </a:lnTo>
                  <a:lnTo>
                    <a:pt x="386" y="0"/>
                  </a:lnTo>
                  <a:lnTo>
                    <a:pt x="169" y="0"/>
                  </a:lnTo>
                  <a:lnTo>
                    <a:pt x="67" y="30"/>
                  </a:lnTo>
                  <a:lnTo>
                    <a:pt x="0" y="286"/>
                  </a:lnTo>
                  <a:close/>
                </a:path>
              </a:pathLst>
            </a:custGeom>
            <a:blipFill>
              <a:blip r:embed="rId6"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3" name="Freeform 36"/>
            <p:cNvSpPr>
              <a:spLocks/>
            </p:cNvSpPr>
            <p:nvPr/>
          </p:nvSpPr>
          <p:spPr bwMode="auto">
            <a:xfrm>
              <a:off x="3144317" y="120407"/>
              <a:ext cx="858413" cy="858413"/>
            </a:xfrm>
            <a:custGeom>
              <a:avLst/>
              <a:gdLst>
                <a:gd name="T0" fmla="*/ 457 w 537"/>
                <a:gd name="T1" fmla="*/ 456 h 537"/>
                <a:gd name="T2" fmla="*/ 537 w 537"/>
                <a:gd name="T3" fmla="*/ 199 h 537"/>
                <a:gd name="T4" fmla="*/ 338 w 537"/>
                <a:gd name="T5" fmla="*/ 0 h 537"/>
                <a:gd name="T6" fmla="*/ 67 w 537"/>
                <a:gd name="T7" fmla="*/ 80 h 537"/>
                <a:gd name="T8" fmla="*/ 0 w 537"/>
                <a:gd name="T9" fmla="*/ 336 h 537"/>
                <a:gd name="T10" fmla="*/ 201 w 537"/>
                <a:gd name="T11" fmla="*/ 537 h 537"/>
                <a:gd name="T12" fmla="*/ 457 w 537"/>
                <a:gd name="T13" fmla="*/ 456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57" y="456"/>
                  </a:moveTo>
                  <a:lnTo>
                    <a:pt x="537" y="199"/>
                  </a:lnTo>
                  <a:lnTo>
                    <a:pt x="338" y="0"/>
                  </a:lnTo>
                  <a:lnTo>
                    <a:pt x="67" y="80"/>
                  </a:lnTo>
                  <a:lnTo>
                    <a:pt x="0" y="336"/>
                  </a:lnTo>
                  <a:lnTo>
                    <a:pt x="201" y="537"/>
                  </a:lnTo>
                  <a:lnTo>
                    <a:pt x="457" y="456"/>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4" name="Freeform 37"/>
            <p:cNvSpPr>
              <a:spLocks/>
            </p:cNvSpPr>
            <p:nvPr/>
          </p:nvSpPr>
          <p:spPr bwMode="auto">
            <a:xfrm>
              <a:off x="3754957" y="-25061"/>
              <a:ext cx="823245" cy="422013"/>
            </a:xfrm>
            <a:custGeom>
              <a:avLst/>
              <a:gdLst>
                <a:gd name="T0" fmla="*/ 202 w 515"/>
                <a:gd name="T1" fmla="*/ 264 h 264"/>
                <a:gd name="T2" fmla="*/ 457 w 515"/>
                <a:gd name="T3" fmla="*/ 183 h 264"/>
                <a:gd name="T4" fmla="*/ 515 w 515"/>
                <a:gd name="T5" fmla="*/ 0 h 264"/>
                <a:gd name="T6" fmla="*/ 17 w 515"/>
                <a:gd name="T7" fmla="*/ 0 h 264"/>
                <a:gd name="T8" fmla="*/ 0 w 515"/>
                <a:gd name="T9" fmla="*/ 62 h 264"/>
                <a:gd name="T10" fmla="*/ 202 w 515"/>
                <a:gd name="T11" fmla="*/ 264 h 264"/>
              </a:gdLst>
              <a:ahLst/>
              <a:cxnLst>
                <a:cxn ang="0">
                  <a:pos x="T0" y="T1"/>
                </a:cxn>
                <a:cxn ang="0">
                  <a:pos x="T2" y="T3"/>
                </a:cxn>
                <a:cxn ang="0">
                  <a:pos x="T4" y="T5"/>
                </a:cxn>
                <a:cxn ang="0">
                  <a:pos x="T6" y="T7"/>
                </a:cxn>
                <a:cxn ang="0">
                  <a:pos x="T8" y="T9"/>
                </a:cxn>
                <a:cxn ang="0">
                  <a:pos x="T10" y="T11"/>
                </a:cxn>
              </a:cxnLst>
              <a:rect l="0" t="0" r="r" b="b"/>
              <a:pathLst>
                <a:path w="515" h="264">
                  <a:moveTo>
                    <a:pt x="202" y="264"/>
                  </a:moveTo>
                  <a:lnTo>
                    <a:pt x="457" y="183"/>
                  </a:lnTo>
                  <a:lnTo>
                    <a:pt x="515" y="0"/>
                  </a:lnTo>
                  <a:lnTo>
                    <a:pt x="17" y="0"/>
                  </a:lnTo>
                  <a:lnTo>
                    <a:pt x="0" y="62"/>
                  </a:lnTo>
                  <a:lnTo>
                    <a:pt x="202" y="264"/>
                  </a:lnTo>
                  <a:close/>
                </a:path>
              </a:pathLst>
            </a:custGeom>
            <a:blipFill>
              <a:blip r:embed="rId7"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5" name="Freeform 38"/>
            <p:cNvSpPr>
              <a:spLocks/>
            </p:cNvSpPr>
            <p:nvPr/>
          </p:nvSpPr>
          <p:spPr bwMode="auto">
            <a:xfrm>
              <a:off x="3042008" y="-25061"/>
              <a:ext cx="626625" cy="193423"/>
            </a:xfrm>
            <a:custGeom>
              <a:avLst/>
              <a:gdLst>
                <a:gd name="T0" fmla="*/ 378 w 392"/>
                <a:gd name="T1" fmla="*/ 40 h 121"/>
                <a:gd name="T2" fmla="*/ 392 w 392"/>
                <a:gd name="T3" fmla="*/ 0 h 121"/>
                <a:gd name="T4" fmla="*/ 0 w 392"/>
                <a:gd name="T5" fmla="*/ 0 h 121"/>
                <a:gd name="T6" fmla="*/ 123 w 392"/>
                <a:gd name="T7" fmla="*/ 121 h 121"/>
                <a:gd name="T8" fmla="*/ 378 w 392"/>
                <a:gd name="T9" fmla="*/ 40 h 121"/>
              </a:gdLst>
              <a:ahLst/>
              <a:cxnLst>
                <a:cxn ang="0">
                  <a:pos x="T0" y="T1"/>
                </a:cxn>
                <a:cxn ang="0">
                  <a:pos x="T2" y="T3"/>
                </a:cxn>
                <a:cxn ang="0">
                  <a:pos x="T4" y="T5"/>
                </a:cxn>
                <a:cxn ang="0">
                  <a:pos x="T6" y="T7"/>
                </a:cxn>
                <a:cxn ang="0">
                  <a:pos x="T8" y="T9"/>
                </a:cxn>
              </a:cxnLst>
              <a:rect l="0" t="0" r="r" b="b"/>
              <a:pathLst>
                <a:path w="392" h="121">
                  <a:moveTo>
                    <a:pt x="378" y="40"/>
                  </a:moveTo>
                  <a:lnTo>
                    <a:pt x="392" y="0"/>
                  </a:lnTo>
                  <a:lnTo>
                    <a:pt x="0" y="0"/>
                  </a:lnTo>
                  <a:lnTo>
                    <a:pt x="123" y="121"/>
                  </a:lnTo>
                  <a:lnTo>
                    <a:pt x="378" y="40"/>
                  </a:lnTo>
                  <a:close/>
                </a:path>
              </a:pathLst>
            </a:custGeom>
            <a:blipFill>
              <a:blip r:embed="rId8"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6" name="Freeform 39"/>
            <p:cNvSpPr>
              <a:spLocks/>
            </p:cNvSpPr>
            <p:nvPr/>
          </p:nvSpPr>
          <p:spPr bwMode="auto">
            <a:xfrm>
              <a:off x="4587792" y="-25061"/>
              <a:ext cx="858413" cy="644210"/>
            </a:xfrm>
            <a:custGeom>
              <a:avLst/>
              <a:gdLst>
                <a:gd name="T0" fmla="*/ 200 w 537"/>
                <a:gd name="T1" fmla="*/ 403 h 403"/>
                <a:gd name="T2" fmla="*/ 457 w 537"/>
                <a:gd name="T3" fmla="*/ 322 h 403"/>
                <a:gd name="T4" fmla="*/ 537 w 537"/>
                <a:gd name="T5" fmla="*/ 64 h 403"/>
                <a:gd name="T6" fmla="*/ 471 w 537"/>
                <a:gd name="T7" fmla="*/ 0 h 403"/>
                <a:gd name="T8" fmla="*/ 53 w 537"/>
                <a:gd name="T9" fmla="*/ 0 h 403"/>
                <a:gd name="T10" fmla="*/ 0 w 537"/>
                <a:gd name="T11" fmla="*/ 201 h 403"/>
                <a:gd name="T12" fmla="*/ 200 w 537"/>
                <a:gd name="T13" fmla="*/ 403 h 403"/>
              </a:gdLst>
              <a:ahLst/>
              <a:cxnLst>
                <a:cxn ang="0">
                  <a:pos x="T0" y="T1"/>
                </a:cxn>
                <a:cxn ang="0">
                  <a:pos x="T2" y="T3"/>
                </a:cxn>
                <a:cxn ang="0">
                  <a:pos x="T4" y="T5"/>
                </a:cxn>
                <a:cxn ang="0">
                  <a:pos x="T6" y="T7"/>
                </a:cxn>
                <a:cxn ang="0">
                  <a:pos x="T8" y="T9"/>
                </a:cxn>
                <a:cxn ang="0">
                  <a:pos x="T10" y="T11"/>
                </a:cxn>
                <a:cxn ang="0">
                  <a:pos x="T12" y="T13"/>
                </a:cxn>
              </a:cxnLst>
              <a:rect l="0" t="0" r="r" b="b"/>
              <a:pathLst>
                <a:path w="537" h="403">
                  <a:moveTo>
                    <a:pt x="200" y="403"/>
                  </a:moveTo>
                  <a:lnTo>
                    <a:pt x="457" y="322"/>
                  </a:lnTo>
                  <a:lnTo>
                    <a:pt x="537" y="64"/>
                  </a:lnTo>
                  <a:lnTo>
                    <a:pt x="471" y="0"/>
                  </a:lnTo>
                  <a:lnTo>
                    <a:pt x="53" y="0"/>
                  </a:lnTo>
                  <a:lnTo>
                    <a:pt x="0" y="201"/>
                  </a:lnTo>
                  <a:lnTo>
                    <a:pt x="200" y="403"/>
                  </a:lnTo>
                  <a:close/>
                </a:path>
              </a:pathLst>
            </a:custGeom>
            <a:blipFill>
              <a:blip r:embed="rId9"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7" name="Freeform 40"/>
            <p:cNvSpPr>
              <a:spLocks/>
            </p:cNvSpPr>
            <p:nvPr/>
          </p:nvSpPr>
          <p:spPr bwMode="auto">
            <a:xfrm>
              <a:off x="3986743" y="352193"/>
              <a:ext cx="858413" cy="858413"/>
            </a:xfrm>
            <a:custGeom>
              <a:avLst/>
              <a:gdLst>
                <a:gd name="T0" fmla="*/ 201 w 537"/>
                <a:gd name="T1" fmla="*/ 537 h 537"/>
                <a:gd name="T2" fmla="*/ 457 w 537"/>
                <a:gd name="T3" fmla="*/ 456 h 537"/>
                <a:gd name="T4" fmla="*/ 537 w 537"/>
                <a:gd name="T5" fmla="*/ 199 h 537"/>
                <a:gd name="T6" fmla="*/ 336 w 537"/>
                <a:gd name="T7" fmla="*/ 0 h 537"/>
                <a:gd name="T8" fmla="*/ 67 w 537"/>
                <a:gd name="T9" fmla="*/ 82 h 537"/>
                <a:gd name="T10" fmla="*/ 0 w 537"/>
                <a:gd name="T11" fmla="*/ 336 h 537"/>
                <a:gd name="T12" fmla="*/ 201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201" y="537"/>
                  </a:moveTo>
                  <a:lnTo>
                    <a:pt x="457" y="456"/>
                  </a:lnTo>
                  <a:lnTo>
                    <a:pt x="537" y="199"/>
                  </a:lnTo>
                  <a:lnTo>
                    <a:pt x="336" y="0"/>
                  </a:lnTo>
                  <a:lnTo>
                    <a:pt x="67" y="82"/>
                  </a:lnTo>
                  <a:lnTo>
                    <a:pt x="0" y="336"/>
                  </a:lnTo>
                  <a:lnTo>
                    <a:pt x="201" y="53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8" name="Freeform 41"/>
            <p:cNvSpPr>
              <a:spLocks/>
            </p:cNvSpPr>
            <p:nvPr/>
          </p:nvSpPr>
          <p:spPr bwMode="auto">
            <a:xfrm>
              <a:off x="5256745" y="-52361"/>
              <a:ext cx="858413" cy="858413"/>
            </a:xfrm>
            <a:custGeom>
              <a:avLst/>
              <a:gdLst>
                <a:gd name="T0" fmla="*/ 457 w 537"/>
                <a:gd name="T1" fmla="*/ 457 h 537"/>
                <a:gd name="T2" fmla="*/ 537 w 537"/>
                <a:gd name="T3" fmla="*/ 201 h 537"/>
                <a:gd name="T4" fmla="*/ 336 w 537"/>
                <a:gd name="T5" fmla="*/ 0 h 537"/>
                <a:gd name="T6" fmla="*/ 67 w 537"/>
                <a:gd name="T7" fmla="*/ 83 h 537"/>
                <a:gd name="T8" fmla="*/ 0 w 537"/>
                <a:gd name="T9" fmla="*/ 338 h 537"/>
                <a:gd name="T10" fmla="*/ 200 w 537"/>
                <a:gd name="T11" fmla="*/ 537 h 537"/>
                <a:gd name="T12" fmla="*/ 457 w 537"/>
                <a:gd name="T13" fmla="*/ 45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57" y="457"/>
                  </a:moveTo>
                  <a:lnTo>
                    <a:pt x="537" y="201"/>
                  </a:lnTo>
                  <a:lnTo>
                    <a:pt x="336" y="0"/>
                  </a:lnTo>
                  <a:lnTo>
                    <a:pt x="67" y="83"/>
                  </a:lnTo>
                  <a:lnTo>
                    <a:pt x="0" y="338"/>
                  </a:lnTo>
                  <a:lnTo>
                    <a:pt x="200" y="537"/>
                  </a:lnTo>
                  <a:lnTo>
                    <a:pt x="457" y="45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89" name="Freeform 42"/>
            <p:cNvSpPr>
              <a:spLocks/>
            </p:cNvSpPr>
            <p:nvPr/>
          </p:nvSpPr>
          <p:spPr bwMode="auto">
            <a:xfrm>
              <a:off x="1112580" y="1052351"/>
              <a:ext cx="858413" cy="860011"/>
            </a:xfrm>
            <a:custGeom>
              <a:avLst/>
              <a:gdLst>
                <a:gd name="T0" fmla="*/ 457 w 537"/>
                <a:gd name="T1" fmla="*/ 457 h 538"/>
                <a:gd name="T2" fmla="*/ 537 w 537"/>
                <a:gd name="T3" fmla="*/ 202 h 538"/>
                <a:gd name="T4" fmla="*/ 336 w 537"/>
                <a:gd name="T5" fmla="*/ 0 h 538"/>
                <a:gd name="T6" fmla="*/ 66 w 537"/>
                <a:gd name="T7" fmla="*/ 83 h 538"/>
                <a:gd name="T8" fmla="*/ 0 w 537"/>
                <a:gd name="T9" fmla="*/ 336 h 538"/>
                <a:gd name="T10" fmla="*/ 199 w 537"/>
                <a:gd name="T11" fmla="*/ 538 h 538"/>
                <a:gd name="T12" fmla="*/ 457 w 537"/>
                <a:gd name="T13" fmla="*/ 457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57" y="457"/>
                  </a:moveTo>
                  <a:lnTo>
                    <a:pt x="537" y="202"/>
                  </a:lnTo>
                  <a:lnTo>
                    <a:pt x="336" y="0"/>
                  </a:lnTo>
                  <a:lnTo>
                    <a:pt x="66" y="83"/>
                  </a:lnTo>
                  <a:lnTo>
                    <a:pt x="0" y="336"/>
                  </a:lnTo>
                  <a:lnTo>
                    <a:pt x="199" y="538"/>
                  </a:lnTo>
                  <a:lnTo>
                    <a:pt x="457" y="45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0" name="Freeform 43"/>
            <p:cNvSpPr>
              <a:spLocks/>
            </p:cNvSpPr>
            <p:nvPr/>
          </p:nvSpPr>
          <p:spPr bwMode="auto">
            <a:xfrm>
              <a:off x="0" y="625543"/>
              <a:ext cx="282941" cy="741720"/>
            </a:xfrm>
            <a:custGeom>
              <a:avLst/>
              <a:gdLst>
                <a:gd name="T0" fmla="*/ 97 w 177"/>
                <a:gd name="T1" fmla="*/ 434 h 464"/>
                <a:gd name="T2" fmla="*/ 177 w 177"/>
                <a:gd name="T3" fmla="*/ 179 h 464"/>
                <a:gd name="T4" fmla="*/ 0 w 177"/>
                <a:gd name="T5" fmla="*/ 0 h 464"/>
                <a:gd name="T6" fmla="*/ 0 w 177"/>
                <a:gd name="T7" fmla="*/ 464 h 464"/>
                <a:gd name="T8" fmla="*/ 97 w 177"/>
                <a:gd name="T9" fmla="*/ 434 h 464"/>
              </a:gdLst>
              <a:ahLst/>
              <a:cxnLst>
                <a:cxn ang="0">
                  <a:pos x="T0" y="T1"/>
                </a:cxn>
                <a:cxn ang="0">
                  <a:pos x="T2" y="T3"/>
                </a:cxn>
                <a:cxn ang="0">
                  <a:pos x="T4" y="T5"/>
                </a:cxn>
                <a:cxn ang="0">
                  <a:pos x="T6" y="T7"/>
                </a:cxn>
                <a:cxn ang="0">
                  <a:pos x="T8" y="T9"/>
                </a:cxn>
              </a:cxnLst>
              <a:rect l="0" t="0" r="r" b="b"/>
              <a:pathLst>
                <a:path w="177" h="464">
                  <a:moveTo>
                    <a:pt x="97" y="434"/>
                  </a:moveTo>
                  <a:lnTo>
                    <a:pt x="177" y="179"/>
                  </a:lnTo>
                  <a:lnTo>
                    <a:pt x="0" y="0"/>
                  </a:lnTo>
                  <a:lnTo>
                    <a:pt x="0" y="464"/>
                  </a:lnTo>
                  <a:lnTo>
                    <a:pt x="97" y="434"/>
                  </a:lnTo>
                  <a:close/>
                </a:path>
              </a:pathLst>
            </a:custGeom>
            <a:blipFill>
              <a:blip r:embed="rId10"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1" name="Freeform 44"/>
            <p:cNvSpPr>
              <a:spLocks/>
            </p:cNvSpPr>
            <p:nvPr/>
          </p:nvSpPr>
          <p:spPr bwMode="auto">
            <a:xfrm>
              <a:off x="0" y="1410423"/>
              <a:ext cx="530713" cy="858413"/>
            </a:xfrm>
            <a:custGeom>
              <a:avLst/>
              <a:gdLst>
                <a:gd name="T0" fmla="*/ 332 w 332"/>
                <a:gd name="T1" fmla="*/ 201 h 537"/>
                <a:gd name="T2" fmla="*/ 133 w 332"/>
                <a:gd name="T3" fmla="*/ 0 h 537"/>
                <a:gd name="T4" fmla="*/ 0 w 332"/>
                <a:gd name="T5" fmla="*/ 40 h 537"/>
                <a:gd name="T6" fmla="*/ 0 w 332"/>
                <a:gd name="T7" fmla="*/ 537 h 537"/>
                <a:gd name="T8" fmla="*/ 252 w 332"/>
                <a:gd name="T9" fmla="*/ 456 h 537"/>
                <a:gd name="T10" fmla="*/ 332 w 332"/>
                <a:gd name="T11" fmla="*/ 201 h 537"/>
              </a:gdLst>
              <a:ahLst/>
              <a:cxnLst>
                <a:cxn ang="0">
                  <a:pos x="T0" y="T1"/>
                </a:cxn>
                <a:cxn ang="0">
                  <a:pos x="T2" y="T3"/>
                </a:cxn>
                <a:cxn ang="0">
                  <a:pos x="T4" y="T5"/>
                </a:cxn>
                <a:cxn ang="0">
                  <a:pos x="T6" y="T7"/>
                </a:cxn>
                <a:cxn ang="0">
                  <a:pos x="T8" y="T9"/>
                </a:cxn>
                <a:cxn ang="0">
                  <a:pos x="T10" y="T11"/>
                </a:cxn>
              </a:cxnLst>
              <a:rect l="0" t="0" r="r" b="b"/>
              <a:pathLst>
                <a:path w="332" h="537">
                  <a:moveTo>
                    <a:pt x="332" y="201"/>
                  </a:moveTo>
                  <a:lnTo>
                    <a:pt x="133" y="0"/>
                  </a:lnTo>
                  <a:lnTo>
                    <a:pt x="0" y="40"/>
                  </a:lnTo>
                  <a:lnTo>
                    <a:pt x="0" y="537"/>
                  </a:lnTo>
                  <a:lnTo>
                    <a:pt x="252" y="456"/>
                  </a:lnTo>
                  <a:lnTo>
                    <a:pt x="332" y="201"/>
                  </a:lnTo>
                  <a:close/>
                </a:path>
              </a:pathLst>
            </a:custGeom>
            <a:blipFill>
              <a:blip r:embed="rId11"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2" name="Freeform 45"/>
            <p:cNvSpPr>
              <a:spLocks/>
            </p:cNvSpPr>
            <p:nvPr/>
          </p:nvSpPr>
          <p:spPr bwMode="auto">
            <a:xfrm>
              <a:off x="266956" y="814171"/>
              <a:ext cx="858413" cy="860012"/>
            </a:xfrm>
            <a:custGeom>
              <a:avLst/>
              <a:gdLst>
                <a:gd name="T0" fmla="*/ 457 w 537"/>
                <a:gd name="T1" fmla="*/ 457 h 538"/>
                <a:gd name="T2" fmla="*/ 537 w 537"/>
                <a:gd name="T3" fmla="*/ 202 h 538"/>
                <a:gd name="T4" fmla="*/ 336 w 537"/>
                <a:gd name="T5" fmla="*/ 0 h 538"/>
                <a:gd name="T6" fmla="*/ 66 w 537"/>
                <a:gd name="T7" fmla="*/ 83 h 538"/>
                <a:gd name="T8" fmla="*/ 0 w 537"/>
                <a:gd name="T9" fmla="*/ 338 h 538"/>
                <a:gd name="T10" fmla="*/ 201 w 537"/>
                <a:gd name="T11" fmla="*/ 538 h 538"/>
                <a:gd name="T12" fmla="*/ 457 w 537"/>
                <a:gd name="T13" fmla="*/ 457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57" y="457"/>
                  </a:moveTo>
                  <a:lnTo>
                    <a:pt x="537" y="202"/>
                  </a:lnTo>
                  <a:lnTo>
                    <a:pt x="336" y="0"/>
                  </a:lnTo>
                  <a:lnTo>
                    <a:pt x="66" y="83"/>
                  </a:lnTo>
                  <a:lnTo>
                    <a:pt x="0" y="338"/>
                  </a:lnTo>
                  <a:lnTo>
                    <a:pt x="201" y="538"/>
                  </a:lnTo>
                  <a:lnTo>
                    <a:pt x="457" y="457"/>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3" name="Freeform 46"/>
            <p:cNvSpPr>
              <a:spLocks/>
            </p:cNvSpPr>
            <p:nvPr/>
          </p:nvSpPr>
          <p:spPr bwMode="auto">
            <a:xfrm>
              <a:off x="505137" y="1632621"/>
              <a:ext cx="858413" cy="858414"/>
            </a:xfrm>
            <a:custGeom>
              <a:avLst/>
              <a:gdLst>
                <a:gd name="T0" fmla="*/ 456 w 537"/>
                <a:gd name="T1" fmla="*/ 456 h 537"/>
                <a:gd name="T2" fmla="*/ 537 w 537"/>
                <a:gd name="T3" fmla="*/ 201 h 537"/>
                <a:gd name="T4" fmla="*/ 336 w 537"/>
                <a:gd name="T5" fmla="*/ 0 h 537"/>
                <a:gd name="T6" fmla="*/ 66 w 537"/>
                <a:gd name="T7" fmla="*/ 82 h 537"/>
                <a:gd name="T8" fmla="*/ 0 w 537"/>
                <a:gd name="T9" fmla="*/ 338 h 537"/>
                <a:gd name="T10" fmla="*/ 201 w 537"/>
                <a:gd name="T11" fmla="*/ 537 h 537"/>
                <a:gd name="T12" fmla="*/ 456 w 537"/>
                <a:gd name="T13" fmla="*/ 456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56" y="456"/>
                  </a:moveTo>
                  <a:lnTo>
                    <a:pt x="537" y="201"/>
                  </a:lnTo>
                  <a:lnTo>
                    <a:pt x="336" y="0"/>
                  </a:lnTo>
                  <a:lnTo>
                    <a:pt x="66" y="82"/>
                  </a:lnTo>
                  <a:lnTo>
                    <a:pt x="0" y="338"/>
                  </a:lnTo>
                  <a:lnTo>
                    <a:pt x="201" y="537"/>
                  </a:lnTo>
                  <a:lnTo>
                    <a:pt x="456" y="456"/>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4" name="Freeform 47"/>
            <p:cNvSpPr>
              <a:spLocks/>
            </p:cNvSpPr>
            <p:nvPr/>
          </p:nvSpPr>
          <p:spPr bwMode="auto">
            <a:xfrm>
              <a:off x="752910" y="2452667"/>
              <a:ext cx="858413" cy="858414"/>
            </a:xfrm>
            <a:custGeom>
              <a:avLst/>
              <a:gdLst>
                <a:gd name="T0" fmla="*/ 66 w 537"/>
                <a:gd name="T1" fmla="*/ 82 h 537"/>
                <a:gd name="T2" fmla="*/ 0 w 537"/>
                <a:gd name="T3" fmla="*/ 336 h 537"/>
                <a:gd name="T4" fmla="*/ 201 w 537"/>
                <a:gd name="T5" fmla="*/ 537 h 537"/>
                <a:gd name="T6" fmla="*/ 456 w 537"/>
                <a:gd name="T7" fmla="*/ 457 h 537"/>
                <a:gd name="T8" fmla="*/ 537 w 537"/>
                <a:gd name="T9" fmla="*/ 201 h 537"/>
                <a:gd name="T10" fmla="*/ 336 w 537"/>
                <a:gd name="T11" fmla="*/ 0 h 537"/>
                <a:gd name="T12" fmla="*/ 66 w 537"/>
                <a:gd name="T13" fmla="*/ 82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66" y="82"/>
                  </a:moveTo>
                  <a:lnTo>
                    <a:pt x="0" y="336"/>
                  </a:lnTo>
                  <a:lnTo>
                    <a:pt x="201" y="537"/>
                  </a:lnTo>
                  <a:lnTo>
                    <a:pt x="456" y="457"/>
                  </a:lnTo>
                  <a:lnTo>
                    <a:pt x="537" y="201"/>
                  </a:lnTo>
                  <a:lnTo>
                    <a:pt x="336" y="0"/>
                  </a:lnTo>
                  <a:lnTo>
                    <a:pt x="66" y="82"/>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5" name="Freeform 48"/>
            <p:cNvSpPr>
              <a:spLocks/>
            </p:cNvSpPr>
            <p:nvPr/>
          </p:nvSpPr>
          <p:spPr bwMode="auto">
            <a:xfrm>
              <a:off x="1347565" y="1856415"/>
              <a:ext cx="858413" cy="860012"/>
            </a:xfrm>
            <a:custGeom>
              <a:avLst/>
              <a:gdLst>
                <a:gd name="T0" fmla="*/ 66 w 537"/>
                <a:gd name="T1" fmla="*/ 83 h 538"/>
                <a:gd name="T2" fmla="*/ 0 w 537"/>
                <a:gd name="T3" fmla="*/ 338 h 538"/>
                <a:gd name="T4" fmla="*/ 199 w 537"/>
                <a:gd name="T5" fmla="*/ 538 h 538"/>
                <a:gd name="T6" fmla="*/ 456 w 537"/>
                <a:gd name="T7" fmla="*/ 457 h 538"/>
                <a:gd name="T8" fmla="*/ 537 w 537"/>
                <a:gd name="T9" fmla="*/ 202 h 538"/>
                <a:gd name="T10" fmla="*/ 336 w 537"/>
                <a:gd name="T11" fmla="*/ 0 h 538"/>
                <a:gd name="T12" fmla="*/ 66 w 537"/>
                <a:gd name="T13" fmla="*/ 83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66" y="83"/>
                  </a:moveTo>
                  <a:lnTo>
                    <a:pt x="0" y="338"/>
                  </a:lnTo>
                  <a:lnTo>
                    <a:pt x="199" y="538"/>
                  </a:lnTo>
                  <a:lnTo>
                    <a:pt x="456" y="457"/>
                  </a:lnTo>
                  <a:lnTo>
                    <a:pt x="537" y="202"/>
                  </a:lnTo>
                  <a:lnTo>
                    <a:pt x="336" y="0"/>
                  </a:lnTo>
                  <a:lnTo>
                    <a:pt x="66" y="83"/>
                  </a:lnTo>
                  <a:close/>
                </a:path>
              </a:pathLst>
            </a:custGeom>
            <a:blipFill>
              <a:blip r:embed="rId3"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96" name="Freeform 49"/>
            <p:cNvSpPr>
              <a:spLocks/>
            </p:cNvSpPr>
            <p:nvPr/>
          </p:nvSpPr>
          <p:spPr bwMode="auto">
            <a:xfrm>
              <a:off x="0" y="2224079"/>
              <a:ext cx="772092" cy="858414"/>
            </a:xfrm>
            <a:custGeom>
              <a:avLst/>
              <a:gdLst>
                <a:gd name="T0" fmla="*/ 402 w 483"/>
                <a:gd name="T1" fmla="*/ 457 h 537"/>
                <a:gd name="T2" fmla="*/ 483 w 483"/>
                <a:gd name="T3" fmla="*/ 201 h 537"/>
                <a:gd name="T4" fmla="*/ 282 w 483"/>
                <a:gd name="T5" fmla="*/ 0 h 537"/>
                <a:gd name="T6" fmla="*/ 12 w 483"/>
                <a:gd name="T7" fmla="*/ 82 h 537"/>
                <a:gd name="T8" fmla="*/ 0 w 483"/>
                <a:gd name="T9" fmla="*/ 131 h 537"/>
                <a:gd name="T10" fmla="*/ 0 w 483"/>
                <a:gd name="T11" fmla="*/ 390 h 537"/>
                <a:gd name="T12" fmla="*/ 147 w 483"/>
                <a:gd name="T13" fmla="*/ 537 h 537"/>
                <a:gd name="T14" fmla="*/ 402 w 483"/>
                <a:gd name="T15" fmla="*/ 457 h 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3" h="537">
                  <a:moveTo>
                    <a:pt x="402" y="457"/>
                  </a:moveTo>
                  <a:lnTo>
                    <a:pt x="483" y="201"/>
                  </a:lnTo>
                  <a:lnTo>
                    <a:pt x="282" y="0"/>
                  </a:lnTo>
                  <a:lnTo>
                    <a:pt x="12" y="82"/>
                  </a:lnTo>
                  <a:lnTo>
                    <a:pt x="0" y="131"/>
                  </a:lnTo>
                  <a:lnTo>
                    <a:pt x="0" y="390"/>
                  </a:lnTo>
                  <a:lnTo>
                    <a:pt x="147" y="537"/>
                  </a:lnTo>
                  <a:lnTo>
                    <a:pt x="402" y="457"/>
                  </a:lnTo>
                  <a:close/>
                </a:path>
              </a:pathLst>
            </a:custGeom>
            <a:blipFill>
              <a:blip r:embed="rId12" cstate="email">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sp>
        <p:nvSpPr>
          <p:cNvPr id="60" name="矩形 259">
            <a:extLst>
              <a:ext uri="{FF2B5EF4-FFF2-40B4-BE49-F238E27FC236}">
                <a16:creationId xmlns:a16="http://schemas.microsoft.com/office/drawing/2014/main" id="{BD46317C-2256-43FC-9B8F-D67895F73B02}"/>
              </a:ext>
            </a:extLst>
          </p:cNvPr>
          <p:cNvSpPr>
            <a:spLocks noChangeArrowheads="1"/>
          </p:cNvSpPr>
          <p:nvPr/>
        </p:nvSpPr>
        <p:spPr bwMode="auto">
          <a:xfrm>
            <a:off x="1040715" y="2256510"/>
            <a:ext cx="4087958" cy="1107996"/>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fa-IR" altLang="zh-CN" sz="7200" b="1" kern="5000" dirty="0">
                <a:solidFill>
                  <a:srgbClr val="FFC000"/>
                </a:solidFill>
                <a:latin typeface="Calibri" panose="020F0502020204030204" pitchFamily="34" charset="0"/>
                <a:ea typeface="印品黑体" panose="00000500000000000000" pitchFamily="2" charset="-122"/>
                <a:cs typeface="B Nazanin" panose="00000700000000000000" pitchFamily="2" charset="-78"/>
              </a:rPr>
              <a:t>تم : زنبورها</a:t>
            </a:r>
            <a:endParaRPr lang="zh-CN" altLang="en-US" sz="7200" b="1" kern="5000" dirty="0">
              <a:solidFill>
                <a:srgbClr val="FFC000"/>
              </a:solidFill>
              <a:latin typeface="Calibri" panose="020F0502020204030204" pitchFamily="34" charset="0"/>
              <a:ea typeface="印品黑体" panose="00000500000000000000" pitchFamily="2" charset="-122"/>
              <a:cs typeface="B Nazanin" panose="00000700000000000000" pitchFamily="2" charset="-78"/>
            </a:endParaRPr>
          </a:p>
        </p:txBody>
      </p:sp>
      <p:sp>
        <p:nvSpPr>
          <p:cNvPr id="61" name="矩形 259">
            <a:extLst>
              <a:ext uri="{FF2B5EF4-FFF2-40B4-BE49-F238E27FC236}">
                <a16:creationId xmlns:a16="http://schemas.microsoft.com/office/drawing/2014/main" id="{7C5C5AEA-E00E-4C1D-8700-758AFB6E8274}"/>
              </a:ext>
            </a:extLst>
          </p:cNvPr>
          <p:cNvSpPr>
            <a:spLocks noChangeArrowheads="1"/>
          </p:cNvSpPr>
          <p:nvPr/>
        </p:nvSpPr>
        <p:spPr bwMode="auto">
          <a:xfrm>
            <a:off x="741801" y="3792737"/>
            <a:ext cx="4238015" cy="43088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fa-IR" altLang="zh-CN" sz="2800" b="1" dirty="0">
                <a:latin typeface="Calibri" panose="020F0502020204030204" pitchFamily="34" charset="0"/>
                <a:ea typeface="印品黑体" panose="00000500000000000000" pitchFamily="2" charset="-122"/>
                <a:cs typeface="B Nazanin" panose="00000700000000000000" pitchFamily="2" charset="-78"/>
              </a:rPr>
              <a:t>قالب پاورپوینت زنبور عسل</a:t>
            </a:r>
            <a:endParaRPr lang="zh-CN" altLang="en-US" sz="2800" b="1" dirty="0">
              <a:latin typeface="Calibri" panose="020F0502020204030204" pitchFamily="34" charset="0"/>
              <a:ea typeface="印品黑体" panose="00000500000000000000" pitchFamily="2" charset="-122"/>
              <a:cs typeface="B Nazanin" panose="00000700000000000000" pitchFamily="2" charset="-78"/>
            </a:endParaRPr>
          </a:p>
        </p:txBody>
      </p:sp>
      <p:sp>
        <p:nvSpPr>
          <p:cNvPr id="121" name="Text Placeholder 3">
            <a:extLst>
              <a:ext uri="{FF2B5EF4-FFF2-40B4-BE49-F238E27FC236}">
                <a16:creationId xmlns:a16="http://schemas.microsoft.com/office/drawing/2014/main" id="{5E32A5C5-9467-4076-96CC-0F073BF46BEA}"/>
              </a:ext>
            </a:extLst>
          </p:cNvPr>
          <p:cNvSpPr txBox="1">
            <a:spLocks/>
          </p:cNvSpPr>
          <p:nvPr/>
        </p:nvSpPr>
        <p:spPr>
          <a:xfrm>
            <a:off x="598156" y="4108312"/>
            <a:ext cx="4506046" cy="1573771"/>
          </a:xfrm>
          <a:prstGeom prst="rect">
            <a:avLst/>
          </a:prstGeom>
        </p:spPr>
        <p:txBody>
          <a:bodyPr spcCol="731520" anchor="ctr"/>
          <a:lstStyle>
            <a:defPPr>
              <a:defRPr lang="en-US"/>
            </a:defPPr>
            <a:lvl1pPr marL="0" algn="r" defTabSz="914286" rtl="0" eaLnBrk="1" latinLnBrk="0" hangingPunct="1">
              <a:defRPr sz="1200" kern="1200">
                <a:solidFill>
                  <a:schemeClr val="tx1">
                    <a:tint val="75000"/>
                  </a:schemeClr>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30" algn="l" defTabSz="914286" rtl="0" eaLnBrk="1" latinLnBrk="0" hangingPunct="1">
              <a:defRPr sz="1800" kern="1200">
                <a:solidFill>
                  <a:schemeClr val="tx1"/>
                </a:solidFill>
                <a:latin typeface="+mn-lt"/>
                <a:ea typeface="+mn-ea"/>
                <a:cs typeface="+mn-cs"/>
              </a:defRPr>
            </a:lvl4pPr>
            <a:lvl5pPr marL="1828573" algn="l" defTabSz="914286" rtl="0" eaLnBrk="1" latinLnBrk="0" hangingPunct="1">
              <a:defRPr sz="1800" kern="1200">
                <a:solidFill>
                  <a:schemeClr val="tx1"/>
                </a:solidFill>
                <a:latin typeface="+mn-lt"/>
                <a:ea typeface="+mn-ea"/>
                <a:cs typeface="+mn-cs"/>
              </a:defRPr>
            </a:lvl5pPr>
            <a:lvl6pPr marL="2285718"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200000"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a:lstStyle>
          <a:p>
            <a:pPr rtl="1"/>
            <a:r>
              <a:rPr lang="fa-IR" sz="1600"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en-US" sz="1600" dirty="0">
              <a:cs typeface="B Nazanin" panose="00000700000000000000" pitchFamily="2" charset="-78"/>
            </a:endParaRPr>
          </a:p>
        </p:txBody>
      </p:sp>
      <p:sp>
        <p:nvSpPr>
          <p:cNvPr id="151" name="Hexágono 8">
            <a:extLst>
              <a:ext uri="{FF2B5EF4-FFF2-40B4-BE49-F238E27FC236}">
                <a16:creationId xmlns:a16="http://schemas.microsoft.com/office/drawing/2014/main" id="{D300C7CB-635E-492D-8876-936EFC2C4A8E}"/>
              </a:ext>
            </a:extLst>
          </p:cNvPr>
          <p:cNvSpPr/>
          <p:nvPr/>
        </p:nvSpPr>
        <p:spPr>
          <a:xfrm rot="5400000">
            <a:off x="1791525" y="5752493"/>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sp>
        <p:nvSpPr>
          <p:cNvPr id="152" name="Hexágono 8">
            <a:extLst>
              <a:ext uri="{FF2B5EF4-FFF2-40B4-BE49-F238E27FC236}">
                <a16:creationId xmlns:a16="http://schemas.microsoft.com/office/drawing/2014/main" id="{E8158FDB-67E6-4122-A4F0-BC2E9B00BD68}"/>
              </a:ext>
            </a:extLst>
          </p:cNvPr>
          <p:cNvSpPr/>
          <p:nvPr/>
        </p:nvSpPr>
        <p:spPr>
          <a:xfrm rot="5400000">
            <a:off x="2787159" y="5734303"/>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sp>
        <p:nvSpPr>
          <p:cNvPr id="150" name="Hexágono 8">
            <a:extLst>
              <a:ext uri="{FF2B5EF4-FFF2-40B4-BE49-F238E27FC236}">
                <a16:creationId xmlns:a16="http://schemas.microsoft.com/office/drawing/2014/main" id="{33A0A689-AED2-40FE-8A61-4C04FD93D39E}"/>
              </a:ext>
            </a:extLst>
          </p:cNvPr>
          <p:cNvSpPr/>
          <p:nvPr/>
        </p:nvSpPr>
        <p:spPr>
          <a:xfrm rot="5400000">
            <a:off x="776969" y="5752493"/>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sp>
        <p:nvSpPr>
          <p:cNvPr id="167" name="Hexágono 8">
            <a:extLst>
              <a:ext uri="{FF2B5EF4-FFF2-40B4-BE49-F238E27FC236}">
                <a16:creationId xmlns:a16="http://schemas.microsoft.com/office/drawing/2014/main" id="{21288E66-D64B-46C9-9632-CEDEC06DC241}"/>
              </a:ext>
            </a:extLst>
          </p:cNvPr>
          <p:cNvSpPr/>
          <p:nvPr/>
        </p:nvSpPr>
        <p:spPr>
          <a:xfrm rot="5400000">
            <a:off x="3780393" y="5722632"/>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nvGrpSpPr>
          <p:cNvPr id="5" name="Grupo 4">
            <a:extLst>
              <a:ext uri="{FF2B5EF4-FFF2-40B4-BE49-F238E27FC236}">
                <a16:creationId xmlns:a16="http://schemas.microsoft.com/office/drawing/2014/main" id="{C7D07189-ED22-47C9-B309-48FD37F51CAC}"/>
              </a:ext>
            </a:extLst>
          </p:cNvPr>
          <p:cNvGrpSpPr/>
          <p:nvPr/>
        </p:nvGrpSpPr>
        <p:grpSpPr>
          <a:xfrm>
            <a:off x="4848406" y="1293777"/>
            <a:ext cx="1247594" cy="899379"/>
            <a:chOff x="10207120" y="206414"/>
            <a:chExt cx="1759095" cy="1268115"/>
          </a:xfrm>
        </p:grpSpPr>
        <p:grpSp>
          <p:nvGrpSpPr>
            <p:cNvPr id="201" name="Grupo 200">
              <a:extLst>
                <a:ext uri="{FF2B5EF4-FFF2-40B4-BE49-F238E27FC236}">
                  <a16:creationId xmlns:a16="http://schemas.microsoft.com/office/drawing/2014/main" id="{4832E921-9971-4507-871B-2947D853F412}"/>
                </a:ext>
              </a:extLst>
            </p:cNvPr>
            <p:cNvGrpSpPr/>
            <p:nvPr/>
          </p:nvGrpSpPr>
          <p:grpSpPr>
            <a:xfrm rot="1520531">
              <a:off x="10698108" y="863891"/>
              <a:ext cx="973977" cy="610638"/>
              <a:chOff x="-5125474" y="2125310"/>
              <a:chExt cx="4008182" cy="2512945"/>
            </a:xfrm>
            <a:solidFill>
              <a:srgbClr val="FED715"/>
            </a:solidFill>
          </p:grpSpPr>
          <p:sp>
            <p:nvSpPr>
              <p:cNvPr id="202" name="Freeform 5">
                <a:extLst>
                  <a:ext uri="{FF2B5EF4-FFF2-40B4-BE49-F238E27FC236}">
                    <a16:creationId xmlns:a16="http://schemas.microsoft.com/office/drawing/2014/main" id="{6E60D493-07AC-476C-B058-130C8223C614}"/>
                  </a:ext>
                </a:extLst>
              </p:cNvPr>
              <p:cNvSpPr>
                <a:spLocks/>
              </p:cNvSpPr>
              <p:nvPr/>
            </p:nvSpPr>
            <p:spPr bwMode="auto">
              <a:xfrm>
                <a:off x="-3109499" y="2181489"/>
                <a:ext cx="1992207" cy="2428677"/>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03" name="Freeform 6">
                <a:extLst>
                  <a:ext uri="{FF2B5EF4-FFF2-40B4-BE49-F238E27FC236}">
                    <a16:creationId xmlns:a16="http://schemas.microsoft.com/office/drawing/2014/main" id="{94D1A4E4-E1F0-403E-B87E-19169FF7E251}"/>
                  </a:ext>
                </a:extLst>
              </p:cNvPr>
              <p:cNvSpPr>
                <a:spLocks/>
              </p:cNvSpPr>
              <p:nvPr/>
            </p:nvSpPr>
            <p:spPr bwMode="auto">
              <a:xfrm>
                <a:off x="-5125474" y="2125310"/>
                <a:ext cx="2015975" cy="2512945"/>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nvGrpSpPr>
            <p:cNvPr id="204" name="Grupo 203">
              <a:extLst>
                <a:ext uri="{FF2B5EF4-FFF2-40B4-BE49-F238E27FC236}">
                  <a16:creationId xmlns:a16="http://schemas.microsoft.com/office/drawing/2014/main" id="{D19CB9D9-D88B-4BB5-8CDC-73DBB69571A1}"/>
                </a:ext>
              </a:extLst>
            </p:cNvPr>
            <p:cNvGrpSpPr/>
            <p:nvPr/>
          </p:nvGrpSpPr>
          <p:grpSpPr>
            <a:xfrm rot="1271631">
              <a:off x="10207120" y="1005224"/>
              <a:ext cx="472710" cy="296367"/>
              <a:chOff x="-5125474" y="2125310"/>
              <a:chExt cx="4008182" cy="2512945"/>
            </a:xfrm>
            <a:solidFill>
              <a:srgbClr val="FED715"/>
            </a:solidFill>
          </p:grpSpPr>
          <p:sp>
            <p:nvSpPr>
              <p:cNvPr id="205" name="Freeform 5">
                <a:extLst>
                  <a:ext uri="{FF2B5EF4-FFF2-40B4-BE49-F238E27FC236}">
                    <a16:creationId xmlns:a16="http://schemas.microsoft.com/office/drawing/2014/main" id="{32072C06-4370-497D-B5BF-FB17603E217E}"/>
                  </a:ext>
                </a:extLst>
              </p:cNvPr>
              <p:cNvSpPr>
                <a:spLocks/>
              </p:cNvSpPr>
              <p:nvPr/>
            </p:nvSpPr>
            <p:spPr bwMode="auto">
              <a:xfrm>
                <a:off x="-3109499" y="2181489"/>
                <a:ext cx="1992207" cy="2428677"/>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06" name="Freeform 6">
                <a:extLst>
                  <a:ext uri="{FF2B5EF4-FFF2-40B4-BE49-F238E27FC236}">
                    <a16:creationId xmlns:a16="http://schemas.microsoft.com/office/drawing/2014/main" id="{FB4984AE-F8AE-4052-9EED-46E0F5C47DF2}"/>
                  </a:ext>
                </a:extLst>
              </p:cNvPr>
              <p:cNvSpPr>
                <a:spLocks/>
              </p:cNvSpPr>
              <p:nvPr/>
            </p:nvSpPr>
            <p:spPr bwMode="auto">
              <a:xfrm>
                <a:off x="-5125474" y="2125310"/>
                <a:ext cx="2015975" cy="2512945"/>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nvGrpSpPr>
            <p:cNvPr id="207" name="Grupo 206">
              <a:extLst>
                <a:ext uri="{FF2B5EF4-FFF2-40B4-BE49-F238E27FC236}">
                  <a16:creationId xmlns:a16="http://schemas.microsoft.com/office/drawing/2014/main" id="{CEF1C2F4-A7F2-4F14-AB30-61EB6218E07D}"/>
                </a:ext>
              </a:extLst>
            </p:cNvPr>
            <p:cNvGrpSpPr/>
            <p:nvPr/>
          </p:nvGrpSpPr>
          <p:grpSpPr>
            <a:xfrm rot="1271631">
              <a:off x="10686823" y="399160"/>
              <a:ext cx="472710" cy="296367"/>
              <a:chOff x="-5125474" y="2125310"/>
              <a:chExt cx="4008182" cy="2512945"/>
            </a:xfrm>
            <a:solidFill>
              <a:srgbClr val="FED715"/>
            </a:solidFill>
          </p:grpSpPr>
          <p:sp>
            <p:nvSpPr>
              <p:cNvPr id="208" name="Freeform 5">
                <a:extLst>
                  <a:ext uri="{FF2B5EF4-FFF2-40B4-BE49-F238E27FC236}">
                    <a16:creationId xmlns:a16="http://schemas.microsoft.com/office/drawing/2014/main" id="{5AC4C13B-413F-4143-A79F-7447728AD77A}"/>
                  </a:ext>
                </a:extLst>
              </p:cNvPr>
              <p:cNvSpPr>
                <a:spLocks/>
              </p:cNvSpPr>
              <p:nvPr/>
            </p:nvSpPr>
            <p:spPr bwMode="auto">
              <a:xfrm>
                <a:off x="-3109499" y="2181489"/>
                <a:ext cx="1992207" cy="2428677"/>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09" name="Freeform 6">
                <a:extLst>
                  <a:ext uri="{FF2B5EF4-FFF2-40B4-BE49-F238E27FC236}">
                    <a16:creationId xmlns:a16="http://schemas.microsoft.com/office/drawing/2014/main" id="{E0307501-87D6-4A8E-A0B0-350EDDDD716E}"/>
                  </a:ext>
                </a:extLst>
              </p:cNvPr>
              <p:cNvSpPr>
                <a:spLocks/>
              </p:cNvSpPr>
              <p:nvPr/>
            </p:nvSpPr>
            <p:spPr bwMode="auto">
              <a:xfrm>
                <a:off x="-5125474" y="2125310"/>
                <a:ext cx="2015975" cy="2512945"/>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nvGrpSpPr>
            <p:cNvPr id="210" name="Grupo 209">
              <a:extLst>
                <a:ext uri="{FF2B5EF4-FFF2-40B4-BE49-F238E27FC236}">
                  <a16:creationId xmlns:a16="http://schemas.microsoft.com/office/drawing/2014/main" id="{8CCC4C7F-5E53-4888-879A-740B6AAA06D7}"/>
                </a:ext>
              </a:extLst>
            </p:cNvPr>
            <p:cNvGrpSpPr/>
            <p:nvPr/>
          </p:nvGrpSpPr>
          <p:grpSpPr>
            <a:xfrm rot="1271631">
              <a:off x="11112596" y="206414"/>
              <a:ext cx="853619" cy="535179"/>
              <a:chOff x="-5125474" y="2125310"/>
              <a:chExt cx="4008182" cy="2512945"/>
            </a:xfrm>
            <a:solidFill>
              <a:srgbClr val="FED715"/>
            </a:solidFill>
          </p:grpSpPr>
          <p:sp>
            <p:nvSpPr>
              <p:cNvPr id="211" name="Freeform 5">
                <a:extLst>
                  <a:ext uri="{FF2B5EF4-FFF2-40B4-BE49-F238E27FC236}">
                    <a16:creationId xmlns:a16="http://schemas.microsoft.com/office/drawing/2014/main" id="{2042498A-EDD8-4ED2-89ED-AA280EEA9DFC}"/>
                  </a:ext>
                </a:extLst>
              </p:cNvPr>
              <p:cNvSpPr>
                <a:spLocks/>
              </p:cNvSpPr>
              <p:nvPr/>
            </p:nvSpPr>
            <p:spPr bwMode="auto">
              <a:xfrm>
                <a:off x="-3109499" y="2181489"/>
                <a:ext cx="1992207" cy="2428677"/>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12" name="Freeform 6">
                <a:extLst>
                  <a:ext uri="{FF2B5EF4-FFF2-40B4-BE49-F238E27FC236}">
                    <a16:creationId xmlns:a16="http://schemas.microsoft.com/office/drawing/2014/main" id="{C6C8FF8D-3319-41AA-8724-14D216F07FE2}"/>
                  </a:ext>
                </a:extLst>
              </p:cNvPr>
              <p:cNvSpPr>
                <a:spLocks/>
              </p:cNvSpPr>
              <p:nvPr/>
            </p:nvSpPr>
            <p:spPr bwMode="auto">
              <a:xfrm>
                <a:off x="-5125474" y="2125310"/>
                <a:ext cx="2015975" cy="2512945"/>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sp>
        <p:nvSpPr>
          <p:cNvPr id="214" name="Hexágono 8">
            <a:extLst>
              <a:ext uri="{FF2B5EF4-FFF2-40B4-BE49-F238E27FC236}">
                <a16:creationId xmlns:a16="http://schemas.microsoft.com/office/drawing/2014/main" id="{444DFC2A-A37B-4D8B-9FB4-EA247172F931}"/>
              </a:ext>
            </a:extLst>
          </p:cNvPr>
          <p:cNvSpPr/>
          <p:nvPr/>
        </p:nvSpPr>
        <p:spPr>
          <a:xfrm rot="5400000">
            <a:off x="1790524" y="5752493"/>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nvGrpSpPr>
          <p:cNvPr id="6" name="Grupo 5">
            <a:extLst>
              <a:ext uri="{FF2B5EF4-FFF2-40B4-BE49-F238E27FC236}">
                <a16:creationId xmlns:a16="http://schemas.microsoft.com/office/drawing/2014/main" id="{356DFC0E-F710-5315-72B4-AD9EE996FDCD}"/>
              </a:ext>
            </a:extLst>
          </p:cNvPr>
          <p:cNvGrpSpPr/>
          <p:nvPr/>
        </p:nvGrpSpPr>
        <p:grpSpPr>
          <a:xfrm>
            <a:off x="1981766" y="5839557"/>
            <a:ext cx="549260" cy="677502"/>
            <a:chOff x="1981766" y="5839557"/>
            <a:chExt cx="549260" cy="677502"/>
          </a:xfrm>
        </p:grpSpPr>
        <p:sp>
          <p:nvSpPr>
            <p:cNvPr id="215" name="Freeform 17">
              <a:extLst>
                <a:ext uri="{FF2B5EF4-FFF2-40B4-BE49-F238E27FC236}">
                  <a16:creationId xmlns:a16="http://schemas.microsoft.com/office/drawing/2014/main" id="{B49A7365-C3F1-44E6-9BCD-31F5D8A2B384}"/>
                </a:ext>
              </a:extLst>
            </p:cNvPr>
            <p:cNvSpPr>
              <a:spLocks/>
            </p:cNvSpPr>
            <p:nvPr/>
          </p:nvSpPr>
          <p:spPr bwMode="auto">
            <a:xfrm>
              <a:off x="2163239" y="6050067"/>
              <a:ext cx="198411" cy="171795"/>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16" name="Freeform 18">
              <a:extLst>
                <a:ext uri="{FF2B5EF4-FFF2-40B4-BE49-F238E27FC236}">
                  <a16:creationId xmlns:a16="http://schemas.microsoft.com/office/drawing/2014/main" id="{1CFBA606-F4E2-436D-B011-5E51A588ED01}"/>
                </a:ext>
              </a:extLst>
            </p:cNvPr>
            <p:cNvSpPr>
              <a:spLocks/>
            </p:cNvSpPr>
            <p:nvPr/>
          </p:nvSpPr>
          <p:spPr bwMode="auto">
            <a:xfrm>
              <a:off x="2163239" y="5839557"/>
              <a:ext cx="198411" cy="170988"/>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17" name="Freeform 19">
              <a:extLst>
                <a:ext uri="{FF2B5EF4-FFF2-40B4-BE49-F238E27FC236}">
                  <a16:creationId xmlns:a16="http://schemas.microsoft.com/office/drawing/2014/main" id="{7E343DBB-DA38-46A7-B024-76159C9B24F7}"/>
                </a:ext>
              </a:extLst>
            </p:cNvPr>
            <p:cNvSpPr>
              <a:spLocks/>
            </p:cNvSpPr>
            <p:nvPr/>
          </p:nvSpPr>
          <p:spPr bwMode="auto">
            <a:xfrm>
              <a:off x="2156787" y="6257350"/>
              <a:ext cx="217768" cy="259709"/>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18" name="Freeform 20">
              <a:extLst>
                <a:ext uri="{FF2B5EF4-FFF2-40B4-BE49-F238E27FC236}">
                  <a16:creationId xmlns:a16="http://schemas.microsoft.com/office/drawing/2014/main" id="{34D2BE34-9BBF-4891-9DDC-8FBD77B64121}"/>
                </a:ext>
              </a:extLst>
            </p:cNvPr>
            <p:cNvSpPr>
              <a:spLocks/>
            </p:cNvSpPr>
            <p:nvPr/>
          </p:nvSpPr>
          <p:spPr bwMode="auto">
            <a:xfrm>
              <a:off x="1981766" y="6155724"/>
              <a:ext cx="197605" cy="257289"/>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19" name="Freeform 21">
              <a:extLst>
                <a:ext uri="{FF2B5EF4-FFF2-40B4-BE49-F238E27FC236}">
                  <a16:creationId xmlns:a16="http://schemas.microsoft.com/office/drawing/2014/main" id="{EC7C9AA6-C467-4934-96DD-903081827982}"/>
                </a:ext>
              </a:extLst>
            </p:cNvPr>
            <p:cNvSpPr>
              <a:spLocks/>
            </p:cNvSpPr>
            <p:nvPr/>
          </p:nvSpPr>
          <p:spPr bwMode="auto">
            <a:xfrm>
              <a:off x="1981766" y="5945215"/>
              <a:ext cx="197605" cy="170988"/>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0" name="Freeform 22">
              <a:extLst>
                <a:ext uri="{FF2B5EF4-FFF2-40B4-BE49-F238E27FC236}">
                  <a16:creationId xmlns:a16="http://schemas.microsoft.com/office/drawing/2014/main" id="{39232A29-2BAC-45FE-84DA-B81E33D5F111}"/>
                </a:ext>
              </a:extLst>
            </p:cNvPr>
            <p:cNvSpPr>
              <a:spLocks/>
            </p:cNvSpPr>
            <p:nvPr/>
          </p:nvSpPr>
          <p:spPr bwMode="auto">
            <a:xfrm>
              <a:off x="2334228" y="6155724"/>
              <a:ext cx="196798" cy="291971"/>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1" name="Freeform 23">
              <a:extLst>
                <a:ext uri="{FF2B5EF4-FFF2-40B4-BE49-F238E27FC236}">
                  <a16:creationId xmlns:a16="http://schemas.microsoft.com/office/drawing/2014/main" id="{393804DC-6C3B-41D2-9577-55CCD70E0B93}"/>
                </a:ext>
              </a:extLst>
            </p:cNvPr>
            <p:cNvSpPr>
              <a:spLocks/>
            </p:cNvSpPr>
            <p:nvPr/>
          </p:nvSpPr>
          <p:spPr bwMode="auto">
            <a:xfrm>
              <a:off x="2334228" y="5945215"/>
              <a:ext cx="196798" cy="170988"/>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sp>
        <p:nvSpPr>
          <p:cNvPr id="223" name="Hexágono 8">
            <a:extLst>
              <a:ext uri="{FF2B5EF4-FFF2-40B4-BE49-F238E27FC236}">
                <a16:creationId xmlns:a16="http://schemas.microsoft.com/office/drawing/2014/main" id="{81274C51-0C11-4858-9FDC-DC459D492F76}"/>
              </a:ext>
            </a:extLst>
          </p:cNvPr>
          <p:cNvSpPr/>
          <p:nvPr/>
        </p:nvSpPr>
        <p:spPr>
          <a:xfrm rot="5400000">
            <a:off x="775624" y="5752493"/>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nvGrpSpPr>
          <p:cNvPr id="2" name="Grupo 1">
            <a:extLst>
              <a:ext uri="{FF2B5EF4-FFF2-40B4-BE49-F238E27FC236}">
                <a16:creationId xmlns:a16="http://schemas.microsoft.com/office/drawing/2014/main" id="{4A4B04DF-2C4A-BF59-FD08-B2E53962F57E}"/>
              </a:ext>
            </a:extLst>
          </p:cNvPr>
          <p:cNvGrpSpPr/>
          <p:nvPr/>
        </p:nvGrpSpPr>
        <p:grpSpPr>
          <a:xfrm>
            <a:off x="1030230" y="5834358"/>
            <a:ext cx="455700" cy="675888"/>
            <a:chOff x="1030230" y="5834358"/>
            <a:chExt cx="455700" cy="675888"/>
          </a:xfrm>
        </p:grpSpPr>
        <p:sp>
          <p:nvSpPr>
            <p:cNvPr id="224" name="Freeform 28">
              <a:extLst>
                <a:ext uri="{FF2B5EF4-FFF2-40B4-BE49-F238E27FC236}">
                  <a16:creationId xmlns:a16="http://schemas.microsoft.com/office/drawing/2014/main" id="{3BAE906C-DCE5-4C02-B76D-92ABBD12F9E2}"/>
                </a:ext>
              </a:extLst>
            </p:cNvPr>
            <p:cNvSpPr>
              <a:spLocks/>
            </p:cNvSpPr>
            <p:nvPr/>
          </p:nvSpPr>
          <p:spPr bwMode="auto">
            <a:xfrm>
              <a:off x="1064105" y="5970664"/>
              <a:ext cx="375851" cy="83881"/>
            </a:xfrm>
            <a:custGeom>
              <a:avLst/>
              <a:gdLst>
                <a:gd name="T0" fmla="*/ 34 w 303"/>
                <a:gd name="T1" fmla="*/ 68 h 68"/>
                <a:gd name="T2" fmla="*/ 269 w 303"/>
                <a:gd name="T3" fmla="*/ 68 h 68"/>
                <a:gd name="T4" fmla="*/ 303 w 303"/>
                <a:gd name="T5" fmla="*/ 34 h 68"/>
                <a:gd name="T6" fmla="*/ 269 w 303"/>
                <a:gd name="T7" fmla="*/ 0 h 68"/>
                <a:gd name="T8" fmla="*/ 34 w 303"/>
                <a:gd name="T9" fmla="*/ 0 h 68"/>
                <a:gd name="T10" fmla="*/ 0 w 303"/>
                <a:gd name="T11" fmla="*/ 34 h 68"/>
                <a:gd name="T12" fmla="*/ 34 w 303"/>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303" h="68">
                  <a:moveTo>
                    <a:pt x="34" y="68"/>
                  </a:moveTo>
                  <a:cubicBezTo>
                    <a:pt x="269" y="68"/>
                    <a:pt x="269" y="68"/>
                    <a:pt x="269" y="68"/>
                  </a:cubicBezTo>
                  <a:cubicBezTo>
                    <a:pt x="287" y="68"/>
                    <a:pt x="303" y="52"/>
                    <a:pt x="303" y="34"/>
                  </a:cubicBezTo>
                  <a:cubicBezTo>
                    <a:pt x="303" y="15"/>
                    <a:pt x="287" y="0"/>
                    <a:pt x="269" y="0"/>
                  </a:cubicBezTo>
                  <a:cubicBezTo>
                    <a:pt x="34" y="0"/>
                    <a:pt x="34" y="0"/>
                    <a:pt x="34" y="0"/>
                  </a:cubicBezTo>
                  <a:cubicBezTo>
                    <a:pt x="15" y="0"/>
                    <a:pt x="0" y="15"/>
                    <a:pt x="0" y="34"/>
                  </a:cubicBezTo>
                  <a:cubicBezTo>
                    <a:pt x="0" y="52"/>
                    <a:pt x="15" y="68"/>
                    <a:pt x="34"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5" name="Freeform 29">
              <a:extLst>
                <a:ext uri="{FF2B5EF4-FFF2-40B4-BE49-F238E27FC236}">
                  <a16:creationId xmlns:a16="http://schemas.microsoft.com/office/drawing/2014/main" id="{21BA79D5-5418-4396-9208-96C25D31400B}"/>
                </a:ext>
              </a:extLst>
            </p:cNvPr>
            <p:cNvSpPr>
              <a:spLocks/>
            </p:cNvSpPr>
            <p:nvPr/>
          </p:nvSpPr>
          <p:spPr bwMode="auto">
            <a:xfrm>
              <a:off x="1030230" y="6079548"/>
              <a:ext cx="455700" cy="80655"/>
            </a:xfrm>
            <a:custGeom>
              <a:avLst/>
              <a:gdLst>
                <a:gd name="T0" fmla="*/ 335 w 367"/>
                <a:gd name="T1" fmla="*/ 0 h 65"/>
                <a:gd name="T2" fmla="*/ 33 w 367"/>
                <a:gd name="T3" fmla="*/ 0 h 65"/>
                <a:gd name="T4" fmla="*/ 0 w 367"/>
                <a:gd name="T5" fmla="*/ 33 h 65"/>
                <a:gd name="T6" fmla="*/ 33 w 367"/>
                <a:gd name="T7" fmla="*/ 65 h 65"/>
                <a:gd name="T8" fmla="*/ 335 w 367"/>
                <a:gd name="T9" fmla="*/ 65 h 65"/>
                <a:gd name="T10" fmla="*/ 367 w 367"/>
                <a:gd name="T11" fmla="*/ 33 h 65"/>
                <a:gd name="T12" fmla="*/ 335 w 36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367" h="65">
                  <a:moveTo>
                    <a:pt x="335" y="0"/>
                  </a:moveTo>
                  <a:cubicBezTo>
                    <a:pt x="33" y="0"/>
                    <a:pt x="33" y="0"/>
                    <a:pt x="33" y="0"/>
                  </a:cubicBezTo>
                  <a:cubicBezTo>
                    <a:pt x="15" y="0"/>
                    <a:pt x="0" y="15"/>
                    <a:pt x="0" y="33"/>
                  </a:cubicBezTo>
                  <a:cubicBezTo>
                    <a:pt x="0" y="50"/>
                    <a:pt x="15" y="65"/>
                    <a:pt x="33" y="65"/>
                  </a:cubicBezTo>
                  <a:cubicBezTo>
                    <a:pt x="335" y="65"/>
                    <a:pt x="335" y="65"/>
                    <a:pt x="335" y="65"/>
                  </a:cubicBezTo>
                  <a:cubicBezTo>
                    <a:pt x="353" y="65"/>
                    <a:pt x="367" y="50"/>
                    <a:pt x="367" y="33"/>
                  </a:cubicBezTo>
                  <a:cubicBezTo>
                    <a:pt x="367" y="15"/>
                    <a:pt x="353" y="0"/>
                    <a:pt x="3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6" name="Freeform 30">
              <a:extLst>
                <a:ext uri="{FF2B5EF4-FFF2-40B4-BE49-F238E27FC236}">
                  <a16:creationId xmlns:a16="http://schemas.microsoft.com/office/drawing/2014/main" id="{470DE156-5EE7-462F-A2BA-2B2146D0896A}"/>
                </a:ext>
              </a:extLst>
            </p:cNvPr>
            <p:cNvSpPr>
              <a:spLocks/>
            </p:cNvSpPr>
            <p:nvPr/>
          </p:nvSpPr>
          <p:spPr bwMode="auto">
            <a:xfrm>
              <a:off x="1040715" y="6169075"/>
              <a:ext cx="431503" cy="84688"/>
            </a:xfrm>
            <a:custGeom>
              <a:avLst/>
              <a:gdLst>
                <a:gd name="T0" fmla="*/ 314 w 348"/>
                <a:gd name="T1" fmla="*/ 0 h 68"/>
                <a:gd name="T2" fmla="*/ 34 w 348"/>
                <a:gd name="T3" fmla="*/ 0 h 68"/>
                <a:gd name="T4" fmla="*/ 0 w 348"/>
                <a:gd name="T5" fmla="*/ 34 h 68"/>
                <a:gd name="T6" fmla="*/ 34 w 348"/>
                <a:gd name="T7" fmla="*/ 68 h 68"/>
                <a:gd name="T8" fmla="*/ 314 w 348"/>
                <a:gd name="T9" fmla="*/ 68 h 68"/>
                <a:gd name="T10" fmla="*/ 348 w 348"/>
                <a:gd name="T11" fmla="*/ 34 h 68"/>
                <a:gd name="T12" fmla="*/ 314 w 34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48" h="68">
                  <a:moveTo>
                    <a:pt x="314" y="0"/>
                  </a:moveTo>
                  <a:cubicBezTo>
                    <a:pt x="34" y="0"/>
                    <a:pt x="34" y="0"/>
                    <a:pt x="34" y="0"/>
                  </a:cubicBezTo>
                  <a:cubicBezTo>
                    <a:pt x="15" y="0"/>
                    <a:pt x="0" y="16"/>
                    <a:pt x="0" y="34"/>
                  </a:cubicBezTo>
                  <a:cubicBezTo>
                    <a:pt x="0" y="53"/>
                    <a:pt x="15" y="68"/>
                    <a:pt x="34" y="68"/>
                  </a:cubicBezTo>
                  <a:cubicBezTo>
                    <a:pt x="314" y="68"/>
                    <a:pt x="314" y="68"/>
                    <a:pt x="314" y="68"/>
                  </a:cubicBezTo>
                  <a:cubicBezTo>
                    <a:pt x="333" y="68"/>
                    <a:pt x="348" y="53"/>
                    <a:pt x="348" y="34"/>
                  </a:cubicBezTo>
                  <a:cubicBezTo>
                    <a:pt x="348" y="16"/>
                    <a:pt x="333" y="0"/>
                    <a:pt x="3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7" name="Freeform 31">
              <a:extLst>
                <a:ext uri="{FF2B5EF4-FFF2-40B4-BE49-F238E27FC236}">
                  <a16:creationId xmlns:a16="http://schemas.microsoft.com/office/drawing/2014/main" id="{0B1049A8-7032-45EA-9BE0-9E7B13ED9973}"/>
                </a:ext>
              </a:extLst>
            </p:cNvPr>
            <p:cNvSpPr>
              <a:spLocks/>
            </p:cNvSpPr>
            <p:nvPr/>
          </p:nvSpPr>
          <p:spPr bwMode="auto">
            <a:xfrm>
              <a:off x="1080236" y="6281992"/>
              <a:ext cx="357301" cy="89527"/>
            </a:xfrm>
            <a:custGeom>
              <a:avLst/>
              <a:gdLst>
                <a:gd name="T0" fmla="*/ 252 w 288"/>
                <a:gd name="T1" fmla="*/ 0 h 72"/>
                <a:gd name="T2" fmla="*/ 36 w 288"/>
                <a:gd name="T3" fmla="*/ 0 h 72"/>
                <a:gd name="T4" fmla="*/ 0 w 288"/>
                <a:gd name="T5" fmla="*/ 36 h 72"/>
                <a:gd name="T6" fmla="*/ 36 w 288"/>
                <a:gd name="T7" fmla="*/ 72 h 72"/>
                <a:gd name="T8" fmla="*/ 252 w 288"/>
                <a:gd name="T9" fmla="*/ 72 h 72"/>
                <a:gd name="T10" fmla="*/ 288 w 288"/>
                <a:gd name="T11" fmla="*/ 36 h 72"/>
                <a:gd name="T12" fmla="*/ 252 w 28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288" h="72">
                  <a:moveTo>
                    <a:pt x="252" y="0"/>
                  </a:moveTo>
                  <a:cubicBezTo>
                    <a:pt x="36" y="0"/>
                    <a:pt x="36" y="0"/>
                    <a:pt x="36" y="0"/>
                  </a:cubicBezTo>
                  <a:cubicBezTo>
                    <a:pt x="16" y="0"/>
                    <a:pt x="0" y="16"/>
                    <a:pt x="0" y="36"/>
                  </a:cubicBezTo>
                  <a:cubicBezTo>
                    <a:pt x="0" y="56"/>
                    <a:pt x="16" y="72"/>
                    <a:pt x="36" y="72"/>
                  </a:cubicBezTo>
                  <a:cubicBezTo>
                    <a:pt x="252" y="72"/>
                    <a:pt x="252" y="72"/>
                    <a:pt x="252" y="72"/>
                  </a:cubicBezTo>
                  <a:cubicBezTo>
                    <a:pt x="272" y="72"/>
                    <a:pt x="288" y="56"/>
                    <a:pt x="288" y="36"/>
                  </a:cubicBezTo>
                  <a:cubicBezTo>
                    <a:pt x="288" y="16"/>
                    <a:pt x="272" y="0"/>
                    <a:pt x="2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8" name="Freeform 32">
              <a:extLst>
                <a:ext uri="{FF2B5EF4-FFF2-40B4-BE49-F238E27FC236}">
                  <a16:creationId xmlns:a16="http://schemas.microsoft.com/office/drawing/2014/main" id="{758F357B-8AC2-46BF-B311-532C1471B623}"/>
                </a:ext>
              </a:extLst>
            </p:cNvPr>
            <p:cNvSpPr>
              <a:spLocks/>
            </p:cNvSpPr>
            <p:nvPr/>
          </p:nvSpPr>
          <p:spPr bwMode="auto">
            <a:xfrm>
              <a:off x="1124596" y="5899688"/>
              <a:ext cx="253256" cy="55652"/>
            </a:xfrm>
            <a:custGeom>
              <a:avLst/>
              <a:gdLst>
                <a:gd name="T0" fmla="*/ 23 w 204"/>
                <a:gd name="T1" fmla="*/ 45 h 45"/>
                <a:gd name="T2" fmla="*/ 182 w 204"/>
                <a:gd name="T3" fmla="*/ 45 h 45"/>
                <a:gd name="T4" fmla="*/ 204 w 204"/>
                <a:gd name="T5" fmla="*/ 22 h 45"/>
                <a:gd name="T6" fmla="*/ 182 w 204"/>
                <a:gd name="T7" fmla="*/ 0 h 45"/>
                <a:gd name="T8" fmla="*/ 23 w 204"/>
                <a:gd name="T9" fmla="*/ 0 h 45"/>
                <a:gd name="T10" fmla="*/ 0 w 204"/>
                <a:gd name="T11" fmla="*/ 22 h 45"/>
                <a:gd name="T12" fmla="*/ 23 w 20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204" h="45">
                  <a:moveTo>
                    <a:pt x="23" y="45"/>
                  </a:moveTo>
                  <a:cubicBezTo>
                    <a:pt x="182" y="45"/>
                    <a:pt x="182" y="45"/>
                    <a:pt x="182" y="45"/>
                  </a:cubicBezTo>
                  <a:cubicBezTo>
                    <a:pt x="194" y="45"/>
                    <a:pt x="204" y="35"/>
                    <a:pt x="204" y="22"/>
                  </a:cubicBezTo>
                  <a:cubicBezTo>
                    <a:pt x="204" y="10"/>
                    <a:pt x="194" y="0"/>
                    <a:pt x="182" y="0"/>
                  </a:cubicBezTo>
                  <a:cubicBezTo>
                    <a:pt x="23" y="0"/>
                    <a:pt x="23" y="0"/>
                    <a:pt x="23" y="0"/>
                  </a:cubicBezTo>
                  <a:cubicBezTo>
                    <a:pt x="10" y="0"/>
                    <a:pt x="0" y="10"/>
                    <a:pt x="0" y="22"/>
                  </a:cubicBezTo>
                  <a:cubicBezTo>
                    <a:pt x="0" y="35"/>
                    <a:pt x="10" y="45"/>
                    <a:pt x="23"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29" name="Freeform 33">
              <a:extLst>
                <a:ext uri="{FF2B5EF4-FFF2-40B4-BE49-F238E27FC236}">
                  <a16:creationId xmlns:a16="http://schemas.microsoft.com/office/drawing/2014/main" id="{81F83332-1E85-4721-B3B0-8AFC6942267F}"/>
                </a:ext>
              </a:extLst>
            </p:cNvPr>
            <p:cNvSpPr>
              <a:spLocks/>
            </p:cNvSpPr>
            <p:nvPr/>
          </p:nvSpPr>
          <p:spPr bwMode="auto">
            <a:xfrm>
              <a:off x="1138307" y="6383617"/>
              <a:ext cx="235512" cy="66137"/>
            </a:xfrm>
            <a:custGeom>
              <a:avLst/>
              <a:gdLst>
                <a:gd name="T0" fmla="*/ 163 w 190"/>
                <a:gd name="T1" fmla="*/ 0 h 53"/>
                <a:gd name="T2" fmla="*/ 27 w 190"/>
                <a:gd name="T3" fmla="*/ 0 h 53"/>
                <a:gd name="T4" fmla="*/ 0 w 190"/>
                <a:gd name="T5" fmla="*/ 26 h 53"/>
                <a:gd name="T6" fmla="*/ 27 w 190"/>
                <a:gd name="T7" fmla="*/ 53 h 53"/>
                <a:gd name="T8" fmla="*/ 163 w 190"/>
                <a:gd name="T9" fmla="*/ 53 h 53"/>
                <a:gd name="T10" fmla="*/ 190 w 190"/>
                <a:gd name="T11" fmla="*/ 26 h 53"/>
                <a:gd name="T12" fmla="*/ 163 w 190"/>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90" h="53">
                  <a:moveTo>
                    <a:pt x="163" y="0"/>
                  </a:moveTo>
                  <a:cubicBezTo>
                    <a:pt x="27" y="0"/>
                    <a:pt x="27" y="0"/>
                    <a:pt x="27" y="0"/>
                  </a:cubicBezTo>
                  <a:cubicBezTo>
                    <a:pt x="12" y="0"/>
                    <a:pt x="0" y="11"/>
                    <a:pt x="0" y="26"/>
                  </a:cubicBezTo>
                  <a:cubicBezTo>
                    <a:pt x="0" y="41"/>
                    <a:pt x="12" y="53"/>
                    <a:pt x="27" y="53"/>
                  </a:cubicBezTo>
                  <a:cubicBezTo>
                    <a:pt x="163" y="53"/>
                    <a:pt x="163" y="53"/>
                    <a:pt x="163" y="53"/>
                  </a:cubicBezTo>
                  <a:cubicBezTo>
                    <a:pt x="178" y="53"/>
                    <a:pt x="190" y="41"/>
                    <a:pt x="190" y="26"/>
                  </a:cubicBezTo>
                  <a:cubicBezTo>
                    <a:pt x="190" y="11"/>
                    <a:pt x="178" y="0"/>
                    <a:pt x="16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30" name="Freeform 34">
              <a:extLst>
                <a:ext uri="{FF2B5EF4-FFF2-40B4-BE49-F238E27FC236}">
                  <a16:creationId xmlns:a16="http://schemas.microsoft.com/office/drawing/2014/main" id="{D4046D08-5329-4554-94AC-9ECBAC923DAE}"/>
                </a:ext>
              </a:extLst>
            </p:cNvPr>
            <p:cNvSpPr>
              <a:spLocks/>
            </p:cNvSpPr>
            <p:nvPr/>
          </p:nvSpPr>
          <p:spPr bwMode="auto">
            <a:xfrm>
              <a:off x="1195572" y="5834358"/>
              <a:ext cx="121789" cy="50813"/>
            </a:xfrm>
            <a:custGeom>
              <a:avLst/>
              <a:gdLst>
                <a:gd name="T0" fmla="*/ 21 w 98"/>
                <a:gd name="T1" fmla="*/ 41 h 41"/>
                <a:gd name="T2" fmla="*/ 77 w 98"/>
                <a:gd name="T3" fmla="*/ 41 h 41"/>
                <a:gd name="T4" fmla="*/ 98 w 98"/>
                <a:gd name="T5" fmla="*/ 21 h 41"/>
                <a:gd name="T6" fmla="*/ 77 w 98"/>
                <a:gd name="T7" fmla="*/ 0 h 41"/>
                <a:gd name="T8" fmla="*/ 21 w 98"/>
                <a:gd name="T9" fmla="*/ 0 h 41"/>
                <a:gd name="T10" fmla="*/ 0 w 98"/>
                <a:gd name="T11" fmla="*/ 21 h 41"/>
                <a:gd name="T12" fmla="*/ 21 w 9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98" h="41">
                  <a:moveTo>
                    <a:pt x="21" y="41"/>
                  </a:moveTo>
                  <a:cubicBezTo>
                    <a:pt x="77" y="41"/>
                    <a:pt x="77" y="41"/>
                    <a:pt x="77" y="41"/>
                  </a:cubicBezTo>
                  <a:cubicBezTo>
                    <a:pt x="89" y="41"/>
                    <a:pt x="98" y="32"/>
                    <a:pt x="98" y="21"/>
                  </a:cubicBezTo>
                  <a:cubicBezTo>
                    <a:pt x="98" y="9"/>
                    <a:pt x="89" y="0"/>
                    <a:pt x="77" y="0"/>
                  </a:cubicBezTo>
                  <a:cubicBezTo>
                    <a:pt x="21" y="0"/>
                    <a:pt x="21" y="0"/>
                    <a:pt x="21" y="0"/>
                  </a:cubicBezTo>
                  <a:cubicBezTo>
                    <a:pt x="9" y="0"/>
                    <a:pt x="0" y="9"/>
                    <a:pt x="0" y="21"/>
                  </a:cubicBezTo>
                  <a:cubicBezTo>
                    <a:pt x="0" y="32"/>
                    <a:pt x="9"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31" name="Freeform 35">
              <a:extLst>
                <a:ext uri="{FF2B5EF4-FFF2-40B4-BE49-F238E27FC236}">
                  <a16:creationId xmlns:a16="http://schemas.microsoft.com/office/drawing/2014/main" id="{88DBDA59-B44D-445A-998D-BDDA552E1531}"/>
                </a:ext>
              </a:extLst>
            </p:cNvPr>
            <p:cNvSpPr>
              <a:spLocks/>
            </p:cNvSpPr>
            <p:nvPr/>
          </p:nvSpPr>
          <p:spPr bwMode="auto">
            <a:xfrm>
              <a:off x="1204444" y="6457820"/>
              <a:ext cx="112917" cy="52426"/>
            </a:xfrm>
            <a:custGeom>
              <a:avLst/>
              <a:gdLst>
                <a:gd name="T0" fmla="*/ 70 w 91"/>
                <a:gd name="T1" fmla="*/ 0 h 42"/>
                <a:gd name="T2" fmla="*/ 21 w 91"/>
                <a:gd name="T3" fmla="*/ 0 h 42"/>
                <a:gd name="T4" fmla="*/ 0 w 91"/>
                <a:gd name="T5" fmla="*/ 21 h 42"/>
                <a:gd name="T6" fmla="*/ 21 w 91"/>
                <a:gd name="T7" fmla="*/ 42 h 42"/>
                <a:gd name="T8" fmla="*/ 70 w 91"/>
                <a:gd name="T9" fmla="*/ 42 h 42"/>
                <a:gd name="T10" fmla="*/ 91 w 91"/>
                <a:gd name="T11" fmla="*/ 21 h 42"/>
                <a:gd name="T12" fmla="*/ 70 w 91"/>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91" h="42">
                  <a:moveTo>
                    <a:pt x="70" y="0"/>
                  </a:moveTo>
                  <a:cubicBezTo>
                    <a:pt x="21" y="0"/>
                    <a:pt x="21" y="0"/>
                    <a:pt x="21" y="0"/>
                  </a:cubicBezTo>
                  <a:cubicBezTo>
                    <a:pt x="10" y="0"/>
                    <a:pt x="0" y="9"/>
                    <a:pt x="0" y="21"/>
                  </a:cubicBezTo>
                  <a:cubicBezTo>
                    <a:pt x="0" y="32"/>
                    <a:pt x="10" y="42"/>
                    <a:pt x="21" y="42"/>
                  </a:cubicBezTo>
                  <a:cubicBezTo>
                    <a:pt x="70" y="42"/>
                    <a:pt x="70" y="42"/>
                    <a:pt x="70" y="42"/>
                  </a:cubicBezTo>
                  <a:cubicBezTo>
                    <a:pt x="82" y="42"/>
                    <a:pt x="91" y="32"/>
                    <a:pt x="91" y="21"/>
                  </a:cubicBezTo>
                  <a:cubicBezTo>
                    <a:pt x="91" y="9"/>
                    <a:pt x="82" y="0"/>
                    <a:pt x="7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sp>
        <p:nvSpPr>
          <p:cNvPr id="233" name="Hexágono 8">
            <a:extLst>
              <a:ext uri="{FF2B5EF4-FFF2-40B4-BE49-F238E27FC236}">
                <a16:creationId xmlns:a16="http://schemas.microsoft.com/office/drawing/2014/main" id="{4F327822-DE9B-4B7E-A333-A95496F393C8}"/>
              </a:ext>
            </a:extLst>
          </p:cNvPr>
          <p:cNvSpPr/>
          <p:nvPr/>
        </p:nvSpPr>
        <p:spPr>
          <a:xfrm rot="5400000">
            <a:off x="2792208" y="5722632"/>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nvGrpSpPr>
          <p:cNvPr id="234" name="Grupo 233">
            <a:extLst>
              <a:ext uri="{FF2B5EF4-FFF2-40B4-BE49-F238E27FC236}">
                <a16:creationId xmlns:a16="http://schemas.microsoft.com/office/drawing/2014/main" id="{6CE33B39-3F3F-4F29-B014-7BA9C3B201E0}"/>
              </a:ext>
            </a:extLst>
          </p:cNvPr>
          <p:cNvGrpSpPr/>
          <p:nvPr/>
        </p:nvGrpSpPr>
        <p:grpSpPr>
          <a:xfrm>
            <a:off x="2877775" y="5890469"/>
            <a:ext cx="737086" cy="527187"/>
            <a:chOff x="9580563" y="3981450"/>
            <a:chExt cx="1198563" cy="857250"/>
          </a:xfrm>
          <a:solidFill>
            <a:schemeClr val="bg1"/>
          </a:solidFill>
        </p:grpSpPr>
        <p:sp>
          <p:nvSpPr>
            <p:cNvPr id="235" name="Freeform 103">
              <a:extLst>
                <a:ext uri="{FF2B5EF4-FFF2-40B4-BE49-F238E27FC236}">
                  <a16:creationId xmlns:a16="http://schemas.microsoft.com/office/drawing/2014/main" id="{F4DDCF63-BE70-4505-ADEB-66174584DAFB}"/>
                </a:ext>
              </a:extLst>
            </p:cNvPr>
            <p:cNvSpPr>
              <a:spLocks/>
            </p:cNvSpPr>
            <p:nvPr/>
          </p:nvSpPr>
          <p:spPr bwMode="auto">
            <a:xfrm>
              <a:off x="9580563" y="4187825"/>
              <a:ext cx="146050" cy="239713"/>
            </a:xfrm>
            <a:custGeom>
              <a:avLst/>
              <a:gdLst>
                <a:gd name="T0" fmla="*/ 59 w 60"/>
                <a:gd name="T1" fmla="*/ 1 h 98"/>
                <a:gd name="T2" fmla="*/ 34 w 60"/>
                <a:gd name="T3" fmla="*/ 7 h 98"/>
                <a:gd name="T4" fmla="*/ 2 w 60"/>
                <a:gd name="T5" fmla="*/ 88 h 98"/>
                <a:gd name="T6" fmla="*/ 22 w 60"/>
                <a:gd name="T7" fmla="*/ 93 h 98"/>
                <a:gd name="T8" fmla="*/ 40 w 60"/>
                <a:gd name="T9" fmla="*/ 21 h 98"/>
                <a:gd name="T10" fmla="*/ 60 w 60"/>
                <a:gd name="T11" fmla="*/ 15 h 98"/>
                <a:gd name="T12" fmla="*/ 59 w 60"/>
                <a:gd name="T13" fmla="*/ 1 h 98"/>
              </a:gdLst>
              <a:ahLst/>
              <a:cxnLst>
                <a:cxn ang="0">
                  <a:pos x="T0" y="T1"/>
                </a:cxn>
                <a:cxn ang="0">
                  <a:pos x="T2" y="T3"/>
                </a:cxn>
                <a:cxn ang="0">
                  <a:pos x="T4" y="T5"/>
                </a:cxn>
                <a:cxn ang="0">
                  <a:pos x="T6" y="T7"/>
                </a:cxn>
                <a:cxn ang="0">
                  <a:pos x="T8" y="T9"/>
                </a:cxn>
                <a:cxn ang="0">
                  <a:pos x="T10" y="T11"/>
                </a:cxn>
                <a:cxn ang="0">
                  <a:pos x="T12" y="T13"/>
                </a:cxn>
              </a:cxnLst>
              <a:rect l="0" t="0" r="r" b="b"/>
              <a:pathLst>
                <a:path w="60" h="98">
                  <a:moveTo>
                    <a:pt x="59" y="1"/>
                  </a:moveTo>
                  <a:cubicBezTo>
                    <a:pt x="59" y="1"/>
                    <a:pt x="45" y="0"/>
                    <a:pt x="34" y="7"/>
                  </a:cubicBezTo>
                  <a:cubicBezTo>
                    <a:pt x="24" y="14"/>
                    <a:pt x="0" y="79"/>
                    <a:pt x="2" y="88"/>
                  </a:cubicBezTo>
                  <a:cubicBezTo>
                    <a:pt x="4" y="97"/>
                    <a:pt x="16" y="98"/>
                    <a:pt x="22" y="93"/>
                  </a:cubicBezTo>
                  <a:cubicBezTo>
                    <a:pt x="28" y="87"/>
                    <a:pt x="36" y="25"/>
                    <a:pt x="40" y="21"/>
                  </a:cubicBezTo>
                  <a:cubicBezTo>
                    <a:pt x="45" y="16"/>
                    <a:pt x="60" y="15"/>
                    <a:pt x="60" y="15"/>
                  </a:cubicBezTo>
                  <a:lnTo>
                    <a:pt x="5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nvGrpSpPr>
            <p:cNvPr id="236" name="Grupo 235">
              <a:extLst>
                <a:ext uri="{FF2B5EF4-FFF2-40B4-BE49-F238E27FC236}">
                  <a16:creationId xmlns:a16="http://schemas.microsoft.com/office/drawing/2014/main" id="{F16AD01F-17A1-424D-B71A-F5910A6D03F4}"/>
                </a:ext>
              </a:extLst>
            </p:cNvPr>
            <p:cNvGrpSpPr/>
            <p:nvPr/>
          </p:nvGrpSpPr>
          <p:grpSpPr>
            <a:xfrm>
              <a:off x="9723438" y="3981450"/>
              <a:ext cx="1055688" cy="857250"/>
              <a:chOff x="9723438" y="3981450"/>
              <a:chExt cx="1055688" cy="857250"/>
            </a:xfrm>
            <a:grpFill/>
          </p:grpSpPr>
          <p:sp>
            <p:nvSpPr>
              <p:cNvPr id="237" name="Freeform 100">
                <a:extLst>
                  <a:ext uri="{FF2B5EF4-FFF2-40B4-BE49-F238E27FC236}">
                    <a16:creationId xmlns:a16="http://schemas.microsoft.com/office/drawing/2014/main" id="{D407F66C-5A8F-411F-BA4A-D63EB8DCB8BD}"/>
                  </a:ext>
                </a:extLst>
              </p:cNvPr>
              <p:cNvSpPr>
                <a:spLocks/>
              </p:cNvSpPr>
              <p:nvPr/>
            </p:nvSpPr>
            <p:spPr bwMode="auto">
              <a:xfrm>
                <a:off x="10039351" y="3981450"/>
                <a:ext cx="739775" cy="317500"/>
              </a:xfrm>
              <a:custGeom>
                <a:avLst/>
                <a:gdLst>
                  <a:gd name="T0" fmla="*/ 4 w 303"/>
                  <a:gd name="T1" fmla="*/ 99 h 130"/>
                  <a:gd name="T2" fmla="*/ 255 w 303"/>
                  <a:gd name="T3" fmla="*/ 13 h 130"/>
                  <a:gd name="T4" fmla="*/ 277 w 303"/>
                  <a:gd name="T5" fmla="*/ 106 h 130"/>
                  <a:gd name="T6" fmla="*/ 4 w 303"/>
                  <a:gd name="T7" fmla="*/ 99 h 130"/>
                </a:gdLst>
                <a:ahLst/>
                <a:cxnLst>
                  <a:cxn ang="0">
                    <a:pos x="T0" y="T1"/>
                  </a:cxn>
                  <a:cxn ang="0">
                    <a:pos x="T2" y="T3"/>
                  </a:cxn>
                  <a:cxn ang="0">
                    <a:pos x="T4" y="T5"/>
                  </a:cxn>
                  <a:cxn ang="0">
                    <a:pos x="T6" y="T7"/>
                  </a:cxn>
                </a:cxnLst>
                <a:rect l="0" t="0" r="r" b="b"/>
                <a:pathLst>
                  <a:path w="303" h="130">
                    <a:moveTo>
                      <a:pt x="4" y="99"/>
                    </a:moveTo>
                    <a:cubicBezTo>
                      <a:pt x="0" y="87"/>
                      <a:pt x="211" y="0"/>
                      <a:pt x="255" y="13"/>
                    </a:cubicBezTo>
                    <a:cubicBezTo>
                      <a:pt x="299" y="25"/>
                      <a:pt x="303" y="85"/>
                      <a:pt x="277" y="106"/>
                    </a:cubicBezTo>
                    <a:cubicBezTo>
                      <a:pt x="252" y="126"/>
                      <a:pt x="16" y="130"/>
                      <a:pt x="4" y="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38" name="Freeform 101">
                <a:extLst>
                  <a:ext uri="{FF2B5EF4-FFF2-40B4-BE49-F238E27FC236}">
                    <a16:creationId xmlns:a16="http://schemas.microsoft.com/office/drawing/2014/main" id="{287C179C-017C-4AC6-A5A1-DBE7DB028987}"/>
                  </a:ext>
                </a:extLst>
              </p:cNvPr>
              <p:cNvSpPr>
                <a:spLocks/>
              </p:cNvSpPr>
              <p:nvPr/>
            </p:nvSpPr>
            <p:spPr bwMode="auto">
              <a:xfrm>
                <a:off x="9955213" y="4173538"/>
                <a:ext cx="307975" cy="338138"/>
              </a:xfrm>
              <a:custGeom>
                <a:avLst/>
                <a:gdLst>
                  <a:gd name="T0" fmla="*/ 43 w 126"/>
                  <a:gd name="T1" fmla="*/ 0 h 138"/>
                  <a:gd name="T2" fmla="*/ 27 w 126"/>
                  <a:gd name="T3" fmla="*/ 32 h 138"/>
                  <a:gd name="T4" fmla="*/ 115 w 126"/>
                  <a:gd name="T5" fmla="*/ 52 h 138"/>
                  <a:gd name="T6" fmla="*/ 76 w 126"/>
                  <a:gd name="T7" fmla="*/ 117 h 138"/>
                  <a:gd name="T8" fmla="*/ 5 w 126"/>
                  <a:gd name="T9" fmla="*/ 54 h 138"/>
                  <a:gd name="T10" fmla="*/ 43 w 126"/>
                  <a:gd name="T11" fmla="*/ 0 h 138"/>
                </a:gdLst>
                <a:ahLst/>
                <a:cxnLst>
                  <a:cxn ang="0">
                    <a:pos x="T0" y="T1"/>
                  </a:cxn>
                  <a:cxn ang="0">
                    <a:pos x="T2" y="T3"/>
                  </a:cxn>
                  <a:cxn ang="0">
                    <a:pos x="T4" y="T5"/>
                  </a:cxn>
                  <a:cxn ang="0">
                    <a:pos x="T6" y="T7"/>
                  </a:cxn>
                  <a:cxn ang="0">
                    <a:pos x="T8" y="T9"/>
                  </a:cxn>
                  <a:cxn ang="0">
                    <a:pos x="T10" y="T11"/>
                  </a:cxn>
                </a:cxnLst>
                <a:rect l="0" t="0" r="r" b="b"/>
                <a:pathLst>
                  <a:path w="126" h="138">
                    <a:moveTo>
                      <a:pt x="43" y="0"/>
                    </a:moveTo>
                    <a:cubicBezTo>
                      <a:pt x="43" y="0"/>
                      <a:pt x="13" y="11"/>
                      <a:pt x="27" y="32"/>
                    </a:cubicBezTo>
                    <a:cubicBezTo>
                      <a:pt x="41" y="53"/>
                      <a:pt x="110" y="53"/>
                      <a:pt x="115" y="52"/>
                    </a:cubicBezTo>
                    <a:cubicBezTo>
                      <a:pt x="115" y="52"/>
                      <a:pt x="126" y="96"/>
                      <a:pt x="76" y="117"/>
                    </a:cubicBezTo>
                    <a:cubicBezTo>
                      <a:pt x="26" y="138"/>
                      <a:pt x="9" y="83"/>
                      <a:pt x="5" y="54"/>
                    </a:cubicBezTo>
                    <a:cubicBezTo>
                      <a:pt x="0" y="25"/>
                      <a:pt x="14"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700000000000000" pitchFamily="2" charset="-78"/>
                </a:endParaRPr>
              </a:p>
            </p:txBody>
          </p:sp>
          <p:sp>
            <p:nvSpPr>
              <p:cNvPr id="239" name="Freeform 102">
                <a:extLst>
                  <a:ext uri="{FF2B5EF4-FFF2-40B4-BE49-F238E27FC236}">
                    <a16:creationId xmlns:a16="http://schemas.microsoft.com/office/drawing/2014/main" id="{65039D32-26B7-41F5-9001-AA0F7ADBF8DB}"/>
                  </a:ext>
                </a:extLst>
              </p:cNvPr>
              <p:cNvSpPr>
                <a:spLocks/>
              </p:cNvSpPr>
              <p:nvPr/>
            </p:nvSpPr>
            <p:spPr bwMode="auto">
              <a:xfrm>
                <a:off x="9723438" y="4124325"/>
                <a:ext cx="285750" cy="312738"/>
              </a:xfrm>
              <a:custGeom>
                <a:avLst/>
                <a:gdLst>
                  <a:gd name="T0" fmla="*/ 71 w 117"/>
                  <a:gd name="T1" fmla="*/ 2 h 128"/>
                  <a:gd name="T2" fmla="*/ 13 w 117"/>
                  <a:gd name="T3" fmla="*/ 73 h 128"/>
                  <a:gd name="T4" fmla="*/ 57 w 117"/>
                  <a:gd name="T5" fmla="*/ 122 h 128"/>
                  <a:gd name="T6" fmla="*/ 71 w 117"/>
                  <a:gd name="T7" fmla="*/ 2 h 128"/>
                </a:gdLst>
                <a:ahLst/>
                <a:cxnLst>
                  <a:cxn ang="0">
                    <a:pos x="T0" y="T1"/>
                  </a:cxn>
                  <a:cxn ang="0">
                    <a:pos x="T2" y="T3"/>
                  </a:cxn>
                  <a:cxn ang="0">
                    <a:pos x="T4" y="T5"/>
                  </a:cxn>
                  <a:cxn ang="0">
                    <a:pos x="T6" y="T7"/>
                  </a:cxn>
                </a:cxnLst>
                <a:rect l="0" t="0" r="r" b="b"/>
                <a:pathLst>
                  <a:path w="117" h="128">
                    <a:moveTo>
                      <a:pt x="71" y="2"/>
                    </a:moveTo>
                    <a:cubicBezTo>
                      <a:pt x="29" y="0"/>
                      <a:pt x="0" y="27"/>
                      <a:pt x="13" y="73"/>
                    </a:cubicBezTo>
                    <a:cubicBezTo>
                      <a:pt x="25" y="120"/>
                      <a:pt x="37" y="128"/>
                      <a:pt x="57" y="122"/>
                    </a:cubicBezTo>
                    <a:cubicBezTo>
                      <a:pt x="77" y="116"/>
                      <a:pt x="117" y="5"/>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0" name="Freeform 104">
                <a:extLst>
                  <a:ext uri="{FF2B5EF4-FFF2-40B4-BE49-F238E27FC236}">
                    <a16:creationId xmlns:a16="http://schemas.microsoft.com/office/drawing/2014/main" id="{66FEE332-B237-4242-AC1F-72DE50202051}"/>
                  </a:ext>
                </a:extLst>
              </p:cNvPr>
              <p:cNvSpPr>
                <a:spLocks/>
              </p:cNvSpPr>
              <p:nvPr/>
            </p:nvSpPr>
            <p:spPr bwMode="auto">
              <a:xfrm>
                <a:off x="10193338" y="4283075"/>
                <a:ext cx="511175" cy="479425"/>
              </a:xfrm>
              <a:custGeom>
                <a:avLst/>
                <a:gdLst>
                  <a:gd name="T0" fmla="*/ 31 w 210"/>
                  <a:gd name="T1" fmla="*/ 20 h 196"/>
                  <a:gd name="T2" fmla="*/ 11 w 210"/>
                  <a:gd name="T3" fmla="*/ 70 h 196"/>
                  <a:gd name="T4" fmla="*/ 63 w 210"/>
                  <a:gd name="T5" fmla="*/ 146 h 196"/>
                  <a:gd name="T6" fmla="*/ 196 w 210"/>
                  <a:gd name="T7" fmla="*/ 180 h 196"/>
                  <a:gd name="T8" fmla="*/ 31 w 210"/>
                  <a:gd name="T9" fmla="*/ 20 h 196"/>
                </a:gdLst>
                <a:ahLst/>
                <a:cxnLst>
                  <a:cxn ang="0">
                    <a:pos x="T0" y="T1"/>
                  </a:cxn>
                  <a:cxn ang="0">
                    <a:pos x="T2" y="T3"/>
                  </a:cxn>
                  <a:cxn ang="0">
                    <a:pos x="T4" y="T5"/>
                  </a:cxn>
                  <a:cxn ang="0">
                    <a:pos x="T6" y="T7"/>
                  </a:cxn>
                  <a:cxn ang="0">
                    <a:pos x="T8" y="T9"/>
                  </a:cxn>
                </a:cxnLst>
                <a:rect l="0" t="0" r="r" b="b"/>
                <a:pathLst>
                  <a:path w="210" h="196">
                    <a:moveTo>
                      <a:pt x="31" y="20"/>
                    </a:moveTo>
                    <a:cubicBezTo>
                      <a:pt x="31" y="20"/>
                      <a:pt x="32" y="48"/>
                      <a:pt x="11" y="70"/>
                    </a:cubicBezTo>
                    <a:cubicBezTo>
                      <a:pt x="11" y="70"/>
                      <a:pt x="0" y="114"/>
                      <a:pt x="63" y="146"/>
                    </a:cubicBezTo>
                    <a:cubicBezTo>
                      <a:pt x="127" y="179"/>
                      <a:pt x="182" y="196"/>
                      <a:pt x="196" y="180"/>
                    </a:cubicBezTo>
                    <a:cubicBezTo>
                      <a:pt x="210" y="164"/>
                      <a:pt x="157" y="0"/>
                      <a:pt x="3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1" name="Freeform 105">
                <a:extLst>
                  <a:ext uri="{FF2B5EF4-FFF2-40B4-BE49-F238E27FC236}">
                    <a16:creationId xmlns:a16="http://schemas.microsoft.com/office/drawing/2014/main" id="{745D856E-0E3C-42B0-AF67-3C6416243B95}"/>
                  </a:ext>
                </a:extLst>
              </p:cNvPr>
              <p:cNvSpPr>
                <a:spLocks/>
              </p:cNvSpPr>
              <p:nvPr/>
            </p:nvSpPr>
            <p:spPr bwMode="auto">
              <a:xfrm>
                <a:off x="9799638" y="4408488"/>
                <a:ext cx="176213" cy="280988"/>
              </a:xfrm>
              <a:custGeom>
                <a:avLst/>
                <a:gdLst>
                  <a:gd name="T0" fmla="*/ 62 w 72"/>
                  <a:gd name="T1" fmla="*/ 1 h 115"/>
                  <a:gd name="T2" fmla="*/ 25 w 72"/>
                  <a:gd name="T3" fmla="*/ 39 h 115"/>
                  <a:gd name="T4" fmla="*/ 5 w 72"/>
                  <a:gd name="T5" fmla="*/ 87 h 115"/>
                  <a:gd name="T6" fmla="*/ 32 w 72"/>
                  <a:gd name="T7" fmla="*/ 109 h 115"/>
                  <a:gd name="T8" fmla="*/ 18 w 72"/>
                  <a:gd name="T9" fmla="*/ 81 h 115"/>
                  <a:gd name="T10" fmla="*/ 70 w 72"/>
                  <a:gd name="T11" fmla="*/ 15 h 115"/>
                  <a:gd name="T12" fmla="*/ 62 w 72"/>
                  <a:gd name="T13" fmla="*/ 1 h 115"/>
                </a:gdLst>
                <a:ahLst/>
                <a:cxnLst>
                  <a:cxn ang="0">
                    <a:pos x="T0" y="T1"/>
                  </a:cxn>
                  <a:cxn ang="0">
                    <a:pos x="T2" y="T3"/>
                  </a:cxn>
                  <a:cxn ang="0">
                    <a:pos x="T4" y="T5"/>
                  </a:cxn>
                  <a:cxn ang="0">
                    <a:pos x="T6" y="T7"/>
                  </a:cxn>
                  <a:cxn ang="0">
                    <a:pos x="T8" y="T9"/>
                  </a:cxn>
                  <a:cxn ang="0">
                    <a:pos x="T10" y="T11"/>
                  </a:cxn>
                  <a:cxn ang="0">
                    <a:pos x="T12" y="T13"/>
                  </a:cxn>
                </a:cxnLst>
                <a:rect l="0" t="0" r="r" b="b"/>
                <a:pathLst>
                  <a:path w="72" h="115">
                    <a:moveTo>
                      <a:pt x="62" y="1"/>
                    </a:moveTo>
                    <a:cubicBezTo>
                      <a:pt x="62" y="1"/>
                      <a:pt x="46" y="17"/>
                      <a:pt x="25" y="39"/>
                    </a:cubicBezTo>
                    <a:cubicBezTo>
                      <a:pt x="4" y="62"/>
                      <a:pt x="0" y="77"/>
                      <a:pt x="5" y="87"/>
                    </a:cubicBezTo>
                    <a:cubicBezTo>
                      <a:pt x="11" y="96"/>
                      <a:pt x="27" y="115"/>
                      <a:pt x="32" y="109"/>
                    </a:cubicBezTo>
                    <a:cubicBezTo>
                      <a:pt x="36" y="104"/>
                      <a:pt x="17" y="92"/>
                      <a:pt x="18" y="81"/>
                    </a:cubicBezTo>
                    <a:cubicBezTo>
                      <a:pt x="20" y="71"/>
                      <a:pt x="67" y="18"/>
                      <a:pt x="70" y="15"/>
                    </a:cubicBezTo>
                    <a:cubicBezTo>
                      <a:pt x="72" y="11"/>
                      <a:pt x="69" y="0"/>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2" name="Freeform 106">
                <a:extLst>
                  <a:ext uri="{FF2B5EF4-FFF2-40B4-BE49-F238E27FC236}">
                    <a16:creationId xmlns:a16="http://schemas.microsoft.com/office/drawing/2014/main" id="{0CC5912A-1C98-4C42-8BE1-15FDB22620CA}"/>
                  </a:ext>
                </a:extLst>
              </p:cNvPr>
              <p:cNvSpPr>
                <a:spLocks/>
              </p:cNvSpPr>
              <p:nvPr/>
            </p:nvSpPr>
            <p:spPr bwMode="auto">
              <a:xfrm>
                <a:off x="9931401" y="4459288"/>
                <a:ext cx="95250" cy="307975"/>
              </a:xfrm>
              <a:custGeom>
                <a:avLst/>
                <a:gdLst>
                  <a:gd name="T0" fmla="*/ 29 w 39"/>
                  <a:gd name="T1" fmla="*/ 6 h 126"/>
                  <a:gd name="T2" fmla="*/ 0 w 39"/>
                  <a:gd name="T3" fmla="*/ 97 h 126"/>
                  <a:gd name="T4" fmla="*/ 37 w 39"/>
                  <a:gd name="T5" fmla="*/ 121 h 126"/>
                  <a:gd name="T6" fmla="*/ 15 w 39"/>
                  <a:gd name="T7" fmla="*/ 102 h 126"/>
                  <a:gd name="T8" fmla="*/ 38 w 39"/>
                  <a:gd name="T9" fmla="*/ 14 h 126"/>
                  <a:gd name="T10" fmla="*/ 29 w 39"/>
                  <a:gd name="T11" fmla="*/ 6 h 126"/>
                </a:gdLst>
                <a:ahLst/>
                <a:cxnLst>
                  <a:cxn ang="0">
                    <a:pos x="T0" y="T1"/>
                  </a:cxn>
                  <a:cxn ang="0">
                    <a:pos x="T2" y="T3"/>
                  </a:cxn>
                  <a:cxn ang="0">
                    <a:pos x="T4" y="T5"/>
                  </a:cxn>
                  <a:cxn ang="0">
                    <a:pos x="T6" y="T7"/>
                  </a:cxn>
                  <a:cxn ang="0">
                    <a:pos x="T8" y="T9"/>
                  </a:cxn>
                  <a:cxn ang="0">
                    <a:pos x="T10" y="T11"/>
                  </a:cxn>
                </a:cxnLst>
                <a:rect l="0" t="0" r="r" b="b"/>
                <a:pathLst>
                  <a:path w="39" h="126">
                    <a:moveTo>
                      <a:pt x="29" y="6"/>
                    </a:moveTo>
                    <a:cubicBezTo>
                      <a:pt x="26" y="8"/>
                      <a:pt x="0" y="80"/>
                      <a:pt x="0" y="97"/>
                    </a:cubicBezTo>
                    <a:cubicBezTo>
                      <a:pt x="0" y="113"/>
                      <a:pt x="35" y="126"/>
                      <a:pt x="37" y="121"/>
                    </a:cubicBezTo>
                    <a:cubicBezTo>
                      <a:pt x="39" y="116"/>
                      <a:pt x="18" y="110"/>
                      <a:pt x="15" y="102"/>
                    </a:cubicBezTo>
                    <a:cubicBezTo>
                      <a:pt x="11" y="94"/>
                      <a:pt x="37" y="19"/>
                      <a:pt x="38" y="14"/>
                    </a:cubicBezTo>
                    <a:cubicBezTo>
                      <a:pt x="39" y="9"/>
                      <a:pt x="38" y="0"/>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3" name="Freeform 107">
                <a:extLst>
                  <a:ext uri="{FF2B5EF4-FFF2-40B4-BE49-F238E27FC236}">
                    <a16:creationId xmlns:a16="http://schemas.microsoft.com/office/drawing/2014/main" id="{EB51C3F3-67C3-484F-A523-6D0F59CEF204}"/>
                  </a:ext>
                </a:extLst>
              </p:cNvPr>
              <p:cNvSpPr>
                <a:spLocks/>
              </p:cNvSpPr>
              <p:nvPr/>
            </p:nvSpPr>
            <p:spPr bwMode="auto">
              <a:xfrm>
                <a:off x="10129838" y="4476750"/>
                <a:ext cx="204788" cy="361950"/>
              </a:xfrm>
              <a:custGeom>
                <a:avLst/>
                <a:gdLst>
                  <a:gd name="T0" fmla="*/ 0 w 84"/>
                  <a:gd name="T1" fmla="*/ 9 h 148"/>
                  <a:gd name="T2" fmla="*/ 36 w 84"/>
                  <a:gd name="T3" fmla="*/ 136 h 148"/>
                  <a:gd name="T4" fmla="*/ 82 w 84"/>
                  <a:gd name="T5" fmla="*/ 142 h 148"/>
                  <a:gd name="T6" fmla="*/ 73 w 84"/>
                  <a:gd name="T7" fmla="*/ 140 h 148"/>
                  <a:gd name="T8" fmla="*/ 49 w 84"/>
                  <a:gd name="T9" fmla="*/ 134 h 148"/>
                  <a:gd name="T10" fmla="*/ 16 w 84"/>
                  <a:gd name="T11" fmla="*/ 7 h 148"/>
                  <a:gd name="T12" fmla="*/ 0 w 84"/>
                  <a:gd name="T13" fmla="*/ 9 h 148"/>
                </a:gdLst>
                <a:ahLst/>
                <a:cxnLst>
                  <a:cxn ang="0">
                    <a:pos x="T0" y="T1"/>
                  </a:cxn>
                  <a:cxn ang="0">
                    <a:pos x="T2" y="T3"/>
                  </a:cxn>
                  <a:cxn ang="0">
                    <a:pos x="T4" y="T5"/>
                  </a:cxn>
                  <a:cxn ang="0">
                    <a:pos x="T6" y="T7"/>
                  </a:cxn>
                  <a:cxn ang="0">
                    <a:pos x="T8" y="T9"/>
                  </a:cxn>
                  <a:cxn ang="0">
                    <a:pos x="T10" y="T11"/>
                  </a:cxn>
                  <a:cxn ang="0">
                    <a:pos x="T12" y="T13"/>
                  </a:cxn>
                </a:cxnLst>
                <a:rect l="0" t="0" r="r" b="b"/>
                <a:pathLst>
                  <a:path w="84" h="148">
                    <a:moveTo>
                      <a:pt x="0" y="9"/>
                    </a:moveTo>
                    <a:cubicBezTo>
                      <a:pt x="0" y="9"/>
                      <a:pt x="29" y="124"/>
                      <a:pt x="36" y="136"/>
                    </a:cubicBezTo>
                    <a:cubicBezTo>
                      <a:pt x="43" y="148"/>
                      <a:pt x="79" y="146"/>
                      <a:pt x="82" y="142"/>
                    </a:cubicBezTo>
                    <a:cubicBezTo>
                      <a:pt x="84" y="140"/>
                      <a:pt x="79" y="140"/>
                      <a:pt x="73" y="140"/>
                    </a:cubicBezTo>
                    <a:cubicBezTo>
                      <a:pt x="64" y="140"/>
                      <a:pt x="51" y="140"/>
                      <a:pt x="49" y="134"/>
                    </a:cubicBezTo>
                    <a:cubicBezTo>
                      <a:pt x="45" y="123"/>
                      <a:pt x="21" y="11"/>
                      <a:pt x="16" y="7"/>
                    </a:cubicBezTo>
                    <a:cubicBezTo>
                      <a:pt x="12" y="4"/>
                      <a:pt x="0" y="0"/>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4" name="Freeform 136">
                <a:extLst>
                  <a:ext uri="{FF2B5EF4-FFF2-40B4-BE49-F238E27FC236}">
                    <a16:creationId xmlns:a16="http://schemas.microsoft.com/office/drawing/2014/main" id="{5F4AD1C3-E611-43F3-A097-E4EDCBB59BE7}"/>
                  </a:ext>
                </a:extLst>
              </p:cNvPr>
              <p:cNvSpPr>
                <a:spLocks/>
              </p:cNvSpPr>
              <p:nvPr/>
            </p:nvSpPr>
            <p:spPr bwMode="auto">
              <a:xfrm>
                <a:off x="10199688" y="4008438"/>
                <a:ext cx="579438" cy="269875"/>
              </a:xfrm>
              <a:custGeom>
                <a:avLst/>
                <a:gdLst>
                  <a:gd name="T0" fmla="*/ 178 w 237"/>
                  <a:gd name="T1" fmla="*/ 0 h 111"/>
                  <a:gd name="T2" fmla="*/ 0 w 237"/>
                  <a:gd name="T3" fmla="*/ 53 h 111"/>
                  <a:gd name="T4" fmla="*/ 0 w 237"/>
                  <a:gd name="T5" fmla="*/ 107 h 111"/>
                  <a:gd name="T6" fmla="*/ 76 w 237"/>
                  <a:gd name="T7" fmla="*/ 111 h 111"/>
                  <a:gd name="T8" fmla="*/ 211 w 237"/>
                  <a:gd name="T9" fmla="*/ 95 h 111"/>
                  <a:gd name="T10" fmla="*/ 189 w 237"/>
                  <a:gd name="T11" fmla="*/ 2 h 111"/>
                  <a:gd name="T12" fmla="*/ 178 w 237"/>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37" h="111">
                    <a:moveTo>
                      <a:pt x="178" y="0"/>
                    </a:moveTo>
                    <a:cubicBezTo>
                      <a:pt x="141" y="0"/>
                      <a:pt x="58" y="29"/>
                      <a:pt x="0" y="53"/>
                    </a:cubicBezTo>
                    <a:cubicBezTo>
                      <a:pt x="0" y="107"/>
                      <a:pt x="0" y="107"/>
                      <a:pt x="0" y="107"/>
                    </a:cubicBezTo>
                    <a:cubicBezTo>
                      <a:pt x="23" y="110"/>
                      <a:pt x="50" y="111"/>
                      <a:pt x="76" y="111"/>
                    </a:cubicBezTo>
                    <a:cubicBezTo>
                      <a:pt x="138" y="111"/>
                      <a:pt x="199" y="105"/>
                      <a:pt x="211" y="95"/>
                    </a:cubicBezTo>
                    <a:cubicBezTo>
                      <a:pt x="237" y="74"/>
                      <a:pt x="233" y="14"/>
                      <a:pt x="189" y="2"/>
                    </a:cubicBezTo>
                    <a:cubicBezTo>
                      <a:pt x="186" y="1"/>
                      <a:pt x="183" y="0"/>
                      <a:pt x="1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5" name="Freeform 137">
                <a:extLst>
                  <a:ext uri="{FF2B5EF4-FFF2-40B4-BE49-F238E27FC236}">
                    <a16:creationId xmlns:a16="http://schemas.microsoft.com/office/drawing/2014/main" id="{E6D76D79-3951-4A3E-9675-D68CF504FC95}"/>
                  </a:ext>
                </a:extLst>
              </p:cNvPr>
              <p:cNvSpPr>
                <a:spLocks/>
              </p:cNvSpPr>
              <p:nvPr/>
            </p:nvSpPr>
            <p:spPr bwMode="auto">
              <a:xfrm>
                <a:off x="10199688" y="4300538"/>
                <a:ext cx="53975" cy="120650"/>
              </a:xfrm>
              <a:custGeom>
                <a:avLst/>
                <a:gdLst>
                  <a:gd name="T0" fmla="*/ 15 w 22"/>
                  <a:gd name="T1" fmla="*/ 0 h 49"/>
                  <a:gd name="T2" fmla="*/ 6 w 22"/>
                  <a:gd name="T3" fmla="*/ 0 h 49"/>
                  <a:gd name="T4" fmla="*/ 0 w 22"/>
                  <a:gd name="T5" fmla="*/ 0 h 49"/>
                  <a:gd name="T6" fmla="*/ 0 w 22"/>
                  <a:gd name="T7" fmla="*/ 49 h 49"/>
                  <a:gd name="T8" fmla="*/ 15 w 22"/>
                  <a:gd name="T9" fmla="*/ 0 h 49"/>
                </a:gdLst>
                <a:ahLst/>
                <a:cxnLst>
                  <a:cxn ang="0">
                    <a:pos x="T0" y="T1"/>
                  </a:cxn>
                  <a:cxn ang="0">
                    <a:pos x="T2" y="T3"/>
                  </a:cxn>
                  <a:cxn ang="0">
                    <a:pos x="T4" y="T5"/>
                  </a:cxn>
                  <a:cxn ang="0">
                    <a:pos x="T6" y="T7"/>
                  </a:cxn>
                  <a:cxn ang="0">
                    <a:pos x="T8" y="T9"/>
                  </a:cxn>
                </a:cxnLst>
                <a:rect l="0" t="0" r="r" b="b"/>
                <a:pathLst>
                  <a:path w="22" h="49">
                    <a:moveTo>
                      <a:pt x="15" y="0"/>
                    </a:moveTo>
                    <a:cubicBezTo>
                      <a:pt x="14" y="0"/>
                      <a:pt x="11" y="0"/>
                      <a:pt x="6" y="0"/>
                    </a:cubicBezTo>
                    <a:cubicBezTo>
                      <a:pt x="4" y="0"/>
                      <a:pt x="2" y="0"/>
                      <a:pt x="0" y="0"/>
                    </a:cubicBezTo>
                    <a:cubicBezTo>
                      <a:pt x="0" y="49"/>
                      <a:pt x="0" y="49"/>
                      <a:pt x="0" y="49"/>
                    </a:cubicBezTo>
                    <a:cubicBezTo>
                      <a:pt x="22" y="27"/>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6" name="Freeform 138">
                <a:extLst>
                  <a:ext uri="{FF2B5EF4-FFF2-40B4-BE49-F238E27FC236}">
                    <a16:creationId xmlns:a16="http://schemas.microsoft.com/office/drawing/2014/main" id="{2BBE2A86-B3ED-4EF8-BD5B-CAD9CF371228}"/>
                  </a:ext>
                </a:extLst>
              </p:cNvPr>
              <p:cNvSpPr>
                <a:spLocks/>
              </p:cNvSpPr>
              <p:nvPr/>
            </p:nvSpPr>
            <p:spPr bwMode="auto">
              <a:xfrm>
                <a:off x="10193338" y="4327525"/>
                <a:ext cx="509588" cy="411163"/>
              </a:xfrm>
              <a:custGeom>
                <a:avLst/>
                <a:gdLst>
                  <a:gd name="T0" fmla="*/ 52 w 209"/>
                  <a:gd name="T1" fmla="*/ 0 h 168"/>
                  <a:gd name="T2" fmla="*/ 31 w 209"/>
                  <a:gd name="T3" fmla="*/ 2 h 168"/>
                  <a:gd name="T4" fmla="*/ 11 w 209"/>
                  <a:gd name="T5" fmla="*/ 52 h 168"/>
                  <a:gd name="T6" fmla="*/ 63 w 209"/>
                  <a:gd name="T7" fmla="*/ 128 h 168"/>
                  <a:gd name="T8" fmla="*/ 177 w 209"/>
                  <a:gd name="T9" fmla="*/ 168 h 168"/>
                  <a:gd name="T10" fmla="*/ 196 w 209"/>
                  <a:gd name="T11" fmla="*/ 162 h 168"/>
                  <a:gd name="T12" fmla="*/ 52 w 209"/>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209" h="168">
                    <a:moveTo>
                      <a:pt x="52" y="0"/>
                    </a:moveTo>
                    <a:cubicBezTo>
                      <a:pt x="45" y="0"/>
                      <a:pt x="38" y="1"/>
                      <a:pt x="31" y="2"/>
                    </a:cubicBezTo>
                    <a:cubicBezTo>
                      <a:pt x="31" y="2"/>
                      <a:pt x="32" y="30"/>
                      <a:pt x="11" y="52"/>
                    </a:cubicBezTo>
                    <a:cubicBezTo>
                      <a:pt x="11" y="52"/>
                      <a:pt x="0" y="96"/>
                      <a:pt x="63" y="128"/>
                    </a:cubicBezTo>
                    <a:cubicBezTo>
                      <a:pt x="111" y="152"/>
                      <a:pt x="153" y="168"/>
                      <a:pt x="177" y="168"/>
                    </a:cubicBezTo>
                    <a:cubicBezTo>
                      <a:pt x="186" y="168"/>
                      <a:pt x="192" y="166"/>
                      <a:pt x="196" y="162"/>
                    </a:cubicBezTo>
                    <a:cubicBezTo>
                      <a:pt x="209" y="147"/>
                      <a:pt x="163"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47" name="Freeform 139">
                <a:extLst>
                  <a:ext uri="{FF2B5EF4-FFF2-40B4-BE49-F238E27FC236}">
                    <a16:creationId xmlns:a16="http://schemas.microsoft.com/office/drawing/2014/main" id="{CB543C74-3E75-4294-BE20-07888C1111C4}"/>
                  </a:ext>
                </a:extLst>
              </p:cNvPr>
              <p:cNvSpPr>
                <a:spLocks/>
              </p:cNvSpPr>
              <p:nvPr/>
            </p:nvSpPr>
            <p:spPr bwMode="auto">
              <a:xfrm>
                <a:off x="10199688" y="4606925"/>
                <a:ext cx="134938" cy="223838"/>
              </a:xfrm>
              <a:custGeom>
                <a:avLst/>
                <a:gdLst>
                  <a:gd name="T0" fmla="*/ 0 w 55"/>
                  <a:gd name="T1" fmla="*/ 0 h 92"/>
                  <a:gd name="T2" fmla="*/ 0 w 55"/>
                  <a:gd name="T3" fmla="*/ 64 h 92"/>
                  <a:gd name="T4" fmla="*/ 7 w 55"/>
                  <a:gd name="T5" fmla="*/ 83 h 92"/>
                  <a:gd name="T6" fmla="*/ 36 w 55"/>
                  <a:gd name="T7" fmla="*/ 92 h 92"/>
                  <a:gd name="T8" fmla="*/ 53 w 55"/>
                  <a:gd name="T9" fmla="*/ 89 h 92"/>
                  <a:gd name="T10" fmla="*/ 44 w 55"/>
                  <a:gd name="T11" fmla="*/ 87 h 92"/>
                  <a:gd name="T12" fmla="*/ 20 w 55"/>
                  <a:gd name="T13" fmla="*/ 81 h 92"/>
                  <a:gd name="T14" fmla="*/ 0 w 55"/>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92">
                    <a:moveTo>
                      <a:pt x="0" y="0"/>
                    </a:moveTo>
                    <a:cubicBezTo>
                      <a:pt x="0" y="64"/>
                      <a:pt x="0" y="64"/>
                      <a:pt x="0" y="64"/>
                    </a:cubicBezTo>
                    <a:cubicBezTo>
                      <a:pt x="3" y="74"/>
                      <a:pt x="6" y="81"/>
                      <a:pt x="7" y="83"/>
                    </a:cubicBezTo>
                    <a:cubicBezTo>
                      <a:pt x="11" y="90"/>
                      <a:pt x="25" y="92"/>
                      <a:pt x="36" y="92"/>
                    </a:cubicBezTo>
                    <a:cubicBezTo>
                      <a:pt x="45" y="92"/>
                      <a:pt x="52" y="91"/>
                      <a:pt x="53" y="89"/>
                    </a:cubicBezTo>
                    <a:cubicBezTo>
                      <a:pt x="55" y="87"/>
                      <a:pt x="50" y="87"/>
                      <a:pt x="44" y="87"/>
                    </a:cubicBezTo>
                    <a:cubicBezTo>
                      <a:pt x="35" y="87"/>
                      <a:pt x="22" y="87"/>
                      <a:pt x="20" y="81"/>
                    </a:cubicBezTo>
                    <a:cubicBezTo>
                      <a:pt x="18" y="75"/>
                      <a:pt x="8" y="3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grpSp>
      <p:sp>
        <p:nvSpPr>
          <p:cNvPr id="249" name="Hexágono 8">
            <a:extLst>
              <a:ext uri="{FF2B5EF4-FFF2-40B4-BE49-F238E27FC236}">
                <a16:creationId xmlns:a16="http://schemas.microsoft.com/office/drawing/2014/main" id="{EDD845DC-A53E-48D5-BCBC-95B7547693C5}"/>
              </a:ext>
            </a:extLst>
          </p:cNvPr>
          <p:cNvSpPr/>
          <p:nvPr/>
        </p:nvSpPr>
        <p:spPr>
          <a:xfrm rot="5400000">
            <a:off x="3789235" y="5741158"/>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cs typeface="B Nazanin" panose="00000700000000000000" pitchFamily="2" charset="-78"/>
            </a:endParaRPr>
          </a:p>
        </p:txBody>
      </p:sp>
      <p:grpSp>
        <p:nvGrpSpPr>
          <p:cNvPr id="250" name="Grupo 249">
            <a:extLst>
              <a:ext uri="{FF2B5EF4-FFF2-40B4-BE49-F238E27FC236}">
                <a16:creationId xmlns:a16="http://schemas.microsoft.com/office/drawing/2014/main" id="{0CDA71CA-A3D6-4694-8FC0-056E94DDF4D1}"/>
              </a:ext>
            </a:extLst>
          </p:cNvPr>
          <p:cNvGrpSpPr/>
          <p:nvPr/>
        </p:nvGrpSpPr>
        <p:grpSpPr>
          <a:xfrm>
            <a:off x="3976062" y="5883307"/>
            <a:ext cx="531546" cy="598753"/>
            <a:chOff x="5158020" y="5082723"/>
            <a:chExt cx="966788" cy="1089025"/>
          </a:xfrm>
        </p:grpSpPr>
        <p:sp>
          <p:nvSpPr>
            <p:cNvPr id="251" name="Freeform 62">
              <a:extLst>
                <a:ext uri="{FF2B5EF4-FFF2-40B4-BE49-F238E27FC236}">
                  <a16:creationId xmlns:a16="http://schemas.microsoft.com/office/drawing/2014/main" id="{97C8312C-539B-4BC5-A97D-C44F20D83434}"/>
                </a:ext>
              </a:extLst>
            </p:cNvPr>
            <p:cNvSpPr>
              <a:spLocks/>
            </p:cNvSpPr>
            <p:nvPr/>
          </p:nvSpPr>
          <p:spPr bwMode="auto">
            <a:xfrm>
              <a:off x="5256445" y="5082723"/>
              <a:ext cx="744538" cy="158750"/>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52" name="Freeform 63">
              <a:extLst>
                <a:ext uri="{FF2B5EF4-FFF2-40B4-BE49-F238E27FC236}">
                  <a16:creationId xmlns:a16="http://schemas.microsoft.com/office/drawing/2014/main" id="{1702DF3B-0746-418A-B455-3DDAF1FB15B3}"/>
                </a:ext>
              </a:extLst>
            </p:cNvPr>
            <p:cNvSpPr>
              <a:spLocks noEditPoints="1"/>
            </p:cNvSpPr>
            <p:nvPr/>
          </p:nvSpPr>
          <p:spPr bwMode="auto">
            <a:xfrm>
              <a:off x="5158020" y="5271635"/>
              <a:ext cx="966788" cy="900113"/>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53" name="Freeform 142">
              <a:extLst>
                <a:ext uri="{FF2B5EF4-FFF2-40B4-BE49-F238E27FC236}">
                  <a16:creationId xmlns:a16="http://schemas.microsoft.com/office/drawing/2014/main" id="{338247F4-70D0-4411-AD19-81AF50F5CF05}"/>
                </a:ext>
              </a:extLst>
            </p:cNvPr>
            <p:cNvSpPr>
              <a:spLocks/>
            </p:cNvSpPr>
            <p:nvPr/>
          </p:nvSpPr>
          <p:spPr bwMode="auto">
            <a:xfrm>
              <a:off x="5669195" y="5082723"/>
              <a:ext cx="331788" cy="158750"/>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sp>
          <p:nvSpPr>
            <p:cNvPr id="254" name="Freeform 143">
              <a:extLst>
                <a:ext uri="{FF2B5EF4-FFF2-40B4-BE49-F238E27FC236}">
                  <a16:creationId xmlns:a16="http://schemas.microsoft.com/office/drawing/2014/main" id="{8BE41D0A-D268-4448-B96F-70DB1C1E57EA}"/>
                </a:ext>
              </a:extLst>
            </p:cNvPr>
            <p:cNvSpPr>
              <a:spLocks/>
            </p:cNvSpPr>
            <p:nvPr/>
          </p:nvSpPr>
          <p:spPr bwMode="auto">
            <a:xfrm>
              <a:off x="5669195" y="5271635"/>
              <a:ext cx="455613" cy="868363"/>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700000000000000" pitchFamily="2" charset="-78"/>
              </a:endParaRPr>
            </a:p>
          </p:txBody>
        </p:sp>
      </p:grpSp>
      <p:pic>
        <p:nvPicPr>
          <p:cNvPr id="3" name="Imagen 2">
            <a:extLst>
              <a:ext uri="{FF2B5EF4-FFF2-40B4-BE49-F238E27FC236}">
                <a16:creationId xmlns:a16="http://schemas.microsoft.com/office/drawing/2014/main" id="{C7A0F298-CD05-4F44-84E5-5155531C73DC}"/>
              </a:ext>
            </a:extLst>
          </p:cNvPr>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5436973" y="1616699"/>
            <a:ext cx="6755027" cy="5241302"/>
          </a:xfrm>
          <a:prstGeom prst="rect">
            <a:avLst/>
          </a:prstGeom>
        </p:spPr>
      </p:pic>
    </p:spTree>
    <p:extLst>
      <p:ext uri="{BB962C8B-B14F-4D97-AF65-F5344CB8AC3E}">
        <p14:creationId xmlns:p14="http://schemas.microsoft.com/office/powerpoint/2010/main" val="403338484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0"/>
                                        </p:tgtEl>
                                        <p:attrNameLst>
                                          <p:attrName>ppt_y</p:attrName>
                                        </p:attrNameLst>
                                      </p:cBhvr>
                                      <p:tavLst>
                                        <p:tav tm="0">
                                          <p:val>
                                            <p:strVal val="#ppt_y"/>
                                          </p:val>
                                        </p:tav>
                                        <p:tav tm="100000">
                                          <p:val>
                                            <p:strVal val="#ppt_y"/>
                                          </p:val>
                                        </p:tav>
                                      </p:tavLst>
                                    </p:anim>
                                    <p:anim calcmode="lin" valueType="num">
                                      <p:cBhvr>
                                        <p:cTn id="9"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0"/>
                                        </p:tgtEl>
                                      </p:cBhvr>
                                    </p:animEffect>
                                  </p:childTnLst>
                                </p:cTn>
                              </p:par>
                            </p:childTnLst>
                          </p:cTn>
                        </p:par>
                        <p:par>
                          <p:cTn id="12" fill="hold">
                            <p:stCondLst>
                              <p:cond delay="9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60"/>
                                        </p:tgtEl>
                                      </p:cBhvr>
                                    </p:animEffect>
                                    <p:animScale>
                                      <p:cBhvr>
                                        <p:cTn id="15" dur="250" autoRev="1" fill="hold"/>
                                        <p:tgtEl>
                                          <p:spTgt spid="60"/>
                                        </p:tgtEl>
                                      </p:cBhvr>
                                      <p:by x="105000" y="105000"/>
                                    </p:animScale>
                                  </p:childTnLst>
                                </p:cTn>
                              </p:par>
                            </p:childTnLst>
                          </p:cTn>
                        </p:par>
                        <p:par>
                          <p:cTn id="16" fill="hold">
                            <p:stCondLst>
                              <p:cond delay="14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61"/>
                                        </p:tgtEl>
                                        <p:attrNameLst>
                                          <p:attrName>style.visibility</p:attrName>
                                        </p:attrNameLst>
                                      </p:cBhvr>
                                      <p:to>
                                        <p:strVal val="visible"/>
                                      </p:to>
                                    </p:set>
                                    <p:anim calcmode="lin" valueType="num">
                                      <p:cBhvr>
                                        <p:cTn id="19"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1"/>
                                        </p:tgtEl>
                                        <p:attrNameLst>
                                          <p:attrName>ppt_y</p:attrName>
                                        </p:attrNameLst>
                                      </p:cBhvr>
                                      <p:tavLst>
                                        <p:tav tm="0">
                                          <p:val>
                                            <p:strVal val="#ppt_y"/>
                                          </p:val>
                                        </p:tav>
                                        <p:tav tm="100000">
                                          <p:val>
                                            <p:strVal val="#ppt_y"/>
                                          </p:val>
                                        </p:tav>
                                      </p:tavLst>
                                    </p:anim>
                                    <p:anim calcmode="lin" valueType="num">
                                      <p:cBhvr>
                                        <p:cTn id="21"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1"/>
                                        </p:tgtEl>
                                      </p:cBhvr>
                                    </p:animEffect>
                                  </p:childTnLst>
                                </p:cTn>
                              </p:par>
                            </p:childTnLst>
                          </p:cTn>
                        </p:par>
                        <p:par>
                          <p:cTn id="24" fill="hold">
                            <p:stCondLst>
                              <p:cond delay="29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61"/>
                                        </p:tgtEl>
                                      </p:cBhvr>
                                    </p:animEffect>
                                    <p:animScale>
                                      <p:cBhvr>
                                        <p:cTn id="27" dur="250" autoRev="1" fill="hold"/>
                                        <p:tgtEl>
                                          <p:spTgt spid="61"/>
                                        </p:tgtEl>
                                      </p:cBhvr>
                                      <p:by x="105000" y="105000"/>
                                    </p:animScale>
                                  </p:childTnLst>
                                </p:cTn>
                              </p:par>
                            </p:childTnLst>
                          </p:cTn>
                        </p:par>
                        <p:par>
                          <p:cTn id="28" fill="hold">
                            <p:stCondLst>
                              <p:cond delay="3450"/>
                            </p:stCondLst>
                            <p:childTnLst>
                              <p:par>
                                <p:cTn id="29" presetID="10" presetClass="entr" presetSubtype="0" fill="hold" grpId="0" nodeType="afterEffect">
                                  <p:stCondLst>
                                    <p:cond delay="0"/>
                                  </p:stCondLst>
                                  <p:childTnLst>
                                    <p:set>
                                      <p:cBhvr>
                                        <p:cTn id="30" dur="1" fill="hold">
                                          <p:stCondLst>
                                            <p:cond delay="0"/>
                                          </p:stCondLst>
                                        </p:cTn>
                                        <p:tgtEl>
                                          <p:spTgt spid="121">
                                            <p:txEl>
                                              <p:pRg st="0" end="0"/>
                                            </p:txEl>
                                          </p:spTgt>
                                        </p:tgtEl>
                                        <p:attrNameLst>
                                          <p:attrName>style.visibility</p:attrName>
                                        </p:attrNameLst>
                                      </p:cBhvr>
                                      <p:to>
                                        <p:strVal val="visible"/>
                                      </p:to>
                                    </p:set>
                                    <p:animEffect transition="in" filter="fade">
                                      <p:cBhvr>
                                        <p:cTn id="31" dur="500"/>
                                        <p:tgtEl>
                                          <p:spTgt spid="1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0" grpId="1"/>
      <p:bldP spid="61" grpId="0"/>
      <p:bldP spid="61" grpId="1"/>
      <p:bldP spid="12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4C2818E-FBFD-4186-8351-DC4201D309CD}"/>
              </a:ext>
            </a:extLst>
          </p:cNvPr>
          <p:cNvSpPr>
            <a:spLocks noGrp="1"/>
          </p:cNvSpPr>
          <p:nvPr>
            <p:ph type="body" sz="quarter" idx="10"/>
          </p:nvPr>
        </p:nvSpPr>
        <p:spPr/>
        <p:txBody>
          <a:bodyPr/>
          <a:lstStyle/>
          <a:p>
            <a:r>
              <a:rPr lang="fa-IR" dirty="0">
                <a:cs typeface="B Nazanin" panose="00000400000000000000" pitchFamily="2" charset="-78"/>
              </a:rPr>
              <a:t>عنوان در اینجا</a:t>
            </a:r>
            <a:endParaRPr lang="es-PE" dirty="0">
              <a:cs typeface="B Nazanin" panose="00000400000000000000" pitchFamily="2" charset="-78"/>
            </a:endParaRPr>
          </a:p>
        </p:txBody>
      </p:sp>
      <p:grpSp>
        <p:nvGrpSpPr>
          <p:cNvPr id="3" name="Grupo 2">
            <a:extLst>
              <a:ext uri="{FF2B5EF4-FFF2-40B4-BE49-F238E27FC236}">
                <a16:creationId xmlns:a16="http://schemas.microsoft.com/office/drawing/2014/main" id="{22D602F8-4747-44C8-BDE4-3CACBABB0707}"/>
              </a:ext>
            </a:extLst>
          </p:cNvPr>
          <p:cNvGrpSpPr/>
          <p:nvPr/>
        </p:nvGrpSpPr>
        <p:grpSpPr>
          <a:xfrm>
            <a:off x="2054272" y="4121302"/>
            <a:ext cx="2605793" cy="1389168"/>
            <a:chOff x="1946367" y="4569251"/>
            <a:chExt cx="2605793" cy="1389168"/>
          </a:xfrm>
        </p:grpSpPr>
        <p:sp>
          <p:nvSpPr>
            <p:cNvPr id="4" name="Rectangle 10">
              <a:extLst>
                <a:ext uri="{FF2B5EF4-FFF2-40B4-BE49-F238E27FC236}">
                  <a16:creationId xmlns:a16="http://schemas.microsoft.com/office/drawing/2014/main" id="{3426A8DF-C712-4C8D-BE94-09BC6A2DE7CA}"/>
                </a:ext>
              </a:extLst>
            </p:cNvPr>
            <p:cNvSpPr/>
            <p:nvPr/>
          </p:nvSpPr>
          <p:spPr>
            <a:xfrm>
              <a:off x="1946367" y="4617965"/>
              <a:ext cx="64122" cy="891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 name="Rectangle 13">
              <a:extLst>
                <a:ext uri="{FF2B5EF4-FFF2-40B4-BE49-F238E27FC236}">
                  <a16:creationId xmlns:a16="http://schemas.microsoft.com/office/drawing/2014/main" id="{A0DB5BA9-1AA4-4493-AC86-063DEEAA92E7}"/>
                </a:ext>
              </a:extLst>
            </p:cNvPr>
            <p:cNvSpPr/>
            <p:nvPr/>
          </p:nvSpPr>
          <p:spPr>
            <a:xfrm>
              <a:off x="3219760" y="5051755"/>
              <a:ext cx="63384" cy="426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cs typeface="B Nazanin" panose="00000400000000000000" pitchFamily="2" charset="-78"/>
              </a:endParaRPr>
            </a:p>
          </p:txBody>
        </p:sp>
        <p:sp>
          <p:nvSpPr>
            <p:cNvPr id="6" name="Block Arc 2">
              <a:extLst>
                <a:ext uri="{FF2B5EF4-FFF2-40B4-BE49-F238E27FC236}">
                  <a16:creationId xmlns:a16="http://schemas.microsoft.com/office/drawing/2014/main" id="{1A68AD8F-446E-45F0-9A0F-94E96C49C17B}"/>
                </a:ext>
              </a:extLst>
            </p:cNvPr>
            <p:cNvSpPr/>
            <p:nvPr/>
          </p:nvSpPr>
          <p:spPr>
            <a:xfrm rot="10800000">
              <a:off x="1946367" y="4980379"/>
              <a:ext cx="1336779" cy="978040"/>
            </a:xfrm>
            <a:prstGeom prst="blockArc">
              <a:avLst>
                <a:gd name="adj1" fmla="val 10800000"/>
                <a:gd name="adj2" fmla="val 22514"/>
                <a:gd name="adj3" fmla="val 67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anose="00000400000000000000" pitchFamily="2" charset="-78"/>
              </a:endParaRPr>
            </a:p>
          </p:txBody>
        </p:sp>
        <p:sp>
          <p:nvSpPr>
            <p:cNvPr id="7" name="Block Arc 2">
              <a:extLst>
                <a:ext uri="{FF2B5EF4-FFF2-40B4-BE49-F238E27FC236}">
                  <a16:creationId xmlns:a16="http://schemas.microsoft.com/office/drawing/2014/main" id="{24B9D6BF-277F-4CD8-AEBF-5260D33D534B}"/>
                </a:ext>
              </a:extLst>
            </p:cNvPr>
            <p:cNvSpPr/>
            <p:nvPr/>
          </p:nvSpPr>
          <p:spPr>
            <a:xfrm>
              <a:off x="3215381" y="4569251"/>
              <a:ext cx="1336779" cy="978040"/>
            </a:xfrm>
            <a:prstGeom prst="blockArc">
              <a:avLst>
                <a:gd name="adj1" fmla="val 10800000"/>
                <a:gd name="adj2" fmla="val 16553861"/>
                <a:gd name="adj3" fmla="val 68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cs typeface="B Nazanin" panose="00000400000000000000" pitchFamily="2" charset="-78"/>
              </a:endParaRPr>
            </a:p>
          </p:txBody>
        </p:sp>
      </p:grpSp>
      <p:grpSp>
        <p:nvGrpSpPr>
          <p:cNvPr id="20" name="Group 13">
            <a:extLst>
              <a:ext uri="{FF2B5EF4-FFF2-40B4-BE49-F238E27FC236}">
                <a16:creationId xmlns:a16="http://schemas.microsoft.com/office/drawing/2014/main" id="{508D582A-87B5-43BE-B0AE-A4802DF408B8}"/>
              </a:ext>
            </a:extLst>
          </p:cNvPr>
          <p:cNvGrpSpPr/>
          <p:nvPr/>
        </p:nvGrpSpPr>
        <p:grpSpPr>
          <a:xfrm>
            <a:off x="7666879" y="5158612"/>
            <a:ext cx="2943819" cy="678649"/>
            <a:chOff x="993672" y="3698889"/>
            <a:chExt cx="1998939" cy="678649"/>
          </a:xfrm>
        </p:grpSpPr>
        <p:sp>
          <p:nvSpPr>
            <p:cNvPr id="21" name="TextBox 3">
              <a:extLst>
                <a:ext uri="{FF2B5EF4-FFF2-40B4-BE49-F238E27FC236}">
                  <a16:creationId xmlns:a16="http://schemas.microsoft.com/office/drawing/2014/main" id="{7AA67116-4FBF-4878-AFFB-CDE1696A79D4}"/>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2" name="TextBox 4">
              <a:extLst>
                <a:ext uri="{FF2B5EF4-FFF2-40B4-BE49-F238E27FC236}">
                  <a16:creationId xmlns:a16="http://schemas.microsoft.com/office/drawing/2014/main" id="{D8243B88-20D1-4786-8029-A3F0D168FFC9}"/>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23" name="Group 16">
            <a:extLst>
              <a:ext uri="{FF2B5EF4-FFF2-40B4-BE49-F238E27FC236}">
                <a16:creationId xmlns:a16="http://schemas.microsoft.com/office/drawing/2014/main" id="{35322B87-DF1B-412D-AA78-9453279CA437}"/>
              </a:ext>
            </a:extLst>
          </p:cNvPr>
          <p:cNvGrpSpPr/>
          <p:nvPr/>
        </p:nvGrpSpPr>
        <p:grpSpPr>
          <a:xfrm>
            <a:off x="1569109" y="5158612"/>
            <a:ext cx="2930470" cy="678649"/>
            <a:chOff x="993672" y="3698889"/>
            <a:chExt cx="1998939" cy="678649"/>
          </a:xfrm>
        </p:grpSpPr>
        <p:sp>
          <p:nvSpPr>
            <p:cNvPr id="24" name="TextBox 6">
              <a:extLst>
                <a:ext uri="{FF2B5EF4-FFF2-40B4-BE49-F238E27FC236}">
                  <a16:creationId xmlns:a16="http://schemas.microsoft.com/office/drawing/2014/main" id="{F3DE91AE-D3C3-4E9F-92EE-B24187BE009F}"/>
                </a:ext>
              </a:extLst>
            </p:cNvPr>
            <p:cNvSpPr txBox="1"/>
            <p:nvPr/>
          </p:nvSpPr>
          <p:spPr>
            <a:xfrm>
              <a:off x="993672" y="3698889"/>
              <a:ext cx="1989414"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5" name="TextBox 7">
              <a:extLst>
                <a:ext uri="{FF2B5EF4-FFF2-40B4-BE49-F238E27FC236}">
                  <a16:creationId xmlns:a16="http://schemas.microsoft.com/office/drawing/2014/main" id="{3A028DDF-B11C-43AE-8946-185258F1B088}"/>
                </a:ext>
              </a:extLst>
            </p:cNvPr>
            <p:cNvSpPr txBox="1"/>
            <p:nvPr/>
          </p:nvSpPr>
          <p:spPr>
            <a:xfrm>
              <a:off x="1003197" y="3915873"/>
              <a:ext cx="1989414"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26" name="Group 19">
            <a:extLst>
              <a:ext uri="{FF2B5EF4-FFF2-40B4-BE49-F238E27FC236}">
                <a16:creationId xmlns:a16="http://schemas.microsoft.com/office/drawing/2014/main" id="{B7D83347-0A55-498D-B81A-7013B7CD0714}"/>
              </a:ext>
            </a:extLst>
          </p:cNvPr>
          <p:cNvGrpSpPr/>
          <p:nvPr/>
        </p:nvGrpSpPr>
        <p:grpSpPr>
          <a:xfrm>
            <a:off x="8423267" y="3472047"/>
            <a:ext cx="2943819" cy="678649"/>
            <a:chOff x="993672" y="3698889"/>
            <a:chExt cx="1998939" cy="678649"/>
          </a:xfrm>
        </p:grpSpPr>
        <p:sp>
          <p:nvSpPr>
            <p:cNvPr id="27" name="TextBox 9">
              <a:extLst>
                <a:ext uri="{FF2B5EF4-FFF2-40B4-BE49-F238E27FC236}">
                  <a16:creationId xmlns:a16="http://schemas.microsoft.com/office/drawing/2014/main" id="{413B141C-C790-452D-B33C-E4C7C62914A8}"/>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8" name="TextBox 10">
              <a:extLst>
                <a:ext uri="{FF2B5EF4-FFF2-40B4-BE49-F238E27FC236}">
                  <a16:creationId xmlns:a16="http://schemas.microsoft.com/office/drawing/2014/main" id="{1013F2B4-F5F2-45B9-8352-8B8C8B016FCD}"/>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29" name="Group 22">
            <a:extLst>
              <a:ext uri="{FF2B5EF4-FFF2-40B4-BE49-F238E27FC236}">
                <a16:creationId xmlns:a16="http://schemas.microsoft.com/office/drawing/2014/main" id="{CE47C180-91FD-4BB9-BC04-0E617A5507D5}"/>
              </a:ext>
            </a:extLst>
          </p:cNvPr>
          <p:cNvGrpSpPr/>
          <p:nvPr/>
        </p:nvGrpSpPr>
        <p:grpSpPr>
          <a:xfrm>
            <a:off x="1558949" y="1807985"/>
            <a:ext cx="2930470" cy="678649"/>
            <a:chOff x="993672" y="3698889"/>
            <a:chExt cx="1998939" cy="678649"/>
          </a:xfrm>
        </p:grpSpPr>
        <p:sp>
          <p:nvSpPr>
            <p:cNvPr id="30" name="TextBox 12">
              <a:extLst>
                <a:ext uri="{FF2B5EF4-FFF2-40B4-BE49-F238E27FC236}">
                  <a16:creationId xmlns:a16="http://schemas.microsoft.com/office/drawing/2014/main" id="{86090DEF-BF5A-4376-9330-66F167620AEA}"/>
                </a:ext>
              </a:extLst>
            </p:cNvPr>
            <p:cNvSpPr txBox="1"/>
            <p:nvPr/>
          </p:nvSpPr>
          <p:spPr>
            <a:xfrm>
              <a:off x="993672" y="3698889"/>
              <a:ext cx="1989414"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31" name="TextBox 13">
              <a:extLst>
                <a:ext uri="{FF2B5EF4-FFF2-40B4-BE49-F238E27FC236}">
                  <a16:creationId xmlns:a16="http://schemas.microsoft.com/office/drawing/2014/main" id="{D8F88752-CFBF-42A0-A669-41FA5F652E78}"/>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32" name="Group 25">
            <a:extLst>
              <a:ext uri="{FF2B5EF4-FFF2-40B4-BE49-F238E27FC236}">
                <a16:creationId xmlns:a16="http://schemas.microsoft.com/office/drawing/2014/main" id="{F08FAFFE-903C-4215-AA3A-9F8B0648CB2E}"/>
              </a:ext>
            </a:extLst>
          </p:cNvPr>
          <p:cNvGrpSpPr/>
          <p:nvPr/>
        </p:nvGrpSpPr>
        <p:grpSpPr>
          <a:xfrm>
            <a:off x="7666879" y="1807985"/>
            <a:ext cx="2943819" cy="678649"/>
            <a:chOff x="993672" y="3698889"/>
            <a:chExt cx="1998939" cy="678649"/>
          </a:xfrm>
        </p:grpSpPr>
        <p:sp>
          <p:nvSpPr>
            <p:cNvPr id="33" name="TextBox 15">
              <a:extLst>
                <a:ext uri="{FF2B5EF4-FFF2-40B4-BE49-F238E27FC236}">
                  <a16:creationId xmlns:a16="http://schemas.microsoft.com/office/drawing/2014/main" id="{E91647A5-645D-4B76-A354-1019D9BE2278}"/>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34" name="TextBox 16">
              <a:extLst>
                <a:ext uri="{FF2B5EF4-FFF2-40B4-BE49-F238E27FC236}">
                  <a16:creationId xmlns:a16="http://schemas.microsoft.com/office/drawing/2014/main" id="{8D7F79FB-B5DB-4A1F-8054-FC06516B6735}"/>
                </a:ext>
              </a:extLst>
            </p:cNvPr>
            <p:cNvSpPr txBox="1"/>
            <p:nvPr/>
          </p:nvSpPr>
          <p:spPr>
            <a:xfrm>
              <a:off x="1003197" y="3915873"/>
              <a:ext cx="1989414"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grpSp>
        <p:nvGrpSpPr>
          <p:cNvPr id="35" name="Group 28">
            <a:extLst>
              <a:ext uri="{FF2B5EF4-FFF2-40B4-BE49-F238E27FC236}">
                <a16:creationId xmlns:a16="http://schemas.microsoft.com/office/drawing/2014/main" id="{9272AFA1-FFF6-4F34-AD3D-5041B45E21CA}"/>
              </a:ext>
            </a:extLst>
          </p:cNvPr>
          <p:cNvGrpSpPr/>
          <p:nvPr/>
        </p:nvGrpSpPr>
        <p:grpSpPr>
          <a:xfrm>
            <a:off x="794887" y="3472047"/>
            <a:ext cx="2930470" cy="678649"/>
            <a:chOff x="993672" y="3698889"/>
            <a:chExt cx="1998939" cy="678649"/>
          </a:xfrm>
        </p:grpSpPr>
        <p:sp>
          <p:nvSpPr>
            <p:cNvPr id="36" name="TextBox 18">
              <a:extLst>
                <a:ext uri="{FF2B5EF4-FFF2-40B4-BE49-F238E27FC236}">
                  <a16:creationId xmlns:a16="http://schemas.microsoft.com/office/drawing/2014/main" id="{5AA80D40-9B46-4773-BF2F-7CA7432AE998}"/>
                </a:ext>
              </a:extLst>
            </p:cNvPr>
            <p:cNvSpPr txBox="1"/>
            <p:nvPr/>
          </p:nvSpPr>
          <p:spPr>
            <a:xfrm>
              <a:off x="993672" y="3698889"/>
              <a:ext cx="1989414" cy="307777"/>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37" name="TextBox 19">
              <a:extLst>
                <a:ext uri="{FF2B5EF4-FFF2-40B4-BE49-F238E27FC236}">
                  <a16:creationId xmlns:a16="http://schemas.microsoft.com/office/drawing/2014/main" id="{4520AD7A-1FCF-4978-9A21-88C22492BAE2}"/>
                </a:ext>
              </a:extLst>
            </p:cNvPr>
            <p:cNvSpPr txBox="1"/>
            <p:nvPr/>
          </p:nvSpPr>
          <p:spPr>
            <a:xfrm>
              <a:off x="1003197" y="3915873"/>
              <a:ext cx="1989414"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grpSp>
      <p:sp>
        <p:nvSpPr>
          <p:cNvPr id="38" name="Donut 6">
            <a:extLst>
              <a:ext uri="{FF2B5EF4-FFF2-40B4-BE49-F238E27FC236}">
                <a16:creationId xmlns:a16="http://schemas.microsoft.com/office/drawing/2014/main" id="{D5481A60-377A-4578-90D6-D63FA4F453EA}"/>
              </a:ext>
            </a:extLst>
          </p:cNvPr>
          <p:cNvSpPr/>
          <p:nvPr/>
        </p:nvSpPr>
        <p:spPr>
          <a:xfrm>
            <a:off x="4448343" y="2264075"/>
            <a:ext cx="3279253" cy="3279255"/>
          </a:xfrm>
          <a:prstGeom prst="donut">
            <a:avLst>
              <a:gd name="adj" fmla="val 190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cs typeface="B Nazanin" panose="00000400000000000000" pitchFamily="2" charset="-78"/>
            </a:endParaRPr>
          </a:p>
        </p:txBody>
      </p:sp>
      <p:sp>
        <p:nvSpPr>
          <p:cNvPr id="39" name="Freeform 25">
            <a:extLst>
              <a:ext uri="{FF2B5EF4-FFF2-40B4-BE49-F238E27FC236}">
                <a16:creationId xmlns:a16="http://schemas.microsoft.com/office/drawing/2014/main" id="{9C9506AE-276D-487C-AB88-8B08816D4B00}"/>
              </a:ext>
            </a:extLst>
          </p:cNvPr>
          <p:cNvSpPr>
            <a:spLocks/>
          </p:cNvSpPr>
          <p:nvPr/>
        </p:nvSpPr>
        <p:spPr bwMode="auto">
          <a:xfrm rot="20569958">
            <a:off x="4473945" y="1897200"/>
            <a:ext cx="1433297" cy="1433297"/>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0" name="Freeform 25">
            <a:extLst>
              <a:ext uri="{FF2B5EF4-FFF2-40B4-BE49-F238E27FC236}">
                <a16:creationId xmlns:a16="http://schemas.microsoft.com/office/drawing/2014/main" id="{71C81ABD-BC66-4132-9226-4DFBBD1F9E77}"/>
              </a:ext>
            </a:extLst>
          </p:cNvPr>
          <p:cNvSpPr>
            <a:spLocks/>
          </p:cNvSpPr>
          <p:nvPr/>
        </p:nvSpPr>
        <p:spPr bwMode="auto">
          <a:xfrm rot="20569958">
            <a:off x="6333081" y="1905186"/>
            <a:ext cx="1433297" cy="1433297"/>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1" name="Freeform 25">
            <a:extLst>
              <a:ext uri="{FF2B5EF4-FFF2-40B4-BE49-F238E27FC236}">
                <a16:creationId xmlns:a16="http://schemas.microsoft.com/office/drawing/2014/main" id="{46066B37-22F0-46B6-A3DF-6E403E7822A1}"/>
              </a:ext>
            </a:extLst>
          </p:cNvPr>
          <p:cNvSpPr>
            <a:spLocks/>
          </p:cNvSpPr>
          <p:nvPr/>
        </p:nvSpPr>
        <p:spPr bwMode="auto">
          <a:xfrm rot="20569958">
            <a:off x="7013066" y="3208044"/>
            <a:ext cx="1433297" cy="1433297"/>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42" name="Freeform 25">
            <a:extLst>
              <a:ext uri="{FF2B5EF4-FFF2-40B4-BE49-F238E27FC236}">
                <a16:creationId xmlns:a16="http://schemas.microsoft.com/office/drawing/2014/main" id="{D5FBBB59-8DEB-479C-BB85-0EE8130471A4}"/>
              </a:ext>
            </a:extLst>
          </p:cNvPr>
          <p:cNvSpPr>
            <a:spLocks/>
          </p:cNvSpPr>
          <p:nvPr/>
        </p:nvSpPr>
        <p:spPr bwMode="auto">
          <a:xfrm rot="20569958">
            <a:off x="6356132" y="4536448"/>
            <a:ext cx="1433297" cy="1433297"/>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43" name="Freeform 25">
            <a:extLst>
              <a:ext uri="{FF2B5EF4-FFF2-40B4-BE49-F238E27FC236}">
                <a16:creationId xmlns:a16="http://schemas.microsoft.com/office/drawing/2014/main" id="{036A2D10-A281-48D6-861D-95FF7015674E}"/>
              </a:ext>
            </a:extLst>
          </p:cNvPr>
          <p:cNvSpPr>
            <a:spLocks/>
          </p:cNvSpPr>
          <p:nvPr/>
        </p:nvSpPr>
        <p:spPr bwMode="auto">
          <a:xfrm rot="20569958">
            <a:off x="3784831" y="3154434"/>
            <a:ext cx="1433297" cy="1433297"/>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4" name="Freeform 25">
            <a:extLst>
              <a:ext uri="{FF2B5EF4-FFF2-40B4-BE49-F238E27FC236}">
                <a16:creationId xmlns:a16="http://schemas.microsoft.com/office/drawing/2014/main" id="{3B4B6F5C-AEDA-4E09-B2A0-69F53E85E2BD}"/>
              </a:ext>
            </a:extLst>
          </p:cNvPr>
          <p:cNvSpPr>
            <a:spLocks/>
          </p:cNvSpPr>
          <p:nvPr/>
        </p:nvSpPr>
        <p:spPr bwMode="auto">
          <a:xfrm rot="20569958">
            <a:off x="4432170" y="4457292"/>
            <a:ext cx="1433297" cy="1433297"/>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nvGrpSpPr>
          <p:cNvPr id="45" name="Grupo 44">
            <a:extLst>
              <a:ext uri="{FF2B5EF4-FFF2-40B4-BE49-F238E27FC236}">
                <a16:creationId xmlns:a16="http://schemas.microsoft.com/office/drawing/2014/main" id="{7CA940EF-63FB-45F6-8F82-1A7FA92ABEDC}"/>
              </a:ext>
            </a:extLst>
          </p:cNvPr>
          <p:cNvGrpSpPr/>
          <p:nvPr/>
        </p:nvGrpSpPr>
        <p:grpSpPr>
          <a:xfrm>
            <a:off x="4069158" y="3358972"/>
            <a:ext cx="889196" cy="1096808"/>
            <a:chOff x="7562329" y="78504"/>
            <a:chExt cx="889196" cy="1096808"/>
          </a:xfrm>
        </p:grpSpPr>
        <p:sp>
          <p:nvSpPr>
            <p:cNvPr id="46" name="Freeform 17">
              <a:extLst>
                <a:ext uri="{FF2B5EF4-FFF2-40B4-BE49-F238E27FC236}">
                  <a16:creationId xmlns:a16="http://schemas.microsoft.com/office/drawing/2014/main" id="{1D2686C7-A024-4CAB-916A-F4215D40AC19}"/>
                </a:ext>
              </a:extLst>
            </p:cNvPr>
            <p:cNvSpPr>
              <a:spLocks/>
            </p:cNvSpPr>
            <p:nvPr/>
          </p:nvSpPr>
          <p:spPr bwMode="auto">
            <a:xfrm>
              <a:off x="7856115" y="419299"/>
              <a:ext cx="321207" cy="278119"/>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7" name="Freeform 18">
              <a:extLst>
                <a:ext uri="{FF2B5EF4-FFF2-40B4-BE49-F238E27FC236}">
                  <a16:creationId xmlns:a16="http://schemas.microsoft.com/office/drawing/2014/main" id="{8438B578-27A8-4262-BCBC-C5AA66C8D41B}"/>
                </a:ext>
              </a:extLst>
            </p:cNvPr>
            <p:cNvSpPr>
              <a:spLocks/>
            </p:cNvSpPr>
            <p:nvPr/>
          </p:nvSpPr>
          <p:spPr bwMode="auto">
            <a:xfrm>
              <a:off x="7856115" y="78504"/>
              <a:ext cx="321207" cy="276812"/>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8" name="Freeform 19">
              <a:extLst>
                <a:ext uri="{FF2B5EF4-FFF2-40B4-BE49-F238E27FC236}">
                  <a16:creationId xmlns:a16="http://schemas.microsoft.com/office/drawing/2014/main" id="{9A97846C-C07A-4926-A2E4-50292E86C57D}"/>
                </a:ext>
              </a:extLst>
            </p:cNvPr>
            <p:cNvSpPr>
              <a:spLocks/>
            </p:cNvSpPr>
            <p:nvPr/>
          </p:nvSpPr>
          <p:spPr bwMode="auto">
            <a:xfrm>
              <a:off x="7845670" y="754869"/>
              <a:ext cx="352544" cy="420443"/>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9" name="Freeform 20">
              <a:extLst>
                <a:ext uri="{FF2B5EF4-FFF2-40B4-BE49-F238E27FC236}">
                  <a16:creationId xmlns:a16="http://schemas.microsoft.com/office/drawing/2014/main" id="{451507B0-1E67-454B-B452-1D9B4FB3C60F}"/>
                </a:ext>
              </a:extLst>
            </p:cNvPr>
            <p:cNvSpPr>
              <a:spLocks/>
            </p:cNvSpPr>
            <p:nvPr/>
          </p:nvSpPr>
          <p:spPr bwMode="auto">
            <a:xfrm>
              <a:off x="7562329" y="590347"/>
              <a:ext cx="319903" cy="416525"/>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0" name="Freeform 21">
              <a:extLst>
                <a:ext uri="{FF2B5EF4-FFF2-40B4-BE49-F238E27FC236}">
                  <a16:creationId xmlns:a16="http://schemas.microsoft.com/office/drawing/2014/main" id="{73CE7451-BFDE-4D99-8068-8395F84D874E}"/>
                </a:ext>
              </a:extLst>
            </p:cNvPr>
            <p:cNvSpPr>
              <a:spLocks/>
            </p:cNvSpPr>
            <p:nvPr/>
          </p:nvSpPr>
          <p:spPr bwMode="auto">
            <a:xfrm>
              <a:off x="7562329" y="249554"/>
              <a:ext cx="319903" cy="276812"/>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1" name="Freeform 22">
              <a:extLst>
                <a:ext uri="{FF2B5EF4-FFF2-40B4-BE49-F238E27FC236}">
                  <a16:creationId xmlns:a16="http://schemas.microsoft.com/office/drawing/2014/main" id="{313DF9DE-EC5F-47FC-B3E3-009748AA7F4E}"/>
                </a:ext>
              </a:extLst>
            </p:cNvPr>
            <p:cNvSpPr>
              <a:spLocks/>
            </p:cNvSpPr>
            <p:nvPr/>
          </p:nvSpPr>
          <p:spPr bwMode="auto">
            <a:xfrm>
              <a:off x="8132929" y="590347"/>
              <a:ext cx="318596" cy="472672"/>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2" name="Freeform 23">
              <a:extLst>
                <a:ext uri="{FF2B5EF4-FFF2-40B4-BE49-F238E27FC236}">
                  <a16:creationId xmlns:a16="http://schemas.microsoft.com/office/drawing/2014/main" id="{901B1072-39B3-461E-84A3-FFE2521B7EC4}"/>
                </a:ext>
              </a:extLst>
            </p:cNvPr>
            <p:cNvSpPr>
              <a:spLocks/>
            </p:cNvSpPr>
            <p:nvPr/>
          </p:nvSpPr>
          <p:spPr bwMode="auto">
            <a:xfrm>
              <a:off x="8132929" y="249554"/>
              <a:ext cx="318596" cy="276812"/>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53" name="Grupo 52">
            <a:extLst>
              <a:ext uri="{FF2B5EF4-FFF2-40B4-BE49-F238E27FC236}">
                <a16:creationId xmlns:a16="http://schemas.microsoft.com/office/drawing/2014/main" id="{E7B3E639-D39F-43E6-852F-26A2E312C255}"/>
              </a:ext>
            </a:extLst>
          </p:cNvPr>
          <p:cNvGrpSpPr/>
          <p:nvPr/>
        </p:nvGrpSpPr>
        <p:grpSpPr>
          <a:xfrm>
            <a:off x="6687714" y="2074737"/>
            <a:ext cx="737732" cy="1094194"/>
            <a:chOff x="9276740" y="40640"/>
            <a:chExt cx="737732" cy="1094194"/>
          </a:xfrm>
        </p:grpSpPr>
        <p:sp>
          <p:nvSpPr>
            <p:cNvPr id="54" name="Freeform 28">
              <a:extLst>
                <a:ext uri="{FF2B5EF4-FFF2-40B4-BE49-F238E27FC236}">
                  <a16:creationId xmlns:a16="http://schemas.microsoft.com/office/drawing/2014/main" id="{66CC1E92-C6E9-409F-B6E6-3BB352EE70EB}"/>
                </a:ext>
              </a:extLst>
            </p:cNvPr>
            <p:cNvSpPr>
              <a:spLocks/>
            </p:cNvSpPr>
            <p:nvPr/>
          </p:nvSpPr>
          <p:spPr bwMode="auto">
            <a:xfrm>
              <a:off x="9331580" y="261306"/>
              <a:ext cx="608465" cy="135795"/>
            </a:xfrm>
            <a:custGeom>
              <a:avLst/>
              <a:gdLst>
                <a:gd name="T0" fmla="*/ 34 w 303"/>
                <a:gd name="T1" fmla="*/ 68 h 68"/>
                <a:gd name="T2" fmla="*/ 269 w 303"/>
                <a:gd name="T3" fmla="*/ 68 h 68"/>
                <a:gd name="T4" fmla="*/ 303 w 303"/>
                <a:gd name="T5" fmla="*/ 34 h 68"/>
                <a:gd name="T6" fmla="*/ 269 w 303"/>
                <a:gd name="T7" fmla="*/ 0 h 68"/>
                <a:gd name="T8" fmla="*/ 34 w 303"/>
                <a:gd name="T9" fmla="*/ 0 h 68"/>
                <a:gd name="T10" fmla="*/ 0 w 303"/>
                <a:gd name="T11" fmla="*/ 34 h 68"/>
                <a:gd name="T12" fmla="*/ 34 w 303"/>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303" h="68">
                  <a:moveTo>
                    <a:pt x="34" y="68"/>
                  </a:moveTo>
                  <a:cubicBezTo>
                    <a:pt x="269" y="68"/>
                    <a:pt x="269" y="68"/>
                    <a:pt x="269" y="68"/>
                  </a:cubicBezTo>
                  <a:cubicBezTo>
                    <a:pt x="287" y="68"/>
                    <a:pt x="303" y="52"/>
                    <a:pt x="303" y="34"/>
                  </a:cubicBezTo>
                  <a:cubicBezTo>
                    <a:pt x="303" y="15"/>
                    <a:pt x="287" y="0"/>
                    <a:pt x="269" y="0"/>
                  </a:cubicBezTo>
                  <a:cubicBezTo>
                    <a:pt x="34" y="0"/>
                    <a:pt x="34" y="0"/>
                    <a:pt x="34" y="0"/>
                  </a:cubicBezTo>
                  <a:cubicBezTo>
                    <a:pt x="15" y="0"/>
                    <a:pt x="0" y="15"/>
                    <a:pt x="0" y="34"/>
                  </a:cubicBezTo>
                  <a:cubicBezTo>
                    <a:pt x="0" y="52"/>
                    <a:pt x="15" y="68"/>
                    <a:pt x="34"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5" name="Freeform 29">
              <a:extLst>
                <a:ext uri="{FF2B5EF4-FFF2-40B4-BE49-F238E27FC236}">
                  <a16:creationId xmlns:a16="http://schemas.microsoft.com/office/drawing/2014/main" id="{0160F09F-FE6B-4798-841C-DB41776E6E72}"/>
                </a:ext>
              </a:extLst>
            </p:cNvPr>
            <p:cNvSpPr>
              <a:spLocks/>
            </p:cNvSpPr>
            <p:nvPr/>
          </p:nvSpPr>
          <p:spPr bwMode="auto">
            <a:xfrm>
              <a:off x="9276740" y="437578"/>
              <a:ext cx="737732" cy="130572"/>
            </a:xfrm>
            <a:custGeom>
              <a:avLst/>
              <a:gdLst>
                <a:gd name="T0" fmla="*/ 335 w 367"/>
                <a:gd name="T1" fmla="*/ 0 h 65"/>
                <a:gd name="T2" fmla="*/ 33 w 367"/>
                <a:gd name="T3" fmla="*/ 0 h 65"/>
                <a:gd name="T4" fmla="*/ 0 w 367"/>
                <a:gd name="T5" fmla="*/ 33 h 65"/>
                <a:gd name="T6" fmla="*/ 33 w 367"/>
                <a:gd name="T7" fmla="*/ 65 h 65"/>
                <a:gd name="T8" fmla="*/ 335 w 367"/>
                <a:gd name="T9" fmla="*/ 65 h 65"/>
                <a:gd name="T10" fmla="*/ 367 w 367"/>
                <a:gd name="T11" fmla="*/ 33 h 65"/>
                <a:gd name="T12" fmla="*/ 335 w 36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367" h="65">
                  <a:moveTo>
                    <a:pt x="335" y="0"/>
                  </a:moveTo>
                  <a:cubicBezTo>
                    <a:pt x="33" y="0"/>
                    <a:pt x="33" y="0"/>
                    <a:pt x="33" y="0"/>
                  </a:cubicBezTo>
                  <a:cubicBezTo>
                    <a:pt x="15" y="0"/>
                    <a:pt x="0" y="15"/>
                    <a:pt x="0" y="33"/>
                  </a:cubicBezTo>
                  <a:cubicBezTo>
                    <a:pt x="0" y="50"/>
                    <a:pt x="15" y="65"/>
                    <a:pt x="33" y="65"/>
                  </a:cubicBezTo>
                  <a:cubicBezTo>
                    <a:pt x="335" y="65"/>
                    <a:pt x="335" y="65"/>
                    <a:pt x="335" y="65"/>
                  </a:cubicBezTo>
                  <a:cubicBezTo>
                    <a:pt x="353" y="65"/>
                    <a:pt x="367" y="50"/>
                    <a:pt x="367" y="33"/>
                  </a:cubicBezTo>
                  <a:cubicBezTo>
                    <a:pt x="367" y="15"/>
                    <a:pt x="353" y="0"/>
                    <a:pt x="3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6" name="Freeform 30">
              <a:extLst>
                <a:ext uri="{FF2B5EF4-FFF2-40B4-BE49-F238E27FC236}">
                  <a16:creationId xmlns:a16="http://schemas.microsoft.com/office/drawing/2014/main" id="{D66BC039-9227-427A-9DF8-94DE16B8CE82}"/>
                </a:ext>
              </a:extLst>
            </p:cNvPr>
            <p:cNvSpPr>
              <a:spLocks/>
            </p:cNvSpPr>
            <p:nvPr/>
          </p:nvSpPr>
          <p:spPr bwMode="auto">
            <a:xfrm>
              <a:off x="9293714" y="582513"/>
              <a:ext cx="698560" cy="137101"/>
            </a:xfrm>
            <a:custGeom>
              <a:avLst/>
              <a:gdLst>
                <a:gd name="T0" fmla="*/ 314 w 348"/>
                <a:gd name="T1" fmla="*/ 0 h 68"/>
                <a:gd name="T2" fmla="*/ 34 w 348"/>
                <a:gd name="T3" fmla="*/ 0 h 68"/>
                <a:gd name="T4" fmla="*/ 0 w 348"/>
                <a:gd name="T5" fmla="*/ 34 h 68"/>
                <a:gd name="T6" fmla="*/ 34 w 348"/>
                <a:gd name="T7" fmla="*/ 68 h 68"/>
                <a:gd name="T8" fmla="*/ 314 w 348"/>
                <a:gd name="T9" fmla="*/ 68 h 68"/>
                <a:gd name="T10" fmla="*/ 348 w 348"/>
                <a:gd name="T11" fmla="*/ 34 h 68"/>
                <a:gd name="T12" fmla="*/ 314 w 34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48" h="68">
                  <a:moveTo>
                    <a:pt x="314" y="0"/>
                  </a:moveTo>
                  <a:cubicBezTo>
                    <a:pt x="34" y="0"/>
                    <a:pt x="34" y="0"/>
                    <a:pt x="34" y="0"/>
                  </a:cubicBezTo>
                  <a:cubicBezTo>
                    <a:pt x="15" y="0"/>
                    <a:pt x="0" y="16"/>
                    <a:pt x="0" y="34"/>
                  </a:cubicBezTo>
                  <a:cubicBezTo>
                    <a:pt x="0" y="53"/>
                    <a:pt x="15" y="68"/>
                    <a:pt x="34" y="68"/>
                  </a:cubicBezTo>
                  <a:cubicBezTo>
                    <a:pt x="314" y="68"/>
                    <a:pt x="314" y="68"/>
                    <a:pt x="314" y="68"/>
                  </a:cubicBezTo>
                  <a:cubicBezTo>
                    <a:pt x="333" y="68"/>
                    <a:pt x="348" y="53"/>
                    <a:pt x="348" y="34"/>
                  </a:cubicBezTo>
                  <a:cubicBezTo>
                    <a:pt x="348" y="16"/>
                    <a:pt x="333" y="0"/>
                    <a:pt x="3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7" name="Freeform 31">
              <a:extLst>
                <a:ext uri="{FF2B5EF4-FFF2-40B4-BE49-F238E27FC236}">
                  <a16:creationId xmlns:a16="http://schemas.microsoft.com/office/drawing/2014/main" id="{43910EF6-C481-4A5A-98C2-B3F52638D763}"/>
                </a:ext>
              </a:extLst>
            </p:cNvPr>
            <p:cNvSpPr>
              <a:spLocks/>
            </p:cNvSpPr>
            <p:nvPr/>
          </p:nvSpPr>
          <p:spPr bwMode="auto">
            <a:xfrm>
              <a:off x="9357694" y="765314"/>
              <a:ext cx="578434" cy="144935"/>
            </a:xfrm>
            <a:custGeom>
              <a:avLst/>
              <a:gdLst>
                <a:gd name="T0" fmla="*/ 252 w 288"/>
                <a:gd name="T1" fmla="*/ 0 h 72"/>
                <a:gd name="T2" fmla="*/ 36 w 288"/>
                <a:gd name="T3" fmla="*/ 0 h 72"/>
                <a:gd name="T4" fmla="*/ 0 w 288"/>
                <a:gd name="T5" fmla="*/ 36 h 72"/>
                <a:gd name="T6" fmla="*/ 36 w 288"/>
                <a:gd name="T7" fmla="*/ 72 h 72"/>
                <a:gd name="T8" fmla="*/ 252 w 288"/>
                <a:gd name="T9" fmla="*/ 72 h 72"/>
                <a:gd name="T10" fmla="*/ 288 w 288"/>
                <a:gd name="T11" fmla="*/ 36 h 72"/>
                <a:gd name="T12" fmla="*/ 252 w 28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288" h="72">
                  <a:moveTo>
                    <a:pt x="252" y="0"/>
                  </a:moveTo>
                  <a:cubicBezTo>
                    <a:pt x="36" y="0"/>
                    <a:pt x="36" y="0"/>
                    <a:pt x="36" y="0"/>
                  </a:cubicBezTo>
                  <a:cubicBezTo>
                    <a:pt x="16" y="0"/>
                    <a:pt x="0" y="16"/>
                    <a:pt x="0" y="36"/>
                  </a:cubicBezTo>
                  <a:cubicBezTo>
                    <a:pt x="0" y="56"/>
                    <a:pt x="16" y="72"/>
                    <a:pt x="36" y="72"/>
                  </a:cubicBezTo>
                  <a:cubicBezTo>
                    <a:pt x="252" y="72"/>
                    <a:pt x="252" y="72"/>
                    <a:pt x="252" y="72"/>
                  </a:cubicBezTo>
                  <a:cubicBezTo>
                    <a:pt x="272" y="72"/>
                    <a:pt x="288" y="56"/>
                    <a:pt x="288" y="36"/>
                  </a:cubicBezTo>
                  <a:cubicBezTo>
                    <a:pt x="288" y="16"/>
                    <a:pt x="272" y="0"/>
                    <a:pt x="2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8" name="Freeform 32">
              <a:extLst>
                <a:ext uri="{FF2B5EF4-FFF2-40B4-BE49-F238E27FC236}">
                  <a16:creationId xmlns:a16="http://schemas.microsoft.com/office/drawing/2014/main" id="{6539BDE2-1028-4D96-A19E-4B50C2D0A6F1}"/>
                </a:ext>
              </a:extLst>
            </p:cNvPr>
            <p:cNvSpPr>
              <a:spLocks/>
            </p:cNvSpPr>
            <p:nvPr/>
          </p:nvSpPr>
          <p:spPr bwMode="auto">
            <a:xfrm>
              <a:off x="9429509" y="146403"/>
              <a:ext cx="409996" cy="90095"/>
            </a:xfrm>
            <a:custGeom>
              <a:avLst/>
              <a:gdLst>
                <a:gd name="T0" fmla="*/ 23 w 204"/>
                <a:gd name="T1" fmla="*/ 45 h 45"/>
                <a:gd name="T2" fmla="*/ 182 w 204"/>
                <a:gd name="T3" fmla="*/ 45 h 45"/>
                <a:gd name="T4" fmla="*/ 204 w 204"/>
                <a:gd name="T5" fmla="*/ 22 h 45"/>
                <a:gd name="T6" fmla="*/ 182 w 204"/>
                <a:gd name="T7" fmla="*/ 0 h 45"/>
                <a:gd name="T8" fmla="*/ 23 w 204"/>
                <a:gd name="T9" fmla="*/ 0 h 45"/>
                <a:gd name="T10" fmla="*/ 0 w 204"/>
                <a:gd name="T11" fmla="*/ 22 h 45"/>
                <a:gd name="T12" fmla="*/ 23 w 20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204" h="45">
                  <a:moveTo>
                    <a:pt x="23" y="45"/>
                  </a:moveTo>
                  <a:cubicBezTo>
                    <a:pt x="182" y="45"/>
                    <a:pt x="182" y="45"/>
                    <a:pt x="182" y="45"/>
                  </a:cubicBezTo>
                  <a:cubicBezTo>
                    <a:pt x="194" y="45"/>
                    <a:pt x="204" y="35"/>
                    <a:pt x="204" y="22"/>
                  </a:cubicBezTo>
                  <a:cubicBezTo>
                    <a:pt x="204" y="10"/>
                    <a:pt x="194" y="0"/>
                    <a:pt x="182" y="0"/>
                  </a:cubicBezTo>
                  <a:cubicBezTo>
                    <a:pt x="23" y="0"/>
                    <a:pt x="23" y="0"/>
                    <a:pt x="23" y="0"/>
                  </a:cubicBezTo>
                  <a:cubicBezTo>
                    <a:pt x="10" y="0"/>
                    <a:pt x="0" y="10"/>
                    <a:pt x="0" y="22"/>
                  </a:cubicBezTo>
                  <a:cubicBezTo>
                    <a:pt x="0" y="35"/>
                    <a:pt x="10" y="45"/>
                    <a:pt x="23"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9" name="Freeform 33">
              <a:extLst>
                <a:ext uri="{FF2B5EF4-FFF2-40B4-BE49-F238E27FC236}">
                  <a16:creationId xmlns:a16="http://schemas.microsoft.com/office/drawing/2014/main" id="{E2E5C646-8B3D-4E13-A724-EB43008F50F2}"/>
                </a:ext>
              </a:extLst>
            </p:cNvPr>
            <p:cNvSpPr>
              <a:spLocks/>
            </p:cNvSpPr>
            <p:nvPr/>
          </p:nvSpPr>
          <p:spPr bwMode="auto">
            <a:xfrm>
              <a:off x="9451705" y="929835"/>
              <a:ext cx="381270" cy="107069"/>
            </a:xfrm>
            <a:custGeom>
              <a:avLst/>
              <a:gdLst>
                <a:gd name="T0" fmla="*/ 163 w 190"/>
                <a:gd name="T1" fmla="*/ 0 h 53"/>
                <a:gd name="T2" fmla="*/ 27 w 190"/>
                <a:gd name="T3" fmla="*/ 0 h 53"/>
                <a:gd name="T4" fmla="*/ 0 w 190"/>
                <a:gd name="T5" fmla="*/ 26 h 53"/>
                <a:gd name="T6" fmla="*/ 27 w 190"/>
                <a:gd name="T7" fmla="*/ 53 h 53"/>
                <a:gd name="T8" fmla="*/ 163 w 190"/>
                <a:gd name="T9" fmla="*/ 53 h 53"/>
                <a:gd name="T10" fmla="*/ 190 w 190"/>
                <a:gd name="T11" fmla="*/ 26 h 53"/>
                <a:gd name="T12" fmla="*/ 163 w 190"/>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90" h="53">
                  <a:moveTo>
                    <a:pt x="163" y="0"/>
                  </a:moveTo>
                  <a:cubicBezTo>
                    <a:pt x="27" y="0"/>
                    <a:pt x="27" y="0"/>
                    <a:pt x="27" y="0"/>
                  </a:cubicBezTo>
                  <a:cubicBezTo>
                    <a:pt x="12" y="0"/>
                    <a:pt x="0" y="11"/>
                    <a:pt x="0" y="26"/>
                  </a:cubicBezTo>
                  <a:cubicBezTo>
                    <a:pt x="0" y="41"/>
                    <a:pt x="12" y="53"/>
                    <a:pt x="27" y="53"/>
                  </a:cubicBezTo>
                  <a:cubicBezTo>
                    <a:pt x="163" y="53"/>
                    <a:pt x="163" y="53"/>
                    <a:pt x="163" y="53"/>
                  </a:cubicBezTo>
                  <a:cubicBezTo>
                    <a:pt x="178" y="53"/>
                    <a:pt x="190" y="41"/>
                    <a:pt x="190" y="26"/>
                  </a:cubicBezTo>
                  <a:cubicBezTo>
                    <a:pt x="190" y="11"/>
                    <a:pt x="178" y="0"/>
                    <a:pt x="16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0" name="Freeform 34">
              <a:extLst>
                <a:ext uri="{FF2B5EF4-FFF2-40B4-BE49-F238E27FC236}">
                  <a16:creationId xmlns:a16="http://schemas.microsoft.com/office/drawing/2014/main" id="{28EC4A3A-014D-44E8-9A57-4A693B89C302}"/>
                </a:ext>
              </a:extLst>
            </p:cNvPr>
            <p:cNvSpPr>
              <a:spLocks/>
            </p:cNvSpPr>
            <p:nvPr/>
          </p:nvSpPr>
          <p:spPr bwMode="auto">
            <a:xfrm>
              <a:off x="9544412" y="40640"/>
              <a:ext cx="197164" cy="82261"/>
            </a:xfrm>
            <a:custGeom>
              <a:avLst/>
              <a:gdLst>
                <a:gd name="T0" fmla="*/ 21 w 98"/>
                <a:gd name="T1" fmla="*/ 41 h 41"/>
                <a:gd name="T2" fmla="*/ 77 w 98"/>
                <a:gd name="T3" fmla="*/ 41 h 41"/>
                <a:gd name="T4" fmla="*/ 98 w 98"/>
                <a:gd name="T5" fmla="*/ 21 h 41"/>
                <a:gd name="T6" fmla="*/ 77 w 98"/>
                <a:gd name="T7" fmla="*/ 0 h 41"/>
                <a:gd name="T8" fmla="*/ 21 w 98"/>
                <a:gd name="T9" fmla="*/ 0 h 41"/>
                <a:gd name="T10" fmla="*/ 0 w 98"/>
                <a:gd name="T11" fmla="*/ 21 h 41"/>
                <a:gd name="T12" fmla="*/ 21 w 9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98" h="41">
                  <a:moveTo>
                    <a:pt x="21" y="41"/>
                  </a:moveTo>
                  <a:cubicBezTo>
                    <a:pt x="77" y="41"/>
                    <a:pt x="77" y="41"/>
                    <a:pt x="77" y="41"/>
                  </a:cubicBezTo>
                  <a:cubicBezTo>
                    <a:pt x="89" y="41"/>
                    <a:pt x="98" y="32"/>
                    <a:pt x="98" y="21"/>
                  </a:cubicBezTo>
                  <a:cubicBezTo>
                    <a:pt x="98" y="9"/>
                    <a:pt x="89" y="0"/>
                    <a:pt x="77" y="0"/>
                  </a:cubicBezTo>
                  <a:cubicBezTo>
                    <a:pt x="21" y="0"/>
                    <a:pt x="21" y="0"/>
                    <a:pt x="21" y="0"/>
                  </a:cubicBezTo>
                  <a:cubicBezTo>
                    <a:pt x="9" y="0"/>
                    <a:pt x="0" y="9"/>
                    <a:pt x="0" y="21"/>
                  </a:cubicBezTo>
                  <a:cubicBezTo>
                    <a:pt x="0" y="32"/>
                    <a:pt x="9"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1" name="Freeform 35">
              <a:extLst>
                <a:ext uri="{FF2B5EF4-FFF2-40B4-BE49-F238E27FC236}">
                  <a16:creationId xmlns:a16="http://schemas.microsoft.com/office/drawing/2014/main" id="{8CE90215-4A73-4FDD-886C-A2680DBD8EB1}"/>
                </a:ext>
              </a:extLst>
            </p:cNvPr>
            <p:cNvSpPr>
              <a:spLocks/>
            </p:cNvSpPr>
            <p:nvPr/>
          </p:nvSpPr>
          <p:spPr bwMode="auto">
            <a:xfrm>
              <a:off x="9558774" y="1049962"/>
              <a:ext cx="182801" cy="84872"/>
            </a:xfrm>
            <a:custGeom>
              <a:avLst/>
              <a:gdLst>
                <a:gd name="T0" fmla="*/ 70 w 91"/>
                <a:gd name="T1" fmla="*/ 0 h 42"/>
                <a:gd name="T2" fmla="*/ 21 w 91"/>
                <a:gd name="T3" fmla="*/ 0 h 42"/>
                <a:gd name="T4" fmla="*/ 0 w 91"/>
                <a:gd name="T5" fmla="*/ 21 h 42"/>
                <a:gd name="T6" fmla="*/ 21 w 91"/>
                <a:gd name="T7" fmla="*/ 42 h 42"/>
                <a:gd name="T8" fmla="*/ 70 w 91"/>
                <a:gd name="T9" fmla="*/ 42 h 42"/>
                <a:gd name="T10" fmla="*/ 91 w 91"/>
                <a:gd name="T11" fmla="*/ 21 h 42"/>
                <a:gd name="T12" fmla="*/ 70 w 91"/>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91" h="42">
                  <a:moveTo>
                    <a:pt x="70" y="0"/>
                  </a:moveTo>
                  <a:cubicBezTo>
                    <a:pt x="21" y="0"/>
                    <a:pt x="21" y="0"/>
                    <a:pt x="21" y="0"/>
                  </a:cubicBezTo>
                  <a:cubicBezTo>
                    <a:pt x="10" y="0"/>
                    <a:pt x="0" y="9"/>
                    <a:pt x="0" y="21"/>
                  </a:cubicBezTo>
                  <a:cubicBezTo>
                    <a:pt x="0" y="32"/>
                    <a:pt x="10" y="42"/>
                    <a:pt x="21" y="42"/>
                  </a:cubicBezTo>
                  <a:cubicBezTo>
                    <a:pt x="70" y="42"/>
                    <a:pt x="70" y="42"/>
                    <a:pt x="70" y="42"/>
                  </a:cubicBezTo>
                  <a:cubicBezTo>
                    <a:pt x="82" y="42"/>
                    <a:pt x="91" y="32"/>
                    <a:pt x="91" y="21"/>
                  </a:cubicBezTo>
                  <a:cubicBezTo>
                    <a:pt x="91" y="9"/>
                    <a:pt x="82" y="0"/>
                    <a:pt x="7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62" name="Grupo 61">
            <a:extLst>
              <a:ext uri="{FF2B5EF4-FFF2-40B4-BE49-F238E27FC236}">
                <a16:creationId xmlns:a16="http://schemas.microsoft.com/office/drawing/2014/main" id="{F4F5C5EF-C953-430F-BCF1-F24982D8D388}"/>
              </a:ext>
            </a:extLst>
          </p:cNvPr>
          <p:cNvGrpSpPr/>
          <p:nvPr/>
        </p:nvGrpSpPr>
        <p:grpSpPr>
          <a:xfrm>
            <a:off x="4610654" y="2200878"/>
            <a:ext cx="1193268" cy="853463"/>
            <a:chOff x="5748788" y="209268"/>
            <a:chExt cx="1193268" cy="853463"/>
          </a:xfrm>
        </p:grpSpPr>
        <p:sp>
          <p:nvSpPr>
            <p:cNvPr id="63" name="Freeform 103">
              <a:extLst>
                <a:ext uri="{FF2B5EF4-FFF2-40B4-BE49-F238E27FC236}">
                  <a16:creationId xmlns:a16="http://schemas.microsoft.com/office/drawing/2014/main" id="{38E97D52-CD50-438F-8976-A8F229B4FB91}"/>
                </a:ext>
              </a:extLst>
            </p:cNvPr>
            <p:cNvSpPr>
              <a:spLocks/>
            </p:cNvSpPr>
            <p:nvPr/>
          </p:nvSpPr>
          <p:spPr bwMode="auto">
            <a:xfrm>
              <a:off x="5748788" y="414730"/>
              <a:ext cx="145405" cy="238653"/>
            </a:xfrm>
            <a:custGeom>
              <a:avLst/>
              <a:gdLst>
                <a:gd name="T0" fmla="*/ 59 w 60"/>
                <a:gd name="T1" fmla="*/ 1 h 98"/>
                <a:gd name="T2" fmla="*/ 34 w 60"/>
                <a:gd name="T3" fmla="*/ 7 h 98"/>
                <a:gd name="T4" fmla="*/ 2 w 60"/>
                <a:gd name="T5" fmla="*/ 88 h 98"/>
                <a:gd name="T6" fmla="*/ 22 w 60"/>
                <a:gd name="T7" fmla="*/ 93 h 98"/>
                <a:gd name="T8" fmla="*/ 40 w 60"/>
                <a:gd name="T9" fmla="*/ 21 h 98"/>
                <a:gd name="T10" fmla="*/ 60 w 60"/>
                <a:gd name="T11" fmla="*/ 15 h 98"/>
                <a:gd name="T12" fmla="*/ 59 w 60"/>
                <a:gd name="T13" fmla="*/ 1 h 98"/>
              </a:gdLst>
              <a:ahLst/>
              <a:cxnLst>
                <a:cxn ang="0">
                  <a:pos x="T0" y="T1"/>
                </a:cxn>
                <a:cxn ang="0">
                  <a:pos x="T2" y="T3"/>
                </a:cxn>
                <a:cxn ang="0">
                  <a:pos x="T4" y="T5"/>
                </a:cxn>
                <a:cxn ang="0">
                  <a:pos x="T6" y="T7"/>
                </a:cxn>
                <a:cxn ang="0">
                  <a:pos x="T8" y="T9"/>
                </a:cxn>
                <a:cxn ang="0">
                  <a:pos x="T10" y="T11"/>
                </a:cxn>
                <a:cxn ang="0">
                  <a:pos x="T12" y="T13"/>
                </a:cxn>
              </a:cxnLst>
              <a:rect l="0" t="0" r="r" b="b"/>
              <a:pathLst>
                <a:path w="60" h="98">
                  <a:moveTo>
                    <a:pt x="59" y="1"/>
                  </a:moveTo>
                  <a:cubicBezTo>
                    <a:pt x="59" y="1"/>
                    <a:pt x="45" y="0"/>
                    <a:pt x="34" y="7"/>
                  </a:cubicBezTo>
                  <a:cubicBezTo>
                    <a:pt x="24" y="14"/>
                    <a:pt x="0" y="79"/>
                    <a:pt x="2" y="88"/>
                  </a:cubicBezTo>
                  <a:cubicBezTo>
                    <a:pt x="4" y="97"/>
                    <a:pt x="16" y="98"/>
                    <a:pt x="22" y="93"/>
                  </a:cubicBezTo>
                  <a:cubicBezTo>
                    <a:pt x="28" y="87"/>
                    <a:pt x="36" y="25"/>
                    <a:pt x="40" y="21"/>
                  </a:cubicBezTo>
                  <a:cubicBezTo>
                    <a:pt x="45" y="16"/>
                    <a:pt x="60" y="15"/>
                    <a:pt x="60" y="15"/>
                  </a:cubicBezTo>
                  <a:lnTo>
                    <a:pt x="59"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nvGrpSpPr>
            <p:cNvPr id="64" name="Grupo 63">
              <a:extLst>
                <a:ext uri="{FF2B5EF4-FFF2-40B4-BE49-F238E27FC236}">
                  <a16:creationId xmlns:a16="http://schemas.microsoft.com/office/drawing/2014/main" id="{E348E197-651C-4476-90D2-1F3269CF91BC}"/>
                </a:ext>
              </a:extLst>
            </p:cNvPr>
            <p:cNvGrpSpPr/>
            <p:nvPr/>
          </p:nvGrpSpPr>
          <p:grpSpPr>
            <a:xfrm>
              <a:off x="5891033" y="209268"/>
              <a:ext cx="1051023" cy="853463"/>
              <a:chOff x="9723438" y="3981450"/>
              <a:chExt cx="1055688" cy="857250"/>
            </a:xfrm>
            <a:solidFill>
              <a:schemeClr val="bg1"/>
            </a:solidFill>
          </p:grpSpPr>
          <p:sp>
            <p:nvSpPr>
              <p:cNvPr id="65" name="Freeform 100">
                <a:extLst>
                  <a:ext uri="{FF2B5EF4-FFF2-40B4-BE49-F238E27FC236}">
                    <a16:creationId xmlns:a16="http://schemas.microsoft.com/office/drawing/2014/main" id="{371E4D85-25F3-4FC6-96E3-ADA055B0D38B}"/>
                  </a:ext>
                </a:extLst>
              </p:cNvPr>
              <p:cNvSpPr>
                <a:spLocks/>
              </p:cNvSpPr>
              <p:nvPr/>
            </p:nvSpPr>
            <p:spPr bwMode="auto">
              <a:xfrm>
                <a:off x="10039351" y="3981450"/>
                <a:ext cx="739775" cy="317500"/>
              </a:xfrm>
              <a:custGeom>
                <a:avLst/>
                <a:gdLst>
                  <a:gd name="T0" fmla="*/ 4 w 303"/>
                  <a:gd name="T1" fmla="*/ 99 h 130"/>
                  <a:gd name="T2" fmla="*/ 255 w 303"/>
                  <a:gd name="T3" fmla="*/ 13 h 130"/>
                  <a:gd name="T4" fmla="*/ 277 w 303"/>
                  <a:gd name="T5" fmla="*/ 106 h 130"/>
                  <a:gd name="T6" fmla="*/ 4 w 303"/>
                  <a:gd name="T7" fmla="*/ 99 h 130"/>
                </a:gdLst>
                <a:ahLst/>
                <a:cxnLst>
                  <a:cxn ang="0">
                    <a:pos x="T0" y="T1"/>
                  </a:cxn>
                  <a:cxn ang="0">
                    <a:pos x="T2" y="T3"/>
                  </a:cxn>
                  <a:cxn ang="0">
                    <a:pos x="T4" y="T5"/>
                  </a:cxn>
                  <a:cxn ang="0">
                    <a:pos x="T6" y="T7"/>
                  </a:cxn>
                </a:cxnLst>
                <a:rect l="0" t="0" r="r" b="b"/>
                <a:pathLst>
                  <a:path w="303" h="130">
                    <a:moveTo>
                      <a:pt x="4" y="99"/>
                    </a:moveTo>
                    <a:cubicBezTo>
                      <a:pt x="0" y="87"/>
                      <a:pt x="211" y="0"/>
                      <a:pt x="255" y="13"/>
                    </a:cubicBezTo>
                    <a:cubicBezTo>
                      <a:pt x="299" y="25"/>
                      <a:pt x="303" y="85"/>
                      <a:pt x="277" y="106"/>
                    </a:cubicBezTo>
                    <a:cubicBezTo>
                      <a:pt x="252" y="126"/>
                      <a:pt x="16" y="130"/>
                      <a:pt x="4" y="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6" name="Freeform 101">
                <a:extLst>
                  <a:ext uri="{FF2B5EF4-FFF2-40B4-BE49-F238E27FC236}">
                    <a16:creationId xmlns:a16="http://schemas.microsoft.com/office/drawing/2014/main" id="{F62036D5-CF77-4AB8-85F6-9B63F9D0A2F7}"/>
                  </a:ext>
                </a:extLst>
              </p:cNvPr>
              <p:cNvSpPr>
                <a:spLocks/>
              </p:cNvSpPr>
              <p:nvPr/>
            </p:nvSpPr>
            <p:spPr bwMode="auto">
              <a:xfrm>
                <a:off x="9955213" y="4173538"/>
                <a:ext cx="307975" cy="338138"/>
              </a:xfrm>
              <a:custGeom>
                <a:avLst/>
                <a:gdLst>
                  <a:gd name="T0" fmla="*/ 43 w 126"/>
                  <a:gd name="T1" fmla="*/ 0 h 138"/>
                  <a:gd name="T2" fmla="*/ 27 w 126"/>
                  <a:gd name="T3" fmla="*/ 32 h 138"/>
                  <a:gd name="T4" fmla="*/ 115 w 126"/>
                  <a:gd name="T5" fmla="*/ 52 h 138"/>
                  <a:gd name="T6" fmla="*/ 76 w 126"/>
                  <a:gd name="T7" fmla="*/ 117 h 138"/>
                  <a:gd name="T8" fmla="*/ 5 w 126"/>
                  <a:gd name="T9" fmla="*/ 54 h 138"/>
                  <a:gd name="T10" fmla="*/ 43 w 126"/>
                  <a:gd name="T11" fmla="*/ 0 h 138"/>
                </a:gdLst>
                <a:ahLst/>
                <a:cxnLst>
                  <a:cxn ang="0">
                    <a:pos x="T0" y="T1"/>
                  </a:cxn>
                  <a:cxn ang="0">
                    <a:pos x="T2" y="T3"/>
                  </a:cxn>
                  <a:cxn ang="0">
                    <a:pos x="T4" y="T5"/>
                  </a:cxn>
                  <a:cxn ang="0">
                    <a:pos x="T6" y="T7"/>
                  </a:cxn>
                  <a:cxn ang="0">
                    <a:pos x="T8" y="T9"/>
                  </a:cxn>
                  <a:cxn ang="0">
                    <a:pos x="T10" y="T11"/>
                  </a:cxn>
                </a:cxnLst>
                <a:rect l="0" t="0" r="r" b="b"/>
                <a:pathLst>
                  <a:path w="126" h="138">
                    <a:moveTo>
                      <a:pt x="43" y="0"/>
                    </a:moveTo>
                    <a:cubicBezTo>
                      <a:pt x="43" y="0"/>
                      <a:pt x="13" y="11"/>
                      <a:pt x="27" y="32"/>
                    </a:cubicBezTo>
                    <a:cubicBezTo>
                      <a:pt x="41" y="53"/>
                      <a:pt x="110" y="53"/>
                      <a:pt x="115" y="52"/>
                    </a:cubicBezTo>
                    <a:cubicBezTo>
                      <a:pt x="115" y="52"/>
                      <a:pt x="126" y="96"/>
                      <a:pt x="76" y="117"/>
                    </a:cubicBezTo>
                    <a:cubicBezTo>
                      <a:pt x="26" y="138"/>
                      <a:pt x="9" y="83"/>
                      <a:pt x="5" y="54"/>
                    </a:cubicBezTo>
                    <a:cubicBezTo>
                      <a:pt x="0" y="25"/>
                      <a:pt x="14"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7" name="Freeform 102">
                <a:extLst>
                  <a:ext uri="{FF2B5EF4-FFF2-40B4-BE49-F238E27FC236}">
                    <a16:creationId xmlns:a16="http://schemas.microsoft.com/office/drawing/2014/main" id="{B454E855-8883-4E45-BC1B-78AF82FA1430}"/>
                  </a:ext>
                </a:extLst>
              </p:cNvPr>
              <p:cNvSpPr>
                <a:spLocks/>
              </p:cNvSpPr>
              <p:nvPr/>
            </p:nvSpPr>
            <p:spPr bwMode="auto">
              <a:xfrm>
                <a:off x="9723438" y="4124325"/>
                <a:ext cx="285750" cy="312738"/>
              </a:xfrm>
              <a:custGeom>
                <a:avLst/>
                <a:gdLst>
                  <a:gd name="T0" fmla="*/ 71 w 117"/>
                  <a:gd name="T1" fmla="*/ 2 h 128"/>
                  <a:gd name="T2" fmla="*/ 13 w 117"/>
                  <a:gd name="T3" fmla="*/ 73 h 128"/>
                  <a:gd name="T4" fmla="*/ 57 w 117"/>
                  <a:gd name="T5" fmla="*/ 122 h 128"/>
                  <a:gd name="T6" fmla="*/ 71 w 117"/>
                  <a:gd name="T7" fmla="*/ 2 h 128"/>
                </a:gdLst>
                <a:ahLst/>
                <a:cxnLst>
                  <a:cxn ang="0">
                    <a:pos x="T0" y="T1"/>
                  </a:cxn>
                  <a:cxn ang="0">
                    <a:pos x="T2" y="T3"/>
                  </a:cxn>
                  <a:cxn ang="0">
                    <a:pos x="T4" y="T5"/>
                  </a:cxn>
                  <a:cxn ang="0">
                    <a:pos x="T6" y="T7"/>
                  </a:cxn>
                </a:cxnLst>
                <a:rect l="0" t="0" r="r" b="b"/>
                <a:pathLst>
                  <a:path w="117" h="128">
                    <a:moveTo>
                      <a:pt x="71" y="2"/>
                    </a:moveTo>
                    <a:cubicBezTo>
                      <a:pt x="29" y="0"/>
                      <a:pt x="0" y="27"/>
                      <a:pt x="13" y="73"/>
                    </a:cubicBezTo>
                    <a:cubicBezTo>
                      <a:pt x="25" y="120"/>
                      <a:pt x="37" y="128"/>
                      <a:pt x="57" y="122"/>
                    </a:cubicBezTo>
                    <a:cubicBezTo>
                      <a:pt x="77" y="116"/>
                      <a:pt x="117" y="5"/>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8" name="Freeform 104">
                <a:extLst>
                  <a:ext uri="{FF2B5EF4-FFF2-40B4-BE49-F238E27FC236}">
                    <a16:creationId xmlns:a16="http://schemas.microsoft.com/office/drawing/2014/main" id="{9892F0A1-9865-4367-81BE-E29A55E616DB}"/>
                  </a:ext>
                </a:extLst>
              </p:cNvPr>
              <p:cNvSpPr>
                <a:spLocks/>
              </p:cNvSpPr>
              <p:nvPr/>
            </p:nvSpPr>
            <p:spPr bwMode="auto">
              <a:xfrm>
                <a:off x="10193338" y="4283075"/>
                <a:ext cx="511175" cy="479425"/>
              </a:xfrm>
              <a:custGeom>
                <a:avLst/>
                <a:gdLst>
                  <a:gd name="T0" fmla="*/ 31 w 210"/>
                  <a:gd name="T1" fmla="*/ 20 h 196"/>
                  <a:gd name="T2" fmla="*/ 11 w 210"/>
                  <a:gd name="T3" fmla="*/ 70 h 196"/>
                  <a:gd name="T4" fmla="*/ 63 w 210"/>
                  <a:gd name="T5" fmla="*/ 146 h 196"/>
                  <a:gd name="T6" fmla="*/ 196 w 210"/>
                  <a:gd name="T7" fmla="*/ 180 h 196"/>
                  <a:gd name="T8" fmla="*/ 31 w 210"/>
                  <a:gd name="T9" fmla="*/ 20 h 196"/>
                </a:gdLst>
                <a:ahLst/>
                <a:cxnLst>
                  <a:cxn ang="0">
                    <a:pos x="T0" y="T1"/>
                  </a:cxn>
                  <a:cxn ang="0">
                    <a:pos x="T2" y="T3"/>
                  </a:cxn>
                  <a:cxn ang="0">
                    <a:pos x="T4" y="T5"/>
                  </a:cxn>
                  <a:cxn ang="0">
                    <a:pos x="T6" y="T7"/>
                  </a:cxn>
                  <a:cxn ang="0">
                    <a:pos x="T8" y="T9"/>
                  </a:cxn>
                </a:cxnLst>
                <a:rect l="0" t="0" r="r" b="b"/>
                <a:pathLst>
                  <a:path w="210" h="196">
                    <a:moveTo>
                      <a:pt x="31" y="20"/>
                    </a:moveTo>
                    <a:cubicBezTo>
                      <a:pt x="31" y="20"/>
                      <a:pt x="32" y="48"/>
                      <a:pt x="11" y="70"/>
                    </a:cubicBezTo>
                    <a:cubicBezTo>
                      <a:pt x="11" y="70"/>
                      <a:pt x="0" y="114"/>
                      <a:pt x="63" y="146"/>
                    </a:cubicBezTo>
                    <a:cubicBezTo>
                      <a:pt x="127" y="179"/>
                      <a:pt x="182" y="196"/>
                      <a:pt x="196" y="180"/>
                    </a:cubicBezTo>
                    <a:cubicBezTo>
                      <a:pt x="210" y="164"/>
                      <a:pt x="157" y="0"/>
                      <a:pt x="3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9" name="Freeform 105">
                <a:extLst>
                  <a:ext uri="{FF2B5EF4-FFF2-40B4-BE49-F238E27FC236}">
                    <a16:creationId xmlns:a16="http://schemas.microsoft.com/office/drawing/2014/main" id="{D89BF27B-A45A-446E-AB25-28372D5B4098}"/>
                  </a:ext>
                </a:extLst>
              </p:cNvPr>
              <p:cNvSpPr>
                <a:spLocks/>
              </p:cNvSpPr>
              <p:nvPr/>
            </p:nvSpPr>
            <p:spPr bwMode="auto">
              <a:xfrm>
                <a:off x="9799638" y="4408488"/>
                <a:ext cx="176213" cy="280988"/>
              </a:xfrm>
              <a:custGeom>
                <a:avLst/>
                <a:gdLst>
                  <a:gd name="T0" fmla="*/ 62 w 72"/>
                  <a:gd name="T1" fmla="*/ 1 h 115"/>
                  <a:gd name="T2" fmla="*/ 25 w 72"/>
                  <a:gd name="T3" fmla="*/ 39 h 115"/>
                  <a:gd name="T4" fmla="*/ 5 w 72"/>
                  <a:gd name="T5" fmla="*/ 87 h 115"/>
                  <a:gd name="T6" fmla="*/ 32 w 72"/>
                  <a:gd name="T7" fmla="*/ 109 h 115"/>
                  <a:gd name="T8" fmla="*/ 18 w 72"/>
                  <a:gd name="T9" fmla="*/ 81 h 115"/>
                  <a:gd name="T10" fmla="*/ 70 w 72"/>
                  <a:gd name="T11" fmla="*/ 15 h 115"/>
                  <a:gd name="T12" fmla="*/ 62 w 72"/>
                  <a:gd name="T13" fmla="*/ 1 h 115"/>
                </a:gdLst>
                <a:ahLst/>
                <a:cxnLst>
                  <a:cxn ang="0">
                    <a:pos x="T0" y="T1"/>
                  </a:cxn>
                  <a:cxn ang="0">
                    <a:pos x="T2" y="T3"/>
                  </a:cxn>
                  <a:cxn ang="0">
                    <a:pos x="T4" y="T5"/>
                  </a:cxn>
                  <a:cxn ang="0">
                    <a:pos x="T6" y="T7"/>
                  </a:cxn>
                  <a:cxn ang="0">
                    <a:pos x="T8" y="T9"/>
                  </a:cxn>
                  <a:cxn ang="0">
                    <a:pos x="T10" y="T11"/>
                  </a:cxn>
                  <a:cxn ang="0">
                    <a:pos x="T12" y="T13"/>
                  </a:cxn>
                </a:cxnLst>
                <a:rect l="0" t="0" r="r" b="b"/>
                <a:pathLst>
                  <a:path w="72" h="115">
                    <a:moveTo>
                      <a:pt x="62" y="1"/>
                    </a:moveTo>
                    <a:cubicBezTo>
                      <a:pt x="62" y="1"/>
                      <a:pt x="46" y="17"/>
                      <a:pt x="25" y="39"/>
                    </a:cubicBezTo>
                    <a:cubicBezTo>
                      <a:pt x="4" y="62"/>
                      <a:pt x="0" y="77"/>
                      <a:pt x="5" y="87"/>
                    </a:cubicBezTo>
                    <a:cubicBezTo>
                      <a:pt x="11" y="96"/>
                      <a:pt x="27" y="115"/>
                      <a:pt x="32" y="109"/>
                    </a:cubicBezTo>
                    <a:cubicBezTo>
                      <a:pt x="36" y="104"/>
                      <a:pt x="17" y="92"/>
                      <a:pt x="18" y="81"/>
                    </a:cubicBezTo>
                    <a:cubicBezTo>
                      <a:pt x="20" y="71"/>
                      <a:pt x="67" y="18"/>
                      <a:pt x="70" y="15"/>
                    </a:cubicBezTo>
                    <a:cubicBezTo>
                      <a:pt x="72" y="11"/>
                      <a:pt x="69" y="0"/>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0" name="Freeform 106">
                <a:extLst>
                  <a:ext uri="{FF2B5EF4-FFF2-40B4-BE49-F238E27FC236}">
                    <a16:creationId xmlns:a16="http://schemas.microsoft.com/office/drawing/2014/main" id="{80988DC1-5D1C-4BE8-A9C5-C592209956A0}"/>
                  </a:ext>
                </a:extLst>
              </p:cNvPr>
              <p:cNvSpPr>
                <a:spLocks/>
              </p:cNvSpPr>
              <p:nvPr/>
            </p:nvSpPr>
            <p:spPr bwMode="auto">
              <a:xfrm>
                <a:off x="9931401" y="4459288"/>
                <a:ext cx="95250" cy="307975"/>
              </a:xfrm>
              <a:custGeom>
                <a:avLst/>
                <a:gdLst>
                  <a:gd name="T0" fmla="*/ 29 w 39"/>
                  <a:gd name="T1" fmla="*/ 6 h 126"/>
                  <a:gd name="T2" fmla="*/ 0 w 39"/>
                  <a:gd name="T3" fmla="*/ 97 h 126"/>
                  <a:gd name="T4" fmla="*/ 37 w 39"/>
                  <a:gd name="T5" fmla="*/ 121 h 126"/>
                  <a:gd name="T6" fmla="*/ 15 w 39"/>
                  <a:gd name="T7" fmla="*/ 102 h 126"/>
                  <a:gd name="T8" fmla="*/ 38 w 39"/>
                  <a:gd name="T9" fmla="*/ 14 h 126"/>
                  <a:gd name="T10" fmla="*/ 29 w 39"/>
                  <a:gd name="T11" fmla="*/ 6 h 126"/>
                </a:gdLst>
                <a:ahLst/>
                <a:cxnLst>
                  <a:cxn ang="0">
                    <a:pos x="T0" y="T1"/>
                  </a:cxn>
                  <a:cxn ang="0">
                    <a:pos x="T2" y="T3"/>
                  </a:cxn>
                  <a:cxn ang="0">
                    <a:pos x="T4" y="T5"/>
                  </a:cxn>
                  <a:cxn ang="0">
                    <a:pos x="T6" y="T7"/>
                  </a:cxn>
                  <a:cxn ang="0">
                    <a:pos x="T8" y="T9"/>
                  </a:cxn>
                  <a:cxn ang="0">
                    <a:pos x="T10" y="T11"/>
                  </a:cxn>
                </a:cxnLst>
                <a:rect l="0" t="0" r="r" b="b"/>
                <a:pathLst>
                  <a:path w="39" h="126">
                    <a:moveTo>
                      <a:pt x="29" y="6"/>
                    </a:moveTo>
                    <a:cubicBezTo>
                      <a:pt x="26" y="8"/>
                      <a:pt x="0" y="80"/>
                      <a:pt x="0" y="97"/>
                    </a:cubicBezTo>
                    <a:cubicBezTo>
                      <a:pt x="0" y="113"/>
                      <a:pt x="35" y="126"/>
                      <a:pt x="37" y="121"/>
                    </a:cubicBezTo>
                    <a:cubicBezTo>
                      <a:pt x="39" y="116"/>
                      <a:pt x="18" y="110"/>
                      <a:pt x="15" y="102"/>
                    </a:cubicBezTo>
                    <a:cubicBezTo>
                      <a:pt x="11" y="94"/>
                      <a:pt x="37" y="19"/>
                      <a:pt x="38" y="14"/>
                    </a:cubicBezTo>
                    <a:cubicBezTo>
                      <a:pt x="39" y="9"/>
                      <a:pt x="38" y="0"/>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1" name="Freeform 107">
                <a:extLst>
                  <a:ext uri="{FF2B5EF4-FFF2-40B4-BE49-F238E27FC236}">
                    <a16:creationId xmlns:a16="http://schemas.microsoft.com/office/drawing/2014/main" id="{F617ACC7-DE0E-4BED-B7D4-51E2C9472261}"/>
                  </a:ext>
                </a:extLst>
              </p:cNvPr>
              <p:cNvSpPr>
                <a:spLocks/>
              </p:cNvSpPr>
              <p:nvPr/>
            </p:nvSpPr>
            <p:spPr bwMode="auto">
              <a:xfrm>
                <a:off x="10129838" y="4476750"/>
                <a:ext cx="204788" cy="361950"/>
              </a:xfrm>
              <a:custGeom>
                <a:avLst/>
                <a:gdLst>
                  <a:gd name="T0" fmla="*/ 0 w 84"/>
                  <a:gd name="T1" fmla="*/ 9 h 148"/>
                  <a:gd name="T2" fmla="*/ 36 w 84"/>
                  <a:gd name="T3" fmla="*/ 136 h 148"/>
                  <a:gd name="T4" fmla="*/ 82 w 84"/>
                  <a:gd name="T5" fmla="*/ 142 h 148"/>
                  <a:gd name="T6" fmla="*/ 73 w 84"/>
                  <a:gd name="T7" fmla="*/ 140 h 148"/>
                  <a:gd name="T8" fmla="*/ 49 w 84"/>
                  <a:gd name="T9" fmla="*/ 134 h 148"/>
                  <a:gd name="T10" fmla="*/ 16 w 84"/>
                  <a:gd name="T11" fmla="*/ 7 h 148"/>
                  <a:gd name="T12" fmla="*/ 0 w 84"/>
                  <a:gd name="T13" fmla="*/ 9 h 148"/>
                </a:gdLst>
                <a:ahLst/>
                <a:cxnLst>
                  <a:cxn ang="0">
                    <a:pos x="T0" y="T1"/>
                  </a:cxn>
                  <a:cxn ang="0">
                    <a:pos x="T2" y="T3"/>
                  </a:cxn>
                  <a:cxn ang="0">
                    <a:pos x="T4" y="T5"/>
                  </a:cxn>
                  <a:cxn ang="0">
                    <a:pos x="T6" y="T7"/>
                  </a:cxn>
                  <a:cxn ang="0">
                    <a:pos x="T8" y="T9"/>
                  </a:cxn>
                  <a:cxn ang="0">
                    <a:pos x="T10" y="T11"/>
                  </a:cxn>
                  <a:cxn ang="0">
                    <a:pos x="T12" y="T13"/>
                  </a:cxn>
                </a:cxnLst>
                <a:rect l="0" t="0" r="r" b="b"/>
                <a:pathLst>
                  <a:path w="84" h="148">
                    <a:moveTo>
                      <a:pt x="0" y="9"/>
                    </a:moveTo>
                    <a:cubicBezTo>
                      <a:pt x="0" y="9"/>
                      <a:pt x="29" y="124"/>
                      <a:pt x="36" y="136"/>
                    </a:cubicBezTo>
                    <a:cubicBezTo>
                      <a:pt x="43" y="148"/>
                      <a:pt x="79" y="146"/>
                      <a:pt x="82" y="142"/>
                    </a:cubicBezTo>
                    <a:cubicBezTo>
                      <a:pt x="84" y="140"/>
                      <a:pt x="79" y="140"/>
                      <a:pt x="73" y="140"/>
                    </a:cubicBezTo>
                    <a:cubicBezTo>
                      <a:pt x="64" y="140"/>
                      <a:pt x="51" y="140"/>
                      <a:pt x="49" y="134"/>
                    </a:cubicBezTo>
                    <a:cubicBezTo>
                      <a:pt x="45" y="123"/>
                      <a:pt x="21" y="11"/>
                      <a:pt x="16" y="7"/>
                    </a:cubicBezTo>
                    <a:cubicBezTo>
                      <a:pt x="12" y="4"/>
                      <a:pt x="0" y="0"/>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2" name="Freeform 136">
                <a:extLst>
                  <a:ext uri="{FF2B5EF4-FFF2-40B4-BE49-F238E27FC236}">
                    <a16:creationId xmlns:a16="http://schemas.microsoft.com/office/drawing/2014/main" id="{8E0B4739-EC1B-4130-9063-992CD0CB62D1}"/>
                  </a:ext>
                </a:extLst>
              </p:cNvPr>
              <p:cNvSpPr>
                <a:spLocks/>
              </p:cNvSpPr>
              <p:nvPr/>
            </p:nvSpPr>
            <p:spPr bwMode="auto">
              <a:xfrm>
                <a:off x="10199688" y="4008438"/>
                <a:ext cx="579438" cy="269875"/>
              </a:xfrm>
              <a:custGeom>
                <a:avLst/>
                <a:gdLst>
                  <a:gd name="T0" fmla="*/ 178 w 237"/>
                  <a:gd name="T1" fmla="*/ 0 h 111"/>
                  <a:gd name="T2" fmla="*/ 0 w 237"/>
                  <a:gd name="T3" fmla="*/ 53 h 111"/>
                  <a:gd name="T4" fmla="*/ 0 w 237"/>
                  <a:gd name="T5" fmla="*/ 107 h 111"/>
                  <a:gd name="T6" fmla="*/ 76 w 237"/>
                  <a:gd name="T7" fmla="*/ 111 h 111"/>
                  <a:gd name="T8" fmla="*/ 211 w 237"/>
                  <a:gd name="T9" fmla="*/ 95 h 111"/>
                  <a:gd name="T10" fmla="*/ 189 w 237"/>
                  <a:gd name="T11" fmla="*/ 2 h 111"/>
                  <a:gd name="T12" fmla="*/ 178 w 237"/>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37" h="111">
                    <a:moveTo>
                      <a:pt x="178" y="0"/>
                    </a:moveTo>
                    <a:cubicBezTo>
                      <a:pt x="141" y="0"/>
                      <a:pt x="58" y="29"/>
                      <a:pt x="0" y="53"/>
                    </a:cubicBezTo>
                    <a:cubicBezTo>
                      <a:pt x="0" y="107"/>
                      <a:pt x="0" y="107"/>
                      <a:pt x="0" y="107"/>
                    </a:cubicBezTo>
                    <a:cubicBezTo>
                      <a:pt x="23" y="110"/>
                      <a:pt x="50" y="111"/>
                      <a:pt x="76" y="111"/>
                    </a:cubicBezTo>
                    <a:cubicBezTo>
                      <a:pt x="138" y="111"/>
                      <a:pt x="199" y="105"/>
                      <a:pt x="211" y="95"/>
                    </a:cubicBezTo>
                    <a:cubicBezTo>
                      <a:pt x="237" y="74"/>
                      <a:pt x="233" y="14"/>
                      <a:pt x="189" y="2"/>
                    </a:cubicBezTo>
                    <a:cubicBezTo>
                      <a:pt x="186" y="1"/>
                      <a:pt x="183" y="0"/>
                      <a:pt x="1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3" name="Freeform 137">
                <a:extLst>
                  <a:ext uri="{FF2B5EF4-FFF2-40B4-BE49-F238E27FC236}">
                    <a16:creationId xmlns:a16="http://schemas.microsoft.com/office/drawing/2014/main" id="{B7AB43F4-BFB1-4DF1-9590-6C2AE85E1CB5}"/>
                  </a:ext>
                </a:extLst>
              </p:cNvPr>
              <p:cNvSpPr>
                <a:spLocks/>
              </p:cNvSpPr>
              <p:nvPr/>
            </p:nvSpPr>
            <p:spPr bwMode="auto">
              <a:xfrm>
                <a:off x="10199688" y="4300538"/>
                <a:ext cx="53975" cy="120650"/>
              </a:xfrm>
              <a:custGeom>
                <a:avLst/>
                <a:gdLst>
                  <a:gd name="T0" fmla="*/ 15 w 22"/>
                  <a:gd name="T1" fmla="*/ 0 h 49"/>
                  <a:gd name="T2" fmla="*/ 6 w 22"/>
                  <a:gd name="T3" fmla="*/ 0 h 49"/>
                  <a:gd name="T4" fmla="*/ 0 w 22"/>
                  <a:gd name="T5" fmla="*/ 0 h 49"/>
                  <a:gd name="T6" fmla="*/ 0 w 22"/>
                  <a:gd name="T7" fmla="*/ 49 h 49"/>
                  <a:gd name="T8" fmla="*/ 15 w 22"/>
                  <a:gd name="T9" fmla="*/ 0 h 49"/>
                </a:gdLst>
                <a:ahLst/>
                <a:cxnLst>
                  <a:cxn ang="0">
                    <a:pos x="T0" y="T1"/>
                  </a:cxn>
                  <a:cxn ang="0">
                    <a:pos x="T2" y="T3"/>
                  </a:cxn>
                  <a:cxn ang="0">
                    <a:pos x="T4" y="T5"/>
                  </a:cxn>
                  <a:cxn ang="0">
                    <a:pos x="T6" y="T7"/>
                  </a:cxn>
                  <a:cxn ang="0">
                    <a:pos x="T8" y="T9"/>
                  </a:cxn>
                </a:cxnLst>
                <a:rect l="0" t="0" r="r" b="b"/>
                <a:pathLst>
                  <a:path w="22" h="49">
                    <a:moveTo>
                      <a:pt x="15" y="0"/>
                    </a:moveTo>
                    <a:cubicBezTo>
                      <a:pt x="14" y="0"/>
                      <a:pt x="11" y="0"/>
                      <a:pt x="6" y="0"/>
                    </a:cubicBezTo>
                    <a:cubicBezTo>
                      <a:pt x="4" y="0"/>
                      <a:pt x="2" y="0"/>
                      <a:pt x="0" y="0"/>
                    </a:cubicBezTo>
                    <a:cubicBezTo>
                      <a:pt x="0" y="49"/>
                      <a:pt x="0" y="49"/>
                      <a:pt x="0" y="49"/>
                    </a:cubicBezTo>
                    <a:cubicBezTo>
                      <a:pt x="22" y="27"/>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4" name="Freeform 138">
                <a:extLst>
                  <a:ext uri="{FF2B5EF4-FFF2-40B4-BE49-F238E27FC236}">
                    <a16:creationId xmlns:a16="http://schemas.microsoft.com/office/drawing/2014/main" id="{C6B8DDE9-5464-41DF-BBF3-91C0FA06621A}"/>
                  </a:ext>
                </a:extLst>
              </p:cNvPr>
              <p:cNvSpPr>
                <a:spLocks/>
              </p:cNvSpPr>
              <p:nvPr/>
            </p:nvSpPr>
            <p:spPr bwMode="auto">
              <a:xfrm>
                <a:off x="10193338" y="4327525"/>
                <a:ext cx="509588" cy="411163"/>
              </a:xfrm>
              <a:custGeom>
                <a:avLst/>
                <a:gdLst>
                  <a:gd name="T0" fmla="*/ 52 w 209"/>
                  <a:gd name="T1" fmla="*/ 0 h 168"/>
                  <a:gd name="T2" fmla="*/ 31 w 209"/>
                  <a:gd name="T3" fmla="*/ 2 h 168"/>
                  <a:gd name="T4" fmla="*/ 11 w 209"/>
                  <a:gd name="T5" fmla="*/ 52 h 168"/>
                  <a:gd name="T6" fmla="*/ 63 w 209"/>
                  <a:gd name="T7" fmla="*/ 128 h 168"/>
                  <a:gd name="T8" fmla="*/ 177 w 209"/>
                  <a:gd name="T9" fmla="*/ 168 h 168"/>
                  <a:gd name="T10" fmla="*/ 196 w 209"/>
                  <a:gd name="T11" fmla="*/ 162 h 168"/>
                  <a:gd name="T12" fmla="*/ 52 w 209"/>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209" h="168">
                    <a:moveTo>
                      <a:pt x="52" y="0"/>
                    </a:moveTo>
                    <a:cubicBezTo>
                      <a:pt x="45" y="0"/>
                      <a:pt x="38" y="1"/>
                      <a:pt x="31" y="2"/>
                    </a:cubicBezTo>
                    <a:cubicBezTo>
                      <a:pt x="31" y="2"/>
                      <a:pt x="32" y="30"/>
                      <a:pt x="11" y="52"/>
                    </a:cubicBezTo>
                    <a:cubicBezTo>
                      <a:pt x="11" y="52"/>
                      <a:pt x="0" y="96"/>
                      <a:pt x="63" y="128"/>
                    </a:cubicBezTo>
                    <a:cubicBezTo>
                      <a:pt x="111" y="152"/>
                      <a:pt x="153" y="168"/>
                      <a:pt x="177" y="168"/>
                    </a:cubicBezTo>
                    <a:cubicBezTo>
                      <a:pt x="186" y="168"/>
                      <a:pt x="192" y="166"/>
                      <a:pt x="196" y="162"/>
                    </a:cubicBezTo>
                    <a:cubicBezTo>
                      <a:pt x="209" y="147"/>
                      <a:pt x="163"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5" name="Freeform 139">
                <a:extLst>
                  <a:ext uri="{FF2B5EF4-FFF2-40B4-BE49-F238E27FC236}">
                    <a16:creationId xmlns:a16="http://schemas.microsoft.com/office/drawing/2014/main" id="{0622431B-E191-46AD-847C-F606C5DC5DFB}"/>
                  </a:ext>
                </a:extLst>
              </p:cNvPr>
              <p:cNvSpPr>
                <a:spLocks/>
              </p:cNvSpPr>
              <p:nvPr/>
            </p:nvSpPr>
            <p:spPr bwMode="auto">
              <a:xfrm>
                <a:off x="10199688" y="4606925"/>
                <a:ext cx="134938" cy="223838"/>
              </a:xfrm>
              <a:custGeom>
                <a:avLst/>
                <a:gdLst>
                  <a:gd name="T0" fmla="*/ 0 w 55"/>
                  <a:gd name="T1" fmla="*/ 0 h 92"/>
                  <a:gd name="T2" fmla="*/ 0 w 55"/>
                  <a:gd name="T3" fmla="*/ 64 h 92"/>
                  <a:gd name="T4" fmla="*/ 7 w 55"/>
                  <a:gd name="T5" fmla="*/ 83 h 92"/>
                  <a:gd name="T6" fmla="*/ 36 w 55"/>
                  <a:gd name="T7" fmla="*/ 92 h 92"/>
                  <a:gd name="T8" fmla="*/ 53 w 55"/>
                  <a:gd name="T9" fmla="*/ 89 h 92"/>
                  <a:gd name="T10" fmla="*/ 44 w 55"/>
                  <a:gd name="T11" fmla="*/ 87 h 92"/>
                  <a:gd name="T12" fmla="*/ 20 w 55"/>
                  <a:gd name="T13" fmla="*/ 81 h 92"/>
                  <a:gd name="T14" fmla="*/ 0 w 55"/>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92">
                    <a:moveTo>
                      <a:pt x="0" y="0"/>
                    </a:moveTo>
                    <a:cubicBezTo>
                      <a:pt x="0" y="64"/>
                      <a:pt x="0" y="64"/>
                      <a:pt x="0" y="64"/>
                    </a:cubicBezTo>
                    <a:cubicBezTo>
                      <a:pt x="3" y="74"/>
                      <a:pt x="6" y="81"/>
                      <a:pt x="7" y="83"/>
                    </a:cubicBezTo>
                    <a:cubicBezTo>
                      <a:pt x="11" y="90"/>
                      <a:pt x="25" y="92"/>
                      <a:pt x="36" y="92"/>
                    </a:cubicBezTo>
                    <a:cubicBezTo>
                      <a:pt x="45" y="92"/>
                      <a:pt x="52" y="91"/>
                      <a:pt x="53" y="89"/>
                    </a:cubicBezTo>
                    <a:cubicBezTo>
                      <a:pt x="55" y="87"/>
                      <a:pt x="50" y="87"/>
                      <a:pt x="44" y="87"/>
                    </a:cubicBezTo>
                    <a:cubicBezTo>
                      <a:pt x="35" y="87"/>
                      <a:pt x="22" y="87"/>
                      <a:pt x="20" y="81"/>
                    </a:cubicBezTo>
                    <a:cubicBezTo>
                      <a:pt x="18" y="75"/>
                      <a:pt x="8" y="3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grpSp>
        <p:nvGrpSpPr>
          <p:cNvPr id="76" name="Grupo 75">
            <a:extLst>
              <a:ext uri="{FF2B5EF4-FFF2-40B4-BE49-F238E27FC236}">
                <a16:creationId xmlns:a16="http://schemas.microsoft.com/office/drawing/2014/main" id="{49209541-5394-4E35-8C39-2D0CE7C22E6A}"/>
              </a:ext>
            </a:extLst>
          </p:cNvPr>
          <p:cNvGrpSpPr/>
          <p:nvPr/>
        </p:nvGrpSpPr>
        <p:grpSpPr>
          <a:xfrm>
            <a:off x="7324103" y="3471432"/>
            <a:ext cx="860519" cy="969321"/>
            <a:chOff x="10774958" y="119340"/>
            <a:chExt cx="860519" cy="969321"/>
          </a:xfrm>
        </p:grpSpPr>
        <p:sp>
          <p:nvSpPr>
            <p:cNvPr id="77" name="Freeform 62">
              <a:extLst>
                <a:ext uri="{FF2B5EF4-FFF2-40B4-BE49-F238E27FC236}">
                  <a16:creationId xmlns:a16="http://schemas.microsoft.com/office/drawing/2014/main" id="{1045C0C3-74EA-4DC0-A209-DC78D30B50A6}"/>
                </a:ext>
              </a:extLst>
            </p:cNvPr>
            <p:cNvSpPr>
              <a:spLocks/>
            </p:cNvSpPr>
            <p:nvPr/>
          </p:nvSpPr>
          <p:spPr bwMode="auto">
            <a:xfrm>
              <a:off x="10862564" y="119340"/>
              <a:ext cx="662700" cy="141301"/>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8" name="Freeform 63">
              <a:extLst>
                <a:ext uri="{FF2B5EF4-FFF2-40B4-BE49-F238E27FC236}">
                  <a16:creationId xmlns:a16="http://schemas.microsoft.com/office/drawing/2014/main" id="{F8231409-9A09-4E65-B312-877BFB73992F}"/>
                </a:ext>
              </a:extLst>
            </p:cNvPr>
            <p:cNvSpPr>
              <a:spLocks noEditPoints="1"/>
            </p:cNvSpPr>
            <p:nvPr/>
          </p:nvSpPr>
          <p:spPr bwMode="auto">
            <a:xfrm>
              <a:off x="10774958" y="287487"/>
              <a:ext cx="860519" cy="801174"/>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9" name="Freeform 142">
              <a:extLst>
                <a:ext uri="{FF2B5EF4-FFF2-40B4-BE49-F238E27FC236}">
                  <a16:creationId xmlns:a16="http://schemas.microsoft.com/office/drawing/2014/main" id="{DC38D0C4-4A15-4DEA-ACDD-ACFF4287107A}"/>
                </a:ext>
              </a:extLst>
            </p:cNvPr>
            <p:cNvSpPr>
              <a:spLocks/>
            </p:cNvSpPr>
            <p:nvPr/>
          </p:nvSpPr>
          <p:spPr bwMode="auto">
            <a:xfrm>
              <a:off x="11229944" y="119340"/>
              <a:ext cx="295318" cy="141301"/>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0" name="Freeform 143">
              <a:extLst>
                <a:ext uri="{FF2B5EF4-FFF2-40B4-BE49-F238E27FC236}">
                  <a16:creationId xmlns:a16="http://schemas.microsoft.com/office/drawing/2014/main" id="{8DBC650C-572A-413F-9B01-BFBB123D2B50}"/>
                </a:ext>
              </a:extLst>
            </p:cNvPr>
            <p:cNvSpPr>
              <a:spLocks/>
            </p:cNvSpPr>
            <p:nvPr/>
          </p:nvSpPr>
          <p:spPr bwMode="auto">
            <a:xfrm>
              <a:off x="11229944" y="287487"/>
              <a:ext cx="405533" cy="772914"/>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sp>
        <p:nvSpPr>
          <p:cNvPr id="81" name="Freeform 40">
            <a:extLst>
              <a:ext uri="{FF2B5EF4-FFF2-40B4-BE49-F238E27FC236}">
                <a16:creationId xmlns:a16="http://schemas.microsoft.com/office/drawing/2014/main" id="{01C4FAD0-C8A5-4E19-B7A0-719928809133}"/>
              </a:ext>
            </a:extLst>
          </p:cNvPr>
          <p:cNvSpPr>
            <a:spLocks/>
          </p:cNvSpPr>
          <p:nvPr/>
        </p:nvSpPr>
        <p:spPr bwMode="auto">
          <a:xfrm>
            <a:off x="4670903" y="4684477"/>
            <a:ext cx="1158816" cy="886512"/>
          </a:xfrm>
          <a:custGeom>
            <a:avLst/>
            <a:gdLst>
              <a:gd name="T0" fmla="*/ 281 w 617"/>
              <a:gd name="T1" fmla="*/ 205 h 472"/>
              <a:gd name="T2" fmla="*/ 213 w 617"/>
              <a:gd name="T3" fmla="*/ 54 h 472"/>
              <a:gd name="T4" fmla="*/ 58 w 617"/>
              <a:gd name="T5" fmla="*/ 50 h 472"/>
              <a:gd name="T6" fmla="*/ 1 w 617"/>
              <a:gd name="T7" fmla="*/ 158 h 472"/>
              <a:gd name="T8" fmla="*/ 11 w 617"/>
              <a:gd name="T9" fmla="*/ 196 h 472"/>
              <a:gd name="T10" fmla="*/ 23 w 617"/>
              <a:gd name="T11" fmla="*/ 283 h 472"/>
              <a:gd name="T12" fmla="*/ 55 w 617"/>
              <a:gd name="T13" fmla="*/ 283 h 472"/>
              <a:gd name="T14" fmla="*/ 67 w 617"/>
              <a:gd name="T15" fmla="*/ 371 h 472"/>
              <a:gd name="T16" fmla="*/ 90 w 617"/>
              <a:gd name="T17" fmla="*/ 295 h 472"/>
              <a:gd name="T18" fmla="*/ 117 w 617"/>
              <a:gd name="T19" fmla="*/ 338 h 472"/>
              <a:gd name="T20" fmla="*/ 149 w 617"/>
              <a:gd name="T21" fmla="*/ 300 h 472"/>
              <a:gd name="T22" fmla="*/ 167 w 617"/>
              <a:gd name="T23" fmla="*/ 359 h 472"/>
              <a:gd name="T24" fmla="*/ 195 w 617"/>
              <a:gd name="T25" fmla="*/ 285 h 472"/>
              <a:gd name="T26" fmla="*/ 224 w 617"/>
              <a:gd name="T27" fmla="*/ 273 h 472"/>
              <a:gd name="T28" fmla="*/ 554 w 617"/>
              <a:gd name="T29" fmla="*/ 391 h 472"/>
              <a:gd name="T30" fmla="*/ 281 w 617"/>
              <a:gd name="T31" fmla="*/ 20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7" h="472">
                <a:moveTo>
                  <a:pt x="281" y="205"/>
                </a:moveTo>
                <a:cubicBezTo>
                  <a:pt x="281" y="205"/>
                  <a:pt x="298" y="108"/>
                  <a:pt x="213" y="54"/>
                </a:cubicBezTo>
                <a:cubicBezTo>
                  <a:pt x="129" y="0"/>
                  <a:pt x="58" y="50"/>
                  <a:pt x="58" y="50"/>
                </a:cubicBezTo>
                <a:cubicBezTo>
                  <a:pt x="58" y="50"/>
                  <a:pt x="1" y="118"/>
                  <a:pt x="1" y="158"/>
                </a:cubicBezTo>
                <a:cubicBezTo>
                  <a:pt x="1" y="158"/>
                  <a:pt x="3" y="174"/>
                  <a:pt x="11" y="196"/>
                </a:cubicBezTo>
                <a:cubicBezTo>
                  <a:pt x="10" y="202"/>
                  <a:pt x="0" y="294"/>
                  <a:pt x="23" y="283"/>
                </a:cubicBezTo>
                <a:cubicBezTo>
                  <a:pt x="46" y="271"/>
                  <a:pt x="46" y="262"/>
                  <a:pt x="55" y="283"/>
                </a:cubicBezTo>
                <a:cubicBezTo>
                  <a:pt x="64" y="303"/>
                  <a:pt x="37" y="371"/>
                  <a:pt x="67" y="371"/>
                </a:cubicBezTo>
                <a:cubicBezTo>
                  <a:pt x="96" y="371"/>
                  <a:pt x="67" y="274"/>
                  <a:pt x="90" y="295"/>
                </a:cubicBezTo>
                <a:cubicBezTo>
                  <a:pt x="114" y="315"/>
                  <a:pt x="85" y="341"/>
                  <a:pt x="117" y="338"/>
                </a:cubicBezTo>
                <a:cubicBezTo>
                  <a:pt x="149" y="335"/>
                  <a:pt x="129" y="295"/>
                  <a:pt x="149" y="300"/>
                </a:cubicBezTo>
                <a:cubicBezTo>
                  <a:pt x="170" y="306"/>
                  <a:pt x="138" y="362"/>
                  <a:pt x="167" y="359"/>
                </a:cubicBezTo>
                <a:cubicBezTo>
                  <a:pt x="186" y="357"/>
                  <a:pt x="193" y="321"/>
                  <a:pt x="195" y="285"/>
                </a:cubicBezTo>
                <a:cubicBezTo>
                  <a:pt x="204" y="282"/>
                  <a:pt x="214" y="278"/>
                  <a:pt x="224" y="273"/>
                </a:cubicBezTo>
                <a:cubicBezTo>
                  <a:pt x="224" y="273"/>
                  <a:pt x="466" y="472"/>
                  <a:pt x="554" y="391"/>
                </a:cubicBezTo>
                <a:cubicBezTo>
                  <a:pt x="617" y="332"/>
                  <a:pt x="281" y="205"/>
                  <a:pt x="281" y="2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2" name="Freeform 37">
            <a:extLst>
              <a:ext uri="{FF2B5EF4-FFF2-40B4-BE49-F238E27FC236}">
                <a16:creationId xmlns:a16="http://schemas.microsoft.com/office/drawing/2014/main" id="{A60AE760-9242-4C11-870E-8B9C2A2B3125}"/>
              </a:ext>
            </a:extLst>
          </p:cNvPr>
          <p:cNvSpPr>
            <a:spLocks/>
          </p:cNvSpPr>
          <p:nvPr/>
        </p:nvSpPr>
        <p:spPr bwMode="auto">
          <a:xfrm>
            <a:off x="6601334" y="5151542"/>
            <a:ext cx="903288" cy="744538"/>
          </a:xfrm>
          <a:custGeom>
            <a:avLst/>
            <a:gdLst>
              <a:gd name="T0" fmla="*/ 185 w 370"/>
              <a:gd name="T1" fmla="*/ 305 h 305"/>
              <a:gd name="T2" fmla="*/ 185 w 370"/>
              <a:gd name="T3" fmla="*/ 0 h 305"/>
              <a:gd name="T4" fmla="*/ 185 w 370"/>
              <a:gd name="T5" fmla="*/ 305 h 305"/>
            </a:gdLst>
            <a:ahLst/>
            <a:cxnLst>
              <a:cxn ang="0">
                <a:pos x="T0" y="T1"/>
              </a:cxn>
              <a:cxn ang="0">
                <a:pos x="T2" y="T3"/>
              </a:cxn>
              <a:cxn ang="0">
                <a:pos x="T4" y="T5"/>
              </a:cxn>
            </a:cxnLst>
            <a:rect l="0" t="0" r="r" b="b"/>
            <a:pathLst>
              <a:path w="370" h="305">
                <a:moveTo>
                  <a:pt x="185" y="305"/>
                </a:moveTo>
                <a:cubicBezTo>
                  <a:pt x="370" y="305"/>
                  <a:pt x="185" y="0"/>
                  <a:pt x="185" y="0"/>
                </a:cubicBezTo>
                <a:cubicBezTo>
                  <a:pt x="185" y="0"/>
                  <a:pt x="0" y="305"/>
                  <a:pt x="185" y="3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3" name="Freeform 38">
            <a:extLst>
              <a:ext uri="{FF2B5EF4-FFF2-40B4-BE49-F238E27FC236}">
                <a16:creationId xmlns:a16="http://schemas.microsoft.com/office/drawing/2014/main" id="{AFB7D1B5-2593-4D8B-B15E-9AE985F5E533}"/>
              </a:ext>
            </a:extLst>
          </p:cNvPr>
          <p:cNvSpPr>
            <a:spLocks/>
          </p:cNvSpPr>
          <p:nvPr/>
        </p:nvSpPr>
        <p:spPr bwMode="auto">
          <a:xfrm>
            <a:off x="6429884" y="4868967"/>
            <a:ext cx="658813" cy="544513"/>
          </a:xfrm>
          <a:custGeom>
            <a:avLst/>
            <a:gdLst>
              <a:gd name="T0" fmla="*/ 135 w 270"/>
              <a:gd name="T1" fmla="*/ 0 h 223"/>
              <a:gd name="T2" fmla="*/ 135 w 270"/>
              <a:gd name="T3" fmla="*/ 223 h 223"/>
              <a:gd name="T4" fmla="*/ 135 w 270"/>
              <a:gd name="T5" fmla="*/ 0 h 223"/>
            </a:gdLst>
            <a:ahLst/>
            <a:cxnLst>
              <a:cxn ang="0">
                <a:pos x="T0" y="T1"/>
              </a:cxn>
              <a:cxn ang="0">
                <a:pos x="T2" y="T3"/>
              </a:cxn>
              <a:cxn ang="0">
                <a:pos x="T4" y="T5"/>
              </a:cxn>
            </a:cxnLst>
            <a:rect l="0" t="0" r="r" b="b"/>
            <a:pathLst>
              <a:path w="270" h="223">
                <a:moveTo>
                  <a:pt x="135" y="0"/>
                </a:moveTo>
                <a:cubicBezTo>
                  <a:pt x="135" y="0"/>
                  <a:pt x="0" y="223"/>
                  <a:pt x="135" y="223"/>
                </a:cubicBezTo>
                <a:cubicBezTo>
                  <a:pt x="270" y="223"/>
                  <a:pt x="135" y="0"/>
                  <a:pt x="1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4" name="Freeform 39">
            <a:extLst>
              <a:ext uri="{FF2B5EF4-FFF2-40B4-BE49-F238E27FC236}">
                <a16:creationId xmlns:a16="http://schemas.microsoft.com/office/drawing/2014/main" id="{191B6663-0135-4C5C-A47F-E07DED932D66}"/>
              </a:ext>
            </a:extLst>
          </p:cNvPr>
          <p:cNvSpPr>
            <a:spLocks/>
          </p:cNvSpPr>
          <p:nvPr/>
        </p:nvSpPr>
        <p:spPr bwMode="auto">
          <a:xfrm>
            <a:off x="6939472" y="4675292"/>
            <a:ext cx="660400" cy="544513"/>
          </a:xfrm>
          <a:custGeom>
            <a:avLst/>
            <a:gdLst>
              <a:gd name="T0" fmla="*/ 135 w 270"/>
              <a:gd name="T1" fmla="*/ 0 h 223"/>
              <a:gd name="T2" fmla="*/ 135 w 270"/>
              <a:gd name="T3" fmla="*/ 223 h 223"/>
              <a:gd name="T4" fmla="*/ 135 w 270"/>
              <a:gd name="T5" fmla="*/ 0 h 223"/>
            </a:gdLst>
            <a:ahLst/>
            <a:cxnLst>
              <a:cxn ang="0">
                <a:pos x="T0" y="T1"/>
              </a:cxn>
              <a:cxn ang="0">
                <a:pos x="T2" y="T3"/>
              </a:cxn>
              <a:cxn ang="0">
                <a:pos x="T4" y="T5"/>
              </a:cxn>
            </a:cxnLst>
            <a:rect l="0" t="0" r="r" b="b"/>
            <a:pathLst>
              <a:path w="270" h="223">
                <a:moveTo>
                  <a:pt x="135" y="0"/>
                </a:moveTo>
                <a:cubicBezTo>
                  <a:pt x="135" y="0"/>
                  <a:pt x="0" y="223"/>
                  <a:pt x="135" y="223"/>
                </a:cubicBezTo>
                <a:cubicBezTo>
                  <a:pt x="270" y="223"/>
                  <a:pt x="135" y="0"/>
                  <a:pt x="13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Tree>
    <p:extLst>
      <p:ext uri="{BB962C8B-B14F-4D97-AF65-F5344CB8AC3E}">
        <p14:creationId xmlns:p14="http://schemas.microsoft.com/office/powerpoint/2010/main" val="44094585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normAutofit lnSpcReduction="10000"/>
          </a:bodyPr>
          <a:lstStyle/>
          <a:p>
            <a:r>
              <a:rPr lang="fa-IR" dirty="0">
                <a:solidFill>
                  <a:schemeClr val="tx1">
                    <a:lumMod val="75000"/>
                    <a:lumOff val="25000"/>
                  </a:schemeClr>
                </a:solidFill>
                <a:cs typeface="B Nazanin" panose="000004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400000000000000" pitchFamily="2" charset="-78"/>
            </a:endParaRPr>
          </a:p>
        </p:txBody>
      </p:sp>
      <p:sp>
        <p:nvSpPr>
          <p:cNvPr id="1185" name="Rectangle 1184">
            <a:extLst>
              <a:ext uri="{FF2B5EF4-FFF2-40B4-BE49-F238E27FC236}">
                <a16:creationId xmlns:a16="http://schemas.microsoft.com/office/drawing/2014/main" id="{6591131E-F0FF-4D74-855B-6BE19CD2891A}"/>
              </a:ext>
            </a:extLst>
          </p:cNvPr>
          <p:cNvSpPr/>
          <p:nvPr/>
        </p:nvSpPr>
        <p:spPr>
          <a:xfrm>
            <a:off x="0" y="4365812"/>
            <a:ext cx="12192000" cy="22320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grpSp>
        <p:nvGrpSpPr>
          <p:cNvPr id="1186" name="Group 8">
            <a:extLst>
              <a:ext uri="{FF2B5EF4-FFF2-40B4-BE49-F238E27FC236}">
                <a16:creationId xmlns:a16="http://schemas.microsoft.com/office/drawing/2014/main" id="{EF8C9D07-27BA-47E1-9669-D174661DB71B}"/>
              </a:ext>
            </a:extLst>
          </p:cNvPr>
          <p:cNvGrpSpPr/>
          <p:nvPr/>
        </p:nvGrpSpPr>
        <p:grpSpPr>
          <a:xfrm>
            <a:off x="3135171" y="4748368"/>
            <a:ext cx="1617740" cy="1720889"/>
            <a:chOff x="-475010" y="1114177"/>
            <a:chExt cx="3859356" cy="1720889"/>
          </a:xfrm>
        </p:grpSpPr>
        <p:sp>
          <p:nvSpPr>
            <p:cNvPr id="1187" name="TextBox 1186">
              <a:extLst>
                <a:ext uri="{FF2B5EF4-FFF2-40B4-BE49-F238E27FC236}">
                  <a16:creationId xmlns:a16="http://schemas.microsoft.com/office/drawing/2014/main" id="{F9AD08D2-D59B-493E-BEF9-FEEFD9A4B3B7}"/>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1188" name="TextBox 1187">
              <a:extLst>
                <a:ext uri="{FF2B5EF4-FFF2-40B4-BE49-F238E27FC236}">
                  <a16:creationId xmlns:a16="http://schemas.microsoft.com/office/drawing/2014/main" id="{3C45516F-0A43-4375-A5E7-A5F56094200A}"/>
                </a:ext>
              </a:extLst>
            </p:cNvPr>
            <p:cNvSpPr txBox="1"/>
            <p:nvPr/>
          </p:nvSpPr>
          <p:spPr>
            <a:xfrm>
              <a:off x="-460975" y="1380822"/>
              <a:ext cx="3845321" cy="1454244"/>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1189" name="Group 21">
            <a:extLst>
              <a:ext uri="{FF2B5EF4-FFF2-40B4-BE49-F238E27FC236}">
                <a16:creationId xmlns:a16="http://schemas.microsoft.com/office/drawing/2014/main" id="{845C55A5-0D9A-4956-B754-6186F9837143}"/>
              </a:ext>
            </a:extLst>
          </p:cNvPr>
          <p:cNvGrpSpPr/>
          <p:nvPr/>
        </p:nvGrpSpPr>
        <p:grpSpPr>
          <a:xfrm>
            <a:off x="1003259" y="4748368"/>
            <a:ext cx="1617740" cy="1720889"/>
            <a:chOff x="-475010" y="1114177"/>
            <a:chExt cx="3859356" cy="1720889"/>
          </a:xfrm>
        </p:grpSpPr>
        <p:sp>
          <p:nvSpPr>
            <p:cNvPr id="1190" name="TextBox 1189">
              <a:extLst>
                <a:ext uri="{FF2B5EF4-FFF2-40B4-BE49-F238E27FC236}">
                  <a16:creationId xmlns:a16="http://schemas.microsoft.com/office/drawing/2014/main" id="{3B08CDA2-FFFB-4DB0-B852-3B7E3B59A692}"/>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1191" name="TextBox 1190">
              <a:extLst>
                <a:ext uri="{FF2B5EF4-FFF2-40B4-BE49-F238E27FC236}">
                  <a16:creationId xmlns:a16="http://schemas.microsoft.com/office/drawing/2014/main" id="{2B11C8B3-F7A8-430E-88CF-722044ADC4C4}"/>
                </a:ext>
              </a:extLst>
            </p:cNvPr>
            <p:cNvSpPr txBox="1"/>
            <p:nvPr/>
          </p:nvSpPr>
          <p:spPr>
            <a:xfrm>
              <a:off x="-460975" y="1380822"/>
              <a:ext cx="3845321" cy="1454244"/>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1192" name="Group 27">
            <a:extLst>
              <a:ext uri="{FF2B5EF4-FFF2-40B4-BE49-F238E27FC236}">
                <a16:creationId xmlns:a16="http://schemas.microsoft.com/office/drawing/2014/main" id="{B8FCF01E-A19D-4C28-8AD3-0216717A0E40}"/>
              </a:ext>
            </a:extLst>
          </p:cNvPr>
          <p:cNvGrpSpPr/>
          <p:nvPr/>
        </p:nvGrpSpPr>
        <p:grpSpPr>
          <a:xfrm>
            <a:off x="7398994" y="4748368"/>
            <a:ext cx="1617740" cy="1720889"/>
            <a:chOff x="-475010" y="1114177"/>
            <a:chExt cx="3859356" cy="1720889"/>
          </a:xfrm>
        </p:grpSpPr>
        <p:sp>
          <p:nvSpPr>
            <p:cNvPr id="1193" name="TextBox 1192">
              <a:extLst>
                <a:ext uri="{FF2B5EF4-FFF2-40B4-BE49-F238E27FC236}">
                  <a16:creationId xmlns:a16="http://schemas.microsoft.com/office/drawing/2014/main" id="{E4B5B93E-F11E-42FC-91BC-AB84A9D07D1F}"/>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1194" name="TextBox 1193">
              <a:extLst>
                <a:ext uri="{FF2B5EF4-FFF2-40B4-BE49-F238E27FC236}">
                  <a16:creationId xmlns:a16="http://schemas.microsoft.com/office/drawing/2014/main" id="{CC5EE30C-DB72-4812-AF41-6F75BB0E3F3F}"/>
                </a:ext>
              </a:extLst>
            </p:cNvPr>
            <p:cNvSpPr txBox="1"/>
            <p:nvPr/>
          </p:nvSpPr>
          <p:spPr>
            <a:xfrm>
              <a:off x="-460975" y="1380822"/>
              <a:ext cx="3845321" cy="1454244"/>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1195" name="Group 30">
            <a:extLst>
              <a:ext uri="{FF2B5EF4-FFF2-40B4-BE49-F238E27FC236}">
                <a16:creationId xmlns:a16="http://schemas.microsoft.com/office/drawing/2014/main" id="{4D580A2A-4072-4BF9-8808-D6B1BE70AECD}"/>
              </a:ext>
            </a:extLst>
          </p:cNvPr>
          <p:cNvGrpSpPr/>
          <p:nvPr/>
        </p:nvGrpSpPr>
        <p:grpSpPr>
          <a:xfrm>
            <a:off x="9530905" y="4748368"/>
            <a:ext cx="1617740" cy="1720889"/>
            <a:chOff x="-475010" y="1114177"/>
            <a:chExt cx="3859356" cy="1720889"/>
          </a:xfrm>
        </p:grpSpPr>
        <p:sp>
          <p:nvSpPr>
            <p:cNvPr id="1196" name="TextBox 1195">
              <a:extLst>
                <a:ext uri="{FF2B5EF4-FFF2-40B4-BE49-F238E27FC236}">
                  <a16:creationId xmlns:a16="http://schemas.microsoft.com/office/drawing/2014/main" id="{E5788FC6-7DA6-4DAB-B5E4-8C6E2EB513DD}"/>
                </a:ext>
              </a:extLst>
            </p:cNvPr>
            <p:cNvSpPr txBox="1"/>
            <p:nvPr/>
          </p:nvSpPr>
          <p:spPr>
            <a:xfrm>
              <a:off x="-475010" y="1114177"/>
              <a:ext cx="3859356" cy="307777"/>
            </a:xfrm>
            <a:prstGeom prst="rect">
              <a:avLst/>
            </a:prstGeom>
            <a:noFill/>
          </p:spPr>
          <p:txBody>
            <a:bodyPr wrap="square" rtlCol="0" anchor="ctr">
              <a:spAutoFit/>
            </a:bodyPr>
            <a:lstStyle/>
            <a:p>
              <a:pPr algn="ctr"/>
              <a:r>
                <a:rPr lang="fa-IR" altLang="ko-KR" sz="1400" b="1" dirty="0">
                  <a:solidFill>
                    <a:schemeClr val="bg1"/>
                  </a:solidFill>
                  <a:cs typeface="B Nazanin" panose="00000400000000000000" pitchFamily="2" charset="-78"/>
                </a:rPr>
                <a:t>متن را اینجا بنویسید</a:t>
              </a:r>
              <a:endParaRPr lang="ko-KR" altLang="en-US" sz="1400" b="1" dirty="0">
                <a:solidFill>
                  <a:schemeClr val="bg1"/>
                </a:solidFill>
                <a:cs typeface="B Nazanin" panose="00000400000000000000" pitchFamily="2" charset="-78"/>
              </a:endParaRPr>
            </a:p>
          </p:txBody>
        </p:sp>
        <p:sp>
          <p:nvSpPr>
            <p:cNvPr id="1197" name="TextBox 1196">
              <a:extLst>
                <a:ext uri="{FF2B5EF4-FFF2-40B4-BE49-F238E27FC236}">
                  <a16:creationId xmlns:a16="http://schemas.microsoft.com/office/drawing/2014/main" id="{8A5760DB-3A6D-499B-A37D-EC35F256D638}"/>
                </a:ext>
              </a:extLst>
            </p:cNvPr>
            <p:cNvSpPr txBox="1"/>
            <p:nvPr/>
          </p:nvSpPr>
          <p:spPr>
            <a:xfrm>
              <a:off x="-460975" y="1380822"/>
              <a:ext cx="3845321" cy="1454244"/>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bg1"/>
                </a:solidFill>
                <a:cs typeface="B Nazanin" panose="00000400000000000000" pitchFamily="2" charset="-78"/>
              </a:endParaRPr>
            </a:p>
          </p:txBody>
        </p:sp>
      </p:grpSp>
      <p:grpSp>
        <p:nvGrpSpPr>
          <p:cNvPr id="1198" name="그룹 8">
            <a:extLst>
              <a:ext uri="{FF2B5EF4-FFF2-40B4-BE49-F238E27FC236}">
                <a16:creationId xmlns:a16="http://schemas.microsoft.com/office/drawing/2014/main" id="{3C10048F-0D1C-4DA9-B2AA-2BD5A332D004}"/>
              </a:ext>
            </a:extLst>
          </p:cNvPr>
          <p:cNvGrpSpPr/>
          <p:nvPr/>
        </p:nvGrpSpPr>
        <p:grpSpPr>
          <a:xfrm>
            <a:off x="3572193" y="3510252"/>
            <a:ext cx="5120640" cy="2396709"/>
            <a:chOff x="0" y="2573079"/>
            <a:chExt cx="12192000" cy="4284921"/>
          </a:xfrm>
        </p:grpSpPr>
        <p:sp>
          <p:nvSpPr>
            <p:cNvPr id="1199" name="Isosceles Triangle 4">
              <a:extLst>
                <a:ext uri="{FF2B5EF4-FFF2-40B4-BE49-F238E27FC236}">
                  <a16:creationId xmlns:a16="http://schemas.microsoft.com/office/drawing/2014/main" id="{84207F86-1821-4E25-A5A9-8F6FEAC2D58C}"/>
                </a:ext>
              </a:extLst>
            </p:cNvPr>
            <p:cNvSpPr/>
            <p:nvPr/>
          </p:nvSpPr>
          <p:spPr>
            <a:xfrm flipV="1">
              <a:off x="0" y="2573079"/>
              <a:ext cx="12192000" cy="428492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00" name="Isosceles Triangle 5">
              <a:extLst>
                <a:ext uri="{FF2B5EF4-FFF2-40B4-BE49-F238E27FC236}">
                  <a16:creationId xmlns:a16="http://schemas.microsoft.com/office/drawing/2014/main" id="{CFD29A5F-A6ED-46E9-BDDE-1DB88DE40029}"/>
                </a:ext>
              </a:extLst>
            </p:cNvPr>
            <p:cNvSpPr/>
            <p:nvPr/>
          </p:nvSpPr>
          <p:spPr>
            <a:xfrm flipV="1">
              <a:off x="4683860" y="5646945"/>
              <a:ext cx="2824281" cy="992605"/>
            </a:xfrm>
            <a:prstGeom prst="triangle">
              <a:avLst/>
            </a:pr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sp>
        <p:nvSpPr>
          <p:cNvPr id="1201" name="TextBox 1200">
            <a:extLst>
              <a:ext uri="{FF2B5EF4-FFF2-40B4-BE49-F238E27FC236}">
                <a16:creationId xmlns:a16="http://schemas.microsoft.com/office/drawing/2014/main" id="{F088DDAF-4D61-4D9A-B9DA-7D6B3AF88CCE}"/>
              </a:ext>
            </a:extLst>
          </p:cNvPr>
          <p:cNvSpPr txBox="1"/>
          <p:nvPr/>
        </p:nvSpPr>
        <p:spPr>
          <a:xfrm>
            <a:off x="622541" y="2034211"/>
            <a:ext cx="2459439" cy="646331"/>
          </a:xfrm>
          <a:prstGeom prst="rect">
            <a:avLst/>
          </a:prstGeom>
          <a:noFill/>
        </p:spPr>
        <p:txBody>
          <a:bodyPr wrap="square" rtlCol="0" anchor="ctr">
            <a:spAutoFit/>
          </a:bodyPr>
          <a:lstStyle/>
          <a:p>
            <a:pPr algn="r" rtl="1"/>
            <a:r>
              <a:rPr lang="fa-IR" altLang="ko-KR" sz="3600" b="1" dirty="0">
                <a:solidFill>
                  <a:schemeClr val="accent2"/>
                </a:solidFill>
                <a:cs typeface="B Nazanin" panose="00000400000000000000" pitchFamily="2" charset="-78"/>
              </a:rPr>
              <a:t>محتوا در اینجا</a:t>
            </a:r>
            <a:endParaRPr lang="ko-KR" altLang="en-US" sz="3600" b="1" dirty="0">
              <a:solidFill>
                <a:schemeClr val="accent2"/>
              </a:solidFill>
              <a:cs typeface="B Nazanin" panose="00000400000000000000" pitchFamily="2" charset="-78"/>
            </a:endParaRPr>
          </a:p>
        </p:txBody>
      </p:sp>
      <p:sp>
        <p:nvSpPr>
          <p:cNvPr id="1202" name="TextBox 1201">
            <a:extLst>
              <a:ext uri="{FF2B5EF4-FFF2-40B4-BE49-F238E27FC236}">
                <a16:creationId xmlns:a16="http://schemas.microsoft.com/office/drawing/2014/main" id="{A7ACC139-8AA2-4EA4-BEDC-9782E16538E9}"/>
              </a:ext>
            </a:extLst>
          </p:cNvPr>
          <p:cNvSpPr txBox="1"/>
          <p:nvPr/>
        </p:nvSpPr>
        <p:spPr>
          <a:xfrm>
            <a:off x="619566" y="3028607"/>
            <a:ext cx="2459439"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1203" name="TextBox 1202">
            <a:extLst>
              <a:ext uri="{FF2B5EF4-FFF2-40B4-BE49-F238E27FC236}">
                <a16:creationId xmlns:a16="http://schemas.microsoft.com/office/drawing/2014/main" id="{190B0EE6-6890-4E44-9653-6A870B9D53EF}"/>
              </a:ext>
            </a:extLst>
          </p:cNvPr>
          <p:cNvSpPr txBox="1"/>
          <p:nvPr/>
        </p:nvSpPr>
        <p:spPr>
          <a:xfrm>
            <a:off x="9154629" y="2032349"/>
            <a:ext cx="2459439" cy="646331"/>
          </a:xfrm>
          <a:prstGeom prst="rect">
            <a:avLst/>
          </a:prstGeom>
          <a:noFill/>
        </p:spPr>
        <p:txBody>
          <a:bodyPr wrap="square" rtlCol="0" anchor="ctr">
            <a:spAutoFit/>
          </a:bodyPr>
          <a:lstStyle/>
          <a:p>
            <a:pPr algn="r"/>
            <a:r>
              <a:rPr lang="fa-IR" altLang="ko-KR" sz="3600" b="1" dirty="0">
                <a:solidFill>
                  <a:schemeClr val="accent1"/>
                </a:solidFill>
                <a:cs typeface="B Nazanin" panose="00000400000000000000" pitchFamily="2" charset="-78"/>
              </a:rPr>
              <a:t>محتوا در اینجا</a:t>
            </a:r>
            <a:endParaRPr lang="ko-KR" altLang="en-US" sz="3600" b="1" dirty="0">
              <a:solidFill>
                <a:schemeClr val="accent1"/>
              </a:solidFill>
              <a:cs typeface="B Nazanin" panose="00000400000000000000" pitchFamily="2" charset="-78"/>
            </a:endParaRPr>
          </a:p>
        </p:txBody>
      </p:sp>
      <p:sp>
        <p:nvSpPr>
          <p:cNvPr id="1204" name="TextBox 1203">
            <a:extLst>
              <a:ext uri="{FF2B5EF4-FFF2-40B4-BE49-F238E27FC236}">
                <a16:creationId xmlns:a16="http://schemas.microsoft.com/office/drawing/2014/main" id="{32B7C1E4-EA58-4959-B134-D09BC53CB1FF}"/>
              </a:ext>
            </a:extLst>
          </p:cNvPr>
          <p:cNvSpPr txBox="1"/>
          <p:nvPr/>
        </p:nvSpPr>
        <p:spPr>
          <a:xfrm>
            <a:off x="9151654" y="3026745"/>
            <a:ext cx="2459439"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a:t>
            </a:r>
            <a:endParaRPr lang="ko-KR" altLang="en-US" sz="1200" dirty="0">
              <a:solidFill>
                <a:schemeClr val="tx1">
                  <a:lumMod val="75000"/>
                  <a:lumOff val="25000"/>
                </a:schemeClr>
              </a:solidFill>
              <a:cs typeface="B Nazanin" panose="00000400000000000000" pitchFamily="2" charset="-78"/>
            </a:endParaRPr>
          </a:p>
        </p:txBody>
      </p:sp>
      <p:sp>
        <p:nvSpPr>
          <p:cNvPr id="1205" name="TextBox 1204">
            <a:extLst>
              <a:ext uri="{FF2B5EF4-FFF2-40B4-BE49-F238E27FC236}">
                <a16:creationId xmlns:a16="http://schemas.microsoft.com/office/drawing/2014/main" id="{6AF1342B-5C18-45A3-B960-2E8C696C0035}"/>
              </a:ext>
            </a:extLst>
          </p:cNvPr>
          <p:cNvSpPr txBox="1"/>
          <p:nvPr/>
        </p:nvSpPr>
        <p:spPr>
          <a:xfrm>
            <a:off x="5067756" y="4289271"/>
            <a:ext cx="2056488" cy="523220"/>
          </a:xfrm>
          <a:prstGeom prst="rect">
            <a:avLst/>
          </a:prstGeom>
          <a:noFill/>
        </p:spPr>
        <p:txBody>
          <a:bodyPr wrap="square" rtlCol="0" anchor="ctr">
            <a:spAutoFit/>
          </a:bodyPr>
          <a:lstStyle/>
          <a:p>
            <a:pPr algn="ctr"/>
            <a:r>
              <a:rPr lang="fa-IR" altLang="ko-KR" sz="2800" b="1" dirty="0">
                <a:solidFill>
                  <a:schemeClr val="bg1"/>
                </a:solidFill>
                <a:cs typeface="B Nazanin" panose="00000400000000000000" pitchFamily="2" charset="-78"/>
              </a:rPr>
              <a:t>محتوا</a:t>
            </a:r>
            <a:endParaRPr lang="ko-KR" altLang="en-US" sz="2800" b="1" dirty="0">
              <a:solidFill>
                <a:schemeClr val="bg1"/>
              </a:solidFill>
              <a:cs typeface="B Nazanin" panose="00000400000000000000" pitchFamily="2" charset="-78"/>
            </a:endParaRPr>
          </a:p>
        </p:txBody>
      </p:sp>
      <p:grpSp>
        <p:nvGrpSpPr>
          <p:cNvPr id="3" name="Google Shape;980;p66">
            <a:extLst>
              <a:ext uri="{FF2B5EF4-FFF2-40B4-BE49-F238E27FC236}">
                <a16:creationId xmlns:a16="http://schemas.microsoft.com/office/drawing/2014/main" id="{7D91F492-50A5-F2FE-9945-D1BB33E421EA}"/>
              </a:ext>
            </a:extLst>
          </p:cNvPr>
          <p:cNvGrpSpPr/>
          <p:nvPr/>
        </p:nvGrpSpPr>
        <p:grpSpPr>
          <a:xfrm>
            <a:off x="5861324" y="3759291"/>
            <a:ext cx="469352" cy="357483"/>
            <a:chOff x="242800" y="1883550"/>
            <a:chExt cx="519825" cy="395925"/>
          </a:xfrm>
        </p:grpSpPr>
        <p:sp>
          <p:nvSpPr>
            <p:cNvPr id="5" name="Google Shape;981;p66">
              <a:extLst>
                <a:ext uri="{FF2B5EF4-FFF2-40B4-BE49-F238E27FC236}">
                  <a16:creationId xmlns:a16="http://schemas.microsoft.com/office/drawing/2014/main" id="{620A2AD2-FBFA-B6F4-9F2D-D86BEF2A747C}"/>
                </a:ext>
              </a:extLst>
            </p:cNvPr>
            <p:cNvSpPr/>
            <p:nvPr/>
          </p:nvSpPr>
          <p:spPr>
            <a:xfrm>
              <a:off x="317600" y="2218525"/>
              <a:ext cx="63350" cy="60950"/>
            </a:xfrm>
            <a:custGeom>
              <a:avLst/>
              <a:gdLst/>
              <a:ahLst/>
              <a:cxnLst/>
              <a:rect l="l" t="t" r="r" b="b"/>
              <a:pathLst>
                <a:path w="2534" h="2438" extrusionOk="0">
                  <a:moveTo>
                    <a:pt x="1314" y="1"/>
                  </a:moveTo>
                  <a:cubicBezTo>
                    <a:pt x="821" y="1"/>
                    <a:pt x="376" y="298"/>
                    <a:pt x="188" y="753"/>
                  </a:cubicBezTo>
                  <a:cubicBezTo>
                    <a:pt x="0" y="1208"/>
                    <a:pt x="104" y="1732"/>
                    <a:pt x="452" y="2080"/>
                  </a:cubicBezTo>
                  <a:cubicBezTo>
                    <a:pt x="685" y="2314"/>
                    <a:pt x="998" y="2438"/>
                    <a:pt x="1315" y="2438"/>
                  </a:cubicBezTo>
                  <a:cubicBezTo>
                    <a:pt x="1472" y="2438"/>
                    <a:pt x="1629" y="2408"/>
                    <a:pt x="1780" y="2346"/>
                  </a:cubicBezTo>
                  <a:cubicBezTo>
                    <a:pt x="2235" y="2156"/>
                    <a:pt x="2531" y="1713"/>
                    <a:pt x="2533" y="1220"/>
                  </a:cubicBezTo>
                  <a:cubicBezTo>
                    <a:pt x="2533" y="548"/>
                    <a:pt x="1986" y="1"/>
                    <a:pt x="1314" y="1"/>
                  </a:cubicBez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6" name="Google Shape;982;p66">
              <a:extLst>
                <a:ext uri="{FF2B5EF4-FFF2-40B4-BE49-F238E27FC236}">
                  <a16:creationId xmlns:a16="http://schemas.microsoft.com/office/drawing/2014/main" id="{E7A3A0EC-B34B-73A5-589F-5FB1B17F10B7}"/>
                </a:ext>
              </a:extLst>
            </p:cNvPr>
            <p:cNvSpPr/>
            <p:nvPr/>
          </p:nvSpPr>
          <p:spPr>
            <a:xfrm>
              <a:off x="623150" y="2218525"/>
              <a:ext cx="63350" cy="60950"/>
            </a:xfrm>
            <a:custGeom>
              <a:avLst/>
              <a:gdLst/>
              <a:ahLst/>
              <a:cxnLst/>
              <a:rect l="l" t="t" r="r" b="b"/>
              <a:pathLst>
                <a:path w="2534" h="2438" extrusionOk="0">
                  <a:moveTo>
                    <a:pt x="1314" y="1"/>
                  </a:moveTo>
                  <a:cubicBezTo>
                    <a:pt x="821" y="1"/>
                    <a:pt x="378" y="298"/>
                    <a:pt x="189" y="753"/>
                  </a:cubicBezTo>
                  <a:cubicBezTo>
                    <a:pt x="1" y="1208"/>
                    <a:pt x="104" y="1732"/>
                    <a:pt x="452" y="2080"/>
                  </a:cubicBezTo>
                  <a:cubicBezTo>
                    <a:pt x="686" y="2314"/>
                    <a:pt x="998" y="2438"/>
                    <a:pt x="1316" y="2438"/>
                  </a:cubicBezTo>
                  <a:cubicBezTo>
                    <a:pt x="1472" y="2438"/>
                    <a:pt x="1630" y="2408"/>
                    <a:pt x="1780" y="2346"/>
                  </a:cubicBezTo>
                  <a:cubicBezTo>
                    <a:pt x="2235" y="2156"/>
                    <a:pt x="2533" y="1713"/>
                    <a:pt x="2533" y="1220"/>
                  </a:cubicBezTo>
                  <a:cubicBezTo>
                    <a:pt x="2533" y="546"/>
                    <a:pt x="1987" y="1"/>
                    <a:pt x="1314" y="1"/>
                  </a:cubicBez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7" name="Google Shape;983;p66">
              <a:extLst>
                <a:ext uri="{FF2B5EF4-FFF2-40B4-BE49-F238E27FC236}">
                  <a16:creationId xmlns:a16="http://schemas.microsoft.com/office/drawing/2014/main" id="{FDC128DC-EFCB-3FEC-2B20-E7C0DFDFA26C}"/>
                </a:ext>
              </a:extLst>
            </p:cNvPr>
            <p:cNvSpPr/>
            <p:nvPr/>
          </p:nvSpPr>
          <p:spPr>
            <a:xfrm>
              <a:off x="242800" y="2157675"/>
              <a:ext cx="519825" cy="91350"/>
            </a:xfrm>
            <a:custGeom>
              <a:avLst/>
              <a:gdLst/>
              <a:ahLst/>
              <a:cxnLst/>
              <a:rect l="l" t="t" r="r" b="b"/>
              <a:pathLst>
                <a:path w="20793" h="3654" extrusionOk="0">
                  <a:moveTo>
                    <a:pt x="1" y="1"/>
                  </a:moveTo>
                  <a:lnTo>
                    <a:pt x="1" y="3654"/>
                  </a:lnTo>
                  <a:lnTo>
                    <a:pt x="1870" y="3654"/>
                  </a:lnTo>
                  <a:cubicBezTo>
                    <a:pt x="1870" y="2309"/>
                    <a:pt x="2960" y="1218"/>
                    <a:pt x="4306" y="1218"/>
                  </a:cubicBezTo>
                  <a:cubicBezTo>
                    <a:pt x="5651" y="1218"/>
                    <a:pt x="6742" y="2309"/>
                    <a:pt x="6742" y="3654"/>
                  </a:cubicBezTo>
                  <a:lnTo>
                    <a:pt x="14091" y="3654"/>
                  </a:lnTo>
                  <a:cubicBezTo>
                    <a:pt x="14078" y="2299"/>
                    <a:pt x="15173" y="1195"/>
                    <a:pt x="16528" y="1195"/>
                  </a:cubicBezTo>
                  <a:cubicBezTo>
                    <a:pt x="17882" y="1195"/>
                    <a:pt x="18977" y="2299"/>
                    <a:pt x="18965" y="3654"/>
                  </a:cubicBezTo>
                  <a:lnTo>
                    <a:pt x="20792" y="3654"/>
                  </a:lnTo>
                  <a:lnTo>
                    <a:pt x="20792" y="1"/>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8" name="Google Shape;984;p66">
              <a:extLst>
                <a:ext uri="{FF2B5EF4-FFF2-40B4-BE49-F238E27FC236}">
                  <a16:creationId xmlns:a16="http://schemas.microsoft.com/office/drawing/2014/main" id="{C86DB530-AD2F-22B5-7861-2AB2977A6674}"/>
                </a:ext>
              </a:extLst>
            </p:cNvPr>
            <p:cNvSpPr/>
            <p:nvPr/>
          </p:nvSpPr>
          <p:spPr>
            <a:xfrm>
              <a:off x="549400" y="1974925"/>
              <a:ext cx="30500" cy="91350"/>
            </a:xfrm>
            <a:custGeom>
              <a:avLst/>
              <a:gdLst/>
              <a:ahLst/>
              <a:cxnLst/>
              <a:rect l="l" t="t" r="r" b="b"/>
              <a:pathLst>
                <a:path w="1220" h="3654" extrusionOk="0">
                  <a:moveTo>
                    <a:pt x="1" y="0"/>
                  </a:moveTo>
                  <a:lnTo>
                    <a:pt x="1" y="3654"/>
                  </a:lnTo>
                  <a:lnTo>
                    <a:pt x="1220" y="3654"/>
                  </a:lnTo>
                  <a:lnTo>
                    <a:pt x="1220" y="0"/>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9" name="Google Shape;985;p66">
              <a:extLst>
                <a:ext uri="{FF2B5EF4-FFF2-40B4-BE49-F238E27FC236}">
                  <a16:creationId xmlns:a16="http://schemas.microsoft.com/office/drawing/2014/main" id="{83177A57-145B-DCC3-122A-77CF43808836}"/>
                </a:ext>
              </a:extLst>
            </p:cNvPr>
            <p:cNvSpPr/>
            <p:nvPr/>
          </p:nvSpPr>
          <p:spPr>
            <a:xfrm>
              <a:off x="610300" y="1974925"/>
              <a:ext cx="146500" cy="91400"/>
            </a:xfrm>
            <a:custGeom>
              <a:avLst/>
              <a:gdLst/>
              <a:ahLst/>
              <a:cxnLst/>
              <a:rect l="l" t="t" r="r" b="b"/>
              <a:pathLst>
                <a:path w="5860" h="3656" extrusionOk="0">
                  <a:moveTo>
                    <a:pt x="3" y="0"/>
                  </a:moveTo>
                  <a:lnTo>
                    <a:pt x="1" y="3655"/>
                  </a:lnTo>
                  <a:lnTo>
                    <a:pt x="5859" y="3655"/>
                  </a:lnTo>
                  <a:lnTo>
                    <a:pt x="4032" y="0"/>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10" name="Google Shape;986;p66">
              <a:extLst>
                <a:ext uri="{FF2B5EF4-FFF2-40B4-BE49-F238E27FC236}">
                  <a16:creationId xmlns:a16="http://schemas.microsoft.com/office/drawing/2014/main" id="{A9CED953-1656-7D14-5F17-66EC0F37A0BE}"/>
                </a:ext>
              </a:extLst>
            </p:cNvPr>
            <p:cNvSpPr/>
            <p:nvPr/>
          </p:nvSpPr>
          <p:spPr>
            <a:xfrm>
              <a:off x="242800" y="1883550"/>
              <a:ext cx="519825" cy="243675"/>
            </a:xfrm>
            <a:custGeom>
              <a:avLst/>
              <a:gdLst/>
              <a:ahLst/>
              <a:cxnLst/>
              <a:rect l="l" t="t" r="r" b="b"/>
              <a:pathLst>
                <a:path w="20793" h="9747" extrusionOk="0">
                  <a:moveTo>
                    <a:pt x="6134" y="4872"/>
                  </a:moveTo>
                  <a:lnTo>
                    <a:pt x="6134" y="6091"/>
                  </a:lnTo>
                  <a:lnTo>
                    <a:pt x="7351" y="6091"/>
                  </a:lnTo>
                  <a:lnTo>
                    <a:pt x="7351" y="7310"/>
                  </a:lnTo>
                  <a:lnTo>
                    <a:pt x="6134" y="7310"/>
                  </a:lnTo>
                  <a:lnTo>
                    <a:pt x="6134" y="8528"/>
                  </a:lnTo>
                  <a:lnTo>
                    <a:pt x="4915" y="8528"/>
                  </a:lnTo>
                  <a:lnTo>
                    <a:pt x="4915" y="7310"/>
                  </a:lnTo>
                  <a:lnTo>
                    <a:pt x="3697" y="7310"/>
                  </a:lnTo>
                  <a:lnTo>
                    <a:pt x="3697" y="6091"/>
                  </a:lnTo>
                  <a:lnTo>
                    <a:pt x="4915" y="6091"/>
                  </a:lnTo>
                  <a:lnTo>
                    <a:pt x="4915" y="4872"/>
                  </a:lnTo>
                  <a:close/>
                  <a:moveTo>
                    <a:pt x="1" y="0"/>
                  </a:moveTo>
                  <a:lnTo>
                    <a:pt x="1" y="2436"/>
                  </a:lnTo>
                  <a:lnTo>
                    <a:pt x="9828" y="2436"/>
                  </a:lnTo>
                  <a:lnTo>
                    <a:pt x="9828" y="3655"/>
                  </a:lnTo>
                  <a:lnTo>
                    <a:pt x="1" y="3655"/>
                  </a:lnTo>
                  <a:lnTo>
                    <a:pt x="1" y="9747"/>
                  </a:lnTo>
                  <a:lnTo>
                    <a:pt x="20792" y="9747"/>
                  </a:lnTo>
                  <a:lnTo>
                    <a:pt x="20792" y="8528"/>
                  </a:lnTo>
                  <a:lnTo>
                    <a:pt x="11047" y="8528"/>
                  </a:lnTo>
                  <a:lnTo>
                    <a:pt x="11047" y="2436"/>
                  </a:lnTo>
                  <a:lnTo>
                    <a:pt x="15920" y="2436"/>
                  </a:lnTo>
                  <a:lnTo>
                    <a:pt x="15920" y="0"/>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dirty="0">
                <a:cs typeface="B Nazanin" panose="00000400000000000000" pitchFamily="2" charset="-78"/>
              </a:endParaRPr>
            </a:p>
          </p:txBody>
        </p:sp>
      </p:grpSp>
      <p:sp>
        <p:nvSpPr>
          <p:cNvPr id="11" name="Freeform 11">
            <a:extLst>
              <a:ext uri="{FF2B5EF4-FFF2-40B4-BE49-F238E27FC236}">
                <a16:creationId xmlns:a16="http://schemas.microsoft.com/office/drawing/2014/main" id="{F5DF05E4-4D59-6943-2CA5-D427845D8ED7}"/>
              </a:ext>
            </a:extLst>
          </p:cNvPr>
          <p:cNvSpPr>
            <a:spLocks/>
          </p:cNvSpPr>
          <p:nvPr/>
        </p:nvSpPr>
        <p:spPr bwMode="auto">
          <a:xfrm rot="16200000">
            <a:off x="5645787" y="1790614"/>
            <a:ext cx="1039813" cy="2057400"/>
          </a:xfrm>
          <a:custGeom>
            <a:avLst/>
            <a:gdLst>
              <a:gd name="T0" fmla="*/ 0 w 2079844"/>
              <a:gd name="T1" fmla="*/ 0 h 4114800"/>
              <a:gd name="T2" fmla="*/ 519852 w 2079844"/>
              <a:gd name="T3" fmla="*/ 0 h 4114800"/>
              <a:gd name="T4" fmla="*/ 519852 w 2079844"/>
              <a:gd name="T5" fmla="*/ 1028700 h 4114800"/>
              <a:gd name="T6" fmla="*/ 0 w 2079844"/>
              <a:gd name="T7" fmla="*/ 1028700 h 4114800"/>
              <a:gd name="T8" fmla="*/ 0 w 2079844"/>
              <a:gd name="T9" fmla="*/ 0 h 41148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9844" h="4114800">
                <a:moveTo>
                  <a:pt x="0" y="0"/>
                </a:moveTo>
                <a:lnTo>
                  <a:pt x="2079844" y="0"/>
                </a:lnTo>
                <a:lnTo>
                  <a:pt x="2079844" y="4114800"/>
                </a:lnTo>
                <a:lnTo>
                  <a:pt x="0" y="4114800"/>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Tree>
    <p:extLst>
      <p:ext uri="{BB962C8B-B14F-4D97-AF65-F5344CB8AC3E}">
        <p14:creationId xmlns:p14="http://schemas.microsoft.com/office/powerpoint/2010/main" val="23994452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9E007EDF-0A0A-4B43-A9FE-B3D08B7038B9}"/>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sp>
        <p:nvSpPr>
          <p:cNvPr id="3" name="Freeform: Shape 34">
            <a:extLst>
              <a:ext uri="{FF2B5EF4-FFF2-40B4-BE49-F238E27FC236}">
                <a16:creationId xmlns:a16="http://schemas.microsoft.com/office/drawing/2014/main" id="{83F202D4-A0C4-4C3F-832D-0F401F80B522}"/>
              </a:ext>
            </a:extLst>
          </p:cNvPr>
          <p:cNvSpPr/>
          <p:nvPr/>
        </p:nvSpPr>
        <p:spPr>
          <a:xfrm>
            <a:off x="3246265" y="1262731"/>
            <a:ext cx="2293648" cy="2049164"/>
          </a:xfrm>
          <a:custGeom>
            <a:avLst/>
            <a:gdLst>
              <a:gd name="connsiteX0" fmla="*/ 674349 w 2293648"/>
              <a:gd name="connsiteY0" fmla="*/ 0 h 2049164"/>
              <a:gd name="connsiteX1" fmla="*/ 1623485 w 2293648"/>
              <a:gd name="connsiteY1" fmla="*/ 0 h 2049164"/>
              <a:gd name="connsiteX2" fmla="*/ 1799520 w 2293648"/>
              <a:gd name="connsiteY2" fmla="*/ 101699 h 2049164"/>
              <a:gd name="connsiteX3" fmla="*/ 2273660 w 2293648"/>
              <a:gd name="connsiteY3" fmla="*/ 922883 h 2049164"/>
              <a:gd name="connsiteX4" fmla="*/ 2289283 w 2293648"/>
              <a:gd name="connsiteY4" fmla="*/ 961401 h 2049164"/>
              <a:gd name="connsiteX5" fmla="*/ 2293648 w 2293648"/>
              <a:gd name="connsiteY5" fmla="*/ 986389 h 2049164"/>
              <a:gd name="connsiteX6" fmla="*/ 1855105 w 2293648"/>
              <a:gd name="connsiteY6" fmla="*/ 986389 h 2049164"/>
              <a:gd name="connsiteX7" fmla="*/ 1750310 w 2293648"/>
              <a:gd name="connsiteY7" fmla="*/ 1047621 h 2049164"/>
              <a:gd name="connsiteX8" fmla="*/ 1465966 w 2293648"/>
              <a:gd name="connsiteY8" fmla="*/ 1538725 h 2049164"/>
              <a:gd name="connsiteX9" fmla="*/ 1465966 w 2293648"/>
              <a:gd name="connsiteY9" fmla="*/ 1659827 h 2049164"/>
              <a:gd name="connsiteX10" fmla="*/ 1684246 w 2293648"/>
              <a:gd name="connsiteY10" fmla="*/ 2036829 h 2049164"/>
              <a:gd name="connsiteX11" fmla="*/ 1659896 w 2293648"/>
              <a:gd name="connsiteY11" fmla="*/ 2044834 h 2049164"/>
              <a:gd name="connsiteX12" fmla="*/ 1623485 w 2293648"/>
              <a:gd name="connsiteY12" fmla="*/ 2049164 h 2049164"/>
              <a:gd name="connsiteX13" fmla="*/ 674349 w 2293648"/>
              <a:gd name="connsiteY13" fmla="*/ 2049164 h 2049164"/>
              <a:gd name="connsiteX14" fmla="*/ 498206 w 2293648"/>
              <a:gd name="connsiteY14" fmla="*/ 1947465 h 2049164"/>
              <a:gd name="connsiteX15" fmla="*/ 24174 w 2293648"/>
              <a:gd name="connsiteY15" fmla="*/ 1126281 h 2049164"/>
              <a:gd name="connsiteX16" fmla="*/ 24174 w 2293648"/>
              <a:gd name="connsiteY16" fmla="*/ 922883 h 2049164"/>
              <a:gd name="connsiteX17" fmla="*/ 498206 w 2293648"/>
              <a:gd name="connsiteY17" fmla="*/ 101699 h 2049164"/>
              <a:gd name="connsiteX18" fmla="*/ 674349 w 2293648"/>
              <a:gd name="connsiteY18" fmla="*/ 0 h 204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3648" h="2049164">
                <a:moveTo>
                  <a:pt x="674349" y="0"/>
                </a:moveTo>
                <a:lnTo>
                  <a:pt x="1623485" y="0"/>
                </a:lnTo>
                <a:cubicBezTo>
                  <a:pt x="1687838" y="0"/>
                  <a:pt x="1767397" y="45252"/>
                  <a:pt x="1799520" y="101699"/>
                </a:cubicBezTo>
                <a:lnTo>
                  <a:pt x="2273660" y="922883"/>
                </a:lnTo>
                <a:cubicBezTo>
                  <a:pt x="2280192" y="934481"/>
                  <a:pt x="2285405" y="947519"/>
                  <a:pt x="2289283" y="961401"/>
                </a:cubicBezTo>
                <a:lnTo>
                  <a:pt x="2293648" y="986389"/>
                </a:lnTo>
                <a:lnTo>
                  <a:pt x="1855105" y="986389"/>
                </a:lnTo>
                <a:cubicBezTo>
                  <a:pt x="1816992" y="986389"/>
                  <a:pt x="1769398" y="1013572"/>
                  <a:pt x="1750310" y="1047621"/>
                </a:cubicBezTo>
                <a:lnTo>
                  <a:pt x="1465966" y="1538725"/>
                </a:lnTo>
                <a:cubicBezTo>
                  <a:pt x="1446941" y="1571412"/>
                  <a:pt x="1446941" y="1625777"/>
                  <a:pt x="1465966" y="1659827"/>
                </a:cubicBezTo>
                <a:lnTo>
                  <a:pt x="1684246" y="2036829"/>
                </a:lnTo>
                <a:lnTo>
                  <a:pt x="1659896" y="2044834"/>
                </a:lnTo>
                <a:cubicBezTo>
                  <a:pt x="1647544" y="2047652"/>
                  <a:pt x="1635290" y="2049164"/>
                  <a:pt x="1623485" y="2049164"/>
                </a:cubicBezTo>
                <a:lnTo>
                  <a:pt x="674349" y="2049164"/>
                </a:lnTo>
                <a:cubicBezTo>
                  <a:pt x="609888" y="2049164"/>
                  <a:pt x="530437" y="2003912"/>
                  <a:pt x="498206" y="1947465"/>
                </a:cubicBezTo>
                <a:lnTo>
                  <a:pt x="24174" y="1126281"/>
                </a:lnTo>
                <a:cubicBezTo>
                  <a:pt x="-8057" y="1069835"/>
                  <a:pt x="-8057" y="979330"/>
                  <a:pt x="24174" y="922883"/>
                </a:cubicBezTo>
                <a:lnTo>
                  <a:pt x="498206" y="101699"/>
                </a:lnTo>
                <a:cubicBezTo>
                  <a:pt x="530437" y="45252"/>
                  <a:pt x="609888" y="0"/>
                  <a:pt x="674349" y="0"/>
                </a:cubicBezTo>
                <a:close/>
              </a:path>
            </a:pathLst>
          </a:custGeom>
          <a:gradFill rotWithShape="1">
            <a:gsLst>
              <a:gs pos="0">
                <a:srgbClr val="D3D3D3"/>
              </a:gs>
              <a:gs pos="50000">
                <a:srgbClr val="D3D3D3">
                  <a:lumMod val="90000"/>
                </a:srgbClr>
              </a:gs>
              <a:gs pos="100000">
                <a:srgbClr val="D3D3D3">
                  <a:lumMod val="75000"/>
                </a:srgbClr>
              </a:gs>
            </a:gsLst>
            <a:lin ang="5400000" scaled="0"/>
          </a:gradFill>
          <a:ln>
            <a:noFill/>
          </a:ln>
          <a:effectLst>
            <a:outerShdw blurRad="57150" dist="19050" dir="5400000" algn="ctr" rotWithShape="0">
              <a:srgbClr val="000000">
                <a:alpha val="63000"/>
              </a:srgbClr>
            </a:outerShdw>
          </a:effectLst>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4" name="Freeform: Shape 35">
            <a:extLst>
              <a:ext uri="{FF2B5EF4-FFF2-40B4-BE49-F238E27FC236}">
                <a16:creationId xmlns:a16="http://schemas.microsoft.com/office/drawing/2014/main" id="{A4C979BB-3306-4ABB-9DBA-54112BCFA7CD}"/>
              </a:ext>
            </a:extLst>
          </p:cNvPr>
          <p:cNvSpPr/>
          <p:nvPr/>
        </p:nvSpPr>
        <p:spPr>
          <a:xfrm>
            <a:off x="6651908" y="1262731"/>
            <a:ext cx="2293827" cy="2050169"/>
          </a:xfrm>
          <a:custGeom>
            <a:avLst/>
            <a:gdLst>
              <a:gd name="connsiteX0" fmla="*/ 670344 w 2293827"/>
              <a:gd name="connsiteY0" fmla="*/ 0 h 2050169"/>
              <a:gd name="connsiteX1" fmla="*/ 1619480 w 2293827"/>
              <a:gd name="connsiteY1" fmla="*/ 0 h 2050169"/>
              <a:gd name="connsiteX2" fmla="*/ 1795622 w 2293827"/>
              <a:gd name="connsiteY2" fmla="*/ 101654 h 2050169"/>
              <a:gd name="connsiteX3" fmla="*/ 2269655 w 2293827"/>
              <a:gd name="connsiteY3" fmla="*/ 922956 h 2050169"/>
              <a:gd name="connsiteX4" fmla="*/ 2269655 w 2293827"/>
              <a:gd name="connsiteY4" fmla="*/ 1126264 h 2050169"/>
              <a:gd name="connsiteX5" fmla="*/ 1796586 w 2293827"/>
              <a:gd name="connsiteY5" fmla="*/ 1948515 h 2050169"/>
              <a:gd name="connsiteX6" fmla="*/ 1620551 w 2293827"/>
              <a:gd name="connsiteY6" fmla="*/ 2050169 h 2050169"/>
              <a:gd name="connsiteX7" fmla="*/ 671415 w 2293827"/>
              <a:gd name="connsiteY7" fmla="*/ 2050169 h 2050169"/>
              <a:gd name="connsiteX8" fmla="*/ 634957 w 2293827"/>
              <a:gd name="connsiteY8" fmla="*/ 2045850 h 2050169"/>
              <a:gd name="connsiteX9" fmla="*/ 616101 w 2293827"/>
              <a:gd name="connsiteY9" fmla="*/ 2039661 h 2050169"/>
              <a:gd name="connsiteX10" fmla="*/ 835440 w 2293827"/>
              <a:gd name="connsiteY10" fmla="*/ 1660832 h 2050169"/>
              <a:gd name="connsiteX11" fmla="*/ 835440 w 2293827"/>
              <a:gd name="connsiteY11" fmla="*/ 1539730 h 2050169"/>
              <a:gd name="connsiteX12" fmla="*/ 551096 w 2293827"/>
              <a:gd name="connsiteY12" fmla="*/ 1048626 h 2050169"/>
              <a:gd name="connsiteX13" fmla="*/ 446300 w 2293827"/>
              <a:gd name="connsiteY13" fmla="*/ 987394 h 2050169"/>
              <a:gd name="connsiteX14" fmla="*/ 0 w 2293827"/>
              <a:gd name="connsiteY14" fmla="*/ 987394 h 2050169"/>
              <a:gd name="connsiteX15" fmla="*/ 4546 w 2293827"/>
              <a:gd name="connsiteY15" fmla="*/ 961385 h 2050169"/>
              <a:gd name="connsiteX16" fmla="*/ 20170 w 2293827"/>
              <a:gd name="connsiteY16" fmla="*/ 922956 h 2050169"/>
              <a:gd name="connsiteX17" fmla="*/ 494309 w 2293827"/>
              <a:gd name="connsiteY17" fmla="*/ 101654 h 2050169"/>
              <a:gd name="connsiteX18" fmla="*/ 670344 w 2293827"/>
              <a:gd name="connsiteY18" fmla="*/ 0 h 2050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3827" h="2050169">
                <a:moveTo>
                  <a:pt x="670344" y="0"/>
                </a:moveTo>
                <a:lnTo>
                  <a:pt x="1619480" y="0"/>
                </a:lnTo>
                <a:cubicBezTo>
                  <a:pt x="1683940" y="0"/>
                  <a:pt x="1763392" y="45275"/>
                  <a:pt x="1795622" y="101654"/>
                </a:cubicBezTo>
                <a:lnTo>
                  <a:pt x="2269655" y="922956"/>
                </a:lnTo>
                <a:cubicBezTo>
                  <a:pt x="2301885" y="979336"/>
                  <a:pt x="2301885" y="1069885"/>
                  <a:pt x="2269655" y="1126264"/>
                </a:cubicBezTo>
                <a:lnTo>
                  <a:pt x="1796586" y="1948515"/>
                </a:lnTo>
                <a:cubicBezTo>
                  <a:pt x="1764463" y="2004895"/>
                  <a:pt x="1684904" y="2050169"/>
                  <a:pt x="1620551" y="2050169"/>
                </a:cubicBezTo>
                <a:lnTo>
                  <a:pt x="671415" y="2050169"/>
                </a:lnTo>
                <a:cubicBezTo>
                  <a:pt x="659583" y="2050169"/>
                  <a:pt x="647316" y="2048662"/>
                  <a:pt x="634957" y="2045850"/>
                </a:cubicBezTo>
                <a:lnTo>
                  <a:pt x="616101" y="2039661"/>
                </a:lnTo>
                <a:lnTo>
                  <a:pt x="835440" y="1660832"/>
                </a:lnTo>
                <a:cubicBezTo>
                  <a:pt x="854464" y="1628144"/>
                  <a:pt x="854464" y="1573779"/>
                  <a:pt x="835440" y="1539730"/>
                </a:cubicBezTo>
                <a:lnTo>
                  <a:pt x="551096" y="1048626"/>
                </a:lnTo>
                <a:cubicBezTo>
                  <a:pt x="532007" y="1014577"/>
                  <a:pt x="484414" y="987394"/>
                  <a:pt x="446300" y="987394"/>
                </a:cubicBezTo>
                <a:lnTo>
                  <a:pt x="0" y="987394"/>
                </a:lnTo>
                <a:lnTo>
                  <a:pt x="4546" y="961385"/>
                </a:lnTo>
                <a:cubicBezTo>
                  <a:pt x="8425" y="947521"/>
                  <a:pt x="13638" y="934512"/>
                  <a:pt x="20170" y="922956"/>
                </a:cubicBezTo>
                <a:lnTo>
                  <a:pt x="494309" y="101654"/>
                </a:lnTo>
                <a:cubicBezTo>
                  <a:pt x="526432" y="45275"/>
                  <a:pt x="605991" y="0"/>
                  <a:pt x="670344" y="0"/>
                </a:cubicBezTo>
                <a:close/>
              </a:path>
            </a:pathLst>
          </a:custGeom>
          <a:gradFill rotWithShape="1">
            <a:gsLst>
              <a:gs pos="0">
                <a:srgbClr val="D3D3D3"/>
              </a:gs>
              <a:gs pos="50000">
                <a:srgbClr val="D3D3D3">
                  <a:lumMod val="90000"/>
                </a:srgbClr>
              </a:gs>
              <a:gs pos="100000">
                <a:srgbClr val="D3D3D3">
                  <a:lumMod val="75000"/>
                </a:srgbClr>
              </a:gs>
            </a:gsLst>
            <a:lin ang="5400000" scaled="0"/>
          </a:gradFill>
          <a:ln>
            <a:noFill/>
          </a:ln>
          <a:effectLst>
            <a:outerShdw blurRad="57150" dist="19050" dir="5400000" algn="ctr" rotWithShape="0">
              <a:srgbClr val="000000">
                <a:alpha val="63000"/>
              </a:srgbClr>
            </a:outerShdw>
          </a:effectLst>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5" name="Freeform: Shape 37">
            <a:extLst>
              <a:ext uri="{FF2B5EF4-FFF2-40B4-BE49-F238E27FC236}">
                <a16:creationId xmlns:a16="http://schemas.microsoft.com/office/drawing/2014/main" id="{072CBED3-3AA5-46D0-B72D-51FCFF97F515}"/>
              </a:ext>
            </a:extLst>
          </p:cNvPr>
          <p:cNvSpPr/>
          <p:nvPr/>
        </p:nvSpPr>
        <p:spPr>
          <a:xfrm>
            <a:off x="3376580" y="1378714"/>
            <a:ext cx="2032926" cy="1817198"/>
          </a:xfrm>
          <a:custGeom>
            <a:avLst/>
            <a:gdLst>
              <a:gd name="connsiteX0" fmla="*/ 598049 w 2032926"/>
              <a:gd name="connsiteY0" fmla="*/ 0 h 1817198"/>
              <a:gd name="connsiteX1" fmla="*/ 1439035 w 2032926"/>
              <a:gd name="connsiteY1" fmla="*/ 0 h 1817198"/>
              <a:gd name="connsiteX2" fmla="*/ 1594394 w 2032926"/>
              <a:gd name="connsiteY2" fmla="*/ 90776 h 1817198"/>
              <a:gd name="connsiteX3" fmla="*/ 2015932 w 2032926"/>
              <a:gd name="connsiteY3" fmla="*/ 818833 h 1817198"/>
              <a:gd name="connsiteX4" fmla="*/ 2031796 w 2032926"/>
              <a:gd name="connsiteY4" fmla="*/ 860230 h 1817198"/>
              <a:gd name="connsiteX5" fmla="*/ 2032926 w 2032926"/>
              <a:gd name="connsiteY5" fmla="*/ 870406 h 1817198"/>
              <a:gd name="connsiteX6" fmla="*/ 1724790 w 2032926"/>
              <a:gd name="connsiteY6" fmla="*/ 870406 h 1817198"/>
              <a:gd name="connsiteX7" fmla="*/ 1619995 w 2032926"/>
              <a:gd name="connsiteY7" fmla="*/ 931638 h 1817198"/>
              <a:gd name="connsiteX8" fmla="*/ 1335651 w 2032926"/>
              <a:gd name="connsiteY8" fmla="*/ 1422742 h 1817198"/>
              <a:gd name="connsiteX9" fmla="*/ 1335651 w 2032926"/>
              <a:gd name="connsiteY9" fmla="*/ 1543844 h 1817198"/>
              <a:gd name="connsiteX10" fmla="*/ 1488470 w 2032926"/>
              <a:gd name="connsiteY10" fmla="*/ 1807785 h 1817198"/>
              <a:gd name="connsiteX11" fmla="*/ 1483168 w 2032926"/>
              <a:gd name="connsiteY11" fmla="*/ 1810113 h 1817198"/>
              <a:gd name="connsiteX12" fmla="*/ 1439035 w 2032926"/>
              <a:gd name="connsiteY12" fmla="*/ 1817198 h 1817198"/>
              <a:gd name="connsiteX13" fmla="*/ 598049 w 2032926"/>
              <a:gd name="connsiteY13" fmla="*/ 1817198 h 1817198"/>
              <a:gd name="connsiteX14" fmla="*/ 442691 w 2032926"/>
              <a:gd name="connsiteY14" fmla="*/ 1726422 h 1817198"/>
              <a:gd name="connsiteX15" fmla="*/ 21153 w 2032926"/>
              <a:gd name="connsiteY15" fmla="*/ 998365 h 1817198"/>
              <a:gd name="connsiteX16" fmla="*/ 21153 w 2032926"/>
              <a:gd name="connsiteY16" fmla="*/ 818833 h 1817198"/>
              <a:gd name="connsiteX17" fmla="*/ 442691 w 2032926"/>
              <a:gd name="connsiteY17" fmla="*/ 90776 h 1817198"/>
              <a:gd name="connsiteX18" fmla="*/ 598049 w 2032926"/>
              <a:gd name="connsiteY18" fmla="*/ 0 h 18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2926" h="1817198">
                <a:moveTo>
                  <a:pt x="598049" y="0"/>
                </a:moveTo>
                <a:lnTo>
                  <a:pt x="1439035" y="0"/>
                </a:lnTo>
                <a:cubicBezTo>
                  <a:pt x="1495538" y="0"/>
                  <a:pt x="1566095" y="40298"/>
                  <a:pt x="1594394" y="90776"/>
                </a:cubicBezTo>
                <a:lnTo>
                  <a:pt x="2015932" y="818833"/>
                </a:lnTo>
                <a:cubicBezTo>
                  <a:pt x="2022983" y="830948"/>
                  <a:pt x="2028271" y="845071"/>
                  <a:pt x="2031796" y="860230"/>
                </a:cubicBezTo>
                <a:lnTo>
                  <a:pt x="2032926" y="870406"/>
                </a:lnTo>
                <a:lnTo>
                  <a:pt x="1724790" y="870406"/>
                </a:lnTo>
                <a:cubicBezTo>
                  <a:pt x="1686677" y="870406"/>
                  <a:pt x="1639083" y="897589"/>
                  <a:pt x="1619995" y="931638"/>
                </a:cubicBezTo>
                <a:lnTo>
                  <a:pt x="1335651" y="1422742"/>
                </a:lnTo>
                <a:cubicBezTo>
                  <a:pt x="1316626" y="1455429"/>
                  <a:pt x="1316626" y="1509794"/>
                  <a:pt x="1335651" y="1543844"/>
                </a:cubicBezTo>
                <a:lnTo>
                  <a:pt x="1488470" y="1807785"/>
                </a:lnTo>
                <a:lnTo>
                  <a:pt x="1483168" y="1810113"/>
                </a:lnTo>
                <a:cubicBezTo>
                  <a:pt x="1468165" y="1814680"/>
                  <a:pt x="1453161" y="1817198"/>
                  <a:pt x="1439035" y="1817198"/>
                </a:cubicBezTo>
                <a:lnTo>
                  <a:pt x="598049" y="1817198"/>
                </a:lnTo>
                <a:cubicBezTo>
                  <a:pt x="541546" y="1817198"/>
                  <a:pt x="470989" y="1776900"/>
                  <a:pt x="442691" y="1726422"/>
                </a:cubicBezTo>
                <a:lnTo>
                  <a:pt x="21153" y="998365"/>
                </a:lnTo>
                <a:cubicBezTo>
                  <a:pt x="-7051" y="949907"/>
                  <a:pt x="-7051" y="869311"/>
                  <a:pt x="21153" y="818833"/>
                </a:cubicBezTo>
                <a:lnTo>
                  <a:pt x="442691" y="90776"/>
                </a:lnTo>
                <a:cubicBezTo>
                  <a:pt x="470989" y="40298"/>
                  <a:pt x="541546" y="0"/>
                  <a:pt x="598049" y="0"/>
                </a:cubicBezTo>
                <a:close/>
              </a:path>
            </a:pathLst>
          </a:custGeom>
          <a:solidFill>
            <a:srgbClr val="FED715"/>
          </a:solidFill>
          <a:ln w="12700">
            <a:miter lim="400000"/>
          </a:ln>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6" name="Freeform: Shape 38">
            <a:extLst>
              <a:ext uri="{FF2B5EF4-FFF2-40B4-BE49-F238E27FC236}">
                <a16:creationId xmlns:a16="http://schemas.microsoft.com/office/drawing/2014/main" id="{193171D5-F203-422B-AEAD-A5EFB534E35A}"/>
              </a:ext>
            </a:extLst>
          </p:cNvPr>
          <p:cNvSpPr/>
          <p:nvPr/>
        </p:nvSpPr>
        <p:spPr>
          <a:xfrm>
            <a:off x="6782613" y="1378714"/>
            <a:ext cx="2032903" cy="1817198"/>
          </a:xfrm>
          <a:custGeom>
            <a:avLst/>
            <a:gdLst>
              <a:gd name="connsiteX0" fmla="*/ 593868 w 2032903"/>
              <a:gd name="connsiteY0" fmla="*/ 0 h 1817198"/>
              <a:gd name="connsiteX1" fmla="*/ 1434854 w 2032903"/>
              <a:gd name="connsiteY1" fmla="*/ 0 h 1817198"/>
              <a:gd name="connsiteX2" fmla="*/ 1590213 w 2032903"/>
              <a:gd name="connsiteY2" fmla="*/ 90776 h 1817198"/>
              <a:gd name="connsiteX3" fmla="*/ 2011750 w 2032903"/>
              <a:gd name="connsiteY3" fmla="*/ 818833 h 1817198"/>
              <a:gd name="connsiteX4" fmla="*/ 2011750 w 2032903"/>
              <a:gd name="connsiteY4" fmla="*/ 998365 h 1817198"/>
              <a:gd name="connsiteX5" fmla="*/ 1590213 w 2032903"/>
              <a:gd name="connsiteY5" fmla="*/ 1726422 h 1817198"/>
              <a:gd name="connsiteX6" fmla="*/ 1434854 w 2032903"/>
              <a:gd name="connsiteY6" fmla="*/ 1817198 h 1817198"/>
              <a:gd name="connsiteX7" fmla="*/ 593868 w 2032903"/>
              <a:gd name="connsiteY7" fmla="*/ 1817198 h 1817198"/>
              <a:gd name="connsiteX8" fmla="*/ 551028 w 2032903"/>
              <a:gd name="connsiteY8" fmla="*/ 1810320 h 1817198"/>
              <a:gd name="connsiteX9" fmla="*/ 704734 w 2032903"/>
              <a:gd name="connsiteY9" fmla="*/ 1544849 h 1817198"/>
              <a:gd name="connsiteX10" fmla="*/ 704734 w 2032903"/>
              <a:gd name="connsiteY10" fmla="*/ 1423747 h 1817198"/>
              <a:gd name="connsiteX11" fmla="*/ 420390 w 2032903"/>
              <a:gd name="connsiteY11" fmla="*/ 932643 h 1817198"/>
              <a:gd name="connsiteX12" fmla="*/ 315594 w 2032903"/>
              <a:gd name="connsiteY12" fmla="*/ 871411 h 1817198"/>
              <a:gd name="connsiteX13" fmla="*/ 0 w 2032903"/>
              <a:gd name="connsiteY13" fmla="*/ 871411 h 1817198"/>
              <a:gd name="connsiteX14" fmla="*/ 1107 w 2032903"/>
              <a:gd name="connsiteY14" fmla="*/ 861366 h 1817198"/>
              <a:gd name="connsiteX15" fmla="*/ 16972 w 2032903"/>
              <a:gd name="connsiteY15" fmla="*/ 818833 h 1817198"/>
              <a:gd name="connsiteX16" fmla="*/ 438510 w 2032903"/>
              <a:gd name="connsiteY16" fmla="*/ 90776 h 1817198"/>
              <a:gd name="connsiteX17" fmla="*/ 593868 w 2032903"/>
              <a:gd name="connsiteY17" fmla="*/ 0 h 18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32903" h="1817198">
                <a:moveTo>
                  <a:pt x="593868" y="0"/>
                </a:moveTo>
                <a:lnTo>
                  <a:pt x="1434854" y="0"/>
                </a:lnTo>
                <a:cubicBezTo>
                  <a:pt x="1491357" y="0"/>
                  <a:pt x="1561914" y="40298"/>
                  <a:pt x="1590213" y="90776"/>
                </a:cubicBezTo>
                <a:lnTo>
                  <a:pt x="2011750" y="818833"/>
                </a:lnTo>
                <a:cubicBezTo>
                  <a:pt x="2039954" y="867292"/>
                  <a:pt x="2039954" y="947888"/>
                  <a:pt x="2011750" y="998365"/>
                </a:cubicBezTo>
                <a:lnTo>
                  <a:pt x="1590213" y="1726422"/>
                </a:lnTo>
                <a:cubicBezTo>
                  <a:pt x="1561914" y="1776900"/>
                  <a:pt x="1491357" y="1817198"/>
                  <a:pt x="1434854" y="1817198"/>
                </a:cubicBezTo>
                <a:lnTo>
                  <a:pt x="593868" y="1817198"/>
                </a:lnTo>
                <a:lnTo>
                  <a:pt x="551028" y="1810320"/>
                </a:lnTo>
                <a:lnTo>
                  <a:pt x="704734" y="1544849"/>
                </a:lnTo>
                <a:cubicBezTo>
                  <a:pt x="723758" y="1512161"/>
                  <a:pt x="723758" y="1457796"/>
                  <a:pt x="704734" y="1423747"/>
                </a:cubicBezTo>
                <a:lnTo>
                  <a:pt x="420390" y="932643"/>
                </a:lnTo>
                <a:cubicBezTo>
                  <a:pt x="401301" y="898594"/>
                  <a:pt x="353708" y="871411"/>
                  <a:pt x="315594" y="871411"/>
                </a:cubicBezTo>
                <a:lnTo>
                  <a:pt x="0" y="871411"/>
                </a:lnTo>
                <a:lnTo>
                  <a:pt x="1107" y="861366"/>
                </a:lnTo>
                <a:cubicBezTo>
                  <a:pt x="4633" y="845954"/>
                  <a:pt x="9921" y="831452"/>
                  <a:pt x="16972" y="818833"/>
                </a:cubicBezTo>
                <a:lnTo>
                  <a:pt x="438510" y="90776"/>
                </a:lnTo>
                <a:cubicBezTo>
                  <a:pt x="466808" y="40298"/>
                  <a:pt x="537365" y="0"/>
                  <a:pt x="593868" y="0"/>
                </a:cubicBezTo>
                <a:close/>
              </a:path>
            </a:pathLst>
          </a:custGeom>
          <a:solidFill>
            <a:srgbClr val="99B25A"/>
          </a:solidFill>
          <a:ln w="12700">
            <a:miter lim="400000"/>
          </a:ln>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7" name="Figure">
            <a:extLst>
              <a:ext uri="{FF2B5EF4-FFF2-40B4-BE49-F238E27FC236}">
                <a16:creationId xmlns:a16="http://schemas.microsoft.com/office/drawing/2014/main" id="{B0091B42-D168-4F65-9054-7CAFC97033E4}"/>
              </a:ext>
            </a:extLst>
          </p:cNvPr>
          <p:cNvSpPr/>
          <p:nvPr/>
        </p:nvSpPr>
        <p:spPr>
          <a:xfrm>
            <a:off x="4876712" y="2410100"/>
            <a:ext cx="1016532" cy="906827"/>
          </a:xfrm>
          <a:custGeom>
            <a:avLst/>
            <a:gdLst/>
            <a:ahLst/>
            <a:cxnLst>
              <a:cxn ang="0">
                <a:pos x="wd2" y="hd2"/>
              </a:cxn>
              <a:cxn ang="5400000">
                <a:pos x="wd2" y="hd2"/>
              </a:cxn>
              <a:cxn ang="10800000">
                <a:pos x="wd2" y="hd2"/>
              </a:cxn>
              <a:cxn ang="16200000">
                <a:pos x="wd2" y="hd2"/>
              </a:cxn>
            </a:cxnLst>
            <a:rect l="0" t="0" r="r" b="b"/>
            <a:pathLst>
              <a:path w="21451" h="21600" extrusionOk="0">
                <a:moveTo>
                  <a:pt x="21229" y="9733"/>
                </a:moveTo>
                <a:lnTo>
                  <a:pt x="16790" y="1079"/>
                </a:lnTo>
                <a:cubicBezTo>
                  <a:pt x="16492" y="479"/>
                  <a:pt x="15749" y="0"/>
                  <a:pt x="15154" y="0"/>
                </a:cubicBezTo>
                <a:lnTo>
                  <a:pt x="6298" y="0"/>
                </a:lnTo>
                <a:cubicBezTo>
                  <a:pt x="5703" y="0"/>
                  <a:pt x="4960" y="479"/>
                  <a:pt x="4662" y="1079"/>
                </a:cubicBezTo>
                <a:lnTo>
                  <a:pt x="223" y="9733"/>
                </a:lnTo>
                <a:cubicBezTo>
                  <a:pt x="-74" y="10333"/>
                  <a:pt x="-74" y="11291"/>
                  <a:pt x="223" y="11867"/>
                </a:cubicBezTo>
                <a:lnTo>
                  <a:pt x="4662" y="20521"/>
                </a:lnTo>
                <a:cubicBezTo>
                  <a:pt x="4960" y="21121"/>
                  <a:pt x="5703" y="21600"/>
                  <a:pt x="6298" y="21600"/>
                </a:cubicBezTo>
                <a:lnTo>
                  <a:pt x="15154" y="21600"/>
                </a:lnTo>
                <a:cubicBezTo>
                  <a:pt x="15749" y="21600"/>
                  <a:pt x="16492" y="21121"/>
                  <a:pt x="16790" y="20521"/>
                </a:cubicBezTo>
                <a:lnTo>
                  <a:pt x="21229" y="11867"/>
                </a:lnTo>
                <a:cubicBezTo>
                  <a:pt x="21526" y="11267"/>
                  <a:pt x="21526" y="10309"/>
                  <a:pt x="21229" y="9733"/>
                </a:cubicBezTo>
                <a:close/>
              </a:path>
            </a:pathLst>
          </a:custGeom>
          <a:solidFill>
            <a:srgbClr val="FED715"/>
          </a:solidFill>
          <a:ln>
            <a:noFill/>
          </a:ln>
          <a:effectLst>
            <a:outerShdw blurRad="57150" dist="19050" dir="5400000" algn="ctr" rotWithShape="0">
              <a:srgbClr val="000000">
                <a:alpha val="63000"/>
              </a:srgbClr>
            </a:outerShdw>
          </a:effectLst>
        </p:spPr>
        <p:txBody>
          <a:bodyPr lIns="38100" tIns="38100" rIns="38100" bIns="38100" anchor="ct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r>
              <a:rPr kumimoji="0" lang="en-US"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rPr>
              <a:t>01</a:t>
            </a:r>
            <a:endParaRPr kumimoji="0"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8" name="Figure">
            <a:extLst>
              <a:ext uri="{FF2B5EF4-FFF2-40B4-BE49-F238E27FC236}">
                <a16:creationId xmlns:a16="http://schemas.microsoft.com/office/drawing/2014/main" id="{14DBC0CA-B978-4843-9922-358CBD6803C8}"/>
              </a:ext>
            </a:extLst>
          </p:cNvPr>
          <p:cNvSpPr/>
          <p:nvPr/>
        </p:nvSpPr>
        <p:spPr>
          <a:xfrm>
            <a:off x="6305893" y="2410100"/>
            <a:ext cx="1017286" cy="906827"/>
          </a:xfrm>
          <a:custGeom>
            <a:avLst/>
            <a:gdLst/>
            <a:ahLst/>
            <a:cxnLst>
              <a:cxn ang="0">
                <a:pos x="wd2" y="hd2"/>
              </a:cxn>
              <a:cxn ang="5400000">
                <a:pos x="wd2" y="hd2"/>
              </a:cxn>
              <a:cxn ang="10800000">
                <a:pos x="wd2" y="hd2"/>
              </a:cxn>
              <a:cxn ang="16200000">
                <a:pos x="wd2" y="hd2"/>
              </a:cxn>
            </a:cxnLst>
            <a:rect l="0" t="0" r="r" b="b"/>
            <a:pathLst>
              <a:path w="21446" h="21600" extrusionOk="0">
                <a:moveTo>
                  <a:pt x="238" y="9733"/>
                </a:moveTo>
                <a:lnTo>
                  <a:pt x="4673" y="1079"/>
                </a:lnTo>
                <a:cubicBezTo>
                  <a:pt x="4970" y="479"/>
                  <a:pt x="5713" y="0"/>
                  <a:pt x="6307" y="0"/>
                </a:cubicBezTo>
                <a:lnTo>
                  <a:pt x="15155" y="0"/>
                </a:lnTo>
                <a:cubicBezTo>
                  <a:pt x="15749" y="0"/>
                  <a:pt x="16491" y="479"/>
                  <a:pt x="16788" y="1079"/>
                </a:cubicBezTo>
                <a:lnTo>
                  <a:pt x="21223" y="9733"/>
                </a:lnTo>
                <a:cubicBezTo>
                  <a:pt x="21520" y="10333"/>
                  <a:pt x="21520" y="11291"/>
                  <a:pt x="21223" y="11867"/>
                </a:cubicBezTo>
                <a:lnTo>
                  <a:pt x="16788" y="20521"/>
                </a:lnTo>
                <a:cubicBezTo>
                  <a:pt x="16491" y="21121"/>
                  <a:pt x="15749" y="21600"/>
                  <a:pt x="15155" y="21600"/>
                </a:cubicBezTo>
                <a:lnTo>
                  <a:pt x="6307" y="21600"/>
                </a:lnTo>
                <a:cubicBezTo>
                  <a:pt x="5713" y="21600"/>
                  <a:pt x="4970" y="21121"/>
                  <a:pt x="4673" y="20521"/>
                </a:cubicBezTo>
                <a:lnTo>
                  <a:pt x="238" y="11867"/>
                </a:lnTo>
                <a:cubicBezTo>
                  <a:pt x="-80" y="11267"/>
                  <a:pt x="-80" y="10309"/>
                  <a:pt x="238" y="9733"/>
                </a:cubicBezTo>
                <a:close/>
              </a:path>
            </a:pathLst>
          </a:custGeom>
          <a:gradFill rotWithShape="1">
            <a:gsLst>
              <a:gs pos="0">
                <a:srgbClr val="A2B969">
                  <a:satMod val="103000"/>
                  <a:lumMod val="102000"/>
                  <a:tint val="94000"/>
                </a:srgbClr>
              </a:gs>
              <a:gs pos="50000">
                <a:srgbClr val="A2B969">
                  <a:satMod val="110000"/>
                  <a:lumMod val="100000"/>
                  <a:shade val="100000"/>
                </a:srgbClr>
              </a:gs>
              <a:gs pos="100000">
                <a:srgbClr val="A2B969">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lIns="38100" tIns="38100" rIns="38100" bIns="38100" anchor="ct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r>
              <a:rPr kumimoji="0" lang="en-US"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rPr>
              <a:t>02</a:t>
            </a:r>
            <a:endParaRPr kumimoji="0"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9" name="Freeform: Shape 32">
            <a:extLst>
              <a:ext uri="{FF2B5EF4-FFF2-40B4-BE49-F238E27FC236}">
                <a16:creationId xmlns:a16="http://schemas.microsoft.com/office/drawing/2014/main" id="{6B9B4774-8BCB-4456-B8AA-8235CDA679DD}"/>
              </a:ext>
            </a:extLst>
          </p:cNvPr>
          <p:cNvSpPr/>
          <p:nvPr/>
        </p:nvSpPr>
        <p:spPr>
          <a:xfrm>
            <a:off x="3246265" y="3683423"/>
            <a:ext cx="2296493" cy="2049163"/>
          </a:xfrm>
          <a:custGeom>
            <a:avLst/>
            <a:gdLst>
              <a:gd name="connsiteX0" fmla="*/ 674349 w 2296493"/>
              <a:gd name="connsiteY0" fmla="*/ 0 h 2049163"/>
              <a:gd name="connsiteX1" fmla="*/ 1623485 w 2296493"/>
              <a:gd name="connsiteY1" fmla="*/ 0 h 2049163"/>
              <a:gd name="connsiteX2" fmla="*/ 1659896 w 2296493"/>
              <a:gd name="connsiteY2" fmla="*/ 4330 h 2049163"/>
              <a:gd name="connsiteX3" fmla="*/ 1676324 w 2296493"/>
              <a:gd name="connsiteY3" fmla="*/ 9731 h 2049163"/>
              <a:gd name="connsiteX4" fmla="*/ 1465966 w 2296493"/>
              <a:gd name="connsiteY4" fmla="*/ 373050 h 2049163"/>
              <a:gd name="connsiteX5" fmla="*/ 1465966 w 2296493"/>
              <a:gd name="connsiteY5" fmla="*/ 494152 h 2049163"/>
              <a:gd name="connsiteX6" fmla="*/ 1750310 w 2296493"/>
              <a:gd name="connsiteY6" fmla="*/ 985255 h 2049163"/>
              <a:gd name="connsiteX7" fmla="*/ 1855105 w 2296493"/>
              <a:gd name="connsiteY7" fmla="*/ 1046487 h 2049163"/>
              <a:gd name="connsiteX8" fmla="*/ 2296493 w 2296493"/>
              <a:gd name="connsiteY8" fmla="*/ 1046487 h 2049163"/>
              <a:gd name="connsiteX9" fmla="*/ 2289283 w 2296493"/>
              <a:gd name="connsiteY9" fmla="*/ 1087763 h 2049163"/>
              <a:gd name="connsiteX10" fmla="*/ 2273660 w 2296493"/>
              <a:gd name="connsiteY10" fmla="*/ 1126281 h 2049163"/>
              <a:gd name="connsiteX11" fmla="*/ 1799520 w 2296493"/>
              <a:gd name="connsiteY11" fmla="*/ 1947464 h 2049163"/>
              <a:gd name="connsiteX12" fmla="*/ 1623485 w 2296493"/>
              <a:gd name="connsiteY12" fmla="*/ 2049163 h 2049163"/>
              <a:gd name="connsiteX13" fmla="*/ 674349 w 2296493"/>
              <a:gd name="connsiteY13" fmla="*/ 2049163 h 2049163"/>
              <a:gd name="connsiteX14" fmla="*/ 498206 w 2296493"/>
              <a:gd name="connsiteY14" fmla="*/ 1947464 h 2049163"/>
              <a:gd name="connsiteX15" fmla="*/ 24174 w 2296493"/>
              <a:gd name="connsiteY15" fmla="*/ 1126281 h 2049163"/>
              <a:gd name="connsiteX16" fmla="*/ 24174 w 2296493"/>
              <a:gd name="connsiteY16" fmla="*/ 922883 h 2049163"/>
              <a:gd name="connsiteX17" fmla="*/ 498206 w 2296493"/>
              <a:gd name="connsiteY17" fmla="*/ 101699 h 2049163"/>
              <a:gd name="connsiteX18" fmla="*/ 674349 w 2296493"/>
              <a:gd name="connsiteY18" fmla="*/ 0 h 2049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6493" h="2049163">
                <a:moveTo>
                  <a:pt x="674349" y="0"/>
                </a:moveTo>
                <a:lnTo>
                  <a:pt x="1623485" y="0"/>
                </a:lnTo>
                <a:cubicBezTo>
                  <a:pt x="1635290" y="0"/>
                  <a:pt x="1647544" y="1512"/>
                  <a:pt x="1659896" y="4330"/>
                </a:cubicBezTo>
                <a:lnTo>
                  <a:pt x="1676324" y="9731"/>
                </a:lnTo>
                <a:lnTo>
                  <a:pt x="1465966" y="373050"/>
                </a:lnTo>
                <a:cubicBezTo>
                  <a:pt x="1446941" y="405737"/>
                  <a:pt x="1446941" y="460102"/>
                  <a:pt x="1465966" y="494152"/>
                </a:cubicBezTo>
                <a:lnTo>
                  <a:pt x="1750310" y="985255"/>
                </a:lnTo>
                <a:cubicBezTo>
                  <a:pt x="1769398" y="1019305"/>
                  <a:pt x="1816992" y="1046487"/>
                  <a:pt x="1855105" y="1046487"/>
                </a:cubicBezTo>
                <a:lnTo>
                  <a:pt x="2296493" y="1046487"/>
                </a:lnTo>
                <a:lnTo>
                  <a:pt x="2289283" y="1087763"/>
                </a:lnTo>
                <a:cubicBezTo>
                  <a:pt x="2285405" y="1101645"/>
                  <a:pt x="2280192" y="1114683"/>
                  <a:pt x="2273660" y="1126281"/>
                </a:cubicBezTo>
                <a:lnTo>
                  <a:pt x="1799520" y="1947464"/>
                </a:lnTo>
                <a:cubicBezTo>
                  <a:pt x="1767397" y="2003911"/>
                  <a:pt x="1687838" y="2049163"/>
                  <a:pt x="1623485" y="2049163"/>
                </a:cubicBezTo>
                <a:lnTo>
                  <a:pt x="674349" y="2049163"/>
                </a:lnTo>
                <a:cubicBezTo>
                  <a:pt x="609888" y="2049163"/>
                  <a:pt x="530437" y="2003911"/>
                  <a:pt x="498206" y="1947464"/>
                </a:cubicBezTo>
                <a:lnTo>
                  <a:pt x="24174" y="1126281"/>
                </a:lnTo>
                <a:cubicBezTo>
                  <a:pt x="-8057" y="1069834"/>
                  <a:pt x="-8057" y="979329"/>
                  <a:pt x="24174" y="922883"/>
                </a:cubicBezTo>
                <a:lnTo>
                  <a:pt x="498206" y="101699"/>
                </a:lnTo>
                <a:cubicBezTo>
                  <a:pt x="530437" y="45252"/>
                  <a:pt x="609888" y="0"/>
                  <a:pt x="674349" y="0"/>
                </a:cubicBezTo>
                <a:close/>
              </a:path>
            </a:pathLst>
          </a:custGeom>
          <a:gradFill rotWithShape="1">
            <a:gsLst>
              <a:gs pos="0">
                <a:srgbClr val="D3D3D3"/>
              </a:gs>
              <a:gs pos="50000">
                <a:srgbClr val="D3D3D3">
                  <a:lumMod val="90000"/>
                </a:srgbClr>
              </a:gs>
              <a:gs pos="100000">
                <a:srgbClr val="D3D3D3">
                  <a:lumMod val="75000"/>
                </a:srgbClr>
              </a:gs>
            </a:gsLst>
            <a:lin ang="5400000" scaled="0"/>
          </a:gradFill>
          <a:ln>
            <a:noFill/>
          </a:ln>
          <a:effectLst>
            <a:outerShdw blurRad="57150" dist="19050" dir="5400000" algn="ctr" rotWithShape="0">
              <a:srgbClr val="000000">
                <a:alpha val="63000"/>
              </a:srgbClr>
            </a:outerShdw>
          </a:effectLst>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10" name="Freeform: Shape 33">
            <a:extLst>
              <a:ext uri="{FF2B5EF4-FFF2-40B4-BE49-F238E27FC236}">
                <a16:creationId xmlns:a16="http://schemas.microsoft.com/office/drawing/2014/main" id="{EB88FA0B-7707-4A97-ABD0-D32C9843C9EA}"/>
              </a:ext>
            </a:extLst>
          </p:cNvPr>
          <p:cNvSpPr/>
          <p:nvPr/>
        </p:nvSpPr>
        <p:spPr>
          <a:xfrm>
            <a:off x="3376579" y="3799405"/>
            <a:ext cx="2034587" cy="1817198"/>
          </a:xfrm>
          <a:custGeom>
            <a:avLst/>
            <a:gdLst>
              <a:gd name="connsiteX0" fmla="*/ 598049 w 2034587"/>
              <a:gd name="connsiteY0" fmla="*/ 0 h 1817198"/>
              <a:gd name="connsiteX1" fmla="*/ 1439035 w 2034587"/>
              <a:gd name="connsiteY1" fmla="*/ 0 h 1817198"/>
              <a:gd name="connsiteX2" fmla="*/ 1480625 w 2034587"/>
              <a:gd name="connsiteY2" fmla="*/ 6677 h 1817198"/>
              <a:gd name="connsiteX3" fmla="*/ 1335652 w 2034587"/>
              <a:gd name="connsiteY3" fmla="*/ 257068 h 1817198"/>
              <a:gd name="connsiteX4" fmla="*/ 1335652 w 2034587"/>
              <a:gd name="connsiteY4" fmla="*/ 378170 h 1817198"/>
              <a:gd name="connsiteX5" fmla="*/ 1619996 w 2034587"/>
              <a:gd name="connsiteY5" fmla="*/ 869273 h 1817198"/>
              <a:gd name="connsiteX6" fmla="*/ 1724791 w 2034587"/>
              <a:gd name="connsiteY6" fmla="*/ 930505 h 1817198"/>
              <a:gd name="connsiteX7" fmla="*/ 2034587 w 2034587"/>
              <a:gd name="connsiteY7" fmla="*/ 930505 h 1817198"/>
              <a:gd name="connsiteX8" fmla="*/ 2031796 w 2034587"/>
              <a:gd name="connsiteY8" fmla="*/ 955833 h 1817198"/>
              <a:gd name="connsiteX9" fmla="*/ 2015932 w 2034587"/>
              <a:gd name="connsiteY9" fmla="*/ 998365 h 1817198"/>
              <a:gd name="connsiteX10" fmla="*/ 1594394 w 2034587"/>
              <a:gd name="connsiteY10" fmla="*/ 1726422 h 1817198"/>
              <a:gd name="connsiteX11" fmla="*/ 1439035 w 2034587"/>
              <a:gd name="connsiteY11" fmla="*/ 1817198 h 1817198"/>
              <a:gd name="connsiteX12" fmla="*/ 598049 w 2034587"/>
              <a:gd name="connsiteY12" fmla="*/ 1817198 h 1817198"/>
              <a:gd name="connsiteX13" fmla="*/ 442691 w 2034587"/>
              <a:gd name="connsiteY13" fmla="*/ 1726422 h 1817198"/>
              <a:gd name="connsiteX14" fmla="*/ 21153 w 2034587"/>
              <a:gd name="connsiteY14" fmla="*/ 998365 h 1817198"/>
              <a:gd name="connsiteX15" fmla="*/ 21153 w 2034587"/>
              <a:gd name="connsiteY15" fmla="*/ 818833 h 1817198"/>
              <a:gd name="connsiteX16" fmla="*/ 442691 w 2034587"/>
              <a:gd name="connsiteY16" fmla="*/ 90776 h 1817198"/>
              <a:gd name="connsiteX17" fmla="*/ 598049 w 2034587"/>
              <a:gd name="connsiteY17" fmla="*/ 0 h 18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34587" h="1817198">
                <a:moveTo>
                  <a:pt x="598049" y="0"/>
                </a:moveTo>
                <a:lnTo>
                  <a:pt x="1439035" y="0"/>
                </a:lnTo>
                <a:lnTo>
                  <a:pt x="1480625" y="6677"/>
                </a:lnTo>
                <a:lnTo>
                  <a:pt x="1335652" y="257068"/>
                </a:lnTo>
                <a:cubicBezTo>
                  <a:pt x="1316627" y="289755"/>
                  <a:pt x="1316627" y="344120"/>
                  <a:pt x="1335652" y="378170"/>
                </a:cubicBezTo>
                <a:lnTo>
                  <a:pt x="1619996" y="869273"/>
                </a:lnTo>
                <a:cubicBezTo>
                  <a:pt x="1639084" y="903323"/>
                  <a:pt x="1686678" y="930505"/>
                  <a:pt x="1724791" y="930505"/>
                </a:cubicBezTo>
                <a:lnTo>
                  <a:pt x="2034587" y="930505"/>
                </a:lnTo>
                <a:lnTo>
                  <a:pt x="2031796" y="955833"/>
                </a:lnTo>
                <a:cubicBezTo>
                  <a:pt x="2028271" y="971244"/>
                  <a:pt x="2022983" y="985746"/>
                  <a:pt x="2015932" y="998365"/>
                </a:cubicBezTo>
                <a:lnTo>
                  <a:pt x="1594394" y="1726422"/>
                </a:lnTo>
                <a:cubicBezTo>
                  <a:pt x="1566095" y="1776900"/>
                  <a:pt x="1495538" y="1817198"/>
                  <a:pt x="1439035" y="1817198"/>
                </a:cubicBezTo>
                <a:lnTo>
                  <a:pt x="598049" y="1817198"/>
                </a:lnTo>
                <a:cubicBezTo>
                  <a:pt x="541546" y="1817198"/>
                  <a:pt x="470989" y="1776900"/>
                  <a:pt x="442691" y="1726422"/>
                </a:cubicBezTo>
                <a:lnTo>
                  <a:pt x="21153" y="998365"/>
                </a:lnTo>
                <a:cubicBezTo>
                  <a:pt x="-7051" y="949907"/>
                  <a:pt x="-7051" y="869311"/>
                  <a:pt x="21153" y="818833"/>
                </a:cubicBezTo>
                <a:lnTo>
                  <a:pt x="442691" y="90776"/>
                </a:lnTo>
                <a:cubicBezTo>
                  <a:pt x="470989" y="40298"/>
                  <a:pt x="541546" y="0"/>
                  <a:pt x="598049" y="0"/>
                </a:cubicBezTo>
                <a:close/>
              </a:path>
            </a:pathLst>
          </a:custGeom>
          <a:solidFill>
            <a:srgbClr val="4CC1EF"/>
          </a:solidFill>
          <a:ln w="12700">
            <a:miter lim="400000"/>
          </a:ln>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11" name="Freeform: Shape 36">
            <a:extLst>
              <a:ext uri="{FF2B5EF4-FFF2-40B4-BE49-F238E27FC236}">
                <a16:creationId xmlns:a16="http://schemas.microsoft.com/office/drawing/2014/main" id="{A236DD52-4C62-417F-9B4C-54C254219DF1}"/>
              </a:ext>
            </a:extLst>
          </p:cNvPr>
          <p:cNvSpPr/>
          <p:nvPr/>
        </p:nvSpPr>
        <p:spPr>
          <a:xfrm>
            <a:off x="6649062" y="3683424"/>
            <a:ext cx="2296673" cy="2050168"/>
          </a:xfrm>
          <a:custGeom>
            <a:avLst/>
            <a:gdLst>
              <a:gd name="connsiteX0" fmla="*/ 674261 w 2296673"/>
              <a:gd name="connsiteY0" fmla="*/ 0 h 2050168"/>
              <a:gd name="connsiteX1" fmla="*/ 1623397 w 2296673"/>
              <a:gd name="connsiteY1" fmla="*/ 0 h 2050168"/>
              <a:gd name="connsiteX2" fmla="*/ 1799432 w 2296673"/>
              <a:gd name="connsiteY2" fmla="*/ 101654 h 2050168"/>
              <a:gd name="connsiteX3" fmla="*/ 2272501 w 2296673"/>
              <a:gd name="connsiteY3" fmla="*/ 923905 h 2050168"/>
              <a:gd name="connsiteX4" fmla="*/ 2272501 w 2296673"/>
              <a:gd name="connsiteY4" fmla="*/ 1127213 h 2050168"/>
              <a:gd name="connsiteX5" fmla="*/ 1798468 w 2296673"/>
              <a:gd name="connsiteY5" fmla="*/ 1948514 h 2050168"/>
              <a:gd name="connsiteX6" fmla="*/ 1622326 w 2296673"/>
              <a:gd name="connsiteY6" fmla="*/ 2050168 h 2050168"/>
              <a:gd name="connsiteX7" fmla="*/ 673190 w 2296673"/>
              <a:gd name="connsiteY7" fmla="*/ 2050168 h 2050168"/>
              <a:gd name="connsiteX8" fmla="*/ 497155 w 2296673"/>
              <a:gd name="connsiteY8" fmla="*/ 1948514 h 2050168"/>
              <a:gd name="connsiteX9" fmla="*/ 23016 w 2296673"/>
              <a:gd name="connsiteY9" fmla="*/ 1127213 h 2050168"/>
              <a:gd name="connsiteX10" fmla="*/ 7392 w 2296673"/>
              <a:gd name="connsiteY10" fmla="*/ 1088784 h 2050168"/>
              <a:gd name="connsiteX11" fmla="*/ 0 w 2296673"/>
              <a:gd name="connsiteY11" fmla="*/ 1046487 h 2050168"/>
              <a:gd name="connsiteX12" fmla="*/ 449146 w 2296673"/>
              <a:gd name="connsiteY12" fmla="*/ 1046487 h 2050168"/>
              <a:gd name="connsiteX13" fmla="*/ 553942 w 2296673"/>
              <a:gd name="connsiteY13" fmla="*/ 985255 h 2050168"/>
              <a:gd name="connsiteX14" fmla="*/ 838286 w 2296673"/>
              <a:gd name="connsiteY14" fmla="*/ 494152 h 2050168"/>
              <a:gd name="connsiteX15" fmla="*/ 838286 w 2296673"/>
              <a:gd name="connsiteY15" fmla="*/ 373050 h 2050168"/>
              <a:gd name="connsiteX16" fmla="*/ 626872 w 2296673"/>
              <a:gd name="connsiteY16" fmla="*/ 7907 h 2050168"/>
              <a:gd name="connsiteX17" fmla="*/ 637803 w 2296673"/>
              <a:gd name="connsiteY17" fmla="*/ 4319 h 2050168"/>
              <a:gd name="connsiteX18" fmla="*/ 674261 w 2296673"/>
              <a:gd name="connsiteY18" fmla="*/ 0 h 205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6673" h="2050168">
                <a:moveTo>
                  <a:pt x="674261" y="0"/>
                </a:moveTo>
                <a:lnTo>
                  <a:pt x="1623397" y="0"/>
                </a:lnTo>
                <a:cubicBezTo>
                  <a:pt x="1687750" y="0"/>
                  <a:pt x="1767309" y="45275"/>
                  <a:pt x="1799432" y="101654"/>
                </a:cubicBezTo>
                <a:lnTo>
                  <a:pt x="2272501" y="923905"/>
                </a:lnTo>
                <a:cubicBezTo>
                  <a:pt x="2304731" y="980284"/>
                  <a:pt x="2304731" y="1070833"/>
                  <a:pt x="2272501" y="1127213"/>
                </a:cubicBezTo>
                <a:lnTo>
                  <a:pt x="1798468" y="1948514"/>
                </a:lnTo>
                <a:cubicBezTo>
                  <a:pt x="1766238" y="2004894"/>
                  <a:pt x="1686786" y="2050168"/>
                  <a:pt x="1622326" y="2050168"/>
                </a:cubicBezTo>
                <a:lnTo>
                  <a:pt x="673190" y="2050168"/>
                </a:lnTo>
                <a:cubicBezTo>
                  <a:pt x="608837" y="2050168"/>
                  <a:pt x="529278" y="2004894"/>
                  <a:pt x="497155" y="1948514"/>
                </a:cubicBezTo>
                <a:lnTo>
                  <a:pt x="23016" y="1127213"/>
                </a:lnTo>
                <a:cubicBezTo>
                  <a:pt x="16484" y="1115657"/>
                  <a:pt x="11271" y="1102648"/>
                  <a:pt x="7392" y="1088784"/>
                </a:cubicBezTo>
                <a:lnTo>
                  <a:pt x="0" y="1046487"/>
                </a:lnTo>
                <a:lnTo>
                  <a:pt x="449146" y="1046487"/>
                </a:lnTo>
                <a:cubicBezTo>
                  <a:pt x="487260" y="1046487"/>
                  <a:pt x="534853" y="1019305"/>
                  <a:pt x="553942" y="985255"/>
                </a:cubicBezTo>
                <a:lnTo>
                  <a:pt x="838286" y="494152"/>
                </a:lnTo>
                <a:cubicBezTo>
                  <a:pt x="857310" y="461464"/>
                  <a:pt x="857310" y="407099"/>
                  <a:pt x="838286" y="373050"/>
                </a:cubicBezTo>
                <a:lnTo>
                  <a:pt x="626872" y="7907"/>
                </a:lnTo>
                <a:lnTo>
                  <a:pt x="637803" y="4319"/>
                </a:lnTo>
                <a:cubicBezTo>
                  <a:pt x="650162" y="1507"/>
                  <a:pt x="662429" y="0"/>
                  <a:pt x="674261" y="0"/>
                </a:cubicBezTo>
                <a:close/>
              </a:path>
            </a:pathLst>
          </a:custGeom>
          <a:gradFill rotWithShape="1">
            <a:gsLst>
              <a:gs pos="0">
                <a:srgbClr val="D3D3D3"/>
              </a:gs>
              <a:gs pos="50000">
                <a:srgbClr val="D3D3D3">
                  <a:lumMod val="90000"/>
                </a:srgbClr>
              </a:gs>
              <a:gs pos="100000">
                <a:srgbClr val="D3D3D3">
                  <a:lumMod val="75000"/>
                </a:srgbClr>
              </a:gs>
            </a:gsLst>
            <a:lin ang="5400000" scaled="0"/>
          </a:gradFill>
          <a:ln>
            <a:noFill/>
          </a:ln>
          <a:effectLst>
            <a:outerShdw blurRad="57150" dist="19050" dir="5400000" algn="ctr" rotWithShape="0">
              <a:srgbClr val="000000">
                <a:alpha val="63000"/>
              </a:srgbClr>
            </a:outerShdw>
          </a:effectLst>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12" name="Freeform: Shape 39">
            <a:extLst>
              <a:ext uri="{FF2B5EF4-FFF2-40B4-BE49-F238E27FC236}">
                <a16:creationId xmlns:a16="http://schemas.microsoft.com/office/drawing/2014/main" id="{0B3D50ED-6FA3-49EB-900A-7DF83743B12D}"/>
              </a:ext>
            </a:extLst>
          </p:cNvPr>
          <p:cNvSpPr/>
          <p:nvPr/>
        </p:nvSpPr>
        <p:spPr>
          <a:xfrm>
            <a:off x="6780781" y="3799405"/>
            <a:ext cx="2034735" cy="1817198"/>
          </a:xfrm>
          <a:custGeom>
            <a:avLst/>
            <a:gdLst>
              <a:gd name="connsiteX0" fmla="*/ 595700 w 2034735"/>
              <a:gd name="connsiteY0" fmla="*/ 0 h 1817198"/>
              <a:gd name="connsiteX1" fmla="*/ 1436686 w 2034735"/>
              <a:gd name="connsiteY1" fmla="*/ 0 h 1817198"/>
              <a:gd name="connsiteX2" fmla="*/ 1592045 w 2034735"/>
              <a:gd name="connsiteY2" fmla="*/ 90776 h 1817198"/>
              <a:gd name="connsiteX3" fmla="*/ 2013582 w 2034735"/>
              <a:gd name="connsiteY3" fmla="*/ 818833 h 1817198"/>
              <a:gd name="connsiteX4" fmla="*/ 2013582 w 2034735"/>
              <a:gd name="connsiteY4" fmla="*/ 998365 h 1817198"/>
              <a:gd name="connsiteX5" fmla="*/ 1592045 w 2034735"/>
              <a:gd name="connsiteY5" fmla="*/ 1726422 h 1817198"/>
              <a:gd name="connsiteX6" fmla="*/ 1436686 w 2034735"/>
              <a:gd name="connsiteY6" fmla="*/ 1817198 h 1817198"/>
              <a:gd name="connsiteX7" fmla="*/ 595700 w 2034735"/>
              <a:gd name="connsiteY7" fmla="*/ 1817198 h 1817198"/>
              <a:gd name="connsiteX8" fmla="*/ 440342 w 2034735"/>
              <a:gd name="connsiteY8" fmla="*/ 1726422 h 1817198"/>
              <a:gd name="connsiteX9" fmla="*/ 18804 w 2034735"/>
              <a:gd name="connsiteY9" fmla="*/ 998365 h 1817198"/>
              <a:gd name="connsiteX10" fmla="*/ 2939 w 2034735"/>
              <a:gd name="connsiteY10" fmla="*/ 956968 h 1817198"/>
              <a:gd name="connsiteX11" fmla="*/ 0 w 2034735"/>
              <a:gd name="connsiteY11" fmla="*/ 930506 h 1817198"/>
              <a:gd name="connsiteX12" fmla="*/ 317426 w 2034735"/>
              <a:gd name="connsiteY12" fmla="*/ 930506 h 1817198"/>
              <a:gd name="connsiteX13" fmla="*/ 422222 w 2034735"/>
              <a:gd name="connsiteY13" fmla="*/ 869274 h 1817198"/>
              <a:gd name="connsiteX14" fmla="*/ 706566 w 2034735"/>
              <a:gd name="connsiteY14" fmla="*/ 378171 h 1817198"/>
              <a:gd name="connsiteX15" fmla="*/ 706566 w 2034735"/>
              <a:gd name="connsiteY15" fmla="*/ 257069 h 1817198"/>
              <a:gd name="connsiteX16" fmla="*/ 560955 w 2034735"/>
              <a:gd name="connsiteY16" fmla="*/ 5578 h 18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34735" h="1817198">
                <a:moveTo>
                  <a:pt x="595700" y="0"/>
                </a:moveTo>
                <a:lnTo>
                  <a:pt x="1436686" y="0"/>
                </a:lnTo>
                <a:cubicBezTo>
                  <a:pt x="1493189" y="0"/>
                  <a:pt x="1563746" y="40298"/>
                  <a:pt x="1592045" y="90776"/>
                </a:cubicBezTo>
                <a:lnTo>
                  <a:pt x="2013582" y="818833"/>
                </a:lnTo>
                <a:cubicBezTo>
                  <a:pt x="2041786" y="867292"/>
                  <a:pt x="2041786" y="947888"/>
                  <a:pt x="2013582" y="998365"/>
                </a:cubicBezTo>
                <a:lnTo>
                  <a:pt x="1592045" y="1726422"/>
                </a:lnTo>
                <a:cubicBezTo>
                  <a:pt x="1563746" y="1776900"/>
                  <a:pt x="1493189" y="1817198"/>
                  <a:pt x="1436686" y="1817198"/>
                </a:cubicBezTo>
                <a:lnTo>
                  <a:pt x="595700" y="1817198"/>
                </a:lnTo>
                <a:cubicBezTo>
                  <a:pt x="539197" y="1817198"/>
                  <a:pt x="468640" y="1776900"/>
                  <a:pt x="440342" y="1726422"/>
                </a:cubicBezTo>
                <a:lnTo>
                  <a:pt x="18804" y="998365"/>
                </a:lnTo>
                <a:cubicBezTo>
                  <a:pt x="11753" y="986251"/>
                  <a:pt x="6465" y="972127"/>
                  <a:pt x="2939" y="956968"/>
                </a:cubicBezTo>
                <a:lnTo>
                  <a:pt x="0" y="930506"/>
                </a:lnTo>
                <a:lnTo>
                  <a:pt x="317426" y="930506"/>
                </a:lnTo>
                <a:cubicBezTo>
                  <a:pt x="355540" y="930506"/>
                  <a:pt x="403133" y="903324"/>
                  <a:pt x="422222" y="869274"/>
                </a:cubicBezTo>
                <a:lnTo>
                  <a:pt x="706566" y="378171"/>
                </a:lnTo>
                <a:cubicBezTo>
                  <a:pt x="725590" y="345483"/>
                  <a:pt x="725590" y="291118"/>
                  <a:pt x="706566" y="257069"/>
                </a:cubicBezTo>
                <a:lnTo>
                  <a:pt x="560955" y="5578"/>
                </a:lnTo>
                <a:close/>
              </a:path>
            </a:pathLst>
          </a:custGeom>
          <a:solidFill>
            <a:srgbClr val="C13018"/>
          </a:solidFill>
          <a:ln w="12700">
            <a:miter lim="400000"/>
          </a:ln>
        </p:spPr>
        <p:txBody>
          <a:bodyPr wrap="square" lIns="38100" tIns="38100" rIns="38100" bIns="38100" anchor="ctr">
            <a:noAutofit/>
          </a:bodyP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13" name="Figure">
            <a:extLst>
              <a:ext uri="{FF2B5EF4-FFF2-40B4-BE49-F238E27FC236}">
                <a16:creationId xmlns:a16="http://schemas.microsoft.com/office/drawing/2014/main" id="{15F05D7A-6595-47BB-94CD-021F4EEE5FAD}"/>
              </a:ext>
            </a:extLst>
          </p:cNvPr>
          <p:cNvSpPr/>
          <p:nvPr/>
        </p:nvSpPr>
        <p:spPr>
          <a:xfrm>
            <a:off x="4876712" y="3673358"/>
            <a:ext cx="1016532" cy="906827"/>
          </a:xfrm>
          <a:custGeom>
            <a:avLst/>
            <a:gdLst/>
            <a:ahLst/>
            <a:cxnLst>
              <a:cxn ang="0">
                <a:pos x="wd2" y="hd2"/>
              </a:cxn>
              <a:cxn ang="5400000">
                <a:pos x="wd2" y="hd2"/>
              </a:cxn>
              <a:cxn ang="10800000">
                <a:pos x="wd2" y="hd2"/>
              </a:cxn>
              <a:cxn ang="16200000">
                <a:pos x="wd2" y="hd2"/>
              </a:cxn>
            </a:cxnLst>
            <a:rect l="0" t="0" r="r" b="b"/>
            <a:pathLst>
              <a:path w="21451" h="21600" extrusionOk="0">
                <a:moveTo>
                  <a:pt x="21229" y="11867"/>
                </a:moveTo>
                <a:lnTo>
                  <a:pt x="16790" y="20521"/>
                </a:lnTo>
                <a:cubicBezTo>
                  <a:pt x="16492" y="21121"/>
                  <a:pt x="15749" y="21600"/>
                  <a:pt x="15154" y="21600"/>
                </a:cubicBezTo>
                <a:lnTo>
                  <a:pt x="6298" y="21600"/>
                </a:lnTo>
                <a:cubicBezTo>
                  <a:pt x="5703" y="21600"/>
                  <a:pt x="4960" y="21121"/>
                  <a:pt x="4662" y="20521"/>
                </a:cubicBezTo>
                <a:lnTo>
                  <a:pt x="223" y="11867"/>
                </a:lnTo>
                <a:cubicBezTo>
                  <a:pt x="-74" y="11267"/>
                  <a:pt x="-74" y="10309"/>
                  <a:pt x="223" y="9733"/>
                </a:cubicBezTo>
                <a:lnTo>
                  <a:pt x="4662" y="1079"/>
                </a:lnTo>
                <a:cubicBezTo>
                  <a:pt x="4960" y="479"/>
                  <a:pt x="5703" y="0"/>
                  <a:pt x="6298" y="0"/>
                </a:cubicBezTo>
                <a:lnTo>
                  <a:pt x="15154" y="0"/>
                </a:lnTo>
                <a:cubicBezTo>
                  <a:pt x="15749" y="0"/>
                  <a:pt x="16492" y="479"/>
                  <a:pt x="16790" y="1079"/>
                </a:cubicBezTo>
                <a:lnTo>
                  <a:pt x="21229" y="9733"/>
                </a:lnTo>
                <a:cubicBezTo>
                  <a:pt x="21526" y="10333"/>
                  <a:pt x="21526" y="11291"/>
                  <a:pt x="21229" y="11867"/>
                </a:cubicBezTo>
                <a:close/>
              </a:path>
            </a:pathLst>
          </a:custGeom>
          <a:gradFill rotWithShape="1">
            <a:gsLst>
              <a:gs pos="0">
                <a:srgbClr val="4CC1EF">
                  <a:satMod val="103000"/>
                  <a:lumMod val="102000"/>
                  <a:tint val="94000"/>
                </a:srgbClr>
              </a:gs>
              <a:gs pos="50000">
                <a:srgbClr val="4CC1EF">
                  <a:satMod val="110000"/>
                  <a:lumMod val="100000"/>
                  <a:shade val="100000"/>
                </a:srgbClr>
              </a:gs>
              <a:gs pos="100000">
                <a:srgbClr val="4CC1EF">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lIns="38100" tIns="38100" rIns="38100" bIns="38100" anchor="ct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r>
              <a:rPr kumimoji="0" lang="en-US"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rPr>
              <a:t>04</a:t>
            </a:r>
            <a:endParaRPr kumimoji="0"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sp>
        <p:nvSpPr>
          <p:cNvPr id="14" name="Figure">
            <a:extLst>
              <a:ext uri="{FF2B5EF4-FFF2-40B4-BE49-F238E27FC236}">
                <a16:creationId xmlns:a16="http://schemas.microsoft.com/office/drawing/2014/main" id="{8CDC9662-D580-4295-AA54-9FEB1EE1C28E}"/>
              </a:ext>
            </a:extLst>
          </p:cNvPr>
          <p:cNvSpPr/>
          <p:nvPr/>
        </p:nvSpPr>
        <p:spPr>
          <a:xfrm>
            <a:off x="6305893" y="3673358"/>
            <a:ext cx="1017286" cy="906827"/>
          </a:xfrm>
          <a:custGeom>
            <a:avLst/>
            <a:gdLst/>
            <a:ahLst/>
            <a:cxnLst>
              <a:cxn ang="0">
                <a:pos x="wd2" y="hd2"/>
              </a:cxn>
              <a:cxn ang="5400000">
                <a:pos x="wd2" y="hd2"/>
              </a:cxn>
              <a:cxn ang="10800000">
                <a:pos x="wd2" y="hd2"/>
              </a:cxn>
              <a:cxn ang="16200000">
                <a:pos x="wd2" y="hd2"/>
              </a:cxn>
            </a:cxnLst>
            <a:rect l="0" t="0" r="r" b="b"/>
            <a:pathLst>
              <a:path w="21446" h="21600" extrusionOk="0">
                <a:moveTo>
                  <a:pt x="238" y="11867"/>
                </a:moveTo>
                <a:lnTo>
                  <a:pt x="4673" y="20521"/>
                </a:lnTo>
                <a:cubicBezTo>
                  <a:pt x="4970" y="21121"/>
                  <a:pt x="5713" y="21600"/>
                  <a:pt x="6307" y="21600"/>
                </a:cubicBezTo>
                <a:lnTo>
                  <a:pt x="15155" y="21600"/>
                </a:lnTo>
                <a:cubicBezTo>
                  <a:pt x="15749" y="21600"/>
                  <a:pt x="16491" y="21121"/>
                  <a:pt x="16788" y="20521"/>
                </a:cubicBezTo>
                <a:lnTo>
                  <a:pt x="21223" y="11867"/>
                </a:lnTo>
                <a:cubicBezTo>
                  <a:pt x="21520" y="11267"/>
                  <a:pt x="21520" y="10309"/>
                  <a:pt x="21223" y="9733"/>
                </a:cubicBezTo>
                <a:lnTo>
                  <a:pt x="16788" y="1079"/>
                </a:lnTo>
                <a:cubicBezTo>
                  <a:pt x="16491" y="479"/>
                  <a:pt x="15749" y="0"/>
                  <a:pt x="15155" y="0"/>
                </a:cubicBezTo>
                <a:lnTo>
                  <a:pt x="6307" y="0"/>
                </a:lnTo>
                <a:cubicBezTo>
                  <a:pt x="5713" y="0"/>
                  <a:pt x="4970" y="479"/>
                  <a:pt x="4673" y="1079"/>
                </a:cubicBezTo>
                <a:lnTo>
                  <a:pt x="238" y="9733"/>
                </a:lnTo>
                <a:cubicBezTo>
                  <a:pt x="-80" y="10333"/>
                  <a:pt x="-80" y="11291"/>
                  <a:pt x="238" y="11867"/>
                </a:cubicBezTo>
                <a:close/>
              </a:path>
            </a:pathLst>
          </a:custGeom>
          <a:gradFill rotWithShape="1">
            <a:gsLst>
              <a:gs pos="0">
                <a:srgbClr val="C13018">
                  <a:satMod val="103000"/>
                  <a:lumMod val="102000"/>
                  <a:tint val="94000"/>
                </a:srgbClr>
              </a:gs>
              <a:gs pos="50000">
                <a:srgbClr val="C13018">
                  <a:satMod val="110000"/>
                  <a:lumMod val="100000"/>
                  <a:shade val="100000"/>
                </a:srgbClr>
              </a:gs>
              <a:gs pos="100000">
                <a:srgbClr val="C13018">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lIns="38100" tIns="38100" rIns="38100" bIns="38100" anchor="ctr"/>
          <a:lstStyle/>
          <a:p>
            <a:pPr marL="0" marR="0" lvl="0" indent="0" algn="r" defTabSz="914400" rtl="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r>
              <a:rPr kumimoji="0" lang="en-US"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rPr>
              <a:t>03</a:t>
            </a:r>
            <a:endParaRPr kumimoji="0" sz="3600" b="1" i="0" u="none" strike="noStrike" kern="0" cap="none" spc="0" normalizeH="0" baseline="0" noProof="0" dirty="0">
              <a:ln>
                <a:noFill/>
              </a:ln>
              <a:solidFill>
                <a:srgbClr val="FFFFFF"/>
              </a:solidFill>
              <a:effectLst>
                <a:outerShdw blurRad="38100" dist="12700" dir="5400000" rotWithShape="0">
                  <a:srgbClr val="000000">
                    <a:alpha val="50000"/>
                  </a:srgbClr>
                </a:outerShdw>
              </a:effectLst>
              <a:uLnTx/>
              <a:uFillTx/>
              <a:latin typeface="Calibri" panose="020F0502020204030204"/>
              <a:cs typeface="B Nazanin" panose="00000400000000000000" pitchFamily="2" charset="-78"/>
            </a:endParaRPr>
          </a:p>
        </p:txBody>
      </p:sp>
      <p:grpSp>
        <p:nvGrpSpPr>
          <p:cNvPr id="15" name="Group 74">
            <a:extLst>
              <a:ext uri="{FF2B5EF4-FFF2-40B4-BE49-F238E27FC236}">
                <a16:creationId xmlns:a16="http://schemas.microsoft.com/office/drawing/2014/main" id="{CB911651-AF5B-4D39-B529-B834E34293B6}"/>
              </a:ext>
            </a:extLst>
          </p:cNvPr>
          <p:cNvGrpSpPr/>
          <p:nvPr/>
        </p:nvGrpSpPr>
        <p:grpSpPr>
          <a:xfrm>
            <a:off x="9351768" y="3966065"/>
            <a:ext cx="2492885" cy="1290153"/>
            <a:chOff x="8921977" y="4073386"/>
            <a:chExt cx="2937088" cy="1290153"/>
          </a:xfrm>
        </p:grpSpPr>
        <p:sp>
          <p:nvSpPr>
            <p:cNvPr id="16" name="TextBox 75">
              <a:extLst>
                <a:ext uri="{FF2B5EF4-FFF2-40B4-BE49-F238E27FC236}">
                  <a16:creationId xmlns:a16="http://schemas.microsoft.com/office/drawing/2014/main" id="{4FEAD8DA-CBBC-473C-84A7-CA1CDE5D2B7F}"/>
                </a:ext>
              </a:extLst>
            </p:cNvPr>
            <p:cNvSpPr txBox="1"/>
            <p:nvPr/>
          </p:nvSpPr>
          <p:spPr>
            <a:xfrm>
              <a:off x="8921977" y="4073386"/>
              <a:ext cx="2937088" cy="461665"/>
            </a:xfrm>
            <a:prstGeom prst="rect">
              <a:avLst/>
            </a:prstGeom>
            <a:noFill/>
          </p:spPr>
          <p:txBody>
            <a:bodyPr wrap="square" lIns="0" rIns="0" rtlCol="0" anchor="b">
              <a:spAutoFit/>
            </a:bodyPr>
            <a:lstStyle/>
            <a:p>
              <a:pPr algn="r" defTabSz="914400" rtl="1"/>
              <a:r>
                <a:rPr lang="fa-IR" sz="2400" b="1" cap="all" noProof="1">
                  <a:solidFill>
                    <a:prstClr val="black"/>
                  </a:solidFill>
                  <a:latin typeface="Calibri" panose="020F0502020204030204"/>
                  <a:cs typeface="B Nazanin" panose="00000400000000000000" pitchFamily="2" charset="-78"/>
                </a:rPr>
                <a:t>لورم اپیسوم</a:t>
              </a:r>
              <a:endParaRPr lang="en-US" sz="2400" b="1" cap="all" noProof="1">
                <a:solidFill>
                  <a:prstClr val="black"/>
                </a:solidFill>
                <a:latin typeface="Calibri" panose="020F0502020204030204"/>
                <a:cs typeface="B Nazanin" panose="00000400000000000000" pitchFamily="2" charset="-78"/>
              </a:endParaRPr>
            </a:p>
          </p:txBody>
        </p:sp>
        <p:sp>
          <p:nvSpPr>
            <p:cNvPr id="17" name="TextBox 76">
              <a:extLst>
                <a:ext uri="{FF2B5EF4-FFF2-40B4-BE49-F238E27FC236}">
                  <a16:creationId xmlns:a16="http://schemas.microsoft.com/office/drawing/2014/main" id="{479B06CB-453E-4647-8D19-663076ABC95A}"/>
                </a:ext>
              </a:extLst>
            </p:cNvPr>
            <p:cNvSpPr txBox="1"/>
            <p:nvPr/>
          </p:nvSpPr>
          <p:spPr>
            <a:xfrm>
              <a:off x="8929772" y="4532542"/>
              <a:ext cx="2929293" cy="830997"/>
            </a:xfrm>
            <a:prstGeom prst="rect">
              <a:avLst/>
            </a:prstGeom>
            <a:noFill/>
          </p:spPr>
          <p:txBody>
            <a:bodyPr wrap="square" lIns="0" rIns="0" rtlCol="0" anchor="t">
              <a:spAutoFit/>
            </a:bodyPr>
            <a:lstStyle/>
            <a:p>
              <a:pPr algn="r"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grpSp>
        <p:nvGrpSpPr>
          <p:cNvPr id="18" name="Group 77">
            <a:extLst>
              <a:ext uri="{FF2B5EF4-FFF2-40B4-BE49-F238E27FC236}">
                <a16:creationId xmlns:a16="http://schemas.microsoft.com/office/drawing/2014/main" id="{13D445E5-72EA-4CCC-B1CF-B74CCAA0102D}"/>
              </a:ext>
            </a:extLst>
          </p:cNvPr>
          <p:cNvGrpSpPr/>
          <p:nvPr/>
        </p:nvGrpSpPr>
        <p:grpSpPr>
          <a:xfrm>
            <a:off x="347347" y="3966065"/>
            <a:ext cx="2492885" cy="1290153"/>
            <a:chOff x="332936" y="4652338"/>
            <a:chExt cx="2937088" cy="1290153"/>
          </a:xfrm>
        </p:grpSpPr>
        <p:sp>
          <p:nvSpPr>
            <p:cNvPr id="19" name="TextBox 78">
              <a:extLst>
                <a:ext uri="{FF2B5EF4-FFF2-40B4-BE49-F238E27FC236}">
                  <a16:creationId xmlns:a16="http://schemas.microsoft.com/office/drawing/2014/main" id="{9513F35C-41EF-4373-872C-57B14F5178F4}"/>
                </a:ext>
              </a:extLst>
            </p:cNvPr>
            <p:cNvSpPr txBox="1"/>
            <p:nvPr/>
          </p:nvSpPr>
          <p:spPr>
            <a:xfrm>
              <a:off x="332936" y="4652338"/>
              <a:ext cx="2937088" cy="461665"/>
            </a:xfrm>
            <a:prstGeom prst="rect">
              <a:avLst/>
            </a:prstGeom>
            <a:noFill/>
          </p:spPr>
          <p:txBody>
            <a:bodyPr wrap="square" lIns="0" rIns="0" rtlCol="0" anchor="b">
              <a:spAutoFit/>
            </a:bodyPr>
            <a:lstStyle/>
            <a:p>
              <a:pPr algn="r" defTabSz="914400" rtl="1"/>
              <a:r>
                <a:rPr lang="fa-IR" sz="2400" b="1" cap="all" noProof="1">
                  <a:solidFill>
                    <a:prstClr val="black"/>
                  </a:solidFill>
                  <a:latin typeface="Calibri" panose="020F0502020204030204"/>
                  <a:cs typeface="B Nazanin" panose="00000400000000000000" pitchFamily="2" charset="-78"/>
                </a:rPr>
                <a:t>لورم اپیسوم</a:t>
              </a:r>
              <a:endParaRPr lang="en-US" sz="2400" b="1" cap="all" noProof="1">
                <a:solidFill>
                  <a:prstClr val="black"/>
                </a:solidFill>
                <a:latin typeface="Calibri" panose="020F0502020204030204"/>
                <a:cs typeface="B Nazanin" panose="00000400000000000000" pitchFamily="2" charset="-78"/>
              </a:endParaRPr>
            </a:p>
          </p:txBody>
        </p:sp>
        <p:sp>
          <p:nvSpPr>
            <p:cNvPr id="20" name="TextBox 79">
              <a:extLst>
                <a:ext uri="{FF2B5EF4-FFF2-40B4-BE49-F238E27FC236}">
                  <a16:creationId xmlns:a16="http://schemas.microsoft.com/office/drawing/2014/main" id="{B5C4AACB-5F84-4DE0-BCFB-410A75AD7F27}"/>
                </a:ext>
              </a:extLst>
            </p:cNvPr>
            <p:cNvSpPr txBox="1"/>
            <p:nvPr/>
          </p:nvSpPr>
          <p:spPr>
            <a:xfrm>
              <a:off x="340731" y="5111494"/>
              <a:ext cx="2929293" cy="830997"/>
            </a:xfrm>
            <a:prstGeom prst="rect">
              <a:avLst/>
            </a:prstGeom>
            <a:noFill/>
          </p:spPr>
          <p:txBody>
            <a:bodyPr wrap="square" lIns="0" rIns="0" rtlCol="0" anchor="t">
              <a:spAutoFit/>
            </a:bodyPr>
            <a:lstStyle/>
            <a:p>
              <a:pPr algn="r"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grpSp>
        <p:nvGrpSpPr>
          <p:cNvPr id="21" name="Group 80">
            <a:extLst>
              <a:ext uri="{FF2B5EF4-FFF2-40B4-BE49-F238E27FC236}">
                <a16:creationId xmlns:a16="http://schemas.microsoft.com/office/drawing/2014/main" id="{3ABDAC52-3E38-42DE-8BC2-5114F86EB7F5}"/>
              </a:ext>
            </a:extLst>
          </p:cNvPr>
          <p:cNvGrpSpPr/>
          <p:nvPr/>
        </p:nvGrpSpPr>
        <p:grpSpPr>
          <a:xfrm>
            <a:off x="9351768" y="1603098"/>
            <a:ext cx="2492885" cy="1290153"/>
            <a:chOff x="8921977" y="1466725"/>
            <a:chExt cx="2937088" cy="1290153"/>
          </a:xfrm>
        </p:grpSpPr>
        <p:sp>
          <p:nvSpPr>
            <p:cNvPr id="22" name="TextBox 81">
              <a:extLst>
                <a:ext uri="{FF2B5EF4-FFF2-40B4-BE49-F238E27FC236}">
                  <a16:creationId xmlns:a16="http://schemas.microsoft.com/office/drawing/2014/main" id="{9C890853-2F88-473C-9D2C-8399317892CC}"/>
                </a:ext>
              </a:extLst>
            </p:cNvPr>
            <p:cNvSpPr txBox="1"/>
            <p:nvPr/>
          </p:nvSpPr>
          <p:spPr>
            <a:xfrm>
              <a:off x="8921977" y="1466725"/>
              <a:ext cx="2937088" cy="461665"/>
            </a:xfrm>
            <a:prstGeom prst="rect">
              <a:avLst/>
            </a:prstGeom>
            <a:noFill/>
          </p:spPr>
          <p:txBody>
            <a:bodyPr wrap="square" lIns="0" rIns="0" rtlCol="0" anchor="b">
              <a:spAutoFit/>
            </a:bodyPr>
            <a:lstStyle/>
            <a:p>
              <a:pPr algn="r" defTabSz="914400" rtl="1"/>
              <a:r>
                <a:rPr lang="fa-IR" sz="2400" b="1" cap="all" noProof="1">
                  <a:solidFill>
                    <a:prstClr val="black"/>
                  </a:solidFill>
                  <a:latin typeface="Calibri" panose="020F0502020204030204"/>
                  <a:cs typeface="B Nazanin" panose="00000400000000000000" pitchFamily="2" charset="-78"/>
                </a:rPr>
                <a:t>لورم اپیسوم</a:t>
              </a:r>
              <a:endParaRPr lang="en-US" sz="2400" b="1" cap="all" noProof="1">
                <a:solidFill>
                  <a:prstClr val="black"/>
                </a:solidFill>
                <a:latin typeface="Calibri" panose="020F0502020204030204"/>
                <a:cs typeface="B Nazanin" panose="00000400000000000000" pitchFamily="2" charset="-78"/>
              </a:endParaRPr>
            </a:p>
          </p:txBody>
        </p:sp>
        <p:sp>
          <p:nvSpPr>
            <p:cNvPr id="23" name="TextBox 82">
              <a:extLst>
                <a:ext uri="{FF2B5EF4-FFF2-40B4-BE49-F238E27FC236}">
                  <a16:creationId xmlns:a16="http://schemas.microsoft.com/office/drawing/2014/main" id="{BAC4530C-4E94-4854-914E-713D027D7ED7}"/>
                </a:ext>
              </a:extLst>
            </p:cNvPr>
            <p:cNvSpPr txBox="1"/>
            <p:nvPr/>
          </p:nvSpPr>
          <p:spPr>
            <a:xfrm>
              <a:off x="8929772" y="1925881"/>
              <a:ext cx="2929293" cy="830997"/>
            </a:xfrm>
            <a:prstGeom prst="rect">
              <a:avLst/>
            </a:prstGeom>
            <a:noFill/>
          </p:spPr>
          <p:txBody>
            <a:bodyPr wrap="square" lIns="0" rIns="0" rtlCol="0" anchor="t">
              <a:spAutoFit/>
            </a:bodyPr>
            <a:lstStyle/>
            <a:p>
              <a:pPr algn="r"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grpSp>
        <p:nvGrpSpPr>
          <p:cNvPr id="24" name="Group 83">
            <a:extLst>
              <a:ext uri="{FF2B5EF4-FFF2-40B4-BE49-F238E27FC236}">
                <a16:creationId xmlns:a16="http://schemas.microsoft.com/office/drawing/2014/main" id="{01F80E67-7516-43F9-A289-F052E2D7F643}"/>
              </a:ext>
            </a:extLst>
          </p:cNvPr>
          <p:cNvGrpSpPr/>
          <p:nvPr/>
        </p:nvGrpSpPr>
        <p:grpSpPr>
          <a:xfrm>
            <a:off x="347347" y="1603098"/>
            <a:ext cx="2492885" cy="1290153"/>
            <a:chOff x="332936" y="2627766"/>
            <a:chExt cx="2937088" cy="1290153"/>
          </a:xfrm>
        </p:grpSpPr>
        <p:sp>
          <p:nvSpPr>
            <p:cNvPr id="25" name="TextBox 84">
              <a:extLst>
                <a:ext uri="{FF2B5EF4-FFF2-40B4-BE49-F238E27FC236}">
                  <a16:creationId xmlns:a16="http://schemas.microsoft.com/office/drawing/2014/main" id="{1D4C8143-256D-4629-B906-A7A70F43EDB8}"/>
                </a:ext>
              </a:extLst>
            </p:cNvPr>
            <p:cNvSpPr txBox="1"/>
            <p:nvPr/>
          </p:nvSpPr>
          <p:spPr>
            <a:xfrm>
              <a:off x="332936" y="2627766"/>
              <a:ext cx="2937088" cy="461665"/>
            </a:xfrm>
            <a:prstGeom prst="rect">
              <a:avLst/>
            </a:prstGeom>
            <a:noFill/>
          </p:spPr>
          <p:txBody>
            <a:bodyPr wrap="square" lIns="0" rIns="0" rtlCol="0" anchor="b">
              <a:spAutoFit/>
            </a:bodyPr>
            <a:lstStyle/>
            <a:p>
              <a:pPr algn="r" defTabSz="914400" rtl="1"/>
              <a:r>
                <a:rPr lang="fa-IR" sz="2400" b="1" cap="all" noProof="1">
                  <a:solidFill>
                    <a:prstClr val="black"/>
                  </a:solidFill>
                  <a:latin typeface="Calibri" panose="020F0502020204030204"/>
                  <a:cs typeface="B Nazanin" panose="00000400000000000000" pitchFamily="2" charset="-78"/>
                </a:rPr>
                <a:t>لورم اپیسوم</a:t>
              </a:r>
              <a:endParaRPr lang="en-US" sz="2400" b="1" cap="all" noProof="1">
                <a:solidFill>
                  <a:prstClr val="black"/>
                </a:solidFill>
                <a:latin typeface="Calibri" panose="020F0502020204030204"/>
                <a:cs typeface="B Nazanin" panose="00000400000000000000" pitchFamily="2" charset="-78"/>
              </a:endParaRPr>
            </a:p>
          </p:txBody>
        </p:sp>
        <p:sp>
          <p:nvSpPr>
            <p:cNvPr id="26" name="TextBox 85">
              <a:extLst>
                <a:ext uri="{FF2B5EF4-FFF2-40B4-BE49-F238E27FC236}">
                  <a16:creationId xmlns:a16="http://schemas.microsoft.com/office/drawing/2014/main" id="{76040F5A-5BD3-4D22-907E-B96B3DAD1293}"/>
                </a:ext>
              </a:extLst>
            </p:cNvPr>
            <p:cNvSpPr txBox="1"/>
            <p:nvPr/>
          </p:nvSpPr>
          <p:spPr>
            <a:xfrm>
              <a:off x="340731" y="3086922"/>
              <a:ext cx="2929293" cy="830997"/>
            </a:xfrm>
            <a:prstGeom prst="rect">
              <a:avLst/>
            </a:prstGeom>
            <a:noFill/>
          </p:spPr>
          <p:txBody>
            <a:bodyPr wrap="square" lIns="0" rIns="0" rtlCol="0" anchor="t">
              <a:spAutoFit/>
            </a:bodyPr>
            <a:lstStyle/>
            <a:p>
              <a:pPr algn="r"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spTree>
    <p:extLst>
      <p:ext uri="{BB962C8B-B14F-4D97-AF65-F5344CB8AC3E}">
        <p14:creationId xmlns:p14="http://schemas.microsoft.com/office/powerpoint/2010/main" val="28885593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A867F60-ACF4-43A9-B839-BD511A73AFC6}"/>
              </a:ext>
            </a:extLst>
          </p:cNvPr>
          <p:cNvSpPr>
            <a:spLocks noGrp="1"/>
          </p:cNvSpPr>
          <p:nvPr>
            <p:ph type="body" sz="quarter" idx="10"/>
          </p:nvPr>
        </p:nvSpPr>
        <p:spPr/>
        <p:txBody>
          <a:bodyPr/>
          <a:lstStyle/>
          <a:p>
            <a:pPr rtl="1"/>
            <a:r>
              <a:rPr lang="fa-IR" dirty="0">
                <a:cs typeface="B Nazanin" panose="00000400000000000000" pitchFamily="2" charset="-78"/>
              </a:rPr>
              <a:t>عنوان در اینجا</a:t>
            </a:r>
            <a:endParaRPr lang="es-PE" dirty="0">
              <a:cs typeface="B Nazanin" panose="00000400000000000000" pitchFamily="2" charset="-78"/>
            </a:endParaRPr>
          </a:p>
        </p:txBody>
      </p:sp>
      <p:grpSp>
        <p:nvGrpSpPr>
          <p:cNvPr id="5" name="Group 4">
            <a:extLst>
              <a:ext uri="{FF2B5EF4-FFF2-40B4-BE49-F238E27FC236}">
                <a16:creationId xmlns:a16="http://schemas.microsoft.com/office/drawing/2014/main" id="{B40675B4-6CAB-48D1-A10E-E11449E1CEA7}"/>
              </a:ext>
            </a:extLst>
          </p:cNvPr>
          <p:cNvGrpSpPr>
            <a:grpSpLocks noChangeAspect="1"/>
          </p:cNvGrpSpPr>
          <p:nvPr/>
        </p:nvGrpSpPr>
        <p:grpSpPr bwMode="auto">
          <a:xfrm>
            <a:off x="210968" y="1359243"/>
            <a:ext cx="3114588" cy="4337028"/>
            <a:chOff x="7048" y="248"/>
            <a:chExt cx="2423" cy="3374"/>
          </a:xfrm>
          <a:solidFill>
            <a:schemeClr val="bg1"/>
          </a:solidFill>
        </p:grpSpPr>
        <p:sp>
          <p:nvSpPr>
            <p:cNvPr id="7" name="Freeform 5">
              <a:extLst>
                <a:ext uri="{FF2B5EF4-FFF2-40B4-BE49-F238E27FC236}">
                  <a16:creationId xmlns:a16="http://schemas.microsoft.com/office/drawing/2014/main" id="{D3367980-0C77-4947-9FEB-1E96EC495C5B}"/>
                </a:ext>
              </a:extLst>
            </p:cNvPr>
            <p:cNvSpPr>
              <a:spLocks noEditPoints="1"/>
            </p:cNvSpPr>
            <p:nvPr/>
          </p:nvSpPr>
          <p:spPr bwMode="auto">
            <a:xfrm>
              <a:off x="7048" y="631"/>
              <a:ext cx="2282" cy="2991"/>
            </a:xfrm>
            <a:custGeom>
              <a:avLst/>
              <a:gdLst>
                <a:gd name="T0" fmla="*/ 1517 w 3795"/>
                <a:gd name="T1" fmla="*/ 4601 h 4976"/>
                <a:gd name="T2" fmla="*/ 1450 w 3795"/>
                <a:gd name="T3" fmla="*/ 4685 h 4976"/>
                <a:gd name="T4" fmla="*/ 1029 w 3795"/>
                <a:gd name="T5" fmla="*/ 4619 h 4976"/>
                <a:gd name="T6" fmla="*/ 1306 w 3795"/>
                <a:gd name="T7" fmla="*/ 4555 h 4976"/>
                <a:gd name="T8" fmla="*/ 1235 w 3795"/>
                <a:gd name="T9" fmla="*/ 4461 h 4976"/>
                <a:gd name="T10" fmla="*/ 1672 w 3795"/>
                <a:gd name="T11" fmla="*/ 4451 h 4976"/>
                <a:gd name="T12" fmla="*/ 1555 w 3795"/>
                <a:gd name="T13" fmla="*/ 4362 h 4976"/>
                <a:gd name="T14" fmla="*/ 929 w 3795"/>
                <a:gd name="T15" fmla="*/ 4461 h 4976"/>
                <a:gd name="T16" fmla="*/ 1093 w 3795"/>
                <a:gd name="T17" fmla="*/ 4343 h 4976"/>
                <a:gd name="T18" fmla="*/ 1236 w 3795"/>
                <a:gd name="T19" fmla="*/ 4275 h 4976"/>
                <a:gd name="T20" fmla="*/ 900 w 3795"/>
                <a:gd name="T21" fmla="*/ 4920 h 4976"/>
                <a:gd name="T22" fmla="*/ 1391 w 3795"/>
                <a:gd name="T23" fmla="*/ 4304 h 4976"/>
                <a:gd name="T24" fmla="*/ 331 w 3795"/>
                <a:gd name="T25" fmla="*/ 3261 h 4976"/>
                <a:gd name="T26" fmla="*/ 4 w 3795"/>
                <a:gd name="T27" fmla="*/ 1993 h 4976"/>
                <a:gd name="T28" fmla="*/ 567 w 3795"/>
                <a:gd name="T29" fmla="*/ 3200 h 4976"/>
                <a:gd name="T30" fmla="*/ 892 w 3795"/>
                <a:gd name="T31" fmla="*/ 3631 h 4976"/>
                <a:gd name="T32" fmla="*/ 1436 w 3795"/>
                <a:gd name="T33" fmla="*/ 4306 h 4976"/>
                <a:gd name="T34" fmla="*/ 1668 w 3795"/>
                <a:gd name="T35" fmla="*/ 3221 h 4976"/>
                <a:gd name="T36" fmla="*/ 1930 w 3795"/>
                <a:gd name="T37" fmla="*/ 2858 h 4976"/>
                <a:gd name="T38" fmla="*/ 1688 w 3795"/>
                <a:gd name="T39" fmla="*/ 3160 h 4976"/>
                <a:gd name="T40" fmla="*/ 1590 w 3795"/>
                <a:gd name="T41" fmla="*/ 2873 h 4976"/>
                <a:gd name="T42" fmla="*/ 1357 w 3795"/>
                <a:gd name="T43" fmla="*/ 2418 h 4976"/>
                <a:gd name="T44" fmla="*/ 1470 w 3795"/>
                <a:gd name="T45" fmla="*/ 3987 h 4976"/>
                <a:gd name="T46" fmla="*/ 1033 w 3795"/>
                <a:gd name="T47" fmla="*/ 3608 h 4976"/>
                <a:gd name="T48" fmla="*/ 759 w 3795"/>
                <a:gd name="T49" fmla="*/ 3178 h 4976"/>
                <a:gd name="T50" fmla="*/ 292 w 3795"/>
                <a:gd name="T51" fmla="*/ 2400 h 4976"/>
                <a:gd name="T52" fmla="*/ 483 w 3795"/>
                <a:gd name="T53" fmla="*/ 2642 h 4976"/>
                <a:gd name="T54" fmla="*/ 392 w 3795"/>
                <a:gd name="T55" fmla="*/ 2379 h 4976"/>
                <a:gd name="T56" fmla="*/ 776 w 3795"/>
                <a:gd name="T57" fmla="*/ 2849 h 4976"/>
                <a:gd name="T58" fmla="*/ 147 w 3795"/>
                <a:gd name="T59" fmla="*/ 2100 h 4976"/>
                <a:gd name="T60" fmla="*/ 504 w 3795"/>
                <a:gd name="T61" fmla="*/ 2294 h 4976"/>
                <a:gd name="T62" fmla="*/ 1071 w 3795"/>
                <a:gd name="T63" fmla="*/ 3630 h 4976"/>
                <a:gd name="T64" fmla="*/ 1497 w 3795"/>
                <a:gd name="T65" fmla="*/ 3226 h 4976"/>
                <a:gd name="T66" fmla="*/ 1488 w 3795"/>
                <a:gd name="T67" fmla="*/ 2480 h 4976"/>
                <a:gd name="T68" fmla="*/ 1073 w 3795"/>
                <a:gd name="T69" fmla="*/ 1149 h 4976"/>
                <a:gd name="T70" fmla="*/ 470 w 3795"/>
                <a:gd name="T71" fmla="*/ 506 h 4976"/>
                <a:gd name="T72" fmla="*/ 503 w 3795"/>
                <a:gd name="T73" fmla="*/ 438 h 4976"/>
                <a:gd name="T74" fmla="*/ 1077 w 3795"/>
                <a:gd name="T75" fmla="*/ 1007 h 4976"/>
                <a:gd name="T76" fmla="*/ 1925 w 3795"/>
                <a:gd name="T77" fmla="*/ 1447 h 4976"/>
                <a:gd name="T78" fmla="*/ 3113 w 3795"/>
                <a:gd name="T79" fmla="*/ 1194 h 4976"/>
                <a:gd name="T80" fmla="*/ 3268 w 3795"/>
                <a:gd name="T81" fmla="*/ 1298 h 4976"/>
                <a:gd name="T82" fmla="*/ 2405 w 3795"/>
                <a:gd name="T83" fmla="*/ 1886 h 4976"/>
                <a:gd name="T84" fmla="*/ 2291 w 3795"/>
                <a:gd name="T85" fmla="*/ 2654 h 4976"/>
                <a:gd name="T86" fmla="*/ 1588 w 3795"/>
                <a:gd name="T87" fmla="*/ 3788 h 4976"/>
                <a:gd name="T88" fmla="*/ 2193 w 3795"/>
                <a:gd name="T89" fmla="*/ 3903 h 4976"/>
                <a:gd name="T90" fmla="*/ 1781 w 3795"/>
                <a:gd name="T91" fmla="*/ 4416 h 4976"/>
                <a:gd name="T92" fmla="*/ 1842 w 3795"/>
                <a:gd name="T93" fmla="*/ 2383 h 4976"/>
                <a:gd name="T94" fmla="*/ 1968 w 3795"/>
                <a:gd name="T95" fmla="*/ 2236 h 4976"/>
                <a:gd name="T96" fmla="*/ 1916 w 3795"/>
                <a:gd name="T97" fmla="*/ 2660 h 4976"/>
                <a:gd name="T98" fmla="*/ 2293 w 3795"/>
                <a:gd name="T99" fmla="*/ 1814 h 4976"/>
                <a:gd name="T100" fmla="*/ 1842 w 3795"/>
                <a:gd name="T101" fmla="*/ 1442 h 4976"/>
                <a:gd name="T102" fmla="*/ 1546 w 3795"/>
                <a:gd name="T103" fmla="*/ 2142 h 4976"/>
                <a:gd name="T104" fmla="*/ 1629 w 3795"/>
                <a:gd name="T105" fmla="*/ 4212 h 4976"/>
                <a:gd name="T106" fmla="*/ 1802 w 3795"/>
                <a:gd name="T107" fmla="*/ 4238 h 4976"/>
                <a:gd name="T108" fmla="*/ 1982 w 3795"/>
                <a:gd name="T109" fmla="*/ 3976 h 4976"/>
                <a:gd name="T110" fmla="*/ 1565 w 3795"/>
                <a:gd name="T111" fmla="*/ 4200 h 4976"/>
                <a:gd name="T112" fmla="*/ 1915 w 3795"/>
                <a:gd name="T113" fmla="*/ 3952 h 4976"/>
                <a:gd name="T114" fmla="*/ 1881 w 3795"/>
                <a:gd name="T115" fmla="*/ 4022 h 4976"/>
                <a:gd name="T116" fmla="*/ 1018 w 3795"/>
                <a:gd name="T117" fmla="*/ 3460 h 4976"/>
                <a:gd name="T118" fmla="*/ 900 w 3795"/>
                <a:gd name="T119" fmla="*/ 2966 h 4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95" h="4976">
                  <a:moveTo>
                    <a:pt x="1687" y="4976"/>
                  </a:moveTo>
                  <a:cubicBezTo>
                    <a:pt x="1646" y="4911"/>
                    <a:pt x="1610" y="4843"/>
                    <a:pt x="1596" y="4766"/>
                  </a:cubicBezTo>
                  <a:cubicBezTo>
                    <a:pt x="1593" y="4744"/>
                    <a:pt x="1590" y="4726"/>
                    <a:pt x="1563" y="4721"/>
                  </a:cubicBezTo>
                  <a:cubicBezTo>
                    <a:pt x="1554" y="4720"/>
                    <a:pt x="1547" y="4709"/>
                    <a:pt x="1537" y="4702"/>
                  </a:cubicBezTo>
                  <a:cubicBezTo>
                    <a:pt x="1546" y="4692"/>
                    <a:pt x="1552" y="4685"/>
                    <a:pt x="1559" y="4678"/>
                  </a:cubicBezTo>
                  <a:cubicBezTo>
                    <a:pt x="1513" y="4649"/>
                    <a:pt x="1513" y="4649"/>
                    <a:pt x="1529" y="4616"/>
                  </a:cubicBezTo>
                  <a:cubicBezTo>
                    <a:pt x="1525" y="4612"/>
                    <a:pt x="1522" y="4605"/>
                    <a:pt x="1517" y="4601"/>
                  </a:cubicBezTo>
                  <a:cubicBezTo>
                    <a:pt x="1507" y="4596"/>
                    <a:pt x="1491" y="4586"/>
                    <a:pt x="1488" y="4589"/>
                  </a:cubicBezTo>
                  <a:cubicBezTo>
                    <a:pt x="1479" y="4597"/>
                    <a:pt x="1470" y="4612"/>
                    <a:pt x="1472" y="4622"/>
                  </a:cubicBezTo>
                  <a:cubicBezTo>
                    <a:pt x="1483" y="4679"/>
                    <a:pt x="1497" y="4735"/>
                    <a:pt x="1511" y="4791"/>
                  </a:cubicBezTo>
                  <a:cubicBezTo>
                    <a:pt x="1517" y="4816"/>
                    <a:pt x="1528" y="4840"/>
                    <a:pt x="1533" y="4865"/>
                  </a:cubicBezTo>
                  <a:cubicBezTo>
                    <a:pt x="1536" y="4878"/>
                    <a:pt x="1531" y="4893"/>
                    <a:pt x="1530" y="4907"/>
                  </a:cubicBezTo>
                  <a:cubicBezTo>
                    <a:pt x="1520" y="4896"/>
                    <a:pt x="1506" y="4886"/>
                    <a:pt x="1502" y="4873"/>
                  </a:cubicBezTo>
                  <a:cubicBezTo>
                    <a:pt x="1483" y="4811"/>
                    <a:pt x="1466" y="4748"/>
                    <a:pt x="1450" y="4685"/>
                  </a:cubicBezTo>
                  <a:cubicBezTo>
                    <a:pt x="1430" y="4603"/>
                    <a:pt x="1431" y="4601"/>
                    <a:pt x="1347" y="4607"/>
                  </a:cubicBezTo>
                  <a:cubicBezTo>
                    <a:pt x="1270" y="4612"/>
                    <a:pt x="1192" y="4600"/>
                    <a:pt x="1117" y="4626"/>
                  </a:cubicBezTo>
                  <a:cubicBezTo>
                    <a:pt x="1044" y="4652"/>
                    <a:pt x="978" y="4688"/>
                    <a:pt x="928" y="4747"/>
                  </a:cubicBezTo>
                  <a:cubicBezTo>
                    <a:pt x="909" y="4769"/>
                    <a:pt x="901" y="4800"/>
                    <a:pt x="884" y="4834"/>
                  </a:cubicBezTo>
                  <a:cubicBezTo>
                    <a:pt x="881" y="4822"/>
                    <a:pt x="874" y="4810"/>
                    <a:pt x="874" y="4798"/>
                  </a:cubicBezTo>
                  <a:cubicBezTo>
                    <a:pt x="878" y="4739"/>
                    <a:pt x="920" y="4704"/>
                    <a:pt x="960" y="4668"/>
                  </a:cubicBezTo>
                  <a:cubicBezTo>
                    <a:pt x="980" y="4651"/>
                    <a:pt x="1004" y="4637"/>
                    <a:pt x="1029" y="4619"/>
                  </a:cubicBezTo>
                  <a:cubicBezTo>
                    <a:pt x="1008" y="4614"/>
                    <a:pt x="990" y="4609"/>
                    <a:pt x="972" y="4604"/>
                  </a:cubicBezTo>
                  <a:cubicBezTo>
                    <a:pt x="971" y="4601"/>
                    <a:pt x="971" y="4597"/>
                    <a:pt x="971" y="4594"/>
                  </a:cubicBezTo>
                  <a:cubicBezTo>
                    <a:pt x="1025" y="4592"/>
                    <a:pt x="1085" y="4618"/>
                    <a:pt x="1131" y="4570"/>
                  </a:cubicBezTo>
                  <a:cubicBezTo>
                    <a:pt x="1096" y="4567"/>
                    <a:pt x="1059" y="4564"/>
                    <a:pt x="1023" y="4560"/>
                  </a:cubicBezTo>
                  <a:cubicBezTo>
                    <a:pt x="1023" y="4555"/>
                    <a:pt x="1023" y="4550"/>
                    <a:pt x="1024" y="4545"/>
                  </a:cubicBezTo>
                  <a:cubicBezTo>
                    <a:pt x="1117" y="4552"/>
                    <a:pt x="1211" y="4559"/>
                    <a:pt x="1305" y="4566"/>
                  </a:cubicBezTo>
                  <a:cubicBezTo>
                    <a:pt x="1305" y="4563"/>
                    <a:pt x="1306" y="4559"/>
                    <a:pt x="1306" y="4555"/>
                  </a:cubicBezTo>
                  <a:cubicBezTo>
                    <a:pt x="1247" y="4546"/>
                    <a:pt x="1187" y="4538"/>
                    <a:pt x="1127" y="4530"/>
                  </a:cubicBezTo>
                  <a:cubicBezTo>
                    <a:pt x="1128" y="4525"/>
                    <a:pt x="1129" y="4520"/>
                    <a:pt x="1129" y="4515"/>
                  </a:cubicBezTo>
                  <a:cubicBezTo>
                    <a:pt x="1150" y="4517"/>
                    <a:pt x="1170" y="4519"/>
                    <a:pt x="1191" y="4521"/>
                  </a:cubicBezTo>
                  <a:cubicBezTo>
                    <a:pt x="1278" y="4530"/>
                    <a:pt x="1366" y="4540"/>
                    <a:pt x="1454" y="4546"/>
                  </a:cubicBezTo>
                  <a:cubicBezTo>
                    <a:pt x="1483" y="4548"/>
                    <a:pt x="1512" y="4535"/>
                    <a:pt x="1541" y="4523"/>
                  </a:cubicBezTo>
                  <a:cubicBezTo>
                    <a:pt x="1438" y="4507"/>
                    <a:pt x="1336" y="4492"/>
                    <a:pt x="1233" y="4476"/>
                  </a:cubicBezTo>
                  <a:cubicBezTo>
                    <a:pt x="1234" y="4471"/>
                    <a:pt x="1234" y="4466"/>
                    <a:pt x="1235" y="4461"/>
                  </a:cubicBezTo>
                  <a:cubicBezTo>
                    <a:pt x="1266" y="4464"/>
                    <a:pt x="1298" y="4465"/>
                    <a:pt x="1329" y="4468"/>
                  </a:cubicBezTo>
                  <a:cubicBezTo>
                    <a:pt x="1412" y="4478"/>
                    <a:pt x="1495" y="4488"/>
                    <a:pt x="1578" y="4502"/>
                  </a:cubicBezTo>
                  <a:cubicBezTo>
                    <a:pt x="1614" y="4507"/>
                    <a:pt x="1641" y="4497"/>
                    <a:pt x="1675" y="4475"/>
                  </a:cubicBezTo>
                  <a:cubicBezTo>
                    <a:pt x="1560" y="4460"/>
                    <a:pt x="1450" y="4455"/>
                    <a:pt x="1344" y="4424"/>
                  </a:cubicBezTo>
                  <a:cubicBezTo>
                    <a:pt x="1344" y="4420"/>
                    <a:pt x="1345" y="4416"/>
                    <a:pt x="1346" y="4412"/>
                  </a:cubicBezTo>
                  <a:cubicBezTo>
                    <a:pt x="1363" y="4414"/>
                    <a:pt x="1380" y="4417"/>
                    <a:pt x="1398" y="4419"/>
                  </a:cubicBezTo>
                  <a:cubicBezTo>
                    <a:pt x="1489" y="4430"/>
                    <a:pt x="1580" y="4440"/>
                    <a:pt x="1672" y="4451"/>
                  </a:cubicBezTo>
                  <a:cubicBezTo>
                    <a:pt x="1695" y="4454"/>
                    <a:pt x="1712" y="4448"/>
                    <a:pt x="1721" y="4425"/>
                  </a:cubicBezTo>
                  <a:cubicBezTo>
                    <a:pt x="1636" y="4415"/>
                    <a:pt x="1553" y="4406"/>
                    <a:pt x="1469" y="4397"/>
                  </a:cubicBezTo>
                  <a:cubicBezTo>
                    <a:pt x="1469" y="4393"/>
                    <a:pt x="1469" y="4388"/>
                    <a:pt x="1470" y="4384"/>
                  </a:cubicBezTo>
                  <a:cubicBezTo>
                    <a:pt x="1557" y="4390"/>
                    <a:pt x="1645" y="4395"/>
                    <a:pt x="1732" y="4401"/>
                  </a:cubicBezTo>
                  <a:cubicBezTo>
                    <a:pt x="1734" y="4396"/>
                    <a:pt x="1737" y="4391"/>
                    <a:pt x="1739" y="4386"/>
                  </a:cubicBezTo>
                  <a:cubicBezTo>
                    <a:pt x="1731" y="4380"/>
                    <a:pt x="1723" y="4370"/>
                    <a:pt x="1715" y="4369"/>
                  </a:cubicBezTo>
                  <a:cubicBezTo>
                    <a:pt x="1661" y="4366"/>
                    <a:pt x="1608" y="4364"/>
                    <a:pt x="1555" y="4362"/>
                  </a:cubicBezTo>
                  <a:cubicBezTo>
                    <a:pt x="1551" y="4362"/>
                    <a:pt x="1546" y="4363"/>
                    <a:pt x="1545" y="4361"/>
                  </a:cubicBezTo>
                  <a:cubicBezTo>
                    <a:pt x="1504" y="4315"/>
                    <a:pt x="1452" y="4354"/>
                    <a:pt x="1406" y="4346"/>
                  </a:cubicBezTo>
                  <a:cubicBezTo>
                    <a:pt x="1360" y="4337"/>
                    <a:pt x="1306" y="4340"/>
                    <a:pt x="1262" y="4355"/>
                  </a:cubicBezTo>
                  <a:cubicBezTo>
                    <a:pt x="1207" y="4374"/>
                    <a:pt x="1148" y="4380"/>
                    <a:pt x="1098" y="4411"/>
                  </a:cubicBezTo>
                  <a:cubicBezTo>
                    <a:pt x="1073" y="4426"/>
                    <a:pt x="1055" y="4452"/>
                    <a:pt x="1021" y="4455"/>
                  </a:cubicBezTo>
                  <a:cubicBezTo>
                    <a:pt x="991" y="4457"/>
                    <a:pt x="962" y="4467"/>
                    <a:pt x="932" y="4473"/>
                  </a:cubicBezTo>
                  <a:cubicBezTo>
                    <a:pt x="931" y="4469"/>
                    <a:pt x="930" y="4465"/>
                    <a:pt x="929" y="4461"/>
                  </a:cubicBezTo>
                  <a:cubicBezTo>
                    <a:pt x="958" y="4452"/>
                    <a:pt x="987" y="4444"/>
                    <a:pt x="1015" y="4434"/>
                  </a:cubicBezTo>
                  <a:cubicBezTo>
                    <a:pt x="1043" y="4423"/>
                    <a:pt x="1070" y="4409"/>
                    <a:pt x="1094" y="4389"/>
                  </a:cubicBezTo>
                  <a:cubicBezTo>
                    <a:pt x="1059" y="4396"/>
                    <a:pt x="1023" y="4402"/>
                    <a:pt x="988" y="4409"/>
                  </a:cubicBezTo>
                  <a:cubicBezTo>
                    <a:pt x="987" y="4403"/>
                    <a:pt x="986" y="4398"/>
                    <a:pt x="985" y="4392"/>
                  </a:cubicBezTo>
                  <a:cubicBezTo>
                    <a:pt x="1057" y="4377"/>
                    <a:pt x="1129" y="4362"/>
                    <a:pt x="1202" y="4347"/>
                  </a:cubicBezTo>
                  <a:cubicBezTo>
                    <a:pt x="1202" y="4345"/>
                    <a:pt x="1202" y="4344"/>
                    <a:pt x="1202" y="4343"/>
                  </a:cubicBezTo>
                  <a:cubicBezTo>
                    <a:pt x="1165" y="4343"/>
                    <a:pt x="1129" y="4343"/>
                    <a:pt x="1093" y="4343"/>
                  </a:cubicBezTo>
                  <a:cubicBezTo>
                    <a:pt x="1093" y="4338"/>
                    <a:pt x="1093" y="4334"/>
                    <a:pt x="1093" y="4330"/>
                  </a:cubicBezTo>
                  <a:cubicBezTo>
                    <a:pt x="1156" y="4328"/>
                    <a:pt x="1219" y="4325"/>
                    <a:pt x="1281" y="4323"/>
                  </a:cubicBezTo>
                  <a:cubicBezTo>
                    <a:pt x="1281" y="4316"/>
                    <a:pt x="1281" y="4310"/>
                    <a:pt x="1280" y="4304"/>
                  </a:cubicBezTo>
                  <a:cubicBezTo>
                    <a:pt x="1213" y="4304"/>
                    <a:pt x="1147" y="4304"/>
                    <a:pt x="1080" y="4304"/>
                  </a:cubicBezTo>
                  <a:cubicBezTo>
                    <a:pt x="1080" y="4299"/>
                    <a:pt x="1080" y="4293"/>
                    <a:pt x="1080" y="4288"/>
                  </a:cubicBezTo>
                  <a:cubicBezTo>
                    <a:pt x="1132" y="4288"/>
                    <a:pt x="1183" y="4288"/>
                    <a:pt x="1235" y="4288"/>
                  </a:cubicBezTo>
                  <a:cubicBezTo>
                    <a:pt x="1236" y="4284"/>
                    <a:pt x="1236" y="4280"/>
                    <a:pt x="1236" y="4275"/>
                  </a:cubicBezTo>
                  <a:cubicBezTo>
                    <a:pt x="1184" y="4253"/>
                    <a:pt x="1129" y="4239"/>
                    <a:pt x="1071" y="4244"/>
                  </a:cubicBezTo>
                  <a:cubicBezTo>
                    <a:pt x="999" y="4251"/>
                    <a:pt x="950" y="4293"/>
                    <a:pt x="910" y="4352"/>
                  </a:cubicBezTo>
                  <a:cubicBezTo>
                    <a:pt x="886" y="4388"/>
                    <a:pt x="852" y="4418"/>
                    <a:pt x="822" y="4451"/>
                  </a:cubicBezTo>
                  <a:cubicBezTo>
                    <a:pt x="762" y="4516"/>
                    <a:pt x="733" y="4592"/>
                    <a:pt x="733" y="4682"/>
                  </a:cubicBezTo>
                  <a:cubicBezTo>
                    <a:pt x="734" y="4766"/>
                    <a:pt x="802" y="4852"/>
                    <a:pt x="872" y="4879"/>
                  </a:cubicBezTo>
                  <a:cubicBezTo>
                    <a:pt x="896" y="4888"/>
                    <a:pt x="926" y="4880"/>
                    <a:pt x="954" y="4880"/>
                  </a:cubicBezTo>
                  <a:cubicBezTo>
                    <a:pt x="955" y="4904"/>
                    <a:pt x="933" y="4922"/>
                    <a:pt x="900" y="4920"/>
                  </a:cubicBezTo>
                  <a:cubicBezTo>
                    <a:pt x="818" y="4915"/>
                    <a:pt x="733" y="4819"/>
                    <a:pt x="714" y="4762"/>
                  </a:cubicBezTo>
                  <a:cubicBezTo>
                    <a:pt x="670" y="4628"/>
                    <a:pt x="707" y="4516"/>
                    <a:pt x="805" y="4420"/>
                  </a:cubicBezTo>
                  <a:cubicBezTo>
                    <a:pt x="848" y="4377"/>
                    <a:pt x="889" y="4333"/>
                    <a:pt x="929" y="4288"/>
                  </a:cubicBezTo>
                  <a:cubicBezTo>
                    <a:pt x="988" y="4220"/>
                    <a:pt x="1060" y="4203"/>
                    <a:pt x="1146" y="4218"/>
                  </a:cubicBezTo>
                  <a:cubicBezTo>
                    <a:pt x="1214" y="4230"/>
                    <a:pt x="1271" y="4264"/>
                    <a:pt x="1328" y="4298"/>
                  </a:cubicBezTo>
                  <a:cubicBezTo>
                    <a:pt x="1344" y="4307"/>
                    <a:pt x="1365" y="4308"/>
                    <a:pt x="1383" y="4313"/>
                  </a:cubicBezTo>
                  <a:cubicBezTo>
                    <a:pt x="1386" y="4310"/>
                    <a:pt x="1389" y="4307"/>
                    <a:pt x="1391" y="4304"/>
                  </a:cubicBezTo>
                  <a:cubicBezTo>
                    <a:pt x="1379" y="4280"/>
                    <a:pt x="1368" y="4255"/>
                    <a:pt x="1354" y="4232"/>
                  </a:cubicBezTo>
                  <a:cubicBezTo>
                    <a:pt x="1301" y="4151"/>
                    <a:pt x="1243" y="4075"/>
                    <a:pt x="1175" y="4005"/>
                  </a:cubicBezTo>
                  <a:cubicBezTo>
                    <a:pt x="1088" y="3916"/>
                    <a:pt x="1026" y="3807"/>
                    <a:pt x="959" y="3702"/>
                  </a:cubicBezTo>
                  <a:cubicBezTo>
                    <a:pt x="946" y="3683"/>
                    <a:pt x="932" y="3671"/>
                    <a:pt x="908" y="3666"/>
                  </a:cubicBezTo>
                  <a:cubicBezTo>
                    <a:pt x="833" y="3651"/>
                    <a:pt x="776" y="3611"/>
                    <a:pt x="733" y="3545"/>
                  </a:cubicBezTo>
                  <a:cubicBezTo>
                    <a:pt x="669" y="3448"/>
                    <a:pt x="605" y="3348"/>
                    <a:pt x="498" y="3293"/>
                  </a:cubicBezTo>
                  <a:cubicBezTo>
                    <a:pt x="446" y="3266"/>
                    <a:pt x="390" y="3252"/>
                    <a:pt x="331" y="3261"/>
                  </a:cubicBezTo>
                  <a:cubicBezTo>
                    <a:pt x="329" y="3207"/>
                    <a:pt x="363" y="3193"/>
                    <a:pt x="490" y="3193"/>
                  </a:cubicBezTo>
                  <a:cubicBezTo>
                    <a:pt x="487" y="3187"/>
                    <a:pt x="485" y="3182"/>
                    <a:pt x="482" y="3178"/>
                  </a:cubicBezTo>
                  <a:cubicBezTo>
                    <a:pt x="398" y="3086"/>
                    <a:pt x="357" y="2969"/>
                    <a:pt x="294" y="2865"/>
                  </a:cubicBezTo>
                  <a:cubicBezTo>
                    <a:pt x="220" y="2743"/>
                    <a:pt x="173" y="2609"/>
                    <a:pt x="125" y="2476"/>
                  </a:cubicBezTo>
                  <a:cubicBezTo>
                    <a:pt x="104" y="2420"/>
                    <a:pt x="94" y="2361"/>
                    <a:pt x="80" y="2304"/>
                  </a:cubicBezTo>
                  <a:cubicBezTo>
                    <a:pt x="65" y="2244"/>
                    <a:pt x="50" y="2184"/>
                    <a:pt x="35" y="2125"/>
                  </a:cubicBezTo>
                  <a:cubicBezTo>
                    <a:pt x="24" y="2081"/>
                    <a:pt x="10" y="2038"/>
                    <a:pt x="4" y="1993"/>
                  </a:cubicBezTo>
                  <a:cubicBezTo>
                    <a:pt x="0" y="1963"/>
                    <a:pt x="7" y="1931"/>
                    <a:pt x="11" y="1900"/>
                  </a:cubicBezTo>
                  <a:cubicBezTo>
                    <a:pt x="12" y="1895"/>
                    <a:pt x="22" y="1892"/>
                    <a:pt x="28" y="1887"/>
                  </a:cubicBezTo>
                  <a:cubicBezTo>
                    <a:pt x="32" y="1894"/>
                    <a:pt x="40" y="1900"/>
                    <a:pt x="41" y="1907"/>
                  </a:cubicBezTo>
                  <a:cubicBezTo>
                    <a:pt x="44" y="1949"/>
                    <a:pt x="40" y="1993"/>
                    <a:pt x="48" y="2033"/>
                  </a:cubicBezTo>
                  <a:cubicBezTo>
                    <a:pt x="69" y="2130"/>
                    <a:pt x="99" y="2224"/>
                    <a:pt x="119" y="2321"/>
                  </a:cubicBezTo>
                  <a:cubicBezTo>
                    <a:pt x="160" y="2516"/>
                    <a:pt x="250" y="2691"/>
                    <a:pt x="342" y="2864"/>
                  </a:cubicBezTo>
                  <a:cubicBezTo>
                    <a:pt x="405" y="2983"/>
                    <a:pt x="488" y="3091"/>
                    <a:pt x="567" y="3200"/>
                  </a:cubicBezTo>
                  <a:cubicBezTo>
                    <a:pt x="588" y="3229"/>
                    <a:pt x="629" y="3243"/>
                    <a:pt x="659" y="3267"/>
                  </a:cubicBezTo>
                  <a:cubicBezTo>
                    <a:pt x="681" y="3284"/>
                    <a:pt x="701" y="3305"/>
                    <a:pt x="718" y="3330"/>
                  </a:cubicBezTo>
                  <a:cubicBezTo>
                    <a:pt x="628" y="3271"/>
                    <a:pt x="534" y="3229"/>
                    <a:pt x="423" y="3236"/>
                  </a:cubicBezTo>
                  <a:cubicBezTo>
                    <a:pt x="427" y="3238"/>
                    <a:pt x="432" y="3241"/>
                    <a:pt x="436" y="3241"/>
                  </a:cubicBezTo>
                  <a:cubicBezTo>
                    <a:pt x="539" y="3242"/>
                    <a:pt x="604" y="3304"/>
                    <a:pt x="662" y="3379"/>
                  </a:cubicBezTo>
                  <a:cubicBezTo>
                    <a:pt x="710" y="3443"/>
                    <a:pt x="755" y="3509"/>
                    <a:pt x="807" y="3570"/>
                  </a:cubicBezTo>
                  <a:cubicBezTo>
                    <a:pt x="827" y="3595"/>
                    <a:pt x="860" y="3609"/>
                    <a:pt x="892" y="3631"/>
                  </a:cubicBezTo>
                  <a:cubicBezTo>
                    <a:pt x="893" y="3616"/>
                    <a:pt x="893" y="3607"/>
                    <a:pt x="894" y="3594"/>
                  </a:cubicBezTo>
                  <a:cubicBezTo>
                    <a:pt x="911" y="3612"/>
                    <a:pt x="924" y="3627"/>
                    <a:pt x="944" y="3649"/>
                  </a:cubicBezTo>
                  <a:cubicBezTo>
                    <a:pt x="942" y="3629"/>
                    <a:pt x="941" y="3620"/>
                    <a:pt x="939" y="3599"/>
                  </a:cubicBezTo>
                  <a:cubicBezTo>
                    <a:pt x="973" y="3657"/>
                    <a:pt x="1002" y="3706"/>
                    <a:pt x="1033" y="3755"/>
                  </a:cubicBezTo>
                  <a:cubicBezTo>
                    <a:pt x="1087" y="3841"/>
                    <a:pt x="1149" y="3922"/>
                    <a:pt x="1217" y="3998"/>
                  </a:cubicBezTo>
                  <a:cubicBezTo>
                    <a:pt x="1277" y="4066"/>
                    <a:pt x="1346" y="4126"/>
                    <a:pt x="1382" y="4213"/>
                  </a:cubicBezTo>
                  <a:cubicBezTo>
                    <a:pt x="1395" y="4246"/>
                    <a:pt x="1417" y="4276"/>
                    <a:pt x="1436" y="4306"/>
                  </a:cubicBezTo>
                  <a:cubicBezTo>
                    <a:pt x="1439" y="4311"/>
                    <a:pt x="1450" y="4313"/>
                    <a:pt x="1458" y="4313"/>
                  </a:cubicBezTo>
                  <a:cubicBezTo>
                    <a:pt x="1469" y="4313"/>
                    <a:pt x="1481" y="4310"/>
                    <a:pt x="1496" y="4309"/>
                  </a:cubicBezTo>
                  <a:cubicBezTo>
                    <a:pt x="1538" y="4275"/>
                    <a:pt x="1516" y="4226"/>
                    <a:pt x="1517" y="4181"/>
                  </a:cubicBezTo>
                  <a:cubicBezTo>
                    <a:pt x="1520" y="4085"/>
                    <a:pt x="1513" y="3987"/>
                    <a:pt x="1521" y="3892"/>
                  </a:cubicBezTo>
                  <a:cubicBezTo>
                    <a:pt x="1531" y="3774"/>
                    <a:pt x="1552" y="3657"/>
                    <a:pt x="1571" y="3540"/>
                  </a:cubicBezTo>
                  <a:cubicBezTo>
                    <a:pt x="1587" y="3448"/>
                    <a:pt x="1605" y="3358"/>
                    <a:pt x="1626" y="3267"/>
                  </a:cubicBezTo>
                  <a:cubicBezTo>
                    <a:pt x="1630" y="3250"/>
                    <a:pt x="1651" y="3233"/>
                    <a:pt x="1668" y="3221"/>
                  </a:cubicBezTo>
                  <a:cubicBezTo>
                    <a:pt x="1728" y="3180"/>
                    <a:pt x="1791" y="3142"/>
                    <a:pt x="1849" y="3099"/>
                  </a:cubicBezTo>
                  <a:cubicBezTo>
                    <a:pt x="1869" y="3084"/>
                    <a:pt x="1886" y="3057"/>
                    <a:pt x="1893" y="3033"/>
                  </a:cubicBezTo>
                  <a:cubicBezTo>
                    <a:pt x="1911" y="2968"/>
                    <a:pt x="1948" y="2915"/>
                    <a:pt x="1986" y="2862"/>
                  </a:cubicBezTo>
                  <a:cubicBezTo>
                    <a:pt x="2014" y="2822"/>
                    <a:pt x="2036" y="2777"/>
                    <a:pt x="2068" y="2741"/>
                  </a:cubicBezTo>
                  <a:cubicBezTo>
                    <a:pt x="2094" y="2713"/>
                    <a:pt x="2130" y="2691"/>
                    <a:pt x="2165" y="2672"/>
                  </a:cubicBezTo>
                  <a:cubicBezTo>
                    <a:pt x="2202" y="2653"/>
                    <a:pt x="2242" y="2641"/>
                    <a:pt x="2280" y="2627"/>
                  </a:cubicBezTo>
                  <a:cubicBezTo>
                    <a:pt x="2217" y="2573"/>
                    <a:pt x="1965" y="2722"/>
                    <a:pt x="1930" y="2858"/>
                  </a:cubicBezTo>
                  <a:cubicBezTo>
                    <a:pt x="1909" y="2850"/>
                    <a:pt x="1909" y="2850"/>
                    <a:pt x="1875" y="2905"/>
                  </a:cubicBezTo>
                  <a:cubicBezTo>
                    <a:pt x="1872" y="2846"/>
                    <a:pt x="1868" y="2784"/>
                    <a:pt x="1865" y="2722"/>
                  </a:cubicBezTo>
                  <a:cubicBezTo>
                    <a:pt x="1863" y="2722"/>
                    <a:pt x="1862" y="2722"/>
                    <a:pt x="1860" y="2722"/>
                  </a:cubicBezTo>
                  <a:cubicBezTo>
                    <a:pt x="1843" y="2785"/>
                    <a:pt x="1826" y="2848"/>
                    <a:pt x="1808" y="2911"/>
                  </a:cubicBezTo>
                  <a:cubicBezTo>
                    <a:pt x="1788" y="2980"/>
                    <a:pt x="1770" y="3049"/>
                    <a:pt x="1745" y="3116"/>
                  </a:cubicBezTo>
                  <a:cubicBezTo>
                    <a:pt x="1738" y="3136"/>
                    <a:pt x="1712" y="3149"/>
                    <a:pt x="1694" y="3166"/>
                  </a:cubicBezTo>
                  <a:cubicBezTo>
                    <a:pt x="1692" y="3164"/>
                    <a:pt x="1690" y="3162"/>
                    <a:pt x="1688" y="3160"/>
                  </a:cubicBezTo>
                  <a:cubicBezTo>
                    <a:pt x="1700" y="3140"/>
                    <a:pt x="1715" y="3122"/>
                    <a:pt x="1724" y="3101"/>
                  </a:cubicBezTo>
                  <a:cubicBezTo>
                    <a:pt x="1782" y="2980"/>
                    <a:pt x="1804" y="2849"/>
                    <a:pt x="1842" y="2722"/>
                  </a:cubicBezTo>
                  <a:cubicBezTo>
                    <a:pt x="1870" y="2626"/>
                    <a:pt x="1863" y="2526"/>
                    <a:pt x="1883" y="2430"/>
                  </a:cubicBezTo>
                  <a:cubicBezTo>
                    <a:pt x="1886" y="2416"/>
                    <a:pt x="1887" y="2401"/>
                    <a:pt x="1890" y="2382"/>
                  </a:cubicBezTo>
                  <a:cubicBezTo>
                    <a:pt x="1848" y="2440"/>
                    <a:pt x="1809" y="2494"/>
                    <a:pt x="1770" y="2549"/>
                  </a:cubicBezTo>
                  <a:cubicBezTo>
                    <a:pt x="1762" y="2561"/>
                    <a:pt x="1754" y="2574"/>
                    <a:pt x="1744" y="2585"/>
                  </a:cubicBezTo>
                  <a:cubicBezTo>
                    <a:pt x="1669" y="2669"/>
                    <a:pt x="1630" y="2771"/>
                    <a:pt x="1590" y="2873"/>
                  </a:cubicBezTo>
                  <a:cubicBezTo>
                    <a:pt x="1581" y="2895"/>
                    <a:pt x="1582" y="2921"/>
                    <a:pt x="1576" y="2944"/>
                  </a:cubicBezTo>
                  <a:cubicBezTo>
                    <a:pt x="1572" y="2961"/>
                    <a:pt x="1564" y="2976"/>
                    <a:pt x="1558" y="2992"/>
                  </a:cubicBezTo>
                  <a:cubicBezTo>
                    <a:pt x="1554" y="2991"/>
                    <a:pt x="1549" y="2991"/>
                    <a:pt x="1545" y="2990"/>
                  </a:cubicBezTo>
                  <a:cubicBezTo>
                    <a:pt x="1551" y="2944"/>
                    <a:pt x="1554" y="2898"/>
                    <a:pt x="1566" y="2854"/>
                  </a:cubicBezTo>
                  <a:cubicBezTo>
                    <a:pt x="1575" y="2822"/>
                    <a:pt x="1576" y="2795"/>
                    <a:pt x="1562" y="2767"/>
                  </a:cubicBezTo>
                  <a:cubicBezTo>
                    <a:pt x="1520" y="2679"/>
                    <a:pt x="1482" y="2589"/>
                    <a:pt x="1436" y="2503"/>
                  </a:cubicBezTo>
                  <a:cubicBezTo>
                    <a:pt x="1418" y="2470"/>
                    <a:pt x="1385" y="2444"/>
                    <a:pt x="1357" y="2418"/>
                  </a:cubicBezTo>
                  <a:cubicBezTo>
                    <a:pt x="1377" y="2459"/>
                    <a:pt x="1396" y="2500"/>
                    <a:pt x="1416" y="2541"/>
                  </a:cubicBezTo>
                  <a:cubicBezTo>
                    <a:pt x="1476" y="2667"/>
                    <a:pt x="1478" y="2800"/>
                    <a:pt x="1475" y="2936"/>
                  </a:cubicBezTo>
                  <a:cubicBezTo>
                    <a:pt x="1473" y="3026"/>
                    <a:pt x="1479" y="3121"/>
                    <a:pt x="1556" y="3190"/>
                  </a:cubicBezTo>
                  <a:cubicBezTo>
                    <a:pt x="1573" y="3205"/>
                    <a:pt x="1597" y="3221"/>
                    <a:pt x="1569" y="3253"/>
                  </a:cubicBezTo>
                  <a:cubicBezTo>
                    <a:pt x="1554" y="3269"/>
                    <a:pt x="1556" y="3301"/>
                    <a:pt x="1552" y="3326"/>
                  </a:cubicBezTo>
                  <a:cubicBezTo>
                    <a:pt x="1533" y="3436"/>
                    <a:pt x="1513" y="3546"/>
                    <a:pt x="1499" y="3657"/>
                  </a:cubicBezTo>
                  <a:cubicBezTo>
                    <a:pt x="1485" y="3767"/>
                    <a:pt x="1476" y="3877"/>
                    <a:pt x="1470" y="3987"/>
                  </a:cubicBezTo>
                  <a:cubicBezTo>
                    <a:pt x="1466" y="4068"/>
                    <a:pt x="1468" y="4150"/>
                    <a:pt x="1468" y="4231"/>
                  </a:cubicBezTo>
                  <a:cubicBezTo>
                    <a:pt x="1467" y="4238"/>
                    <a:pt x="1463" y="4245"/>
                    <a:pt x="1457" y="4262"/>
                  </a:cubicBezTo>
                  <a:cubicBezTo>
                    <a:pt x="1425" y="4215"/>
                    <a:pt x="1400" y="4176"/>
                    <a:pt x="1372" y="4138"/>
                  </a:cubicBezTo>
                  <a:cubicBezTo>
                    <a:pt x="1304" y="4048"/>
                    <a:pt x="1232" y="3960"/>
                    <a:pt x="1166" y="3868"/>
                  </a:cubicBezTo>
                  <a:cubicBezTo>
                    <a:pt x="1110" y="3792"/>
                    <a:pt x="1045" y="3720"/>
                    <a:pt x="1014" y="3628"/>
                  </a:cubicBezTo>
                  <a:cubicBezTo>
                    <a:pt x="1012" y="3621"/>
                    <a:pt x="1010" y="3613"/>
                    <a:pt x="1006" y="3601"/>
                  </a:cubicBezTo>
                  <a:cubicBezTo>
                    <a:pt x="1015" y="3603"/>
                    <a:pt x="1020" y="3604"/>
                    <a:pt x="1033" y="3608"/>
                  </a:cubicBezTo>
                  <a:cubicBezTo>
                    <a:pt x="1020" y="3569"/>
                    <a:pt x="1008" y="3535"/>
                    <a:pt x="997" y="3501"/>
                  </a:cubicBezTo>
                  <a:cubicBezTo>
                    <a:pt x="978" y="3440"/>
                    <a:pt x="960" y="3379"/>
                    <a:pt x="941" y="3318"/>
                  </a:cubicBezTo>
                  <a:cubicBezTo>
                    <a:pt x="924" y="3262"/>
                    <a:pt x="884" y="3223"/>
                    <a:pt x="843" y="3184"/>
                  </a:cubicBezTo>
                  <a:cubicBezTo>
                    <a:pt x="865" y="3237"/>
                    <a:pt x="925" y="3277"/>
                    <a:pt x="903" y="3344"/>
                  </a:cubicBezTo>
                  <a:cubicBezTo>
                    <a:pt x="899" y="3345"/>
                    <a:pt x="895" y="3347"/>
                    <a:pt x="891" y="3348"/>
                  </a:cubicBezTo>
                  <a:cubicBezTo>
                    <a:pt x="841" y="3217"/>
                    <a:pt x="792" y="3087"/>
                    <a:pt x="743" y="2958"/>
                  </a:cubicBezTo>
                  <a:cubicBezTo>
                    <a:pt x="721" y="3030"/>
                    <a:pt x="746" y="3104"/>
                    <a:pt x="759" y="3178"/>
                  </a:cubicBezTo>
                  <a:cubicBezTo>
                    <a:pt x="772" y="3252"/>
                    <a:pt x="793" y="3324"/>
                    <a:pt x="808" y="3399"/>
                  </a:cubicBezTo>
                  <a:cubicBezTo>
                    <a:pt x="798" y="3382"/>
                    <a:pt x="788" y="3365"/>
                    <a:pt x="775" y="3343"/>
                  </a:cubicBezTo>
                  <a:cubicBezTo>
                    <a:pt x="772" y="3353"/>
                    <a:pt x="770" y="3359"/>
                    <a:pt x="766" y="3372"/>
                  </a:cubicBezTo>
                  <a:cubicBezTo>
                    <a:pt x="666" y="3197"/>
                    <a:pt x="569" y="3026"/>
                    <a:pt x="471" y="2855"/>
                  </a:cubicBezTo>
                  <a:cubicBezTo>
                    <a:pt x="371" y="2681"/>
                    <a:pt x="301" y="2495"/>
                    <a:pt x="230" y="2309"/>
                  </a:cubicBezTo>
                  <a:cubicBezTo>
                    <a:pt x="233" y="2307"/>
                    <a:pt x="236" y="2306"/>
                    <a:pt x="240" y="2304"/>
                  </a:cubicBezTo>
                  <a:cubicBezTo>
                    <a:pt x="257" y="2336"/>
                    <a:pt x="277" y="2366"/>
                    <a:pt x="292" y="2400"/>
                  </a:cubicBezTo>
                  <a:cubicBezTo>
                    <a:pt x="329" y="2484"/>
                    <a:pt x="361" y="2572"/>
                    <a:pt x="402" y="2655"/>
                  </a:cubicBezTo>
                  <a:cubicBezTo>
                    <a:pt x="454" y="2762"/>
                    <a:pt x="511" y="2866"/>
                    <a:pt x="570" y="2969"/>
                  </a:cubicBezTo>
                  <a:cubicBezTo>
                    <a:pt x="618" y="3054"/>
                    <a:pt x="672" y="3137"/>
                    <a:pt x="729" y="3220"/>
                  </a:cubicBezTo>
                  <a:cubicBezTo>
                    <a:pt x="727" y="3212"/>
                    <a:pt x="725" y="3205"/>
                    <a:pt x="724" y="3198"/>
                  </a:cubicBezTo>
                  <a:cubicBezTo>
                    <a:pt x="718" y="3168"/>
                    <a:pt x="706" y="3139"/>
                    <a:pt x="708" y="3110"/>
                  </a:cubicBezTo>
                  <a:cubicBezTo>
                    <a:pt x="710" y="3072"/>
                    <a:pt x="696" y="3043"/>
                    <a:pt x="679" y="3012"/>
                  </a:cubicBezTo>
                  <a:cubicBezTo>
                    <a:pt x="613" y="2889"/>
                    <a:pt x="548" y="2765"/>
                    <a:pt x="483" y="2642"/>
                  </a:cubicBezTo>
                  <a:cubicBezTo>
                    <a:pt x="479" y="2634"/>
                    <a:pt x="477" y="2625"/>
                    <a:pt x="480" y="2614"/>
                  </a:cubicBezTo>
                  <a:cubicBezTo>
                    <a:pt x="554" y="2742"/>
                    <a:pt x="628" y="2870"/>
                    <a:pt x="702" y="2998"/>
                  </a:cubicBezTo>
                  <a:cubicBezTo>
                    <a:pt x="709" y="2952"/>
                    <a:pt x="738" y="2907"/>
                    <a:pt x="709" y="2863"/>
                  </a:cubicBezTo>
                  <a:cubicBezTo>
                    <a:pt x="645" y="2767"/>
                    <a:pt x="581" y="2671"/>
                    <a:pt x="514" y="2578"/>
                  </a:cubicBezTo>
                  <a:cubicBezTo>
                    <a:pt x="414" y="2439"/>
                    <a:pt x="311" y="2303"/>
                    <a:pt x="210" y="2165"/>
                  </a:cubicBezTo>
                  <a:cubicBezTo>
                    <a:pt x="202" y="2154"/>
                    <a:pt x="196" y="2143"/>
                    <a:pt x="195" y="2127"/>
                  </a:cubicBezTo>
                  <a:cubicBezTo>
                    <a:pt x="261" y="2211"/>
                    <a:pt x="326" y="2295"/>
                    <a:pt x="392" y="2379"/>
                  </a:cubicBezTo>
                  <a:cubicBezTo>
                    <a:pt x="458" y="2463"/>
                    <a:pt x="527" y="2545"/>
                    <a:pt x="591" y="2631"/>
                  </a:cubicBezTo>
                  <a:cubicBezTo>
                    <a:pt x="653" y="2716"/>
                    <a:pt x="710" y="2806"/>
                    <a:pt x="773" y="2899"/>
                  </a:cubicBezTo>
                  <a:cubicBezTo>
                    <a:pt x="776" y="2991"/>
                    <a:pt x="820" y="3075"/>
                    <a:pt x="875" y="3154"/>
                  </a:cubicBezTo>
                  <a:cubicBezTo>
                    <a:pt x="878" y="3154"/>
                    <a:pt x="881" y="3154"/>
                    <a:pt x="884" y="3153"/>
                  </a:cubicBezTo>
                  <a:cubicBezTo>
                    <a:pt x="881" y="3106"/>
                    <a:pt x="877" y="3058"/>
                    <a:pt x="874" y="3010"/>
                  </a:cubicBezTo>
                  <a:cubicBezTo>
                    <a:pt x="833" y="3002"/>
                    <a:pt x="843" y="2960"/>
                    <a:pt x="827" y="2936"/>
                  </a:cubicBezTo>
                  <a:cubicBezTo>
                    <a:pt x="808" y="2908"/>
                    <a:pt x="792" y="2878"/>
                    <a:pt x="776" y="2849"/>
                  </a:cubicBezTo>
                  <a:cubicBezTo>
                    <a:pt x="763" y="2825"/>
                    <a:pt x="752" y="2801"/>
                    <a:pt x="740" y="2777"/>
                  </a:cubicBezTo>
                  <a:cubicBezTo>
                    <a:pt x="695" y="2686"/>
                    <a:pt x="651" y="2593"/>
                    <a:pt x="602" y="2504"/>
                  </a:cubicBezTo>
                  <a:cubicBezTo>
                    <a:pt x="582" y="2466"/>
                    <a:pt x="551" y="2435"/>
                    <a:pt x="526" y="2400"/>
                  </a:cubicBezTo>
                  <a:cubicBezTo>
                    <a:pt x="438" y="2276"/>
                    <a:pt x="335" y="2163"/>
                    <a:pt x="231" y="2052"/>
                  </a:cubicBezTo>
                  <a:cubicBezTo>
                    <a:pt x="200" y="2018"/>
                    <a:pt x="178" y="1976"/>
                    <a:pt x="150" y="1939"/>
                  </a:cubicBezTo>
                  <a:cubicBezTo>
                    <a:pt x="141" y="1928"/>
                    <a:pt x="124" y="1923"/>
                    <a:pt x="112" y="1916"/>
                  </a:cubicBezTo>
                  <a:cubicBezTo>
                    <a:pt x="103" y="1982"/>
                    <a:pt x="115" y="2043"/>
                    <a:pt x="147" y="2100"/>
                  </a:cubicBezTo>
                  <a:cubicBezTo>
                    <a:pt x="152" y="2107"/>
                    <a:pt x="151" y="2118"/>
                    <a:pt x="147" y="2128"/>
                  </a:cubicBezTo>
                  <a:cubicBezTo>
                    <a:pt x="106" y="2050"/>
                    <a:pt x="65" y="1972"/>
                    <a:pt x="59" y="1885"/>
                  </a:cubicBezTo>
                  <a:cubicBezTo>
                    <a:pt x="82" y="1878"/>
                    <a:pt x="97" y="1868"/>
                    <a:pt x="111" y="1870"/>
                  </a:cubicBezTo>
                  <a:cubicBezTo>
                    <a:pt x="128" y="1872"/>
                    <a:pt x="148" y="1880"/>
                    <a:pt x="158" y="1893"/>
                  </a:cubicBezTo>
                  <a:cubicBezTo>
                    <a:pt x="186" y="1927"/>
                    <a:pt x="206" y="1967"/>
                    <a:pt x="235" y="2000"/>
                  </a:cubicBezTo>
                  <a:cubicBezTo>
                    <a:pt x="272" y="2042"/>
                    <a:pt x="318" y="2076"/>
                    <a:pt x="356" y="2118"/>
                  </a:cubicBezTo>
                  <a:cubicBezTo>
                    <a:pt x="407" y="2175"/>
                    <a:pt x="455" y="2235"/>
                    <a:pt x="504" y="2294"/>
                  </a:cubicBezTo>
                  <a:cubicBezTo>
                    <a:pt x="636" y="2450"/>
                    <a:pt x="732" y="2627"/>
                    <a:pt x="815" y="2813"/>
                  </a:cubicBezTo>
                  <a:cubicBezTo>
                    <a:pt x="838" y="2865"/>
                    <a:pt x="854" y="2921"/>
                    <a:pt x="874" y="2978"/>
                  </a:cubicBezTo>
                  <a:cubicBezTo>
                    <a:pt x="891" y="2947"/>
                    <a:pt x="892" y="2899"/>
                    <a:pt x="945" y="2888"/>
                  </a:cubicBezTo>
                  <a:cubicBezTo>
                    <a:pt x="929" y="2973"/>
                    <a:pt x="960" y="3047"/>
                    <a:pt x="989" y="3121"/>
                  </a:cubicBezTo>
                  <a:cubicBezTo>
                    <a:pt x="1007" y="3168"/>
                    <a:pt x="1031" y="3212"/>
                    <a:pt x="1048" y="3258"/>
                  </a:cubicBezTo>
                  <a:cubicBezTo>
                    <a:pt x="1092" y="3370"/>
                    <a:pt x="1110" y="3484"/>
                    <a:pt x="1071" y="3601"/>
                  </a:cubicBezTo>
                  <a:cubicBezTo>
                    <a:pt x="1068" y="3610"/>
                    <a:pt x="1067" y="3622"/>
                    <a:pt x="1071" y="3630"/>
                  </a:cubicBezTo>
                  <a:cubicBezTo>
                    <a:pt x="1097" y="3698"/>
                    <a:pt x="1133" y="3759"/>
                    <a:pt x="1180" y="3816"/>
                  </a:cubicBezTo>
                  <a:cubicBezTo>
                    <a:pt x="1242" y="3893"/>
                    <a:pt x="1300" y="3974"/>
                    <a:pt x="1361" y="4053"/>
                  </a:cubicBezTo>
                  <a:cubicBezTo>
                    <a:pt x="1377" y="4074"/>
                    <a:pt x="1394" y="4095"/>
                    <a:pt x="1416" y="4123"/>
                  </a:cubicBezTo>
                  <a:cubicBezTo>
                    <a:pt x="1416" y="4101"/>
                    <a:pt x="1415" y="4086"/>
                    <a:pt x="1417" y="4070"/>
                  </a:cubicBezTo>
                  <a:cubicBezTo>
                    <a:pt x="1429" y="3926"/>
                    <a:pt x="1440" y="3781"/>
                    <a:pt x="1455" y="3636"/>
                  </a:cubicBezTo>
                  <a:cubicBezTo>
                    <a:pt x="1468" y="3509"/>
                    <a:pt x="1486" y="3383"/>
                    <a:pt x="1501" y="3256"/>
                  </a:cubicBezTo>
                  <a:cubicBezTo>
                    <a:pt x="1503" y="3246"/>
                    <a:pt x="1502" y="3233"/>
                    <a:pt x="1497" y="3226"/>
                  </a:cubicBezTo>
                  <a:cubicBezTo>
                    <a:pt x="1450" y="3174"/>
                    <a:pt x="1452" y="3108"/>
                    <a:pt x="1443" y="3046"/>
                  </a:cubicBezTo>
                  <a:cubicBezTo>
                    <a:pt x="1431" y="2961"/>
                    <a:pt x="1425" y="2875"/>
                    <a:pt x="1414" y="2790"/>
                  </a:cubicBezTo>
                  <a:cubicBezTo>
                    <a:pt x="1402" y="2699"/>
                    <a:pt x="1349" y="2646"/>
                    <a:pt x="1259" y="2630"/>
                  </a:cubicBezTo>
                  <a:cubicBezTo>
                    <a:pt x="1249" y="2628"/>
                    <a:pt x="1240" y="2624"/>
                    <a:pt x="1229" y="2621"/>
                  </a:cubicBezTo>
                  <a:cubicBezTo>
                    <a:pt x="1275" y="2580"/>
                    <a:pt x="1309" y="2581"/>
                    <a:pt x="1411" y="2624"/>
                  </a:cubicBezTo>
                  <a:cubicBezTo>
                    <a:pt x="1381" y="2483"/>
                    <a:pt x="1287" y="2382"/>
                    <a:pt x="1194" y="2281"/>
                  </a:cubicBezTo>
                  <a:cubicBezTo>
                    <a:pt x="1301" y="2333"/>
                    <a:pt x="1403" y="2388"/>
                    <a:pt x="1488" y="2480"/>
                  </a:cubicBezTo>
                  <a:cubicBezTo>
                    <a:pt x="1489" y="2465"/>
                    <a:pt x="1490" y="2457"/>
                    <a:pt x="1490" y="2448"/>
                  </a:cubicBezTo>
                  <a:cubicBezTo>
                    <a:pt x="1491" y="2305"/>
                    <a:pt x="1497" y="2161"/>
                    <a:pt x="1489" y="2018"/>
                  </a:cubicBezTo>
                  <a:cubicBezTo>
                    <a:pt x="1482" y="1883"/>
                    <a:pt x="1462" y="1747"/>
                    <a:pt x="1446" y="1612"/>
                  </a:cubicBezTo>
                  <a:cubicBezTo>
                    <a:pt x="1438" y="1542"/>
                    <a:pt x="1424" y="1472"/>
                    <a:pt x="1415" y="1401"/>
                  </a:cubicBezTo>
                  <a:cubicBezTo>
                    <a:pt x="1413" y="1383"/>
                    <a:pt x="1409" y="1374"/>
                    <a:pt x="1389" y="1373"/>
                  </a:cubicBezTo>
                  <a:cubicBezTo>
                    <a:pt x="1257" y="1369"/>
                    <a:pt x="1170" y="1287"/>
                    <a:pt x="1093" y="1192"/>
                  </a:cubicBezTo>
                  <a:cubicBezTo>
                    <a:pt x="1083" y="1180"/>
                    <a:pt x="1071" y="1162"/>
                    <a:pt x="1073" y="1149"/>
                  </a:cubicBezTo>
                  <a:cubicBezTo>
                    <a:pt x="1080" y="1107"/>
                    <a:pt x="1054" y="1077"/>
                    <a:pt x="1039" y="1044"/>
                  </a:cubicBezTo>
                  <a:cubicBezTo>
                    <a:pt x="1033" y="1030"/>
                    <a:pt x="1015" y="1019"/>
                    <a:pt x="1000" y="1011"/>
                  </a:cubicBezTo>
                  <a:cubicBezTo>
                    <a:pt x="957" y="987"/>
                    <a:pt x="914" y="959"/>
                    <a:pt x="868" y="946"/>
                  </a:cubicBezTo>
                  <a:cubicBezTo>
                    <a:pt x="833" y="936"/>
                    <a:pt x="791" y="941"/>
                    <a:pt x="755" y="950"/>
                  </a:cubicBezTo>
                  <a:cubicBezTo>
                    <a:pt x="627" y="984"/>
                    <a:pt x="453" y="945"/>
                    <a:pt x="388" y="831"/>
                  </a:cubicBezTo>
                  <a:cubicBezTo>
                    <a:pt x="347" y="758"/>
                    <a:pt x="340" y="685"/>
                    <a:pt x="387" y="613"/>
                  </a:cubicBezTo>
                  <a:cubicBezTo>
                    <a:pt x="411" y="575"/>
                    <a:pt x="441" y="541"/>
                    <a:pt x="470" y="506"/>
                  </a:cubicBezTo>
                  <a:cubicBezTo>
                    <a:pt x="485" y="490"/>
                    <a:pt x="488" y="479"/>
                    <a:pt x="472" y="459"/>
                  </a:cubicBezTo>
                  <a:cubicBezTo>
                    <a:pt x="421" y="395"/>
                    <a:pt x="422" y="294"/>
                    <a:pt x="470" y="225"/>
                  </a:cubicBezTo>
                  <a:cubicBezTo>
                    <a:pt x="576" y="71"/>
                    <a:pt x="731" y="11"/>
                    <a:pt x="910" y="1"/>
                  </a:cubicBezTo>
                  <a:cubicBezTo>
                    <a:pt x="921" y="0"/>
                    <a:pt x="933" y="11"/>
                    <a:pt x="944" y="17"/>
                  </a:cubicBezTo>
                  <a:cubicBezTo>
                    <a:pt x="931" y="24"/>
                    <a:pt x="918" y="34"/>
                    <a:pt x="904" y="37"/>
                  </a:cubicBezTo>
                  <a:cubicBezTo>
                    <a:pt x="762" y="59"/>
                    <a:pt x="639" y="118"/>
                    <a:pt x="541" y="226"/>
                  </a:cubicBezTo>
                  <a:cubicBezTo>
                    <a:pt x="483" y="289"/>
                    <a:pt x="471" y="359"/>
                    <a:pt x="503" y="438"/>
                  </a:cubicBezTo>
                  <a:cubicBezTo>
                    <a:pt x="518" y="477"/>
                    <a:pt x="515" y="510"/>
                    <a:pt x="487" y="546"/>
                  </a:cubicBezTo>
                  <a:cubicBezTo>
                    <a:pt x="441" y="605"/>
                    <a:pt x="417" y="674"/>
                    <a:pt x="427" y="752"/>
                  </a:cubicBezTo>
                  <a:cubicBezTo>
                    <a:pt x="436" y="829"/>
                    <a:pt x="519" y="905"/>
                    <a:pt x="612" y="909"/>
                  </a:cubicBezTo>
                  <a:cubicBezTo>
                    <a:pt x="664" y="911"/>
                    <a:pt x="717" y="896"/>
                    <a:pt x="769" y="898"/>
                  </a:cubicBezTo>
                  <a:cubicBezTo>
                    <a:pt x="805" y="900"/>
                    <a:pt x="837" y="884"/>
                    <a:pt x="868" y="887"/>
                  </a:cubicBezTo>
                  <a:cubicBezTo>
                    <a:pt x="902" y="890"/>
                    <a:pt x="935" y="912"/>
                    <a:pt x="965" y="931"/>
                  </a:cubicBezTo>
                  <a:cubicBezTo>
                    <a:pt x="1004" y="954"/>
                    <a:pt x="1042" y="979"/>
                    <a:pt x="1077" y="1007"/>
                  </a:cubicBezTo>
                  <a:cubicBezTo>
                    <a:pt x="1096" y="1022"/>
                    <a:pt x="1110" y="1045"/>
                    <a:pt x="1122" y="1066"/>
                  </a:cubicBezTo>
                  <a:cubicBezTo>
                    <a:pt x="1148" y="1112"/>
                    <a:pt x="1165" y="1166"/>
                    <a:pt x="1198" y="1205"/>
                  </a:cubicBezTo>
                  <a:cubicBezTo>
                    <a:pt x="1242" y="1257"/>
                    <a:pt x="1303" y="1289"/>
                    <a:pt x="1371" y="1304"/>
                  </a:cubicBezTo>
                  <a:cubicBezTo>
                    <a:pt x="1481" y="1327"/>
                    <a:pt x="1591" y="1338"/>
                    <a:pt x="1704" y="1321"/>
                  </a:cubicBezTo>
                  <a:cubicBezTo>
                    <a:pt x="1740" y="1315"/>
                    <a:pt x="1778" y="1321"/>
                    <a:pt x="1815" y="1327"/>
                  </a:cubicBezTo>
                  <a:cubicBezTo>
                    <a:pt x="1828" y="1330"/>
                    <a:pt x="1846" y="1348"/>
                    <a:pt x="1848" y="1361"/>
                  </a:cubicBezTo>
                  <a:cubicBezTo>
                    <a:pt x="1856" y="1407"/>
                    <a:pt x="1885" y="1429"/>
                    <a:pt x="1925" y="1447"/>
                  </a:cubicBezTo>
                  <a:cubicBezTo>
                    <a:pt x="2091" y="1521"/>
                    <a:pt x="2264" y="1531"/>
                    <a:pt x="2441" y="1510"/>
                  </a:cubicBezTo>
                  <a:cubicBezTo>
                    <a:pt x="2527" y="1499"/>
                    <a:pt x="2611" y="1476"/>
                    <a:pt x="2696" y="1457"/>
                  </a:cubicBezTo>
                  <a:cubicBezTo>
                    <a:pt x="2733" y="1448"/>
                    <a:pt x="2759" y="1420"/>
                    <a:pt x="2790" y="1401"/>
                  </a:cubicBezTo>
                  <a:cubicBezTo>
                    <a:pt x="2835" y="1373"/>
                    <a:pt x="2853" y="1329"/>
                    <a:pt x="2885" y="1295"/>
                  </a:cubicBezTo>
                  <a:cubicBezTo>
                    <a:pt x="2917" y="1258"/>
                    <a:pt x="2953" y="1224"/>
                    <a:pt x="2991" y="1194"/>
                  </a:cubicBezTo>
                  <a:cubicBezTo>
                    <a:pt x="3006" y="1183"/>
                    <a:pt x="3033" y="1184"/>
                    <a:pt x="3054" y="1184"/>
                  </a:cubicBezTo>
                  <a:cubicBezTo>
                    <a:pt x="3074" y="1184"/>
                    <a:pt x="3094" y="1187"/>
                    <a:pt x="3113" y="1194"/>
                  </a:cubicBezTo>
                  <a:cubicBezTo>
                    <a:pt x="3231" y="1238"/>
                    <a:pt x="3348" y="1220"/>
                    <a:pt x="3466" y="1189"/>
                  </a:cubicBezTo>
                  <a:cubicBezTo>
                    <a:pt x="3520" y="1174"/>
                    <a:pt x="3578" y="1169"/>
                    <a:pt x="3635" y="1170"/>
                  </a:cubicBezTo>
                  <a:cubicBezTo>
                    <a:pt x="3713" y="1171"/>
                    <a:pt x="3774" y="1228"/>
                    <a:pt x="3792" y="1305"/>
                  </a:cubicBezTo>
                  <a:cubicBezTo>
                    <a:pt x="3794" y="1312"/>
                    <a:pt x="3793" y="1320"/>
                    <a:pt x="3795" y="1337"/>
                  </a:cubicBezTo>
                  <a:cubicBezTo>
                    <a:pt x="3781" y="1317"/>
                    <a:pt x="3772" y="1304"/>
                    <a:pt x="3763" y="1291"/>
                  </a:cubicBezTo>
                  <a:cubicBezTo>
                    <a:pt x="3718" y="1227"/>
                    <a:pt x="3660" y="1211"/>
                    <a:pt x="3584" y="1233"/>
                  </a:cubicBezTo>
                  <a:cubicBezTo>
                    <a:pt x="3480" y="1263"/>
                    <a:pt x="3378" y="1298"/>
                    <a:pt x="3268" y="1298"/>
                  </a:cubicBezTo>
                  <a:cubicBezTo>
                    <a:pt x="3187" y="1298"/>
                    <a:pt x="3117" y="1278"/>
                    <a:pt x="3050" y="1236"/>
                  </a:cubicBezTo>
                  <a:cubicBezTo>
                    <a:pt x="3016" y="1215"/>
                    <a:pt x="2983" y="1224"/>
                    <a:pt x="2961" y="1258"/>
                  </a:cubicBezTo>
                  <a:cubicBezTo>
                    <a:pt x="2921" y="1316"/>
                    <a:pt x="2885" y="1378"/>
                    <a:pt x="2839" y="1430"/>
                  </a:cubicBezTo>
                  <a:cubicBezTo>
                    <a:pt x="2814" y="1458"/>
                    <a:pt x="2770" y="1471"/>
                    <a:pt x="2733" y="1486"/>
                  </a:cubicBezTo>
                  <a:cubicBezTo>
                    <a:pt x="2705" y="1498"/>
                    <a:pt x="2672" y="1499"/>
                    <a:pt x="2643" y="1511"/>
                  </a:cubicBezTo>
                  <a:cubicBezTo>
                    <a:pt x="2625" y="1518"/>
                    <a:pt x="2606" y="1533"/>
                    <a:pt x="2596" y="1549"/>
                  </a:cubicBezTo>
                  <a:cubicBezTo>
                    <a:pt x="2531" y="1661"/>
                    <a:pt x="2465" y="1772"/>
                    <a:pt x="2405" y="1886"/>
                  </a:cubicBezTo>
                  <a:cubicBezTo>
                    <a:pt x="2281" y="2121"/>
                    <a:pt x="2176" y="2364"/>
                    <a:pt x="2087" y="2614"/>
                  </a:cubicBezTo>
                  <a:cubicBezTo>
                    <a:pt x="2083" y="2625"/>
                    <a:pt x="2080" y="2638"/>
                    <a:pt x="2077" y="2651"/>
                  </a:cubicBezTo>
                  <a:cubicBezTo>
                    <a:pt x="2128" y="2632"/>
                    <a:pt x="2175" y="2611"/>
                    <a:pt x="2224" y="2596"/>
                  </a:cubicBezTo>
                  <a:cubicBezTo>
                    <a:pt x="2274" y="2581"/>
                    <a:pt x="2324" y="2587"/>
                    <a:pt x="2362" y="2629"/>
                  </a:cubicBezTo>
                  <a:cubicBezTo>
                    <a:pt x="2371" y="2638"/>
                    <a:pt x="2376" y="2651"/>
                    <a:pt x="2387" y="2670"/>
                  </a:cubicBezTo>
                  <a:cubicBezTo>
                    <a:pt x="2370" y="2667"/>
                    <a:pt x="2359" y="2668"/>
                    <a:pt x="2356" y="2664"/>
                  </a:cubicBezTo>
                  <a:cubicBezTo>
                    <a:pt x="2337" y="2638"/>
                    <a:pt x="2315" y="2644"/>
                    <a:pt x="2291" y="2654"/>
                  </a:cubicBezTo>
                  <a:cubicBezTo>
                    <a:pt x="2282" y="2658"/>
                    <a:pt x="2273" y="2661"/>
                    <a:pt x="2264" y="2663"/>
                  </a:cubicBezTo>
                  <a:cubicBezTo>
                    <a:pt x="2143" y="2691"/>
                    <a:pt x="2076" y="2775"/>
                    <a:pt x="2027" y="2884"/>
                  </a:cubicBezTo>
                  <a:cubicBezTo>
                    <a:pt x="1988" y="2971"/>
                    <a:pt x="1947" y="3060"/>
                    <a:pt x="1894" y="3140"/>
                  </a:cubicBezTo>
                  <a:cubicBezTo>
                    <a:pt x="1864" y="3185"/>
                    <a:pt x="1809" y="3215"/>
                    <a:pt x="1764" y="3249"/>
                  </a:cubicBezTo>
                  <a:cubicBezTo>
                    <a:pt x="1744" y="3264"/>
                    <a:pt x="1716" y="3269"/>
                    <a:pt x="1696" y="3284"/>
                  </a:cubicBezTo>
                  <a:cubicBezTo>
                    <a:pt x="1683" y="3293"/>
                    <a:pt x="1671" y="3311"/>
                    <a:pt x="1667" y="3327"/>
                  </a:cubicBezTo>
                  <a:cubicBezTo>
                    <a:pt x="1637" y="3480"/>
                    <a:pt x="1598" y="3631"/>
                    <a:pt x="1588" y="3788"/>
                  </a:cubicBezTo>
                  <a:cubicBezTo>
                    <a:pt x="1583" y="3850"/>
                    <a:pt x="1572" y="3912"/>
                    <a:pt x="1563" y="3984"/>
                  </a:cubicBezTo>
                  <a:cubicBezTo>
                    <a:pt x="1603" y="3953"/>
                    <a:pt x="1634" y="3930"/>
                    <a:pt x="1664" y="3907"/>
                  </a:cubicBezTo>
                  <a:cubicBezTo>
                    <a:pt x="1728" y="3857"/>
                    <a:pt x="1798" y="3817"/>
                    <a:pt x="1875" y="3794"/>
                  </a:cubicBezTo>
                  <a:cubicBezTo>
                    <a:pt x="1954" y="3770"/>
                    <a:pt x="2036" y="3757"/>
                    <a:pt x="2114" y="3794"/>
                  </a:cubicBezTo>
                  <a:cubicBezTo>
                    <a:pt x="2165" y="3818"/>
                    <a:pt x="2203" y="3860"/>
                    <a:pt x="2227" y="3912"/>
                  </a:cubicBezTo>
                  <a:cubicBezTo>
                    <a:pt x="2224" y="3914"/>
                    <a:pt x="2222" y="3917"/>
                    <a:pt x="2219" y="3920"/>
                  </a:cubicBezTo>
                  <a:cubicBezTo>
                    <a:pt x="2210" y="3915"/>
                    <a:pt x="2200" y="3910"/>
                    <a:pt x="2193" y="3903"/>
                  </a:cubicBezTo>
                  <a:cubicBezTo>
                    <a:pt x="2138" y="3840"/>
                    <a:pt x="2097" y="3868"/>
                    <a:pt x="2056" y="3917"/>
                  </a:cubicBezTo>
                  <a:cubicBezTo>
                    <a:pt x="2021" y="3958"/>
                    <a:pt x="2002" y="4002"/>
                    <a:pt x="2028" y="4060"/>
                  </a:cubicBezTo>
                  <a:cubicBezTo>
                    <a:pt x="2045" y="4098"/>
                    <a:pt x="2047" y="4144"/>
                    <a:pt x="2051" y="4186"/>
                  </a:cubicBezTo>
                  <a:cubicBezTo>
                    <a:pt x="2055" y="4235"/>
                    <a:pt x="2002" y="4307"/>
                    <a:pt x="1954" y="4319"/>
                  </a:cubicBezTo>
                  <a:cubicBezTo>
                    <a:pt x="1897" y="4333"/>
                    <a:pt x="1839" y="4346"/>
                    <a:pt x="1780" y="4360"/>
                  </a:cubicBezTo>
                  <a:cubicBezTo>
                    <a:pt x="1781" y="4362"/>
                    <a:pt x="1783" y="4369"/>
                    <a:pt x="1787" y="4373"/>
                  </a:cubicBezTo>
                  <a:cubicBezTo>
                    <a:pt x="1805" y="4390"/>
                    <a:pt x="1803" y="4403"/>
                    <a:pt x="1781" y="4416"/>
                  </a:cubicBezTo>
                  <a:cubicBezTo>
                    <a:pt x="1768" y="4423"/>
                    <a:pt x="1759" y="4437"/>
                    <a:pt x="1750" y="4449"/>
                  </a:cubicBezTo>
                  <a:cubicBezTo>
                    <a:pt x="1720" y="4492"/>
                    <a:pt x="1681" y="4524"/>
                    <a:pt x="1631" y="4541"/>
                  </a:cubicBezTo>
                  <a:cubicBezTo>
                    <a:pt x="1603" y="4550"/>
                    <a:pt x="1598" y="4564"/>
                    <a:pt x="1605" y="4590"/>
                  </a:cubicBezTo>
                  <a:cubicBezTo>
                    <a:pt x="1637" y="4719"/>
                    <a:pt x="1669" y="4847"/>
                    <a:pt x="1701" y="4976"/>
                  </a:cubicBezTo>
                  <a:cubicBezTo>
                    <a:pt x="1696" y="4976"/>
                    <a:pt x="1692" y="4976"/>
                    <a:pt x="1687" y="4976"/>
                  </a:cubicBezTo>
                  <a:close/>
                  <a:moveTo>
                    <a:pt x="1760" y="2506"/>
                  </a:moveTo>
                  <a:cubicBezTo>
                    <a:pt x="1798" y="2472"/>
                    <a:pt x="1829" y="2434"/>
                    <a:pt x="1842" y="2383"/>
                  </a:cubicBezTo>
                  <a:cubicBezTo>
                    <a:pt x="1873" y="2259"/>
                    <a:pt x="1906" y="2136"/>
                    <a:pt x="1939" y="2012"/>
                  </a:cubicBezTo>
                  <a:cubicBezTo>
                    <a:pt x="1948" y="1978"/>
                    <a:pt x="1961" y="1945"/>
                    <a:pt x="1973" y="1911"/>
                  </a:cubicBezTo>
                  <a:cubicBezTo>
                    <a:pt x="1974" y="1912"/>
                    <a:pt x="1976" y="1912"/>
                    <a:pt x="1978" y="1913"/>
                  </a:cubicBezTo>
                  <a:cubicBezTo>
                    <a:pt x="1940" y="2055"/>
                    <a:pt x="1902" y="2197"/>
                    <a:pt x="1865" y="2340"/>
                  </a:cubicBezTo>
                  <a:cubicBezTo>
                    <a:pt x="2000" y="2166"/>
                    <a:pt x="2024" y="1945"/>
                    <a:pt x="2126" y="1758"/>
                  </a:cubicBezTo>
                  <a:cubicBezTo>
                    <a:pt x="2115" y="1798"/>
                    <a:pt x="2098" y="1836"/>
                    <a:pt x="2085" y="1875"/>
                  </a:cubicBezTo>
                  <a:cubicBezTo>
                    <a:pt x="2045" y="1995"/>
                    <a:pt x="2005" y="2115"/>
                    <a:pt x="1968" y="2236"/>
                  </a:cubicBezTo>
                  <a:cubicBezTo>
                    <a:pt x="1947" y="2307"/>
                    <a:pt x="1930" y="2379"/>
                    <a:pt x="1914" y="2452"/>
                  </a:cubicBezTo>
                  <a:cubicBezTo>
                    <a:pt x="1908" y="2478"/>
                    <a:pt x="1908" y="2505"/>
                    <a:pt x="1907" y="2532"/>
                  </a:cubicBezTo>
                  <a:cubicBezTo>
                    <a:pt x="1906" y="2557"/>
                    <a:pt x="1907" y="2582"/>
                    <a:pt x="1907" y="2612"/>
                  </a:cubicBezTo>
                  <a:cubicBezTo>
                    <a:pt x="2000" y="2306"/>
                    <a:pt x="2104" y="2011"/>
                    <a:pt x="2236" y="1725"/>
                  </a:cubicBezTo>
                  <a:cubicBezTo>
                    <a:pt x="2237" y="1736"/>
                    <a:pt x="2234" y="1745"/>
                    <a:pt x="2230" y="1755"/>
                  </a:cubicBezTo>
                  <a:cubicBezTo>
                    <a:pt x="2165" y="1927"/>
                    <a:pt x="2096" y="2099"/>
                    <a:pt x="2035" y="2273"/>
                  </a:cubicBezTo>
                  <a:cubicBezTo>
                    <a:pt x="1990" y="2400"/>
                    <a:pt x="1954" y="2530"/>
                    <a:pt x="1916" y="2660"/>
                  </a:cubicBezTo>
                  <a:cubicBezTo>
                    <a:pt x="1907" y="2688"/>
                    <a:pt x="1907" y="2720"/>
                    <a:pt x="1903" y="2750"/>
                  </a:cubicBezTo>
                  <a:cubicBezTo>
                    <a:pt x="1909" y="2752"/>
                    <a:pt x="1914" y="2754"/>
                    <a:pt x="1919" y="2756"/>
                  </a:cubicBezTo>
                  <a:cubicBezTo>
                    <a:pt x="1937" y="2726"/>
                    <a:pt x="1959" y="2697"/>
                    <a:pt x="1972" y="2665"/>
                  </a:cubicBezTo>
                  <a:cubicBezTo>
                    <a:pt x="1989" y="2623"/>
                    <a:pt x="1996" y="2578"/>
                    <a:pt x="2011" y="2535"/>
                  </a:cubicBezTo>
                  <a:cubicBezTo>
                    <a:pt x="2074" y="2354"/>
                    <a:pt x="2137" y="2173"/>
                    <a:pt x="2203" y="1993"/>
                  </a:cubicBezTo>
                  <a:cubicBezTo>
                    <a:pt x="2230" y="1921"/>
                    <a:pt x="2264" y="1853"/>
                    <a:pt x="2295" y="1783"/>
                  </a:cubicBezTo>
                  <a:cubicBezTo>
                    <a:pt x="2299" y="1795"/>
                    <a:pt x="2297" y="1804"/>
                    <a:pt x="2293" y="1814"/>
                  </a:cubicBezTo>
                  <a:cubicBezTo>
                    <a:pt x="2179" y="2079"/>
                    <a:pt x="2087" y="2352"/>
                    <a:pt x="2001" y="2627"/>
                  </a:cubicBezTo>
                  <a:cubicBezTo>
                    <a:pt x="1996" y="2642"/>
                    <a:pt x="1996" y="2658"/>
                    <a:pt x="1994" y="2673"/>
                  </a:cubicBezTo>
                  <a:cubicBezTo>
                    <a:pt x="1998" y="2674"/>
                    <a:pt x="2002" y="2675"/>
                    <a:pt x="2006" y="2676"/>
                  </a:cubicBezTo>
                  <a:cubicBezTo>
                    <a:pt x="2146" y="2281"/>
                    <a:pt x="2325" y="1905"/>
                    <a:pt x="2531" y="1537"/>
                  </a:cubicBezTo>
                  <a:cubicBezTo>
                    <a:pt x="2521" y="1537"/>
                    <a:pt x="2515" y="1536"/>
                    <a:pt x="2510" y="1537"/>
                  </a:cubicBezTo>
                  <a:cubicBezTo>
                    <a:pt x="2348" y="1564"/>
                    <a:pt x="2187" y="1559"/>
                    <a:pt x="2027" y="1527"/>
                  </a:cubicBezTo>
                  <a:cubicBezTo>
                    <a:pt x="1960" y="1514"/>
                    <a:pt x="1894" y="1492"/>
                    <a:pt x="1842" y="1442"/>
                  </a:cubicBezTo>
                  <a:cubicBezTo>
                    <a:pt x="1832" y="1432"/>
                    <a:pt x="1818" y="1417"/>
                    <a:pt x="1819" y="1406"/>
                  </a:cubicBezTo>
                  <a:cubicBezTo>
                    <a:pt x="1823" y="1364"/>
                    <a:pt x="1797" y="1364"/>
                    <a:pt x="1769" y="1365"/>
                  </a:cubicBezTo>
                  <a:cubicBezTo>
                    <a:pt x="1686" y="1368"/>
                    <a:pt x="1603" y="1372"/>
                    <a:pt x="1521" y="1374"/>
                  </a:cubicBezTo>
                  <a:cubicBezTo>
                    <a:pt x="1479" y="1375"/>
                    <a:pt x="1468" y="1384"/>
                    <a:pt x="1469" y="1427"/>
                  </a:cubicBezTo>
                  <a:cubicBezTo>
                    <a:pt x="1469" y="1437"/>
                    <a:pt x="1471" y="1448"/>
                    <a:pt x="1472" y="1458"/>
                  </a:cubicBezTo>
                  <a:cubicBezTo>
                    <a:pt x="1485" y="1556"/>
                    <a:pt x="1501" y="1654"/>
                    <a:pt x="1512" y="1752"/>
                  </a:cubicBezTo>
                  <a:cubicBezTo>
                    <a:pt x="1526" y="1882"/>
                    <a:pt x="1538" y="2012"/>
                    <a:pt x="1546" y="2142"/>
                  </a:cubicBezTo>
                  <a:cubicBezTo>
                    <a:pt x="1552" y="2254"/>
                    <a:pt x="1560" y="2368"/>
                    <a:pt x="1551" y="2480"/>
                  </a:cubicBezTo>
                  <a:cubicBezTo>
                    <a:pt x="1544" y="2568"/>
                    <a:pt x="1590" y="2637"/>
                    <a:pt x="1605" y="2715"/>
                  </a:cubicBezTo>
                  <a:cubicBezTo>
                    <a:pt x="1605" y="2717"/>
                    <a:pt x="1610" y="2719"/>
                    <a:pt x="1613" y="2721"/>
                  </a:cubicBezTo>
                  <a:cubicBezTo>
                    <a:pt x="1636" y="2684"/>
                    <a:pt x="1658" y="2646"/>
                    <a:pt x="1682" y="2611"/>
                  </a:cubicBezTo>
                  <a:cubicBezTo>
                    <a:pt x="1707" y="2575"/>
                    <a:pt x="1734" y="2541"/>
                    <a:pt x="1760" y="2506"/>
                  </a:cubicBezTo>
                  <a:close/>
                  <a:moveTo>
                    <a:pt x="1624" y="4204"/>
                  </a:moveTo>
                  <a:cubicBezTo>
                    <a:pt x="1626" y="4207"/>
                    <a:pt x="1627" y="4210"/>
                    <a:pt x="1629" y="4212"/>
                  </a:cubicBezTo>
                  <a:cubicBezTo>
                    <a:pt x="1694" y="4190"/>
                    <a:pt x="1744" y="4132"/>
                    <a:pt x="1818" y="4131"/>
                  </a:cubicBezTo>
                  <a:cubicBezTo>
                    <a:pt x="1758" y="4168"/>
                    <a:pt x="1699" y="4204"/>
                    <a:pt x="1639" y="4240"/>
                  </a:cubicBezTo>
                  <a:cubicBezTo>
                    <a:pt x="1703" y="4231"/>
                    <a:pt x="1752" y="4181"/>
                    <a:pt x="1820" y="4185"/>
                  </a:cubicBezTo>
                  <a:cubicBezTo>
                    <a:pt x="1764" y="4217"/>
                    <a:pt x="1707" y="4249"/>
                    <a:pt x="1651" y="4281"/>
                  </a:cubicBezTo>
                  <a:cubicBezTo>
                    <a:pt x="1653" y="4286"/>
                    <a:pt x="1656" y="4290"/>
                    <a:pt x="1658" y="4295"/>
                  </a:cubicBezTo>
                  <a:cubicBezTo>
                    <a:pt x="1704" y="4273"/>
                    <a:pt x="1750" y="4250"/>
                    <a:pt x="1796" y="4228"/>
                  </a:cubicBezTo>
                  <a:cubicBezTo>
                    <a:pt x="1798" y="4231"/>
                    <a:pt x="1800" y="4235"/>
                    <a:pt x="1802" y="4238"/>
                  </a:cubicBezTo>
                  <a:cubicBezTo>
                    <a:pt x="1775" y="4257"/>
                    <a:pt x="1747" y="4275"/>
                    <a:pt x="1719" y="4295"/>
                  </a:cubicBezTo>
                  <a:cubicBezTo>
                    <a:pt x="1732" y="4298"/>
                    <a:pt x="1741" y="4300"/>
                    <a:pt x="1750" y="4303"/>
                  </a:cubicBezTo>
                  <a:cubicBezTo>
                    <a:pt x="1768" y="4310"/>
                    <a:pt x="1786" y="4325"/>
                    <a:pt x="1802" y="4323"/>
                  </a:cubicBezTo>
                  <a:cubicBezTo>
                    <a:pt x="1849" y="4317"/>
                    <a:pt x="1895" y="4306"/>
                    <a:pt x="1940" y="4293"/>
                  </a:cubicBezTo>
                  <a:cubicBezTo>
                    <a:pt x="1986" y="4280"/>
                    <a:pt x="2022" y="4231"/>
                    <a:pt x="2016" y="4184"/>
                  </a:cubicBezTo>
                  <a:cubicBezTo>
                    <a:pt x="2010" y="4139"/>
                    <a:pt x="1996" y="4094"/>
                    <a:pt x="1988" y="4049"/>
                  </a:cubicBezTo>
                  <a:cubicBezTo>
                    <a:pt x="1983" y="4025"/>
                    <a:pt x="1976" y="3998"/>
                    <a:pt x="1982" y="3976"/>
                  </a:cubicBezTo>
                  <a:cubicBezTo>
                    <a:pt x="1999" y="3916"/>
                    <a:pt x="2037" y="3870"/>
                    <a:pt x="2096" y="3844"/>
                  </a:cubicBezTo>
                  <a:cubicBezTo>
                    <a:pt x="2103" y="3841"/>
                    <a:pt x="2109" y="3836"/>
                    <a:pt x="2120" y="3829"/>
                  </a:cubicBezTo>
                  <a:cubicBezTo>
                    <a:pt x="2077" y="3805"/>
                    <a:pt x="2035" y="3801"/>
                    <a:pt x="1992" y="3804"/>
                  </a:cubicBezTo>
                  <a:cubicBezTo>
                    <a:pt x="1922" y="3810"/>
                    <a:pt x="1863" y="3848"/>
                    <a:pt x="1800" y="3875"/>
                  </a:cubicBezTo>
                  <a:cubicBezTo>
                    <a:pt x="1717" y="3910"/>
                    <a:pt x="1648" y="3966"/>
                    <a:pt x="1582" y="4027"/>
                  </a:cubicBezTo>
                  <a:cubicBezTo>
                    <a:pt x="1571" y="4037"/>
                    <a:pt x="1557" y="4051"/>
                    <a:pt x="1557" y="4063"/>
                  </a:cubicBezTo>
                  <a:cubicBezTo>
                    <a:pt x="1556" y="4107"/>
                    <a:pt x="1561" y="4152"/>
                    <a:pt x="1565" y="4200"/>
                  </a:cubicBezTo>
                  <a:cubicBezTo>
                    <a:pt x="1618" y="4116"/>
                    <a:pt x="1678" y="4043"/>
                    <a:pt x="1772" y="3992"/>
                  </a:cubicBezTo>
                  <a:cubicBezTo>
                    <a:pt x="1735" y="3991"/>
                    <a:pt x="1722" y="4026"/>
                    <a:pt x="1687" y="4015"/>
                  </a:cubicBezTo>
                  <a:cubicBezTo>
                    <a:pt x="1774" y="3937"/>
                    <a:pt x="1881" y="3918"/>
                    <a:pt x="1979" y="3876"/>
                  </a:cubicBezTo>
                  <a:cubicBezTo>
                    <a:pt x="1976" y="3883"/>
                    <a:pt x="1972" y="3889"/>
                    <a:pt x="1966" y="3892"/>
                  </a:cubicBezTo>
                  <a:cubicBezTo>
                    <a:pt x="1930" y="3907"/>
                    <a:pt x="1893" y="3920"/>
                    <a:pt x="1857" y="3936"/>
                  </a:cubicBezTo>
                  <a:cubicBezTo>
                    <a:pt x="1841" y="3943"/>
                    <a:pt x="1816" y="3946"/>
                    <a:pt x="1829" y="3975"/>
                  </a:cubicBezTo>
                  <a:cubicBezTo>
                    <a:pt x="1858" y="3967"/>
                    <a:pt x="1887" y="3959"/>
                    <a:pt x="1915" y="3952"/>
                  </a:cubicBezTo>
                  <a:cubicBezTo>
                    <a:pt x="1916" y="3955"/>
                    <a:pt x="1917" y="3958"/>
                    <a:pt x="1918" y="3961"/>
                  </a:cubicBezTo>
                  <a:cubicBezTo>
                    <a:pt x="1890" y="3974"/>
                    <a:pt x="1862" y="3987"/>
                    <a:pt x="1835" y="4000"/>
                  </a:cubicBezTo>
                  <a:cubicBezTo>
                    <a:pt x="1807" y="4013"/>
                    <a:pt x="1780" y="4026"/>
                    <a:pt x="1753" y="4040"/>
                  </a:cubicBezTo>
                  <a:cubicBezTo>
                    <a:pt x="1728" y="4054"/>
                    <a:pt x="1703" y="4070"/>
                    <a:pt x="1679" y="4084"/>
                  </a:cubicBezTo>
                  <a:cubicBezTo>
                    <a:pt x="1680" y="4087"/>
                    <a:pt x="1682" y="4090"/>
                    <a:pt x="1684" y="4093"/>
                  </a:cubicBezTo>
                  <a:cubicBezTo>
                    <a:pt x="1748" y="4067"/>
                    <a:pt x="1813" y="4041"/>
                    <a:pt x="1878" y="4014"/>
                  </a:cubicBezTo>
                  <a:cubicBezTo>
                    <a:pt x="1879" y="4017"/>
                    <a:pt x="1880" y="4020"/>
                    <a:pt x="1881" y="4022"/>
                  </a:cubicBezTo>
                  <a:cubicBezTo>
                    <a:pt x="1838" y="4044"/>
                    <a:pt x="1796" y="4068"/>
                    <a:pt x="1751" y="4087"/>
                  </a:cubicBezTo>
                  <a:cubicBezTo>
                    <a:pt x="1696" y="4110"/>
                    <a:pt x="1649" y="4138"/>
                    <a:pt x="1634" y="4163"/>
                  </a:cubicBezTo>
                  <a:cubicBezTo>
                    <a:pt x="1702" y="4119"/>
                    <a:pt x="1808" y="4074"/>
                    <a:pt x="1843" y="4077"/>
                  </a:cubicBezTo>
                  <a:cubicBezTo>
                    <a:pt x="1768" y="4120"/>
                    <a:pt x="1696" y="4162"/>
                    <a:pt x="1624" y="4204"/>
                  </a:cubicBezTo>
                  <a:close/>
                  <a:moveTo>
                    <a:pt x="1039" y="3552"/>
                  </a:moveTo>
                  <a:cubicBezTo>
                    <a:pt x="1042" y="3552"/>
                    <a:pt x="1045" y="3551"/>
                    <a:pt x="1049" y="3551"/>
                  </a:cubicBezTo>
                  <a:cubicBezTo>
                    <a:pt x="1038" y="3520"/>
                    <a:pt x="1028" y="3490"/>
                    <a:pt x="1018" y="3460"/>
                  </a:cubicBezTo>
                  <a:cubicBezTo>
                    <a:pt x="1005" y="3423"/>
                    <a:pt x="984" y="3387"/>
                    <a:pt x="1003" y="3345"/>
                  </a:cubicBezTo>
                  <a:cubicBezTo>
                    <a:pt x="1007" y="3336"/>
                    <a:pt x="1006" y="3321"/>
                    <a:pt x="1001" y="3311"/>
                  </a:cubicBezTo>
                  <a:cubicBezTo>
                    <a:pt x="986" y="3283"/>
                    <a:pt x="1004" y="3241"/>
                    <a:pt x="967" y="3221"/>
                  </a:cubicBezTo>
                  <a:cubicBezTo>
                    <a:pt x="963" y="3219"/>
                    <a:pt x="962" y="3210"/>
                    <a:pt x="961" y="3205"/>
                  </a:cubicBezTo>
                  <a:cubicBezTo>
                    <a:pt x="953" y="3163"/>
                    <a:pt x="945" y="3121"/>
                    <a:pt x="937" y="3078"/>
                  </a:cubicBezTo>
                  <a:cubicBezTo>
                    <a:pt x="930" y="3040"/>
                    <a:pt x="923" y="3001"/>
                    <a:pt x="917" y="2963"/>
                  </a:cubicBezTo>
                  <a:cubicBezTo>
                    <a:pt x="911" y="2964"/>
                    <a:pt x="906" y="2965"/>
                    <a:pt x="900" y="2966"/>
                  </a:cubicBezTo>
                  <a:cubicBezTo>
                    <a:pt x="924" y="3166"/>
                    <a:pt x="954" y="3365"/>
                    <a:pt x="1039" y="3552"/>
                  </a:cubicBezTo>
                  <a:close/>
                  <a:moveTo>
                    <a:pt x="1049" y="3423"/>
                  </a:moveTo>
                  <a:cubicBezTo>
                    <a:pt x="1052" y="3422"/>
                    <a:pt x="1055" y="3421"/>
                    <a:pt x="1059" y="3420"/>
                  </a:cubicBezTo>
                  <a:cubicBezTo>
                    <a:pt x="1048" y="3385"/>
                    <a:pt x="1037" y="3350"/>
                    <a:pt x="1026" y="3315"/>
                  </a:cubicBezTo>
                  <a:cubicBezTo>
                    <a:pt x="1022" y="3317"/>
                    <a:pt x="1018" y="3318"/>
                    <a:pt x="1014" y="3319"/>
                  </a:cubicBezTo>
                  <a:cubicBezTo>
                    <a:pt x="1026" y="3354"/>
                    <a:pt x="1037" y="3388"/>
                    <a:pt x="1049" y="34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 name="Freeform 6">
              <a:extLst>
                <a:ext uri="{FF2B5EF4-FFF2-40B4-BE49-F238E27FC236}">
                  <a16:creationId xmlns:a16="http://schemas.microsoft.com/office/drawing/2014/main" id="{3C7D827F-41F8-479B-B7E7-8404875B2C40}"/>
                </a:ext>
              </a:extLst>
            </p:cNvPr>
            <p:cNvSpPr>
              <a:spLocks/>
            </p:cNvSpPr>
            <p:nvPr/>
          </p:nvSpPr>
          <p:spPr bwMode="auto">
            <a:xfrm>
              <a:off x="7584" y="248"/>
              <a:ext cx="1887" cy="1204"/>
            </a:xfrm>
            <a:custGeom>
              <a:avLst/>
              <a:gdLst>
                <a:gd name="T0" fmla="*/ 1449 w 3137"/>
                <a:gd name="T1" fmla="*/ 351 h 2004"/>
                <a:gd name="T2" fmla="*/ 1446 w 3137"/>
                <a:gd name="T3" fmla="*/ 327 h 2004"/>
                <a:gd name="T4" fmla="*/ 1361 w 3137"/>
                <a:gd name="T5" fmla="*/ 144 h 2004"/>
                <a:gd name="T6" fmla="*/ 924 w 3137"/>
                <a:gd name="T7" fmla="*/ 85 h 2004"/>
                <a:gd name="T8" fmla="*/ 840 w 3137"/>
                <a:gd name="T9" fmla="*/ 140 h 2004"/>
                <a:gd name="T10" fmla="*/ 671 w 3137"/>
                <a:gd name="T11" fmla="*/ 176 h 2004"/>
                <a:gd name="T12" fmla="*/ 396 w 3137"/>
                <a:gd name="T13" fmla="*/ 165 h 2004"/>
                <a:gd name="T14" fmla="*/ 86 w 3137"/>
                <a:gd name="T15" fmla="*/ 343 h 2004"/>
                <a:gd name="T16" fmla="*/ 55 w 3137"/>
                <a:gd name="T17" fmla="*/ 530 h 2004"/>
                <a:gd name="T18" fmla="*/ 56 w 3137"/>
                <a:gd name="T19" fmla="*/ 581 h 2004"/>
                <a:gd name="T20" fmla="*/ 9 w 3137"/>
                <a:gd name="T21" fmla="*/ 451 h 2004"/>
                <a:gd name="T22" fmla="*/ 287 w 3137"/>
                <a:gd name="T23" fmla="*/ 155 h 2004"/>
                <a:gd name="T24" fmla="*/ 663 w 3137"/>
                <a:gd name="T25" fmla="*/ 135 h 2004"/>
                <a:gd name="T26" fmla="*/ 864 w 3137"/>
                <a:gd name="T27" fmla="*/ 84 h 2004"/>
                <a:gd name="T28" fmla="*/ 986 w 3137"/>
                <a:gd name="T29" fmla="*/ 29 h 2004"/>
                <a:gd name="T30" fmla="*/ 1408 w 3137"/>
                <a:gd name="T31" fmla="*/ 112 h 2004"/>
                <a:gd name="T32" fmla="*/ 1515 w 3137"/>
                <a:gd name="T33" fmla="*/ 288 h 2004"/>
                <a:gd name="T34" fmla="*/ 1560 w 3137"/>
                <a:gd name="T35" fmla="*/ 318 h 2004"/>
                <a:gd name="T36" fmla="*/ 1560 w 3137"/>
                <a:gd name="T37" fmla="*/ 302 h 2004"/>
                <a:gd name="T38" fmla="*/ 1597 w 3137"/>
                <a:gd name="T39" fmla="*/ 285 h 2004"/>
                <a:gd name="T40" fmla="*/ 1866 w 3137"/>
                <a:gd name="T41" fmla="*/ 252 h 2004"/>
                <a:gd name="T42" fmla="*/ 2218 w 3137"/>
                <a:gd name="T43" fmla="*/ 315 h 2004"/>
                <a:gd name="T44" fmla="*/ 2463 w 3137"/>
                <a:gd name="T45" fmla="*/ 521 h 2004"/>
                <a:gd name="T46" fmla="*/ 2501 w 3137"/>
                <a:gd name="T47" fmla="*/ 541 h 2004"/>
                <a:gd name="T48" fmla="*/ 2807 w 3137"/>
                <a:gd name="T49" fmla="*/ 669 h 2004"/>
                <a:gd name="T50" fmla="*/ 2930 w 3137"/>
                <a:gd name="T51" fmla="*/ 791 h 2004"/>
                <a:gd name="T52" fmla="*/ 2950 w 3137"/>
                <a:gd name="T53" fmla="*/ 889 h 2004"/>
                <a:gd name="T54" fmla="*/ 2907 w 3137"/>
                <a:gd name="T55" fmla="*/ 1013 h 2004"/>
                <a:gd name="T56" fmla="*/ 2904 w 3137"/>
                <a:gd name="T57" fmla="*/ 1020 h 2004"/>
                <a:gd name="T58" fmla="*/ 2940 w 3137"/>
                <a:gd name="T59" fmla="*/ 1224 h 2004"/>
                <a:gd name="T60" fmla="*/ 3077 w 3137"/>
                <a:gd name="T61" fmla="*/ 1472 h 2004"/>
                <a:gd name="T62" fmla="*/ 3040 w 3137"/>
                <a:gd name="T63" fmla="*/ 1923 h 2004"/>
                <a:gd name="T64" fmla="*/ 2940 w 3137"/>
                <a:gd name="T65" fmla="*/ 2003 h 2004"/>
                <a:gd name="T66" fmla="*/ 2909 w 3137"/>
                <a:gd name="T67" fmla="*/ 2000 h 2004"/>
                <a:gd name="T68" fmla="*/ 2907 w 3137"/>
                <a:gd name="T69" fmla="*/ 1992 h 2004"/>
                <a:gd name="T70" fmla="*/ 2931 w 3137"/>
                <a:gd name="T71" fmla="*/ 1975 h 2004"/>
                <a:gd name="T72" fmla="*/ 3075 w 3137"/>
                <a:gd name="T73" fmla="*/ 1760 h 2004"/>
                <a:gd name="T74" fmla="*/ 3007 w 3137"/>
                <a:gd name="T75" fmla="*/ 1406 h 2004"/>
                <a:gd name="T76" fmla="*/ 2941 w 3137"/>
                <a:gd name="T77" fmla="*/ 1302 h 2004"/>
                <a:gd name="T78" fmla="*/ 2849 w 3137"/>
                <a:gd name="T79" fmla="*/ 1073 h 2004"/>
                <a:gd name="T80" fmla="*/ 2860 w 3137"/>
                <a:gd name="T81" fmla="*/ 973 h 2004"/>
                <a:gd name="T82" fmla="*/ 2899 w 3137"/>
                <a:gd name="T83" fmla="*/ 791 h 2004"/>
                <a:gd name="T84" fmla="*/ 2751 w 3137"/>
                <a:gd name="T85" fmla="*/ 679 h 2004"/>
                <a:gd name="T86" fmla="*/ 2474 w 3137"/>
                <a:gd name="T87" fmla="*/ 567 h 2004"/>
                <a:gd name="T88" fmla="*/ 2366 w 3137"/>
                <a:gd name="T89" fmla="*/ 508 h 2004"/>
                <a:gd name="T90" fmla="*/ 1969 w 3137"/>
                <a:gd name="T91" fmla="*/ 292 h 2004"/>
                <a:gd name="T92" fmla="*/ 1707 w 3137"/>
                <a:gd name="T93" fmla="*/ 326 h 2004"/>
                <a:gd name="T94" fmla="*/ 1639 w 3137"/>
                <a:gd name="T95" fmla="*/ 340 h 2004"/>
                <a:gd name="T96" fmla="*/ 1503 w 3137"/>
                <a:gd name="T97" fmla="*/ 346 h 2004"/>
                <a:gd name="T98" fmla="*/ 1449 w 3137"/>
                <a:gd name="T99" fmla="*/ 351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37" h="2004">
                  <a:moveTo>
                    <a:pt x="1449" y="351"/>
                  </a:moveTo>
                  <a:cubicBezTo>
                    <a:pt x="1449" y="348"/>
                    <a:pt x="1445" y="338"/>
                    <a:pt x="1446" y="327"/>
                  </a:cubicBezTo>
                  <a:cubicBezTo>
                    <a:pt x="1449" y="251"/>
                    <a:pt x="1417" y="192"/>
                    <a:pt x="1361" y="144"/>
                  </a:cubicBezTo>
                  <a:cubicBezTo>
                    <a:pt x="1228" y="32"/>
                    <a:pt x="1079" y="31"/>
                    <a:pt x="924" y="85"/>
                  </a:cubicBezTo>
                  <a:cubicBezTo>
                    <a:pt x="894" y="96"/>
                    <a:pt x="867" y="120"/>
                    <a:pt x="840" y="140"/>
                  </a:cubicBezTo>
                  <a:cubicBezTo>
                    <a:pt x="788" y="178"/>
                    <a:pt x="732" y="181"/>
                    <a:pt x="671" y="176"/>
                  </a:cubicBezTo>
                  <a:cubicBezTo>
                    <a:pt x="579" y="169"/>
                    <a:pt x="486" y="155"/>
                    <a:pt x="396" y="165"/>
                  </a:cubicBezTo>
                  <a:cubicBezTo>
                    <a:pt x="270" y="178"/>
                    <a:pt x="160" y="234"/>
                    <a:pt x="86" y="343"/>
                  </a:cubicBezTo>
                  <a:cubicBezTo>
                    <a:pt x="47" y="400"/>
                    <a:pt x="37" y="463"/>
                    <a:pt x="55" y="530"/>
                  </a:cubicBezTo>
                  <a:cubicBezTo>
                    <a:pt x="59" y="543"/>
                    <a:pt x="56" y="558"/>
                    <a:pt x="56" y="581"/>
                  </a:cubicBezTo>
                  <a:cubicBezTo>
                    <a:pt x="18" y="539"/>
                    <a:pt x="0" y="504"/>
                    <a:pt x="9" y="451"/>
                  </a:cubicBezTo>
                  <a:cubicBezTo>
                    <a:pt x="38" y="290"/>
                    <a:pt x="142" y="206"/>
                    <a:pt x="287" y="155"/>
                  </a:cubicBezTo>
                  <a:cubicBezTo>
                    <a:pt x="411" y="111"/>
                    <a:pt x="537" y="116"/>
                    <a:pt x="663" y="135"/>
                  </a:cubicBezTo>
                  <a:cubicBezTo>
                    <a:pt x="739" y="146"/>
                    <a:pt x="803" y="135"/>
                    <a:pt x="864" y="84"/>
                  </a:cubicBezTo>
                  <a:cubicBezTo>
                    <a:pt x="897" y="57"/>
                    <a:pt x="943" y="38"/>
                    <a:pt x="986" y="29"/>
                  </a:cubicBezTo>
                  <a:cubicBezTo>
                    <a:pt x="1136" y="0"/>
                    <a:pt x="1281" y="19"/>
                    <a:pt x="1408" y="112"/>
                  </a:cubicBezTo>
                  <a:cubicBezTo>
                    <a:pt x="1467" y="155"/>
                    <a:pt x="1501" y="215"/>
                    <a:pt x="1515" y="288"/>
                  </a:cubicBezTo>
                  <a:cubicBezTo>
                    <a:pt x="1517" y="301"/>
                    <a:pt x="1544" y="308"/>
                    <a:pt x="1560" y="318"/>
                  </a:cubicBezTo>
                  <a:cubicBezTo>
                    <a:pt x="1560" y="312"/>
                    <a:pt x="1560" y="307"/>
                    <a:pt x="1560" y="302"/>
                  </a:cubicBezTo>
                  <a:cubicBezTo>
                    <a:pt x="1572" y="296"/>
                    <a:pt x="1584" y="287"/>
                    <a:pt x="1597" y="285"/>
                  </a:cubicBezTo>
                  <a:cubicBezTo>
                    <a:pt x="1687" y="273"/>
                    <a:pt x="1776" y="263"/>
                    <a:pt x="1866" y="252"/>
                  </a:cubicBezTo>
                  <a:cubicBezTo>
                    <a:pt x="1990" y="237"/>
                    <a:pt x="2111" y="256"/>
                    <a:pt x="2218" y="315"/>
                  </a:cubicBezTo>
                  <a:cubicBezTo>
                    <a:pt x="2311" y="366"/>
                    <a:pt x="2410" y="419"/>
                    <a:pt x="2463" y="521"/>
                  </a:cubicBezTo>
                  <a:cubicBezTo>
                    <a:pt x="2468" y="532"/>
                    <a:pt x="2487" y="537"/>
                    <a:pt x="2501" y="541"/>
                  </a:cubicBezTo>
                  <a:cubicBezTo>
                    <a:pt x="2609" y="568"/>
                    <a:pt x="2718" y="598"/>
                    <a:pt x="2807" y="669"/>
                  </a:cubicBezTo>
                  <a:cubicBezTo>
                    <a:pt x="2853" y="704"/>
                    <a:pt x="2896" y="745"/>
                    <a:pt x="2930" y="791"/>
                  </a:cubicBezTo>
                  <a:cubicBezTo>
                    <a:pt x="2949" y="816"/>
                    <a:pt x="2955" y="858"/>
                    <a:pt x="2950" y="889"/>
                  </a:cubicBezTo>
                  <a:cubicBezTo>
                    <a:pt x="2944" y="932"/>
                    <a:pt x="2922" y="972"/>
                    <a:pt x="2907" y="1013"/>
                  </a:cubicBezTo>
                  <a:cubicBezTo>
                    <a:pt x="2907" y="1015"/>
                    <a:pt x="2905" y="1017"/>
                    <a:pt x="2904" y="1020"/>
                  </a:cubicBezTo>
                  <a:cubicBezTo>
                    <a:pt x="2895" y="1092"/>
                    <a:pt x="2887" y="1168"/>
                    <a:pt x="2940" y="1224"/>
                  </a:cubicBezTo>
                  <a:cubicBezTo>
                    <a:pt x="3008" y="1296"/>
                    <a:pt x="3043" y="1384"/>
                    <a:pt x="3077" y="1472"/>
                  </a:cubicBezTo>
                  <a:cubicBezTo>
                    <a:pt x="3137" y="1628"/>
                    <a:pt x="3119" y="1779"/>
                    <a:pt x="3040" y="1923"/>
                  </a:cubicBezTo>
                  <a:cubicBezTo>
                    <a:pt x="3018" y="1962"/>
                    <a:pt x="2988" y="1995"/>
                    <a:pt x="2940" y="2003"/>
                  </a:cubicBezTo>
                  <a:cubicBezTo>
                    <a:pt x="2930" y="2004"/>
                    <a:pt x="2919" y="2001"/>
                    <a:pt x="2909" y="2000"/>
                  </a:cubicBezTo>
                  <a:cubicBezTo>
                    <a:pt x="2908" y="1998"/>
                    <a:pt x="2907" y="1995"/>
                    <a:pt x="2907" y="1992"/>
                  </a:cubicBezTo>
                  <a:cubicBezTo>
                    <a:pt x="2915" y="1986"/>
                    <a:pt x="2922" y="1980"/>
                    <a:pt x="2931" y="1975"/>
                  </a:cubicBezTo>
                  <a:cubicBezTo>
                    <a:pt x="3020" y="1931"/>
                    <a:pt x="3058" y="1852"/>
                    <a:pt x="3075" y="1760"/>
                  </a:cubicBezTo>
                  <a:cubicBezTo>
                    <a:pt x="3098" y="1634"/>
                    <a:pt x="3057" y="1518"/>
                    <a:pt x="3007" y="1406"/>
                  </a:cubicBezTo>
                  <a:cubicBezTo>
                    <a:pt x="2990" y="1369"/>
                    <a:pt x="2964" y="1336"/>
                    <a:pt x="2941" y="1302"/>
                  </a:cubicBezTo>
                  <a:cubicBezTo>
                    <a:pt x="2893" y="1232"/>
                    <a:pt x="2863" y="1155"/>
                    <a:pt x="2849" y="1073"/>
                  </a:cubicBezTo>
                  <a:cubicBezTo>
                    <a:pt x="2843" y="1041"/>
                    <a:pt x="2856" y="1006"/>
                    <a:pt x="2860" y="973"/>
                  </a:cubicBezTo>
                  <a:cubicBezTo>
                    <a:pt x="2929" y="938"/>
                    <a:pt x="2955" y="856"/>
                    <a:pt x="2899" y="791"/>
                  </a:cubicBezTo>
                  <a:cubicBezTo>
                    <a:pt x="2858" y="743"/>
                    <a:pt x="2811" y="703"/>
                    <a:pt x="2751" y="679"/>
                  </a:cubicBezTo>
                  <a:cubicBezTo>
                    <a:pt x="2658" y="642"/>
                    <a:pt x="2564" y="609"/>
                    <a:pt x="2474" y="567"/>
                  </a:cubicBezTo>
                  <a:cubicBezTo>
                    <a:pt x="2438" y="550"/>
                    <a:pt x="2399" y="538"/>
                    <a:pt x="2366" y="508"/>
                  </a:cubicBezTo>
                  <a:cubicBezTo>
                    <a:pt x="2251" y="405"/>
                    <a:pt x="2119" y="329"/>
                    <a:pt x="1969" y="292"/>
                  </a:cubicBezTo>
                  <a:cubicBezTo>
                    <a:pt x="1880" y="270"/>
                    <a:pt x="1791" y="286"/>
                    <a:pt x="1707" y="326"/>
                  </a:cubicBezTo>
                  <a:cubicBezTo>
                    <a:pt x="1687" y="335"/>
                    <a:pt x="1662" y="336"/>
                    <a:pt x="1639" y="340"/>
                  </a:cubicBezTo>
                  <a:cubicBezTo>
                    <a:pt x="1594" y="348"/>
                    <a:pt x="1550" y="366"/>
                    <a:pt x="1503" y="346"/>
                  </a:cubicBezTo>
                  <a:cubicBezTo>
                    <a:pt x="1491" y="341"/>
                    <a:pt x="1473" y="348"/>
                    <a:pt x="1449" y="3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 name="Freeform 7">
              <a:extLst>
                <a:ext uri="{FF2B5EF4-FFF2-40B4-BE49-F238E27FC236}">
                  <a16:creationId xmlns:a16="http://schemas.microsoft.com/office/drawing/2014/main" id="{6BA8D1F9-C496-4FBA-8980-CEAE9136DA61}"/>
                </a:ext>
              </a:extLst>
            </p:cNvPr>
            <p:cNvSpPr>
              <a:spLocks/>
            </p:cNvSpPr>
            <p:nvPr/>
          </p:nvSpPr>
          <p:spPr bwMode="auto">
            <a:xfrm>
              <a:off x="7494" y="796"/>
              <a:ext cx="1384" cy="476"/>
            </a:xfrm>
            <a:custGeom>
              <a:avLst/>
              <a:gdLst>
                <a:gd name="T0" fmla="*/ 889 w 2301"/>
                <a:gd name="T1" fmla="*/ 115 h 792"/>
                <a:gd name="T2" fmla="*/ 684 w 2301"/>
                <a:gd name="T3" fmla="*/ 8 h 792"/>
                <a:gd name="T4" fmla="*/ 686 w 2301"/>
                <a:gd name="T5" fmla="*/ 0 h 792"/>
                <a:gd name="T6" fmla="*/ 720 w 2301"/>
                <a:gd name="T7" fmla="*/ 6 h 792"/>
                <a:gd name="T8" fmla="*/ 882 w 2301"/>
                <a:gd name="T9" fmla="*/ 93 h 792"/>
                <a:gd name="T10" fmla="*/ 1228 w 2301"/>
                <a:gd name="T11" fmla="*/ 389 h 792"/>
                <a:gd name="T12" fmla="*/ 1334 w 2301"/>
                <a:gd name="T13" fmla="*/ 519 h 792"/>
                <a:gd name="T14" fmla="*/ 1381 w 2301"/>
                <a:gd name="T15" fmla="*/ 538 h 792"/>
                <a:gd name="T16" fmla="*/ 1521 w 2301"/>
                <a:gd name="T17" fmla="*/ 557 h 792"/>
                <a:gd name="T18" fmla="*/ 1692 w 2301"/>
                <a:gd name="T19" fmla="*/ 605 h 792"/>
                <a:gd name="T20" fmla="*/ 1890 w 2301"/>
                <a:gd name="T21" fmla="*/ 606 h 792"/>
                <a:gd name="T22" fmla="*/ 2190 w 2301"/>
                <a:gd name="T23" fmla="*/ 546 h 792"/>
                <a:gd name="T24" fmla="*/ 2301 w 2301"/>
                <a:gd name="T25" fmla="*/ 551 h 792"/>
                <a:gd name="T26" fmla="*/ 2300 w 2301"/>
                <a:gd name="T27" fmla="*/ 569 h 792"/>
                <a:gd name="T28" fmla="*/ 2211 w 2301"/>
                <a:gd name="T29" fmla="*/ 569 h 792"/>
                <a:gd name="T30" fmla="*/ 2146 w 2301"/>
                <a:gd name="T31" fmla="*/ 570 h 792"/>
                <a:gd name="T32" fmla="*/ 2064 w 2301"/>
                <a:gd name="T33" fmla="*/ 581 h 792"/>
                <a:gd name="T34" fmla="*/ 2037 w 2301"/>
                <a:gd name="T35" fmla="*/ 587 h 792"/>
                <a:gd name="T36" fmla="*/ 1693 w 2301"/>
                <a:gd name="T37" fmla="*/ 660 h 792"/>
                <a:gd name="T38" fmla="*/ 1491 w 2301"/>
                <a:gd name="T39" fmla="*/ 613 h 792"/>
                <a:gd name="T40" fmla="*/ 1181 w 2301"/>
                <a:gd name="T41" fmla="*/ 672 h 792"/>
                <a:gd name="T42" fmla="*/ 1095 w 2301"/>
                <a:gd name="T43" fmla="*/ 771 h 792"/>
                <a:gd name="T44" fmla="*/ 1073 w 2301"/>
                <a:gd name="T45" fmla="*/ 792 h 792"/>
                <a:gd name="T46" fmla="*/ 1093 w 2301"/>
                <a:gd name="T47" fmla="*/ 722 h 792"/>
                <a:gd name="T48" fmla="*/ 1272 w 2301"/>
                <a:gd name="T49" fmla="*/ 575 h 792"/>
                <a:gd name="T50" fmla="*/ 1279 w 2301"/>
                <a:gd name="T51" fmla="*/ 530 h 792"/>
                <a:gd name="T52" fmla="*/ 816 w 2301"/>
                <a:gd name="T53" fmla="*/ 152 h 792"/>
                <a:gd name="T54" fmla="*/ 457 w 2301"/>
                <a:gd name="T55" fmla="*/ 56 h 792"/>
                <a:gd name="T56" fmla="*/ 26 w 2301"/>
                <a:gd name="T57" fmla="*/ 133 h 792"/>
                <a:gd name="T58" fmla="*/ 0 w 2301"/>
                <a:gd name="T59" fmla="*/ 133 h 792"/>
                <a:gd name="T60" fmla="*/ 18 w 2301"/>
                <a:gd name="T61" fmla="*/ 112 h 792"/>
                <a:gd name="T62" fmla="*/ 335 w 2301"/>
                <a:gd name="T63" fmla="*/ 22 h 792"/>
                <a:gd name="T64" fmla="*/ 659 w 2301"/>
                <a:gd name="T65" fmla="*/ 47 h 792"/>
                <a:gd name="T66" fmla="*/ 862 w 2301"/>
                <a:gd name="T67" fmla="*/ 118 h 792"/>
                <a:gd name="T68" fmla="*/ 885 w 2301"/>
                <a:gd name="T69" fmla="*/ 125 h 792"/>
                <a:gd name="T70" fmla="*/ 889 w 2301"/>
                <a:gd name="T71" fmla="*/ 115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01" h="792">
                  <a:moveTo>
                    <a:pt x="889" y="115"/>
                  </a:moveTo>
                  <a:cubicBezTo>
                    <a:pt x="821" y="79"/>
                    <a:pt x="752" y="43"/>
                    <a:pt x="684" y="8"/>
                  </a:cubicBezTo>
                  <a:cubicBezTo>
                    <a:pt x="685" y="5"/>
                    <a:pt x="685" y="2"/>
                    <a:pt x="686" y="0"/>
                  </a:cubicBezTo>
                  <a:cubicBezTo>
                    <a:pt x="697" y="1"/>
                    <a:pt x="710" y="1"/>
                    <a:pt x="720" y="6"/>
                  </a:cubicBezTo>
                  <a:cubicBezTo>
                    <a:pt x="774" y="34"/>
                    <a:pt x="832" y="58"/>
                    <a:pt x="882" y="93"/>
                  </a:cubicBezTo>
                  <a:cubicBezTo>
                    <a:pt x="1008" y="179"/>
                    <a:pt x="1123" y="279"/>
                    <a:pt x="1228" y="389"/>
                  </a:cubicBezTo>
                  <a:cubicBezTo>
                    <a:pt x="1267" y="429"/>
                    <a:pt x="1300" y="475"/>
                    <a:pt x="1334" y="519"/>
                  </a:cubicBezTo>
                  <a:cubicBezTo>
                    <a:pt x="1347" y="535"/>
                    <a:pt x="1360" y="537"/>
                    <a:pt x="1381" y="538"/>
                  </a:cubicBezTo>
                  <a:cubicBezTo>
                    <a:pt x="1428" y="539"/>
                    <a:pt x="1475" y="546"/>
                    <a:pt x="1521" y="557"/>
                  </a:cubicBezTo>
                  <a:cubicBezTo>
                    <a:pt x="1579" y="570"/>
                    <a:pt x="1636" y="588"/>
                    <a:pt x="1692" y="605"/>
                  </a:cubicBezTo>
                  <a:cubicBezTo>
                    <a:pt x="1758" y="624"/>
                    <a:pt x="1822" y="623"/>
                    <a:pt x="1890" y="606"/>
                  </a:cubicBezTo>
                  <a:cubicBezTo>
                    <a:pt x="1989" y="582"/>
                    <a:pt x="2085" y="542"/>
                    <a:pt x="2190" y="546"/>
                  </a:cubicBezTo>
                  <a:cubicBezTo>
                    <a:pt x="2227" y="548"/>
                    <a:pt x="2264" y="550"/>
                    <a:pt x="2301" y="551"/>
                  </a:cubicBezTo>
                  <a:cubicBezTo>
                    <a:pt x="2301" y="557"/>
                    <a:pt x="2301" y="563"/>
                    <a:pt x="2300" y="569"/>
                  </a:cubicBezTo>
                  <a:cubicBezTo>
                    <a:pt x="2271" y="569"/>
                    <a:pt x="2241" y="568"/>
                    <a:pt x="2211" y="569"/>
                  </a:cubicBezTo>
                  <a:cubicBezTo>
                    <a:pt x="2189" y="569"/>
                    <a:pt x="2168" y="568"/>
                    <a:pt x="2146" y="570"/>
                  </a:cubicBezTo>
                  <a:cubicBezTo>
                    <a:pt x="2119" y="573"/>
                    <a:pt x="2091" y="577"/>
                    <a:pt x="2064" y="581"/>
                  </a:cubicBezTo>
                  <a:cubicBezTo>
                    <a:pt x="2055" y="582"/>
                    <a:pt x="2044" y="582"/>
                    <a:pt x="2037" y="587"/>
                  </a:cubicBezTo>
                  <a:cubicBezTo>
                    <a:pt x="1932" y="656"/>
                    <a:pt x="1816" y="673"/>
                    <a:pt x="1693" y="660"/>
                  </a:cubicBezTo>
                  <a:cubicBezTo>
                    <a:pt x="1623" y="653"/>
                    <a:pt x="1558" y="634"/>
                    <a:pt x="1491" y="613"/>
                  </a:cubicBezTo>
                  <a:cubicBezTo>
                    <a:pt x="1380" y="578"/>
                    <a:pt x="1271" y="587"/>
                    <a:pt x="1181" y="672"/>
                  </a:cubicBezTo>
                  <a:cubicBezTo>
                    <a:pt x="1149" y="702"/>
                    <a:pt x="1123" y="738"/>
                    <a:pt x="1095" y="771"/>
                  </a:cubicBezTo>
                  <a:cubicBezTo>
                    <a:pt x="1089" y="778"/>
                    <a:pt x="1082" y="783"/>
                    <a:pt x="1073" y="792"/>
                  </a:cubicBezTo>
                  <a:cubicBezTo>
                    <a:pt x="1063" y="760"/>
                    <a:pt x="1075" y="739"/>
                    <a:pt x="1093" y="722"/>
                  </a:cubicBezTo>
                  <a:cubicBezTo>
                    <a:pt x="1148" y="667"/>
                    <a:pt x="1197" y="606"/>
                    <a:pt x="1272" y="575"/>
                  </a:cubicBezTo>
                  <a:cubicBezTo>
                    <a:pt x="1290" y="568"/>
                    <a:pt x="1298" y="554"/>
                    <a:pt x="1279" y="530"/>
                  </a:cubicBezTo>
                  <a:cubicBezTo>
                    <a:pt x="1153" y="368"/>
                    <a:pt x="995" y="246"/>
                    <a:pt x="816" y="152"/>
                  </a:cubicBezTo>
                  <a:cubicBezTo>
                    <a:pt x="705" y="94"/>
                    <a:pt x="585" y="59"/>
                    <a:pt x="457" y="56"/>
                  </a:cubicBezTo>
                  <a:cubicBezTo>
                    <a:pt x="308" y="53"/>
                    <a:pt x="166" y="82"/>
                    <a:pt x="26" y="133"/>
                  </a:cubicBezTo>
                  <a:cubicBezTo>
                    <a:pt x="19" y="136"/>
                    <a:pt x="9" y="133"/>
                    <a:pt x="0" y="133"/>
                  </a:cubicBezTo>
                  <a:cubicBezTo>
                    <a:pt x="6" y="126"/>
                    <a:pt x="10" y="116"/>
                    <a:pt x="18" y="112"/>
                  </a:cubicBezTo>
                  <a:cubicBezTo>
                    <a:pt x="118" y="62"/>
                    <a:pt x="225" y="38"/>
                    <a:pt x="335" y="22"/>
                  </a:cubicBezTo>
                  <a:cubicBezTo>
                    <a:pt x="446" y="5"/>
                    <a:pt x="553" y="25"/>
                    <a:pt x="659" y="47"/>
                  </a:cubicBezTo>
                  <a:cubicBezTo>
                    <a:pt x="729" y="61"/>
                    <a:pt x="795" y="94"/>
                    <a:pt x="862" y="118"/>
                  </a:cubicBezTo>
                  <a:cubicBezTo>
                    <a:pt x="870" y="121"/>
                    <a:pt x="877" y="123"/>
                    <a:pt x="885" y="125"/>
                  </a:cubicBezTo>
                  <a:cubicBezTo>
                    <a:pt x="886" y="122"/>
                    <a:pt x="888" y="119"/>
                    <a:pt x="889"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 name="Freeform 8">
              <a:extLst>
                <a:ext uri="{FF2B5EF4-FFF2-40B4-BE49-F238E27FC236}">
                  <a16:creationId xmlns:a16="http://schemas.microsoft.com/office/drawing/2014/main" id="{C3289A5D-2B85-4A37-ABA4-BC753511D5BA}"/>
                </a:ext>
              </a:extLst>
            </p:cNvPr>
            <p:cNvSpPr>
              <a:spLocks/>
            </p:cNvSpPr>
            <p:nvPr/>
          </p:nvSpPr>
          <p:spPr bwMode="auto">
            <a:xfrm>
              <a:off x="8653" y="1008"/>
              <a:ext cx="520" cy="119"/>
            </a:xfrm>
            <a:custGeom>
              <a:avLst/>
              <a:gdLst>
                <a:gd name="T0" fmla="*/ 862 w 864"/>
                <a:gd name="T1" fmla="*/ 95 h 198"/>
                <a:gd name="T2" fmla="*/ 425 w 864"/>
                <a:gd name="T3" fmla="*/ 44 h 198"/>
                <a:gd name="T4" fmla="*/ 9 w 864"/>
                <a:gd name="T5" fmla="*/ 198 h 198"/>
                <a:gd name="T6" fmla="*/ 0 w 864"/>
                <a:gd name="T7" fmla="*/ 187 h 198"/>
                <a:gd name="T8" fmla="*/ 24 w 864"/>
                <a:gd name="T9" fmla="*/ 156 h 198"/>
                <a:gd name="T10" fmla="*/ 409 w 864"/>
                <a:gd name="T11" fmla="*/ 6 h 198"/>
                <a:gd name="T12" fmla="*/ 650 w 864"/>
                <a:gd name="T13" fmla="*/ 5 h 198"/>
                <a:gd name="T14" fmla="*/ 849 w 864"/>
                <a:gd name="T15" fmla="*/ 73 h 198"/>
                <a:gd name="T16" fmla="*/ 864 w 864"/>
                <a:gd name="T17" fmla="*/ 85 h 198"/>
                <a:gd name="T18" fmla="*/ 862 w 864"/>
                <a:gd name="T1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4" h="198">
                  <a:moveTo>
                    <a:pt x="862" y="95"/>
                  </a:moveTo>
                  <a:cubicBezTo>
                    <a:pt x="720" y="44"/>
                    <a:pt x="576" y="8"/>
                    <a:pt x="425" y="44"/>
                  </a:cubicBezTo>
                  <a:cubicBezTo>
                    <a:pt x="280" y="79"/>
                    <a:pt x="135" y="111"/>
                    <a:pt x="9" y="198"/>
                  </a:cubicBezTo>
                  <a:cubicBezTo>
                    <a:pt x="6" y="194"/>
                    <a:pt x="3" y="191"/>
                    <a:pt x="0" y="187"/>
                  </a:cubicBezTo>
                  <a:cubicBezTo>
                    <a:pt x="8" y="177"/>
                    <a:pt x="15" y="165"/>
                    <a:pt x="24" y="156"/>
                  </a:cubicBezTo>
                  <a:cubicBezTo>
                    <a:pt x="134" y="59"/>
                    <a:pt x="265" y="13"/>
                    <a:pt x="409" y="6"/>
                  </a:cubicBezTo>
                  <a:cubicBezTo>
                    <a:pt x="489" y="2"/>
                    <a:pt x="570" y="0"/>
                    <a:pt x="650" y="5"/>
                  </a:cubicBezTo>
                  <a:cubicBezTo>
                    <a:pt x="721" y="10"/>
                    <a:pt x="788" y="33"/>
                    <a:pt x="849" y="73"/>
                  </a:cubicBezTo>
                  <a:cubicBezTo>
                    <a:pt x="854" y="76"/>
                    <a:pt x="859" y="81"/>
                    <a:pt x="864" y="85"/>
                  </a:cubicBezTo>
                  <a:cubicBezTo>
                    <a:pt x="864" y="88"/>
                    <a:pt x="863" y="91"/>
                    <a:pt x="862"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 name="Freeform 9">
              <a:extLst>
                <a:ext uri="{FF2B5EF4-FFF2-40B4-BE49-F238E27FC236}">
                  <a16:creationId xmlns:a16="http://schemas.microsoft.com/office/drawing/2014/main" id="{CE30A797-D207-4BB6-8125-FB98FA96A140}"/>
                </a:ext>
              </a:extLst>
            </p:cNvPr>
            <p:cNvSpPr>
              <a:spLocks/>
            </p:cNvSpPr>
            <p:nvPr/>
          </p:nvSpPr>
          <p:spPr bwMode="auto">
            <a:xfrm>
              <a:off x="8513" y="869"/>
              <a:ext cx="259" cy="249"/>
            </a:xfrm>
            <a:custGeom>
              <a:avLst/>
              <a:gdLst>
                <a:gd name="T0" fmla="*/ 383 w 431"/>
                <a:gd name="T1" fmla="*/ 8 h 413"/>
                <a:gd name="T2" fmla="*/ 52 w 431"/>
                <a:gd name="T3" fmla="*/ 328 h 413"/>
                <a:gd name="T4" fmla="*/ 231 w 431"/>
                <a:gd name="T5" fmla="*/ 233 h 413"/>
                <a:gd name="T6" fmla="*/ 379 w 431"/>
                <a:gd name="T7" fmla="*/ 129 h 413"/>
                <a:gd name="T8" fmla="*/ 427 w 431"/>
                <a:gd name="T9" fmla="*/ 107 h 413"/>
                <a:gd name="T10" fmla="*/ 431 w 431"/>
                <a:gd name="T11" fmla="*/ 115 h 413"/>
                <a:gd name="T12" fmla="*/ 378 w 431"/>
                <a:gd name="T13" fmla="*/ 152 h 413"/>
                <a:gd name="T14" fmla="*/ 137 w 431"/>
                <a:gd name="T15" fmla="*/ 340 h 413"/>
                <a:gd name="T16" fmla="*/ 91 w 431"/>
                <a:gd name="T17" fmla="*/ 392 h 413"/>
                <a:gd name="T18" fmla="*/ 4 w 431"/>
                <a:gd name="T19" fmla="*/ 385 h 413"/>
                <a:gd name="T20" fmla="*/ 7 w 431"/>
                <a:gd name="T21" fmla="*/ 361 h 413"/>
                <a:gd name="T22" fmla="*/ 321 w 431"/>
                <a:gd name="T23" fmla="*/ 31 h 413"/>
                <a:gd name="T24" fmla="*/ 378 w 431"/>
                <a:gd name="T25" fmla="*/ 0 h 413"/>
                <a:gd name="T26" fmla="*/ 383 w 431"/>
                <a:gd name="T27" fmla="*/ 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1" h="413">
                  <a:moveTo>
                    <a:pt x="383" y="8"/>
                  </a:moveTo>
                  <a:cubicBezTo>
                    <a:pt x="250" y="92"/>
                    <a:pt x="158" y="217"/>
                    <a:pt x="52" y="328"/>
                  </a:cubicBezTo>
                  <a:cubicBezTo>
                    <a:pt x="133" y="335"/>
                    <a:pt x="176" y="274"/>
                    <a:pt x="231" y="233"/>
                  </a:cubicBezTo>
                  <a:cubicBezTo>
                    <a:pt x="279" y="197"/>
                    <a:pt x="329" y="162"/>
                    <a:pt x="379" y="129"/>
                  </a:cubicBezTo>
                  <a:cubicBezTo>
                    <a:pt x="393" y="119"/>
                    <a:pt x="411" y="114"/>
                    <a:pt x="427" y="107"/>
                  </a:cubicBezTo>
                  <a:cubicBezTo>
                    <a:pt x="428" y="109"/>
                    <a:pt x="430" y="112"/>
                    <a:pt x="431" y="115"/>
                  </a:cubicBezTo>
                  <a:cubicBezTo>
                    <a:pt x="414" y="127"/>
                    <a:pt x="395" y="138"/>
                    <a:pt x="378" y="152"/>
                  </a:cubicBezTo>
                  <a:cubicBezTo>
                    <a:pt x="297" y="214"/>
                    <a:pt x="216" y="276"/>
                    <a:pt x="137" y="340"/>
                  </a:cubicBezTo>
                  <a:cubicBezTo>
                    <a:pt x="119" y="354"/>
                    <a:pt x="108" y="376"/>
                    <a:pt x="91" y="392"/>
                  </a:cubicBezTo>
                  <a:cubicBezTo>
                    <a:pt x="71" y="413"/>
                    <a:pt x="20" y="409"/>
                    <a:pt x="4" y="385"/>
                  </a:cubicBezTo>
                  <a:cubicBezTo>
                    <a:pt x="0" y="380"/>
                    <a:pt x="3" y="367"/>
                    <a:pt x="7" y="361"/>
                  </a:cubicBezTo>
                  <a:cubicBezTo>
                    <a:pt x="98" y="238"/>
                    <a:pt x="200" y="126"/>
                    <a:pt x="321" y="31"/>
                  </a:cubicBezTo>
                  <a:cubicBezTo>
                    <a:pt x="338" y="18"/>
                    <a:pt x="359" y="10"/>
                    <a:pt x="378" y="0"/>
                  </a:cubicBezTo>
                  <a:cubicBezTo>
                    <a:pt x="379" y="3"/>
                    <a:pt x="381" y="6"/>
                    <a:pt x="38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 name="Freeform 10">
              <a:extLst>
                <a:ext uri="{FF2B5EF4-FFF2-40B4-BE49-F238E27FC236}">
                  <a16:creationId xmlns:a16="http://schemas.microsoft.com/office/drawing/2014/main" id="{D9322FF3-1BAB-4F99-8B58-3C42B2F93655}"/>
                </a:ext>
              </a:extLst>
            </p:cNvPr>
            <p:cNvSpPr>
              <a:spLocks/>
            </p:cNvSpPr>
            <p:nvPr/>
          </p:nvSpPr>
          <p:spPr bwMode="auto">
            <a:xfrm>
              <a:off x="8074" y="415"/>
              <a:ext cx="193" cy="400"/>
            </a:xfrm>
            <a:custGeom>
              <a:avLst/>
              <a:gdLst>
                <a:gd name="T0" fmla="*/ 300 w 322"/>
                <a:gd name="T1" fmla="*/ 657 h 665"/>
                <a:gd name="T2" fmla="*/ 167 w 322"/>
                <a:gd name="T3" fmla="*/ 276 h 665"/>
                <a:gd name="T4" fmla="*/ 26 w 322"/>
                <a:gd name="T5" fmla="*/ 49 h 665"/>
                <a:gd name="T6" fmla="*/ 0 w 322"/>
                <a:gd name="T7" fmla="*/ 7 h 665"/>
                <a:gd name="T8" fmla="*/ 9 w 322"/>
                <a:gd name="T9" fmla="*/ 0 h 665"/>
                <a:gd name="T10" fmla="*/ 42 w 322"/>
                <a:gd name="T11" fmla="*/ 31 h 665"/>
                <a:gd name="T12" fmla="*/ 238 w 322"/>
                <a:gd name="T13" fmla="*/ 350 h 665"/>
                <a:gd name="T14" fmla="*/ 318 w 322"/>
                <a:gd name="T15" fmla="*/ 612 h 665"/>
                <a:gd name="T16" fmla="*/ 322 w 322"/>
                <a:gd name="T17" fmla="*/ 657 h 665"/>
                <a:gd name="T18" fmla="*/ 302 w 322"/>
                <a:gd name="T19" fmla="*/ 665 h 665"/>
                <a:gd name="T20" fmla="*/ 300 w 322"/>
                <a:gd name="T21" fmla="*/ 657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 h="665">
                  <a:moveTo>
                    <a:pt x="300" y="657"/>
                  </a:moveTo>
                  <a:cubicBezTo>
                    <a:pt x="256" y="530"/>
                    <a:pt x="220" y="400"/>
                    <a:pt x="167" y="276"/>
                  </a:cubicBezTo>
                  <a:cubicBezTo>
                    <a:pt x="132" y="195"/>
                    <a:pt x="73" y="125"/>
                    <a:pt x="26" y="49"/>
                  </a:cubicBezTo>
                  <a:cubicBezTo>
                    <a:pt x="17" y="35"/>
                    <a:pt x="9" y="21"/>
                    <a:pt x="0" y="7"/>
                  </a:cubicBezTo>
                  <a:cubicBezTo>
                    <a:pt x="3" y="5"/>
                    <a:pt x="6" y="2"/>
                    <a:pt x="9" y="0"/>
                  </a:cubicBezTo>
                  <a:cubicBezTo>
                    <a:pt x="20" y="10"/>
                    <a:pt x="32" y="19"/>
                    <a:pt x="42" y="31"/>
                  </a:cubicBezTo>
                  <a:cubicBezTo>
                    <a:pt x="125" y="126"/>
                    <a:pt x="184" y="236"/>
                    <a:pt x="238" y="350"/>
                  </a:cubicBezTo>
                  <a:cubicBezTo>
                    <a:pt x="278" y="434"/>
                    <a:pt x="297" y="523"/>
                    <a:pt x="318" y="612"/>
                  </a:cubicBezTo>
                  <a:cubicBezTo>
                    <a:pt x="321" y="626"/>
                    <a:pt x="322" y="642"/>
                    <a:pt x="322" y="657"/>
                  </a:cubicBezTo>
                  <a:cubicBezTo>
                    <a:pt x="322" y="660"/>
                    <a:pt x="309" y="663"/>
                    <a:pt x="302" y="665"/>
                  </a:cubicBezTo>
                  <a:cubicBezTo>
                    <a:pt x="301" y="663"/>
                    <a:pt x="300" y="660"/>
                    <a:pt x="300" y="6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 name="Freeform 11">
              <a:extLst>
                <a:ext uri="{FF2B5EF4-FFF2-40B4-BE49-F238E27FC236}">
                  <a16:creationId xmlns:a16="http://schemas.microsoft.com/office/drawing/2014/main" id="{42DBF82E-22AD-4E04-AEFF-C899DC8995FB}"/>
                </a:ext>
              </a:extLst>
            </p:cNvPr>
            <p:cNvSpPr>
              <a:spLocks/>
            </p:cNvSpPr>
            <p:nvPr/>
          </p:nvSpPr>
          <p:spPr bwMode="auto">
            <a:xfrm>
              <a:off x="8518" y="608"/>
              <a:ext cx="317" cy="341"/>
            </a:xfrm>
            <a:custGeom>
              <a:avLst/>
              <a:gdLst>
                <a:gd name="T0" fmla="*/ 35 w 527"/>
                <a:gd name="T1" fmla="*/ 567 h 567"/>
                <a:gd name="T2" fmla="*/ 527 w 527"/>
                <a:gd name="T3" fmla="*/ 0 h 567"/>
                <a:gd name="T4" fmla="*/ 328 w 527"/>
                <a:gd name="T5" fmla="*/ 146 h 567"/>
                <a:gd name="T6" fmla="*/ 162 w 527"/>
                <a:gd name="T7" fmla="*/ 342 h 567"/>
                <a:gd name="T8" fmla="*/ 35 w 527"/>
                <a:gd name="T9" fmla="*/ 567 h 567"/>
              </a:gdLst>
              <a:ahLst/>
              <a:cxnLst>
                <a:cxn ang="0">
                  <a:pos x="T0" y="T1"/>
                </a:cxn>
                <a:cxn ang="0">
                  <a:pos x="T2" y="T3"/>
                </a:cxn>
                <a:cxn ang="0">
                  <a:pos x="T4" y="T5"/>
                </a:cxn>
                <a:cxn ang="0">
                  <a:pos x="T6" y="T7"/>
                </a:cxn>
                <a:cxn ang="0">
                  <a:pos x="T8" y="T9"/>
                </a:cxn>
              </a:cxnLst>
              <a:rect l="0" t="0" r="r" b="b"/>
              <a:pathLst>
                <a:path w="527" h="567">
                  <a:moveTo>
                    <a:pt x="35" y="567"/>
                  </a:moveTo>
                  <a:cubicBezTo>
                    <a:pt x="0" y="429"/>
                    <a:pt x="346" y="35"/>
                    <a:pt x="527" y="0"/>
                  </a:cubicBezTo>
                  <a:cubicBezTo>
                    <a:pt x="461" y="49"/>
                    <a:pt x="392" y="95"/>
                    <a:pt x="328" y="146"/>
                  </a:cubicBezTo>
                  <a:cubicBezTo>
                    <a:pt x="260" y="200"/>
                    <a:pt x="206" y="267"/>
                    <a:pt x="162" y="342"/>
                  </a:cubicBezTo>
                  <a:cubicBezTo>
                    <a:pt x="120" y="414"/>
                    <a:pt x="80" y="487"/>
                    <a:pt x="35" y="5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 name="Freeform 12">
              <a:extLst>
                <a:ext uri="{FF2B5EF4-FFF2-40B4-BE49-F238E27FC236}">
                  <a16:creationId xmlns:a16="http://schemas.microsoft.com/office/drawing/2014/main" id="{C71F8C8B-5F73-4AAD-877D-40495B12E22E}"/>
                </a:ext>
              </a:extLst>
            </p:cNvPr>
            <p:cNvSpPr>
              <a:spLocks/>
            </p:cNvSpPr>
            <p:nvPr/>
          </p:nvSpPr>
          <p:spPr bwMode="auto">
            <a:xfrm>
              <a:off x="8489" y="806"/>
              <a:ext cx="197" cy="238"/>
            </a:xfrm>
            <a:custGeom>
              <a:avLst/>
              <a:gdLst>
                <a:gd name="T0" fmla="*/ 328 w 328"/>
                <a:gd name="T1" fmla="*/ 4 h 396"/>
                <a:gd name="T2" fmla="*/ 300 w 328"/>
                <a:gd name="T3" fmla="*/ 45 h 396"/>
                <a:gd name="T4" fmla="*/ 69 w 328"/>
                <a:gd name="T5" fmla="*/ 358 h 396"/>
                <a:gd name="T6" fmla="*/ 34 w 328"/>
                <a:gd name="T7" fmla="*/ 392 h 396"/>
                <a:gd name="T8" fmla="*/ 9 w 328"/>
                <a:gd name="T9" fmla="*/ 390 h 396"/>
                <a:gd name="T10" fmla="*/ 1 w 328"/>
                <a:gd name="T11" fmla="*/ 367 h 396"/>
                <a:gd name="T12" fmla="*/ 107 w 328"/>
                <a:gd name="T13" fmla="*/ 245 h 396"/>
                <a:gd name="T14" fmla="*/ 128 w 328"/>
                <a:gd name="T15" fmla="*/ 224 h 396"/>
                <a:gd name="T16" fmla="*/ 302 w 328"/>
                <a:gd name="T17" fmla="*/ 16 h 396"/>
                <a:gd name="T18" fmla="*/ 322 w 328"/>
                <a:gd name="T19" fmla="*/ 0 h 396"/>
                <a:gd name="T20" fmla="*/ 328 w 328"/>
                <a:gd name="T21" fmla="*/ 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8" h="396">
                  <a:moveTo>
                    <a:pt x="328" y="4"/>
                  </a:moveTo>
                  <a:cubicBezTo>
                    <a:pt x="319" y="18"/>
                    <a:pt x="311" y="33"/>
                    <a:pt x="300" y="45"/>
                  </a:cubicBezTo>
                  <a:cubicBezTo>
                    <a:pt x="216" y="145"/>
                    <a:pt x="134" y="245"/>
                    <a:pt x="69" y="358"/>
                  </a:cubicBezTo>
                  <a:cubicBezTo>
                    <a:pt x="61" y="372"/>
                    <a:pt x="47" y="383"/>
                    <a:pt x="34" y="392"/>
                  </a:cubicBezTo>
                  <a:cubicBezTo>
                    <a:pt x="28" y="396"/>
                    <a:pt x="15" y="395"/>
                    <a:pt x="9" y="390"/>
                  </a:cubicBezTo>
                  <a:cubicBezTo>
                    <a:pt x="4" y="386"/>
                    <a:pt x="0" y="375"/>
                    <a:pt x="1" y="367"/>
                  </a:cubicBezTo>
                  <a:cubicBezTo>
                    <a:pt x="7" y="310"/>
                    <a:pt x="50" y="262"/>
                    <a:pt x="107" y="245"/>
                  </a:cubicBezTo>
                  <a:cubicBezTo>
                    <a:pt x="115" y="242"/>
                    <a:pt x="122" y="232"/>
                    <a:pt x="128" y="224"/>
                  </a:cubicBezTo>
                  <a:cubicBezTo>
                    <a:pt x="186" y="155"/>
                    <a:pt x="244" y="85"/>
                    <a:pt x="302" y="16"/>
                  </a:cubicBezTo>
                  <a:cubicBezTo>
                    <a:pt x="308" y="9"/>
                    <a:pt x="315" y="5"/>
                    <a:pt x="322" y="0"/>
                  </a:cubicBezTo>
                  <a:cubicBezTo>
                    <a:pt x="324" y="1"/>
                    <a:pt x="326" y="3"/>
                    <a:pt x="32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 name="Freeform 13">
              <a:extLst>
                <a:ext uri="{FF2B5EF4-FFF2-40B4-BE49-F238E27FC236}">
                  <a16:creationId xmlns:a16="http://schemas.microsoft.com/office/drawing/2014/main" id="{47DFBD23-8D3E-44A1-A604-C2B195627D30}"/>
                </a:ext>
              </a:extLst>
            </p:cNvPr>
            <p:cNvSpPr>
              <a:spLocks/>
            </p:cNvSpPr>
            <p:nvPr/>
          </p:nvSpPr>
          <p:spPr bwMode="auto">
            <a:xfrm>
              <a:off x="8424" y="710"/>
              <a:ext cx="83" cy="271"/>
            </a:xfrm>
            <a:custGeom>
              <a:avLst/>
              <a:gdLst>
                <a:gd name="T0" fmla="*/ 63 w 137"/>
                <a:gd name="T1" fmla="*/ 244 h 451"/>
                <a:gd name="T2" fmla="*/ 88 w 137"/>
                <a:gd name="T3" fmla="*/ 322 h 451"/>
                <a:gd name="T4" fmla="*/ 13 w 137"/>
                <a:gd name="T5" fmla="*/ 451 h 451"/>
                <a:gd name="T6" fmla="*/ 0 w 137"/>
                <a:gd name="T7" fmla="*/ 448 h 451"/>
                <a:gd name="T8" fmla="*/ 13 w 137"/>
                <a:gd name="T9" fmla="*/ 332 h 451"/>
                <a:gd name="T10" fmla="*/ 103 w 137"/>
                <a:gd name="T11" fmla="*/ 57 h 451"/>
                <a:gd name="T12" fmla="*/ 127 w 137"/>
                <a:gd name="T13" fmla="*/ 0 h 451"/>
                <a:gd name="T14" fmla="*/ 137 w 137"/>
                <a:gd name="T15" fmla="*/ 3 h 451"/>
                <a:gd name="T16" fmla="*/ 63 w 137"/>
                <a:gd name="T17" fmla="*/ 244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451">
                  <a:moveTo>
                    <a:pt x="63" y="244"/>
                  </a:moveTo>
                  <a:cubicBezTo>
                    <a:pt x="102" y="260"/>
                    <a:pt x="91" y="295"/>
                    <a:pt x="88" y="322"/>
                  </a:cubicBezTo>
                  <a:cubicBezTo>
                    <a:pt x="84" y="376"/>
                    <a:pt x="50" y="415"/>
                    <a:pt x="13" y="451"/>
                  </a:cubicBezTo>
                  <a:cubicBezTo>
                    <a:pt x="9" y="450"/>
                    <a:pt x="4" y="449"/>
                    <a:pt x="0" y="448"/>
                  </a:cubicBezTo>
                  <a:cubicBezTo>
                    <a:pt x="4" y="409"/>
                    <a:pt x="2" y="369"/>
                    <a:pt x="13" y="332"/>
                  </a:cubicBezTo>
                  <a:cubicBezTo>
                    <a:pt x="40" y="239"/>
                    <a:pt x="72" y="148"/>
                    <a:pt x="103" y="57"/>
                  </a:cubicBezTo>
                  <a:cubicBezTo>
                    <a:pt x="110" y="38"/>
                    <a:pt x="119" y="19"/>
                    <a:pt x="127" y="0"/>
                  </a:cubicBezTo>
                  <a:cubicBezTo>
                    <a:pt x="130" y="1"/>
                    <a:pt x="133" y="2"/>
                    <a:pt x="137" y="3"/>
                  </a:cubicBezTo>
                  <a:cubicBezTo>
                    <a:pt x="112" y="82"/>
                    <a:pt x="88" y="161"/>
                    <a:pt x="6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 name="Freeform 14">
              <a:extLst>
                <a:ext uri="{FF2B5EF4-FFF2-40B4-BE49-F238E27FC236}">
                  <a16:creationId xmlns:a16="http://schemas.microsoft.com/office/drawing/2014/main" id="{1C116B48-E228-493D-A025-BF3BDE0725E1}"/>
                </a:ext>
              </a:extLst>
            </p:cNvPr>
            <p:cNvSpPr>
              <a:spLocks/>
            </p:cNvSpPr>
            <p:nvPr/>
          </p:nvSpPr>
          <p:spPr bwMode="auto">
            <a:xfrm>
              <a:off x="8338" y="671"/>
              <a:ext cx="51" cy="225"/>
            </a:xfrm>
            <a:custGeom>
              <a:avLst/>
              <a:gdLst>
                <a:gd name="T0" fmla="*/ 20 w 85"/>
                <a:gd name="T1" fmla="*/ 375 h 375"/>
                <a:gd name="T2" fmla="*/ 10 w 85"/>
                <a:gd name="T3" fmla="*/ 232 h 375"/>
                <a:gd name="T4" fmla="*/ 18 w 85"/>
                <a:gd name="T5" fmla="*/ 107 h 375"/>
                <a:gd name="T6" fmla="*/ 18 w 85"/>
                <a:gd name="T7" fmla="*/ 1 h 375"/>
                <a:gd name="T8" fmla="*/ 27 w 85"/>
                <a:gd name="T9" fmla="*/ 0 h 375"/>
                <a:gd name="T10" fmla="*/ 33 w 85"/>
                <a:gd name="T11" fmla="*/ 34 h 375"/>
                <a:gd name="T12" fmla="*/ 40 w 85"/>
                <a:gd name="T13" fmla="*/ 139 h 375"/>
                <a:gd name="T14" fmla="*/ 61 w 85"/>
                <a:gd name="T15" fmla="*/ 188 h 375"/>
                <a:gd name="T16" fmla="*/ 82 w 85"/>
                <a:gd name="T17" fmla="*/ 252 h 375"/>
                <a:gd name="T18" fmla="*/ 20 w 85"/>
                <a:gd name="T19"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75">
                  <a:moveTo>
                    <a:pt x="20" y="375"/>
                  </a:moveTo>
                  <a:cubicBezTo>
                    <a:pt x="0" y="326"/>
                    <a:pt x="1" y="280"/>
                    <a:pt x="10" y="232"/>
                  </a:cubicBezTo>
                  <a:cubicBezTo>
                    <a:pt x="18" y="191"/>
                    <a:pt x="16" y="149"/>
                    <a:pt x="18" y="107"/>
                  </a:cubicBezTo>
                  <a:cubicBezTo>
                    <a:pt x="19" y="72"/>
                    <a:pt x="18" y="37"/>
                    <a:pt x="18" y="1"/>
                  </a:cubicBezTo>
                  <a:cubicBezTo>
                    <a:pt x="21" y="1"/>
                    <a:pt x="24" y="0"/>
                    <a:pt x="27" y="0"/>
                  </a:cubicBezTo>
                  <a:cubicBezTo>
                    <a:pt x="29" y="11"/>
                    <a:pt x="32" y="23"/>
                    <a:pt x="33" y="34"/>
                  </a:cubicBezTo>
                  <a:cubicBezTo>
                    <a:pt x="36" y="69"/>
                    <a:pt x="37" y="104"/>
                    <a:pt x="40" y="139"/>
                  </a:cubicBezTo>
                  <a:cubicBezTo>
                    <a:pt x="41" y="157"/>
                    <a:pt x="40" y="173"/>
                    <a:pt x="61" y="188"/>
                  </a:cubicBezTo>
                  <a:cubicBezTo>
                    <a:pt x="76" y="198"/>
                    <a:pt x="81" y="229"/>
                    <a:pt x="82" y="252"/>
                  </a:cubicBezTo>
                  <a:cubicBezTo>
                    <a:pt x="85" y="302"/>
                    <a:pt x="63" y="343"/>
                    <a:pt x="20" y="3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 name="Freeform 15">
              <a:extLst>
                <a:ext uri="{FF2B5EF4-FFF2-40B4-BE49-F238E27FC236}">
                  <a16:creationId xmlns:a16="http://schemas.microsoft.com/office/drawing/2014/main" id="{EF31BD45-14EB-4B96-82F7-68A91E3E1ACA}"/>
                </a:ext>
              </a:extLst>
            </p:cNvPr>
            <p:cNvSpPr>
              <a:spLocks noEditPoints="1"/>
            </p:cNvSpPr>
            <p:nvPr/>
          </p:nvSpPr>
          <p:spPr bwMode="auto">
            <a:xfrm>
              <a:off x="8232" y="853"/>
              <a:ext cx="85" cy="110"/>
            </a:xfrm>
            <a:custGeom>
              <a:avLst/>
              <a:gdLst>
                <a:gd name="T0" fmla="*/ 41 w 140"/>
                <a:gd name="T1" fmla="*/ 0 h 183"/>
                <a:gd name="T2" fmla="*/ 126 w 140"/>
                <a:gd name="T3" fmla="*/ 181 h 183"/>
                <a:gd name="T4" fmla="*/ 100 w 140"/>
                <a:gd name="T5" fmla="*/ 183 h 183"/>
                <a:gd name="T6" fmla="*/ 40 w 140"/>
                <a:gd name="T7" fmla="*/ 163 h 183"/>
                <a:gd name="T8" fmla="*/ 30 w 140"/>
                <a:gd name="T9" fmla="*/ 68 h 183"/>
                <a:gd name="T10" fmla="*/ 41 w 140"/>
                <a:gd name="T11" fmla="*/ 0 h 183"/>
                <a:gd name="T12" fmla="*/ 79 w 140"/>
                <a:gd name="T13" fmla="*/ 156 h 183"/>
                <a:gd name="T14" fmla="*/ 92 w 140"/>
                <a:gd name="T15" fmla="*/ 155 h 183"/>
                <a:gd name="T16" fmla="*/ 87 w 140"/>
                <a:gd name="T17" fmla="*/ 53 h 183"/>
                <a:gd name="T18" fmla="*/ 79 w 140"/>
                <a:gd name="T19" fmla="*/ 54 h 183"/>
                <a:gd name="T20" fmla="*/ 79 w 140"/>
                <a:gd name="T21" fmla="*/ 15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83">
                  <a:moveTo>
                    <a:pt x="41" y="0"/>
                  </a:moveTo>
                  <a:cubicBezTo>
                    <a:pt x="123" y="19"/>
                    <a:pt x="140" y="56"/>
                    <a:pt x="126" y="181"/>
                  </a:cubicBezTo>
                  <a:cubicBezTo>
                    <a:pt x="118" y="182"/>
                    <a:pt x="109" y="183"/>
                    <a:pt x="100" y="183"/>
                  </a:cubicBezTo>
                  <a:cubicBezTo>
                    <a:pt x="79" y="182"/>
                    <a:pt x="62" y="181"/>
                    <a:pt x="40" y="163"/>
                  </a:cubicBezTo>
                  <a:cubicBezTo>
                    <a:pt x="0" y="130"/>
                    <a:pt x="31" y="99"/>
                    <a:pt x="30" y="68"/>
                  </a:cubicBezTo>
                  <a:cubicBezTo>
                    <a:pt x="29" y="45"/>
                    <a:pt x="37" y="22"/>
                    <a:pt x="41" y="0"/>
                  </a:cubicBezTo>
                  <a:close/>
                  <a:moveTo>
                    <a:pt x="79" y="156"/>
                  </a:moveTo>
                  <a:cubicBezTo>
                    <a:pt x="84" y="156"/>
                    <a:pt x="88" y="156"/>
                    <a:pt x="92" y="155"/>
                  </a:cubicBezTo>
                  <a:cubicBezTo>
                    <a:pt x="91" y="121"/>
                    <a:pt x="89" y="87"/>
                    <a:pt x="87" y="53"/>
                  </a:cubicBezTo>
                  <a:cubicBezTo>
                    <a:pt x="84" y="54"/>
                    <a:pt x="82" y="54"/>
                    <a:pt x="79" y="54"/>
                  </a:cubicBezTo>
                  <a:cubicBezTo>
                    <a:pt x="79" y="88"/>
                    <a:pt x="79" y="122"/>
                    <a:pt x="79"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 name="Freeform 16">
              <a:extLst>
                <a:ext uri="{FF2B5EF4-FFF2-40B4-BE49-F238E27FC236}">
                  <a16:creationId xmlns:a16="http://schemas.microsoft.com/office/drawing/2014/main" id="{24E8C446-2A1A-4FE7-8928-DBC5ED6AB824}"/>
                </a:ext>
              </a:extLst>
            </p:cNvPr>
            <p:cNvSpPr>
              <a:spLocks/>
            </p:cNvSpPr>
            <p:nvPr/>
          </p:nvSpPr>
          <p:spPr bwMode="auto">
            <a:xfrm>
              <a:off x="8029" y="735"/>
              <a:ext cx="195" cy="257"/>
            </a:xfrm>
            <a:custGeom>
              <a:avLst/>
              <a:gdLst>
                <a:gd name="T0" fmla="*/ 11 w 324"/>
                <a:gd name="T1" fmla="*/ 0 h 428"/>
                <a:gd name="T2" fmla="*/ 324 w 324"/>
                <a:gd name="T3" fmla="*/ 417 h 428"/>
                <a:gd name="T4" fmla="*/ 313 w 324"/>
                <a:gd name="T5" fmla="*/ 428 h 428"/>
                <a:gd name="T6" fmla="*/ 261 w 324"/>
                <a:gd name="T7" fmla="*/ 382 h 428"/>
                <a:gd name="T8" fmla="*/ 217 w 324"/>
                <a:gd name="T9" fmla="*/ 318 h 428"/>
                <a:gd name="T10" fmla="*/ 277 w 324"/>
                <a:gd name="T11" fmla="*/ 318 h 428"/>
                <a:gd name="T12" fmla="*/ 143 w 324"/>
                <a:gd name="T13" fmla="*/ 154 h 428"/>
                <a:gd name="T14" fmla="*/ 0 w 324"/>
                <a:gd name="T15" fmla="*/ 8 h 428"/>
                <a:gd name="T16" fmla="*/ 11 w 324"/>
                <a:gd name="T1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428">
                  <a:moveTo>
                    <a:pt x="11" y="0"/>
                  </a:moveTo>
                  <a:cubicBezTo>
                    <a:pt x="145" y="116"/>
                    <a:pt x="276" y="235"/>
                    <a:pt x="324" y="417"/>
                  </a:cubicBezTo>
                  <a:cubicBezTo>
                    <a:pt x="320" y="421"/>
                    <a:pt x="317" y="424"/>
                    <a:pt x="313" y="428"/>
                  </a:cubicBezTo>
                  <a:cubicBezTo>
                    <a:pt x="296" y="413"/>
                    <a:pt x="276" y="399"/>
                    <a:pt x="261" y="382"/>
                  </a:cubicBezTo>
                  <a:cubicBezTo>
                    <a:pt x="245" y="365"/>
                    <a:pt x="234" y="343"/>
                    <a:pt x="217" y="318"/>
                  </a:cubicBezTo>
                  <a:cubicBezTo>
                    <a:pt x="237" y="318"/>
                    <a:pt x="252" y="318"/>
                    <a:pt x="277" y="318"/>
                  </a:cubicBezTo>
                  <a:cubicBezTo>
                    <a:pt x="229" y="259"/>
                    <a:pt x="188" y="205"/>
                    <a:pt x="143" y="154"/>
                  </a:cubicBezTo>
                  <a:cubicBezTo>
                    <a:pt x="97" y="103"/>
                    <a:pt x="48" y="56"/>
                    <a:pt x="0" y="8"/>
                  </a:cubicBezTo>
                  <a:cubicBezTo>
                    <a:pt x="4" y="5"/>
                    <a:pt x="7"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 name="Freeform 17">
              <a:extLst>
                <a:ext uri="{FF2B5EF4-FFF2-40B4-BE49-F238E27FC236}">
                  <a16:creationId xmlns:a16="http://schemas.microsoft.com/office/drawing/2014/main" id="{15A2F963-B1A6-4DEA-A86C-4E0BBAA0CEBF}"/>
                </a:ext>
              </a:extLst>
            </p:cNvPr>
            <p:cNvSpPr>
              <a:spLocks/>
            </p:cNvSpPr>
            <p:nvPr/>
          </p:nvSpPr>
          <p:spPr bwMode="auto">
            <a:xfrm>
              <a:off x="8101" y="698"/>
              <a:ext cx="136" cy="212"/>
            </a:xfrm>
            <a:custGeom>
              <a:avLst/>
              <a:gdLst>
                <a:gd name="T0" fmla="*/ 8 w 227"/>
                <a:gd name="T1" fmla="*/ 0 h 352"/>
                <a:gd name="T2" fmla="*/ 227 w 227"/>
                <a:gd name="T3" fmla="*/ 347 h 352"/>
                <a:gd name="T4" fmla="*/ 220 w 227"/>
                <a:gd name="T5" fmla="*/ 352 h 352"/>
                <a:gd name="T6" fmla="*/ 0 w 227"/>
                <a:gd name="T7" fmla="*/ 6 h 352"/>
                <a:gd name="T8" fmla="*/ 8 w 227"/>
                <a:gd name="T9" fmla="*/ 0 h 352"/>
              </a:gdLst>
              <a:ahLst/>
              <a:cxnLst>
                <a:cxn ang="0">
                  <a:pos x="T0" y="T1"/>
                </a:cxn>
                <a:cxn ang="0">
                  <a:pos x="T2" y="T3"/>
                </a:cxn>
                <a:cxn ang="0">
                  <a:pos x="T4" y="T5"/>
                </a:cxn>
                <a:cxn ang="0">
                  <a:pos x="T6" y="T7"/>
                </a:cxn>
                <a:cxn ang="0">
                  <a:pos x="T8" y="T9"/>
                </a:cxn>
              </a:cxnLst>
              <a:rect l="0" t="0" r="r" b="b"/>
              <a:pathLst>
                <a:path w="227" h="352">
                  <a:moveTo>
                    <a:pt x="8" y="0"/>
                  </a:moveTo>
                  <a:cubicBezTo>
                    <a:pt x="103" y="102"/>
                    <a:pt x="176" y="218"/>
                    <a:pt x="227" y="347"/>
                  </a:cubicBezTo>
                  <a:cubicBezTo>
                    <a:pt x="225" y="349"/>
                    <a:pt x="222" y="350"/>
                    <a:pt x="220" y="352"/>
                  </a:cubicBezTo>
                  <a:cubicBezTo>
                    <a:pt x="147" y="237"/>
                    <a:pt x="74" y="121"/>
                    <a:pt x="0" y="6"/>
                  </a:cubicBezTo>
                  <a:cubicBezTo>
                    <a:pt x="3" y="4"/>
                    <a:pt x="5"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 name="Freeform 18">
              <a:extLst>
                <a:ext uri="{FF2B5EF4-FFF2-40B4-BE49-F238E27FC236}">
                  <a16:creationId xmlns:a16="http://schemas.microsoft.com/office/drawing/2014/main" id="{99F6619C-DFA6-4FE7-8DCF-0D48AF43F05B}"/>
                </a:ext>
              </a:extLst>
            </p:cNvPr>
            <p:cNvSpPr>
              <a:spLocks/>
            </p:cNvSpPr>
            <p:nvPr/>
          </p:nvSpPr>
          <p:spPr bwMode="auto">
            <a:xfrm>
              <a:off x="8284" y="690"/>
              <a:ext cx="39" cy="189"/>
            </a:xfrm>
            <a:custGeom>
              <a:avLst/>
              <a:gdLst>
                <a:gd name="T0" fmla="*/ 0 w 65"/>
                <a:gd name="T1" fmla="*/ 0 h 315"/>
                <a:gd name="T2" fmla="*/ 48 w 65"/>
                <a:gd name="T3" fmla="*/ 315 h 315"/>
                <a:gd name="T4" fmla="*/ 0 w 65"/>
                <a:gd name="T5" fmla="*/ 0 h 315"/>
              </a:gdLst>
              <a:ahLst/>
              <a:cxnLst>
                <a:cxn ang="0">
                  <a:pos x="T0" y="T1"/>
                </a:cxn>
                <a:cxn ang="0">
                  <a:pos x="T2" y="T3"/>
                </a:cxn>
                <a:cxn ang="0">
                  <a:pos x="T4" y="T5"/>
                </a:cxn>
              </a:cxnLst>
              <a:rect l="0" t="0" r="r" b="b"/>
              <a:pathLst>
                <a:path w="65" h="315">
                  <a:moveTo>
                    <a:pt x="0" y="0"/>
                  </a:moveTo>
                  <a:cubicBezTo>
                    <a:pt x="53" y="46"/>
                    <a:pt x="65" y="193"/>
                    <a:pt x="48" y="315"/>
                  </a:cubicBezTo>
                  <a:cubicBezTo>
                    <a:pt x="32" y="210"/>
                    <a:pt x="16" y="105"/>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19">
              <a:extLst>
                <a:ext uri="{FF2B5EF4-FFF2-40B4-BE49-F238E27FC236}">
                  <a16:creationId xmlns:a16="http://schemas.microsoft.com/office/drawing/2014/main" id="{A4BD41B4-D9DF-41FF-9C35-C9765C139132}"/>
                </a:ext>
              </a:extLst>
            </p:cNvPr>
            <p:cNvSpPr>
              <a:spLocks/>
            </p:cNvSpPr>
            <p:nvPr/>
          </p:nvSpPr>
          <p:spPr bwMode="auto">
            <a:xfrm>
              <a:off x="8613" y="971"/>
              <a:ext cx="223" cy="142"/>
            </a:xfrm>
            <a:custGeom>
              <a:avLst/>
              <a:gdLst>
                <a:gd name="T0" fmla="*/ 370 w 370"/>
                <a:gd name="T1" fmla="*/ 0 h 236"/>
                <a:gd name="T2" fmla="*/ 0 w 370"/>
                <a:gd name="T3" fmla="*/ 236 h 236"/>
                <a:gd name="T4" fmla="*/ 370 w 370"/>
                <a:gd name="T5" fmla="*/ 0 h 236"/>
              </a:gdLst>
              <a:ahLst/>
              <a:cxnLst>
                <a:cxn ang="0">
                  <a:pos x="T0" y="T1"/>
                </a:cxn>
                <a:cxn ang="0">
                  <a:pos x="T2" y="T3"/>
                </a:cxn>
                <a:cxn ang="0">
                  <a:pos x="T4" y="T5"/>
                </a:cxn>
              </a:cxnLst>
              <a:rect l="0" t="0" r="r" b="b"/>
              <a:pathLst>
                <a:path w="370" h="236">
                  <a:moveTo>
                    <a:pt x="370" y="0"/>
                  </a:moveTo>
                  <a:cubicBezTo>
                    <a:pt x="250" y="77"/>
                    <a:pt x="121" y="159"/>
                    <a:pt x="0" y="236"/>
                  </a:cubicBezTo>
                  <a:cubicBezTo>
                    <a:pt x="27" y="181"/>
                    <a:pt x="304" y="3"/>
                    <a:pt x="37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20">
              <a:extLst>
                <a:ext uri="{FF2B5EF4-FFF2-40B4-BE49-F238E27FC236}">
                  <a16:creationId xmlns:a16="http://schemas.microsoft.com/office/drawing/2014/main" id="{3CCBFE49-23B8-4BB7-9ED5-ACDD92755FE9}"/>
                </a:ext>
              </a:extLst>
            </p:cNvPr>
            <p:cNvSpPr>
              <a:spLocks/>
            </p:cNvSpPr>
            <p:nvPr/>
          </p:nvSpPr>
          <p:spPr bwMode="auto">
            <a:xfrm>
              <a:off x="8467" y="733"/>
              <a:ext cx="99" cy="231"/>
            </a:xfrm>
            <a:custGeom>
              <a:avLst/>
              <a:gdLst>
                <a:gd name="T0" fmla="*/ 164 w 164"/>
                <a:gd name="T1" fmla="*/ 0 h 383"/>
                <a:gd name="T2" fmla="*/ 0 w 164"/>
                <a:gd name="T3" fmla="*/ 383 h 383"/>
                <a:gd name="T4" fmla="*/ 164 w 164"/>
                <a:gd name="T5" fmla="*/ 0 h 383"/>
              </a:gdLst>
              <a:ahLst/>
              <a:cxnLst>
                <a:cxn ang="0">
                  <a:pos x="T0" y="T1"/>
                </a:cxn>
                <a:cxn ang="0">
                  <a:pos x="T2" y="T3"/>
                </a:cxn>
                <a:cxn ang="0">
                  <a:pos x="T4" y="T5"/>
                </a:cxn>
              </a:cxnLst>
              <a:rect l="0" t="0" r="r" b="b"/>
              <a:pathLst>
                <a:path w="164" h="383">
                  <a:moveTo>
                    <a:pt x="164" y="0"/>
                  </a:moveTo>
                  <a:cubicBezTo>
                    <a:pt x="108" y="127"/>
                    <a:pt x="82" y="267"/>
                    <a:pt x="0" y="383"/>
                  </a:cubicBezTo>
                  <a:cubicBezTo>
                    <a:pt x="59" y="257"/>
                    <a:pt x="93" y="120"/>
                    <a:pt x="1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21">
              <a:extLst>
                <a:ext uri="{FF2B5EF4-FFF2-40B4-BE49-F238E27FC236}">
                  <a16:creationId xmlns:a16="http://schemas.microsoft.com/office/drawing/2014/main" id="{1EC49055-EEF6-47BD-9017-5135452B7028}"/>
                </a:ext>
              </a:extLst>
            </p:cNvPr>
            <p:cNvSpPr>
              <a:spLocks/>
            </p:cNvSpPr>
            <p:nvPr/>
          </p:nvSpPr>
          <p:spPr bwMode="auto">
            <a:xfrm>
              <a:off x="8078" y="2209"/>
              <a:ext cx="69" cy="244"/>
            </a:xfrm>
            <a:custGeom>
              <a:avLst/>
              <a:gdLst>
                <a:gd name="T0" fmla="*/ 1 w 114"/>
                <a:gd name="T1" fmla="*/ 406 h 406"/>
                <a:gd name="T2" fmla="*/ 14 w 114"/>
                <a:gd name="T3" fmla="*/ 337 h 406"/>
                <a:gd name="T4" fmla="*/ 98 w 114"/>
                <a:gd name="T5" fmla="*/ 21 h 406"/>
                <a:gd name="T6" fmla="*/ 114 w 114"/>
                <a:gd name="T7" fmla="*/ 0 h 406"/>
                <a:gd name="T8" fmla="*/ 111 w 114"/>
                <a:gd name="T9" fmla="*/ 34 h 406"/>
                <a:gd name="T10" fmla="*/ 18 w 114"/>
                <a:gd name="T11" fmla="*/ 377 h 406"/>
                <a:gd name="T12" fmla="*/ 0 w 114"/>
                <a:gd name="T13" fmla="*/ 405 h 406"/>
                <a:gd name="T14" fmla="*/ 1 w 114"/>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06">
                  <a:moveTo>
                    <a:pt x="1" y="406"/>
                  </a:moveTo>
                  <a:cubicBezTo>
                    <a:pt x="5" y="383"/>
                    <a:pt x="8" y="360"/>
                    <a:pt x="14" y="337"/>
                  </a:cubicBezTo>
                  <a:cubicBezTo>
                    <a:pt x="41" y="232"/>
                    <a:pt x="70" y="127"/>
                    <a:pt x="98" y="21"/>
                  </a:cubicBezTo>
                  <a:cubicBezTo>
                    <a:pt x="100" y="14"/>
                    <a:pt x="103" y="7"/>
                    <a:pt x="114" y="0"/>
                  </a:cubicBezTo>
                  <a:cubicBezTo>
                    <a:pt x="113" y="11"/>
                    <a:pt x="114" y="23"/>
                    <a:pt x="111" y="34"/>
                  </a:cubicBezTo>
                  <a:cubicBezTo>
                    <a:pt x="80" y="149"/>
                    <a:pt x="49" y="263"/>
                    <a:pt x="18" y="377"/>
                  </a:cubicBezTo>
                  <a:cubicBezTo>
                    <a:pt x="15" y="387"/>
                    <a:pt x="6" y="396"/>
                    <a:pt x="0" y="405"/>
                  </a:cubicBezTo>
                  <a:lnTo>
                    <a:pt x="1" y="4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22">
              <a:extLst>
                <a:ext uri="{FF2B5EF4-FFF2-40B4-BE49-F238E27FC236}">
                  <a16:creationId xmlns:a16="http://schemas.microsoft.com/office/drawing/2014/main" id="{080C3F60-6AA3-47D1-9E64-CA74837196B4}"/>
                </a:ext>
              </a:extLst>
            </p:cNvPr>
            <p:cNvSpPr>
              <a:spLocks/>
            </p:cNvSpPr>
            <p:nvPr/>
          </p:nvSpPr>
          <p:spPr bwMode="auto">
            <a:xfrm>
              <a:off x="8387" y="690"/>
              <a:ext cx="40" cy="244"/>
            </a:xfrm>
            <a:custGeom>
              <a:avLst/>
              <a:gdLst>
                <a:gd name="T0" fmla="*/ 61 w 67"/>
                <a:gd name="T1" fmla="*/ 1 h 406"/>
                <a:gd name="T2" fmla="*/ 0 w 67"/>
                <a:gd name="T3" fmla="*/ 406 h 406"/>
                <a:gd name="T4" fmla="*/ 39 w 67"/>
                <a:gd name="T5" fmla="*/ 204 h 406"/>
                <a:gd name="T6" fmla="*/ 49 w 67"/>
                <a:gd name="T7" fmla="*/ 0 h 406"/>
                <a:gd name="T8" fmla="*/ 61 w 67"/>
                <a:gd name="T9" fmla="*/ 1 h 406"/>
              </a:gdLst>
              <a:ahLst/>
              <a:cxnLst>
                <a:cxn ang="0">
                  <a:pos x="T0" y="T1"/>
                </a:cxn>
                <a:cxn ang="0">
                  <a:pos x="T2" y="T3"/>
                </a:cxn>
                <a:cxn ang="0">
                  <a:pos x="T4" y="T5"/>
                </a:cxn>
                <a:cxn ang="0">
                  <a:pos x="T6" y="T7"/>
                </a:cxn>
                <a:cxn ang="0">
                  <a:pos x="T8" y="T9"/>
                </a:cxn>
              </a:cxnLst>
              <a:rect l="0" t="0" r="r" b="b"/>
              <a:pathLst>
                <a:path w="67" h="406">
                  <a:moveTo>
                    <a:pt x="61" y="1"/>
                  </a:moveTo>
                  <a:cubicBezTo>
                    <a:pt x="67" y="140"/>
                    <a:pt x="59" y="276"/>
                    <a:pt x="0" y="406"/>
                  </a:cubicBezTo>
                  <a:cubicBezTo>
                    <a:pt x="14" y="339"/>
                    <a:pt x="31" y="272"/>
                    <a:pt x="39" y="204"/>
                  </a:cubicBezTo>
                  <a:cubicBezTo>
                    <a:pt x="47" y="137"/>
                    <a:pt x="46" y="68"/>
                    <a:pt x="49" y="0"/>
                  </a:cubicBezTo>
                  <a:cubicBezTo>
                    <a:pt x="53" y="1"/>
                    <a:pt x="57" y="1"/>
                    <a:pt x="6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23">
              <a:extLst>
                <a:ext uri="{FF2B5EF4-FFF2-40B4-BE49-F238E27FC236}">
                  <a16:creationId xmlns:a16="http://schemas.microsoft.com/office/drawing/2014/main" id="{245A5B7C-50D1-48EB-B4CA-4F121B333F5F}"/>
                </a:ext>
              </a:extLst>
            </p:cNvPr>
            <p:cNvSpPr>
              <a:spLocks/>
            </p:cNvSpPr>
            <p:nvPr/>
          </p:nvSpPr>
          <p:spPr bwMode="auto">
            <a:xfrm>
              <a:off x="8170" y="686"/>
              <a:ext cx="85" cy="148"/>
            </a:xfrm>
            <a:custGeom>
              <a:avLst/>
              <a:gdLst>
                <a:gd name="T0" fmla="*/ 139 w 141"/>
                <a:gd name="T1" fmla="*/ 206 h 247"/>
                <a:gd name="T2" fmla="*/ 141 w 141"/>
                <a:gd name="T3" fmla="*/ 214 h 247"/>
                <a:gd name="T4" fmla="*/ 141 w 141"/>
                <a:gd name="T5" fmla="*/ 245 h 247"/>
                <a:gd name="T6" fmla="*/ 135 w 141"/>
                <a:gd name="T7" fmla="*/ 247 h 247"/>
                <a:gd name="T8" fmla="*/ 0 w 141"/>
                <a:gd name="T9" fmla="*/ 7 h 247"/>
                <a:gd name="T10" fmla="*/ 11 w 141"/>
                <a:gd name="T11" fmla="*/ 0 h 247"/>
                <a:gd name="T12" fmla="*/ 76 w 141"/>
                <a:gd name="T13" fmla="*/ 96 h 247"/>
                <a:gd name="T14" fmla="*/ 139 w 141"/>
                <a:gd name="T15" fmla="*/ 206 h 2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247">
                  <a:moveTo>
                    <a:pt x="139" y="206"/>
                  </a:moveTo>
                  <a:cubicBezTo>
                    <a:pt x="139" y="209"/>
                    <a:pt x="140" y="212"/>
                    <a:pt x="141" y="214"/>
                  </a:cubicBezTo>
                  <a:cubicBezTo>
                    <a:pt x="141" y="224"/>
                    <a:pt x="141" y="234"/>
                    <a:pt x="141" y="245"/>
                  </a:cubicBezTo>
                  <a:cubicBezTo>
                    <a:pt x="139" y="245"/>
                    <a:pt x="137" y="246"/>
                    <a:pt x="135" y="247"/>
                  </a:cubicBezTo>
                  <a:cubicBezTo>
                    <a:pt x="90" y="167"/>
                    <a:pt x="45" y="87"/>
                    <a:pt x="0" y="7"/>
                  </a:cubicBezTo>
                  <a:cubicBezTo>
                    <a:pt x="3" y="5"/>
                    <a:pt x="7" y="2"/>
                    <a:pt x="11" y="0"/>
                  </a:cubicBezTo>
                  <a:cubicBezTo>
                    <a:pt x="33" y="32"/>
                    <a:pt x="56" y="63"/>
                    <a:pt x="76" y="96"/>
                  </a:cubicBezTo>
                  <a:cubicBezTo>
                    <a:pt x="99" y="132"/>
                    <a:pt x="118" y="170"/>
                    <a:pt x="139"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24">
              <a:extLst>
                <a:ext uri="{FF2B5EF4-FFF2-40B4-BE49-F238E27FC236}">
                  <a16:creationId xmlns:a16="http://schemas.microsoft.com/office/drawing/2014/main" id="{ABDE5257-D9D9-4B22-9D91-1CC97B3D909D}"/>
                </a:ext>
              </a:extLst>
            </p:cNvPr>
            <p:cNvSpPr>
              <a:spLocks/>
            </p:cNvSpPr>
            <p:nvPr/>
          </p:nvSpPr>
          <p:spPr bwMode="auto">
            <a:xfrm>
              <a:off x="8743" y="1074"/>
              <a:ext cx="192" cy="35"/>
            </a:xfrm>
            <a:custGeom>
              <a:avLst/>
              <a:gdLst>
                <a:gd name="T0" fmla="*/ 319 w 319"/>
                <a:gd name="T1" fmla="*/ 13 h 59"/>
                <a:gd name="T2" fmla="*/ 0 w 319"/>
                <a:gd name="T3" fmla="*/ 59 h 59"/>
                <a:gd name="T4" fmla="*/ 319 w 319"/>
                <a:gd name="T5" fmla="*/ 13 h 59"/>
              </a:gdLst>
              <a:ahLst/>
              <a:cxnLst>
                <a:cxn ang="0">
                  <a:pos x="T0" y="T1"/>
                </a:cxn>
                <a:cxn ang="0">
                  <a:pos x="T2" y="T3"/>
                </a:cxn>
                <a:cxn ang="0">
                  <a:pos x="T4" y="T5"/>
                </a:cxn>
              </a:cxnLst>
              <a:rect l="0" t="0" r="r" b="b"/>
              <a:pathLst>
                <a:path w="319" h="59">
                  <a:moveTo>
                    <a:pt x="319" y="13"/>
                  </a:moveTo>
                  <a:cubicBezTo>
                    <a:pt x="215" y="28"/>
                    <a:pt x="110" y="43"/>
                    <a:pt x="0" y="59"/>
                  </a:cubicBezTo>
                  <a:cubicBezTo>
                    <a:pt x="41" y="31"/>
                    <a:pt x="253" y="0"/>
                    <a:pt x="319"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 name="Freeform 25">
              <a:extLst>
                <a:ext uri="{FF2B5EF4-FFF2-40B4-BE49-F238E27FC236}">
                  <a16:creationId xmlns:a16="http://schemas.microsoft.com/office/drawing/2014/main" id="{231C4F84-1C8A-40DD-BE2B-817F251BF13C}"/>
                </a:ext>
              </a:extLst>
            </p:cNvPr>
            <p:cNvSpPr>
              <a:spLocks/>
            </p:cNvSpPr>
            <p:nvPr/>
          </p:nvSpPr>
          <p:spPr bwMode="auto">
            <a:xfrm>
              <a:off x="8051" y="2234"/>
              <a:ext cx="64" cy="184"/>
            </a:xfrm>
            <a:custGeom>
              <a:avLst/>
              <a:gdLst>
                <a:gd name="T0" fmla="*/ 0 w 106"/>
                <a:gd name="T1" fmla="*/ 302 h 306"/>
                <a:gd name="T2" fmla="*/ 90 w 106"/>
                <a:gd name="T3" fmla="*/ 0 h 306"/>
                <a:gd name="T4" fmla="*/ 106 w 106"/>
                <a:gd name="T5" fmla="*/ 5 h 306"/>
                <a:gd name="T6" fmla="*/ 14 w 106"/>
                <a:gd name="T7" fmla="*/ 306 h 306"/>
                <a:gd name="T8" fmla="*/ 0 w 106"/>
                <a:gd name="T9" fmla="*/ 302 h 306"/>
              </a:gdLst>
              <a:ahLst/>
              <a:cxnLst>
                <a:cxn ang="0">
                  <a:pos x="T0" y="T1"/>
                </a:cxn>
                <a:cxn ang="0">
                  <a:pos x="T2" y="T3"/>
                </a:cxn>
                <a:cxn ang="0">
                  <a:pos x="T4" y="T5"/>
                </a:cxn>
                <a:cxn ang="0">
                  <a:pos x="T6" y="T7"/>
                </a:cxn>
                <a:cxn ang="0">
                  <a:pos x="T8" y="T9"/>
                </a:cxn>
              </a:cxnLst>
              <a:rect l="0" t="0" r="r" b="b"/>
              <a:pathLst>
                <a:path w="106" h="306">
                  <a:moveTo>
                    <a:pt x="0" y="302"/>
                  </a:moveTo>
                  <a:cubicBezTo>
                    <a:pt x="30" y="201"/>
                    <a:pt x="60" y="100"/>
                    <a:pt x="90" y="0"/>
                  </a:cubicBezTo>
                  <a:cubicBezTo>
                    <a:pt x="96" y="1"/>
                    <a:pt x="101" y="3"/>
                    <a:pt x="106" y="5"/>
                  </a:cubicBezTo>
                  <a:cubicBezTo>
                    <a:pt x="76" y="105"/>
                    <a:pt x="45" y="205"/>
                    <a:pt x="14" y="306"/>
                  </a:cubicBezTo>
                  <a:cubicBezTo>
                    <a:pt x="9" y="304"/>
                    <a:pt x="5" y="303"/>
                    <a:pt x="0"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26">
              <a:extLst>
                <a:ext uri="{FF2B5EF4-FFF2-40B4-BE49-F238E27FC236}">
                  <a16:creationId xmlns:a16="http://schemas.microsoft.com/office/drawing/2014/main" id="{BD995A07-9465-4DB8-BC94-A3A05403F1BB}"/>
                </a:ext>
              </a:extLst>
            </p:cNvPr>
            <p:cNvSpPr>
              <a:spLocks/>
            </p:cNvSpPr>
            <p:nvPr/>
          </p:nvSpPr>
          <p:spPr bwMode="auto">
            <a:xfrm>
              <a:off x="8004" y="803"/>
              <a:ext cx="133" cy="119"/>
            </a:xfrm>
            <a:custGeom>
              <a:avLst/>
              <a:gdLst>
                <a:gd name="T0" fmla="*/ 221 w 221"/>
                <a:gd name="T1" fmla="*/ 197 h 197"/>
                <a:gd name="T2" fmla="*/ 0 w 221"/>
                <a:gd name="T3" fmla="*/ 0 h 197"/>
                <a:gd name="T4" fmla="*/ 221 w 221"/>
                <a:gd name="T5" fmla="*/ 197 h 197"/>
              </a:gdLst>
              <a:ahLst/>
              <a:cxnLst>
                <a:cxn ang="0">
                  <a:pos x="T0" y="T1"/>
                </a:cxn>
                <a:cxn ang="0">
                  <a:pos x="T2" y="T3"/>
                </a:cxn>
                <a:cxn ang="0">
                  <a:pos x="T4" y="T5"/>
                </a:cxn>
              </a:cxnLst>
              <a:rect l="0" t="0" r="r" b="b"/>
              <a:pathLst>
                <a:path w="221" h="197">
                  <a:moveTo>
                    <a:pt x="221" y="197"/>
                  </a:moveTo>
                  <a:cubicBezTo>
                    <a:pt x="148" y="132"/>
                    <a:pt x="74" y="66"/>
                    <a:pt x="0" y="0"/>
                  </a:cubicBezTo>
                  <a:cubicBezTo>
                    <a:pt x="90" y="47"/>
                    <a:pt x="161" y="118"/>
                    <a:pt x="22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 name="Freeform 27">
              <a:extLst>
                <a:ext uri="{FF2B5EF4-FFF2-40B4-BE49-F238E27FC236}">
                  <a16:creationId xmlns:a16="http://schemas.microsoft.com/office/drawing/2014/main" id="{BACEF9BB-84E5-40C5-8C18-0C0E3C95ECAA}"/>
                </a:ext>
              </a:extLst>
            </p:cNvPr>
            <p:cNvSpPr>
              <a:spLocks/>
            </p:cNvSpPr>
            <p:nvPr/>
          </p:nvSpPr>
          <p:spPr bwMode="auto">
            <a:xfrm>
              <a:off x="8350" y="959"/>
              <a:ext cx="38" cy="59"/>
            </a:xfrm>
            <a:custGeom>
              <a:avLst/>
              <a:gdLst>
                <a:gd name="T0" fmla="*/ 45 w 62"/>
                <a:gd name="T1" fmla="*/ 0 h 99"/>
                <a:gd name="T2" fmla="*/ 36 w 62"/>
                <a:gd name="T3" fmla="*/ 32 h 99"/>
                <a:gd name="T4" fmla="*/ 62 w 62"/>
                <a:gd name="T5" fmla="*/ 52 h 99"/>
                <a:gd name="T6" fmla="*/ 44 w 62"/>
                <a:gd name="T7" fmla="*/ 77 h 99"/>
                <a:gd name="T8" fmla="*/ 23 w 62"/>
                <a:gd name="T9" fmla="*/ 99 h 99"/>
                <a:gd name="T10" fmla="*/ 5 w 62"/>
                <a:gd name="T11" fmla="*/ 69 h 99"/>
                <a:gd name="T12" fmla="*/ 45 w 62"/>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62" h="99">
                  <a:moveTo>
                    <a:pt x="45" y="0"/>
                  </a:moveTo>
                  <a:cubicBezTo>
                    <a:pt x="42" y="10"/>
                    <a:pt x="39" y="21"/>
                    <a:pt x="36" y="32"/>
                  </a:cubicBezTo>
                  <a:cubicBezTo>
                    <a:pt x="44" y="38"/>
                    <a:pt x="52" y="45"/>
                    <a:pt x="62" y="52"/>
                  </a:cubicBezTo>
                  <a:cubicBezTo>
                    <a:pt x="55" y="61"/>
                    <a:pt x="50" y="69"/>
                    <a:pt x="44" y="77"/>
                  </a:cubicBezTo>
                  <a:cubicBezTo>
                    <a:pt x="37" y="84"/>
                    <a:pt x="30" y="92"/>
                    <a:pt x="23" y="99"/>
                  </a:cubicBezTo>
                  <a:cubicBezTo>
                    <a:pt x="16" y="89"/>
                    <a:pt x="6" y="80"/>
                    <a:pt x="5" y="69"/>
                  </a:cubicBezTo>
                  <a:cubicBezTo>
                    <a:pt x="0" y="38"/>
                    <a:pt x="7" y="11"/>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 name="Freeform 28">
              <a:extLst>
                <a:ext uri="{FF2B5EF4-FFF2-40B4-BE49-F238E27FC236}">
                  <a16:creationId xmlns:a16="http://schemas.microsoft.com/office/drawing/2014/main" id="{93346222-39D9-46FE-B039-E3FE1DE91AC8}"/>
                </a:ext>
              </a:extLst>
            </p:cNvPr>
            <p:cNvSpPr>
              <a:spLocks/>
            </p:cNvSpPr>
            <p:nvPr/>
          </p:nvSpPr>
          <p:spPr bwMode="auto">
            <a:xfrm>
              <a:off x="8019" y="2453"/>
              <a:ext cx="60" cy="91"/>
            </a:xfrm>
            <a:custGeom>
              <a:avLst/>
              <a:gdLst>
                <a:gd name="T0" fmla="*/ 99 w 100"/>
                <a:gd name="T1" fmla="*/ 0 h 152"/>
                <a:gd name="T2" fmla="*/ 0 w 100"/>
                <a:gd name="T3" fmla="*/ 152 h 152"/>
                <a:gd name="T4" fmla="*/ 100 w 100"/>
                <a:gd name="T5" fmla="*/ 1 h 152"/>
                <a:gd name="T6" fmla="*/ 99 w 100"/>
                <a:gd name="T7" fmla="*/ 0 h 152"/>
              </a:gdLst>
              <a:ahLst/>
              <a:cxnLst>
                <a:cxn ang="0">
                  <a:pos x="T0" y="T1"/>
                </a:cxn>
                <a:cxn ang="0">
                  <a:pos x="T2" y="T3"/>
                </a:cxn>
                <a:cxn ang="0">
                  <a:pos x="T4" y="T5"/>
                </a:cxn>
                <a:cxn ang="0">
                  <a:pos x="T6" y="T7"/>
                </a:cxn>
              </a:cxnLst>
              <a:rect l="0" t="0" r="r" b="b"/>
              <a:pathLst>
                <a:path w="100" h="152">
                  <a:moveTo>
                    <a:pt x="99" y="0"/>
                  </a:moveTo>
                  <a:cubicBezTo>
                    <a:pt x="98" y="53"/>
                    <a:pt x="41" y="146"/>
                    <a:pt x="0" y="152"/>
                  </a:cubicBezTo>
                  <a:cubicBezTo>
                    <a:pt x="35" y="99"/>
                    <a:pt x="67" y="50"/>
                    <a:pt x="100" y="1"/>
                  </a:cubicBezTo>
                  <a:cubicBezTo>
                    <a:pt x="100" y="1"/>
                    <a:pt x="99" y="0"/>
                    <a:pt x="9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 name="Freeform 29">
              <a:extLst>
                <a:ext uri="{FF2B5EF4-FFF2-40B4-BE49-F238E27FC236}">
                  <a16:creationId xmlns:a16="http://schemas.microsoft.com/office/drawing/2014/main" id="{75B4AE26-4712-4B00-A28C-C8DED81BB8CA}"/>
                </a:ext>
              </a:extLst>
            </p:cNvPr>
            <p:cNvSpPr>
              <a:spLocks/>
            </p:cNvSpPr>
            <p:nvPr/>
          </p:nvSpPr>
          <p:spPr bwMode="auto">
            <a:xfrm>
              <a:off x="7602" y="2680"/>
              <a:ext cx="39" cy="120"/>
            </a:xfrm>
            <a:custGeom>
              <a:avLst/>
              <a:gdLst>
                <a:gd name="T0" fmla="*/ 65 w 65"/>
                <a:gd name="T1" fmla="*/ 199 h 199"/>
                <a:gd name="T2" fmla="*/ 0 w 65"/>
                <a:gd name="T3" fmla="*/ 0 h 199"/>
                <a:gd name="T4" fmla="*/ 65 w 65"/>
                <a:gd name="T5" fmla="*/ 199 h 199"/>
              </a:gdLst>
              <a:ahLst/>
              <a:cxnLst>
                <a:cxn ang="0">
                  <a:pos x="T0" y="T1"/>
                </a:cxn>
                <a:cxn ang="0">
                  <a:pos x="T2" y="T3"/>
                </a:cxn>
                <a:cxn ang="0">
                  <a:pos x="T4" y="T5"/>
                </a:cxn>
              </a:cxnLst>
              <a:rect l="0" t="0" r="r" b="b"/>
              <a:pathLst>
                <a:path w="65" h="199">
                  <a:moveTo>
                    <a:pt x="65" y="199"/>
                  </a:moveTo>
                  <a:cubicBezTo>
                    <a:pt x="43" y="134"/>
                    <a:pt x="22" y="68"/>
                    <a:pt x="0" y="0"/>
                  </a:cubicBezTo>
                  <a:cubicBezTo>
                    <a:pt x="31" y="22"/>
                    <a:pt x="43" y="56"/>
                    <a:pt x="65" y="1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30">
              <a:extLst>
                <a:ext uri="{FF2B5EF4-FFF2-40B4-BE49-F238E27FC236}">
                  <a16:creationId xmlns:a16="http://schemas.microsoft.com/office/drawing/2014/main" id="{B0F395F3-29A1-4557-BCB5-23BBDDC38029}"/>
                </a:ext>
              </a:extLst>
            </p:cNvPr>
            <p:cNvSpPr>
              <a:spLocks/>
            </p:cNvSpPr>
            <p:nvPr/>
          </p:nvSpPr>
          <p:spPr bwMode="auto">
            <a:xfrm>
              <a:off x="7999" y="2451"/>
              <a:ext cx="45" cy="71"/>
            </a:xfrm>
            <a:custGeom>
              <a:avLst/>
              <a:gdLst>
                <a:gd name="T0" fmla="*/ 74 w 74"/>
                <a:gd name="T1" fmla="*/ 0 h 119"/>
                <a:gd name="T2" fmla="*/ 0 w 74"/>
                <a:gd name="T3" fmla="*/ 119 h 119"/>
                <a:gd name="T4" fmla="*/ 74 w 74"/>
                <a:gd name="T5" fmla="*/ 0 h 119"/>
              </a:gdLst>
              <a:ahLst/>
              <a:cxnLst>
                <a:cxn ang="0">
                  <a:pos x="T0" y="T1"/>
                </a:cxn>
                <a:cxn ang="0">
                  <a:pos x="T2" y="T3"/>
                </a:cxn>
                <a:cxn ang="0">
                  <a:pos x="T4" y="T5"/>
                </a:cxn>
              </a:cxnLst>
              <a:rect l="0" t="0" r="r" b="b"/>
              <a:pathLst>
                <a:path w="74" h="119">
                  <a:moveTo>
                    <a:pt x="74" y="0"/>
                  </a:moveTo>
                  <a:cubicBezTo>
                    <a:pt x="68" y="66"/>
                    <a:pt x="39" y="109"/>
                    <a:pt x="0" y="119"/>
                  </a:cubicBezTo>
                  <a:cubicBezTo>
                    <a:pt x="23" y="82"/>
                    <a:pt x="46" y="45"/>
                    <a:pt x="7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31">
              <a:extLst>
                <a:ext uri="{FF2B5EF4-FFF2-40B4-BE49-F238E27FC236}">
                  <a16:creationId xmlns:a16="http://schemas.microsoft.com/office/drawing/2014/main" id="{0F682758-69EA-42E9-B17E-0A0791C0F230}"/>
                </a:ext>
              </a:extLst>
            </p:cNvPr>
            <p:cNvSpPr>
              <a:spLocks/>
            </p:cNvSpPr>
            <p:nvPr/>
          </p:nvSpPr>
          <p:spPr bwMode="auto">
            <a:xfrm>
              <a:off x="8124" y="2433"/>
              <a:ext cx="48" cy="68"/>
            </a:xfrm>
            <a:custGeom>
              <a:avLst/>
              <a:gdLst>
                <a:gd name="T0" fmla="*/ 0 w 80"/>
                <a:gd name="T1" fmla="*/ 108 h 113"/>
                <a:gd name="T2" fmla="*/ 31 w 80"/>
                <a:gd name="T3" fmla="*/ 44 h 113"/>
                <a:gd name="T4" fmla="*/ 80 w 80"/>
                <a:gd name="T5" fmla="*/ 0 h 113"/>
                <a:gd name="T6" fmla="*/ 11 w 80"/>
                <a:gd name="T7" fmla="*/ 113 h 113"/>
                <a:gd name="T8" fmla="*/ 0 w 80"/>
                <a:gd name="T9" fmla="*/ 108 h 113"/>
              </a:gdLst>
              <a:ahLst/>
              <a:cxnLst>
                <a:cxn ang="0">
                  <a:pos x="T0" y="T1"/>
                </a:cxn>
                <a:cxn ang="0">
                  <a:pos x="T2" y="T3"/>
                </a:cxn>
                <a:cxn ang="0">
                  <a:pos x="T4" y="T5"/>
                </a:cxn>
                <a:cxn ang="0">
                  <a:pos x="T6" y="T7"/>
                </a:cxn>
                <a:cxn ang="0">
                  <a:pos x="T8" y="T9"/>
                </a:cxn>
              </a:cxnLst>
              <a:rect l="0" t="0" r="r" b="b"/>
              <a:pathLst>
                <a:path w="80" h="113">
                  <a:moveTo>
                    <a:pt x="0" y="108"/>
                  </a:moveTo>
                  <a:cubicBezTo>
                    <a:pt x="10" y="86"/>
                    <a:pt x="18" y="64"/>
                    <a:pt x="31" y="44"/>
                  </a:cubicBezTo>
                  <a:cubicBezTo>
                    <a:pt x="43" y="27"/>
                    <a:pt x="59" y="12"/>
                    <a:pt x="80" y="0"/>
                  </a:cubicBezTo>
                  <a:cubicBezTo>
                    <a:pt x="57" y="38"/>
                    <a:pt x="34" y="76"/>
                    <a:pt x="11" y="113"/>
                  </a:cubicBezTo>
                  <a:cubicBezTo>
                    <a:pt x="7" y="111"/>
                    <a:pt x="4" y="109"/>
                    <a:pt x="0"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32">
              <a:extLst>
                <a:ext uri="{FF2B5EF4-FFF2-40B4-BE49-F238E27FC236}">
                  <a16:creationId xmlns:a16="http://schemas.microsoft.com/office/drawing/2014/main" id="{F6B624C6-6C23-41D9-AAAB-6065AF00E2A9}"/>
                </a:ext>
              </a:extLst>
            </p:cNvPr>
            <p:cNvSpPr>
              <a:spLocks/>
            </p:cNvSpPr>
            <p:nvPr/>
          </p:nvSpPr>
          <p:spPr bwMode="auto">
            <a:xfrm>
              <a:off x="8424" y="1062"/>
              <a:ext cx="33" cy="33"/>
            </a:xfrm>
            <a:custGeom>
              <a:avLst/>
              <a:gdLst>
                <a:gd name="T0" fmla="*/ 55 w 55"/>
                <a:gd name="T1" fmla="*/ 17 h 56"/>
                <a:gd name="T2" fmla="*/ 26 w 55"/>
                <a:gd name="T3" fmla="*/ 56 h 56"/>
                <a:gd name="T4" fmla="*/ 0 w 55"/>
                <a:gd name="T5" fmla="*/ 32 h 56"/>
                <a:gd name="T6" fmla="*/ 38 w 55"/>
                <a:gd name="T7" fmla="*/ 0 h 56"/>
                <a:gd name="T8" fmla="*/ 55 w 55"/>
                <a:gd name="T9" fmla="*/ 17 h 56"/>
              </a:gdLst>
              <a:ahLst/>
              <a:cxnLst>
                <a:cxn ang="0">
                  <a:pos x="T0" y="T1"/>
                </a:cxn>
                <a:cxn ang="0">
                  <a:pos x="T2" y="T3"/>
                </a:cxn>
                <a:cxn ang="0">
                  <a:pos x="T4" y="T5"/>
                </a:cxn>
                <a:cxn ang="0">
                  <a:pos x="T6" y="T7"/>
                </a:cxn>
                <a:cxn ang="0">
                  <a:pos x="T8" y="T9"/>
                </a:cxn>
              </a:cxnLst>
              <a:rect l="0" t="0" r="r" b="b"/>
              <a:pathLst>
                <a:path w="55" h="56">
                  <a:moveTo>
                    <a:pt x="55" y="17"/>
                  </a:moveTo>
                  <a:cubicBezTo>
                    <a:pt x="45" y="30"/>
                    <a:pt x="36" y="43"/>
                    <a:pt x="26" y="56"/>
                  </a:cubicBezTo>
                  <a:cubicBezTo>
                    <a:pt x="17" y="48"/>
                    <a:pt x="8" y="40"/>
                    <a:pt x="0" y="32"/>
                  </a:cubicBezTo>
                  <a:cubicBezTo>
                    <a:pt x="13" y="22"/>
                    <a:pt x="26" y="11"/>
                    <a:pt x="38" y="0"/>
                  </a:cubicBezTo>
                  <a:cubicBezTo>
                    <a:pt x="44" y="6"/>
                    <a:pt x="50" y="11"/>
                    <a:pt x="5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33">
              <a:extLst>
                <a:ext uri="{FF2B5EF4-FFF2-40B4-BE49-F238E27FC236}">
                  <a16:creationId xmlns:a16="http://schemas.microsoft.com/office/drawing/2014/main" id="{60E2262D-9B89-4C67-8D7C-DFD338B4BD98}"/>
                </a:ext>
              </a:extLst>
            </p:cNvPr>
            <p:cNvSpPr>
              <a:spLocks/>
            </p:cNvSpPr>
            <p:nvPr/>
          </p:nvSpPr>
          <p:spPr bwMode="auto">
            <a:xfrm>
              <a:off x="8129" y="2376"/>
              <a:ext cx="37" cy="72"/>
            </a:xfrm>
            <a:custGeom>
              <a:avLst/>
              <a:gdLst>
                <a:gd name="T0" fmla="*/ 0 w 61"/>
                <a:gd name="T1" fmla="*/ 114 h 119"/>
                <a:gd name="T2" fmla="*/ 54 w 61"/>
                <a:gd name="T3" fmla="*/ 0 h 119"/>
                <a:gd name="T4" fmla="*/ 61 w 61"/>
                <a:gd name="T5" fmla="*/ 3 h 119"/>
                <a:gd name="T6" fmla="*/ 14 w 61"/>
                <a:gd name="T7" fmla="*/ 119 h 119"/>
                <a:gd name="T8" fmla="*/ 0 w 61"/>
                <a:gd name="T9" fmla="*/ 114 h 119"/>
              </a:gdLst>
              <a:ahLst/>
              <a:cxnLst>
                <a:cxn ang="0">
                  <a:pos x="T0" y="T1"/>
                </a:cxn>
                <a:cxn ang="0">
                  <a:pos x="T2" y="T3"/>
                </a:cxn>
                <a:cxn ang="0">
                  <a:pos x="T4" y="T5"/>
                </a:cxn>
                <a:cxn ang="0">
                  <a:pos x="T6" y="T7"/>
                </a:cxn>
                <a:cxn ang="0">
                  <a:pos x="T8" y="T9"/>
                </a:cxn>
              </a:cxnLst>
              <a:rect l="0" t="0" r="r" b="b"/>
              <a:pathLst>
                <a:path w="61" h="119">
                  <a:moveTo>
                    <a:pt x="0" y="114"/>
                  </a:moveTo>
                  <a:cubicBezTo>
                    <a:pt x="18" y="76"/>
                    <a:pt x="36" y="38"/>
                    <a:pt x="54" y="0"/>
                  </a:cubicBezTo>
                  <a:cubicBezTo>
                    <a:pt x="56" y="1"/>
                    <a:pt x="58" y="2"/>
                    <a:pt x="61" y="3"/>
                  </a:cubicBezTo>
                  <a:cubicBezTo>
                    <a:pt x="45" y="42"/>
                    <a:pt x="30" y="80"/>
                    <a:pt x="14" y="119"/>
                  </a:cubicBezTo>
                  <a:cubicBezTo>
                    <a:pt x="9" y="117"/>
                    <a:pt x="5" y="115"/>
                    <a:pt x="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34">
              <a:extLst>
                <a:ext uri="{FF2B5EF4-FFF2-40B4-BE49-F238E27FC236}">
                  <a16:creationId xmlns:a16="http://schemas.microsoft.com/office/drawing/2014/main" id="{661D6FB7-278E-47A9-8A00-8822703F9EFE}"/>
                </a:ext>
              </a:extLst>
            </p:cNvPr>
            <p:cNvSpPr>
              <a:spLocks/>
            </p:cNvSpPr>
            <p:nvPr/>
          </p:nvSpPr>
          <p:spPr bwMode="auto">
            <a:xfrm>
              <a:off x="7580" y="3325"/>
              <a:ext cx="57" cy="26"/>
            </a:xfrm>
            <a:custGeom>
              <a:avLst/>
              <a:gdLst>
                <a:gd name="T0" fmla="*/ 0 w 95"/>
                <a:gd name="T1" fmla="*/ 31 h 44"/>
                <a:gd name="T2" fmla="*/ 93 w 95"/>
                <a:gd name="T3" fmla="*/ 0 h 44"/>
                <a:gd name="T4" fmla="*/ 95 w 95"/>
                <a:gd name="T5" fmla="*/ 9 h 44"/>
                <a:gd name="T6" fmla="*/ 3 w 95"/>
                <a:gd name="T7" fmla="*/ 44 h 44"/>
                <a:gd name="T8" fmla="*/ 0 w 95"/>
                <a:gd name="T9" fmla="*/ 31 h 44"/>
              </a:gdLst>
              <a:ahLst/>
              <a:cxnLst>
                <a:cxn ang="0">
                  <a:pos x="T0" y="T1"/>
                </a:cxn>
                <a:cxn ang="0">
                  <a:pos x="T2" y="T3"/>
                </a:cxn>
                <a:cxn ang="0">
                  <a:pos x="T4" y="T5"/>
                </a:cxn>
                <a:cxn ang="0">
                  <a:pos x="T6" y="T7"/>
                </a:cxn>
                <a:cxn ang="0">
                  <a:pos x="T8" y="T9"/>
                </a:cxn>
              </a:cxnLst>
              <a:rect l="0" t="0" r="r" b="b"/>
              <a:pathLst>
                <a:path w="95" h="44">
                  <a:moveTo>
                    <a:pt x="0" y="31"/>
                  </a:moveTo>
                  <a:cubicBezTo>
                    <a:pt x="31" y="20"/>
                    <a:pt x="62" y="10"/>
                    <a:pt x="93" y="0"/>
                  </a:cubicBezTo>
                  <a:cubicBezTo>
                    <a:pt x="94" y="3"/>
                    <a:pt x="94" y="6"/>
                    <a:pt x="95" y="9"/>
                  </a:cubicBezTo>
                  <a:cubicBezTo>
                    <a:pt x="65" y="20"/>
                    <a:pt x="34" y="32"/>
                    <a:pt x="3" y="44"/>
                  </a:cubicBezTo>
                  <a:cubicBezTo>
                    <a:pt x="2" y="39"/>
                    <a:pt x="1" y="35"/>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35">
              <a:extLst>
                <a:ext uri="{FF2B5EF4-FFF2-40B4-BE49-F238E27FC236}">
                  <a16:creationId xmlns:a16="http://schemas.microsoft.com/office/drawing/2014/main" id="{047993B6-0F4B-4E54-8BA7-8757D2DD00F0}"/>
                </a:ext>
              </a:extLst>
            </p:cNvPr>
            <p:cNvSpPr>
              <a:spLocks/>
            </p:cNvSpPr>
            <p:nvPr/>
          </p:nvSpPr>
          <p:spPr bwMode="auto">
            <a:xfrm>
              <a:off x="8106" y="1894"/>
              <a:ext cx="54" cy="243"/>
            </a:xfrm>
            <a:custGeom>
              <a:avLst/>
              <a:gdLst>
                <a:gd name="T0" fmla="*/ 0 w 89"/>
                <a:gd name="T1" fmla="*/ 404 h 404"/>
                <a:gd name="T2" fmla="*/ 11 w 89"/>
                <a:gd name="T3" fmla="*/ 283 h 404"/>
                <a:gd name="T4" fmla="*/ 74 w 89"/>
                <a:gd name="T5" fmla="*/ 19 h 404"/>
                <a:gd name="T6" fmla="*/ 89 w 89"/>
                <a:gd name="T7" fmla="*/ 0 h 404"/>
                <a:gd name="T8" fmla="*/ 0 w 89"/>
                <a:gd name="T9" fmla="*/ 404 h 404"/>
                <a:gd name="T10" fmla="*/ 0 w 89"/>
                <a:gd name="T11" fmla="*/ 404 h 404"/>
              </a:gdLst>
              <a:ahLst/>
              <a:cxnLst>
                <a:cxn ang="0">
                  <a:pos x="T0" y="T1"/>
                </a:cxn>
                <a:cxn ang="0">
                  <a:pos x="T2" y="T3"/>
                </a:cxn>
                <a:cxn ang="0">
                  <a:pos x="T4" y="T5"/>
                </a:cxn>
                <a:cxn ang="0">
                  <a:pos x="T6" y="T7"/>
                </a:cxn>
                <a:cxn ang="0">
                  <a:pos x="T8" y="T9"/>
                </a:cxn>
                <a:cxn ang="0">
                  <a:pos x="T10" y="T11"/>
                </a:cxn>
              </a:cxnLst>
              <a:rect l="0" t="0" r="r" b="b"/>
              <a:pathLst>
                <a:path w="89" h="404">
                  <a:moveTo>
                    <a:pt x="0" y="404"/>
                  </a:moveTo>
                  <a:cubicBezTo>
                    <a:pt x="3" y="363"/>
                    <a:pt x="2" y="322"/>
                    <a:pt x="11" y="283"/>
                  </a:cubicBezTo>
                  <a:cubicBezTo>
                    <a:pt x="29" y="194"/>
                    <a:pt x="53" y="107"/>
                    <a:pt x="74" y="19"/>
                  </a:cubicBezTo>
                  <a:cubicBezTo>
                    <a:pt x="76" y="12"/>
                    <a:pt x="81" y="5"/>
                    <a:pt x="89" y="0"/>
                  </a:cubicBezTo>
                  <a:cubicBezTo>
                    <a:pt x="60" y="134"/>
                    <a:pt x="30" y="269"/>
                    <a:pt x="0" y="404"/>
                  </a:cubicBezTo>
                  <a:cubicBezTo>
                    <a:pt x="0" y="404"/>
                    <a:pt x="0" y="404"/>
                    <a:pt x="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38" name="Group 33">
            <a:extLst>
              <a:ext uri="{FF2B5EF4-FFF2-40B4-BE49-F238E27FC236}">
                <a16:creationId xmlns:a16="http://schemas.microsoft.com/office/drawing/2014/main" id="{A28589F6-CD55-47F6-AE01-DEA1A49C29D4}"/>
              </a:ext>
            </a:extLst>
          </p:cNvPr>
          <p:cNvGrpSpPr/>
          <p:nvPr/>
        </p:nvGrpSpPr>
        <p:grpSpPr>
          <a:xfrm>
            <a:off x="4867885" y="1363739"/>
            <a:ext cx="5377402" cy="710483"/>
            <a:chOff x="6210998" y="1433695"/>
            <a:chExt cx="2931973" cy="710483"/>
          </a:xfrm>
        </p:grpSpPr>
        <p:sp>
          <p:nvSpPr>
            <p:cNvPr id="39" name="TextBox 34">
              <a:extLst>
                <a:ext uri="{FF2B5EF4-FFF2-40B4-BE49-F238E27FC236}">
                  <a16:creationId xmlns:a16="http://schemas.microsoft.com/office/drawing/2014/main" id="{435EDCD7-0965-4B10-B00F-C4A90EF5A1E5}"/>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0" name="TextBox 35">
              <a:extLst>
                <a:ext uri="{FF2B5EF4-FFF2-40B4-BE49-F238E27FC236}">
                  <a16:creationId xmlns:a16="http://schemas.microsoft.com/office/drawing/2014/main" id="{FB52EAB0-9868-4A2D-A1F4-78A3580A9FD6}"/>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41" name="Group 36">
            <a:extLst>
              <a:ext uri="{FF2B5EF4-FFF2-40B4-BE49-F238E27FC236}">
                <a16:creationId xmlns:a16="http://schemas.microsoft.com/office/drawing/2014/main" id="{AEEC893C-58EC-48D1-8880-BE82DE4F5779}"/>
              </a:ext>
            </a:extLst>
          </p:cNvPr>
          <p:cNvGrpSpPr/>
          <p:nvPr/>
        </p:nvGrpSpPr>
        <p:grpSpPr>
          <a:xfrm>
            <a:off x="5572423" y="3201616"/>
            <a:ext cx="5377402" cy="710483"/>
            <a:chOff x="6210998" y="1433695"/>
            <a:chExt cx="2931973" cy="710483"/>
          </a:xfrm>
        </p:grpSpPr>
        <p:sp>
          <p:nvSpPr>
            <p:cNvPr id="42" name="TextBox 37">
              <a:extLst>
                <a:ext uri="{FF2B5EF4-FFF2-40B4-BE49-F238E27FC236}">
                  <a16:creationId xmlns:a16="http://schemas.microsoft.com/office/drawing/2014/main" id="{2BAA6650-2B3A-4D95-BC90-75D2316D8A03}"/>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3" name="TextBox 38">
              <a:extLst>
                <a:ext uri="{FF2B5EF4-FFF2-40B4-BE49-F238E27FC236}">
                  <a16:creationId xmlns:a16="http://schemas.microsoft.com/office/drawing/2014/main" id="{675B65F1-C303-4653-BE48-1E6DF7D5E250}"/>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44" name="Group 39">
            <a:extLst>
              <a:ext uri="{FF2B5EF4-FFF2-40B4-BE49-F238E27FC236}">
                <a16:creationId xmlns:a16="http://schemas.microsoft.com/office/drawing/2014/main" id="{796B6B73-D5E0-42BB-9BD0-8904F81FA03D}"/>
              </a:ext>
            </a:extLst>
          </p:cNvPr>
          <p:cNvGrpSpPr/>
          <p:nvPr/>
        </p:nvGrpSpPr>
        <p:grpSpPr>
          <a:xfrm>
            <a:off x="4972817" y="4891856"/>
            <a:ext cx="5377402" cy="990308"/>
            <a:chOff x="6210998" y="1959094"/>
            <a:chExt cx="2931973" cy="990308"/>
          </a:xfrm>
        </p:grpSpPr>
        <p:sp>
          <p:nvSpPr>
            <p:cNvPr id="45" name="TextBox 40">
              <a:extLst>
                <a:ext uri="{FF2B5EF4-FFF2-40B4-BE49-F238E27FC236}">
                  <a16:creationId xmlns:a16="http://schemas.microsoft.com/office/drawing/2014/main" id="{64347676-72A4-4DF0-85B4-F02B725252D8}"/>
                </a:ext>
              </a:extLst>
            </p:cNvPr>
            <p:cNvSpPr txBox="1"/>
            <p:nvPr/>
          </p:nvSpPr>
          <p:spPr>
            <a:xfrm>
              <a:off x="6210998" y="1959094"/>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6" name="TextBox 41">
              <a:extLst>
                <a:ext uri="{FF2B5EF4-FFF2-40B4-BE49-F238E27FC236}">
                  <a16:creationId xmlns:a16="http://schemas.microsoft.com/office/drawing/2014/main" id="{749DDE5C-F41A-476E-899C-140131D63233}"/>
                </a:ext>
              </a:extLst>
            </p:cNvPr>
            <p:cNvSpPr txBox="1"/>
            <p:nvPr/>
          </p:nvSpPr>
          <p:spPr>
            <a:xfrm>
              <a:off x="6210998" y="2487737"/>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47" name="Grupo 46">
            <a:extLst>
              <a:ext uri="{FF2B5EF4-FFF2-40B4-BE49-F238E27FC236}">
                <a16:creationId xmlns:a16="http://schemas.microsoft.com/office/drawing/2014/main" id="{E719277B-28D4-44CC-B69B-0E5D89C2E651}"/>
              </a:ext>
            </a:extLst>
          </p:cNvPr>
          <p:cNvGrpSpPr/>
          <p:nvPr/>
        </p:nvGrpSpPr>
        <p:grpSpPr>
          <a:xfrm>
            <a:off x="4539739" y="3053979"/>
            <a:ext cx="859807" cy="1060556"/>
            <a:chOff x="3227418" y="7164240"/>
            <a:chExt cx="1443249" cy="1780221"/>
          </a:xfrm>
          <a:solidFill>
            <a:schemeClr val="bg1"/>
          </a:solidFill>
        </p:grpSpPr>
        <p:sp>
          <p:nvSpPr>
            <p:cNvPr id="48" name="Freeform 17">
              <a:extLst>
                <a:ext uri="{FF2B5EF4-FFF2-40B4-BE49-F238E27FC236}">
                  <a16:creationId xmlns:a16="http://schemas.microsoft.com/office/drawing/2014/main" id="{51323F98-B5A4-4A33-89B2-27CDE47A69B8}"/>
                </a:ext>
              </a:extLst>
            </p:cNvPr>
            <p:cNvSpPr>
              <a:spLocks/>
            </p:cNvSpPr>
            <p:nvPr/>
          </p:nvSpPr>
          <p:spPr bwMode="auto">
            <a:xfrm>
              <a:off x="3704261" y="7717381"/>
              <a:ext cx="521350" cy="451413"/>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18">
              <a:extLst>
                <a:ext uri="{FF2B5EF4-FFF2-40B4-BE49-F238E27FC236}">
                  <a16:creationId xmlns:a16="http://schemas.microsoft.com/office/drawing/2014/main" id="{BF368572-DB5A-4A90-8A28-91811166F1FF}"/>
                </a:ext>
              </a:extLst>
            </p:cNvPr>
            <p:cNvSpPr>
              <a:spLocks/>
            </p:cNvSpPr>
            <p:nvPr/>
          </p:nvSpPr>
          <p:spPr bwMode="auto">
            <a:xfrm>
              <a:off x="3704261" y="7164240"/>
              <a:ext cx="521350" cy="449292"/>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19">
              <a:extLst>
                <a:ext uri="{FF2B5EF4-FFF2-40B4-BE49-F238E27FC236}">
                  <a16:creationId xmlns:a16="http://schemas.microsoft.com/office/drawing/2014/main" id="{B2EF988B-B49B-4B96-9D7B-F7858D83B76D}"/>
                </a:ext>
              </a:extLst>
            </p:cNvPr>
            <p:cNvSpPr>
              <a:spLocks/>
            </p:cNvSpPr>
            <p:nvPr/>
          </p:nvSpPr>
          <p:spPr bwMode="auto">
            <a:xfrm>
              <a:off x="3687307" y="8262043"/>
              <a:ext cx="572213" cy="682418"/>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20">
              <a:extLst>
                <a:ext uri="{FF2B5EF4-FFF2-40B4-BE49-F238E27FC236}">
                  <a16:creationId xmlns:a16="http://schemas.microsoft.com/office/drawing/2014/main" id="{593EE3DE-B0D0-4BCC-B6F8-224542946167}"/>
                </a:ext>
              </a:extLst>
            </p:cNvPr>
            <p:cNvSpPr>
              <a:spLocks/>
            </p:cNvSpPr>
            <p:nvPr/>
          </p:nvSpPr>
          <p:spPr bwMode="auto">
            <a:xfrm>
              <a:off x="3227418" y="7995008"/>
              <a:ext cx="519232" cy="676059"/>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21">
              <a:extLst>
                <a:ext uri="{FF2B5EF4-FFF2-40B4-BE49-F238E27FC236}">
                  <a16:creationId xmlns:a16="http://schemas.microsoft.com/office/drawing/2014/main" id="{38F07839-8AB2-46A8-AD44-C87F15B9E939}"/>
                </a:ext>
              </a:extLst>
            </p:cNvPr>
            <p:cNvSpPr>
              <a:spLocks/>
            </p:cNvSpPr>
            <p:nvPr/>
          </p:nvSpPr>
          <p:spPr bwMode="auto">
            <a:xfrm>
              <a:off x="3227418" y="7441869"/>
              <a:ext cx="519232" cy="449292"/>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22">
              <a:extLst>
                <a:ext uri="{FF2B5EF4-FFF2-40B4-BE49-F238E27FC236}">
                  <a16:creationId xmlns:a16="http://schemas.microsoft.com/office/drawing/2014/main" id="{74F6882A-E211-420A-8686-8767D7100331}"/>
                </a:ext>
              </a:extLst>
            </p:cNvPr>
            <p:cNvSpPr>
              <a:spLocks/>
            </p:cNvSpPr>
            <p:nvPr/>
          </p:nvSpPr>
          <p:spPr bwMode="auto">
            <a:xfrm>
              <a:off x="4153556" y="7995008"/>
              <a:ext cx="517111" cy="767190"/>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23">
              <a:extLst>
                <a:ext uri="{FF2B5EF4-FFF2-40B4-BE49-F238E27FC236}">
                  <a16:creationId xmlns:a16="http://schemas.microsoft.com/office/drawing/2014/main" id="{D598516D-AF06-4720-A32C-7C16B6008005}"/>
                </a:ext>
              </a:extLst>
            </p:cNvPr>
            <p:cNvSpPr>
              <a:spLocks/>
            </p:cNvSpPr>
            <p:nvPr/>
          </p:nvSpPr>
          <p:spPr bwMode="auto">
            <a:xfrm>
              <a:off x="4153556" y="7441869"/>
              <a:ext cx="517111" cy="449292"/>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55" name="Grupo 54">
            <a:extLst>
              <a:ext uri="{FF2B5EF4-FFF2-40B4-BE49-F238E27FC236}">
                <a16:creationId xmlns:a16="http://schemas.microsoft.com/office/drawing/2014/main" id="{18F15312-7C0F-4033-9893-5363EB7A10B4}"/>
              </a:ext>
            </a:extLst>
          </p:cNvPr>
          <p:cNvGrpSpPr/>
          <p:nvPr/>
        </p:nvGrpSpPr>
        <p:grpSpPr>
          <a:xfrm>
            <a:off x="3765931" y="1363691"/>
            <a:ext cx="1083137" cy="774694"/>
            <a:chOff x="9580563" y="3981450"/>
            <a:chExt cx="1198563" cy="857250"/>
          </a:xfrm>
          <a:solidFill>
            <a:schemeClr val="bg1"/>
          </a:solidFill>
        </p:grpSpPr>
        <p:sp>
          <p:nvSpPr>
            <p:cNvPr id="56" name="Freeform 103">
              <a:extLst>
                <a:ext uri="{FF2B5EF4-FFF2-40B4-BE49-F238E27FC236}">
                  <a16:creationId xmlns:a16="http://schemas.microsoft.com/office/drawing/2014/main" id="{B3C021E3-6E54-4FBE-BC15-5E224839F5F7}"/>
                </a:ext>
              </a:extLst>
            </p:cNvPr>
            <p:cNvSpPr>
              <a:spLocks/>
            </p:cNvSpPr>
            <p:nvPr/>
          </p:nvSpPr>
          <p:spPr bwMode="auto">
            <a:xfrm>
              <a:off x="9580563" y="4187825"/>
              <a:ext cx="146050" cy="239713"/>
            </a:xfrm>
            <a:custGeom>
              <a:avLst/>
              <a:gdLst>
                <a:gd name="T0" fmla="*/ 59 w 60"/>
                <a:gd name="T1" fmla="*/ 1 h 98"/>
                <a:gd name="T2" fmla="*/ 34 w 60"/>
                <a:gd name="T3" fmla="*/ 7 h 98"/>
                <a:gd name="T4" fmla="*/ 2 w 60"/>
                <a:gd name="T5" fmla="*/ 88 h 98"/>
                <a:gd name="T6" fmla="*/ 22 w 60"/>
                <a:gd name="T7" fmla="*/ 93 h 98"/>
                <a:gd name="T8" fmla="*/ 40 w 60"/>
                <a:gd name="T9" fmla="*/ 21 h 98"/>
                <a:gd name="T10" fmla="*/ 60 w 60"/>
                <a:gd name="T11" fmla="*/ 15 h 98"/>
                <a:gd name="T12" fmla="*/ 59 w 60"/>
                <a:gd name="T13" fmla="*/ 1 h 98"/>
              </a:gdLst>
              <a:ahLst/>
              <a:cxnLst>
                <a:cxn ang="0">
                  <a:pos x="T0" y="T1"/>
                </a:cxn>
                <a:cxn ang="0">
                  <a:pos x="T2" y="T3"/>
                </a:cxn>
                <a:cxn ang="0">
                  <a:pos x="T4" y="T5"/>
                </a:cxn>
                <a:cxn ang="0">
                  <a:pos x="T6" y="T7"/>
                </a:cxn>
                <a:cxn ang="0">
                  <a:pos x="T8" y="T9"/>
                </a:cxn>
                <a:cxn ang="0">
                  <a:pos x="T10" y="T11"/>
                </a:cxn>
                <a:cxn ang="0">
                  <a:pos x="T12" y="T13"/>
                </a:cxn>
              </a:cxnLst>
              <a:rect l="0" t="0" r="r" b="b"/>
              <a:pathLst>
                <a:path w="60" h="98">
                  <a:moveTo>
                    <a:pt x="59" y="1"/>
                  </a:moveTo>
                  <a:cubicBezTo>
                    <a:pt x="59" y="1"/>
                    <a:pt x="45" y="0"/>
                    <a:pt x="34" y="7"/>
                  </a:cubicBezTo>
                  <a:cubicBezTo>
                    <a:pt x="24" y="14"/>
                    <a:pt x="0" y="79"/>
                    <a:pt x="2" y="88"/>
                  </a:cubicBezTo>
                  <a:cubicBezTo>
                    <a:pt x="4" y="97"/>
                    <a:pt x="16" y="98"/>
                    <a:pt x="22" y="93"/>
                  </a:cubicBezTo>
                  <a:cubicBezTo>
                    <a:pt x="28" y="87"/>
                    <a:pt x="36" y="25"/>
                    <a:pt x="40" y="21"/>
                  </a:cubicBezTo>
                  <a:cubicBezTo>
                    <a:pt x="45" y="16"/>
                    <a:pt x="60" y="15"/>
                    <a:pt x="60" y="15"/>
                  </a:cubicBezTo>
                  <a:lnTo>
                    <a:pt x="5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57" name="Grupo 56">
              <a:extLst>
                <a:ext uri="{FF2B5EF4-FFF2-40B4-BE49-F238E27FC236}">
                  <a16:creationId xmlns:a16="http://schemas.microsoft.com/office/drawing/2014/main" id="{CEB7E37C-71C1-43FA-83F7-4420385D14A9}"/>
                </a:ext>
              </a:extLst>
            </p:cNvPr>
            <p:cNvGrpSpPr/>
            <p:nvPr/>
          </p:nvGrpSpPr>
          <p:grpSpPr>
            <a:xfrm>
              <a:off x="9723438" y="3981450"/>
              <a:ext cx="1055688" cy="857250"/>
              <a:chOff x="9723438" y="3981450"/>
              <a:chExt cx="1055688" cy="857250"/>
            </a:xfrm>
            <a:grpFill/>
          </p:grpSpPr>
          <p:sp>
            <p:nvSpPr>
              <p:cNvPr id="58" name="Freeform 100">
                <a:extLst>
                  <a:ext uri="{FF2B5EF4-FFF2-40B4-BE49-F238E27FC236}">
                    <a16:creationId xmlns:a16="http://schemas.microsoft.com/office/drawing/2014/main" id="{30777FC6-2EA5-4D0E-B67F-57E382CA24B1}"/>
                  </a:ext>
                </a:extLst>
              </p:cNvPr>
              <p:cNvSpPr>
                <a:spLocks/>
              </p:cNvSpPr>
              <p:nvPr/>
            </p:nvSpPr>
            <p:spPr bwMode="auto">
              <a:xfrm>
                <a:off x="10039351" y="3981450"/>
                <a:ext cx="739775" cy="317500"/>
              </a:xfrm>
              <a:custGeom>
                <a:avLst/>
                <a:gdLst>
                  <a:gd name="T0" fmla="*/ 4 w 303"/>
                  <a:gd name="T1" fmla="*/ 99 h 130"/>
                  <a:gd name="T2" fmla="*/ 255 w 303"/>
                  <a:gd name="T3" fmla="*/ 13 h 130"/>
                  <a:gd name="T4" fmla="*/ 277 w 303"/>
                  <a:gd name="T5" fmla="*/ 106 h 130"/>
                  <a:gd name="T6" fmla="*/ 4 w 303"/>
                  <a:gd name="T7" fmla="*/ 99 h 130"/>
                </a:gdLst>
                <a:ahLst/>
                <a:cxnLst>
                  <a:cxn ang="0">
                    <a:pos x="T0" y="T1"/>
                  </a:cxn>
                  <a:cxn ang="0">
                    <a:pos x="T2" y="T3"/>
                  </a:cxn>
                  <a:cxn ang="0">
                    <a:pos x="T4" y="T5"/>
                  </a:cxn>
                  <a:cxn ang="0">
                    <a:pos x="T6" y="T7"/>
                  </a:cxn>
                </a:cxnLst>
                <a:rect l="0" t="0" r="r" b="b"/>
                <a:pathLst>
                  <a:path w="303" h="130">
                    <a:moveTo>
                      <a:pt x="4" y="99"/>
                    </a:moveTo>
                    <a:cubicBezTo>
                      <a:pt x="0" y="87"/>
                      <a:pt x="211" y="0"/>
                      <a:pt x="255" y="13"/>
                    </a:cubicBezTo>
                    <a:cubicBezTo>
                      <a:pt x="299" y="25"/>
                      <a:pt x="303" y="85"/>
                      <a:pt x="277" y="106"/>
                    </a:cubicBezTo>
                    <a:cubicBezTo>
                      <a:pt x="252" y="126"/>
                      <a:pt x="16" y="130"/>
                      <a:pt x="4" y="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101">
                <a:extLst>
                  <a:ext uri="{FF2B5EF4-FFF2-40B4-BE49-F238E27FC236}">
                    <a16:creationId xmlns:a16="http://schemas.microsoft.com/office/drawing/2014/main" id="{D0C2FEBC-84B8-44FD-8361-E0619F4FFE24}"/>
                  </a:ext>
                </a:extLst>
              </p:cNvPr>
              <p:cNvSpPr>
                <a:spLocks/>
              </p:cNvSpPr>
              <p:nvPr/>
            </p:nvSpPr>
            <p:spPr bwMode="auto">
              <a:xfrm>
                <a:off x="9955213" y="4173538"/>
                <a:ext cx="307975" cy="338138"/>
              </a:xfrm>
              <a:custGeom>
                <a:avLst/>
                <a:gdLst>
                  <a:gd name="T0" fmla="*/ 43 w 126"/>
                  <a:gd name="T1" fmla="*/ 0 h 138"/>
                  <a:gd name="T2" fmla="*/ 27 w 126"/>
                  <a:gd name="T3" fmla="*/ 32 h 138"/>
                  <a:gd name="T4" fmla="*/ 115 w 126"/>
                  <a:gd name="T5" fmla="*/ 52 h 138"/>
                  <a:gd name="T6" fmla="*/ 76 w 126"/>
                  <a:gd name="T7" fmla="*/ 117 h 138"/>
                  <a:gd name="T8" fmla="*/ 5 w 126"/>
                  <a:gd name="T9" fmla="*/ 54 h 138"/>
                  <a:gd name="T10" fmla="*/ 43 w 126"/>
                  <a:gd name="T11" fmla="*/ 0 h 138"/>
                </a:gdLst>
                <a:ahLst/>
                <a:cxnLst>
                  <a:cxn ang="0">
                    <a:pos x="T0" y="T1"/>
                  </a:cxn>
                  <a:cxn ang="0">
                    <a:pos x="T2" y="T3"/>
                  </a:cxn>
                  <a:cxn ang="0">
                    <a:pos x="T4" y="T5"/>
                  </a:cxn>
                  <a:cxn ang="0">
                    <a:pos x="T6" y="T7"/>
                  </a:cxn>
                  <a:cxn ang="0">
                    <a:pos x="T8" y="T9"/>
                  </a:cxn>
                  <a:cxn ang="0">
                    <a:pos x="T10" y="T11"/>
                  </a:cxn>
                </a:cxnLst>
                <a:rect l="0" t="0" r="r" b="b"/>
                <a:pathLst>
                  <a:path w="126" h="138">
                    <a:moveTo>
                      <a:pt x="43" y="0"/>
                    </a:moveTo>
                    <a:cubicBezTo>
                      <a:pt x="43" y="0"/>
                      <a:pt x="13" y="11"/>
                      <a:pt x="27" y="32"/>
                    </a:cubicBezTo>
                    <a:cubicBezTo>
                      <a:pt x="41" y="53"/>
                      <a:pt x="110" y="53"/>
                      <a:pt x="115" y="52"/>
                    </a:cubicBezTo>
                    <a:cubicBezTo>
                      <a:pt x="115" y="52"/>
                      <a:pt x="126" y="96"/>
                      <a:pt x="76" y="117"/>
                    </a:cubicBezTo>
                    <a:cubicBezTo>
                      <a:pt x="26" y="138"/>
                      <a:pt x="9" y="83"/>
                      <a:pt x="5" y="54"/>
                    </a:cubicBezTo>
                    <a:cubicBezTo>
                      <a:pt x="0" y="25"/>
                      <a:pt x="14"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102">
                <a:extLst>
                  <a:ext uri="{FF2B5EF4-FFF2-40B4-BE49-F238E27FC236}">
                    <a16:creationId xmlns:a16="http://schemas.microsoft.com/office/drawing/2014/main" id="{20E4EB76-EE5B-4D26-9306-63BC88B5F5BF}"/>
                  </a:ext>
                </a:extLst>
              </p:cNvPr>
              <p:cNvSpPr>
                <a:spLocks/>
              </p:cNvSpPr>
              <p:nvPr/>
            </p:nvSpPr>
            <p:spPr bwMode="auto">
              <a:xfrm>
                <a:off x="9723438" y="4124325"/>
                <a:ext cx="285750" cy="312738"/>
              </a:xfrm>
              <a:custGeom>
                <a:avLst/>
                <a:gdLst>
                  <a:gd name="T0" fmla="*/ 71 w 117"/>
                  <a:gd name="T1" fmla="*/ 2 h 128"/>
                  <a:gd name="T2" fmla="*/ 13 w 117"/>
                  <a:gd name="T3" fmla="*/ 73 h 128"/>
                  <a:gd name="T4" fmla="*/ 57 w 117"/>
                  <a:gd name="T5" fmla="*/ 122 h 128"/>
                  <a:gd name="T6" fmla="*/ 71 w 117"/>
                  <a:gd name="T7" fmla="*/ 2 h 128"/>
                </a:gdLst>
                <a:ahLst/>
                <a:cxnLst>
                  <a:cxn ang="0">
                    <a:pos x="T0" y="T1"/>
                  </a:cxn>
                  <a:cxn ang="0">
                    <a:pos x="T2" y="T3"/>
                  </a:cxn>
                  <a:cxn ang="0">
                    <a:pos x="T4" y="T5"/>
                  </a:cxn>
                  <a:cxn ang="0">
                    <a:pos x="T6" y="T7"/>
                  </a:cxn>
                </a:cxnLst>
                <a:rect l="0" t="0" r="r" b="b"/>
                <a:pathLst>
                  <a:path w="117" h="128">
                    <a:moveTo>
                      <a:pt x="71" y="2"/>
                    </a:moveTo>
                    <a:cubicBezTo>
                      <a:pt x="29" y="0"/>
                      <a:pt x="0" y="27"/>
                      <a:pt x="13" y="73"/>
                    </a:cubicBezTo>
                    <a:cubicBezTo>
                      <a:pt x="25" y="120"/>
                      <a:pt x="37" y="128"/>
                      <a:pt x="57" y="122"/>
                    </a:cubicBezTo>
                    <a:cubicBezTo>
                      <a:pt x="77" y="116"/>
                      <a:pt x="117" y="5"/>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104">
                <a:extLst>
                  <a:ext uri="{FF2B5EF4-FFF2-40B4-BE49-F238E27FC236}">
                    <a16:creationId xmlns:a16="http://schemas.microsoft.com/office/drawing/2014/main" id="{695861AE-1BA2-4B42-8D12-713404B26F49}"/>
                  </a:ext>
                </a:extLst>
              </p:cNvPr>
              <p:cNvSpPr>
                <a:spLocks/>
              </p:cNvSpPr>
              <p:nvPr/>
            </p:nvSpPr>
            <p:spPr bwMode="auto">
              <a:xfrm>
                <a:off x="10193338" y="4283075"/>
                <a:ext cx="511175" cy="479425"/>
              </a:xfrm>
              <a:custGeom>
                <a:avLst/>
                <a:gdLst>
                  <a:gd name="T0" fmla="*/ 31 w 210"/>
                  <a:gd name="T1" fmla="*/ 20 h 196"/>
                  <a:gd name="T2" fmla="*/ 11 w 210"/>
                  <a:gd name="T3" fmla="*/ 70 h 196"/>
                  <a:gd name="T4" fmla="*/ 63 w 210"/>
                  <a:gd name="T5" fmla="*/ 146 h 196"/>
                  <a:gd name="T6" fmla="*/ 196 w 210"/>
                  <a:gd name="T7" fmla="*/ 180 h 196"/>
                  <a:gd name="T8" fmla="*/ 31 w 210"/>
                  <a:gd name="T9" fmla="*/ 20 h 196"/>
                </a:gdLst>
                <a:ahLst/>
                <a:cxnLst>
                  <a:cxn ang="0">
                    <a:pos x="T0" y="T1"/>
                  </a:cxn>
                  <a:cxn ang="0">
                    <a:pos x="T2" y="T3"/>
                  </a:cxn>
                  <a:cxn ang="0">
                    <a:pos x="T4" y="T5"/>
                  </a:cxn>
                  <a:cxn ang="0">
                    <a:pos x="T6" y="T7"/>
                  </a:cxn>
                  <a:cxn ang="0">
                    <a:pos x="T8" y="T9"/>
                  </a:cxn>
                </a:cxnLst>
                <a:rect l="0" t="0" r="r" b="b"/>
                <a:pathLst>
                  <a:path w="210" h="196">
                    <a:moveTo>
                      <a:pt x="31" y="20"/>
                    </a:moveTo>
                    <a:cubicBezTo>
                      <a:pt x="31" y="20"/>
                      <a:pt x="32" y="48"/>
                      <a:pt x="11" y="70"/>
                    </a:cubicBezTo>
                    <a:cubicBezTo>
                      <a:pt x="11" y="70"/>
                      <a:pt x="0" y="114"/>
                      <a:pt x="63" y="146"/>
                    </a:cubicBezTo>
                    <a:cubicBezTo>
                      <a:pt x="127" y="179"/>
                      <a:pt x="182" y="196"/>
                      <a:pt x="196" y="180"/>
                    </a:cubicBezTo>
                    <a:cubicBezTo>
                      <a:pt x="210" y="164"/>
                      <a:pt x="157" y="0"/>
                      <a:pt x="3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105">
                <a:extLst>
                  <a:ext uri="{FF2B5EF4-FFF2-40B4-BE49-F238E27FC236}">
                    <a16:creationId xmlns:a16="http://schemas.microsoft.com/office/drawing/2014/main" id="{5298C33D-DC51-4D86-8C33-1942FF9CD7AA}"/>
                  </a:ext>
                </a:extLst>
              </p:cNvPr>
              <p:cNvSpPr>
                <a:spLocks/>
              </p:cNvSpPr>
              <p:nvPr/>
            </p:nvSpPr>
            <p:spPr bwMode="auto">
              <a:xfrm>
                <a:off x="9799638" y="4408488"/>
                <a:ext cx="176213" cy="280988"/>
              </a:xfrm>
              <a:custGeom>
                <a:avLst/>
                <a:gdLst>
                  <a:gd name="T0" fmla="*/ 62 w 72"/>
                  <a:gd name="T1" fmla="*/ 1 h 115"/>
                  <a:gd name="T2" fmla="*/ 25 w 72"/>
                  <a:gd name="T3" fmla="*/ 39 h 115"/>
                  <a:gd name="T4" fmla="*/ 5 w 72"/>
                  <a:gd name="T5" fmla="*/ 87 h 115"/>
                  <a:gd name="T6" fmla="*/ 32 w 72"/>
                  <a:gd name="T7" fmla="*/ 109 h 115"/>
                  <a:gd name="T8" fmla="*/ 18 w 72"/>
                  <a:gd name="T9" fmla="*/ 81 h 115"/>
                  <a:gd name="T10" fmla="*/ 70 w 72"/>
                  <a:gd name="T11" fmla="*/ 15 h 115"/>
                  <a:gd name="T12" fmla="*/ 62 w 72"/>
                  <a:gd name="T13" fmla="*/ 1 h 115"/>
                </a:gdLst>
                <a:ahLst/>
                <a:cxnLst>
                  <a:cxn ang="0">
                    <a:pos x="T0" y="T1"/>
                  </a:cxn>
                  <a:cxn ang="0">
                    <a:pos x="T2" y="T3"/>
                  </a:cxn>
                  <a:cxn ang="0">
                    <a:pos x="T4" y="T5"/>
                  </a:cxn>
                  <a:cxn ang="0">
                    <a:pos x="T6" y="T7"/>
                  </a:cxn>
                  <a:cxn ang="0">
                    <a:pos x="T8" y="T9"/>
                  </a:cxn>
                  <a:cxn ang="0">
                    <a:pos x="T10" y="T11"/>
                  </a:cxn>
                  <a:cxn ang="0">
                    <a:pos x="T12" y="T13"/>
                  </a:cxn>
                </a:cxnLst>
                <a:rect l="0" t="0" r="r" b="b"/>
                <a:pathLst>
                  <a:path w="72" h="115">
                    <a:moveTo>
                      <a:pt x="62" y="1"/>
                    </a:moveTo>
                    <a:cubicBezTo>
                      <a:pt x="62" y="1"/>
                      <a:pt x="46" y="17"/>
                      <a:pt x="25" y="39"/>
                    </a:cubicBezTo>
                    <a:cubicBezTo>
                      <a:pt x="4" y="62"/>
                      <a:pt x="0" y="77"/>
                      <a:pt x="5" y="87"/>
                    </a:cubicBezTo>
                    <a:cubicBezTo>
                      <a:pt x="11" y="96"/>
                      <a:pt x="27" y="115"/>
                      <a:pt x="32" y="109"/>
                    </a:cubicBezTo>
                    <a:cubicBezTo>
                      <a:pt x="36" y="104"/>
                      <a:pt x="17" y="92"/>
                      <a:pt x="18" y="81"/>
                    </a:cubicBezTo>
                    <a:cubicBezTo>
                      <a:pt x="20" y="71"/>
                      <a:pt x="67" y="18"/>
                      <a:pt x="70" y="15"/>
                    </a:cubicBezTo>
                    <a:cubicBezTo>
                      <a:pt x="72" y="11"/>
                      <a:pt x="69" y="0"/>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106">
                <a:extLst>
                  <a:ext uri="{FF2B5EF4-FFF2-40B4-BE49-F238E27FC236}">
                    <a16:creationId xmlns:a16="http://schemas.microsoft.com/office/drawing/2014/main" id="{26A2273E-9BB8-40BD-872D-156BCA23D100}"/>
                  </a:ext>
                </a:extLst>
              </p:cNvPr>
              <p:cNvSpPr>
                <a:spLocks/>
              </p:cNvSpPr>
              <p:nvPr/>
            </p:nvSpPr>
            <p:spPr bwMode="auto">
              <a:xfrm>
                <a:off x="9931401" y="4459288"/>
                <a:ext cx="95250" cy="307975"/>
              </a:xfrm>
              <a:custGeom>
                <a:avLst/>
                <a:gdLst>
                  <a:gd name="T0" fmla="*/ 29 w 39"/>
                  <a:gd name="T1" fmla="*/ 6 h 126"/>
                  <a:gd name="T2" fmla="*/ 0 w 39"/>
                  <a:gd name="T3" fmla="*/ 97 h 126"/>
                  <a:gd name="T4" fmla="*/ 37 w 39"/>
                  <a:gd name="T5" fmla="*/ 121 h 126"/>
                  <a:gd name="T6" fmla="*/ 15 w 39"/>
                  <a:gd name="T7" fmla="*/ 102 h 126"/>
                  <a:gd name="T8" fmla="*/ 38 w 39"/>
                  <a:gd name="T9" fmla="*/ 14 h 126"/>
                  <a:gd name="T10" fmla="*/ 29 w 39"/>
                  <a:gd name="T11" fmla="*/ 6 h 126"/>
                </a:gdLst>
                <a:ahLst/>
                <a:cxnLst>
                  <a:cxn ang="0">
                    <a:pos x="T0" y="T1"/>
                  </a:cxn>
                  <a:cxn ang="0">
                    <a:pos x="T2" y="T3"/>
                  </a:cxn>
                  <a:cxn ang="0">
                    <a:pos x="T4" y="T5"/>
                  </a:cxn>
                  <a:cxn ang="0">
                    <a:pos x="T6" y="T7"/>
                  </a:cxn>
                  <a:cxn ang="0">
                    <a:pos x="T8" y="T9"/>
                  </a:cxn>
                  <a:cxn ang="0">
                    <a:pos x="T10" y="T11"/>
                  </a:cxn>
                </a:cxnLst>
                <a:rect l="0" t="0" r="r" b="b"/>
                <a:pathLst>
                  <a:path w="39" h="126">
                    <a:moveTo>
                      <a:pt x="29" y="6"/>
                    </a:moveTo>
                    <a:cubicBezTo>
                      <a:pt x="26" y="8"/>
                      <a:pt x="0" y="80"/>
                      <a:pt x="0" y="97"/>
                    </a:cubicBezTo>
                    <a:cubicBezTo>
                      <a:pt x="0" y="113"/>
                      <a:pt x="35" y="126"/>
                      <a:pt x="37" y="121"/>
                    </a:cubicBezTo>
                    <a:cubicBezTo>
                      <a:pt x="39" y="116"/>
                      <a:pt x="18" y="110"/>
                      <a:pt x="15" y="102"/>
                    </a:cubicBezTo>
                    <a:cubicBezTo>
                      <a:pt x="11" y="94"/>
                      <a:pt x="37" y="19"/>
                      <a:pt x="38" y="14"/>
                    </a:cubicBezTo>
                    <a:cubicBezTo>
                      <a:pt x="39" y="9"/>
                      <a:pt x="38" y="0"/>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4" name="Freeform 107">
                <a:extLst>
                  <a:ext uri="{FF2B5EF4-FFF2-40B4-BE49-F238E27FC236}">
                    <a16:creationId xmlns:a16="http://schemas.microsoft.com/office/drawing/2014/main" id="{93A61BBB-4443-454C-BA0C-E90F6248BEF0}"/>
                  </a:ext>
                </a:extLst>
              </p:cNvPr>
              <p:cNvSpPr>
                <a:spLocks/>
              </p:cNvSpPr>
              <p:nvPr/>
            </p:nvSpPr>
            <p:spPr bwMode="auto">
              <a:xfrm>
                <a:off x="10129838" y="4476750"/>
                <a:ext cx="204788" cy="361950"/>
              </a:xfrm>
              <a:custGeom>
                <a:avLst/>
                <a:gdLst>
                  <a:gd name="T0" fmla="*/ 0 w 84"/>
                  <a:gd name="T1" fmla="*/ 9 h 148"/>
                  <a:gd name="T2" fmla="*/ 36 w 84"/>
                  <a:gd name="T3" fmla="*/ 136 h 148"/>
                  <a:gd name="T4" fmla="*/ 82 w 84"/>
                  <a:gd name="T5" fmla="*/ 142 h 148"/>
                  <a:gd name="T6" fmla="*/ 73 w 84"/>
                  <a:gd name="T7" fmla="*/ 140 h 148"/>
                  <a:gd name="T8" fmla="*/ 49 w 84"/>
                  <a:gd name="T9" fmla="*/ 134 h 148"/>
                  <a:gd name="T10" fmla="*/ 16 w 84"/>
                  <a:gd name="T11" fmla="*/ 7 h 148"/>
                  <a:gd name="T12" fmla="*/ 0 w 84"/>
                  <a:gd name="T13" fmla="*/ 9 h 148"/>
                </a:gdLst>
                <a:ahLst/>
                <a:cxnLst>
                  <a:cxn ang="0">
                    <a:pos x="T0" y="T1"/>
                  </a:cxn>
                  <a:cxn ang="0">
                    <a:pos x="T2" y="T3"/>
                  </a:cxn>
                  <a:cxn ang="0">
                    <a:pos x="T4" y="T5"/>
                  </a:cxn>
                  <a:cxn ang="0">
                    <a:pos x="T6" y="T7"/>
                  </a:cxn>
                  <a:cxn ang="0">
                    <a:pos x="T8" y="T9"/>
                  </a:cxn>
                  <a:cxn ang="0">
                    <a:pos x="T10" y="T11"/>
                  </a:cxn>
                  <a:cxn ang="0">
                    <a:pos x="T12" y="T13"/>
                  </a:cxn>
                </a:cxnLst>
                <a:rect l="0" t="0" r="r" b="b"/>
                <a:pathLst>
                  <a:path w="84" h="148">
                    <a:moveTo>
                      <a:pt x="0" y="9"/>
                    </a:moveTo>
                    <a:cubicBezTo>
                      <a:pt x="0" y="9"/>
                      <a:pt x="29" y="124"/>
                      <a:pt x="36" y="136"/>
                    </a:cubicBezTo>
                    <a:cubicBezTo>
                      <a:pt x="43" y="148"/>
                      <a:pt x="79" y="146"/>
                      <a:pt x="82" y="142"/>
                    </a:cubicBezTo>
                    <a:cubicBezTo>
                      <a:pt x="84" y="140"/>
                      <a:pt x="79" y="140"/>
                      <a:pt x="73" y="140"/>
                    </a:cubicBezTo>
                    <a:cubicBezTo>
                      <a:pt x="64" y="140"/>
                      <a:pt x="51" y="140"/>
                      <a:pt x="49" y="134"/>
                    </a:cubicBezTo>
                    <a:cubicBezTo>
                      <a:pt x="45" y="123"/>
                      <a:pt x="21" y="11"/>
                      <a:pt x="16" y="7"/>
                    </a:cubicBezTo>
                    <a:cubicBezTo>
                      <a:pt x="12" y="4"/>
                      <a:pt x="0" y="0"/>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136">
                <a:extLst>
                  <a:ext uri="{FF2B5EF4-FFF2-40B4-BE49-F238E27FC236}">
                    <a16:creationId xmlns:a16="http://schemas.microsoft.com/office/drawing/2014/main" id="{FA7D34FD-FD29-4249-81DD-6626617D8469}"/>
                  </a:ext>
                </a:extLst>
              </p:cNvPr>
              <p:cNvSpPr>
                <a:spLocks/>
              </p:cNvSpPr>
              <p:nvPr/>
            </p:nvSpPr>
            <p:spPr bwMode="auto">
              <a:xfrm>
                <a:off x="10199688" y="4008438"/>
                <a:ext cx="579438" cy="269875"/>
              </a:xfrm>
              <a:custGeom>
                <a:avLst/>
                <a:gdLst>
                  <a:gd name="T0" fmla="*/ 178 w 237"/>
                  <a:gd name="T1" fmla="*/ 0 h 111"/>
                  <a:gd name="T2" fmla="*/ 0 w 237"/>
                  <a:gd name="T3" fmla="*/ 53 h 111"/>
                  <a:gd name="T4" fmla="*/ 0 w 237"/>
                  <a:gd name="T5" fmla="*/ 107 h 111"/>
                  <a:gd name="T6" fmla="*/ 76 w 237"/>
                  <a:gd name="T7" fmla="*/ 111 h 111"/>
                  <a:gd name="T8" fmla="*/ 211 w 237"/>
                  <a:gd name="T9" fmla="*/ 95 h 111"/>
                  <a:gd name="T10" fmla="*/ 189 w 237"/>
                  <a:gd name="T11" fmla="*/ 2 h 111"/>
                  <a:gd name="T12" fmla="*/ 178 w 237"/>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37" h="111">
                    <a:moveTo>
                      <a:pt x="178" y="0"/>
                    </a:moveTo>
                    <a:cubicBezTo>
                      <a:pt x="141" y="0"/>
                      <a:pt x="58" y="29"/>
                      <a:pt x="0" y="53"/>
                    </a:cubicBezTo>
                    <a:cubicBezTo>
                      <a:pt x="0" y="107"/>
                      <a:pt x="0" y="107"/>
                      <a:pt x="0" y="107"/>
                    </a:cubicBezTo>
                    <a:cubicBezTo>
                      <a:pt x="23" y="110"/>
                      <a:pt x="50" y="111"/>
                      <a:pt x="76" y="111"/>
                    </a:cubicBezTo>
                    <a:cubicBezTo>
                      <a:pt x="138" y="111"/>
                      <a:pt x="199" y="105"/>
                      <a:pt x="211" y="95"/>
                    </a:cubicBezTo>
                    <a:cubicBezTo>
                      <a:pt x="237" y="74"/>
                      <a:pt x="233" y="14"/>
                      <a:pt x="189" y="2"/>
                    </a:cubicBezTo>
                    <a:cubicBezTo>
                      <a:pt x="186" y="1"/>
                      <a:pt x="183" y="0"/>
                      <a:pt x="1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137">
                <a:extLst>
                  <a:ext uri="{FF2B5EF4-FFF2-40B4-BE49-F238E27FC236}">
                    <a16:creationId xmlns:a16="http://schemas.microsoft.com/office/drawing/2014/main" id="{88D16106-36CC-4944-8FB2-B4BA5886CD3C}"/>
                  </a:ext>
                </a:extLst>
              </p:cNvPr>
              <p:cNvSpPr>
                <a:spLocks/>
              </p:cNvSpPr>
              <p:nvPr/>
            </p:nvSpPr>
            <p:spPr bwMode="auto">
              <a:xfrm>
                <a:off x="10199688" y="4300538"/>
                <a:ext cx="53975" cy="120650"/>
              </a:xfrm>
              <a:custGeom>
                <a:avLst/>
                <a:gdLst>
                  <a:gd name="T0" fmla="*/ 15 w 22"/>
                  <a:gd name="T1" fmla="*/ 0 h 49"/>
                  <a:gd name="T2" fmla="*/ 6 w 22"/>
                  <a:gd name="T3" fmla="*/ 0 h 49"/>
                  <a:gd name="T4" fmla="*/ 0 w 22"/>
                  <a:gd name="T5" fmla="*/ 0 h 49"/>
                  <a:gd name="T6" fmla="*/ 0 w 22"/>
                  <a:gd name="T7" fmla="*/ 49 h 49"/>
                  <a:gd name="T8" fmla="*/ 15 w 22"/>
                  <a:gd name="T9" fmla="*/ 0 h 49"/>
                </a:gdLst>
                <a:ahLst/>
                <a:cxnLst>
                  <a:cxn ang="0">
                    <a:pos x="T0" y="T1"/>
                  </a:cxn>
                  <a:cxn ang="0">
                    <a:pos x="T2" y="T3"/>
                  </a:cxn>
                  <a:cxn ang="0">
                    <a:pos x="T4" y="T5"/>
                  </a:cxn>
                  <a:cxn ang="0">
                    <a:pos x="T6" y="T7"/>
                  </a:cxn>
                  <a:cxn ang="0">
                    <a:pos x="T8" y="T9"/>
                  </a:cxn>
                </a:cxnLst>
                <a:rect l="0" t="0" r="r" b="b"/>
                <a:pathLst>
                  <a:path w="22" h="49">
                    <a:moveTo>
                      <a:pt x="15" y="0"/>
                    </a:moveTo>
                    <a:cubicBezTo>
                      <a:pt x="14" y="0"/>
                      <a:pt x="11" y="0"/>
                      <a:pt x="6" y="0"/>
                    </a:cubicBezTo>
                    <a:cubicBezTo>
                      <a:pt x="4" y="0"/>
                      <a:pt x="2" y="0"/>
                      <a:pt x="0" y="0"/>
                    </a:cubicBezTo>
                    <a:cubicBezTo>
                      <a:pt x="0" y="49"/>
                      <a:pt x="0" y="49"/>
                      <a:pt x="0" y="49"/>
                    </a:cubicBezTo>
                    <a:cubicBezTo>
                      <a:pt x="22" y="27"/>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138">
                <a:extLst>
                  <a:ext uri="{FF2B5EF4-FFF2-40B4-BE49-F238E27FC236}">
                    <a16:creationId xmlns:a16="http://schemas.microsoft.com/office/drawing/2014/main" id="{635468E4-5B2B-493B-98FF-244D5E6E0A9A}"/>
                  </a:ext>
                </a:extLst>
              </p:cNvPr>
              <p:cNvSpPr>
                <a:spLocks/>
              </p:cNvSpPr>
              <p:nvPr/>
            </p:nvSpPr>
            <p:spPr bwMode="auto">
              <a:xfrm>
                <a:off x="10193338" y="4327525"/>
                <a:ext cx="509588" cy="411163"/>
              </a:xfrm>
              <a:custGeom>
                <a:avLst/>
                <a:gdLst>
                  <a:gd name="T0" fmla="*/ 52 w 209"/>
                  <a:gd name="T1" fmla="*/ 0 h 168"/>
                  <a:gd name="T2" fmla="*/ 31 w 209"/>
                  <a:gd name="T3" fmla="*/ 2 h 168"/>
                  <a:gd name="T4" fmla="*/ 11 w 209"/>
                  <a:gd name="T5" fmla="*/ 52 h 168"/>
                  <a:gd name="T6" fmla="*/ 63 w 209"/>
                  <a:gd name="T7" fmla="*/ 128 h 168"/>
                  <a:gd name="T8" fmla="*/ 177 w 209"/>
                  <a:gd name="T9" fmla="*/ 168 h 168"/>
                  <a:gd name="T10" fmla="*/ 196 w 209"/>
                  <a:gd name="T11" fmla="*/ 162 h 168"/>
                  <a:gd name="T12" fmla="*/ 52 w 209"/>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209" h="168">
                    <a:moveTo>
                      <a:pt x="52" y="0"/>
                    </a:moveTo>
                    <a:cubicBezTo>
                      <a:pt x="45" y="0"/>
                      <a:pt x="38" y="1"/>
                      <a:pt x="31" y="2"/>
                    </a:cubicBezTo>
                    <a:cubicBezTo>
                      <a:pt x="31" y="2"/>
                      <a:pt x="32" y="30"/>
                      <a:pt x="11" y="52"/>
                    </a:cubicBezTo>
                    <a:cubicBezTo>
                      <a:pt x="11" y="52"/>
                      <a:pt x="0" y="96"/>
                      <a:pt x="63" y="128"/>
                    </a:cubicBezTo>
                    <a:cubicBezTo>
                      <a:pt x="111" y="152"/>
                      <a:pt x="153" y="168"/>
                      <a:pt x="177" y="168"/>
                    </a:cubicBezTo>
                    <a:cubicBezTo>
                      <a:pt x="186" y="168"/>
                      <a:pt x="192" y="166"/>
                      <a:pt x="196" y="162"/>
                    </a:cubicBezTo>
                    <a:cubicBezTo>
                      <a:pt x="209" y="147"/>
                      <a:pt x="163"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139">
                <a:extLst>
                  <a:ext uri="{FF2B5EF4-FFF2-40B4-BE49-F238E27FC236}">
                    <a16:creationId xmlns:a16="http://schemas.microsoft.com/office/drawing/2014/main" id="{BF41D4E3-8A28-4F3C-AAE2-F6D6156839D4}"/>
                  </a:ext>
                </a:extLst>
              </p:cNvPr>
              <p:cNvSpPr>
                <a:spLocks/>
              </p:cNvSpPr>
              <p:nvPr/>
            </p:nvSpPr>
            <p:spPr bwMode="auto">
              <a:xfrm>
                <a:off x="10199688" y="4606925"/>
                <a:ext cx="134938" cy="223838"/>
              </a:xfrm>
              <a:custGeom>
                <a:avLst/>
                <a:gdLst>
                  <a:gd name="T0" fmla="*/ 0 w 55"/>
                  <a:gd name="T1" fmla="*/ 0 h 92"/>
                  <a:gd name="T2" fmla="*/ 0 w 55"/>
                  <a:gd name="T3" fmla="*/ 64 h 92"/>
                  <a:gd name="T4" fmla="*/ 7 w 55"/>
                  <a:gd name="T5" fmla="*/ 83 h 92"/>
                  <a:gd name="T6" fmla="*/ 36 w 55"/>
                  <a:gd name="T7" fmla="*/ 92 h 92"/>
                  <a:gd name="T8" fmla="*/ 53 w 55"/>
                  <a:gd name="T9" fmla="*/ 89 h 92"/>
                  <a:gd name="T10" fmla="*/ 44 w 55"/>
                  <a:gd name="T11" fmla="*/ 87 h 92"/>
                  <a:gd name="T12" fmla="*/ 20 w 55"/>
                  <a:gd name="T13" fmla="*/ 81 h 92"/>
                  <a:gd name="T14" fmla="*/ 0 w 55"/>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92">
                    <a:moveTo>
                      <a:pt x="0" y="0"/>
                    </a:moveTo>
                    <a:cubicBezTo>
                      <a:pt x="0" y="64"/>
                      <a:pt x="0" y="64"/>
                      <a:pt x="0" y="64"/>
                    </a:cubicBezTo>
                    <a:cubicBezTo>
                      <a:pt x="3" y="74"/>
                      <a:pt x="6" y="81"/>
                      <a:pt x="7" y="83"/>
                    </a:cubicBezTo>
                    <a:cubicBezTo>
                      <a:pt x="11" y="90"/>
                      <a:pt x="25" y="92"/>
                      <a:pt x="36" y="92"/>
                    </a:cubicBezTo>
                    <a:cubicBezTo>
                      <a:pt x="45" y="92"/>
                      <a:pt x="52" y="91"/>
                      <a:pt x="53" y="89"/>
                    </a:cubicBezTo>
                    <a:cubicBezTo>
                      <a:pt x="55" y="87"/>
                      <a:pt x="50" y="87"/>
                      <a:pt x="44" y="87"/>
                    </a:cubicBezTo>
                    <a:cubicBezTo>
                      <a:pt x="35" y="87"/>
                      <a:pt x="22" y="87"/>
                      <a:pt x="20" y="81"/>
                    </a:cubicBezTo>
                    <a:cubicBezTo>
                      <a:pt x="18" y="75"/>
                      <a:pt x="8" y="3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grpSp>
        <p:nvGrpSpPr>
          <p:cNvPr id="69" name="Grupo 68">
            <a:extLst>
              <a:ext uri="{FF2B5EF4-FFF2-40B4-BE49-F238E27FC236}">
                <a16:creationId xmlns:a16="http://schemas.microsoft.com/office/drawing/2014/main" id="{C9DC1A8B-B5CF-49BC-B7AF-59318D0AA536}"/>
              </a:ext>
            </a:extLst>
          </p:cNvPr>
          <p:cNvGrpSpPr/>
          <p:nvPr/>
        </p:nvGrpSpPr>
        <p:grpSpPr>
          <a:xfrm>
            <a:off x="4110960" y="5030355"/>
            <a:ext cx="832078" cy="937283"/>
            <a:chOff x="5158020" y="5082723"/>
            <a:chExt cx="966788" cy="1089025"/>
          </a:xfrm>
          <a:solidFill>
            <a:schemeClr val="bg1"/>
          </a:solidFill>
        </p:grpSpPr>
        <p:sp>
          <p:nvSpPr>
            <p:cNvPr id="70" name="Freeform 62">
              <a:extLst>
                <a:ext uri="{FF2B5EF4-FFF2-40B4-BE49-F238E27FC236}">
                  <a16:creationId xmlns:a16="http://schemas.microsoft.com/office/drawing/2014/main" id="{7FEBF4AA-212C-4B1B-84E4-EAF42D4B2472}"/>
                </a:ext>
              </a:extLst>
            </p:cNvPr>
            <p:cNvSpPr>
              <a:spLocks/>
            </p:cNvSpPr>
            <p:nvPr/>
          </p:nvSpPr>
          <p:spPr bwMode="auto">
            <a:xfrm>
              <a:off x="5256445" y="5082723"/>
              <a:ext cx="744538" cy="158750"/>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63">
              <a:extLst>
                <a:ext uri="{FF2B5EF4-FFF2-40B4-BE49-F238E27FC236}">
                  <a16:creationId xmlns:a16="http://schemas.microsoft.com/office/drawing/2014/main" id="{E4B60388-E11C-48E0-AD41-2665D757109E}"/>
                </a:ext>
              </a:extLst>
            </p:cNvPr>
            <p:cNvSpPr>
              <a:spLocks noEditPoints="1"/>
            </p:cNvSpPr>
            <p:nvPr/>
          </p:nvSpPr>
          <p:spPr bwMode="auto">
            <a:xfrm>
              <a:off x="5158020" y="5271635"/>
              <a:ext cx="966788" cy="900113"/>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142">
              <a:extLst>
                <a:ext uri="{FF2B5EF4-FFF2-40B4-BE49-F238E27FC236}">
                  <a16:creationId xmlns:a16="http://schemas.microsoft.com/office/drawing/2014/main" id="{DE6278D1-93C9-4097-ADDB-6EB823418145}"/>
                </a:ext>
              </a:extLst>
            </p:cNvPr>
            <p:cNvSpPr>
              <a:spLocks/>
            </p:cNvSpPr>
            <p:nvPr/>
          </p:nvSpPr>
          <p:spPr bwMode="auto">
            <a:xfrm>
              <a:off x="5669195" y="5082723"/>
              <a:ext cx="331788" cy="158750"/>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143">
              <a:extLst>
                <a:ext uri="{FF2B5EF4-FFF2-40B4-BE49-F238E27FC236}">
                  <a16:creationId xmlns:a16="http://schemas.microsoft.com/office/drawing/2014/main" id="{B9ACDE61-4CDC-4068-AA94-821EEB338441}"/>
                </a:ext>
              </a:extLst>
            </p:cNvPr>
            <p:cNvSpPr>
              <a:spLocks/>
            </p:cNvSpPr>
            <p:nvPr/>
          </p:nvSpPr>
          <p:spPr bwMode="auto">
            <a:xfrm>
              <a:off x="5669195" y="5271635"/>
              <a:ext cx="455613" cy="868363"/>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7065208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76958" y="362723"/>
            <a:ext cx="10549270" cy="776288"/>
          </a:xfrm>
          <a:prstGeom prst="rect">
            <a:avLst/>
          </a:prstGeom>
        </p:spPr>
        <p:txBody>
          <a:bodyPr/>
          <a:lstStyle/>
          <a:p>
            <a:pPr algn="r" rtl="1"/>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grpSp>
        <p:nvGrpSpPr>
          <p:cNvPr id="111" name="Group 2">
            <a:extLst>
              <a:ext uri="{FF2B5EF4-FFF2-40B4-BE49-F238E27FC236}">
                <a16:creationId xmlns:a16="http://schemas.microsoft.com/office/drawing/2014/main" id="{59ACC679-5D89-447D-810F-0A54AA46AB47}"/>
              </a:ext>
            </a:extLst>
          </p:cNvPr>
          <p:cNvGrpSpPr/>
          <p:nvPr/>
        </p:nvGrpSpPr>
        <p:grpSpPr>
          <a:xfrm>
            <a:off x="1363022" y="1215636"/>
            <a:ext cx="1830680" cy="1646584"/>
            <a:chOff x="3975087" y="1937022"/>
            <a:chExt cx="1830680" cy="1646584"/>
          </a:xfrm>
        </p:grpSpPr>
        <p:sp>
          <p:nvSpPr>
            <p:cNvPr id="112" name="TextBox 111">
              <a:extLst>
                <a:ext uri="{FF2B5EF4-FFF2-40B4-BE49-F238E27FC236}">
                  <a16:creationId xmlns:a16="http://schemas.microsoft.com/office/drawing/2014/main" id="{77AFCBFF-73EF-4A7B-9F22-146A28B6EB24}"/>
                </a:ext>
              </a:extLst>
            </p:cNvPr>
            <p:cNvSpPr txBox="1"/>
            <p:nvPr/>
          </p:nvSpPr>
          <p:spPr>
            <a:xfrm>
              <a:off x="3975087" y="1937022"/>
              <a:ext cx="1830680" cy="507831"/>
            </a:xfrm>
            <a:prstGeom prst="rect">
              <a:avLst/>
            </a:prstGeom>
            <a:noFill/>
          </p:spPr>
          <p:txBody>
            <a:bodyPr wrap="square" rtlCol="0">
              <a:spAutoFit/>
            </a:bodyPr>
            <a:lstStyle/>
            <a:p>
              <a:pPr algn="r" rtl="1"/>
              <a:r>
                <a:rPr lang="en-US" altLang="ko-KR" sz="2700" b="1" dirty="0">
                  <a:solidFill>
                    <a:schemeClr val="accent6"/>
                  </a:solidFill>
                  <a:cs typeface="B Nazanin" panose="00000400000000000000" pitchFamily="2" charset="-78"/>
                </a:rPr>
                <a:t>2020</a:t>
              </a:r>
              <a:endParaRPr lang="ko-KR" altLang="en-US" sz="2700" b="1" dirty="0">
                <a:solidFill>
                  <a:schemeClr val="accent6"/>
                </a:solidFill>
                <a:cs typeface="B Nazanin" panose="00000400000000000000" pitchFamily="2" charset="-78"/>
              </a:endParaRPr>
            </a:p>
          </p:txBody>
        </p:sp>
        <p:sp>
          <p:nvSpPr>
            <p:cNvPr id="113" name="TextBox 112">
              <a:extLst>
                <a:ext uri="{FF2B5EF4-FFF2-40B4-BE49-F238E27FC236}">
                  <a16:creationId xmlns:a16="http://schemas.microsoft.com/office/drawing/2014/main" id="{F26F8656-6756-4DD6-ACB7-30ED8EFE00E7}"/>
                </a:ext>
              </a:extLst>
            </p:cNvPr>
            <p:cNvSpPr txBox="1"/>
            <p:nvPr/>
          </p:nvSpPr>
          <p:spPr>
            <a:xfrm>
              <a:off x="3975087" y="2406361"/>
              <a:ext cx="17891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4" name="Rectangle 5">
              <a:extLst>
                <a:ext uri="{FF2B5EF4-FFF2-40B4-BE49-F238E27FC236}">
                  <a16:creationId xmlns:a16="http://schemas.microsoft.com/office/drawing/2014/main" id="{D21234BF-B533-4AD5-8D2C-1388581540EA}"/>
                </a:ext>
              </a:extLst>
            </p:cNvPr>
            <p:cNvSpPr/>
            <p:nvPr/>
          </p:nvSpPr>
          <p:spPr>
            <a:xfrm>
              <a:off x="4016613" y="2370166"/>
              <a:ext cx="1737360" cy="457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15" name="Group 6">
            <a:extLst>
              <a:ext uri="{FF2B5EF4-FFF2-40B4-BE49-F238E27FC236}">
                <a16:creationId xmlns:a16="http://schemas.microsoft.com/office/drawing/2014/main" id="{34E0755B-5953-4CF2-AF0C-4FC784808970}"/>
              </a:ext>
            </a:extLst>
          </p:cNvPr>
          <p:cNvGrpSpPr/>
          <p:nvPr/>
        </p:nvGrpSpPr>
        <p:grpSpPr>
          <a:xfrm>
            <a:off x="5215584" y="1293109"/>
            <a:ext cx="1830680" cy="1646584"/>
            <a:chOff x="6668697" y="1937022"/>
            <a:chExt cx="1830680" cy="1646584"/>
          </a:xfrm>
        </p:grpSpPr>
        <p:sp>
          <p:nvSpPr>
            <p:cNvPr id="116" name="TextBox 115">
              <a:extLst>
                <a:ext uri="{FF2B5EF4-FFF2-40B4-BE49-F238E27FC236}">
                  <a16:creationId xmlns:a16="http://schemas.microsoft.com/office/drawing/2014/main" id="{D28AC25C-61DB-447D-B080-A82557810B7F}"/>
                </a:ext>
              </a:extLst>
            </p:cNvPr>
            <p:cNvSpPr txBox="1"/>
            <p:nvPr/>
          </p:nvSpPr>
          <p:spPr>
            <a:xfrm>
              <a:off x="6668697" y="1937022"/>
              <a:ext cx="1830680" cy="507831"/>
            </a:xfrm>
            <a:prstGeom prst="rect">
              <a:avLst/>
            </a:prstGeom>
            <a:noFill/>
          </p:spPr>
          <p:txBody>
            <a:bodyPr wrap="square" rtlCol="0">
              <a:spAutoFit/>
            </a:bodyPr>
            <a:lstStyle/>
            <a:p>
              <a:pPr algn="r" rtl="1"/>
              <a:r>
                <a:rPr lang="en-US" altLang="ko-KR" sz="2700" b="1" dirty="0">
                  <a:solidFill>
                    <a:schemeClr val="accent2"/>
                  </a:solidFill>
                  <a:cs typeface="B Nazanin" panose="00000400000000000000" pitchFamily="2" charset="-78"/>
                </a:rPr>
                <a:t>2022</a:t>
              </a:r>
              <a:endParaRPr lang="ko-KR" altLang="en-US" sz="2700" b="1" dirty="0">
                <a:solidFill>
                  <a:schemeClr val="accent2"/>
                </a:solidFill>
                <a:cs typeface="B Nazanin" panose="00000400000000000000" pitchFamily="2" charset="-78"/>
              </a:endParaRPr>
            </a:p>
          </p:txBody>
        </p:sp>
        <p:sp>
          <p:nvSpPr>
            <p:cNvPr id="117" name="TextBox 116">
              <a:extLst>
                <a:ext uri="{FF2B5EF4-FFF2-40B4-BE49-F238E27FC236}">
                  <a16:creationId xmlns:a16="http://schemas.microsoft.com/office/drawing/2014/main" id="{001217CC-613E-45CB-81A3-D2C8806860E7}"/>
                </a:ext>
              </a:extLst>
            </p:cNvPr>
            <p:cNvSpPr txBox="1"/>
            <p:nvPr/>
          </p:nvSpPr>
          <p:spPr>
            <a:xfrm>
              <a:off x="6668697" y="2406361"/>
              <a:ext cx="17891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8" name="Rectangle 9">
              <a:extLst>
                <a:ext uri="{FF2B5EF4-FFF2-40B4-BE49-F238E27FC236}">
                  <a16:creationId xmlns:a16="http://schemas.microsoft.com/office/drawing/2014/main" id="{1A4F670E-5BBC-4B64-B478-66CAD8920E5A}"/>
                </a:ext>
              </a:extLst>
            </p:cNvPr>
            <p:cNvSpPr/>
            <p:nvPr/>
          </p:nvSpPr>
          <p:spPr>
            <a:xfrm>
              <a:off x="6706927" y="2370166"/>
              <a:ext cx="1737360" cy="457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19" name="Group 10">
            <a:extLst>
              <a:ext uri="{FF2B5EF4-FFF2-40B4-BE49-F238E27FC236}">
                <a16:creationId xmlns:a16="http://schemas.microsoft.com/office/drawing/2014/main" id="{9994DE50-772E-41C2-977E-EEEC0F69052D}"/>
              </a:ext>
            </a:extLst>
          </p:cNvPr>
          <p:cNvGrpSpPr/>
          <p:nvPr/>
        </p:nvGrpSpPr>
        <p:grpSpPr>
          <a:xfrm>
            <a:off x="8998298" y="1293109"/>
            <a:ext cx="1830680" cy="1646584"/>
            <a:chOff x="9362305" y="1937022"/>
            <a:chExt cx="1830680" cy="1646584"/>
          </a:xfrm>
        </p:grpSpPr>
        <p:sp>
          <p:nvSpPr>
            <p:cNvPr id="120" name="TextBox 119">
              <a:extLst>
                <a:ext uri="{FF2B5EF4-FFF2-40B4-BE49-F238E27FC236}">
                  <a16:creationId xmlns:a16="http://schemas.microsoft.com/office/drawing/2014/main" id="{FEE1E4D9-9FBF-42C7-9630-844EB0577372}"/>
                </a:ext>
              </a:extLst>
            </p:cNvPr>
            <p:cNvSpPr txBox="1"/>
            <p:nvPr/>
          </p:nvSpPr>
          <p:spPr>
            <a:xfrm>
              <a:off x="9362305" y="1937022"/>
              <a:ext cx="1830680" cy="507831"/>
            </a:xfrm>
            <a:prstGeom prst="rect">
              <a:avLst/>
            </a:prstGeom>
            <a:noFill/>
          </p:spPr>
          <p:txBody>
            <a:bodyPr wrap="square" rtlCol="0">
              <a:spAutoFit/>
            </a:bodyPr>
            <a:lstStyle/>
            <a:p>
              <a:pPr algn="r" rtl="1"/>
              <a:r>
                <a:rPr lang="en-US" altLang="ko-KR" sz="2700" b="1" dirty="0">
                  <a:solidFill>
                    <a:schemeClr val="accent4"/>
                  </a:solidFill>
                  <a:cs typeface="B Nazanin" panose="00000400000000000000" pitchFamily="2" charset="-78"/>
                </a:rPr>
                <a:t>2024</a:t>
              </a:r>
              <a:endParaRPr lang="ko-KR" altLang="en-US" sz="2700" b="1" dirty="0">
                <a:solidFill>
                  <a:schemeClr val="accent4"/>
                </a:solidFill>
                <a:cs typeface="B Nazanin" panose="00000400000000000000" pitchFamily="2" charset="-78"/>
              </a:endParaRPr>
            </a:p>
          </p:txBody>
        </p:sp>
        <p:sp>
          <p:nvSpPr>
            <p:cNvPr id="121" name="TextBox 120">
              <a:extLst>
                <a:ext uri="{FF2B5EF4-FFF2-40B4-BE49-F238E27FC236}">
                  <a16:creationId xmlns:a16="http://schemas.microsoft.com/office/drawing/2014/main" id="{29B850A0-C51E-4382-BD53-517659189798}"/>
                </a:ext>
              </a:extLst>
            </p:cNvPr>
            <p:cNvSpPr txBox="1"/>
            <p:nvPr/>
          </p:nvSpPr>
          <p:spPr>
            <a:xfrm>
              <a:off x="9362305" y="2406361"/>
              <a:ext cx="17891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2" name="Rectangle 13">
              <a:extLst>
                <a:ext uri="{FF2B5EF4-FFF2-40B4-BE49-F238E27FC236}">
                  <a16:creationId xmlns:a16="http://schemas.microsoft.com/office/drawing/2014/main" id="{91D315E0-C78F-4E68-92F5-2F3CA34B5B94}"/>
                </a:ext>
              </a:extLst>
            </p:cNvPr>
            <p:cNvSpPr/>
            <p:nvPr/>
          </p:nvSpPr>
          <p:spPr>
            <a:xfrm>
              <a:off x="9397241" y="2370166"/>
              <a:ext cx="1737360" cy="457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23" name="Group 14">
            <a:extLst>
              <a:ext uri="{FF2B5EF4-FFF2-40B4-BE49-F238E27FC236}">
                <a16:creationId xmlns:a16="http://schemas.microsoft.com/office/drawing/2014/main" id="{F74734D6-CED4-41EF-AF3F-97340F8746BB}"/>
              </a:ext>
            </a:extLst>
          </p:cNvPr>
          <p:cNvGrpSpPr/>
          <p:nvPr/>
        </p:nvGrpSpPr>
        <p:grpSpPr>
          <a:xfrm>
            <a:off x="3244432" y="4554373"/>
            <a:ext cx="1830680" cy="1620000"/>
            <a:chOff x="5321892" y="4678198"/>
            <a:chExt cx="1830680" cy="1620000"/>
          </a:xfrm>
        </p:grpSpPr>
        <p:sp>
          <p:nvSpPr>
            <p:cNvPr id="124" name="TextBox 123">
              <a:extLst>
                <a:ext uri="{FF2B5EF4-FFF2-40B4-BE49-F238E27FC236}">
                  <a16:creationId xmlns:a16="http://schemas.microsoft.com/office/drawing/2014/main" id="{57E25725-AE12-47BE-9C3C-3220F5460B1A}"/>
                </a:ext>
              </a:extLst>
            </p:cNvPr>
            <p:cNvSpPr txBox="1"/>
            <p:nvPr/>
          </p:nvSpPr>
          <p:spPr>
            <a:xfrm>
              <a:off x="5321892" y="4678198"/>
              <a:ext cx="1830680" cy="507831"/>
            </a:xfrm>
            <a:prstGeom prst="rect">
              <a:avLst/>
            </a:prstGeom>
            <a:noFill/>
          </p:spPr>
          <p:txBody>
            <a:bodyPr wrap="square" rtlCol="0">
              <a:spAutoFit/>
            </a:bodyPr>
            <a:lstStyle/>
            <a:p>
              <a:pPr algn="r" rtl="1"/>
              <a:r>
                <a:rPr lang="en-US" altLang="ko-KR" sz="2700" b="1" dirty="0">
                  <a:solidFill>
                    <a:schemeClr val="accent1"/>
                  </a:solidFill>
                  <a:cs typeface="B Nazanin" panose="00000400000000000000" pitchFamily="2" charset="-78"/>
                </a:rPr>
                <a:t>2021</a:t>
              </a:r>
              <a:endParaRPr lang="ko-KR" altLang="en-US" sz="2700" b="1" dirty="0">
                <a:solidFill>
                  <a:schemeClr val="accent1"/>
                </a:solidFill>
                <a:cs typeface="B Nazanin" panose="00000400000000000000" pitchFamily="2" charset="-78"/>
              </a:endParaRPr>
            </a:p>
          </p:txBody>
        </p:sp>
        <p:sp>
          <p:nvSpPr>
            <p:cNvPr id="125" name="TextBox 124">
              <a:extLst>
                <a:ext uri="{FF2B5EF4-FFF2-40B4-BE49-F238E27FC236}">
                  <a16:creationId xmlns:a16="http://schemas.microsoft.com/office/drawing/2014/main" id="{42239517-947E-4C63-83E1-0037CFB0179D}"/>
                </a:ext>
              </a:extLst>
            </p:cNvPr>
            <p:cNvSpPr txBox="1"/>
            <p:nvPr/>
          </p:nvSpPr>
          <p:spPr>
            <a:xfrm>
              <a:off x="5321892" y="5120953"/>
              <a:ext cx="17891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26" name="Rectangle 17">
              <a:extLst>
                <a:ext uri="{FF2B5EF4-FFF2-40B4-BE49-F238E27FC236}">
                  <a16:creationId xmlns:a16="http://schemas.microsoft.com/office/drawing/2014/main" id="{B5A31219-1D3D-4557-A199-DA2AD45CFBEA}"/>
                </a:ext>
              </a:extLst>
            </p:cNvPr>
            <p:cNvSpPr/>
            <p:nvPr/>
          </p:nvSpPr>
          <p:spPr>
            <a:xfrm>
              <a:off x="5363094" y="5120953"/>
              <a:ext cx="1737360" cy="45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27" name="Group 18">
            <a:extLst>
              <a:ext uri="{FF2B5EF4-FFF2-40B4-BE49-F238E27FC236}">
                <a16:creationId xmlns:a16="http://schemas.microsoft.com/office/drawing/2014/main" id="{793F57EE-9D6F-4A5E-B698-95B666BB9E53}"/>
              </a:ext>
            </a:extLst>
          </p:cNvPr>
          <p:cNvGrpSpPr/>
          <p:nvPr/>
        </p:nvGrpSpPr>
        <p:grpSpPr>
          <a:xfrm>
            <a:off x="7102280" y="4554373"/>
            <a:ext cx="1830680" cy="1620000"/>
            <a:chOff x="8015502" y="4678198"/>
            <a:chExt cx="1830680" cy="1620000"/>
          </a:xfrm>
        </p:grpSpPr>
        <p:sp>
          <p:nvSpPr>
            <p:cNvPr id="128" name="TextBox 127">
              <a:extLst>
                <a:ext uri="{FF2B5EF4-FFF2-40B4-BE49-F238E27FC236}">
                  <a16:creationId xmlns:a16="http://schemas.microsoft.com/office/drawing/2014/main" id="{CD425FD0-865C-4D36-A868-805CFAFE09CB}"/>
                </a:ext>
              </a:extLst>
            </p:cNvPr>
            <p:cNvSpPr txBox="1"/>
            <p:nvPr/>
          </p:nvSpPr>
          <p:spPr>
            <a:xfrm>
              <a:off x="8015502" y="4678198"/>
              <a:ext cx="1830680" cy="507831"/>
            </a:xfrm>
            <a:prstGeom prst="rect">
              <a:avLst/>
            </a:prstGeom>
            <a:noFill/>
          </p:spPr>
          <p:txBody>
            <a:bodyPr wrap="square" rtlCol="0">
              <a:spAutoFit/>
            </a:bodyPr>
            <a:lstStyle/>
            <a:p>
              <a:pPr algn="r" rtl="1"/>
              <a:r>
                <a:rPr lang="en-US" altLang="ko-KR" sz="2700" b="1" dirty="0">
                  <a:solidFill>
                    <a:schemeClr val="accent3"/>
                  </a:solidFill>
                  <a:cs typeface="B Nazanin" panose="00000400000000000000" pitchFamily="2" charset="-78"/>
                </a:rPr>
                <a:t>2023</a:t>
              </a:r>
              <a:endParaRPr lang="ko-KR" altLang="en-US" sz="2700" b="1" dirty="0">
                <a:solidFill>
                  <a:schemeClr val="accent3"/>
                </a:solidFill>
                <a:cs typeface="B Nazanin" panose="00000400000000000000" pitchFamily="2" charset="-78"/>
              </a:endParaRPr>
            </a:p>
          </p:txBody>
        </p:sp>
        <p:sp>
          <p:nvSpPr>
            <p:cNvPr id="129" name="TextBox 128">
              <a:extLst>
                <a:ext uri="{FF2B5EF4-FFF2-40B4-BE49-F238E27FC236}">
                  <a16:creationId xmlns:a16="http://schemas.microsoft.com/office/drawing/2014/main" id="{5B7CA89E-6CB5-444A-BBF3-95BB3D43E60A}"/>
                </a:ext>
              </a:extLst>
            </p:cNvPr>
            <p:cNvSpPr txBox="1"/>
            <p:nvPr/>
          </p:nvSpPr>
          <p:spPr>
            <a:xfrm>
              <a:off x="8015502" y="5120953"/>
              <a:ext cx="1789152"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گزارش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0" name="Rectangle 21">
              <a:extLst>
                <a:ext uri="{FF2B5EF4-FFF2-40B4-BE49-F238E27FC236}">
                  <a16:creationId xmlns:a16="http://schemas.microsoft.com/office/drawing/2014/main" id="{A5F8468B-69EA-48B0-AED7-1B826CE192CB}"/>
                </a:ext>
              </a:extLst>
            </p:cNvPr>
            <p:cNvSpPr/>
            <p:nvPr/>
          </p:nvSpPr>
          <p:spPr>
            <a:xfrm>
              <a:off x="8058966" y="5109861"/>
              <a:ext cx="1737360" cy="457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nvGrpSpPr>
          <p:cNvPr id="131" name="Group 22">
            <a:extLst>
              <a:ext uri="{FF2B5EF4-FFF2-40B4-BE49-F238E27FC236}">
                <a16:creationId xmlns:a16="http://schemas.microsoft.com/office/drawing/2014/main" id="{BC08A579-8988-4BED-A5B5-6A04D80F3B75}"/>
              </a:ext>
            </a:extLst>
          </p:cNvPr>
          <p:cNvGrpSpPr/>
          <p:nvPr/>
        </p:nvGrpSpPr>
        <p:grpSpPr>
          <a:xfrm>
            <a:off x="739546" y="3639782"/>
            <a:ext cx="10712909" cy="550376"/>
            <a:chOff x="843327" y="3639782"/>
            <a:chExt cx="10712909" cy="550376"/>
          </a:xfrm>
        </p:grpSpPr>
        <p:sp>
          <p:nvSpPr>
            <p:cNvPr id="132" name="Oval 28">
              <a:extLst>
                <a:ext uri="{FF2B5EF4-FFF2-40B4-BE49-F238E27FC236}">
                  <a16:creationId xmlns:a16="http://schemas.microsoft.com/office/drawing/2014/main" id="{DF3D4D16-D3EF-4052-B7CE-45BAD7288EB9}"/>
                </a:ext>
              </a:extLst>
            </p:cNvPr>
            <p:cNvSpPr/>
            <p:nvPr/>
          </p:nvSpPr>
          <p:spPr>
            <a:xfrm>
              <a:off x="843327"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3" name="Oval 29">
              <a:extLst>
                <a:ext uri="{FF2B5EF4-FFF2-40B4-BE49-F238E27FC236}">
                  <a16:creationId xmlns:a16="http://schemas.microsoft.com/office/drawing/2014/main" id="{D9073BDB-3183-45E3-8369-7765C9EFFEE0}"/>
                </a:ext>
              </a:extLst>
            </p:cNvPr>
            <p:cNvSpPr/>
            <p:nvPr/>
          </p:nvSpPr>
          <p:spPr>
            <a:xfrm>
              <a:off x="113130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5" name="Oval 31">
              <a:extLst>
                <a:ext uri="{FF2B5EF4-FFF2-40B4-BE49-F238E27FC236}">
                  <a16:creationId xmlns:a16="http://schemas.microsoft.com/office/drawing/2014/main" id="{DC7E4613-EE9A-4692-AE66-F17572BBE3C2}"/>
                </a:ext>
              </a:extLst>
            </p:cNvPr>
            <p:cNvSpPr/>
            <p:nvPr/>
          </p:nvSpPr>
          <p:spPr>
            <a:xfrm>
              <a:off x="2503728"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6" name="Oval 32">
              <a:extLst>
                <a:ext uri="{FF2B5EF4-FFF2-40B4-BE49-F238E27FC236}">
                  <a16:creationId xmlns:a16="http://schemas.microsoft.com/office/drawing/2014/main" id="{AFDFC4B6-D4EF-4399-B30E-2DF96714B929}"/>
                </a:ext>
              </a:extLst>
            </p:cNvPr>
            <p:cNvSpPr/>
            <p:nvPr/>
          </p:nvSpPr>
          <p:spPr>
            <a:xfrm>
              <a:off x="279170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39" name="Oval 35">
              <a:extLst>
                <a:ext uri="{FF2B5EF4-FFF2-40B4-BE49-F238E27FC236}">
                  <a16:creationId xmlns:a16="http://schemas.microsoft.com/office/drawing/2014/main" id="{00DC3396-4F2B-4799-A713-36BDFBFDC680}"/>
                </a:ext>
              </a:extLst>
            </p:cNvPr>
            <p:cNvSpPr/>
            <p:nvPr/>
          </p:nvSpPr>
          <p:spPr>
            <a:xfrm>
              <a:off x="445211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0" name="Oval 36">
              <a:extLst>
                <a:ext uri="{FF2B5EF4-FFF2-40B4-BE49-F238E27FC236}">
                  <a16:creationId xmlns:a16="http://schemas.microsoft.com/office/drawing/2014/main" id="{57DF5AF3-B04C-46F7-9108-A843EA208101}"/>
                </a:ext>
              </a:extLst>
            </p:cNvPr>
            <p:cNvSpPr/>
            <p:nvPr/>
          </p:nvSpPr>
          <p:spPr>
            <a:xfrm>
              <a:off x="474009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2" name="Oval 38">
              <a:extLst>
                <a:ext uri="{FF2B5EF4-FFF2-40B4-BE49-F238E27FC236}">
                  <a16:creationId xmlns:a16="http://schemas.microsoft.com/office/drawing/2014/main" id="{15823CED-0D1A-4A09-B816-7F975FD4305B}"/>
                </a:ext>
              </a:extLst>
            </p:cNvPr>
            <p:cNvSpPr/>
            <p:nvPr/>
          </p:nvSpPr>
          <p:spPr>
            <a:xfrm>
              <a:off x="582453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3" name="Oval 39">
              <a:extLst>
                <a:ext uri="{FF2B5EF4-FFF2-40B4-BE49-F238E27FC236}">
                  <a16:creationId xmlns:a16="http://schemas.microsoft.com/office/drawing/2014/main" id="{1CF9DBD5-2A4E-4693-A73B-B8237775E66E}"/>
                </a:ext>
              </a:extLst>
            </p:cNvPr>
            <p:cNvSpPr/>
            <p:nvPr/>
          </p:nvSpPr>
          <p:spPr>
            <a:xfrm>
              <a:off x="6400492"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4" name="Oval 40">
              <a:extLst>
                <a:ext uri="{FF2B5EF4-FFF2-40B4-BE49-F238E27FC236}">
                  <a16:creationId xmlns:a16="http://schemas.microsoft.com/office/drawing/2014/main" id="{5B176DA5-F170-4ED6-AACD-EBE8B7F27F5C}"/>
                </a:ext>
              </a:extLst>
            </p:cNvPr>
            <p:cNvSpPr/>
            <p:nvPr/>
          </p:nvSpPr>
          <p:spPr>
            <a:xfrm>
              <a:off x="6688473"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7" name="Oval 43">
              <a:extLst>
                <a:ext uri="{FF2B5EF4-FFF2-40B4-BE49-F238E27FC236}">
                  <a16:creationId xmlns:a16="http://schemas.microsoft.com/office/drawing/2014/main" id="{C1875575-B314-4E92-955E-ECF4ED906DF2}"/>
                </a:ext>
              </a:extLst>
            </p:cNvPr>
            <p:cNvSpPr/>
            <p:nvPr/>
          </p:nvSpPr>
          <p:spPr>
            <a:xfrm>
              <a:off x="8348874"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8" name="Oval 44">
              <a:extLst>
                <a:ext uri="{FF2B5EF4-FFF2-40B4-BE49-F238E27FC236}">
                  <a16:creationId xmlns:a16="http://schemas.microsoft.com/office/drawing/2014/main" id="{C02E70D6-D78E-4553-B590-EC1DC0AA1E2C}"/>
                </a:ext>
              </a:extLst>
            </p:cNvPr>
            <p:cNvSpPr/>
            <p:nvPr/>
          </p:nvSpPr>
          <p:spPr>
            <a:xfrm>
              <a:off x="8636855"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49" name="Oval 45">
              <a:extLst>
                <a:ext uri="{FF2B5EF4-FFF2-40B4-BE49-F238E27FC236}">
                  <a16:creationId xmlns:a16="http://schemas.microsoft.com/office/drawing/2014/main" id="{FB63EF1F-56E4-42F9-ADD4-0C1C5C7ADC61}"/>
                </a:ext>
              </a:extLst>
            </p:cNvPr>
            <p:cNvSpPr/>
            <p:nvPr/>
          </p:nvSpPr>
          <p:spPr>
            <a:xfrm>
              <a:off x="892483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nvGrpSpPr>
            <p:cNvPr id="151" name="Group 47">
              <a:extLst>
                <a:ext uri="{FF2B5EF4-FFF2-40B4-BE49-F238E27FC236}">
                  <a16:creationId xmlns:a16="http://schemas.microsoft.com/office/drawing/2014/main" id="{AA4ACB0B-B79B-4219-868D-EF48E9F81452}"/>
                </a:ext>
              </a:extLst>
            </p:cNvPr>
            <p:cNvGrpSpPr/>
            <p:nvPr/>
          </p:nvGrpSpPr>
          <p:grpSpPr>
            <a:xfrm>
              <a:off x="10864750" y="3639782"/>
              <a:ext cx="691486" cy="550376"/>
              <a:chOff x="6546734" y="4469326"/>
              <a:chExt cx="691486" cy="550376"/>
            </a:xfrm>
            <a:solidFill>
              <a:schemeClr val="bg1">
                <a:lumMod val="75000"/>
              </a:schemeClr>
            </a:solidFill>
          </p:grpSpPr>
          <p:sp>
            <p:nvSpPr>
              <p:cNvPr id="160" name="Rounded Rectangle 25">
                <a:extLst>
                  <a:ext uri="{FF2B5EF4-FFF2-40B4-BE49-F238E27FC236}">
                    <a16:creationId xmlns:a16="http://schemas.microsoft.com/office/drawing/2014/main" id="{F1251C21-2D96-4128-9B85-AC5C3EA967D7}"/>
                  </a:ext>
                </a:extLst>
              </p:cNvPr>
              <p:cNvSpPr/>
              <p:nvPr/>
            </p:nvSpPr>
            <p:spPr>
              <a:xfrm rot="2624939">
                <a:off x="6546734" y="4469326"/>
                <a:ext cx="682842" cy="18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61" name="Rounded Rectangle 26">
                <a:extLst>
                  <a:ext uri="{FF2B5EF4-FFF2-40B4-BE49-F238E27FC236}">
                    <a16:creationId xmlns:a16="http://schemas.microsoft.com/office/drawing/2014/main" id="{33C69401-2F0D-4BCE-95A3-D7E641F4ABC9}"/>
                  </a:ext>
                </a:extLst>
              </p:cNvPr>
              <p:cNvSpPr/>
              <p:nvPr/>
            </p:nvSpPr>
            <p:spPr>
              <a:xfrm rot="18900000">
                <a:off x="6555378" y="4839702"/>
                <a:ext cx="682842" cy="180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sp>
          <p:nvSpPr>
            <p:cNvPr id="152" name="Oval 48">
              <a:extLst>
                <a:ext uri="{FF2B5EF4-FFF2-40B4-BE49-F238E27FC236}">
                  <a16:creationId xmlns:a16="http://schemas.microsoft.com/office/drawing/2014/main" id="{3065F132-DA66-4327-8D99-0379F233B4C3}"/>
                </a:ext>
              </a:extLst>
            </p:cNvPr>
            <p:cNvSpPr/>
            <p:nvPr/>
          </p:nvSpPr>
          <p:spPr>
            <a:xfrm>
              <a:off x="10277800"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3" name="Oval 49">
              <a:extLst>
                <a:ext uri="{FF2B5EF4-FFF2-40B4-BE49-F238E27FC236}">
                  <a16:creationId xmlns:a16="http://schemas.microsoft.com/office/drawing/2014/main" id="{BA4516DD-82E4-4091-A74F-5983CBA0BA45}"/>
                </a:ext>
              </a:extLst>
            </p:cNvPr>
            <p:cNvSpPr/>
            <p:nvPr/>
          </p:nvSpPr>
          <p:spPr>
            <a:xfrm>
              <a:off x="1056578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4" name="Oval 50">
              <a:extLst>
                <a:ext uri="{FF2B5EF4-FFF2-40B4-BE49-F238E27FC236}">
                  <a16:creationId xmlns:a16="http://schemas.microsoft.com/office/drawing/2014/main" id="{0997CF84-77FE-43C9-A9DB-F2277AD28D2F}"/>
                </a:ext>
              </a:extLst>
            </p:cNvPr>
            <p:cNvSpPr/>
            <p:nvPr/>
          </p:nvSpPr>
          <p:spPr>
            <a:xfrm>
              <a:off x="10853756"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5" name="Oval 5">
              <a:extLst>
                <a:ext uri="{FF2B5EF4-FFF2-40B4-BE49-F238E27FC236}">
                  <a16:creationId xmlns:a16="http://schemas.microsoft.com/office/drawing/2014/main" id="{8898E2C2-8FFF-4AB7-A7C0-24DCD717DB85}"/>
                </a:ext>
              </a:extLst>
            </p:cNvPr>
            <p:cNvSpPr/>
            <p:nvPr/>
          </p:nvSpPr>
          <p:spPr>
            <a:xfrm>
              <a:off x="2215747"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6" name="Oval 9">
              <a:extLst>
                <a:ext uri="{FF2B5EF4-FFF2-40B4-BE49-F238E27FC236}">
                  <a16:creationId xmlns:a16="http://schemas.microsoft.com/office/drawing/2014/main" id="{09841B5E-5856-454D-A7ED-AFF8498C3AB9}"/>
                </a:ext>
              </a:extLst>
            </p:cNvPr>
            <p:cNvSpPr/>
            <p:nvPr/>
          </p:nvSpPr>
          <p:spPr>
            <a:xfrm>
              <a:off x="4164129"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7" name="Oval 13">
              <a:extLst>
                <a:ext uri="{FF2B5EF4-FFF2-40B4-BE49-F238E27FC236}">
                  <a16:creationId xmlns:a16="http://schemas.microsoft.com/office/drawing/2014/main" id="{60845B5B-A365-4A79-9843-0079F6E7F0AC}"/>
                </a:ext>
              </a:extLst>
            </p:cNvPr>
            <p:cNvSpPr/>
            <p:nvPr/>
          </p:nvSpPr>
          <p:spPr>
            <a:xfrm>
              <a:off x="6112511"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sp>
          <p:nvSpPr>
            <p:cNvPr id="158" name="Oval 17">
              <a:extLst>
                <a:ext uri="{FF2B5EF4-FFF2-40B4-BE49-F238E27FC236}">
                  <a16:creationId xmlns:a16="http://schemas.microsoft.com/office/drawing/2014/main" id="{4A93DB12-E8E9-4CA9-9002-63822279B0D3}"/>
                </a:ext>
              </a:extLst>
            </p:cNvPr>
            <p:cNvSpPr/>
            <p:nvPr/>
          </p:nvSpPr>
          <p:spPr>
            <a:xfrm>
              <a:off x="8060893" y="3804265"/>
              <a:ext cx="216024" cy="216024"/>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cs typeface="B Nazanin" panose="00000400000000000000" pitchFamily="2" charset="-78"/>
              </a:endParaRPr>
            </a:p>
          </p:txBody>
        </p:sp>
      </p:grpSp>
      <p:grpSp>
        <p:nvGrpSpPr>
          <p:cNvPr id="8" name="Google Shape;6050;p84">
            <a:extLst>
              <a:ext uri="{FF2B5EF4-FFF2-40B4-BE49-F238E27FC236}">
                <a16:creationId xmlns:a16="http://schemas.microsoft.com/office/drawing/2014/main" id="{538FAE48-8999-5294-5CDF-A6C21C8FC93F}"/>
              </a:ext>
            </a:extLst>
          </p:cNvPr>
          <p:cNvGrpSpPr>
            <a:grpSpLocks/>
          </p:cNvGrpSpPr>
          <p:nvPr/>
        </p:nvGrpSpPr>
        <p:grpSpPr bwMode="auto">
          <a:xfrm rot="21314841" flipH="1">
            <a:off x="1186341" y="3347427"/>
            <a:ext cx="993775" cy="712788"/>
            <a:chOff x="2081000" y="3573425"/>
            <a:chExt cx="1094494" cy="783314"/>
          </a:xfrm>
        </p:grpSpPr>
        <p:sp>
          <p:nvSpPr>
            <p:cNvPr id="9" name="Google Shape;6051;p84">
              <a:extLst>
                <a:ext uri="{FF2B5EF4-FFF2-40B4-BE49-F238E27FC236}">
                  <a16:creationId xmlns:a16="http://schemas.microsoft.com/office/drawing/2014/main" id="{35B4B03C-E596-F000-1676-9A99E48A7720}"/>
                </a:ext>
              </a:extLst>
            </p:cNvPr>
            <p:cNvSpPr>
              <a:spLocks/>
            </p:cNvSpPr>
            <p:nvPr/>
          </p:nvSpPr>
          <p:spPr bwMode="auto">
            <a:xfrm>
              <a:off x="2081000" y="3573425"/>
              <a:ext cx="1094494" cy="783314"/>
            </a:xfrm>
            <a:custGeom>
              <a:avLst/>
              <a:gdLst>
                <a:gd name="T0" fmla="*/ 61565556 w 13267"/>
                <a:gd name="T1" fmla="*/ 20377 h 9495"/>
                <a:gd name="T2" fmla="*/ 44319623 w 13267"/>
                <a:gd name="T3" fmla="*/ 5771362 h 9495"/>
                <a:gd name="T4" fmla="*/ 35472017 w 13267"/>
                <a:gd name="T5" fmla="*/ 4069933 h 9495"/>
                <a:gd name="T6" fmla="*/ 13033199 w 13267"/>
                <a:gd name="T7" fmla="*/ 9283199 h 9495"/>
                <a:gd name="T8" fmla="*/ 9017716 w 13267"/>
                <a:gd name="T9" fmla="*/ 51608719 h 9495"/>
                <a:gd name="T10" fmla="*/ 9419314 w 13267"/>
                <a:gd name="T11" fmla="*/ 52017082 h 9495"/>
                <a:gd name="T12" fmla="*/ 9460068 w 13267"/>
                <a:gd name="T13" fmla="*/ 52064683 h 9495"/>
                <a:gd name="T14" fmla="*/ 10630707 w 13267"/>
                <a:gd name="T15" fmla="*/ 53160415 h 9495"/>
                <a:gd name="T16" fmla="*/ 11025458 w 13267"/>
                <a:gd name="T17" fmla="*/ 53500717 h 9495"/>
                <a:gd name="T18" fmla="*/ 11345300 w 13267"/>
                <a:gd name="T19" fmla="*/ 53786571 h 9495"/>
                <a:gd name="T20" fmla="*/ 13482315 w 13267"/>
                <a:gd name="T21" fmla="*/ 64478581 h 9495"/>
                <a:gd name="T22" fmla="*/ 18967819 w 13267"/>
                <a:gd name="T23" fmla="*/ 61558828 h 9495"/>
                <a:gd name="T24" fmla="*/ 20124847 w 13267"/>
                <a:gd name="T25" fmla="*/ 58993073 h 9495"/>
                <a:gd name="T26" fmla="*/ 27481971 w 13267"/>
                <a:gd name="T27" fmla="*/ 60919060 h 9495"/>
                <a:gd name="T28" fmla="*/ 43931638 w 13267"/>
                <a:gd name="T29" fmla="*/ 58945389 h 9495"/>
                <a:gd name="T30" fmla="*/ 48954332 w 13267"/>
                <a:gd name="T31" fmla="*/ 64607854 h 9495"/>
                <a:gd name="T32" fmla="*/ 53555133 w 13267"/>
                <a:gd name="T33" fmla="*/ 60510697 h 9495"/>
                <a:gd name="T34" fmla="*/ 53575510 w 13267"/>
                <a:gd name="T35" fmla="*/ 55004812 h 9495"/>
                <a:gd name="T36" fmla="*/ 66928551 w 13267"/>
                <a:gd name="T37" fmla="*/ 56025719 h 9495"/>
                <a:gd name="T38" fmla="*/ 72305159 w 13267"/>
                <a:gd name="T39" fmla="*/ 63668620 h 9495"/>
                <a:gd name="T40" fmla="*/ 76939950 w 13267"/>
                <a:gd name="T41" fmla="*/ 59135958 h 9495"/>
                <a:gd name="T42" fmla="*/ 82241650 w 13267"/>
                <a:gd name="T43" fmla="*/ 47062363 h 9495"/>
                <a:gd name="T44" fmla="*/ 87570657 w 13267"/>
                <a:gd name="T45" fmla="*/ 35002462 h 9495"/>
                <a:gd name="T46" fmla="*/ 85311134 w 13267"/>
                <a:gd name="T47" fmla="*/ 16374851 h 9495"/>
                <a:gd name="T48" fmla="*/ 81751698 w 13267"/>
                <a:gd name="T49" fmla="*/ 6465579 h 9495"/>
                <a:gd name="T50" fmla="*/ 81295652 w 13267"/>
                <a:gd name="T51" fmla="*/ 6091205 h 9495"/>
                <a:gd name="T52" fmla="*/ 81159531 w 13267"/>
                <a:gd name="T53" fmla="*/ 5975543 h 9495"/>
                <a:gd name="T54" fmla="*/ 81023410 w 13267"/>
                <a:gd name="T55" fmla="*/ 5859799 h 9495"/>
                <a:gd name="T56" fmla="*/ 80336041 w 13267"/>
                <a:gd name="T57" fmla="*/ 5349387 h 9495"/>
                <a:gd name="T58" fmla="*/ 79880078 w 13267"/>
                <a:gd name="T59" fmla="*/ 5029544 h 9495"/>
                <a:gd name="T60" fmla="*/ 79253922 w 13267"/>
                <a:gd name="T61" fmla="*/ 4607569 h 9495"/>
                <a:gd name="T62" fmla="*/ 78668602 w 13267"/>
                <a:gd name="T63" fmla="*/ 4240043 h 9495"/>
                <a:gd name="T64" fmla="*/ 77348313 w 13267"/>
                <a:gd name="T65" fmla="*/ 3491378 h 9495"/>
                <a:gd name="T66" fmla="*/ 76164061 w 13267"/>
                <a:gd name="T67" fmla="*/ 2892446 h 9495"/>
                <a:gd name="T68" fmla="*/ 72441280 w 13267"/>
                <a:gd name="T69" fmla="*/ 1490483 h 9495"/>
                <a:gd name="T70" fmla="*/ 72141814 w 13267"/>
                <a:gd name="T71" fmla="*/ 1401963 h 9495"/>
                <a:gd name="T72" fmla="*/ 71937633 w 13267"/>
                <a:gd name="T73" fmla="*/ 1340750 h 9495"/>
                <a:gd name="T74" fmla="*/ 71311560 w 13267"/>
                <a:gd name="T75" fmla="*/ 1170640 h 9495"/>
                <a:gd name="T76" fmla="*/ 63375880 w 13267"/>
                <a:gd name="T77" fmla="*/ 27224 h 94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267" h="9495" extrusionOk="0">
                  <a:moveTo>
                    <a:pt x="9157" y="0"/>
                  </a:moveTo>
                  <a:cubicBezTo>
                    <a:pt x="9118" y="0"/>
                    <a:pt x="9082" y="1"/>
                    <a:pt x="9046" y="3"/>
                  </a:cubicBezTo>
                  <a:cubicBezTo>
                    <a:pt x="8388" y="13"/>
                    <a:pt x="7744" y="162"/>
                    <a:pt x="7186" y="435"/>
                  </a:cubicBezTo>
                  <a:cubicBezTo>
                    <a:pt x="6948" y="549"/>
                    <a:pt x="6721" y="687"/>
                    <a:pt x="6512" y="848"/>
                  </a:cubicBezTo>
                  <a:cubicBezTo>
                    <a:pt x="6477" y="873"/>
                    <a:pt x="6443" y="900"/>
                    <a:pt x="6410" y="928"/>
                  </a:cubicBezTo>
                  <a:cubicBezTo>
                    <a:pt x="6027" y="766"/>
                    <a:pt x="5625" y="655"/>
                    <a:pt x="5212" y="598"/>
                  </a:cubicBezTo>
                  <a:cubicBezTo>
                    <a:pt x="4987" y="566"/>
                    <a:pt x="4762" y="551"/>
                    <a:pt x="4539" y="551"/>
                  </a:cubicBezTo>
                  <a:cubicBezTo>
                    <a:pt x="3594" y="551"/>
                    <a:pt x="2682" y="831"/>
                    <a:pt x="1915" y="1364"/>
                  </a:cubicBezTo>
                  <a:cubicBezTo>
                    <a:pt x="951" y="2035"/>
                    <a:pt x="334" y="3025"/>
                    <a:pt x="175" y="4150"/>
                  </a:cubicBezTo>
                  <a:cubicBezTo>
                    <a:pt x="0" y="5393"/>
                    <a:pt x="420" y="6645"/>
                    <a:pt x="1325" y="7583"/>
                  </a:cubicBezTo>
                  <a:lnTo>
                    <a:pt x="1332" y="7589"/>
                  </a:lnTo>
                  <a:cubicBezTo>
                    <a:pt x="1349" y="7608"/>
                    <a:pt x="1367" y="7625"/>
                    <a:pt x="1384" y="7643"/>
                  </a:cubicBezTo>
                  <a:lnTo>
                    <a:pt x="1387" y="7645"/>
                  </a:lnTo>
                  <a:lnTo>
                    <a:pt x="1390" y="7650"/>
                  </a:lnTo>
                  <a:lnTo>
                    <a:pt x="1392" y="7650"/>
                  </a:lnTo>
                  <a:cubicBezTo>
                    <a:pt x="1446" y="7705"/>
                    <a:pt x="1503" y="7757"/>
                    <a:pt x="1562" y="7811"/>
                  </a:cubicBezTo>
                  <a:lnTo>
                    <a:pt x="1570" y="7819"/>
                  </a:lnTo>
                  <a:cubicBezTo>
                    <a:pt x="1587" y="7832"/>
                    <a:pt x="1603" y="7848"/>
                    <a:pt x="1620" y="7861"/>
                  </a:cubicBezTo>
                  <a:lnTo>
                    <a:pt x="1640" y="7879"/>
                  </a:lnTo>
                  <a:lnTo>
                    <a:pt x="1667" y="7903"/>
                  </a:lnTo>
                  <a:cubicBezTo>
                    <a:pt x="1575" y="8166"/>
                    <a:pt x="1510" y="8438"/>
                    <a:pt x="1473" y="8715"/>
                  </a:cubicBezTo>
                  <a:cubicBezTo>
                    <a:pt x="1422" y="9060"/>
                    <a:pt x="1642" y="9389"/>
                    <a:pt x="1981" y="9474"/>
                  </a:cubicBezTo>
                  <a:cubicBezTo>
                    <a:pt x="2036" y="9488"/>
                    <a:pt x="2091" y="9494"/>
                    <a:pt x="2146" y="9494"/>
                  </a:cubicBezTo>
                  <a:cubicBezTo>
                    <a:pt x="2427" y="9494"/>
                    <a:pt x="2688" y="9320"/>
                    <a:pt x="2787" y="9045"/>
                  </a:cubicBezTo>
                  <a:lnTo>
                    <a:pt x="2930" y="8656"/>
                  </a:lnTo>
                  <a:lnTo>
                    <a:pt x="2957" y="8668"/>
                  </a:lnTo>
                  <a:lnTo>
                    <a:pt x="2960" y="8668"/>
                  </a:lnTo>
                  <a:cubicBezTo>
                    <a:pt x="3307" y="8803"/>
                    <a:pt x="3669" y="8899"/>
                    <a:pt x="4038" y="8951"/>
                  </a:cubicBezTo>
                  <a:cubicBezTo>
                    <a:pt x="4258" y="8982"/>
                    <a:pt x="4479" y="8997"/>
                    <a:pt x="4699" y="8997"/>
                  </a:cubicBezTo>
                  <a:cubicBezTo>
                    <a:pt x="5298" y="8997"/>
                    <a:pt x="5895" y="8884"/>
                    <a:pt x="6455" y="8661"/>
                  </a:cubicBezTo>
                  <a:lnTo>
                    <a:pt x="6532" y="8974"/>
                  </a:lnTo>
                  <a:cubicBezTo>
                    <a:pt x="6607" y="9278"/>
                    <a:pt x="6881" y="9493"/>
                    <a:pt x="7193" y="9493"/>
                  </a:cubicBezTo>
                  <a:cubicBezTo>
                    <a:pt x="7208" y="9493"/>
                    <a:pt x="7221" y="9491"/>
                    <a:pt x="7235" y="9491"/>
                  </a:cubicBezTo>
                  <a:cubicBezTo>
                    <a:pt x="7563" y="9471"/>
                    <a:pt x="7830" y="9218"/>
                    <a:pt x="7869" y="8891"/>
                  </a:cubicBezTo>
                  <a:cubicBezTo>
                    <a:pt x="7904" y="8622"/>
                    <a:pt x="7905" y="8351"/>
                    <a:pt x="7872" y="8082"/>
                  </a:cubicBezTo>
                  <a:cubicBezTo>
                    <a:pt x="8284" y="8221"/>
                    <a:pt x="8715" y="8291"/>
                    <a:pt x="9146" y="8291"/>
                  </a:cubicBezTo>
                  <a:cubicBezTo>
                    <a:pt x="9376" y="8291"/>
                    <a:pt x="9606" y="8271"/>
                    <a:pt x="9834" y="8232"/>
                  </a:cubicBezTo>
                  <a:lnTo>
                    <a:pt x="9958" y="8815"/>
                  </a:lnTo>
                  <a:cubicBezTo>
                    <a:pt x="10024" y="9131"/>
                    <a:pt x="10304" y="9355"/>
                    <a:pt x="10624" y="9355"/>
                  </a:cubicBezTo>
                  <a:cubicBezTo>
                    <a:pt x="10645" y="9355"/>
                    <a:pt x="10666" y="9354"/>
                    <a:pt x="10687" y="9352"/>
                  </a:cubicBezTo>
                  <a:cubicBezTo>
                    <a:pt x="11031" y="9320"/>
                    <a:pt x="11298" y="9035"/>
                    <a:pt x="11305" y="8689"/>
                  </a:cubicBezTo>
                  <a:cubicBezTo>
                    <a:pt x="11313" y="8357"/>
                    <a:pt x="11278" y="8027"/>
                    <a:pt x="11201" y="7707"/>
                  </a:cubicBezTo>
                  <a:cubicBezTo>
                    <a:pt x="11538" y="7494"/>
                    <a:pt x="11836" y="7227"/>
                    <a:pt x="12084" y="6915"/>
                  </a:cubicBezTo>
                  <a:cubicBezTo>
                    <a:pt x="12445" y="6464"/>
                    <a:pt x="12681" y="5926"/>
                    <a:pt x="12770" y="5354"/>
                  </a:cubicBezTo>
                  <a:cubicBezTo>
                    <a:pt x="12805" y="5284"/>
                    <a:pt x="12837" y="5213"/>
                    <a:pt x="12867" y="5143"/>
                  </a:cubicBezTo>
                  <a:cubicBezTo>
                    <a:pt x="13017" y="4801"/>
                    <a:pt x="13121" y="4442"/>
                    <a:pt x="13176" y="4073"/>
                  </a:cubicBezTo>
                  <a:cubicBezTo>
                    <a:pt x="13267" y="3442"/>
                    <a:pt x="13023" y="2812"/>
                    <a:pt x="12535" y="2406"/>
                  </a:cubicBezTo>
                  <a:cubicBezTo>
                    <a:pt x="12609" y="1972"/>
                    <a:pt x="12499" y="1527"/>
                    <a:pt x="12227" y="1180"/>
                  </a:cubicBezTo>
                  <a:cubicBezTo>
                    <a:pt x="12163" y="1096"/>
                    <a:pt x="12091" y="1019"/>
                    <a:pt x="12012" y="950"/>
                  </a:cubicBezTo>
                  <a:lnTo>
                    <a:pt x="12009" y="949"/>
                  </a:lnTo>
                  <a:cubicBezTo>
                    <a:pt x="11987" y="930"/>
                    <a:pt x="11965" y="912"/>
                    <a:pt x="11945" y="895"/>
                  </a:cubicBezTo>
                  <a:lnTo>
                    <a:pt x="11927" y="880"/>
                  </a:lnTo>
                  <a:lnTo>
                    <a:pt x="11925" y="878"/>
                  </a:lnTo>
                  <a:lnTo>
                    <a:pt x="11923" y="876"/>
                  </a:lnTo>
                  <a:lnTo>
                    <a:pt x="11905" y="861"/>
                  </a:lnTo>
                  <a:cubicBezTo>
                    <a:pt x="11875" y="838"/>
                    <a:pt x="11848" y="818"/>
                    <a:pt x="11821" y="798"/>
                  </a:cubicBezTo>
                  <a:lnTo>
                    <a:pt x="11804" y="786"/>
                  </a:lnTo>
                  <a:lnTo>
                    <a:pt x="11801" y="783"/>
                  </a:lnTo>
                  <a:cubicBezTo>
                    <a:pt x="11779" y="767"/>
                    <a:pt x="11759" y="754"/>
                    <a:pt x="11737" y="739"/>
                  </a:cubicBezTo>
                  <a:lnTo>
                    <a:pt x="11702" y="714"/>
                  </a:lnTo>
                  <a:cubicBezTo>
                    <a:pt x="11684" y="702"/>
                    <a:pt x="11665" y="689"/>
                    <a:pt x="11645" y="677"/>
                  </a:cubicBezTo>
                  <a:cubicBezTo>
                    <a:pt x="11623" y="662"/>
                    <a:pt x="11600" y="648"/>
                    <a:pt x="11576" y="633"/>
                  </a:cubicBezTo>
                  <a:lnTo>
                    <a:pt x="11559" y="623"/>
                  </a:lnTo>
                  <a:cubicBezTo>
                    <a:pt x="11502" y="588"/>
                    <a:pt x="11445" y="555"/>
                    <a:pt x="11387" y="524"/>
                  </a:cubicBezTo>
                  <a:lnTo>
                    <a:pt x="11365" y="513"/>
                  </a:lnTo>
                  <a:lnTo>
                    <a:pt x="11355" y="508"/>
                  </a:lnTo>
                  <a:cubicBezTo>
                    <a:pt x="11300" y="479"/>
                    <a:pt x="11246" y="451"/>
                    <a:pt x="11191" y="425"/>
                  </a:cubicBezTo>
                  <a:lnTo>
                    <a:pt x="11175" y="419"/>
                  </a:lnTo>
                  <a:cubicBezTo>
                    <a:pt x="11003" y="340"/>
                    <a:pt x="10825" y="273"/>
                    <a:pt x="10644" y="219"/>
                  </a:cubicBezTo>
                  <a:lnTo>
                    <a:pt x="10637" y="216"/>
                  </a:lnTo>
                  <a:lnTo>
                    <a:pt x="10600" y="206"/>
                  </a:lnTo>
                  <a:lnTo>
                    <a:pt x="10575" y="197"/>
                  </a:lnTo>
                  <a:lnTo>
                    <a:pt x="10570" y="197"/>
                  </a:lnTo>
                  <a:cubicBezTo>
                    <a:pt x="10547" y="191"/>
                    <a:pt x="10523" y="184"/>
                    <a:pt x="10500" y="177"/>
                  </a:cubicBezTo>
                  <a:lnTo>
                    <a:pt x="10478" y="172"/>
                  </a:lnTo>
                  <a:cubicBezTo>
                    <a:pt x="10446" y="164"/>
                    <a:pt x="10414" y="155"/>
                    <a:pt x="10387" y="149"/>
                  </a:cubicBezTo>
                  <a:cubicBezTo>
                    <a:pt x="10035" y="65"/>
                    <a:pt x="9675" y="16"/>
                    <a:pt x="9312" y="4"/>
                  </a:cubicBezTo>
                  <a:cubicBezTo>
                    <a:pt x="9255" y="2"/>
                    <a:pt x="9205" y="0"/>
                    <a:pt x="915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 name="Google Shape;6052;p84">
              <a:extLst>
                <a:ext uri="{FF2B5EF4-FFF2-40B4-BE49-F238E27FC236}">
                  <a16:creationId xmlns:a16="http://schemas.microsoft.com/office/drawing/2014/main" id="{67906BB7-C50D-7189-0F91-64A3CFDEABA1}"/>
                </a:ext>
              </a:extLst>
            </p:cNvPr>
            <p:cNvSpPr/>
            <p:nvPr/>
          </p:nvSpPr>
          <p:spPr>
            <a:xfrm>
              <a:off x="2260861" y="4205285"/>
              <a:ext cx="33220" cy="90718"/>
            </a:xfrm>
            <a:custGeom>
              <a:avLst/>
              <a:gdLst/>
              <a:ahLst/>
              <a:cxnLst/>
              <a:rect l="l" t="t" r="r" b="b"/>
              <a:pathLst>
                <a:path w="395" h="1086" fill="none" extrusionOk="0">
                  <a:moveTo>
                    <a:pt x="395" y="1"/>
                  </a:moveTo>
                  <a:cubicBezTo>
                    <a:pt x="395" y="1"/>
                    <a:pt x="128" y="199"/>
                    <a:pt x="0" y="1086"/>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1" name="Google Shape;6053;p84">
              <a:extLst>
                <a:ext uri="{FF2B5EF4-FFF2-40B4-BE49-F238E27FC236}">
                  <a16:creationId xmlns:a16="http://schemas.microsoft.com/office/drawing/2014/main" id="{C657F3D7-AB97-3AC2-1962-99A6A1B71298}"/>
                </a:ext>
              </a:extLst>
            </p:cNvPr>
            <p:cNvSpPr/>
            <p:nvPr/>
          </p:nvSpPr>
          <p:spPr>
            <a:xfrm>
              <a:off x="2653614" y="4195412"/>
              <a:ext cx="34968" cy="104674"/>
            </a:xfrm>
            <a:custGeom>
              <a:avLst/>
              <a:gdLst/>
              <a:ahLst/>
              <a:cxnLst/>
              <a:rect l="l" t="t" r="r" b="b"/>
              <a:pathLst>
                <a:path w="420" h="1267" fill="none" extrusionOk="0">
                  <a:moveTo>
                    <a:pt x="0" y="39"/>
                  </a:moveTo>
                  <a:cubicBezTo>
                    <a:pt x="47" y="1"/>
                    <a:pt x="419" y="298"/>
                    <a:pt x="305" y="1267"/>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2" name="Google Shape;6054;p84">
              <a:extLst>
                <a:ext uri="{FF2B5EF4-FFF2-40B4-BE49-F238E27FC236}">
                  <a16:creationId xmlns:a16="http://schemas.microsoft.com/office/drawing/2014/main" id="{5B1819B6-4BA9-FDB3-B426-7A01EDC575B0}"/>
                </a:ext>
              </a:extLst>
            </p:cNvPr>
            <p:cNvSpPr/>
            <p:nvPr/>
          </p:nvSpPr>
          <p:spPr>
            <a:xfrm>
              <a:off x="2934591" y="4176044"/>
              <a:ext cx="24478" cy="108164"/>
            </a:xfrm>
            <a:custGeom>
              <a:avLst/>
              <a:gdLst/>
              <a:ahLst/>
              <a:cxnLst/>
              <a:rect l="l" t="t" r="r" b="b"/>
              <a:pathLst>
                <a:path w="297" h="1321" fill="none" extrusionOk="0">
                  <a:moveTo>
                    <a:pt x="0" y="1"/>
                  </a:moveTo>
                  <a:cubicBezTo>
                    <a:pt x="0" y="1"/>
                    <a:pt x="297" y="487"/>
                    <a:pt x="278" y="132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3" name="Google Shape;6055;p84">
              <a:extLst>
                <a:ext uri="{FF2B5EF4-FFF2-40B4-BE49-F238E27FC236}">
                  <a16:creationId xmlns:a16="http://schemas.microsoft.com/office/drawing/2014/main" id="{F002A586-DAA2-4381-5B03-24397CD5C37C}"/>
                </a:ext>
              </a:extLst>
            </p:cNvPr>
            <p:cNvSpPr>
              <a:spLocks/>
            </p:cNvSpPr>
            <p:nvPr/>
          </p:nvSpPr>
          <p:spPr bwMode="auto">
            <a:xfrm>
              <a:off x="2562870" y="3736772"/>
              <a:ext cx="534336" cy="464626"/>
            </a:xfrm>
            <a:custGeom>
              <a:avLst/>
              <a:gdLst>
                <a:gd name="T0" fmla="*/ 21533650 w 6477"/>
                <a:gd name="T1" fmla="*/ 6765 h 5632"/>
                <a:gd name="T2" fmla="*/ 1463257 w 6477"/>
                <a:gd name="T3" fmla="*/ 16272800 h 5632"/>
                <a:gd name="T4" fmla="*/ 19383024 w 6477"/>
                <a:gd name="T5" fmla="*/ 38105932 h 5632"/>
                <a:gd name="T6" fmla="*/ 22540944 w 6477"/>
                <a:gd name="T7" fmla="*/ 38330490 h 5632"/>
                <a:gd name="T8" fmla="*/ 42618101 w 6477"/>
                <a:gd name="T9" fmla="*/ 22050926 h 5632"/>
                <a:gd name="T10" fmla="*/ 24698335 w 6477"/>
                <a:gd name="T11" fmla="*/ 224558 h 5632"/>
                <a:gd name="T12" fmla="*/ 21533650 w 6477"/>
                <a:gd name="T13" fmla="*/ 6765 h 56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77" h="5632" extrusionOk="0">
                  <a:moveTo>
                    <a:pt x="3164" y="1"/>
                  </a:moveTo>
                  <a:cubicBezTo>
                    <a:pt x="1684" y="1"/>
                    <a:pt x="411" y="999"/>
                    <a:pt x="215" y="2391"/>
                  </a:cubicBezTo>
                  <a:cubicBezTo>
                    <a:pt x="0" y="3929"/>
                    <a:pt x="1177" y="5366"/>
                    <a:pt x="2848" y="5599"/>
                  </a:cubicBezTo>
                  <a:cubicBezTo>
                    <a:pt x="3004" y="5621"/>
                    <a:pt x="3159" y="5632"/>
                    <a:pt x="3312" y="5632"/>
                  </a:cubicBezTo>
                  <a:cubicBezTo>
                    <a:pt x="4792" y="5632"/>
                    <a:pt x="6066" y="4634"/>
                    <a:pt x="6262" y="3240"/>
                  </a:cubicBezTo>
                  <a:cubicBezTo>
                    <a:pt x="6476" y="1704"/>
                    <a:pt x="5298" y="267"/>
                    <a:pt x="3629" y="33"/>
                  </a:cubicBezTo>
                  <a:cubicBezTo>
                    <a:pt x="3473" y="11"/>
                    <a:pt x="3317" y="1"/>
                    <a:pt x="3164" y="1"/>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4" name="Google Shape;6056;p84">
              <a:extLst>
                <a:ext uri="{FF2B5EF4-FFF2-40B4-BE49-F238E27FC236}">
                  <a16:creationId xmlns:a16="http://schemas.microsoft.com/office/drawing/2014/main" id="{995B773D-27D7-BE34-7BB2-40E93DAEA330}"/>
                </a:ext>
              </a:extLst>
            </p:cNvPr>
            <p:cNvSpPr/>
            <p:nvPr/>
          </p:nvSpPr>
          <p:spPr>
            <a:xfrm>
              <a:off x="2600309" y="3839980"/>
              <a:ext cx="491299" cy="359382"/>
            </a:xfrm>
            <a:custGeom>
              <a:avLst/>
              <a:gdLst/>
              <a:ahLst/>
              <a:cxnLst/>
              <a:rect l="l" t="t" r="r" b="b"/>
              <a:pathLst>
                <a:path w="5959" h="4348" extrusionOk="0">
                  <a:moveTo>
                    <a:pt x="5355" y="0"/>
                  </a:moveTo>
                  <a:cubicBezTo>
                    <a:pt x="5548" y="442"/>
                    <a:pt x="5615" y="928"/>
                    <a:pt x="5548" y="1404"/>
                  </a:cubicBezTo>
                  <a:cubicBezTo>
                    <a:pt x="5352" y="2799"/>
                    <a:pt x="4076" y="3797"/>
                    <a:pt x="2595" y="3797"/>
                  </a:cubicBezTo>
                  <a:cubicBezTo>
                    <a:pt x="2443" y="3797"/>
                    <a:pt x="2289" y="3787"/>
                    <a:pt x="2134" y="3765"/>
                  </a:cubicBezTo>
                  <a:cubicBezTo>
                    <a:pt x="1231" y="3639"/>
                    <a:pt x="473" y="3162"/>
                    <a:pt x="1" y="2508"/>
                  </a:cubicBezTo>
                  <a:lnTo>
                    <a:pt x="1" y="2508"/>
                  </a:lnTo>
                  <a:cubicBezTo>
                    <a:pt x="396" y="3437"/>
                    <a:pt x="1307" y="4154"/>
                    <a:pt x="2444" y="4315"/>
                  </a:cubicBezTo>
                  <a:cubicBezTo>
                    <a:pt x="2600" y="4337"/>
                    <a:pt x="2754" y="4348"/>
                    <a:pt x="2906" y="4348"/>
                  </a:cubicBezTo>
                  <a:cubicBezTo>
                    <a:pt x="4388" y="4348"/>
                    <a:pt x="5663" y="3350"/>
                    <a:pt x="5858" y="1954"/>
                  </a:cubicBezTo>
                  <a:cubicBezTo>
                    <a:pt x="5959" y="1245"/>
                    <a:pt x="5761" y="559"/>
                    <a:pt x="5355" y="0"/>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5" name="Google Shape;6057;p84">
              <a:extLst>
                <a:ext uri="{FF2B5EF4-FFF2-40B4-BE49-F238E27FC236}">
                  <a16:creationId xmlns:a16="http://schemas.microsoft.com/office/drawing/2014/main" id="{E9792DF8-4FC8-FC37-3445-226F4F2967BE}"/>
                </a:ext>
              </a:extLst>
            </p:cNvPr>
            <p:cNvSpPr>
              <a:spLocks/>
            </p:cNvSpPr>
            <p:nvPr/>
          </p:nvSpPr>
          <p:spPr bwMode="auto">
            <a:xfrm>
              <a:off x="2562870" y="3720108"/>
              <a:ext cx="534336" cy="498037"/>
            </a:xfrm>
            <a:custGeom>
              <a:avLst/>
              <a:gdLst>
                <a:gd name="T0" fmla="*/ 24698335 w 6477"/>
                <a:gd name="T1" fmla="*/ 1599378 h 6037"/>
                <a:gd name="T2" fmla="*/ 42618101 w 6477"/>
                <a:gd name="T3" fmla="*/ 23425641 h 6037"/>
                <a:gd name="T4" fmla="*/ 19383024 w 6477"/>
                <a:gd name="T5" fmla="*/ 39480631 h 6037"/>
                <a:gd name="T6" fmla="*/ 1463257 w 6477"/>
                <a:gd name="T7" fmla="*/ 17647521 h 6037"/>
                <a:gd name="T8" fmla="*/ 24698335 w 6477"/>
                <a:gd name="T9" fmla="*/ 1599378 h 6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77" h="6037" fill="none" extrusionOk="0">
                  <a:moveTo>
                    <a:pt x="3629" y="235"/>
                  </a:moveTo>
                  <a:cubicBezTo>
                    <a:pt x="5298" y="469"/>
                    <a:pt x="6476" y="1906"/>
                    <a:pt x="6262" y="3442"/>
                  </a:cubicBezTo>
                  <a:cubicBezTo>
                    <a:pt x="6045" y="4980"/>
                    <a:pt x="4518" y="6036"/>
                    <a:pt x="2848" y="5801"/>
                  </a:cubicBezTo>
                  <a:cubicBezTo>
                    <a:pt x="1177" y="5568"/>
                    <a:pt x="0" y="4131"/>
                    <a:pt x="215" y="2593"/>
                  </a:cubicBezTo>
                  <a:cubicBezTo>
                    <a:pt x="431" y="1057"/>
                    <a:pt x="1959" y="1"/>
                    <a:pt x="3629" y="235"/>
                  </a:cubicBezTo>
                  <a:close/>
                </a:path>
              </a:pathLst>
            </a:custGeom>
            <a:noFill/>
            <a:ln w="1925" cap="rnd" cmpd="sng">
              <a:solidFill>
                <a:srgbClr val="513E2E"/>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lIns="91425" tIns="91425" rIns="91425" bIns="91425" anchor="ctr"/>
            <a:lstStyle/>
            <a:p>
              <a:pPr algn="r" rtl="1"/>
              <a:endParaRPr lang="en-US">
                <a:cs typeface="B Nazanin" panose="00000400000000000000" pitchFamily="2" charset="-78"/>
              </a:endParaRPr>
            </a:p>
          </p:txBody>
        </p:sp>
        <p:sp>
          <p:nvSpPr>
            <p:cNvPr id="16" name="Google Shape;6058;p84">
              <a:extLst>
                <a:ext uri="{FF2B5EF4-FFF2-40B4-BE49-F238E27FC236}">
                  <a16:creationId xmlns:a16="http://schemas.microsoft.com/office/drawing/2014/main" id="{D26F4437-6493-39C2-1283-513C4C15CBD1}"/>
                </a:ext>
              </a:extLst>
            </p:cNvPr>
            <p:cNvSpPr>
              <a:spLocks/>
            </p:cNvSpPr>
            <p:nvPr/>
          </p:nvSpPr>
          <p:spPr bwMode="auto">
            <a:xfrm>
              <a:off x="2503472" y="3629524"/>
              <a:ext cx="562055" cy="346654"/>
            </a:xfrm>
            <a:custGeom>
              <a:avLst/>
              <a:gdLst>
                <a:gd name="T0" fmla="*/ 27461497 w 6813"/>
                <a:gd name="T1" fmla="*/ 6765 h 4202"/>
                <a:gd name="T2" fmla="*/ 26828577 w 6813"/>
                <a:gd name="T3" fmla="*/ 13612 h 4202"/>
                <a:gd name="T4" fmla="*/ 16061755 w 6813"/>
                <a:gd name="T5" fmla="*/ 2504538 h 4202"/>
                <a:gd name="T6" fmla="*/ 12270915 w 6813"/>
                <a:gd name="T7" fmla="*/ 4818507 h 4202"/>
                <a:gd name="T8" fmla="*/ 6349827 w 6813"/>
                <a:gd name="T9" fmla="*/ 28591283 h 4202"/>
                <a:gd name="T10" fmla="*/ 30054557 w 6813"/>
                <a:gd name="T11" fmla="*/ 25079452 h 4202"/>
                <a:gd name="T12" fmla="*/ 38718354 w 6813"/>
                <a:gd name="T13" fmla="*/ 20499115 h 4202"/>
                <a:gd name="T14" fmla="*/ 45442473 w 6813"/>
                <a:gd name="T15" fmla="*/ 12407029 h 4202"/>
                <a:gd name="T16" fmla="*/ 44687044 w 6813"/>
                <a:gd name="T17" fmla="*/ 6220550 h 4202"/>
                <a:gd name="T18" fmla="*/ 43856707 w 6813"/>
                <a:gd name="T19" fmla="*/ 5342530 h 4202"/>
                <a:gd name="T20" fmla="*/ 34743711 w 6813"/>
                <a:gd name="T21" fmla="*/ 877937 h 4202"/>
                <a:gd name="T22" fmla="*/ 28353047 w 6813"/>
                <a:gd name="T23" fmla="*/ 27224 h 4202"/>
                <a:gd name="T24" fmla="*/ 27461497 w 6813"/>
                <a:gd name="T25" fmla="*/ 6765 h 42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813" h="4202" extrusionOk="0">
                  <a:moveTo>
                    <a:pt x="4035" y="1"/>
                  </a:moveTo>
                  <a:cubicBezTo>
                    <a:pt x="4004" y="1"/>
                    <a:pt x="3973" y="1"/>
                    <a:pt x="3942" y="2"/>
                  </a:cubicBezTo>
                  <a:cubicBezTo>
                    <a:pt x="3391" y="10"/>
                    <a:pt x="2848" y="128"/>
                    <a:pt x="2360" y="368"/>
                  </a:cubicBezTo>
                  <a:cubicBezTo>
                    <a:pt x="2164" y="461"/>
                    <a:pt x="1976" y="575"/>
                    <a:pt x="1803" y="708"/>
                  </a:cubicBezTo>
                  <a:cubicBezTo>
                    <a:pt x="1" y="2083"/>
                    <a:pt x="933" y="4201"/>
                    <a:pt x="933" y="4201"/>
                  </a:cubicBezTo>
                  <a:cubicBezTo>
                    <a:pt x="2451" y="4199"/>
                    <a:pt x="3578" y="3990"/>
                    <a:pt x="4416" y="3685"/>
                  </a:cubicBezTo>
                  <a:cubicBezTo>
                    <a:pt x="4949" y="3490"/>
                    <a:pt x="5364" y="3259"/>
                    <a:pt x="5689" y="3012"/>
                  </a:cubicBezTo>
                  <a:cubicBezTo>
                    <a:pt x="6234" y="2606"/>
                    <a:pt x="6524" y="2167"/>
                    <a:pt x="6677" y="1823"/>
                  </a:cubicBezTo>
                  <a:cubicBezTo>
                    <a:pt x="6812" y="1523"/>
                    <a:pt x="6769" y="1172"/>
                    <a:pt x="6566" y="914"/>
                  </a:cubicBezTo>
                  <a:cubicBezTo>
                    <a:pt x="6529" y="866"/>
                    <a:pt x="6489" y="824"/>
                    <a:pt x="6444" y="785"/>
                  </a:cubicBezTo>
                  <a:cubicBezTo>
                    <a:pt x="6043" y="440"/>
                    <a:pt x="5570" y="242"/>
                    <a:pt x="5105" y="129"/>
                  </a:cubicBezTo>
                  <a:cubicBezTo>
                    <a:pt x="4797" y="56"/>
                    <a:pt x="4481" y="14"/>
                    <a:pt x="4166" y="4"/>
                  </a:cubicBezTo>
                  <a:cubicBezTo>
                    <a:pt x="4122" y="2"/>
                    <a:pt x="4078" y="1"/>
                    <a:pt x="4035"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7" name="Google Shape;6059;p84">
              <a:extLst>
                <a:ext uri="{FF2B5EF4-FFF2-40B4-BE49-F238E27FC236}">
                  <a16:creationId xmlns:a16="http://schemas.microsoft.com/office/drawing/2014/main" id="{79D47726-007C-84A8-F91A-710537CAA578}"/>
                </a:ext>
              </a:extLst>
            </p:cNvPr>
            <p:cNvSpPr>
              <a:spLocks/>
            </p:cNvSpPr>
            <p:nvPr/>
          </p:nvSpPr>
          <p:spPr bwMode="auto">
            <a:xfrm>
              <a:off x="2569223" y="3653201"/>
              <a:ext cx="496140" cy="322978"/>
            </a:xfrm>
            <a:custGeom>
              <a:avLst/>
              <a:gdLst>
                <a:gd name="T0" fmla="*/ 32702094 w 6014"/>
                <a:gd name="T1" fmla="*/ 0 h 3915"/>
                <a:gd name="T2" fmla="*/ 32702094 w 6014"/>
                <a:gd name="T3" fmla="*/ 0 h 3915"/>
                <a:gd name="T4" fmla="*/ 33409840 w 6014"/>
                <a:gd name="T5" fmla="*/ 571708 h 3915"/>
                <a:gd name="T6" fmla="*/ 34240177 w 6014"/>
                <a:gd name="T7" fmla="*/ 1449647 h 3915"/>
                <a:gd name="T8" fmla="*/ 34995607 w 6014"/>
                <a:gd name="T9" fmla="*/ 7649752 h 3915"/>
                <a:gd name="T10" fmla="*/ 28271483 w 6014"/>
                <a:gd name="T11" fmla="*/ 15728327 h 3915"/>
                <a:gd name="T12" fmla="*/ 19607595 w 6014"/>
                <a:gd name="T13" fmla="*/ 20301828 h 3915"/>
                <a:gd name="T14" fmla="*/ 0 w 6014"/>
                <a:gd name="T15" fmla="*/ 23725230 h 3915"/>
                <a:gd name="T16" fmla="*/ 925622 w 6014"/>
                <a:gd name="T17" fmla="*/ 26638136 h 3915"/>
                <a:gd name="T18" fmla="*/ 24630290 w 6014"/>
                <a:gd name="T19" fmla="*/ 23126297 h 3915"/>
                <a:gd name="T20" fmla="*/ 33294178 w 6014"/>
                <a:gd name="T21" fmla="*/ 18545949 h 3915"/>
                <a:gd name="T22" fmla="*/ 40018303 w 6014"/>
                <a:gd name="T23" fmla="*/ 10453763 h 3915"/>
                <a:gd name="T24" fmla="*/ 39249261 w 6014"/>
                <a:gd name="T25" fmla="*/ 4267269 h 3915"/>
                <a:gd name="T26" fmla="*/ 38432536 w 6014"/>
                <a:gd name="T27" fmla="*/ 3389330 h 3915"/>
                <a:gd name="T28" fmla="*/ 32702094 w 6014"/>
                <a:gd name="T29" fmla="*/ 0 h 39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014" h="3915" extrusionOk="0">
                  <a:moveTo>
                    <a:pt x="4805" y="0"/>
                  </a:moveTo>
                  <a:lnTo>
                    <a:pt x="4805" y="0"/>
                  </a:lnTo>
                  <a:cubicBezTo>
                    <a:pt x="4840" y="27"/>
                    <a:pt x="4875" y="55"/>
                    <a:pt x="4909" y="84"/>
                  </a:cubicBezTo>
                  <a:cubicBezTo>
                    <a:pt x="4954" y="122"/>
                    <a:pt x="4994" y="166"/>
                    <a:pt x="5031" y="213"/>
                  </a:cubicBezTo>
                  <a:cubicBezTo>
                    <a:pt x="5234" y="471"/>
                    <a:pt x="5276" y="822"/>
                    <a:pt x="5142" y="1124"/>
                  </a:cubicBezTo>
                  <a:cubicBezTo>
                    <a:pt x="4987" y="1466"/>
                    <a:pt x="4697" y="1905"/>
                    <a:pt x="4154" y="2311"/>
                  </a:cubicBezTo>
                  <a:cubicBezTo>
                    <a:pt x="3829" y="2557"/>
                    <a:pt x="3414" y="2790"/>
                    <a:pt x="2881" y="2983"/>
                  </a:cubicBezTo>
                  <a:cubicBezTo>
                    <a:pt x="2157" y="3247"/>
                    <a:pt x="1218" y="3439"/>
                    <a:pt x="0" y="3486"/>
                  </a:cubicBezTo>
                  <a:cubicBezTo>
                    <a:pt x="34" y="3632"/>
                    <a:pt x="81" y="3775"/>
                    <a:pt x="136" y="3914"/>
                  </a:cubicBezTo>
                  <a:cubicBezTo>
                    <a:pt x="1654" y="3912"/>
                    <a:pt x="2781" y="3703"/>
                    <a:pt x="3619" y="3398"/>
                  </a:cubicBezTo>
                  <a:cubicBezTo>
                    <a:pt x="4152" y="3203"/>
                    <a:pt x="4567" y="2972"/>
                    <a:pt x="4892" y="2725"/>
                  </a:cubicBezTo>
                  <a:cubicBezTo>
                    <a:pt x="5437" y="2319"/>
                    <a:pt x="5727" y="1880"/>
                    <a:pt x="5880" y="1536"/>
                  </a:cubicBezTo>
                  <a:cubicBezTo>
                    <a:pt x="6014" y="1236"/>
                    <a:pt x="5972" y="885"/>
                    <a:pt x="5767" y="627"/>
                  </a:cubicBezTo>
                  <a:cubicBezTo>
                    <a:pt x="5732" y="580"/>
                    <a:pt x="5692" y="537"/>
                    <a:pt x="5647" y="498"/>
                  </a:cubicBezTo>
                  <a:cubicBezTo>
                    <a:pt x="5395" y="285"/>
                    <a:pt x="5110" y="117"/>
                    <a:pt x="480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 name="Google Shape;6060;p84">
              <a:extLst>
                <a:ext uri="{FF2B5EF4-FFF2-40B4-BE49-F238E27FC236}">
                  <a16:creationId xmlns:a16="http://schemas.microsoft.com/office/drawing/2014/main" id="{C5545EF6-7A76-EBF6-300E-6CB73E8486EE}"/>
                </a:ext>
              </a:extLst>
            </p:cNvPr>
            <p:cNvSpPr>
              <a:spLocks/>
            </p:cNvSpPr>
            <p:nvPr/>
          </p:nvSpPr>
          <p:spPr bwMode="auto">
            <a:xfrm>
              <a:off x="2698167" y="3629607"/>
              <a:ext cx="130511" cy="68803"/>
            </a:xfrm>
            <a:custGeom>
              <a:avLst/>
              <a:gdLst>
                <a:gd name="T0" fmla="*/ 10766828 w 1582"/>
                <a:gd name="T1" fmla="*/ 6765 h 834"/>
                <a:gd name="T2" fmla="*/ 0 w 1582"/>
                <a:gd name="T3" fmla="*/ 2497780 h 834"/>
                <a:gd name="T4" fmla="*/ 5097601 w 1582"/>
                <a:gd name="T5" fmla="*/ 5676083 h 834"/>
                <a:gd name="T6" fmla="*/ 6370290 w 1582"/>
                <a:gd name="T7" fmla="*/ 5533197 h 834"/>
                <a:gd name="T8" fmla="*/ 10766828 w 1582"/>
                <a:gd name="T9" fmla="*/ 6765 h 8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2" h="834" extrusionOk="0">
                  <a:moveTo>
                    <a:pt x="1582" y="1"/>
                  </a:moveTo>
                  <a:cubicBezTo>
                    <a:pt x="1031" y="9"/>
                    <a:pt x="488" y="127"/>
                    <a:pt x="0" y="367"/>
                  </a:cubicBezTo>
                  <a:cubicBezTo>
                    <a:pt x="143" y="656"/>
                    <a:pt x="437" y="834"/>
                    <a:pt x="749" y="834"/>
                  </a:cubicBezTo>
                  <a:cubicBezTo>
                    <a:pt x="811" y="834"/>
                    <a:pt x="874" y="827"/>
                    <a:pt x="936" y="813"/>
                  </a:cubicBezTo>
                  <a:cubicBezTo>
                    <a:pt x="1313" y="725"/>
                    <a:pt x="1582" y="388"/>
                    <a:pt x="1582" y="1"/>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9" name="Google Shape;6061;p84">
              <a:extLst>
                <a:ext uri="{FF2B5EF4-FFF2-40B4-BE49-F238E27FC236}">
                  <a16:creationId xmlns:a16="http://schemas.microsoft.com/office/drawing/2014/main" id="{08B96B87-28A8-D022-DC21-FE9AA4C0FDF2}"/>
                </a:ext>
              </a:extLst>
            </p:cNvPr>
            <p:cNvSpPr>
              <a:spLocks/>
            </p:cNvSpPr>
            <p:nvPr/>
          </p:nvSpPr>
          <p:spPr bwMode="auto">
            <a:xfrm>
              <a:off x="2894182" y="3640166"/>
              <a:ext cx="150970" cy="106917"/>
            </a:xfrm>
            <a:custGeom>
              <a:avLst/>
              <a:gdLst>
                <a:gd name="T0" fmla="*/ 2504535 w 1830"/>
                <a:gd name="T1" fmla="*/ 0 h 1296"/>
                <a:gd name="T2" fmla="*/ 2504535 w 1830"/>
                <a:gd name="T3" fmla="*/ 0 h 1296"/>
                <a:gd name="T4" fmla="*/ 7227751 w 1830"/>
                <a:gd name="T5" fmla="*/ 8813640 h 1296"/>
                <a:gd name="T6" fmla="*/ 8173747 w 1830"/>
                <a:gd name="T7" fmla="*/ 8731967 h 1296"/>
                <a:gd name="T8" fmla="*/ 12454613 w 1830"/>
                <a:gd name="T9" fmla="*/ 5342633 h 1296"/>
                <a:gd name="T10" fmla="*/ 11624278 w 1830"/>
                <a:gd name="T11" fmla="*/ 4464610 h 1296"/>
                <a:gd name="T12" fmla="*/ 10841626 w 1830"/>
                <a:gd name="T13" fmla="*/ 3838535 h 1296"/>
                <a:gd name="T14" fmla="*/ 10310756 w 1830"/>
                <a:gd name="T15" fmla="*/ 3450548 h 1296"/>
                <a:gd name="T16" fmla="*/ 8847502 w 1830"/>
                <a:gd name="T17" fmla="*/ 2504547 h 1296"/>
                <a:gd name="T18" fmla="*/ 8119299 w 1830"/>
                <a:gd name="T19" fmla="*/ 2089419 h 1296"/>
                <a:gd name="T20" fmla="*/ 7377483 w 1830"/>
                <a:gd name="T21" fmla="*/ 1728656 h 1296"/>
                <a:gd name="T22" fmla="*/ 6792165 w 1830"/>
                <a:gd name="T23" fmla="*/ 1449649 h 1296"/>
                <a:gd name="T24" fmla="*/ 6506312 w 1830"/>
                <a:gd name="T25" fmla="*/ 1327140 h 1296"/>
                <a:gd name="T26" fmla="*/ 5880240 w 1830"/>
                <a:gd name="T27" fmla="*/ 1075357 h 1296"/>
                <a:gd name="T28" fmla="*/ 2504535 w 1830"/>
                <a:gd name="T29" fmla="*/ 0 h 12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30" h="1296" extrusionOk="0">
                  <a:moveTo>
                    <a:pt x="368" y="0"/>
                  </a:moveTo>
                  <a:lnTo>
                    <a:pt x="368" y="0"/>
                  </a:lnTo>
                  <a:cubicBezTo>
                    <a:pt x="0" y="554"/>
                    <a:pt x="398" y="1295"/>
                    <a:pt x="1062" y="1295"/>
                  </a:cubicBezTo>
                  <a:cubicBezTo>
                    <a:pt x="1109" y="1295"/>
                    <a:pt x="1154" y="1290"/>
                    <a:pt x="1201" y="1283"/>
                  </a:cubicBezTo>
                  <a:cubicBezTo>
                    <a:pt x="1483" y="1236"/>
                    <a:pt x="1719" y="1049"/>
                    <a:pt x="1830" y="785"/>
                  </a:cubicBezTo>
                  <a:cubicBezTo>
                    <a:pt x="1793" y="737"/>
                    <a:pt x="1753" y="695"/>
                    <a:pt x="1708" y="656"/>
                  </a:cubicBezTo>
                  <a:cubicBezTo>
                    <a:pt x="1669" y="624"/>
                    <a:pt x="1632" y="592"/>
                    <a:pt x="1593" y="564"/>
                  </a:cubicBezTo>
                  <a:cubicBezTo>
                    <a:pt x="1568" y="544"/>
                    <a:pt x="1541" y="525"/>
                    <a:pt x="1515" y="507"/>
                  </a:cubicBezTo>
                  <a:cubicBezTo>
                    <a:pt x="1444" y="457"/>
                    <a:pt x="1374" y="410"/>
                    <a:pt x="1300" y="368"/>
                  </a:cubicBezTo>
                  <a:cubicBezTo>
                    <a:pt x="1265" y="346"/>
                    <a:pt x="1228" y="324"/>
                    <a:pt x="1193" y="307"/>
                  </a:cubicBezTo>
                  <a:cubicBezTo>
                    <a:pt x="1157" y="289"/>
                    <a:pt x="1121" y="270"/>
                    <a:pt x="1084" y="254"/>
                  </a:cubicBezTo>
                  <a:cubicBezTo>
                    <a:pt x="1057" y="239"/>
                    <a:pt x="1027" y="225"/>
                    <a:pt x="998" y="213"/>
                  </a:cubicBezTo>
                  <a:cubicBezTo>
                    <a:pt x="985" y="207"/>
                    <a:pt x="971" y="202"/>
                    <a:pt x="956" y="195"/>
                  </a:cubicBezTo>
                  <a:cubicBezTo>
                    <a:pt x="926" y="183"/>
                    <a:pt x="896" y="170"/>
                    <a:pt x="864" y="158"/>
                  </a:cubicBezTo>
                  <a:cubicBezTo>
                    <a:pt x="703" y="93"/>
                    <a:pt x="537" y="41"/>
                    <a:pt x="368"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0" name="Google Shape;6062;p84">
              <a:extLst>
                <a:ext uri="{FF2B5EF4-FFF2-40B4-BE49-F238E27FC236}">
                  <a16:creationId xmlns:a16="http://schemas.microsoft.com/office/drawing/2014/main" id="{64779E80-E2CC-CAA3-372F-371D7F4E41BE}"/>
                </a:ext>
              </a:extLst>
            </p:cNvPr>
            <p:cNvSpPr>
              <a:spLocks/>
            </p:cNvSpPr>
            <p:nvPr/>
          </p:nvSpPr>
          <p:spPr bwMode="auto">
            <a:xfrm>
              <a:off x="2649411" y="3747002"/>
              <a:ext cx="129191" cy="124159"/>
            </a:xfrm>
            <a:custGeom>
              <a:avLst/>
              <a:gdLst>
                <a:gd name="T0" fmla="*/ 5539951 w 1566"/>
                <a:gd name="T1" fmla="*/ 0 h 1505"/>
                <a:gd name="T2" fmla="*/ 796265 w 1566"/>
                <a:gd name="T3" fmla="*/ 3164693 h 1505"/>
                <a:gd name="T4" fmla="*/ 1898844 w 1566"/>
                <a:gd name="T5" fmla="*/ 8745578 h 1505"/>
                <a:gd name="T6" fmla="*/ 5533104 w 1566"/>
                <a:gd name="T7" fmla="*/ 10242829 h 1505"/>
                <a:gd name="T8" fmla="*/ 7493243 w 1566"/>
                <a:gd name="T9" fmla="*/ 9848077 h 1505"/>
                <a:gd name="T10" fmla="*/ 10651163 w 1566"/>
                <a:gd name="T11" fmla="*/ 5124838 h 1505"/>
                <a:gd name="T12" fmla="*/ 5539951 w 1566"/>
                <a:gd name="T13" fmla="*/ 0 h 15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6" h="1505" extrusionOk="0">
                  <a:moveTo>
                    <a:pt x="814" y="0"/>
                  </a:moveTo>
                  <a:cubicBezTo>
                    <a:pt x="509" y="0"/>
                    <a:pt x="234" y="183"/>
                    <a:pt x="117" y="465"/>
                  </a:cubicBezTo>
                  <a:cubicBezTo>
                    <a:pt x="1" y="745"/>
                    <a:pt x="65" y="1070"/>
                    <a:pt x="279" y="1285"/>
                  </a:cubicBezTo>
                  <a:cubicBezTo>
                    <a:pt x="424" y="1428"/>
                    <a:pt x="617" y="1505"/>
                    <a:pt x="813" y="1505"/>
                  </a:cubicBezTo>
                  <a:cubicBezTo>
                    <a:pt x="910" y="1505"/>
                    <a:pt x="1008" y="1486"/>
                    <a:pt x="1101" y="1447"/>
                  </a:cubicBezTo>
                  <a:cubicBezTo>
                    <a:pt x="1381" y="1332"/>
                    <a:pt x="1565" y="1056"/>
                    <a:pt x="1565" y="753"/>
                  </a:cubicBezTo>
                  <a:cubicBezTo>
                    <a:pt x="1565" y="337"/>
                    <a:pt x="1228" y="0"/>
                    <a:pt x="814"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1" name="Google Shape;6063;p84">
              <a:extLst>
                <a:ext uri="{FF2B5EF4-FFF2-40B4-BE49-F238E27FC236}">
                  <a16:creationId xmlns:a16="http://schemas.microsoft.com/office/drawing/2014/main" id="{7CFD4199-F49C-F6D0-D9E8-1D4FF0BF3A58}"/>
                </a:ext>
              </a:extLst>
            </p:cNvPr>
            <p:cNvSpPr>
              <a:spLocks/>
            </p:cNvSpPr>
            <p:nvPr/>
          </p:nvSpPr>
          <p:spPr bwMode="auto">
            <a:xfrm>
              <a:off x="2849798" y="3827603"/>
              <a:ext cx="123004" cy="105927"/>
            </a:xfrm>
            <a:custGeom>
              <a:avLst/>
              <a:gdLst>
                <a:gd name="T0" fmla="*/ 5138449 w 1491"/>
                <a:gd name="T1" fmla="*/ 0 h 1284"/>
                <a:gd name="T2" fmla="*/ 5002328 w 1491"/>
                <a:gd name="T3" fmla="*/ 6765 h 1284"/>
                <a:gd name="T4" fmla="*/ 54448 w 1491"/>
                <a:gd name="T5" fmla="*/ 4396548 h 1284"/>
                <a:gd name="T6" fmla="*/ 0 w 1491"/>
                <a:gd name="T7" fmla="*/ 5131602 h 1284"/>
                <a:gd name="T8" fmla="*/ 1483638 w 1491"/>
                <a:gd name="T9" fmla="*/ 8738730 h 1284"/>
                <a:gd name="T10" fmla="*/ 10147541 w 1491"/>
                <a:gd name="T11" fmla="*/ 4158377 h 1284"/>
                <a:gd name="T12" fmla="*/ 5138449 w 1491"/>
                <a:gd name="T13" fmla="*/ 0 h 12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1" h="1284" extrusionOk="0">
                  <a:moveTo>
                    <a:pt x="755" y="0"/>
                  </a:moveTo>
                  <a:cubicBezTo>
                    <a:pt x="748" y="0"/>
                    <a:pt x="742" y="0"/>
                    <a:pt x="735" y="1"/>
                  </a:cubicBezTo>
                  <a:cubicBezTo>
                    <a:pt x="367" y="9"/>
                    <a:pt x="60" y="282"/>
                    <a:pt x="8" y="646"/>
                  </a:cubicBezTo>
                  <a:cubicBezTo>
                    <a:pt x="3" y="682"/>
                    <a:pt x="0" y="717"/>
                    <a:pt x="0" y="754"/>
                  </a:cubicBezTo>
                  <a:cubicBezTo>
                    <a:pt x="0" y="952"/>
                    <a:pt x="79" y="1143"/>
                    <a:pt x="218" y="1284"/>
                  </a:cubicBezTo>
                  <a:cubicBezTo>
                    <a:pt x="751" y="1089"/>
                    <a:pt x="1166" y="858"/>
                    <a:pt x="1491" y="611"/>
                  </a:cubicBezTo>
                  <a:cubicBezTo>
                    <a:pt x="1423" y="256"/>
                    <a:pt x="1115" y="0"/>
                    <a:pt x="755"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2" name="Google Shape;6064;p84">
              <a:extLst>
                <a:ext uri="{FF2B5EF4-FFF2-40B4-BE49-F238E27FC236}">
                  <a16:creationId xmlns:a16="http://schemas.microsoft.com/office/drawing/2014/main" id="{00A162EA-F8D1-CF66-69A1-CE6B220C62D4}"/>
                </a:ext>
              </a:extLst>
            </p:cNvPr>
            <p:cNvSpPr>
              <a:spLocks/>
            </p:cNvSpPr>
            <p:nvPr/>
          </p:nvSpPr>
          <p:spPr bwMode="auto">
            <a:xfrm>
              <a:off x="2849798" y="3829831"/>
              <a:ext cx="123004" cy="103699"/>
            </a:xfrm>
            <a:custGeom>
              <a:avLst/>
              <a:gdLst>
                <a:gd name="T0" fmla="*/ 6526802 w 1491"/>
                <a:gd name="T1" fmla="*/ 6765 h 1257"/>
                <a:gd name="T2" fmla="*/ 5124837 w 1491"/>
                <a:gd name="T3" fmla="*/ 1143411 h 1257"/>
                <a:gd name="T4" fmla="*/ 54448 w 1491"/>
                <a:gd name="T5" fmla="*/ 4212803 h 1257"/>
                <a:gd name="T6" fmla="*/ 0 w 1491"/>
                <a:gd name="T7" fmla="*/ 4947771 h 1257"/>
                <a:gd name="T8" fmla="*/ 1483638 w 1491"/>
                <a:gd name="T9" fmla="*/ 8554879 h 1257"/>
                <a:gd name="T10" fmla="*/ 10147541 w 1491"/>
                <a:gd name="T11" fmla="*/ 3974551 h 1257"/>
                <a:gd name="T12" fmla="*/ 6526802 w 1491"/>
                <a:gd name="T13" fmla="*/ 6765 h 12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1" h="1257" extrusionOk="0">
                  <a:moveTo>
                    <a:pt x="959" y="1"/>
                  </a:moveTo>
                  <a:cubicBezTo>
                    <a:pt x="896" y="58"/>
                    <a:pt x="827" y="113"/>
                    <a:pt x="753" y="168"/>
                  </a:cubicBezTo>
                  <a:cubicBezTo>
                    <a:pt x="522" y="344"/>
                    <a:pt x="272" y="495"/>
                    <a:pt x="8" y="619"/>
                  </a:cubicBezTo>
                  <a:cubicBezTo>
                    <a:pt x="3" y="655"/>
                    <a:pt x="0" y="690"/>
                    <a:pt x="0" y="727"/>
                  </a:cubicBezTo>
                  <a:cubicBezTo>
                    <a:pt x="0" y="925"/>
                    <a:pt x="79" y="1116"/>
                    <a:pt x="218" y="1257"/>
                  </a:cubicBezTo>
                  <a:cubicBezTo>
                    <a:pt x="751" y="1062"/>
                    <a:pt x="1166" y="831"/>
                    <a:pt x="1491" y="584"/>
                  </a:cubicBezTo>
                  <a:cubicBezTo>
                    <a:pt x="1437" y="306"/>
                    <a:pt x="1233" y="79"/>
                    <a:pt x="959" y="1"/>
                  </a:cubicBezTo>
                  <a:close/>
                </a:path>
              </a:pathLst>
            </a:custGeom>
            <a:solidFill>
              <a:srgbClr val="434C4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3" name="Google Shape;6065;p84">
              <a:extLst>
                <a:ext uri="{FF2B5EF4-FFF2-40B4-BE49-F238E27FC236}">
                  <a16:creationId xmlns:a16="http://schemas.microsoft.com/office/drawing/2014/main" id="{807CF940-F9A6-B790-56C6-B6E3E470DB9D}"/>
                </a:ext>
              </a:extLst>
            </p:cNvPr>
            <p:cNvSpPr>
              <a:spLocks/>
            </p:cNvSpPr>
            <p:nvPr/>
          </p:nvSpPr>
          <p:spPr bwMode="auto">
            <a:xfrm>
              <a:off x="2965460" y="3653201"/>
              <a:ext cx="79693" cy="92892"/>
            </a:xfrm>
            <a:custGeom>
              <a:avLst/>
              <a:gdLst>
                <a:gd name="T0" fmla="*/ 0 w 966"/>
                <a:gd name="T1" fmla="*/ 0 h 1126"/>
                <a:gd name="T2" fmla="*/ 0 w 966"/>
                <a:gd name="T3" fmla="*/ 0 h 1126"/>
                <a:gd name="T4" fmla="*/ 721444 w 966"/>
                <a:gd name="T5" fmla="*/ 571707 h 1126"/>
                <a:gd name="T6" fmla="*/ 1538174 w 966"/>
                <a:gd name="T7" fmla="*/ 1436031 h 1126"/>
                <a:gd name="T8" fmla="*/ 2293607 w 966"/>
                <a:gd name="T9" fmla="*/ 7636118 h 1126"/>
                <a:gd name="T10" fmla="*/ 2293607 w 966"/>
                <a:gd name="T11" fmla="*/ 7656578 h 1126"/>
                <a:gd name="T12" fmla="*/ 6574508 w 966"/>
                <a:gd name="T13" fmla="*/ 4267257 h 1126"/>
                <a:gd name="T14" fmla="*/ 5730554 w 966"/>
                <a:gd name="T15" fmla="*/ 3389321 h 1126"/>
                <a:gd name="T16" fmla="*/ 4954661 w 966"/>
                <a:gd name="T17" fmla="*/ 2763166 h 1126"/>
                <a:gd name="T18" fmla="*/ 4430634 w 966"/>
                <a:gd name="T19" fmla="*/ 2361651 h 1126"/>
                <a:gd name="T20" fmla="*/ 2953756 w 966"/>
                <a:gd name="T21" fmla="*/ 1415572 h 1126"/>
                <a:gd name="T22" fmla="*/ 2239159 w 966"/>
                <a:gd name="T23" fmla="*/ 1014057 h 1126"/>
                <a:gd name="T24" fmla="*/ 1497337 w 966"/>
                <a:gd name="T25" fmla="*/ 639767 h 1126"/>
                <a:gd name="T26" fmla="*/ 898402 w 966"/>
                <a:gd name="T27" fmla="*/ 374290 h 1126"/>
                <a:gd name="T28" fmla="*/ 626159 w 966"/>
                <a:gd name="T29" fmla="*/ 251782 h 1126"/>
                <a:gd name="T30" fmla="*/ 0 w 966"/>
                <a:gd name="T31" fmla="*/ 0 h 11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966" h="1126" extrusionOk="0">
                  <a:moveTo>
                    <a:pt x="0" y="0"/>
                  </a:moveTo>
                  <a:lnTo>
                    <a:pt x="0" y="0"/>
                  </a:lnTo>
                  <a:cubicBezTo>
                    <a:pt x="35" y="27"/>
                    <a:pt x="70" y="54"/>
                    <a:pt x="106" y="84"/>
                  </a:cubicBezTo>
                  <a:cubicBezTo>
                    <a:pt x="149" y="122"/>
                    <a:pt x="191" y="164"/>
                    <a:pt x="226" y="211"/>
                  </a:cubicBezTo>
                  <a:cubicBezTo>
                    <a:pt x="429" y="471"/>
                    <a:pt x="473" y="822"/>
                    <a:pt x="337" y="1122"/>
                  </a:cubicBezTo>
                  <a:cubicBezTo>
                    <a:pt x="337" y="1124"/>
                    <a:pt x="337" y="1124"/>
                    <a:pt x="337" y="1125"/>
                  </a:cubicBezTo>
                  <a:cubicBezTo>
                    <a:pt x="619" y="1078"/>
                    <a:pt x="855" y="891"/>
                    <a:pt x="966" y="627"/>
                  </a:cubicBezTo>
                  <a:cubicBezTo>
                    <a:pt x="929" y="579"/>
                    <a:pt x="887" y="537"/>
                    <a:pt x="842" y="498"/>
                  </a:cubicBezTo>
                  <a:cubicBezTo>
                    <a:pt x="805" y="465"/>
                    <a:pt x="768" y="434"/>
                    <a:pt x="728" y="406"/>
                  </a:cubicBezTo>
                  <a:cubicBezTo>
                    <a:pt x="703" y="386"/>
                    <a:pt x="677" y="367"/>
                    <a:pt x="651" y="347"/>
                  </a:cubicBezTo>
                  <a:cubicBezTo>
                    <a:pt x="580" y="299"/>
                    <a:pt x="508" y="250"/>
                    <a:pt x="434" y="208"/>
                  </a:cubicBezTo>
                  <a:cubicBezTo>
                    <a:pt x="401" y="188"/>
                    <a:pt x="364" y="166"/>
                    <a:pt x="329" y="149"/>
                  </a:cubicBezTo>
                  <a:cubicBezTo>
                    <a:pt x="293" y="131"/>
                    <a:pt x="257" y="112"/>
                    <a:pt x="220" y="94"/>
                  </a:cubicBezTo>
                  <a:cubicBezTo>
                    <a:pt x="193" y="81"/>
                    <a:pt x="163" y="69"/>
                    <a:pt x="132" y="55"/>
                  </a:cubicBezTo>
                  <a:cubicBezTo>
                    <a:pt x="121" y="49"/>
                    <a:pt x="107" y="44"/>
                    <a:pt x="92" y="37"/>
                  </a:cubicBezTo>
                  <a:cubicBezTo>
                    <a:pt x="62" y="24"/>
                    <a:pt x="30" y="12"/>
                    <a:pt x="0" y="0"/>
                  </a:cubicBezTo>
                  <a:close/>
                </a:path>
              </a:pathLst>
            </a:custGeom>
            <a:solidFill>
              <a:srgbClr val="434C4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4" name="Google Shape;6066;p84">
              <a:extLst>
                <a:ext uri="{FF2B5EF4-FFF2-40B4-BE49-F238E27FC236}">
                  <a16:creationId xmlns:a16="http://schemas.microsoft.com/office/drawing/2014/main" id="{2D1AB710-E28D-A4AE-8374-143CD7F238EE}"/>
                </a:ext>
              </a:extLst>
            </p:cNvPr>
            <p:cNvSpPr/>
            <p:nvPr/>
          </p:nvSpPr>
          <p:spPr>
            <a:xfrm>
              <a:off x="2506507" y="3624265"/>
              <a:ext cx="561234" cy="347170"/>
            </a:xfrm>
            <a:custGeom>
              <a:avLst/>
              <a:gdLst/>
              <a:ahLst/>
              <a:cxnLst/>
              <a:rect l="l" t="t" r="r" b="b"/>
              <a:pathLst>
                <a:path w="6813" h="4202" fill="none" extrusionOk="0">
                  <a:moveTo>
                    <a:pt x="6677" y="1823"/>
                  </a:moveTo>
                  <a:cubicBezTo>
                    <a:pt x="6524" y="2167"/>
                    <a:pt x="6234" y="2606"/>
                    <a:pt x="5689" y="3012"/>
                  </a:cubicBezTo>
                  <a:cubicBezTo>
                    <a:pt x="5364" y="3259"/>
                    <a:pt x="4949" y="3490"/>
                    <a:pt x="4416" y="3685"/>
                  </a:cubicBezTo>
                  <a:cubicBezTo>
                    <a:pt x="3578" y="3990"/>
                    <a:pt x="2451" y="4199"/>
                    <a:pt x="933" y="4201"/>
                  </a:cubicBezTo>
                  <a:cubicBezTo>
                    <a:pt x="933" y="4201"/>
                    <a:pt x="1" y="2083"/>
                    <a:pt x="1803" y="708"/>
                  </a:cubicBezTo>
                  <a:cubicBezTo>
                    <a:pt x="1976" y="575"/>
                    <a:pt x="2164" y="461"/>
                    <a:pt x="2360" y="368"/>
                  </a:cubicBezTo>
                  <a:cubicBezTo>
                    <a:pt x="2848" y="128"/>
                    <a:pt x="3391" y="10"/>
                    <a:pt x="3942" y="2"/>
                  </a:cubicBezTo>
                  <a:cubicBezTo>
                    <a:pt x="4017" y="0"/>
                    <a:pt x="4091" y="0"/>
                    <a:pt x="4166" y="4"/>
                  </a:cubicBezTo>
                  <a:cubicBezTo>
                    <a:pt x="4481" y="14"/>
                    <a:pt x="4797" y="56"/>
                    <a:pt x="5105" y="129"/>
                  </a:cubicBezTo>
                  <a:cubicBezTo>
                    <a:pt x="5570" y="242"/>
                    <a:pt x="6043" y="440"/>
                    <a:pt x="6444" y="785"/>
                  </a:cubicBezTo>
                  <a:cubicBezTo>
                    <a:pt x="6489" y="824"/>
                    <a:pt x="6529" y="866"/>
                    <a:pt x="6566" y="914"/>
                  </a:cubicBezTo>
                  <a:cubicBezTo>
                    <a:pt x="6769" y="1172"/>
                    <a:pt x="6812" y="1523"/>
                    <a:pt x="6677" y="1823"/>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25" name="Google Shape;6067;p84">
              <a:extLst>
                <a:ext uri="{FF2B5EF4-FFF2-40B4-BE49-F238E27FC236}">
                  <a16:creationId xmlns:a16="http://schemas.microsoft.com/office/drawing/2014/main" id="{6D5B0454-B3A2-151D-0514-B52FF7CD5A09}"/>
                </a:ext>
              </a:extLst>
            </p:cNvPr>
            <p:cNvSpPr>
              <a:spLocks/>
            </p:cNvSpPr>
            <p:nvPr/>
          </p:nvSpPr>
          <p:spPr bwMode="auto">
            <a:xfrm>
              <a:off x="2566335" y="3753602"/>
              <a:ext cx="551908" cy="386171"/>
            </a:xfrm>
            <a:custGeom>
              <a:avLst/>
              <a:gdLst>
                <a:gd name="T0" fmla="*/ 26154829 w 6690"/>
                <a:gd name="T1" fmla="*/ 6765 h 4681"/>
                <a:gd name="T2" fmla="*/ 21411143 w 6690"/>
                <a:gd name="T3" fmla="*/ 449199 h 4681"/>
                <a:gd name="T4" fmla="*/ 0 w 6690"/>
                <a:gd name="T5" fmla="*/ 15762311 h 4681"/>
                <a:gd name="T6" fmla="*/ 16265941 w 6690"/>
                <a:gd name="T7" fmla="*/ 31136718 h 4681"/>
                <a:gd name="T8" fmla="*/ 22221021 w 6690"/>
                <a:gd name="T9" fmla="*/ 31858159 h 4681"/>
                <a:gd name="T10" fmla="*/ 34056353 w 6690"/>
                <a:gd name="T11" fmla="*/ 28727460 h 4681"/>
                <a:gd name="T12" fmla="*/ 36213827 w 6690"/>
                <a:gd name="T13" fmla="*/ 27305037 h 4681"/>
                <a:gd name="T14" fmla="*/ 43298709 w 6690"/>
                <a:gd name="T15" fmla="*/ 18300925 h 4681"/>
                <a:gd name="T16" fmla="*/ 45061432 w 6690"/>
                <a:gd name="T17" fmla="*/ 12168883 h 4681"/>
                <a:gd name="T18" fmla="*/ 41134470 w 6690"/>
                <a:gd name="T19" fmla="*/ 4274033 h 4681"/>
                <a:gd name="T20" fmla="*/ 31987400 w 6690"/>
                <a:gd name="T21" fmla="*/ 673757 h 4681"/>
                <a:gd name="T22" fmla="*/ 26154829 w 6690"/>
                <a:gd name="T23" fmla="*/ 6765 h 46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690" h="4681" extrusionOk="0">
                  <a:moveTo>
                    <a:pt x="3843" y="1"/>
                  </a:moveTo>
                  <a:cubicBezTo>
                    <a:pt x="3610" y="1"/>
                    <a:pt x="3376" y="22"/>
                    <a:pt x="3146" y="66"/>
                  </a:cubicBezTo>
                  <a:cubicBezTo>
                    <a:pt x="1155" y="437"/>
                    <a:pt x="0" y="2316"/>
                    <a:pt x="0" y="2316"/>
                  </a:cubicBezTo>
                  <a:cubicBezTo>
                    <a:pt x="357" y="3770"/>
                    <a:pt x="1461" y="4349"/>
                    <a:pt x="2390" y="4575"/>
                  </a:cubicBezTo>
                  <a:cubicBezTo>
                    <a:pt x="2678" y="4645"/>
                    <a:pt x="2973" y="4681"/>
                    <a:pt x="3265" y="4681"/>
                  </a:cubicBezTo>
                  <a:cubicBezTo>
                    <a:pt x="3874" y="4681"/>
                    <a:pt x="4476" y="4528"/>
                    <a:pt x="5004" y="4221"/>
                  </a:cubicBezTo>
                  <a:cubicBezTo>
                    <a:pt x="5113" y="4158"/>
                    <a:pt x="5219" y="4087"/>
                    <a:pt x="5321" y="4012"/>
                  </a:cubicBezTo>
                  <a:cubicBezTo>
                    <a:pt x="5779" y="3670"/>
                    <a:pt x="6138" y="3214"/>
                    <a:pt x="6362" y="2689"/>
                  </a:cubicBezTo>
                  <a:cubicBezTo>
                    <a:pt x="6486" y="2400"/>
                    <a:pt x="6574" y="2098"/>
                    <a:pt x="6621" y="1788"/>
                  </a:cubicBezTo>
                  <a:cubicBezTo>
                    <a:pt x="6689" y="1319"/>
                    <a:pt x="6460" y="856"/>
                    <a:pt x="6044" y="628"/>
                  </a:cubicBezTo>
                  <a:cubicBezTo>
                    <a:pt x="5574" y="364"/>
                    <a:pt x="5125" y="193"/>
                    <a:pt x="4700" y="99"/>
                  </a:cubicBezTo>
                  <a:cubicBezTo>
                    <a:pt x="4419" y="34"/>
                    <a:pt x="4131" y="1"/>
                    <a:pt x="3843"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6" name="Google Shape;6068;p84">
              <a:extLst>
                <a:ext uri="{FF2B5EF4-FFF2-40B4-BE49-F238E27FC236}">
                  <a16:creationId xmlns:a16="http://schemas.microsoft.com/office/drawing/2014/main" id="{DE799CDD-1F4C-DDD8-F4A4-972219280A2A}"/>
                </a:ext>
              </a:extLst>
            </p:cNvPr>
            <p:cNvSpPr>
              <a:spLocks/>
            </p:cNvSpPr>
            <p:nvPr/>
          </p:nvSpPr>
          <p:spPr bwMode="auto">
            <a:xfrm>
              <a:off x="2608657" y="3793696"/>
              <a:ext cx="509587" cy="346077"/>
            </a:xfrm>
            <a:custGeom>
              <a:avLst/>
              <a:gdLst>
                <a:gd name="T0" fmla="*/ 35805478 w 6177"/>
                <a:gd name="T1" fmla="*/ 6765 h 4195"/>
                <a:gd name="T2" fmla="*/ 36343197 w 6177"/>
                <a:gd name="T3" fmla="*/ 4103920 h 4195"/>
                <a:gd name="T4" fmla="*/ 34573626 w 6177"/>
                <a:gd name="T5" fmla="*/ 10242807 h 4195"/>
                <a:gd name="T6" fmla="*/ 27495589 w 6177"/>
                <a:gd name="T7" fmla="*/ 19233301 h 4195"/>
                <a:gd name="T8" fmla="*/ 25338114 w 6177"/>
                <a:gd name="T9" fmla="*/ 20662488 h 4195"/>
                <a:gd name="T10" fmla="*/ 13496012 w 6177"/>
                <a:gd name="T11" fmla="*/ 23786421 h 4195"/>
                <a:gd name="T12" fmla="*/ 7534083 w 6177"/>
                <a:gd name="T13" fmla="*/ 23071827 h 4195"/>
                <a:gd name="T14" fmla="*/ 0 w 6177"/>
                <a:gd name="T15" fmla="*/ 19975119 h 4195"/>
                <a:gd name="T16" fmla="*/ 0 w 6177"/>
                <a:gd name="T17" fmla="*/ 19975119 h 4195"/>
                <a:gd name="T18" fmla="*/ 12774571 w 6177"/>
                <a:gd name="T19" fmla="*/ 27829046 h 4195"/>
                <a:gd name="T20" fmla="*/ 18729653 w 6177"/>
                <a:gd name="T21" fmla="*/ 28550486 h 4195"/>
                <a:gd name="T22" fmla="*/ 30564990 w 6177"/>
                <a:gd name="T23" fmla="*/ 25419789 h 4195"/>
                <a:gd name="T24" fmla="*/ 32722465 w 6177"/>
                <a:gd name="T25" fmla="*/ 23997367 h 4195"/>
                <a:gd name="T26" fmla="*/ 39807349 w 6177"/>
                <a:gd name="T27" fmla="*/ 14993260 h 4195"/>
                <a:gd name="T28" fmla="*/ 41570073 w 6177"/>
                <a:gd name="T29" fmla="*/ 8861221 h 4195"/>
                <a:gd name="T30" fmla="*/ 37643110 w 6177"/>
                <a:gd name="T31" fmla="*/ 966458 h 4195"/>
                <a:gd name="T32" fmla="*/ 35805478 w 6177"/>
                <a:gd name="T33" fmla="*/ 6765 h 419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177" h="4195" extrusionOk="0">
                  <a:moveTo>
                    <a:pt x="5261" y="1"/>
                  </a:moveTo>
                  <a:cubicBezTo>
                    <a:pt x="5343" y="190"/>
                    <a:pt x="5370" y="398"/>
                    <a:pt x="5340" y="603"/>
                  </a:cubicBezTo>
                  <a:cubicBezTo>
                    <a:pt x="5293" y="913"/>
                    <a:pt x="5205" y="1217"/>
                    <a:pt x="5080" y="1505"/>
                  </a:cubicBezTo>
                  <a:cubicBezTo>
                    <a:pt x="4855" y="2030"/>
                    <a:pt x="4496" y="2486"/>
                    <a:pt x="4040" y="2826"/>
                  </a:cubicBezTo>
                  <a:cubicBezTo>
                    <a:pt x="3938" y="2904"/>
                    <a:pt x="3832" y="2974"/>
                    <a:pt x="3723" y="3036"/>
                  </a:cubicBezTo>
                  <a:cubicBezTo>
                    <a:pt x="3194" y="3343"/>
                    <a:pt x="2592" y="3495"/>
                    <a:pt x="1983" y="3495"/>
                  </a:cubicBezTo>
                  <a:cubicBezTo>
                    <a:pt x="1690" y="3495"/>
                    <a:pt x="1396" y="3460"/>
                    <a:pt x="1107" y="3390"/>
                  </a:cubicBezTo>
                  <a:cubicBezTo>
                    <a:pt x="746" y="3303"/>
                    <a:pt x="359" y="3162"/>
                    <a:pt x="0" y="2935"/>
                  </a:cubicBezTo>
                  <a:cubicBezTo>
                    <a:pt x="505" y="3606"/>
                    <a:pt x="1233" y="3932"/>
                    <a:pt x="1877" y="4089"/>
                  </a:cubicBezTo>
                  <a:cubicBezTo>
                    <a:pt x="2165" y="4159"/>
                    <a:pt x="2460" y="4195"/>
                    <a:pt x="2752" y="4195"/>
                  </a:cubicBezTo>
                  <a:cubicBezTo>
                    <a:pt x="3361" y="4195"/>
                    <a:pt x="3963" y="4042"/>
                    <a:pt x="4491" y="3735"/>
                  </a:cubicBezTo>
                  <a:cubicBezTo>
                    <a:pt x="4600" y="3672"/>
                    <a:pt x="4706" y="3601"/>
                    <a:pt x="4808" y="3526"/>
                  </a:cubicBezTo>
                  <a:cubicBezTo>
                    <a:pt x="5266" y="3184"/>
                    <a:pt x="5625" y="2728"/>
                    <a:pt x="5849" y="2203"/>
                  </a:cubicBezTo>
                  <a:cubicBezTo>
                    <a:pt x="5973" y="1914"/>
                    <a:pt x="6061" y="1612"/>
                    <a:pt x="6108" y="1302"/>
                  </a:cubicBezTo>
                  <a:cubicBezTo>
                    <a:pt x="6176" y="833"/>
                    <a:pt x="5947" y="370"/>
                    <a:pt x="5531" y="142"/>
                  </a:cubicBezTo>
                  <a:cubicBezTo>
                    <a:pt x="5440" y="90"/>
                    <a:pt x="5350" y="43"/>
                    <a:pt x="5261"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7" name="Google Shape;6069;p84">
              <a:extLst>
                <a:ext uri="{FF2B5EF4-FFF2-40B4-BE49-F238E27FC236}">
                  <a16:creationId xmlns:a16="http://schemas.microsoft.com/office/drawing/2014/main" id="{76CD7031-2B06-6B6E-7599-ACC4860EAEEB}"/>
                </a:ext>
              </a:extLst>
            </p:cNvPr>
            <p:cNvSpPr>
              <a:spLocks/>
            </p:cNvSpPr>
            <p:nvPr/>
          </p:nvSpPr>
          <p:spPr bwMode="auto">
            <a:xfrm>
              <a:off x="2811437" y="3753602"/>
              <a:ext cx="152538" cy="116816"/>
            </a:xfrm>
            <a:custGeom>
              <a:avLst/>
              <a:gdLst>
                <a:gd name="T0" fmla="*/ 5907486 w 1849"/>
                <a:gd name="T1" fmla="*/ 0 h 1416"/>
                <a:gd name="T2" fmla="*/ 1177405 w 1849"/>
                <a:gd name="T3" fmla="*/ 435585 h 1416"/>
                <a:gd name="T4" fmla="*/ 347067 w 1849"/>
                <a:gd name="T5" fmla="*/ 2933270 h 1416"/>
                <a:gd name="T6" fmla="*/ 5778130 w 1849"/>
                <a:gd name="T7" fmla="*/ 9603001 h 1416"/>
                <a:gd name="T8" fmla="*/ 6404286 w 1849"/>
                <a:gd name="T9" fmla="*/ 9636990 h 1416"/>
                <a:gd name="T10" fmla="*/ 12454740 w 1849"/>
                <a:gd name="T11" fmla="*/ 4171965 h 1416"/>
                <a:gd name="T12" fmla="*/ 11760523 w 1849"/>
                <a:gd name="T13" fmla="*/ 673754 h 1416"/>
                <a:gd name="T14" fmla="*/ 5907486 w 1849"/>
                <a:gd name="T15" fmla="*/ 0 h 14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49" h="1416" extrusionOk="0">
                  <a:moveTo>
                    <a:pt x="868" y="0"/>
                  </a:moveTo>
                  <a:cubicBezTo>
                    <a:pt x="636" y="0"/>
                    <a:pt x="403" y="22"/>
                    <a:pt x="173" y="64"/>
                  </a:cubicBezTo>
                  <a:cubicBezTo>
                    <a:pt x="106" y="175"/>
                    <a:pt x="64" y="301"/>
                    <a:pt x="51" y="431"/>
                  </a:cubicBezTo>
                  <a:cubicBezTo>
                    <a:pt x="1" y="923"/>
                    <a:pt x="358" y="1362"/>
                    <a:pt x="849" y="1411"/>
                  </a:cubicBezTo>
                  <a:cubicBezTo>
                    <a:pt x="880" y="1414"/>
                    <a:pt x="911" y="1416"/>
                    <a:pt x="941" y="1416"/>
                  </a:cubicBezTo>
                  <a:cubicBezTo>
                    <a:pt x="1394" y="1416"/>
                    <a:pt x="1783" y="1073"/>
                    <a:pt x="1830" y="613"/>
                  </a:cubicBezTo>
                  <a:cubicBezTo>
                    <a:pt x="1849" y="435"/>
                    <a:pt x="1813" y="255"/>
                    <a:pt x="1728" y="99"/>
                  </a:cubicBezTo>
                  <a:cubicBezTo>
                    <a:pt x="1445" y="33"/>
                    <a:pt x="1157" y="0"/>
                    <a:pt x="868"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8" name="Google Shape;6070;p84">
              <a:extLst>
                <a:ext uri="{FF2B5EF4-FFF2-40B4-BE49-F238E27FC236}">
                  <a16:creationId xmlns:a16="http://schemas.microsoft.com/office/drawing/2014/main" id="{38C55896-7769-3529-AB85-3A31D52EC680}"/>
                </a:ext>
              </a:extLst>
            </p:cNvPr>
            <p:cNvSpPr>
              <a:spLocks/>
            </p:cNvSpPr>
            <p:nvPr/>
          </p:nvSpPr>
          <p:spPr bwMode="auto">
            <a:xfrm>
              <a:off x="2939308" y="3944339"/>
              <a:ext cx="151795" cy="157405"/>
            </a:xfrm>
            <a:custGeom>
              <a:avLst/>
              <a:gdLst>
                <a:gd name="T0" fmla="*/ 7125703 w 1840"/>
                <a:gd name="T1" fmla="*/ 6765 h 1908"/>
                <a:gd name="T2" fmla="*/ 6166094 w 1840"/>
                <a:gd name="T3" fmla="*/ 74825 h 1908"/>
                <a:gd name="T4" fmla="*/ 81672 w 1840"/>
                <a:gd name="T5" fmla="*/ 6343059 h 1908"/>
                <a:gd name="T6" fmla="*/ 47601 w 1840"/>
                <a:gd name="T7" fmla="*/ 6921530 h 1908"/>
                <a:gd name="T8" fmla="*/ 3273575 w 1840"/>
                <a:gd name="T9" fmla="*/ 12985500 h 1908"/>
                <a:gd name="T10" fmla="*/ 5431044 w 1840"/>
                <a:gd name="T11" fmla="*/ 11556315 h 1908"/>
                <a:gd name="T12" fmla="*/ 12522675 w 1840"/>
                <a:gd name="T13" fmla="*/ 2565833 h 1908"/>
                <a:gd name="T14" fmla="*/ 7819835 w 1840"/>
                <a:gd name="T15" fmla="*/ 40836 h 1908"/>
                <a:gd name="T16" fmla="*/ 7125703 w 1840"/>
                <a:gd name="T17" fmla="*/ 6765 h 1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40" h="1908" extrusionOk="0">
                  <a:moveTo>
                    <a:pt x="1047" y="1"/>
                  </a:moveTo>
                  <a:cubicBezTo>
                    <a:pt x="1000" y="1"/>
                    <a:pt x="953" y="4"/>
                    <a:pt x="906" y="11"/>
                  </a:cubicBezTo>
                  <a:cubicBezTo>
                    <a:pt x="429" y="73"/>
                    <a:pt x="59" y="454"/>
                    <a:pt x="12" y="932"/>
                  </a:cubicBezTo>
                  <a:cubicBezTo>
                    <a:pt x="8" y="960"/>
                    <a:pt x="7" y="989"/>
                    <a:pt x="7" y="1017"/>
                  </a:cubicBezTo>
                  <a:cubicBezTo>
                    <a:pt x="0" y="1376"/>
                    <a:pt x="179" y="1713"/>
                    <a:pt x="481" y="1908"/>
                  </a:cubicBezTo>
                  <a:cubicBezTo>
                    <a:pt x="592" y="1846"/>
                    <a:pt x="698" y="1775"/>
                    <a:pt x="798" y="1698"/>
                  </a:cubicBezTo>
                  <a:cubicBezTo>
                    <a:pt x="1256" y="1358"/>
                    <a:pt x="1615" y="902"/>
                    <a:pt x="1840" y="377"/>
                  </a:cubicBezTo>
                  <a:cubicBezTo>
                    <a:pt x="1667" y="165"/>
                    <a:pt x="1419" y="33"/>
                    <a:pt x="1149" y="6"/>
                  </a:cubicBezTo>
                  <a:cubicBezTo>
                    <a:pt x="1115" y="3"/>
                    <a:pt x="1081" y="1"/>
                    <a:pt x="1047" y="1"/>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9" name="Google Shape;6071;p84">
              <a:extLst>
                <a:ext uri="{FF2B5EF4-FFF2-40B4-BE49-F238E27FC236}">
                  <a16:creationId xmlns:a16="http://schemas.microsoft.com/office/drawing/2014/main" id="{B2F4308A-CE45-113C-BC2A-85AD48EDA441}"/>
                </a:ext>
              </a:extLst>
            </p:cNvPr>
            <p:cNvSpPr>
              <a:spLocks/>
            </p:cNvSpPr>
            <p:nvPr/>
          </p:nvSpPr>
          <p:spPr bwMode="auto">
            <a:xfrm>
              <a:off x="2702539" y="3905235"/>
              <a:ext cx="137936" cy="129851"/>
            </a:xfrm>
            <a:custGeom>
              <a:avLst/>
              <a:gdLst>
                <a:gd name="T0" fmla="*/ 5703307 w 1672"/>
                <a:gd name="T1" fmla="*/ 6765 h 1574"/>
                <a:gd name="T2" fmla="*/ 5015937 w 1672"/>
                <a:gd name="T3" fmla="*/ 47601 h 1574"/>
                <a:gd name="T4" fmla="*/ 381139 w 1672"/>
                <a:gd name="T5" fmla="*/ 6029987 h 1574"/>
                <a:gd name="T6" fmla="*/ 5676083 w 1672"/>
                <a:gd name="T7" fmla="*/ 10705613 h 1574"/>
                <a:gd name="T8" fmla="*/ 6363453 w 1672"/>
                <a:gd name="T9" fmla="*/ 10664776 h 1574"/>
                <a:gd name="T10" fmla="*/ 10998251 w 1672"/>
                <a:gd name="T11" fmla="*/ 4682391 h 1574"/>
                <a:gd name="T12" fmla="*/ 5703307 w 1672"/>
                <a:gd name="T13" fmla="*/ 6765 h 157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2" h="1574" extrusionOk="0">
                  <a:moveTo>
                    <a:pt x="838" y="1"/>
                  </a:moveTo>
                  <a:cubicBezTo>
                    <a:pt x="805" y="1"/>
                    <a:pt x="771" y="3"/>
                    <a:pt x="737" y="7"/>
                  </a:cubicBezTo>
                  <a:cubicBezTo>
                    <a:pt x="306" y="61"/>
                    <a:pt x="1" y="455"/>
                    <a:pt x="56" y="886"/>
                  </a:cubicBezTo>
                  <a:cubicBezTo>
                    <a:pt x="107" y="1283"/>
                    <a:pt x="444" y="1573"/>
                    <a:pt x="834" y="1573"/>
                  </a:cubicBezTo>
                  <a:cubicBezTo>
                    <a:pt x="867" y="1573"/>
                    <a:pt x="901" y="1571"/>
                    <a:pt x="935" y="1567"/>
                  </a:cubicBezTo>
                  <a:cubicBezTo>
                    <a:pt x="1366" y="1513"/>
                    <a:pt x="1671" y="1119"/>
                    <a:pt x="1616" y="688"/>
                  </a:cubicBezTo>
                  <a:cubicBezTo>
                    <a:pt x="1566" y="291"/>
                    <a:pt x="1228" y="1"/>
                    <a:pt x="838" y="1"/>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0" name="Google Shape;6072;p84">
              <a:extLst>
                <a:ext uri="{FF2B5EF4-FFF2-40B4-BE49-F238E27FC236}">
                  <a16:creationId xmlns:a16="http://schemas.microsoft.com/office/drawing/2014/main" id="{2B15D7C3-B1CF-9A57-D633-8DEA8D981A78}"/>
                </a:ext>
              </a:extLst>
            </p:cNvPr>
            <p:cNvSpPr>
              <a:spLocks/>
            </p:cNvSpPr>
            <p:nvPr/>
          </p:nvSpPr>
          <p:spPr bwMode="auto">
            <a:xfrm>
              <a:off x="2939308" y="3944339"/>
              <a:ext cx="151795" cy="157405"/>
            </a:xfrm>
            <a:custGeom>
              <a:avLst/>
              <a:gdLst>
                <a:gd name="T0" fmla="*/ 7125703 w 1840"/>
                <a:gd name="T1" fmla="*/ 6765 h 1908"/>
                <a:gd name="T2" fmla="*/ 6166094 w 1840"/>
                <a:gd name="T3" fmla="*/ 74825 h 1908"/>
                <a:gd name="T4" fmla="*/ 204181 w 1840"/>
                <a:gd name="T5" fmla="*/ 6805786 h 1908"/>
                <a:gd name="T6" fmla="*/ 47601 w 1840"/>
                <a:gd name="T7" fmla="*/ 6921530 h 1908"/>
                <a:gd name="T8" fmla="*/ 3273575 w 1840"/>
                <a:gd name="T9" fmla="*/ 12985500 h 1908"/>
                <a:gd name="T10" fmla="*/ 5431044 w 1840"/>
                <a:gd name="T11" fmla="*/ 11556315 h 1908"/>
                <a:gd name="T12" fmla="*/ 12522675 w 1840"/>
                <a:gd name="T13" fmla="*/ 2565833 h 1908"/>
                <a:gd name="T14" fmla="*/ 7819835 w 1840"/>
                <a:gd name="T15" fmla="*/ 40836 h 1908"/>
                <a:gd name="T16" fmla="*/ 7125703 w 1840"/>
                <a:gd name="T17" fmla="*/ 6765 h 1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840" h="1908" extrusionOk="0">
                  <a:moveTo>
                    <a:pt x="1047" y="1"/>
                  </a:moveTo>
                  <a:cubicBezTo>
                    <a:pt x="1000" y="1"/>
                    <a:pt x="953" y="4"/>
                    <a:pt x="906" y="11"/>
                  </a:cubicBezTo>
                  <a:cubicBezTo>
                    <a:pt x="684" y="397"/>
                    <a:pt x="386" y="734"/>
                    <a:pt x="30" y="1000"/>
                  </a:cubicBezTo>
                  <a:cubicBezTo>
                    <a:pt x="22" y="1006"/>
                    <a:pt x="15" y="1012"/>
                    <a:pt x="7" y="1017"/>
                  </a:cubicBezTo>
                  <a:cubicBezTo>
                    <a:pt x="0" y="1376"/>
                    <a:pt x="179" y="1713"/>
                    <a:pt x="481" y="1908"/>
                  </a:cubicBezTo>
                  <a:cubicBezTo>
                    <a:pt x="592" y="1846"/>
                    <a:pt x="698" y="1775"/>
                    <a:pt x="798" y="1698"/>
                  </a:cubicBezTo>
                  <a:cubicBezTo>
                    <a:pt x="1256" y="1358"/>
                    <a:pt x="1615" y="902"/>
                    <a:pt x="1840" y="377"/>
                  </a:cubicBezTo>
                  <a:cubicBezTo>
                    <a:pt x="1667" y="165"/>
                    <a:pt x="1419" y="33"/>
                    <a:pt x="1149" y="6"/>
                  </a:cubicBezTo>
                  <a:cubicBezTo>
                    <a:pt x="1115" y="3"/>
                    <a:pt x="1081" y="1"/>
                    <a:pt x="1047" y="1"/>
                  </a:cubicBezTo>
                  <a:close/>
                </a:path>
              </a:pathLst>
            </a:custGeom>
            <a:solidFill>
              <a:srgbClr val="434C4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1" name="Google Shape;6073;p84">
              <a:extLst>
                <a:ext uri="{FF2B5EF4-FFF2-40B4-BE49-F238E27FC236}">
                  <a16:creationId xmlns:a16="http://schemas.microsoft.com/office/drawing/2014/main" id="{6C5A8038-27F8-6EE6-7707-6B86BB229A6E}"/>
                </a:ext>
              </a:extLst>
            </p:cNvPr>
            <p:cNvSpPr/>
            <p:nvPr/>
          </p:nvSpPr>
          <p:spPr>
            <a:xfrm>
              <a:off x="2571762" y="3750668"/>
              <a:ext cx="550743" cy="397763"/>
            </a:xfrm>
            <a:custGeom>
              <a:avLst/>
              <a:gdLst/>
              <a:ahLst/>
              <a:cxnLst/>
              <a:rect l="l" t="t" r="r" b="b"/>
              <a:pathLst>
                <a:path w="6690" h="4824" fill="none" extrusionOk="0">
                  <a:moveTo>
                    <a:pt x="6621" y="1820"/>
                  </a:moveTo>
                  <a:cubicBezTo>
                    <a:pt x="6574" y="2130"/>
                    <a:pt x="6486" y="2432"/>
                    <a:pt x="6362" y="2721"/>
                  </a:cubicBezTo>
                  <a:cubicBezTo>
                    <a:pt x="6138" y="3246"/>
                    <a:pt x="5779" y="3702"/>
                    <a:pt x="5321" y="4044"/>
                  </a:cubicBezTo>
                  <a:cubicBezTo>
                    <a:pt x="5219" y="4119"/>
                    <a:pt x="5113" y="4190"/>
                    <a:pt x="5004" y="4253"/>
                  </a:cubicBezTo>
                  <a:cubicBezTo>
                    <a:pt x="4223" y="4708"/>
                    <a:pt x="3278" y="4824"/>
                    <a:pt x="2390" y="4607"/>
                  </a:cubicBezTo>
                  <a:cubicBezTo>
                    <a:pt x="1461" y="4381"/>
                    <a:pt x="357" y="3802"/>
                    <a:pt x="0" y="2348"/>
                  </a:cubicBezTo>
                  <a:cubicBezTo>
                    <a:pt x="0" y="2348"/>
                    <a:pt x="1155" y="469"/>
                    <a:pt x="3146" y="98"/>
                  </a:cubicBezTo>
                  <a:cubicBezTo>
                    <a:pt x="3661" y="1"/>
                    <a:pt x="4191" y="12"/>
                    <a:pt x="4700" y="131"/>
                  </a:cubicBezTo>
                  <a:cubicBezTo>
                    <a:pt x="5125" y="225"/>
                    <a:pt x="5574" y="396"/>
                    <a:pt x="6044" y="660"/>
                  </a:cubicBezTo>
                  <a:cubicBezTo>
                    <a:pt x="6460" y="888"/>
                    <a:pt x="6689" y="1351"/>
                    <a:pt x="6621" y="1820"/>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32" name="Google Shape;6074;p84">
              <a:extLst>
                <a:ext uri="{FF2B5EF4-FFF2-40B4-BE49-F238E27FC236}">
                  <a16:creationId xmlns:a16="http://schemas.microsoft.com/office/drawing/2014/main" id="{502D94EA-20F4-3169-C20F-5D405DA6997C}"/>
                </a:ext>
              </a:extLst>
            </p:cNvPr>
            <p:cNvSpPr>
              <a:spLocks/>
            </p:cNvSpPr>
            <p:nvPr/>
          </p:nvSpPr>
          <p:spPr bwMode="auto">
            <a:xfrm>
              <a:off x="2128684" y="3675146"/>
              <a:ext cx="668065" cy="584577"/>
            </a:xfrm>
            <a:custGeom>
              <a:avLst/>
              <a:gdLst>
                <a:gd name="T0" fmla="*/ 26978342 w 8098"/>
                <a:gd name="T1" fmla="*/ 0 h 7086"/>
                <a:gd name="T2" fmla="*/ 1858009 w 8098"/>
                <a:gd name="T3" fmla="*/ 20499134 h 7086"/>
                <a:gd name="T4" fmla="*/ 24215170 w 8098"/>
                <a:gd name="T5" fmla="*/ 47953876 h 7086"/>
                <a:gd name="T6" fmla="*/ 28114911 w 8098"/>
                <a:gd name="T7" fmla="*/ 48226118 h 7086"/>
                <a:gd name="T8" fmla="*/ 53255703 w 8098"/>
                <a:gd name="T9" fmla="*/ 27713372 h 7086"/>
                <a:gd name="T10" fmla="*/ 30898542 w 8098"/>
                <a:gd name="T11" fmla="*/ 279006 h 7086"/>
                <a:gd name="T12" fmla="*/ 26978342 w 8098"/>
                <a:gd name="T13" fmla="*/ 0 h 708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98" h="7086" extrusionOk="0">
                  <a:moveTo>
                    <a:pt x="3964" y="0"/>
                  </a:moveTo>
                  <a:cubicBezTo>
                    <a:pt x="2113" y="0"/>
                    <a:pt x="519" y="1259"/>
                    <a:pt x="273" y="3012"/>
                  </a:cubicBezTo>
                  <a:cubicBezTo>
                    <a:pt x="1" y="4948"/>
                    <a:pt x="1472" y="6752"/>
                    <a:pt x="3558" y="7046"/>
                  </a:cubicBezTo>
                  <a:cubicBezTo>
                    <a:pt x="3751" y="7073"/>
                    <a:pt x="3942" y="7086"/>
                    <a:pt x="4131" y="7086"/>
                  </a:cubicBezTo>
                  <a:cubicBezTo>
                    <a:pt x="5982" y="7086"/>
                    <a:pt x="7579" y="5828"/>
                    <a:pt x="7825" y="4072"/>
                  </a:cubicBezTo>
                  <a:cubicBezTo>
                    <a:pt x="8097" y="2139"/>
                    <a:pt x="6626" y="334"/>
                    <a:pt x="4540" y="41"/>
                  </a:cubicBezTo>
                  <a:cubicBezTo>
                    <a:pt x="4346" y="14"/>
                    <a:pt x="4154" y="0"/>
                    <a:pt x="3964"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3" name="Google Shape;6075;p84">
              <a:extLst>
                <a:ext uri="{FF2B5EF4-FFF2-40B4-BE49-F238E27FC236}">
                  <a16:creationId xmlns:a16="http://schemas.microsoft.com/office/drawing/2014/main" id="{8836DEA1-3B4A-E443-157C-4A5EEA1DA5B9}"/>
                </a:ext>
              </a:extLst>
            </p:cNvPr>
            <p:cNvSpPr/>
            <p:nvPr/>
          </p:nvSpPr>
          <p:spPr>
            <a:xfrm>
              <a:off x="2159108" y="3839516"/>
              <a:ext cx="627673" cy="418698"/>
            </a:xfrm>
            <a:custGeom>
              <a:avLst/>
              <a:gdLst/>
              <a:ahLst/>
              <a:cxnLst/>
              <a:rect l="l" t="t" r="r" b="b"/>
              <a:pathLst>
                <a:path w="7601" h="5079" extrusionOk="0">
                  <a:moveTo>
                    <a:pt x="7123" y="1"/>
                  </a:moveTo>
                  <a:lnTo>
                    <a:pt x="7123" y="1"/>
                  </a:lnTo>
                  <a:cubicBezTo>
                    <a:pt x="7212" y="391"/>
                    <a:pt x="7230" y="796"/>
                    <a:pt x="7173" y="1193"/>
                  </a:cubicBezTo>
                  <a:cubicBezTo>
                    <a:pt x="6928" y="2947"/>
                    <a:pt x="5334" y="4205"/>
                    <a:pt x="3482" y="4205"/>
                  </a:cubicBezTo>
                  <a:cubicBezTo>
                    <a:pt x="3292" y="4205"/>
                    <a:pt x="3099" y="4192"/>
                    <a:pt x="2905" y="4165"/>
                  </a:cubicBezTo>
                  <a:cubicBezTo>
                    <a:pt x="1609" y="3983"/>
                    <a:pt x="551" y="3217"/>
                    <a:pt x="1" y="2197"/>
                  </a:cubicBezTo>
                  <a:lnTo>
                    <a:pt x="1" y="2197"/>
                  </a:lnTo>
                  <a:cubicBezTo>
                    <a:pt x="324" y="3635"/>
                    <a:pt x="1589" y="4808"/>
                    <a:pt x="3234" y="5038"/>
                  </a:cubicBezTo>
                  <a:cubicBezTo>
                    <a:pt x="3428" y="5065"/>
                    <a:pt x="3621" y="5079"/>
                    <a:pt x="3810" y="5079"/>
                  </a:cubicBezTo>
                  <a:cubicBezTo>
                    <a:pt x="5661" y="5079"/>
                    <a:pt x="7255" y="3820"/>
                    <a:pt x="7502" y="2067"/>
                  </a:cubicBezTo>
                  <a:cubicBezTo>
                    <a:pt x="7601" y="1354"/>
                    <a:pt x="7468" y="631"/>
                    <a:pt x="7123"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34" name="Google Shape;6076;p84">
              <a:extLst>
                <a:ext uri="{FF2B5EF4-FFF2-40B4-BE49-F238E27FC236}">
                  <a16:creationId xmlns:a16="http://schemas.microsoft.com/office/drawing/2014/main" id="{71E9163B-FADB-00DA-8D27-4721597BBAFB}"/>
                </a:ext>
              </a:extLst>
            </p:cNvPr>
            <p:cNvSpPr/>
            <p:nvPr/>
          </p:nvSpPr>
          <p:spPr>
            <a:xfrm>
              <a:off x="2132991" y="3653059"/>
              <a:ext cx="667886" cy="626302"/>
            </a:xfrm>
            <a:custGeom>
              <a:avLst/>
              <a:gdLst/>
              <a:ahLst/>
              <a:cxnLst/>
              <a:rect l="l" t="t" r="r" b="b"/>
              <a:pathLst>
                <a:path w="8098" h="7591" fill="none" extrusionOk="0">
                  <a:moveTo>
                    <a:pt x="4540" y="294"/>
                  </a:moveTo>
                  <a:cubicBezTo>
                    <a:pt x="6626" y="587"/>
                    <a:pt x="8097" y="2392"/>
                    <a:pt x="7825" y="4325"/>
                  </a:cubicBezTo>
                  <a:cubicBezTo>
                    <a:pt x="7554" y="6261"/>
                    <a:pt x="5642" y="7590"/>
                    <a:pt x="3558" y="7299"/>
                  </a:cubicBezTo>
                  <a:cubicBezTo>
                    <a:pt x="1472" y="7005"/>
                    <a:pt x="1" y="5201"/>
                    <a:pt x="273" y="3265"/>
                  </a:cubicBezTo>
                  <a:cubicBezTo>
                    <a:pt x="544" y="1332"/>
                    <a:pt x="2454" y="0"/>
                    <a:pt x="4540" y="294"/>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35" name="Google Shape;6077;p84">
              <a:extLst>
                <a:ext uri="{FF2B5EF4-FFF2-40B4-BE49-F238E27FC236}">
                  <a16:creationId xmlns:a16="http://schemas.microsoft.com/office/drawing/2014/main" id="{4498EC76-D7D9-3390-E14E-ED3C42F15A3C}"/>
                </a:ext>
              </a:extLst>
            </p:cNvPr>
            <p:cNvSpPr/>
            <p:nvPr/>
          </p:nvSpPr>
          <p:spPr>
            <a:xfrm>
              <a:off x="2227728" y="3822582"/>
              <a:ext cx="171343" cy="181436"/>
            </a:xfrm>
            <a:custGeom>
              <a:avLst/>
              <a:gdLst/>
              <a:ahLst/>
              <a:cxnLst/>
              <a:rect l="l" t="t" r="r" b="b"/>
              <a:pathLst>
                <a:path w="2090" h="2188" extrusionOk="0">
                  <a:moveTo>
                    <a:pt x="1077" y="1"/>
                  </a:moveTo>
                  <a:cubicBezTo>
                    <a:pt x="593" y="1"/>
                    <a:pt x="161" y="407"/>
                    <a:pt x="84" y="960"/>
                  </a:cubicBezTo>
                  <a:cubicBezTo>
                    <a:pt x="0" y="1559"/>
                    <a:pt x="362" y="2105"/>
                    <a:pt x="892" y="2179"/>
                  </a:cubicBezTo>
                  <a:cubicBezTo>
                    <a:pt x="933" y="2185"/>
                    <a:pt x="974" y="2188"/>
                    <a:pt x="1015" y="2188"/>
                  </a:cubicBezTo>
                  <a:cubicBezTo>
                    <a:pt x="1498" y="2188"/>
                    <a:pt x="1928" y="1782"/>
                    <a:pt x="2006" y="1230"/>
                  </a:cubicBezTo>
                  <a:cubicBezTo>
                    <a:pt x="2090" y="630"/>
                    <a:pt x="1727" y="85"/>
                    <a:pt x="1197" y="9"/>
                  </a:cubicBezTo>
                  <a:cubicBezTo>
                    <a:pt x="1157" y="4"/>
                    <a:pt x="1117" y="1"/>
                    <a:pt x="1077"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36" name="Google Shape;6078;p84">
              <a:extLst>
                <a:ext uri="{FF2B5EF4-FFF2-40B4-BE49-F238E27FC236}">
                  <a16:creationId xmlns:a16="http://schemas.microsoft.com/office/drawing/2014/main" id="{037E0165-56A8-CA65-58A6-E084281AE475}"/>
                </a:ext>
              </a:extLst>
            </p:cNvPr>
            <p:cNvSpPr>
              <a:spLocks/>
            </p:cNvSpPr>
            <p:nvPr/>
          </p:nvSpPr>
          <p:spPr bwMode="auto">
            <a:xfrm>
              <a:off x="2207964" y="3775299"/>
              <a:ext cx="122014" cy="114259"/>
            </a:xfrm>
            <a:custGeom>
              <a:avLst/>
              <a:gdLst>
                <a:gd name="T0" fmla="*/ 5029551 w 1479"/>
                <a:gd name="T1" fmla="*/ 6765 h 1385"/>
                <a:gd name="T2" fmla="*/ 973225 w 1479"/>
                <a:gd name="T3" fmla="*/ 2334431 h 1385"/>
                <a:gd name="T4" fmla="*/ 1272691 w 1479"/>
                <a:gd name="T5" fmla="*/ 7547694 h 1385"/>
                <a:gd name="T6" fmla="*/ 5029551 w 1479"/>
                <a:gd name="T7" fmla="*/ 9426079 h 1385"/>
                <a:gd name="T8" fmla="*/ 6213722 w 1479"/>
                <a:gd name="T9" fmla="*/ 9269581 h 1385"/>
                <a:gd name="T10" fmla="*/ 9691574 w 1479"/>
                <a:gd name="T11" fmla="*/ 5383455 h 1385"/>
                <a:gd name="T12" fmla="*/ 5676085 w 1479"/>
                <a:gd name="T13" fmla="*/ 54448 h 1385"/>
                <a:gd name="T14" fmla="*/ 5029551 w 1479"/>
                <a:gd name="T15" fmla="*/ 6765 h 138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479" h="1385" extrusionOk="0">
                  <a:moveTo>
                    <a:pt x="739" y="1"/>
                  </a:moveTo>
                  <a:cubicBezTo>
                    <a:pt x="496" y="1"/>
                    <a:pt x="268" y="129"/>
                    <a:pt x="143" y="343"/>
                  </a:cubicBezTo>
                  <a:cubicBezTo>
                    <a:pt x="1" y="584"/>
                    <a:pt x="19" y="886"/>
                    <a:pt x="187" y="1109"/>
                  </a:cubicBezTo>
                  <a:cubicBezTo>
                    <a:pt x="319" y="1285"/>
                    <a:pt x="525" y="1385"/>
                    <a:pt x="739" y="1385"/>
                  </a:cubicBezTo>
                  <a:cubicBezTo>
                    <a:pt x="797" y="1385"/>
                    <a:pt x="855" y="1377"/>
                    <a:pt x="913" y="1362"/>
                  </a:cubicBezTo>
                  <a:cubicBezTo>
                    <a:pt x="1183" y="1294"/>
                    <a:pt x="1386" y="1067"/>
                    <a:pt x="1424" y="791"/>
                  </a:cubicBezTo>
                  <a:cubicBezTo>
                    <a:pt x="1478" y="412"/>
                    <a:pt x="1213" y="61"/>
                    <a:pt x="834" y="8"/>
                  </a:cubicBezTo>
                  <a:cubicBezTo>
                    <a:pt x="802" y="3"/>
                    <a:pt x="770" y="1"/>
                    <a:pt x="739" y="1"/>
                  </a:cubicBezTo>
                  <a:close/>
                </a:path>
              </a:pathLst>
            </a:custGeom>
            <a:solidFill>
              <a:srgbClr val="F8FFE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7" name="Google Shape;6079;p84">
              <a:extLst>
                <a:ext uri="{FF2B5EF4-FFF2-40B4-BE49-F238E27FC236}">
                  <a16:creationId xmlns:a16="http://schemas.microsoft.com/office/drawing/2014/main" id="{8A8309AB-5692-125A-E2F0-9AF1E211BA76}"/>
                </a:ext>
              </a:extLst>
            </p:cNvPr>
            <p:cNvSpPr/>
            <p:nvPr/>
          </p:nvSpPr>
          <p:spPr>
            <a:xfrm>
              <a:off x="2487111" y="3862260"/>
              <a:ext cx="173090" cy="179691"/>
            </a:xfrm>
            <a:custGeom>
              <a:avLst/>
              <a:gdLst/>
              <a:ahLst/>
              <a:cxnLst/>
              <a:rect l="l" t="t" r="r" b="b"/>
              <a:pathLst>
                <a:path w="2091" h="2188" extrusionOk="0">
                  <a:moveTo>
                    <a:pt x="1078" y="1"/>
                  </a:moveTo>
                  <a:cubicBezTo>
                    <a:pt x="593" y="1"/>
                    <a:pt x="162" y="405"/>
                    <a:pt x="85" y="958"/>
                  </a:cubicBezTo>
                  <a:cubicBezTo>
                    <a:pt x="1" y="1559"/>
                    <a:pt x="363" y="2104"/>
                    <a:pt x="893" y="2179"/>
                  </a:cubicBezTo>
                  <a:cubicBezTo>
                    <a:pt x="933" y="2185"/>
                    <a:pt x="973" y="2188"/>
                    <a:pt x="1013" y="2188"/>
                  </a:cubicBezTo>
                  <a:cubicBezTo>
                    <a:pt x="1498" y="2188"/>
                    <a:pt x="1929" y="1783"/>
                    <a:pt x="2006" y="1228"/>
                  </a:cubicBezTo>
                  <a:cubicBezTo>
                    <a:pt x="2090" y="630"/>
                    <a:pt x="1728" y="83"/>
                    <a:pt x="1198" y="9"/>
                  </a:cubicBezTo>
                  <a:cubicBezTo>
                    <a:pt x="1158" y="4"/>
                    <a:pt x="1118" y="1"/>
                    <a:pt x="1078"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38" name="Google Shape;6080;p84">
              <a:extLst>
                <a:ext uri="{FF2B5EF4-FFF2-40B4-BE49-F238E27FC236}">
                  <a16:creationId xmlns:a16="http://schemas.microsoft.com/office/drawing/2014/main" id="{900DC09A-D8A5-B5AD-7CF7-1995D458FD3D}"/>
                </a:ext>
              </a:extLst>
            </p:cNvPr>
            <p:cNvSpPr>
              <a:spLocks/>
            </p:cNvSpPr>
            <p:nvPr/>
          </p:nvSpPr>
          <p:spPr bwMode="auto">
            <a:xfrm>
              <a:off x="2571285" y="3825623"/>
              <a:ext cx="126551" cy="114259"/>
            </a:xfrm>
            <a:custGeom>
              <a:avLst/>
              <a:gdLst>
                <a:gd name="T0" fmla="*/ 5220105 w 1534"/>
                <a:gd name="T1" fmla="*/ 6765 h 1385"/>
                <a:gd name="T2" fmla="*/ 1783099 w 1534"/>
                <a:gd name="T3" fmla="*/ 1490482 h 1385"/>
                <a:gd name="T4" fmla="*/ 1987280 w 1534"/>
                <a:gd name="T5" fmla="*/ 8146543 h 1385"/>
                <a:gd name="T6" fmla="*/ 5213258 w 1534"/>
                <a:gd name="T7" fmla="*/ 9426079 h 1385"/>
                <a:gd name="T8" fmla="*/ 8643417 w 1534"/>
                <a:gd name="T9" fmla="*/ 7942444 h 1385"/>
                <a:gd name="T10" fmla="*/ 8439236 w 1534"/>
                <a:gd name="T11" fmla="*/ 1286301 h 1385"/>
                <a:gd name="T12" fmla="*/ 5220105 w 1534"/>
                <a:gd name="T13" fmla="*/ 6765 h 13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34" h="1385" extrusionOk="0">
                  <a:moveTo>
                    <a:pt x="767" y="1"/>
                  </a:moveTo>
                  <a:cubicBezTo>
                    <a:pt x="582" y="1"/>
                    <a:pt x="398" y="74"/>
                    <a:pt x="262" y="219"/>
                  </a:cubicBezTo>
                  <a:cubicBezTo>
                    <a:pt x="0" y="498"/>
                    <a:pt x="14" y="935"/>
                    <a:pt x="292" y="1197"/>
                  </a:cubicBezTo>
                  <a:cubicBezTo>
                    <a:pt x="426" y="1322"/>
                    <a:pt x="596" y="1385"/>
                    <a:pt x="766" y="1385"/>
                  </a:cubicBezTo>
                  <a:cubicBezTo>
                    <a:pt x="950" y="1385"/>
                    <a:pt x="1134" y="1311"/>
                    <a:pt x="1270" y="1167"/>
                  </a:cubicBezTo>
                  <a:cubicBezTo>
                    <a:pt x="1533" y="888"/>
                    <a:pt x="1518" y="451"/>
                    <a:pt x="1240" y="189"/>
                  </a:cubicBezTo>
                  <a:cubicBezTo>
                    <a:pt x="1106" y="63"/>
                    <a:pt x="936" y="1"/>
                    <a:pt x="767" y="1"/>
                  </a:cubicBezTo>
                  <a:close/>
                </a:path>
              </a:pathLst>
            </a:custGeom>
            <a:solidFill>
              <a:srgbClr val="F8FFE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9" name="Google Shape;6081;p84">
              <a:extLst>
                <a:ext uri="{FF2B5EF4-FFF2-40B4-BE49-F238E27FC236}">
                  <a16:creationId xmlns:a16="http://schemas.microsoft.com/office/drawing/2014/main" id="{D28372CB-49F4-E408-2BA0-3B97F397E51C}"/>
                </a:ext>
              </a:extLst>
            </p:cNvPr>
            <p:cNvSpPr>
              <a:spLocks/>
            </p:cNvSpPr>
            <p:nvPr/>
          </p:nvSpPr>
          <p:spPr bwMode="auto">
            <a:xfrm>
              <a:off x="2212172" y="3975029"/>
              <a:ext cx="119951" cy="75485"/>
            </a:xfrm>
            <a:custGeom>
              <a:avLst/>
              <a:gdLst>
                <a:gd name="T0" fmla="*/ 4355690 w 1454"/>
                <a:gd name="T1" fmla="*/ 6765 h 915"/>
                <a:gd name="T2" fmla="*/ 238170 w 1454"/>
                <a:gd name="T3" fmla="*/ 2450086 h 915"/>
                <a:gd name="T4" fmla="*/ 4519034 w 1454"/>
                <a:gd name="T5" fmla="*/ 6152481 h 915"/>
                <a:gd name="T6" fmla="*/ 5539938 w 1454"/>
                <a:gd name="T7" fmla="*/ 6220541 h 915"/>
                <a:gd name="T8" fmla="*/ 9657458 w 1454"/>
                <a:gd name="T9" fmla="*/ 3777220 h 915"/>
                <a:gd name="T10" fmla="*/ 5376593 w 1454"/>
                <a:gd name="T11" fmla="*/ 74825 h 915"/>
                <a:gd name="T12" fmla="*/ 4355690 w 1454"/>
                <a:gd name="T13" fmla="*/ 6765 h 9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4" h="915" extrusionOk="0">
                  <a:moveTo>
                    <a:pt x="640" y="1"/>
                  </a:moveTo>
                  <a:cubicBezTo>
                    <a:pt x="323" y="1"/>
                    <a:pt x="66" y="146"/>
                    <a:pt x="35" y="360"/>
                  </a:cubicBezTo>
                  <a:cubicBezTo>
                    <a:pt x="0" y="607"/>
                    <a:pt x="282" y="850"/>
                    <a:pt x="664" y="904"/>
                  </a:cubicBezTo>
                  <a:cubicBezTo>
                    <a:pt x="715" y="911"/>
                    <a:pt x="765" y="914"/>
                    <a:pt x="814" y="914"/>
                  </a:cubicBezTo>
                  <a:cubicBezTo>
                    <a:pt x="1131" y="914"/>
                    <a:pt x="1388" y="768"/>
                    <a:pt x="1419" y="555"/>
                  </a:cubicBezTo>
                  <a:cubicBezTo>
                    <a:pt x="1454" y="308"/>
                    <a:pt x="1172" y="65"/>
                    <a:pt x="790" y="11"/>
                  </a:cubicBezTo>
                  <a:cubicBezTo>
                    <a:pt x="739" y="4"/>
                    <a:pt x="689" y="1"/>
                    <a:pt x="640"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40" name="Google Shape;6082;p84">
              <a:extLst>
                <a:ext uri="{FF2B5EF4-FFF2-40B4-BE49-F238E27FC236}">
                  <a16:creationId xmlns:a16="http://schemas.microsoft.com/office/drawing/2014/main" id="{14353180-8E80-3661-E45D-AA98EC1DEEAD}"/>
                </a:ext>
              </a:extLst>
            </p:cNvPr>
            <p:cNvSpPr>
              <a:spLocks/>
            </p:cNvSpPr>
            <p:nvPr/>
          </p:nvSpPr>
          <p:spPr bwMode="auto">
            <a:xfrm>
              <a:off x="2532924" y="4019990"/>
              <a:ext cx="120034" cy="75485"/>
            </a:xfrm>
            <a:custGeom>
              <a:avLst/>
              <a:gdLst>
                <a:gd name="T0" fmla="*/ 4362555 w 1455"/>
                <a:gd name="T1" fmla="*/ 6765 h 915"/>
                <a:gd name="T2" fmla="*/ 245018 w 1455"/>
                <a:gd name="T3" fmla="*/ 2450086 h 915"/>
                <a:gd name="T4" fmla="*/ 4525901 w 1455"/>
                <a:gd name="T5" fmla="*/ 6152481 h 915"/>
                <a:gd name="T6" fmla="*/ 5546808 w 1455"/>
                <a:gd name="T7" fmla="*/ 6220541 h 915"/>
                <a:gd name="T8" fmla="*/ 9664346 w 1455"/>
                <a:gd name="T9" fmla="*/ 3777220 h 915"/>
                <a:gd name="T10" fmla="*/ 5383463 w 1455"/>
                <a:gd name="T11" fmla="*/ 74825 h 915"/>
                <a:gd name="T12" fmla="*/ 4362555 w 1455"/>
                <a:gd name="T13" fmla="*/ 6765 h 9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55" h="915" extrusionOk="0">
                  <a:moveTo>
                    <a:pt x="641" y="1"/>
                  </a:moveTo>
                  <a:cubicBezTo>
                    <a:pt x="324" y="1"/>
                    <a:pt x="67" y="146"/>
                    <a:pt x="36" y="360"/>
                  </a:cubicBezTo>
                  <a:cubicBezTo>
                    <a:pt x="1" y="607"/>
                    <a:pt x="283" y="850"/>
                    <a:pt x="665" y="904"/>
                  </a:cubicBezTo>
                  <a:cubicBezTo>
                    <a:pt x="716" y="911"/>
                    <a:pt x="766" y="914"/>
                    <a:pt x="815" y="914"/>
                  </a:cubicBezTo>
                  <a:cubicBezTo>
                    <a:pt x="1132" y="914"/>
                    <a:pt x="1389" y="768"/>
                    <a:pt x="1420" y="555"/>
                  </a:cubicBezTo>
                  <a:cubicBezTo>
                    <a:pt x="1455" y="308"/>
                    <a:pt x="1173" y="65"/>
                    <a:pt x="791" y="11"/>
                  </a:cubicBezTo>
                  <a:cubicBezTo>
                    <a:pt x="740" y="4"/>
                    <a:pt x="690" y="1"/>
                    <a:pt x="641"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41" name="Google Shape;6083;p84">
              <a:extLst>
                <a:ext uri="{FF2B5EF4-FFF2-40B4-BE49-F238E27FC236}">
                  <a16:creationId xmlns:a16="http://schemas.microsoft.com/office/drawing/2014/main" id="{A55B0CD3-72E8-E7EA-27DE-F0919117DF52}"/>
                </a:ext>
              </a:extLst>
            </p:cNvPr>
            <p:cNvSpPr/>
            <p:nvPr/>
          </p:nvSpPr>
          <p:spPr>
            <a:xfrm>
              <a:off x="2398691" y="4032713"/>
              <a:ext cx="75181" cy="36637"/>
            </a:xfrm>
            <a:custGeom>
              <a:avLst/>
              <a:gdLst/>
              <a:ahLst/>
              <a:cxnLst/>
              <a:rect l="l" t="t" r="r" b="b"/>
              <a:pathLst>
                <a:path w="927" h="445" fill="none" extrusionOk="0">
                  <a:moveTo>
                    <a:pt x="1" y="1"/>
                  </a:moveTo>
                  <a:cubicBezTo>
                    <a:pt x="26" y="220"/>
                    <a:pt x="202" y="395"/>
                    <a:pt x="423" y="420"/>
                  </a:cubicBezTo>
                  <a:cubicBezTo>
                    <a:pt x="643" y="445"/>
                    <a:pt x="852" y="314"/>
                    <a:pt x="926" y="105"/>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grpSp>
      <p:grpSp>
        <p:nvGrpSpPr>
          <p:cNvPr id="42" name="Google Shape;6469;p88">
            <a:extLst>
              <a:ext uri="{FF2B5EF4-FFF2-40B4-BE49-F238E27FC236}">
                <a16:creationId xmlns:a16="http://schemas.microsoft.com/office/drawing/2014/main" id="{D750F7C7-F456-462F-5FA6-FA86C05AF112}"/>
              </a:ext>
            </a:extLst>
          </p:cNvPr>
          <p:cNvGrpSpPr>
            <a:grpSpLocks/>
          </p:cNvGrpSpPr>
          <p:nvPr/>
        </p:nvGrpSpPr>
        <p:grpSpPr bwMode="auto">
          <a:xfrm flipH="1">
            <a:off x="2839262" y="3148679"/>
            <a:ext cx="1114425" cy="1104900"/>
            <a:chOff x="7159475" y="818450"/>
            <a:chExt cx="1114880" cy="1106306"/>
          </a:xfrm>
        </p:grpSpPr>
        <p:sp>
          <p:nvSpPr>
            <p:cNvPr id="43" name="Google Shape;6470;p88">
              <a:extLst>
                <a:ext uri="{FF2B5EF4-FFF2-40B4-BE49-F238E27FC236}">
                  <a16:creationId xmlns:a16="http://schemas.microsoft.com/office/drawing/2014/main" id="{4D9CF872-0401-383E-33E1-0669F22EA31E}"/>
                </a:ext>
              </a:extLst>
            </p:cNvPr>
            <p:cNvSpPr>
              <a:spLocks/>
            </p:cNvSpPr>
            <p:nvPr/>
          </p:nvSpPr>
          <p:spPr bwMode="auto">
            <a:xfrm>
              <a:off x="7159475" y="818450"/>
              <a:ext cx="1114880" cy="1106306"/>
            </a:xfrm>
            <a:custGeom>
              <a:avLst/>
              <a:gdLst>
                <a:gd name="T0" fmla="*/ 18669359 w 13134"/>
                <a:gd name="T1" fmla="*/ 2060753 h 13033"/>
                <a:gd name="T2" fmla="*/ 12206043 w 13134"/>
                <a:gd name="T3" fmla="*/ 4971798 h 13033"/>
                <a:gd name="T4" fmla="*/ 734935 w 13134"/>
                <a:gd name="T5" fmla="*/ 11788148 h 13033"/>
                <a:gd name="T6" fmla="*/ 8315083 w 13134"/>
                <a:gd name="T7" fmla="*/ 22293683 h 13033"/>
                <a:gd name="T8" fmla="*/ 16759955 w 13134"/>
                <a:gd name="T9" fmla="*/ 33209977 h 13033"/>
                <a:gd name="T10" fmla="*/ 11370265 w 13134"/>
                <a:gd name="T11" fmla="*/ 53061009 h 13033"/>
                <a:gd name="T12" fmla="*/ 11471108 w 13134"/>
                <a:gd name="T13" fmla="*/ 53788728 h 13033"/>
                <a:gd name="T14" fmla="*/ 11564737 w 13134"/>
                <a:gd name="T15" fmla="*/ 54502102 h 13033"/>
                <a:gd name="T16" fmla="*/ 11780939 w 13134"/>
                <a:gd name="T17" fmla="*/ 55719862 h 13033"/>
                <a:gd name="T18" fmla="*/ 25363223 w 13134"/>
                <a:gd name="T19" fmla="*/ 69309354 h 13033"/>
                <a:gd name="T20" fmla="*/ 31163672 w 13134"/>
                <a:gd name="T21" fmla="*/ 69410197 h 13033"/>
                <a:gd name="T22" fmla="*/ 32266074 w 13134"/>
                <a:gd name="T23" fmla="*/ 72566221 h 13033"/>
                <a:gd name="T24" fmla="*/ 37144162 w 13134"/>
                <a:gd name="T25" fmla="*/ 81962140 h 13033"/>
                <a:gd name="T26" fmla="*/ 54552639 w 13134"/>
                <a:gd name="T27" fmla="*/ 93721426 h 13033"/>
                <a:gd name="T28" fmla="*/ 56598962 w 13134"/>
                <a:gd name="T29" fmla="*/ 93901552 h 13033"/>
                <a:gd name="T30" fmla="*/ 68134923 w 13134"/>
                <a:gd name="T31" fmla="*/ 81623449 h 13033"/>
                <a:gd name="T32" fmla="*/ 68077286 w 13134"/>
                <a:gd name="T33" fmla="*/ 80960582 h 13033"/>
                <a:gd name="T34" fmla="*/ 59257731 w 13134"/>
                <a:gd name="T35" fmla="*/ 68106024 h 13033"/>
                <a:gd name="T36" fmla="*/ 58738999 w 13134"/>
                <a:gd name="T37" fmla="*/ 67342229 h 13033"/>
                <a:gd name="T38" fmla="*/ 93498146 w 13134"/>
                <a:gd name="T39" fmla="*/ 32215634 h 13033"/>
                <a:gd name="T40" fmla="*/ 94528565 w 13134"/>
                <a:gd name="T41" fmla="*/ 26969997 h 13033"/>
                <a:gd name="T42" fmla="*/ 94456498 w 13134"/>
                <a:gd name="T43" fmla="*/ 26271139 h 13033"/>
                <a:gd name="T44" fmla="*/ 94334008 w 13134"/>
                <a:gd name="T45" fmla="*/ 25586626 h 13033"/>
                <a:gd name="T46" fmla="*/ 94175443 w 13134"/>
                <a:gd name="T47" fmla="*/ 24952535 h 13033"/>
                <a:gd name="T48" fmla="*/ 93973756 w 13134"/>
                <a:gd name="T49" fmla="*/ 24325660 h 13033"/>
                <a:gd name="T50" fmla="*/ 93692702 w 13134"/>
                <a:gd name="T51" fmla="*/ 23605071 h 13033"/>
                <a:gd name="T52" fmla="*/ 93534222 w 13134"/>
                <a:gd name="T53" fmla="*/ 23266465 h 13033"/>
                <a:gd name="T54" fmla="*/ 93245952 w 13134"/>
                <a:gd name="T55" fmla="*/ 22697226 h 13033"/>
                <a:gd name="T56" fmla="*/ 84246356 w 13134"/>
                <a:gd name="T57" fmla="*/ 17357961 h 13033"/>
                <a:gd name="T58" fmla="*/ 77480425 w 13134"/>
                <a:gd name="T59" fmla="*/ 19188166 h 13033"/>
                <a:gd name="T60" fmla="*/ 69395890 w 13134"/>
                <a:gd name="T61" fmla="*/ 13697550 h 13033"/>
                <a:gd name="T62" fmla="*/ 48708983 w 13134"/>
                <a:gd name="T63" fmla="*/ 35832753 h 13033"/>
                <a:gd name="T64" fmla="*/ 38390698 w 13134"/>
                <a:gd name="T65" fmla="*/ 25183083 h 13033"/>
                <a:gd name="T66" fmla="*/ 35645432 w 13134"/>
                <a:gd name="T67" fmla="*/ 13358944 h 13033"/>
                <a:gd name="T68" fmla="*/ 25435290 w 13134"/>
                <a:gd name="T69" fmla="*/ 64852 h 130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34" h="13033" extrusionOk="0">
                  <a:moveTo>
                    <a:pt x="3384" y="0"/>
                  </a:moveTo>
                  <a:cubicBezTo>
                    <a:pt x="3097" y="0"/>
                    <a:pt x="2816" y="101"/>
                    <a:pt x="2591" y="286"/>
                  </a:cubicBezTo>
                  <a:cubicBezTo>
                    <a:pt x="2390" y="448"/>
                    <a:pt x="2251" y="675"/>
                    <a:pt x="2197" y="930"/>
                  </a:cubicBezTo>
                  <a:cubicBezTo>
                    <a:pt x="2046" y="817"/>
                    <a:pt x="1875" y="735"/>
                    <a:pt x="1694" y="690"/>
                  </a:cubicBezTo>
                  <a:cubicBezTo>
                    <a:pt x="1593" y="665"/>
                    <a:pt x="1492" y="653"/>
                    <a:pt x="1391" y="653"/>
                  </a:cubicBezTo>
                  <a:cubicBezTo>
                    <a:pt x="807" y="653"/>
                    <a:pt x="254" y="1053"/>
                    <a:pt x="102" y="1636"/>
                  </a:cubicBezTo>
                  <a:cubicBezTo>
                    <a:pt x="0" y="2031"/>
                    <a:pt x="92" y="2440"/>
                    <a:pt x="349" y="2731"/>
                  </a:cubicBezTo>
                  <a:cubicBezTo>
                    <a:pt x="553" y="2962"/>
                    <a:pt x="847" y="3094"/>
                    <a:pt x="1154" y="3094"/>
                  </a:cubicBezTo>
                  <a:cubicBezTo>
                    <a:pt x="1216" y="3094"/>
                    <a:pt x="1280" y="3089"/>
                    <a:pt x="1340" y="3078"/>
                  </a:cubicBezTo>
                  <a:lnTo>
                    <a:pt x="2326" y="4609"/>
                  </a:lnTo>
                  <a:cubicBezTo>
                    <a:pt x="1853" y="5229"/>
                    <a:pt x="1447" y="6131"/>
                    <a:pt x="1576" y="7344"/>
                  </a:cubicBezTo>
                  <a:lnTo>
                    <a:pt x="1578" y="7364"/>
                  </a:lnTo>
                  <a:cubicBezTo>
                    <a:pt x="1581" y="7384"/>
                    <a:pt x="1583" y="7406"/>
                    <a:pt x="1586" y="7424"/>
                  </a:cubicBezTo>
                  <a:lnTo>
                    <a:pt x="1592" y="7465"/>
                  </a:lnTo>
                  <a:cubicBezTo>
                    <a:pt x="1593" y="7478"/>
                    <a:pt x="1595" y="7491"/>
                    <a:pt x="1597" y="7503"/>
                  </a:cubicBezTo>
                  <a:cubicBezTo>
                    <a:pt x="1598" y="7523"/>
                    <a:pt x="1602" y="7542"/>
                    <a:pt x="1605" y="7564"/>
                  </a:cubicBezTo>
                  <a:lnTo>
                    <a:pt x="1607" y="7570"/>
                  </a:lnTo>
                  <a:cubicBezTo>
                    <a:pt x="1615" y="7627"/>
                    <a:pt x="1625" y="7681"/>
                    <a:pt x="1635" y="7733"/>
                  </a:cubicBezTo>
                  <a:cubicBezTo>
                    <a:pt x="1737" y="8270"/>
                    <a:pt x="2019" y="8756"/>
                    <a:pt x="2435" y="9111"/>
                  </a:cubicBezTo>
                  <a:cubicBezTo>
                    <a:pt x="2745" y="9375"/>
                    <a:pt x="3119" y="9549"/>
                    <a:pt x="3520" y="9619"/>
                  </a:cubicBezTo>
                  <a:cubicBezTo>
                    <a:pt x="3667" y="9645"/>
                    <a:pt x="3817" y="9657"/>
                    <a:pt x="3966" y="9657"/>
                  </a:cubicBezTo>
                  <a:cubicBezTo>
                    <a:pt x="4086" y="9657"/>
                    <a:pt x="4206" y="9649"/>
                    <a:pt x="4325" y="9633"/>
                  </a:cubicBezTo>
                  <a:cubicBezTo>
                    <a:pt x="4370" y="9779"/>
                    <a:pt x="4421" y="9923"/>
                    <a:pt x="4474" y="10066"/>
                  </a:cubicBezTo>
                  <a:cubicBezTo>
                    <a:pt x="4476" y="10067"/>
                    <a:pt x="4476" y="10069"/>
                    <a:pt x="4478" y="10071"/>
                  </a:cubicBezTo>
                  <a:cubicBezTo>
                    <a:pt x="4650" y="10530"/>
                    <a:pt x="4877" y="10968"/>
                    <a:pt x="5155" y="11374"/>
                  </a:cubicBezTo>
                  <a:lnTo>
                    <a:pt x="5155" y="11375"/>
                  </a:lnTo>
                  <a:cubicBezTo>
                    <a:pt x="5165" y="11389"/>
                    <a:pt x="5175" y="11402"/>
                    <a:pt x="5185" y="11417"/>
                  </a:cubicBezTo>
                  <a:cubicBezTo>
                    <a:pt x="5816" y="12303"/>
                    <a:pt x="6619" y="12838"/>
                    <a:pt x="7571" y="13007"/>
                  </a:cubicBezTo>
                  <a:cubicBezTo>
                    <a:pt x="7654" y="13022"/>
                    <a:pt x="7739" y="13030"/>
                    <a:pt x="7823" y="13032"/>
                  </a:cubicBezTo>
                  <a:lnTo>
                    <a:pt x="7855" y="13032"/>
                  </a:lnTo>
                  <a:cubicBezTo>
                    <a:pt x="8215" y="13030"/>
                    <a:pt x="8566" y="12910"/>
                    <a:pt x="8849" y="12688"/>
                  </a:cubicBezTo>
                  <a:cubicBezTo>
                    <a:pt x="9267" y="12365"/>
                    <a:pt x="9493" y="11855"/>
                    <a:pt x="9456" y="11328"/>
                  </a:cubicBezTo>
                  <a:lnTo>
                    <a:pt x="9456" y="11323"/>
                  </a:lnTo>
                  <a:cubicBezTo>
                    <a:pt x="9455" y="11293"/>
                    <a:pt x="9451" y="11265"/>
                    <a:pt x="9448" y="11236"/>
                  </a:cubicBezTo>
                  <a:cubicBezTo>
                    <a:pt x="9399" y="10859"/>
                    <a:pt x="9215" y="10512"/>
                    <a:pt x="8930" y="10262"/>
                  </a:cubicBezTo>
                  <a:cubicBezTo>
                    <a:pt x="8764" y="10112"/>
                    <a:pt x="8506" y="9853"/>
                    <a:pt x="8224" y="9452"/>
                  </a:cubicBezTo>
                  <a:cubicBezTo>
                    <a:pt x="8204" y="9422"/>
                    <a:pt x="8182" y="9391"/>
                    <a:pt x="8162" y="9361"/>
                  </a:cubicBezTo>
                  <a:lnTo>
                    <a:pt x="8152" y="9346"/>
                  </a:lnTo>
                  <a:cubicBezTo>
                    <a:pt x="8061" y="9210"/>
                    <a:pt x="7974" y="9069"/>
                    <a:pt x="7890" y="8924"/>
                  </a:cubicBezTo>
                  <a:cubicBezTo>
                    <a:pt x="11051" y="7369"/>
                    <a:pt x="12401" y="5662"/>
                    <a:pt x="12976" y="4471"/>
                  </a:cubicBezTo>
                  <a:cubicBezTo>
                    <a:pt x="13085" y="4247"/>
                    <a:pt x="13134" y="3998"/>
                    <a:pt x="13119" y="3750"/>
                  </a:cubicBezTo>
                  <a:lnTo>
                    <a:pt x="13119" y="3743"/>
                  </a:lnTo>
                  <a:cubicBezTo>
                    <a:pt x="13117" y="3715"/>
                    <a:pt x="13114" y="3685"/>
                    <a:pt x="13109" y="3656"/>
                  </a:cubicBezTo>
                  <a:lnTo>
                    <a:pt x="13109" y="3646"/>
                  </a:lnTo>
                  <a:lnTo>
                    <a:pt x="13109" y="3644"/>
                  </a:lnTo>
                  <a:cubicBezTo>
                    <a:pt x="13104" y="3611"/>
                    <a:pt x="13099" y="3581"/>
                    <a:pt x="13092" y="3551"/>
                  </a:cubicBezTo>
                  <a:cubicBezTo>
                    <a:pt x="13092" y="3546"/>
                    <a:pt x="13089" y="3541"/>
                    <a:pt x="13089" y="3535"/>
                  </a:cubicBezTo>
                  <a:cubicBezTo>
                    <a:pt x="13084" y="3512"/>
                    <a:pt x="13077" y="3487"/>
                    <a:pt x="13070" y="3463"/>
                  </a:cubicBezTo>
                  <a:cubicBezTo>
                    <a:pt x="13067" y="3453"/>
                    <a:pt x="13065" y="3445"/>
                    <a:pt x="13062" y="3435"/>
                  </a:cubicBezTo>
                  <a:cubicBezTo>
                    <a:pt x="13057" y="3416"/>
                    <a:pt x="13050" y="3396"/>
                    <a:pt x="13042" y="3376"/>
                  </a:cubicBezTo>
                  <a:cubicBezTo>
                    <a:pt x="13040" y="3366"/>
                    <a:pt x="13037" y="3358"/>
                    <a:pt x="13032" y="3348"/>
                  </a:cubicBezTo>
                  <a:cubicBezTo>
                    <a:pt x="13023" y="3323"/>
                    <a:pt x="13013" y="3297"/>
                    <a:pt x="13003" y="3276"/>
                  </a:cubicBezTo>
                  <a:cubicBezTo>
                    <a:pt x="12996" y="3262"/>
                    <a:pt x="12991" y="3249"/>
                    <a:pt x="12985" y="3235"/>
                  </a:cubicBezTo>
                  <a:lnTo>
                    <a:pt x="12981" y="3229"/>
                  </a:lnTo>
                  <a:lnTo>
                    <a:pt x="12968" y="3200"/>
                  </a:lnTo>
                  <a:cubicBezTo>
                    <a:pt x="12960" y="3185"/>
                    <a:pt x="12951" y="3168"/>
                    <a:pt x="12941" y="3150"/>
                  </a:cubicBezTo>
                  <a:cubicBezTo>
                    <a:pt x="12938" y="3145"/>
                    <a:pt x="12934" y="3138"/>
                    <a:pt x="12931" y="3131"/>
                  </a:cubicBezTo>
                  <a:cubicBezTo>
                    <a:pt x="12673" y="2677"/>
                    <a:pt x="12195" y="2409"/>
                    <a:pt x="11692" y="2409"/>
                  </a:cubicBezTo>
                  <a:cubicBezTo>
                    <a:pt x="11570" y="2409"/>
                    <a:pt x="11448" y="2425"/>
                    <a:pt x="11326" y="2457"/>
                  </a:cubicBezTo>
                  <a:cubicBezTo>
                    <a:pt x="11130" y="2509"/>
                    <a:pt x="10937" y="2578"/>
                    <a:pt x="10753" y="2663"/>
                  </a:cubicBezTo>
                  <a:cubicBezTo>
                    <a:pt x="10662" y="2434"/>
                    <a:pt x="10504" y="2239"/>
                    <a:pt x="10300" y="2103"/>
                  </a:cubicBezTo>
                  <a:cubicBezTo>
                    <a:pt x="10098" y="1969"/>
                    <a:pt x="9865" y="1901"/>
                    <a:pt x="9631" y="1901"/>
                  </a:cubicBezTo>
                  <a:cubicBezTo>
                    <a:pt x="9425" y="1901"/>
                    <a:pt x="9218" y="1954"/>
                    <a:pt x="9032" y="2061"/>
                  </a:cubicBezTo>
                  <a:cubicBezTo>
                    <a:pt x="8043" y="2623"/>
                    <a:pt x="7278" y="3603"/>
                    <a:pt x="6760" y="4973"/>
                  </a:cubicBezTo>
                  <a:cubicBezTo>
                    <a:pt x="6746" y="4932"/>
                    <a:pt x="6731" y="4892"/>
                    <a:pt x="6716" y="4852"/>
                  </a:cubicBezTo>
                  <a:cubicBezTo>
                    <a:pt x="6461" y="4193"/>
                    <a:pt x="5982" y="3723"/>
                    <a:pt x="5328" y="3495"/>
                  </a:cubicBezTo>
                  <a:cubicBezTo>
                    <a:pt x="5282" y="3478"/>
                    <a:pt x="5237" y="3465"/>
                    <a:pt x="5190" y="3452"/>
                  </a:cubicBezTo>
                  <a:lnTo>
                    <a:pt x="4947" y="1854"/>
                  </a:lnTo>
                  <a:cubicBezTo>
                    <a:pt x="4903" y="1563"/>
                    <a:pt x="4848" y="1201"/>
                    <a:pt x="4672" y="857"/>
                  </a:cubicBezTo>
                  <a:cubicBezTo>
                    <a:pt x="4427" y="385"/>
                    <a:pt x="4001" y="68"/>
                    <a:pt x="3530" y="9"/>
                  </a:cubicBezTo>
                  <a:cubicBezTo>
                    <a:pt x="3481" y="3"/>
                    <a:pt x="3432" y="0"/>
                    <a:pt x="338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44" name="Google Shape;6471;p88">
              <a:extLst>
                <a:ext uri="{FF2B5EF4-FFF2-40B4-BE49-F238E27FC236}">
                  <a16:creationId xmlns:a16="http://schemas.microsoft.com/office/drawing/2014/main" id="{54B3A5D7-9AFC-93E8-D433-84EED1F1EC76}"/>
                </a:ext>
              </a:extLst>
            </p:cNvPr>
            <p:cNvSpPr>
              <a:spLocks/>
            </p:cNvSpPr>
            <p:nvPr/>
          </p:nvSpPr>
          <p:spPr bwMode="auto">
            <a:xfrm>
              <a:off x="7731261" y="1037709"/>
              <a:ext cx="292938" cy="519921"/>
            </a:xfrm>
            <a:custGeom>
              <a:avLst/>
              <a:gdLst>
                <a:gd name="T0" fmla="*/ 20845370 w 3451"/>
                <a:gd name="T1" fmla="*/ 7215 h 6125"/>
                <a:gd name="T2" fmla="*/ 18964743 w 3451"/>
                <a:gd name="T3" fmla="*/ 504387 h 6125"/>
                <a:gd name="T4" fmla="*/ 0 w 3451"/>
                <a:gd name="T5" fmla="*/ 44126311 h 6125"/>
                <a:gd name="T6" fmla="*/ 24592192 w 3451"/>
                <a:gd name="T7" fmla="*/ 4135940 h 6125"/>
                <a:gd name="T8" fmla="*/ 20845370 w 3451"/>
                <a:gd name="T9" fmla="*/ 7215 h 6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51" h="6125" extrusionOk="0">
                  <a:moveTo>
                    <a:pt x="2893" y="1"/>
                  </a:moveTo>
                  <a:cubicBezTo>
                    <a:pt x="2806" y="1"/>
                    <a:pt x="2716" y="22"/>
                    <a:pt x="2632" y="70"/>
                  </a:cubicBezTo>
                  <a:cubicBezTo>
                    <a:pt x="37" y="1544"/>
                    <a:pt x="0" y="6124"/>
                    <a:pt x="0" y="6124"/>
                  </a:cubicBezTo>
                  <a:cubicBezTo>
                    <a:pt x="2665" y="3488"/>
                    <a:pt x="3296" y="1581"/>
                    <a:pt x="3413" y="574"/>
                  </a:cubicBezTo>
                  <a:cubicBezTo>
                    <a:pt x="3450" y="248"/>
                    <a:pt x="3186" y="1"/>
                    <a:pt x="2893"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45" name="Google Shape;6472;p88">
              <a:extLst>
                <a:ext uri="{FF2B5EF4-FFF2-40B4-BE49-F238E27FC236}">
                  <a16:creationId xmlns:a16="http://schemas.microsoft.com/office/drawing/2014/main" id="{3095CDDF-8971-FFBB-8279-3F0F4E1E25F7}"/>
                </a:ext>
              </a:extLst>
            </p:cNvPr>
            <p:cNvSpPr/>
            <p:nvPr/>
          </p:nvSpPr>
          <p:spPr>
            <a:xfrm>
              <a:off x="7731208" y="1025088"/>
              <a:ext cx="293807" cy="532489"/>
            </a:xfrm>
            <a:custGeom>
              <a:avLst/>
              <a:gdLst/>
              <a:ahLst/>
              <a:cxnLst/>
              <a:rect l="l" t="t" r="r" b="b"/>
              <a:pathLst>
                <a:path w="3462" h="6265" fill="none" extrusionOk="0">
                  <a:moveTo>
                    <a:pt x="0" y="6264"/>
                  </a:moveTo>
                  <a:cubicBezTo>
                    <a:pt x="0" y="6264"/>
                    <a:pt x="37" y="1684"/>
                    <a:pt x="2632" y="210"/>
                  </a:cubicBezTo>
                  <a:cubicBezTo>
                    <a:pt x="3002" y="1"/>
                    <a:pt x="3462" y="291"/>
                    <a:pt x="3413" y="714"/>
                  </a:cubicBezTo>
                  <a:cubicBezTo>
                    <a:pt x="3296" y="1721"/>
                    <a:pt x="2665" y="3628"/>
                    <a:pt x="0" y="6264"/>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46" name="Google Shape;6473;p88">
              <a:extLst>
                <a:ext uri="{FF2B5EF4-FFF2-40B4-BE49-F238E27FC236}">
                  <a16:creationId xmlns:a16="http://schemas.microsoft.com/office/drawing/2014/main" id="{6D6F58DB-736F-8AE5-906D-2361F150A126}"/>
                </a:ext>
              </a:extLst>
            </p:cNvPr>
            <p:cNvSpPr>
              <a:spLocks/>
            </p:cNvSpPr>
            <p:nvPr/>
          </p:nvSpPr>
          <p:spPr bwMode="auto">
            <a:xfrm>
              <a:off x="7731261" y="1080830"/>
              <a:ext cx="499039" cy="476799"/>
            </a:xfrm>
            <a:custGeom>
              <a:avLst/>
              <a:gdLst>
                <a:gd name="T0" fmla="*/ 35710277 w 5879"/>
                <a:gd name="T1" fmla="*/ 0 h 5617"/>
                <a:gd name="T2" fmla="*/ 34305260 w 5879"/>
                <a:gd name="T3" fmla="*/ 180126 h 5617"/>
                <a:gd name="T4" fmla="*/ 0 w 5879"/>
                <a:gd name="T5" fmla="*/ 40465864 h 5617"/>
                <a:gd name="T6" fmla="*/ 40552373 w 5879"/>
                <a:gd name="T7" fmla="*/ 7803477 h 5617"/>
                <a:gd name="T8" fmla="*/ 35710277 w 5879"/>
                <a:gd name="T9" fmla="*/ 0 h 56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79" h="5617" extrusionOk="0">
                  <a:moveTo>
                    <a:pt x="4956" y="0"/>
                  </a:moveTo>
                  <a:cubicBezTo>
                    <a:pt x="4893" y="0"/>
                    <a:pt x="4828" y="8"/>
                    <a:pt x="4761" y="25"/>
                  </a:cubicBezTo>
                  <a:cubicBezTo>
                    <a:pt x="2194" y="691"/>
                    <a:pt x="0" y="5616"/>
                    <a:pt x="0" y="5616"/>
                  </a:cubicBezTo>
                  <a:cubicBezTo>
                    <a:pt x="3685" y="4010"/>
                    <a:pt x="5092" y="2192"/>
                    <a:pt x="5628" y="1083"/>
                  </a:cubicBezTo>
                  <a:cubicBezTo>
                    <a:pt x="5878" y="566"/>
                    <a:pt x="5486" y="0"/>
                    <a:pt x="4956" y="0"/>
                  </a:cubicBezTo>
                  <a:close/>
                </a:path>
              </a:pathLst>
            </a:custGeom>
            <a:solidFill>
              <a:schemeClr val="tx2"/>
            </a:solidFill>
            <a:ln w="19050" cap="flat" cmpd="sng">
              <a:solidFill>
                <a:srgbClr val="000000"/>
              </a:solidFill>
              <a:prstDash val="solid"/>
              <a:round/>
              <a:headEnd type="none" w="sm" len="sm"/>
              <a:tailEnd type="none" w="sm" len="sm"/>
            </a:ln>
          </p:spPr>
          <p:txBody>
            <a:bodyPr lIns="91425" tIns="91425" rIns="91425" bIns="91425" anchor="ctr"/>
            <a:lstStyle/>
            <a:p>
              <a:pPr algn="r" rtl="1"/>
              <a:endParaRPr lang="en-US">
                <a:cs typeface="B Nazanin" panose="00000400000000000000" pitchFamily="2" charset="-78"/>
              </a:endParaRPr>
            </a:p>
          </p:txBody>
        </p:sp>
        <p:sp>
          <p:nvSpPr>
            <p:cNvPr id="47" name="Google Shape;6474;p88">
              <a:extLst>
                <a:ext uri="{FF2B5EF4-FFF2-40B4-BE49-F238E27FC236}">
                  <a16:creationId xmlns:a16="http://schemas.microsoft.com/office/drawing/2014/main" id="{37B25EA8-A19F-B1BC-FE2A-A6C93DAA7BC8}"/>
                </a:ext>
              </a:extLst>
            </p:cNvPr>
            <p:cNvSpPr/>
            <p:nvPr/>
          </p:nvSpPr>
          <p:spPr>
            <a:xfrm>
              <a:off x="7731208" y="1069594"/>
              <a:ext cx="501855" cy="487982"/>
            </a:xfrm>
            <a:custGeom>
              <a:avLst/>
              <a:gdLst/>
              <a:ahLst/>
              <a:cxnLst/>
              <a:rect l="l" t="t" r="r" b="b"/>
              <a:pathLst>
                <a:path w="5909" h="5753" fill="none" extrusionOk="0">
                  <a:moveTo>
                    <a:pt x="0" y="5752"/>
                  </a:moveTo>
                  <a:cubicBezTo>
                    <a:pt x="0" y="5752"/>
                    <a:pt x="2194" y="827"/>
                    <a:pt x="4761" y="161"/>
                  </a:cubicBezTo>
                  <a:cubicBezTo>
                    <a:pt x="5383" y="0"/>
                    <a:pt x="5908" y="641"/>
                    <a:pt x="5628" y="1219"/>
                  </a:cubicBezTo>
                  <a:cubicBezTo>
                    <a:pt x="5092" y="2328"/>
                    <a:pt x="3685" y="4146"/>
                    <a:pt x="0" y="5752"/>
                  </a:cubicBezTo>
                  <a:close/>
                </a:path>
              </a:pathLst>
            </a:custGeom>
            <a:noFill/>
            <a:ln w="9525"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48" name="Google Shape;6475;p88">
              <a:extLst>
                <a:ext uri="{FF2B5EF4-FFF2-40B4-BE49-F238E27FC236}">
                  <a16:creationId xmlns:a16="http://schemas.microsoft.com/office/drawing/2014/main" id="{0FE3F8FC-23BB-2378-F994-B351F45BCD34}"/>
                </a:ext>
              </a:extLst>
            </p:cNvPr>
            <p:cNvSpPr/>
            <p:nvPr/>
          </p:nvSpPr>
          <p:spPr>
            <a:xfrm>
              <a:off x="7400874" y="874083"/>
              <a:ext cx="150874" cy="300420"/>
            </a:xfrm>
            <a:custGeom>
              <a:avLst/>
              <a:gdLst/>
              <a:ahLst/>
              <a:cxnLst/>
              <a:rect l="l" t="t" r="r" b="b"/>
              <a:pathLst>
                <a:path w="1767" h="3552" fill="none" extrusionOk="0">
                  <a:moveTo>
                    <a:pt x="1766" y="3552"/>
                  </a:moveTo>
                  <a:cubicBezTo>
                    <a:pt x="1652" y="2802"/>
                    <a:pt x="1538" y="2054"/>
                    <a:pt x="1424" y="1305"/>
                  </a:cubicBezTo>
                  <a:cubicBezTo>
                    <a:pt x="1384" y="1035"/>
                    <a:pt x="1340" y="760"/>
                    <a:pt x="1216" y="518"/>
                  </a:cubicBezTo>
                  <a:cubicBezTo>
                    <a:pt x="1092" y="277"/>
                    <a:pt x="867" y="67"/>
                    <a:pt x="597" y="34"/>
                  </a:cubicBezTo>
                  <a:cubicBezTo>
                    <a:pt x="327" y="0"/>
                    <a:pt x="27" y="193"/>
                    <a:pt x="9" y="465"/>
                  </a:cubicBezTo>
                  <a:cubicBezTo>
                    <a:pt x="0" y="582"/>
                    <a:pt x="47" y="708"/>
                    <a:pt x="146" y="770"/>
                  </a:cubicBezTo>
                  <a:cubicBezTo>
                    <a:pt x="247" y="832"/>
                    <a:pt x="396" y="810"/>
                    <a:pt x="456" y="709"/>
                  </a:cubicBezTo>
                  <a:cubicBezTo>
                    <a:pt x="517" y="609"/>
                    <a:pt x="445" y="451"/>
                    <a:pt x="327" y="448"/>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49" name="Google Shape;6476;p88">
              <a:extLst>
                <a:ext uri="{FF2B5EF4-FFF2-40B4-BE49-F238E27FC236}">
                  <a16:creationId xmlns:a16="http://schemas.microsoft.com/office/drawing/2014/main" id="{54D60D15-5D76-4CDC-CEE3-BB4DE2F93ADC}"/>
                </a:ext>
              </a:extLst>
            </p:cNvPr>
            <p:cNvSpPr/>
            <p:nvPr/>
          </p:nvSpPr>
          <p:spPr>
            <a:xfrm>
              <a:off x="7219825" y="926537"/>
              <a:ext cx="214399" cy="297240"/>
            </a:xfrm>
            <a:custGeom>
              <a:avLst/>
              <a:gdLst/>
              <a:ahLst/>
              <a:cxnLst/>
              <a:rect l="l" t="t" r="r" b="b"/>
              <a:pathLst>
                <a:path w="2521" h="3499" fill="none" extrusionOk="0">
                  <a:moveTo>
                    <a:pt x="2521" y="3499"/>
                  </a:moveTo>
                  <a:cubicBezTo>
                    <a:pt x="2395" y="3083"/>
                    <a:pt x="2271" y="2667"/>
                    <a:pt x="2147" y="2251"/>
                  </a:cubicBezTo>
                  <a:cubicBezTo>
                    <a:pt x="1952" y="1609"/>
                    <a:pt x="1748" y="945"/>
                    <a:pt x="1314" y="435"/>
                  </a:cubicBezTo>
                  <a:cubicBezTo>
                    <a:pt x="1178" y="276"/>
                    <a:pt x="1013" y="130"/>
                    <a:pt x="810" y="79"/>
                  </a:cubicBezTo>
                  <a:cubicBezTo>
                    <a:pt x="490" y="1"/>
                    <a:pt x="126" y="217"/>
                    <a:pt x="42" y="536"/>
                  </a:cubicBezTo>
                  <a:cubicBezTo>
                    <a:pt x="1" y="698"/>
                    <a:pt x="29" y="883"/>
                    <a:pt x="140" y="1008"/>
                  </a:cubicBezTo>
                  <a:cubicBezTo>
                    <a:pt x="250" y="1134"/>
                    <a:pt x="448" y="1185"/>
                    <a:pt x="596" y="1102"/>
                  </a:cubicBezTo>
                  <a:cubicBezTo>
                    <a:pt x="742" y="1022"/>
                    <a:pt x="802" y="806"/>
                    <a:pt x="700" y="673"/>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0" name="Google Shape;6477;p88">
              <a:extLst>
                <a:ext uri="{FF2B5EF4-FFF2-40B4-BE49-F238E27FC236}">
                  <a16:creationId xmlns:a16="http://schemas.microsoft.com/office/drawing/2014/main" id="{7744A119-C5E8-996B-1B4C-BB7C9B686BAF}"/>
                </a:ext>
              </a:extLst>
            </p:cNvPr>
            <p:cNvSpPr>
              <a:spLocks/>
            </p:cNvSpPr>
            <p:nvPr/>
          </p:nvSpPr>
          <p:spPr bwMode="auto">
            <a:xfrm>
              <a:off x="7329245" y="1161726"/>
              <a:ext cx="578576" cy="705140"/>
            </a:xfrm>
            <a:custGeom>
              <a:avLst/>
              <a:gdLst>
                <a:gd name="T0" fmla="*/ 18388293 w 6816"/>
                <a:gd name="T1" fmla="*/ 7215 h 8307"/>
                <a:gd name="T2" fmla="*/ 9662542 w 6816"/>
                <a:gd name="T3" fmla="*/ 3379358 h 8307"/>
                <a:gd name="T4" fmla="*/ 2183242 w 6816"/>
                <a:gd name="T5" fmla="*/ 25651494 h 8307"/>
                <a:gd name="T6" fmla="*/ 11773716 w 6816"/>
                <a:gd name="T7" fmla="*/ 35328388 h 8307"/>
                <a:gd name="T8" fmla="*/ 14158729 w 6816"/>
                <a:gd name="T9" fmla="*/ 35537375 h 8307"/>
                <a:gd name="T10" fmla="*/ 20268920 w 6816"/>
                <a:gd name="T11" fmla="*/ 34204341 h 8307"/>
                <a:gd name="T12" fmla="*/ 40991889 w 6816"/>
                <a:gd name="T13" fmla="*/ 59747776 h 8307"/>
                <a:gd name="T14" fmla="*/ 42180788 w 6816"/>
                <a:gd name="T15" fmla="*/ 59855835 h 8307"/>
                <a:gd name="T16" fmla="*/ 48831356 w 6816"/>
                <a:gd name="T17" fmla="*/ 52859355 h 8307"/>
                <a:gd name="T18" fmla="*/ 48809795 w 6816"/>
                <a:gd name="T19" fmla="*/ 52664799 h 8307"/>
                <a:gd name="T20" fmla="*/ 46669760 w 6816"/>
                <a:gd name="T21" fmla="*/ 48464008 h 8307"/>
                <a:gd name="T22" fmla="*/ 30370996 w 6816"/>
                <a:gd name="T23" fmla="*/ 12378955 h 8307"/>
                <a:gd name="T24" fmla="*/ 22358533 w 6816"/>
                <a:gd name="T25" fmla="*/ 677298 h 8307"/>
                <a:gd name="T26" fmla="*/ 18388293 w 6816"/>
                <a:gd name="T27" fmla="*/ 7215 h 830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816" h="8307" extrusionOk="0">
                  <a:moveTo>
                    <a:pt x="2552" y="1"/>
                  </a:moveTo>
                  <a:cubicBezTo>
                    <a:pt x="2113" y="1"/>
                    <a:pt x="1679" y="169"/>
                    <a:pt x="1341" y="469"/>
                  </a:cubicBezTo>
                  <a:cubicBezTo>
                    <a:pt x="737" y="1004"/>
                    <a:pt x="1" y="2002"/>
                    <a:pt x="303" y="3560"/>
                  </a:cubicBezTo>
                  <a:cubicBezTo>
                    <a:pt x="435" y="4239"/>
                    <a:pt x="953" y="4786"/>
                    <a:pt x="1634" y="4903"/>
                  </a:cubicBezTo>
                  <a:cubicBezTo>
                    <a:pt x="1739" y="4921"/>
                    <a:pt x="1849" y="4932"/>
                    <a:pt x="1965" y="4932"/>
                  </a:cubicBezTo>
                  <a:cubicBezTo>
                    <a:pt x="2223" y="4932"/>
                    <a:pt x="2508" y="4880"/>
                    <a:pt x="2813" y="4747"/>
                  </a:cubicBezTo>
                  <a:cubicBezTo>
                    <a:pt x="2813" y="4747"/>
                    <a:pt x="3338" y="7876"/>
                    <a:pt x="5689" y="8292"/>
                  </a:cubicBezTo>
                  <a:cubicBezTo>
                    <a:pt x="5744" y="8302"/>
                    <a:pt x="5800" y="8307"/>
                    <a:pt x="5854" y="8307"/>
                  </a:cubicBezTo>
                  <a:cubicBezTo>
                    <a:pt x="6373" y="8307"/>
                    <a:pt x="6815" y="7874"/>
                    <a:pt x="6777" y="7336"/>
                  </a:cubicBezTo>
                  <a:cubicBezTo>
                    <a:pt x="6777" y="7326"/>
                    <a:pt x="6776" y="7318"/>
                    <a:pt x="6774" y="7309"/>
                  </a:cubicBezTo>
                  <a:cubicBezTo>
                    <a:pt x="6752" y="7085"/>
                    <a:pt x="6646" y="6875"/>
                    <a:pt x="6477" y="6726"/>
                  </a:cubicBezTo>
                  <a:cubicBezTo>
                    <a:pt x="5942" y="6251"/>
                    <a:pt x="4579" y="4764"/>
                    <a:pt x="4215" y="1718"/>
                  </a:cubicBezTo>
                  <a:cubicBezTo>
                    <a:pt x="4215" y="1718"/>
                    <a:pt x="4225" y="486"/>
                    <a:pt x="3103" y="94"/>
                  </a:cubicBezTo>
                  <a:cubicBezTo>
                    <a:pt x="2923" y="31"/>
                    <a:pt x="2737" y="1"/>
                    <a:pt x="2552"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51" name="Google Shape;6478;p88">
              <a:extLst>
                <a:ext uri="{FF2B5EF4-FFF2-40B4-BE49-F238E27FC236}">
                  <a16:creationId xmlns:a16="http://schemas.microsoft.com/office/drawing/2014/main" id="{0306394D-E035-BC4D-3E44-D3C7AAF29121}"/>
                </a:ext>
              </a:extLst>
            </p:cNvPr>
            <p:cNvSpPr/>
            <p:nvPr/>
          </p:nvSpPr>
          <p:spPr>
            <a:xfrm>
              <a:off x="7572394" y="1482869"/>
              <a:ext cx="181049" cy="170078"/>
            </a:xfrm>
            <a:custGeom>
              <a:avLst/>
              <a:gdLst/>
              <a:ahLst/>
              <a:cxnLst/>
              <a:rect l="l" t="t" r="r" b="b"/>
              <a:pathLst>
                <a:path w="2123" h="1997" extrusionOk="0">
                  <a:moveTo>
                    <a:pt x="1802" y="0"/>
                  </a:moveTo>
                  <a:cubicBezTo>
                    <a:pt x="1490" y="581"/>
                    <a:pt x="945" y="906"/>
                    <a:pt x="470" y="1084"/>
                  </a:cubicBezTo>
                  <a:cubicBezTo>
                    <a:pt x="318" y="1141"/>
                    <a:pt x="160" y="1188"/>
                    <a:pt x="1" y="1226"/>
                  </a:cubicBezTo>
                  <a:cubicBezTo>
                    <a:pt x="3" y="1235"/>
                    <a:pt x="6" y="1245"/>
                    <a:pt x="8" y="1255"/>
                  </a:cubicBezTo>
                  <a:cubicBezTo>
                    <a:pt x="46" y="1404"/>
                    <a:pt x="103" y="1607"/>
                    <a:pt x="184" y="1835"/>
                  </a:cubicBezTo>
                  <a:cubicBezTo>
                    <a:pt x="192" y="1857"/>
                    <a:pt x="200" y="1880"/>
                    <a:pt x="209" y="1904"/>
                  </a:cubicBezTo>
                  <a:cubicBezTo>
                    <a:pt x="219" y="1934"/>
                    <a:pt x="231" y="1966"/>
                    <a:pt x="242" y="1996"/>
                  </a:cubicBezTo>
                  <a:cubicBezTo>
                    <a:pt x="432" y="1959"/>
                    <a:pt x="618" y="1909"/>
                    <a:pt x="797" y="1843"/>
                  </a:cubicBezTo>
                  <a:cubicBezTo>
                    <a:pt x="1257" y="1676"/>
                    <a:pt x="1795" y="1371"/>
                    <a:pt x="2122" y="822"/>
                  </a:cubicBezTo>
                  <a:cubicBezTo>
                    <a:pt x="2000" y="554"/>
                    <a:pt x="1893" y="279"/>
                    <a:pt x="1802" y="0"/>
                  </a:cubicBezTo>
                  <a:close/>
                </a:path>
              </a:pathLst>
            </a:custGeom>
            <a:solidFill>
              <a:schemeClr val="accent5"/>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2" name="Google Shape;6479;p88">
              <a:extLst>
                <a:ext uri="{FF2B5EF4-FFF2-40B4-BE49-F238E27FC236}">
                  <a16:creationId xmlns:a16="http://schemas.microsoft.com/office/drawing/2014/main" id="{1C788C99-51F9-F74A-F3FC-B6DC026472B6}"/>
                </a:ext>
              </a:extLst>
            </p:cNvPr>
            <p:cNvSpPr/>
            <p:nvPr/>
          </p:nvSpPr>
          <p:spPr>
            <a:xfrm>
              <a:off x="7645448" y="1645000"/>
              <a:ext cx="203283" cy="168489"/>
            </a:xfrm>
            <a:custGeom>
              <a:avLst/>
              <a:gdLst/>
              <a:ahLst/>
              <a:cxnLst/>
              <a:rect l="l" t="t" r="r" b="b"/>
              <a:pathLst>
                <a:path w="2404" h="1974" extrusionOk="0">
                  <a:moveTo>
                    <a:pt x="1876" y="0"/>
                  </a:moveTo>
                  <a:cubicBezTo>
                    <a:pt x="1606" y="515"/>
                    <a:pt x="1155" y="832"/>
                    <a:pt x="729" y="1023"/>
                  </a:cubicBezTo>
                  <a:cubicBezTo>
                    <a:pt x="496" y="1127"/>
                    <a:pt x="252" y="1206"/>
                    <a:pt x="3" y="1256"/>
                  </a:cubicBezTo>
                  <a:lnTo>
                    <a:pt x="1" y="1256"/>
                  </a:lnTo>
                  <a:cubicBezTo>
                    <a:pt x="9" y="1268"/>
                    <a:pt x="16" y="1280"/>
                    <a:pt x="26" y="1290"/>
                  </a:cubicBezTo>
                  <a:cubicBezTo>
                    <a:pt x="63" y="1342"/>
                    <a:pt x="100" y="1392"/>
                    <a:pt x="140" y="1442"/>
                  </a:cubicBezTo>
                  <a:cubicBezTo>
                    <a:pt x="148" y="1454"/>
                    <a:pt x="157" y="1466"/>
                    <a:pt x="169" y="1478"/>
                  </a:cubicBezTo>
                  <a:cubicBezTo>
                    <a:pt x="185" y="1499"/>
                    <a:pt x="202" y="1520"/>
                    <a:pt x="221" y="1541"/>
                  </a:cubicBezTo>
                  <a:cubicBezTo>
                    <a:pt x="324" y="1667"/>
                    <a:pt x="439" y="1786"/>
                    <a:pt x="561" y="1895"/>
                  </a:cubicBezTo>
                  <a:cubicBezTo>
                    <a:pt x="584" y="1917"/>
                    <a:pt x="606" y="1937"/>
                    <a:pt x="630" y="1956"/>
                  </a:cubicBezTo>
                  <a:cubicBezTo>
                    <a:pt x="636" y="1962"/>
                    <a:pt x="643" y="1969"/>
                    <a:pt x="651" y="1974"/>
                  </a:cubicBezTo>
                  <a:cubicBezTo>
                    <a:pt x="965" y="1895"/>
                    <a:pt x="1267" y="1769"/>
                    <a:pt x="1544" y="1603"/>
                  </a:cubicBezTo>
                  <a:cubicBezTo>
                    <a:pt x="1881" y="1399"/>
                    <a:pt x="2204" y="1104"/>
                    <a:pt x="2404" y="679"/>
                  </a:cubicBezTo>
                  <a:cubicBezTo>
                    <a:pt x="2211" y="466"/>
                    <a:pt x="2035" y="240"/>
                    <a:pt x="1876" y="0"/>
                  </a:cubicBezTo>
                  <a:close/>
                </a:path>
              </a:pathLst>
            </a:custGeom>
            <a:solidFill>
              <a:schemeClr val="accent5"/>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4" name="Google Shape;6480;p88">
              <a:extLst>
                <a:ext uri="{FF2B5EF4-FFF2-40B4-BE49-F238E27FC236}">
                  <a16:creationId xmlns:a16="http://schemas.microsoft.com/office/drawing/2014/main" id="{E0B68B9E-8968-8C3D-0E83-345A013F25B0}"/>
                </a:ext>
              </a:extLst>
            </p:cNvPr>
            <p:cNvSpPr/>
            <p:nvPr/>
          </p:nvSpPr>
          <p:spPr>
            <a:xfrm>
              <a:off x="7572394" y="1575062"/>
              <a:ext cx="68290" cy="77886"/>
            </a:xfrm>
            <a:custGeom>
              <a:avLst/>
              <a:gdLst/>
              <a:ahLst/>
              <a:cxnLst/>
              <a:rect l="l" t="t" r="r" b="b"/>
              <a:pathLst>
                <a:path w="798" h="914" extrusionOk="0">
                  <a:moveTo>
                    <a:pt x="470" y="1"/>
                  </a:moveTo>
                  <a:cubicBezTo>
                    <a:pt x="318" y="58"/>
                    <a:pt x="160" y="105"/>
                    <a:pt x="1" y="143"/>
                  </a:cubicBezTo>
                  <a:cubicBezTo>
                    <a:pt x="3" y="152"/>
                    <a:pt x="6" y="162"/>
                    <a:pt x="8" y="172"/>
                  </a:cubicBezTo>
                  <a:cubicBezTo>
                    <a:pt x="46" y="321"/>
                    <a:pt x="103" y="524"/>
                    <a:pt x="184" y="752"/>
                  </a:cubicBezTo>
                  <a:cubicBezTo>
                    <a:pt x="192" y="774"/>
                    <a:pt x="199" y="797"/>
                    <a:pt x="209" y="821"/>
                  </a:cubicBezTo>
                  <a:cubicBezTo>
                    <a:pt x="219" y="851"/>
                    <a:pt x="231" y="883"/>
                    <a:pt x="242" y="913"/>
                  </a:cubicBezTo>
                  <a:cubicBezTo>
                    <a:pt x="432" y="876"/>
                    <a:pt x="618" y="826"/>
                    <a:pt x="797" y="760"/>
                  </a:cubicBezTo>
                  <a:cubicBezTo>
                    <a:pt x="673" y="514"/>
                    <a:pt x="563" y="261"/>
                    <a:pt x="470" y="1"/>
                  </a:cubicBezTo>
                  <a:close/>
                </a:path>
              </a:pathLst>
            </a:custGeom>
            <a:solidFill>
              <a:schemeClr val="accent5"/>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5" name="Google Shape;6481;p88">
              <a:extLst>
                <a:ext uri="{FF2B5EF4-FFF2-40B4-BE49-F238E27FC236}">
                  <a16:creationId xmlns:a16="http://schemas.microsoft.com/office/drawing/2014/main" id="{14A928EC-D1B2-04BC-DBC4-15F588BD9DFF}"/>
                </a:ext>
              </a:extLst>
            </p:cNvPr>
            <p:cNvSpPr/>
            <p:nvPr/>
          </p:nvSpPr>
          <p:spPr>
            <a:xfrm>
              <a:off x="7645448" y="1732424"/>
              <a:ext cx="130228" cy="81066"/>
            </a:xfrm>
            <a:custGeom>
              <a:avLst/>
              <a:gdLst/>
              <a:ahLst/>
              <a:cxnLst/>
              <a:rect l="l" t="t" r="r" b="b"/>
              <a:pathLst>
                <a:path w="1542" h="951" extrusionOk="0">
                  <a:moveTo>
                    <a:pt x="727" y="0"/>
                  </a:moveTo>
                  <a:cubicBezTo>
                    <a:pt x="494" y="104"/>
                    <a:pt x="250" y="183"/>
                    <a:pt x="1" y="233"/>
                  </a:cubicBezTo>
                  <a:cubicBezTo>
                    <a:pt x="7" y="245"/>
                    <a:pt x="16" y="257"/>
                    <a:pt x="24" y="267"/>
                  </a:cubicBezTo>
                  <a:cubicBezTo>
                    <a:pt x="61" y="319"/>
                    <a:pt x="98" y="369"/>
                    <a:pt x="138" y="419"/>
                  </a:cubicBezTo>
                  <a:cubicBezTo>
                    <a:pt x="146" y="431"/>
                    <a:pt x="155" y="443"/>
                    <a:pt x="167" y="455"/>
                  </a:cubicBezTo>
                  <a:cubicBezTo>
                    <a:pt x="183" y="476"/>
                    <a:pt x="200" y="497"/>
                    <a:pt x="219" y="518"/>
                  </a:cubicBezTo>
                  <a:cubicBezTo>
                    <a:pt x="322" y="644"/>
                    <a:pt x="437" y="763"/>
                    <a:pt x="559" y="872"/>
                  </a:cubicBezTo>
                  <a:cubicBezTo>
                    <a:pt x="582" y="894"/>
                    <a:pt x="604" y="914"/>
                    <a:pt x="628" y="933"/>
                  </a:cubicBezTo>
                  <a:cubicBezTo>
                    <a:pt x="634" y="939"/>
                    <a:pt x="641" y="946"/>
                    <a:pt x="649" y="951"/>
                  </a:cubicBezTo>
                  <a:cubicBezTo>
                    <a:pt x="963" y="872"/>
                    <a:pt x="1265" y="746"/>
                    <a:pt x="1542" y="580"/>
                  </a:cubicBezTo>
                  <a:cubicBezTo>
                    <a:pt x="1240" y="434"/>
                    <a:pt x="963" y="238"/>
                    <a:pt x="727" y="0"/>
                  </a:cubicBezTo>
                  <a:close/>
                </a:path>
              </a:pathLst>
            </a:custGeom>
            <a:solidFill>
              <a:schemeClr val="accent5"/>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6" name="Google Shape;6482;p88">
              <a:extLst>
                <a:ext uri="{FF2B5EF4-FFF2-40B4-BE49-F238E27FC236}">
                  <a16:creationId xmlns:a16="http://schemas.microsoft.com/office/drawing/2014/main" id="{E01EC36F-9356-E67A-F6C7-E2E079E75D55}"/>
                </a:ext>
              </a:extLst>
            </p:cNvPr>
            <p:cNvSpPr/>
            <p:nvPr/>
          </p:nvSpPr>
          <p:spPr>
            <a:xfrm>
              <a:off x="7329406" y="1152249"/>
              <a:ext cx="578086" cy="721642"/>
            </a:xfrm>
            <a:custGeom>
              <a:avLst/>
              <a:gdLst/>
              <a:ahLst/>
              <a:cxnLst/>
              <a:rect l="l" t="t" r="r" b="b"/>
              <a:pathLst>
                <a:path w="6820" h="8515" fill="none" extrusionOk="0">
                  <a:moveTo>
                    <a:pt x="1341" y="587"/>
                  </a:moveTo>
                  <a:cubicBezTo>
                    <a:pt x="737" y="1122"/>
                    <a:pt x="1" y="2120"/>
                    <a:pt x="303" y="3678"/>
                  </a:cubicBezTo>
                  <a:cubicBezTo>
                    <a:pt x="435" y="4357"/>
                    <a:pt x="953" y="4904"/>
                    <a:pt x="1634" y="5021"/>
                  </a:cubicBezTo>
                  <a:cubicBezTo>
                    <a:pt x="1971" y="5080"/>
                    <a:pt x="2370" y="5058"/>
                    <a:pt x="2813" y="4865"/>
                  </a:cubicBezTo>
                  <a:cubicBezTo>
                    <a:pt x="2813" y="4865"/>
                    <a:pt x="3338" y="7994"/>
                    <a:pt x="5689" y="8410"/>
                  </a:cubicBezTo>
                  <a:cubicBezTo>
                    <a:pt x="6276" y="8514"/>
                    <a:pt x="6819" y="8048"/>
                    <a:pt x="6777" y="7454"/>
                  </a:cubicBezTo>
                  <a:cubicBezTo>
                    <a:pt x="6777" y="7444"/>
                    <a:pt x="6776" y="7436"/>
                    <a:pt x="6774" y="7427"/>
                  </a:cubicBezTo>
                  <a:cubicBezTo>
                    <a:pt x="6752" y="7203"/>
                    <a:pt x="6646" y="6993"/>
                    <a:pt x="6477" y="6844"/>
                  </a:cubicBezTo>
                  <a:cubicBezTo>
                    <a:pt x="5942" y="6369"/>
                    <a:pt x="4579" y="4882"/>
                    <a:pt x="4215" y="1836"/>
                  </a:cubicBezTo>
                  <a:cubicBezTo>
                    <a:pt x="4215" y="1836"/>
                    <a:pt x="4225" y="604"/>
                    <a:pt x="3103" y="212"/>
                  </a:cubicBezTo>
                  <a:cubicBezTo>
                    <a:pt x="2496" y="0"/>
                    <a:pt x="1822" y="161"/>
                    <a:pt x="1341" y="587"/>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7" name="Google Shape;6483;p88">
              <a:extLst>
                <a:ext uri="{FF2B5EF4-FFF2-40B4-BE49-F238E27FC236}">
                  <a16:creationId xmlns:a16="http://schemas.microsoft.com/office/drawing/2014/main" id="{8DC377A8-C11B-F86E-3927-8416A6F7E15E}"/>
                </a:ext>
              </a:extLst>
            </p:cNvPr>
            <p:cNvSpPr/>
            <p:nvPr/>
          </p:nvSpPr>
          <p:spPr>
            <a:xfrm>
              <a:off x="7442165" y="1446310"/>
              <a:ext cx="55585" cy="30201"/>
            </a:xfrm>
            <a:custGeom>
              <a:avLst/>
              <a:gdLst/>
              <a:ahLst/>
              <a:cxnLst/>
              <a:rect l="l" t="t" r="r" b="b"/>
              <a:pathLst>
                <a:path w="642" h="348" fill="none" extrusionOk="0">
                  <a:moveTo>
                    <a:pt x="1" y="104"/>
                  </a:moveTo>
                  <a:cubicBezTo>
                    <a:pt x="53" y="255"/>
                    <a:pt x="207" y="348"/>
                    <a:pt x="365" y="321"/>
                  </a:cubicBezTo>
                  <a:cubicBezTo>
                    <a:pt x="522" y="296"/>
                    <a:pt x="638" y="162"/>
                    <a:pt x="641" y="1"/>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8" name="Google Shape;6484;p88">
              <a:extLst>
                <a:ext uri="{FF2B5EF4-FFF2-40B4-BE49-F238E27FC236}">
                  <a16:creationId xmlns:a16="http://schemas.microsoft.com/office/drawing/2014/main" id="{5FD25A61-5527-9200-3DF8-31A182CBF515}"/>
                </a:ext>
              </a:extLst>
            </p:cNvPr>
            <p:cNvSpPr/>
            <p:nvPr/>
          </p:nvSpPr>
          <p:spPr>
            <a:xfrm>
              <a:off x="7456458" y="1252388"/>
              <a:ext cx="103230" cy="135110"/>
            </a:xfrm>
            <a:custGeom>
              <a:avLst/>
              <a:gdLst/>
              <a:ahLst/>
              <a:cxnLst/>
              <a:rect l="l" t="t" r="r" b="b"/>
              <a:pathLst>
                <a:path w="1220" h="1587" extrusionOk="0">
                  <a:moveTo>
                    <a:pt x="609" y="0"/>
                  </a:moveTo>
                  <a:cubicBezTo>
                    <a:pt x="274" y="0"/>
                    <a:pt x="1" y="354"/>
                    <a:pt x="1" y="792"/>
                  </a:cubicBezTo>
                  <a:cubicBezTo>
                    <a:pt x="1" y="877"/>
                    <a:pt x="11" y="961"/>
                    <a:pt x="32" y="1043"/>
                  </a:cubicBezTo>
                  <a:cubicBezTo>
                    <a:pt x="111" y="1359"/>
                    <a:pt x="341" y="1587"/>
                    <a:pt x="609" y="1587"/>
                  </a:cubicBezTo>
                  <a:cubicBezTo>
                    <a:pt x="879" y="1587"/>
                    <a:pt x="1107" y="1359"/>
                    <a:pt x="1188" y="1043"/>
                  </a:cubicBezTo>
                  <a:cubicBezTo>
                    <a:pt x="1208" y="961"/>
                    <a:pt x="1220" y="877"/>
                    <a:pt x="1220" y="792"/>
                  </a:cubicBezTo>
                  <a:cubicBezTo>
                    <a:pt x="1220" y="354"/>
                    <a:pt x="946" y="0"/>
                    <a:pt x="609" y="0"/>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59" name="Google Shape;6485;p88">
              <a:extLst>
                <a:ext uri="{FF2B5EF4-FFF2-40B4-BE49-F238E27FC236}">
                  <a16:creationId xmlns:a16="http://schemas.microsoft.com/office/drawing/2014/main" id="{22736891-16F1-18A8-E545-1A49F76F664F}"/>
                </a:ext>
              </a:extLst>
            </p:cNvPr>
            <p:cNvSpPr/>
            <p:nvPr/>
          </p:nvSpPr>
          <p:spPr>
            <a:xfrm>
              <a:off x="7459634" y="1295306"/>
              <a:ext cx="98465" cy="92192"/>
            </a:xfrm>
            <a:custGeom>
              <a:avLst/>
              <a:gdLst/>
              <a:ahLst/>
              <a:cxnLst/>
              <a:rect l="l" t="t" r="r" b="b"/>
              <a:pathLst>
                <a:path w="1156" h="1089" extrusionOk="0">
                  <a:moveTo>
                    <a:pt x="579" y="0"/>
                  </a:moveTo>
                  <a:cubicBezTo>
                    <a:pt x="309" y="0"/>
                    <a:pt x="81" y="230"/>
                    <a:pt x="0" y="545"/>
                  </a:cubicBezTo>
                  <a:cubicBezTo>
                    <a:pt x="81" y="861"/>
                    <a:pt x="309" y="1089"/>
                    <a:pt x="579" y="1089"/>
                  </a:cubicBezTo>
                  <a:cubicBezTo>
                    <a:pt x="847" y="1089"/>
                    <a:pt x="1077" y="861"/>
                    <a:pt x="1156" y="545"/>
                  </a:cubicBezTo>
                  <a:cubicBezTo>
                    <a:pt x="1077" y="230"/>
                    <a:pt x="847" y="0"/>
                    <a:pt x="579" y="0"/>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60" name="Google Shape;6486;p88">
              <a:extLst>
                <a:ext uri="{FF2B5EF4-FFF2-40B4-BE49-F238E27FC236}">
                  <a16:creationId xmlns:a16="http://schemas.microsoft.com/office/drawing/2014/main" id="{B34B1C72-68C1-EAF1-987A-9D7DC1481A90}"/>
                </a:ext>
              </a:extLst>
            </p:cNvPr>
            <p:cNvSpPr>
              <a:spLocks/>
            </p:cNvSpPr>
            <p:nvPr/>
          </p:nvSpPr>
          <p:spPr bwMode="auto">
            <a:xfrm>
              <a:off x="7499610" y="1236850"/>
              <a:ext cx="97193" cy="83187"/>
            </a:xfrm>
            <a:custGeom>
              <a:avLst/>
              <a:gdLst>
                <a:gd name="T0" fmla="*/ 4719505 w 1145"/>
                <a:gd name="T1" fmla="*/ 0 h 980"/>
                <a:gd name="T2" fmla="*/ 2233656 w 1145"/>
                <a:gd name="T3" fmla="*/ 6016542 h 980"/>
                <a:gd name="T4" fmla="*/ 4697945 w 1145"/>
                <a:gd name="T5" fmla="*/ 7061303 h 980"/>
                <a:gd name="T6" fmla="*/ 8250200 w 1145"/>
                <a:gd name="T7" fmla="*/ 3530694 h 980"/>
                <a:gd name="T8" fmla="*/ 4719505 w 1145"/>
                <a:gd name="T9" fmla="*/ 0 h 9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5" h="980" extrusionOk="0">
                  <a:moveTo>
                    <a:pt x="655" y="0"/>
                  </a:moveTo>
                  <a:cubicBezTo>
                    <a:pt x="219" y="0"/>
                    <a:pt x="1" y="527"/>
                    <a:pt x="310" y="835"/>
                  </a:cubicBezTo>
                  <a:cubicBezTo>
                    <a:pt x="409" y="935"/>
                    <a:pt x="532" y="980"/>
                    <a:pt x="652" y="980"/>
                  </a:cubicBezTo>
                  <a:cubicBezTo>
                    <a:pt x="904" y="980"/>
                    <a:pt x="1145" y="785"/>
                    <a:pt x="1145" y="490"/>
                  </a:cubicBezTo>
                  <a:cubicBezTo>
                    <a:pt x="1145" y="220"/>
                    <a:pt x="925" y="0"/>
                    <a:pt x="655" y="0"/>
                  </a:cubicBezTo>
                  <a:close/>
                </a:path>
              </a:pathLst>
            </a:custGeom>
            <a:solidFill>
              <a:srgbClr val="F8FFE7"/>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1" name="Google Shape;6487;p88">
              <a:extLst>
                <a:ext uri="{FF2B5EF4-FFF2-40B4-BE49-F238E27FC236}">
                  <a16:creationId xmlns:a16="http://schemas.microsoft.com/office/drawing/2014/main" id="{4B4DC4B3-E0CD-6CEE-5E5B-18EF64A798FB}"/>
                </a:ext>
              </a:extLst>
            </p:cNvPr>
            <p:cNvSpPr>
              <a:spLocks/>
            </p:cNvSpPr>
            <p:nvPr/>
          </p:nvSpPr>
          <p:spPr bwMode="auto">
            <a:xfrm>
              <a:off x="7508438" y="1349238"/>
              <a:ext cx="118415" cy="74869"/>
            </a:xfrm>
            <a:custGeom>
              <a:avLst/>
              <a:gdLst>
                <a:gd name="T0" fmla="*/ 5022239 w 1395"/>
                <a:gd name="T1" fmla="*/ 7215 h 882"/>
                <a:gd name="T2" fmla="*/ 7215 w 1395"/>
                <a:gd name="T3" fmla="*/ 3170473 h 882"/>
                <a:gd name="T4" fmla="*/ 5022239 w 1395"/>
                <a:gd name="T5" fmla="*/ 6348076 h 882"/>
                <a:gd name="T6" fmla="*/ 10051693 w 1395"/>
                <a:gd name="T7" fmla="*/ 3170473 h 882"/>
                <a:gd name="T8" fmla="*/ 5022239 w 1395"/>
                <a:gd name="T9" fmla="*/ 7215 h 8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95" h="882" extrusionOk="0">
                  <a:moveTo>
                    <a:pt x="697" y="1"/>
                  </a:moveTo>
                  <a:cubicBezTo>
                    <a:pt x="313" y="1"/>
                    <a:pt x="1" y="199"/>
                    <a:pt x="1" y="440"/>
                  </a:cubicBezTo>
                  <a:cubicBezTo>
                    <a:pt x="1" y="683"/>
                    <a:pt x="313" y="881"/>
                    <a:pt x="697" y="881"/>
                  </a:cubicBezTo>
                  <a:cubicBezTo>
                    <a:pt x="1083" y="881"/>
                    <a:pt x="1395" y="683"/>
                    <a:pt x="1395" y="440"/>
                  </a:cubicBezTo>
                  <a:cubicBezTo>
                    <a:pt x="1395" y="199"/>
                    <a:pt x="1083" y="1"/>
                    <a:pt x="697"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62" name="Google Shape;6167;p85">
            <a:extLst>
              <a:ext uri="{FF2B5EF4-FFF2-40B4-BE49-F238E27FC236}">
                <a16:creationId xmlns:a16="http://schemas.microsoft.com/office/drawing/2014/main" id="{F3A9AFCD-45E8-7B57-20B8-F8844A1D17E7}"/>
              </a:ext>
            </a:extLst>
          </p:cNvPr>
          <p:cNvGrpSpPr>
            <a:grpSpLocks/>
          </p:cNvGrpSpPr>
          <p:nvPr/>
        </p:nvGrpSpPr>
        <p:grpSpPr bwMode="auto">
          <a:xfrm flipH="1">
            <a:off x="4550422" y="3339563"/>
            <a:ext cx="1117600" cy="887413"/>
            <a:chOff x="4143375" y="2564550"/>
            <a:chExt cx="329175" cy="261675"/>
          </a:xfrm>
        </p:grpSpPr>
        <p:sp>
          <p:nvSpPr>
            <p:cNvPr id="63" name="Google Shape;6168;p85">
              <a:extLst>
                <a:ext uri="{FF2B5EF4-FFF2-40B4-BE49-F238E27FC236}">
                  <a16:creationId xmlns:a16="http://schemas.microsoft.com/office/drawing/2014/main" id="{9A268A0C-D05D-E7DB-E045-E3C34A0CBB1D}"/>
                </a:ext>
              </a:extLst>
            </p:cNvPr>
            <p:cNvSpPr>
              <a:spLocks/>
            </p:cNvSpPr>
            <p:nvPr/>
          </p:nvSpPr>
          <p:spPr bwMode="auto">
            <a:xfrm>
              <a:off x="4143375" y="2564550"/>
              <a:ext cx="329175" cy="261675"/>
            </a:xfrm>
            <a:custGeom>
              <a:avLst/>
              <a:gdLst>
                <a:gd name="T0" fmla="*/ 2629375 w 13167"/>
                <a:gd name="T1" fmla="*/ 665625 h 10467"/>
                <a:gd name="T2" fmla="*/ 2002500 w 13167"/>
                <a:gd name="T3" fmla="*/ 814375 h 10467"/>
                <a:gd name="T4" fmla="*/ 1361250 w 13167"/>
                <a:gd name="T5" fmla="*/ 1175000 h 10467"/>
                <a:gd name="T6" fmla="*/ 2413125 w 13167"/>
                <a:gd name="T7" fmla="*/ 2114375 h 10467"/>
                <a:gd name="T8" fmla="*/ 230000 w 13167"/>
                <a:gd name="T9" fmla="*/ 2831250 h 10467"/>
                <a:gd name="T10" fmla="*/ 462500 w 13167"/>
                <a:gd name="T11" fmla="*/ 3613125 h 10467"/>
                <a:gd name="T12" fmla="*/ 1528750 w 13167"/>
                <a:gd name="T13" fmla="*/ 3441250 h 10467"/>
                <a:gd name="T14" fmla="*/ 589375 w 13167"/>
                <a:gd name="T15" fmla="*/ 4921875 h 10467"/>
                <a:gd name="T16" fmla="*/ 976875 w 13167"/>
                <a:gd name="T17" fmla="*/ 5522500 h 10467"/>
                <a:gd name="T18" fmla="*/ 1930000 w 13167"/>
                <a:gd name="T19" fmla="*/ 4758750 h 10467"/>
                <a:gd name="T20" fmla="*/ 2594375 w 13167"/>
                <a:gd name="T21" fmla="*/ 5900000 h 10467"/>
                <a:gd name="T22" fmla="*/ 2645000 w 13167"/>
                <a:gd name="T23" fmla="*/ 5938750 h 10467"/>
                <a:gd name="T24" fmla="*/ 2691875 w 13167"/>
                <a:gd name="T25" fmla="*/ 5973125 h 10467"/>
                <a:gd name="T26" fmla="*/ 2750000 w 13167"/>
                <a:gd name="T27" fmla="*/ 6013125 h 10467"/>
                <a:gd name="T28" fmla="*/ 2782500 w 13167"/>
                <a:gd name="T29" fmla="*/ 6034375 h 10467"/>
                <a:gd name="T30" fmla="*/ 2800000 w 13167"/>
                <a:gd name="T31" fmla="*/ 6044375 h 10467"/>
                <a:gd name="T32" fmla="*/ 2860000 w 13167"/>
                <a:gd name="T33" fmla="*/ 6079375 h 10467"/>
                <a:gd name="T34" fmla="*/ 2891250 w 13167"/>
                <a:gd name="T35" fmla="*/ 6096875 h 10467"/>
                <a:gd name="T36" fmla="*/ 2941250 w 13167"/>
                <a:gd name="T37" fmla="*/ 6123125 h 10467"/>
                <a:gd name="T38" fmla="*/ 3007500 w 13167"/>
                <a:gd name="T39" fmla="*/ 6154375 h 10467"/>
                <a:gd name="T40" fmla="*/ 3058125 w 13167"/>
                <a:gd name="T41" fmla="*/ 6175625 h 10467"/>
                <a:gd name="T42" fmla="*/ 3123125 w 13167"/>
                <a:gd name="T43" fmla="*/ 6200625 h 10467"/>
                <a:gd name="T44" fmla="*/ 3182500 w 13167"/>
                <a:gd name="T45" fmla="*/ 6221875 h 10467"/>
                <a:gd name="T46" fmla="*/ 3238125 w 13167"/>
                <a:gd name="T47" fmla="*/ 6239375 h 10467"/>
                <a:gd name="T48" fmla="*/ 3261250 w 13167"/>
                <a:gd name="T49" fmla="*/ 6246875 h 10467"/>
                <a:gd name="T50" fmla="*/ 3331250 w 13167"/>
                <a:gd name="T51" fmla="*/ 6264375 h 10467"/>
                <a:gd name="T52" fmla="*/ 3366875 w 13167"/>
                <a:gd name="T53" fmla="*/ 6273125 h 10467"/>
                <a:gd name="T54" fmla="*/ 3439375 w 13167"/>
                <a:gd name="T55" fmla="*/ 6287500 h 10467"/>
                <a:gd name="T56" fmla="*/ 3456875 w 13167"/>
                <a:gd name="T57" fmla="*/ 6290000 h 10467"/>
                <a:gd name="T58" fmla="*/ 3520000 w 13167"/>
                <a:gd name="T59" fmla="*/ 6300000 h 10467"/>
                <a:gd name="T60" fmla="*/ 3564375 w 13167"/>
                <a:gd name="T61" fmla="*/ 6304375 h 10467"/>
                <a:gd name="T62" fmla="*/ 3634375 w 13167"/>
                <a:gd name="T63" fmla="*/ 6311875 h 10467"/>
                <a:gd name="T64" fmla="*/ 3651250 w 13167"/>
                <a:gd name="T65" fmla="*/ 6313125 h 10467"/>
                <a:gd name="T66" fmla="*/ 3713125 w 13167"/>
                <a:gd name="T67" fmla="*/ 6315000 h 10467"/>
                <a:gd name="T68" fmla="*/ 3772500 w 13167"/>
                <a:gd name="T69" fmla="*/ 6316250 h 10467"/>
                <a:gd name="T70" fmla="*/ 5528125 w 13167"/>
                <a:gd name="T71" fmla="*/ 6245000 h 10467"/>
                <a:gd name="T72" fmla="*/ 5953750 w 13167"/>
                <a:gd name="T73" fmla="*/ 6541250 h 10467"/>
                <a:gd name="T74" fmla="*/ 6393125 w 13167"/>
                <a:gd name="T75" fmla="*/ 5050000 h 10467"/>
                <a:gd name="T76" fmla="*/ 7045625 w 13167"/>
                <a:gd name="T77" fmla="*/ 5830625 h 10467"/>
                <a:gd name="T78" fmla="*/ 7525625 w 13167"/>
                <a:gd name="T79" fmla="*/ 5955625 h 10467"/>
                <a:gd name="T80" fmla="*/ 7430625 w 13167"/>
                <a:gd name="T81" fmla="*/ 4184375 h 10467"/>
                <a:gd name="T82" fmla="*/ 7623125 w 13167"/>
                <a:gd name="T83" fmla="*/ 4257500 h 10467"/>
                <a:gd name="T84" fmla="*/ 8110625 w 13167"/>
                <a:gd name="T85" fmla="*/ 4120000 h 10467"/>
                <a:gd name="T86" fmla="*/ 7447500 w 13167"/>
                <a:gd name="T87" fmla="*/ 2961875 h 10467"/>
                <a:gd name="T88" fmla="*/ 8050000 w 13167"/>
                <a:gd name="T89" fmla="*/ 2663125 h 10467"/>
                <a:gd name="T90" fmla="*/ 6826250 w 13167"/>
                <a:gd name="T91" fmla="*/ 1861250 h 10467"/>
                <a:gd name="T92" fmla="*/ 6200000 w 13167"/>
                <a:gd name="T93" fmla="*/ 1936250 h 10467"/>
                <a:gd name="T94" fmla="*/ 6117500 w 13167"/>
                <a:gd name="T95" fmla="*/ 1812500 h 10467"/>
                <a:gd name="T96" fmla="*/ 4466250 w 13167"/>
                <a:gd name="T97" fmla="*/ 972500 h 10467"/>
                <a:gd name="T98" fmla="*/ 4023125 w 13167"/>
                <a:gd name="T99" fmla="*/ 645000 h 1046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167" h="10467" extrusionOk="0">
                  <a:moveTo>
                    <a:pt x="4770" y="0"/>
                  </a:moveTo>
                  <a:cubicBezTo>
                    <a:pt x="4222" y="0"/>
                    <a:pt x="3898" y="614"/>
                    <a:pt x="4207" y="1065"/>
                  </a:cubicBezTo>
                  <a:lnTo>
                    <a:pt x="4631" y="1687"/>
                  </a:lnTo>
                  <a:cubicBezTo>
                    <a:pt x="4251" y="1464"/>
                    <a:pt x="3777" y="1303"/>
                    <a:pt x="3204" y="1303"/>
                  </a:cubicBezTo>
                  <a:cubicBezTo>
                    <a:pt x="3059" y="1303"/>
                    <a:pt x="2908" y="1313"/>
                    <a:pt x="2751" y="1335"/>
                  </a:cubicBezTo>
                  <a:cubicBezTo>
                    <a:pt x="2463" y="1375"/>
                    <a:pt x="2233" y="1593"/>
                    <a:pt x="2178" y="1880"/>
                  </a:cubicBezTo>
                  <a:cubicBezTo>
                    <a:pt x="2121" y="2165"/>
                    <a:pt x="2253" y="2454"/>
                    <a:pt x="2505" y="2600"/>
                  </a:cubicBezTo>
                  <a:lnTo>
                    <a:pt x="3861" y="3383"/>
                  </a:lnTo>
                  <a:cubicBezTo>
                    <a:pt x="3797" y="3379"/>
                    <a:pt x="3731" y="3378"/>
                    <a:pt x="3662" y="3378"/>
                  </a:cubicBezTo>
                  <a:cubicBezTo>
                    <a:pt x="2854" y="3378"/>
                    <a:pt x="1747" y="3631"/>
                    <a:pt x="368" y="4530"/>
                  </a:cubicBezTo>
                  <a:cubicBezTo>
                    <a:pt x="117" y="4694"/>
                    <a:pt x="1" y="5004"/>
                    <a:pt x="88" y="5294"/>
                  </a:cubicBezTo>
                  <a:cubicBezTo>
                    <a:pt x="174" y="5583"/>
                    <a:pt x="439" y="5781"/>
                    <a:pt x="740" y="5781"/>
                  </a:cubicBezTo>
                  <a:cubicBezTo>
                    <a:pt x="777" y="5781"/>
                    <a:pt x="816" y="5777"/>
                    <a:pt x="853" y="5772"/>
                  </a:cubicBezTo>
                  <a:lnTo>
                    <a:pt x="2446" y="5506"/>
                  </a:lnTo>
                  <a:cubicBezTo>
                    <a:pt x="1891" y="6093"/>
                    <a:pt x="1388" y="6886"/>
                    <a:pt x="943" y="7875"/>
                  </a:cubicBezTo>
                  <a:cubicBezTo>
                    <a:pt x="809" y="8174"/>
                    <a:pt x="906" y="8526"/>
                    <a:pt x="1175" y="8714"/>
                  </a:cubicBezTo>
                  <a:cubicBezTo>
                    <a:pt x="1292" y="8796"/>
                    <a:pt x="1428" y="8836"/>
                    <a:pt x="1563" y="8836"/>
                  </a:cubicBezTo>
                  <a:cubicBezTo>
                    <a:pt x="1737" y="8836"/>
                    <a:pt x="1911" y="8769"/>
                    <a:pt x="2042" y="8640"/>
                  </a:cubicBezTo>
                  <a:lnTo>
                    <a:pt x="3088" y="7614"/>
                  </a:lnTo>
                  <a:cubicBezTo>
                    <a:pt x="3207" y="8328"/>
                    <a:pt x="3583" y="8977"/>
                    <a:pt x="4145" y="9435"/>
                  </a:cubicBezTo>
                  <a:lnTo>
                    <a:pt x="4151" y="9440"/>
                  </a:lnTo>
                  <a:cubicBezTo>
                    <a:pt x="4173" y="9457"/>
                    <a:pt x="4193" y="9473"/>
                    <a:pt x="4215" y="9490"/>
                  </a:cubicBezTo>
                  <a:lnTo>
                    <a:pt x="4232" y="9502"/>
                  </a:lnTo>
                  <a:cubicBezTo>
                    <a:pt x="4255" y="9520"/>
                    <a:pt x="4279" y="9537"/>
                    <a:pt x="4302" y="9554"/>
                  </a:cubicBezTo>
                  <a:lnTo>
                    <a:pt x="4307" y="9557"/>
                  </a:lnTo>
                  <a:cubicBezTo>
                    <a:pt x="4329" y="9574"/>
                    <a:pt x="4353" y="9589"/>
                    <a:pt x="4376" y="9606"/>
                  </a:cubicBezTo>
                  <a:lnTo>
                    <a:pt x="4400" y="9621"/>
                  </a:lnTo>
                  <a:lnTo>
                    <a:pt x="4403" y="9623"/>
                  </a:lnTo>
                  <a:cubicBezTo>
                    <a:pt x="4420" y="9633"/>
                    <a:pt x="4435" y="9644"/>
                    <a:pt x="4452" y="9655"/>
                  </a:cubicBezTo>
                  <a:lnTo>
                    <a:pt x="4458" y="9658"/>
                  </a:lnTo>
                  <a:cubicBezTo>
                    <a:pt x="4465" y="9663"/>
                    <a:pt x="4472" y="9666"/>
                    <a:pt x="4480" y="9671"/>
                  </a:cubicBezTo>
                  <a:cubicBezTo>
                    <a:pt x="4504" y="9686"/>
                    <a:pt x="4527" y="9700"/>
                    <a:pt x="4549" y="9713"/>
                  </a:cubicBezTo>
                  <a:cubicBezTo>
                    <a:pt x="4557" y="9718"/>
                    <a:pt x="4567" y="9723"/>
                    <a:pt x="4576" y="9727"/>
                  </a:cubicBezTo>
                  <a:lnTo>
                    <a:pt x="4582" y="9732"/>
                  </a:lnTo>
                  <a:lnTo>
                    <a:pt x="4626" y="9755"/>
                  </a:lnTo>
                  <a:cubicBezTo>
                    <a:pt x="4638" y="9762"/>
                    <a:pt x="4651" y="9769"/>
                    <a:pt x="4663" y="9775"/>
                  </a:cubicBezTo>
                  <a:cubicBezTo>
                    <a:pt x="4678" y="9782"/>
                    <a:pt x="4693" y="9790"/>
                    <a:pt x="4706" y="9797"/>
                  </a:cubicBezTo>
                  <a:cubicBezTo>
                    <a:pt x="4725" y="9805"/>
                    <a:pt x="4743" y="9814"/>
                    <a:pt x="4762" y="9824"/>
                  </a:cubicBezTo>
                  <a:lnTo>
                    <a:pt x="4812" y="9847"/>
                  </a:lnTo>
                  <a:cubicBezTo>
                    <a:pt x="4825" y="9852"/>
                    <a:pt x="4839" y="9859"/>
                    <a:pt x="4852" y="9864"/>
                  </a:cubicBezTo>
                  <a:lnTo>
                    <a:pt x="4893" y="9881"/>
                  </a:lnTo>
                  <a:lnTo>
                    <a:pt x="4934" y="9898"/>
                  </a:lnTo>
                  <a:cubicBezTo>
                    <a:pt x="4956" y="9906"/>
                    <a:pt x="4975" y="9914"/>
                    <a:pt x="4997" y="9921"/>
                  </a:cubicBezTo>
                  <a:cubicBezTo>
                    <a:pt x="5013" y="9928"/>
                    <a:pt x="5028" y="9933"/>
                    <a:pt x="5045" y="9940"/>
                  </a:cubicBezTo>
                  <a:lnTo>
                    <a:pt x="5092" y="9955"/>
                  </a:lnTo>
                  <a:lnTo>
                    <a:pt x="5132" y="9968"/>
                  </a:lnTo>
                  <a:lnTo>
                    <a:pt x="5181" y="9983"/>
                  </a:lnTo>
                  <a:lnTo>
                    <a:pt x="5188" y="9985"/>
                  </a:lnTo>
                  <a:lnTo>
                    <a:pt x="5218" y="9995"/>
                  </a:lnTo>
                  <a:cubicBezTo>
                    <a:pt x="5245" y="10002"/>
                    <a:pt x="5270" y="10008"/>
                    <a:pt x="5297" y="10015"/>
                  </a:cubicBezTo>
                  <a:cubicBezTo>
                    <a:pt x="5308" y="10018"/>
                    <a:pt x="5319" y="10020"/>
                    <a:pt x="5330" y="10023"/>
                  </a:cubicBezTo>
                  <a:lnTo>
                    <a:pt x="5334" y="10025"/>
                  </a:lnTo>
                  <a:cubicBezTo>
                    <a:pt x="5352" y="10028"/>
                    <a:pt x="5369" y="10034"/>
                    <a:pt x="5387" y="10037"/>
                  </a:cubicBezTo>
                  <a:lnTo>
                    <a:pt x="5424" y="10045"/>
                  </a:lnTo>
                  <a:cubicBezTo>
                    <a:pt x="5451" y="10050"/>
                    <a:pt x="5476" y="10055"/>
                    <a:pt x="5503" y="10060"/>
                  </a:cubicBezTo>
                  <a:lnTo>
                    <a:pt x="5526" y="10064"/>
                  </a:lnTo>
                  <a:lnTo>
                    <a:pt x="5531" y="10064"/>
                  </a:lnTo>
                  <a:cubicBezTo>
                    <a:pt x="5553" y="10069"/>
                    <a:pt x="5577" y="10072"/>
                    <a:pt x="5599" y="10075"/>
                  </a:cubicBezTo>
                  <a:lnTo>
                    <a:pt x="5632" y="10080"/>
                  </a:lnTo>
                  <a:lnTo>
                    <a:pt x="5699" y="10087"/>
                  </a:lnTo>
                  <a:lnTo>
                    <a:pt x="5703" y="10087"/>
                  </a:lnTo>
                  <a:cubicBezTo>
                    <a:pt x="5711" y="10087"/>
                    <a:pt x="5718" y="10091"/>
                    <a:pt x="5726" y="10091"/>
                  </a:cubicBezTo>
                  <a:cubicBezTo>
                    <a:pt x="5756" y="10094"/>
                    <a:pt x="5785" y="10096"/>
                    <a:pt x="5815" y="10099"/>
                  </a:cubicBezTo>
                  <a:lnTo>
                    <a:pt x="5838" y="10101"/>
                  </a:lnTo>
                  <a:lnTo>
                    <a:pt x="5842" y="10101"/>
                  </a:lnTo>
                  <a:cubicBezTo>
                    <a:pt x="5865" y="10101"/>
                    <a:pt x="5889" y="10102"/>
                    <a:pt x="5912" y="10104"/>
                  </a:cubicBezTo>
                  <a:lnTo>
                    <a:pt x="5941" y="10104"/>
                  </a:lnTo>
                  <a:cubicBezTo>
                    <a:pt x="5974" y="10104"/>
                    <a:pt x="6003" y="10106"/>
                    <a:pt x="6030" y="10106"/>
                  </a:cubicBezTo>
                  <a:lnTo>
                    <a:pt x="6036" y="10106"/>
                  </a:lnTo>
                  <a:cubicBezTo>
                    <a:pt x="7007" y="10106"/>
                    <a:pt x="7918" y="9633"/>
                    <a:pt x="8478" y="8840"/>
                  </a:cubicBezTo>
                  <a:lnTo>
                    <a:pt x="8845" y="9992"/>
                  </a:lnTo>
                  <a:cubicBezTo>
                    <a:pt x="8936" y="10273"/>
                    <a:pt x="9197" y="10466"/>
                    <a:pt x="9494" y="10466"/>
                  </a:cubicBezTo>
                  <a:lnTo>
                    <a:pt x="9526" y="10466"/>
                  </a:lnTo>
                  <a:cubicBezTo>
                    <a:pt x="9833" y="10451"/>
                    <a:pt x="10093" y="10231"/>
                    <a:pt x="10160" y="9931"/>
                  </a:cubicBezTo>
                  <a:cubicBezTo>
                    <a:pt x="10316" y="9217"/>
                    <a:pt x="10316" y="8600"/>
                    <a:pt x="10229" y="8080"/>
                  </a:cubicBezTo>
                  <a:lnTo>
                    <a:pt x="11273" y="9329"/>
                  </a:lnTo>
                  <a:cubicBezTo>
                    <a:pt x="11406" y="9488"/>
                    <a:pt x="11599" y="9575"/>
                    <a:pt x="11797" y="9575"/>
                  </a:cubicBezTo>
                  <a:cubicBezTo>
                    <a:pt x="11879" y="9575"/>
                    <a:pt x="11962" y="9560"/>
                    <a:pt x="12041" y="9529"/>
                  </a:cubicBezTo>
                  <a:cubicBezTo>
                    <a:pt x="12313" y="9423"/>
                    <a:pt x="12489" y="9156"/>
                    <a:pt x="12477" y="8866"/>
                  </a:cubicBezTo>
                  <a:cubicBezTo>
                    <a:pt x="12442" y="8013"/>
                    <a:pt x="12246" y="7287"/>
                    <a:pt x="11889" y="6695"/>
                  </a:cubicBezTo>
                  <a:lnTo>
                    <a:pt x="12197" y="6812"/>
                  </a:lnTo>
                  <a:cubicBezTo>
                    <a:pt x="12276" y="6842"/>
                    <a:pt x="12358" y="6857"/>
                    <a:pt x="12439" y="6857"/>
                  </a:cubicBezTo>
                  <a:cubicBezTo>
                    <a:pt x="12645" y="6857"/>
                    <a:pt x="12846" y="6762"/>
                    <a:pt x="12977" y="6592"/>
                  </a:cubicBezTo>
                  <a:cubicBezTo>
                    <a:pt x="13162" y="6354"/>
                    <a:pt x="13167" y="6026"/>
                    <a:pt x="12994" y="5781"/>
                  </a:cubicBezTo>
                  <a:cubicBezTo>
                    <a:pt x="12680" y="5345"/>
                    <a:pt x="12320" y="4996"/>
                    <a:pt x="11916" y="4739"/>
                  </a:cubicBezTo>
                  <a:lnTo>
                    <a:pt x="12229" y="4739"/>
                  </a:lnTo>
                  <a:cubicBezTo>
                    <a:pt x="12528" y="4739"/>
                    <a:pt x="12791" y="4547"/>
                    <a:pt x="12880" y="4261"/>
                  </a:cubicBezTo>
                  <a:cubicBezTo>
                    <a:pt x="12969" y="3978"/>
                    <a:pt x="12863" y="3669"/>
                    <a:pt x="12620" y="3498"/>
                  </a:cubicBezTo>
                  <a:cubicBezTo>
                    <a:pt x="12057" y="3106"/>
                    <a:pt x="11461" y="2978"/>
                    <a:pt x="10922" y="2978"/>
                  </a:cubicBezTo>
                  <a:cubicBezTo>
                    <a:pt x="10556" y="2978"/>
                    <a:pt x="10216" y="3037"/>
                    <a:pt x="9930" y="3113"/>
                  </a:cubicBezTo>
                  <a:lnTo>
                    <a:pt x="9920" y="3098"/>
                  </a:lnTo>
                  <a:cubicBezTo>
                    <a:pt x="9878" y="3032"/>
                    <a:pt x="9835" y="2965"/>
                    <a:pt x="9789" y="2901"/>
                  </a:cubicBezTo>
                  <a:cubicBezTo>
                    <a:pt x="9788" y="2901"/>
                    <a:pt x="9788" y="2900"/>
                    <a:pt x="9788" y="2900"/>
                  </a:cubicBezTo>
                  <a:lnTo>
                    <a:pt x="9784" y="2896"/>
                  </a:lnTo>
                  <a:cubicBezTo>
                    <a:pt x="9164" y="2046"/>
                    <a:pt x="8179" y="1556"/>
                    <a:pt x="7146" y="1556"/>
                  </a:cubicBezTo>
                  <a:cubicBezTo>
                    <a:pt x="6987" y="1556"/>
                    <a:pt x="6827" y="1568"/>
                    <a:pt x="6667" y="1592"/>
                  </a:cubicBezTo>
                  <a:cubicBezTo>
                    <a:pt x="6608" y="1397"/>
                    <a:pt x="6533" y="1209"/>
                    <a:pt x="6437" y="1032"/>
                  </a:cubicBezTo>
                  <a:cubicBezTo>
                    <a:pt x="6076" y="368"/>
                    <a:pt x="5485" y="0"/>
                    <a:pt x="477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4" name="Google Shape;6169;p85">
              <a:extLst>
                <a:ext uri="{FF2B5EF4-FFF2-40B4-BE49-F238E27FC236}">
                  <a16:creationId xmlns:a16="http://schemas.microsoft.com/office/drawing/2014/main" id="{2151AF3A-2EB2-9D31-2D6B-C0C111CFB9A7}"/>
                </a:ext>
              </a:extLst>
            </p:cNvPr>
            <p:cNvSpPr/>
            <p:nvPr/>
          </p:nvSpPr>
          <p:spPr>
            <a:xfrm>
              <a:off x="4182652" y="2684387"/>
              <a:ext cx="79956" cy="83792"/>
            </a:xfrm>
            <a:custGeom>
              <a:avLst/>
              <a:gdLst/>
              <a:ahLst/>
              <a:cxnLst/>
              <a:rect l="l" t="t" r="r" b="b"/>
              <a:pathLst>
                <a:path w="3206" h="3360" fill="none" extrusionOk="0">
                  <a:moveTo>
                    <a:pt x="3205" y="219"/>
                  </a:moveTo>
                  <a:cubicBezTo>
                    <a:pt x="3205" y="219"/>
                    <a:pt x="1510" y="1"/>
                    <a:pt x="1" y="336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65" name="Google Shape;6170;p85">
              <a:extLst>
                <a:ext uri="{FF2B5EF4-FFF2-40B4-BE49-F238E27FC236}">
                  <a16:creationId xmlns:a16="http://schemas.microsoft.com/office/drawing/2014/main" id="{0EB6D9B2-FD1A-9A87-B3CB-8DEDD9828076}"/>
                </a:ext>
              </a:extLst>
            </p:cNvPr>
            <p:cNvSpPr/>
            <p:nvPr/>
          </p:nvSpPr>
          <p:spPr>
            <a:xfrm>
              <a:off x="4162078" y="2647406"/>
              <a:ext cx="105205" cy="44471"/>
            </a:xfrm>
            <a:custGeom>
              <a:avLst/>
              <a:gdLst/>
              <a:ahLst/>
              <a:cxnLst/>
              <a:rect l="l" t="t" r="r" b="b"/>
              <a:pathLst>
                <a:path w="4210" h="1783" fill="none" extrusionOk="0">
                  <a:moveTo>
                    <a:pt x="4210" y="1079"/>
                  </a:moveTo>
                  <a:cubicBezTo>
                    <a:pt x="4126" y="1037"/>
                    <a:pt x="2737" y="0"/>
                    <a:pt x="0" y="1783"/>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66" name="Google Shape;6171;p85">
              <a:extLst>
                <a:ext uri="{FF2B5EF4-FFF2-40B4-BE49-F238E27FC236}">
                  <a16:creationId xmlns:a16="http://schemas.microsoft.com/office/drawing/2014/main" id="{A81CE1E2-5A54-A504-0E2D-28222536DDA0}"/>
                </a:ext>
              </a:extLst>
            </p:cNvPr>
            <p:cNvSpPr/>
            <p:nvPr/>
          </p:nvSpPr>
          <p:spPr>
            <a:xfrm>
              <a:off x="4214447" y="2608553"/>
              <a:ext cx="62188" cy="42130"/>
            </a:xfrm>
            <a:custGeom>
              <a:avLst/>
              <a:gdLst/>
              <a:ahLst/>
              <a:cxnLst/>
              <a:rect l="l" t="t" r="r" b="b"/>
              <a:pathLst>
                <a:path w="2480" h="1681" fill="none" extrusionOk="0">
                  <a:moveTo>
                    <a:pt x="2479" y="1680"/>
                  </a:moveTo>
                  <a:cubicBezTo>
                    <a:pt x="2479" y="1680"/>
                    <a:pt x="1773" y="0"/>
                    <a:pt x="1" y="248"/>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67" name="Google Shape;6172;p85">
              <a:extLst>
                <a:ext uri="{FF2B5EF4-FFF2-40B4-BE49-F238E27FC236}">
                  <a16:creationId xmlns:a16="http://schemas.microsoft.com/office/drawing/2014/main" id="{B277CACC-39E7-C02B-E289-A55B4EB27FFB}"/>
                </a:ext>
              </a:extLst>
            </p:cNvPr>
            <p:cNvSpPr/>
            <p:nvPr/>
          </p:nvSpPr>
          <p:spPr>
            <a:xfrm>
              <a:off x="4262608" y="2581402"/>
              <a:ext cx="35068" cy="51024"/>
            </a:xfrm>
            <a:custGeom>
              <a:avLst/>
              <a:gdLst/>
              <a:ahLst/>
              <a:cxnLst/>
              <a:rect l="l" t="t" r="r" b="b"/>
              <a:pathLst>
                <a:path w="1396" h="2032" fill="none" extrusionOk="0">
                  <a:moveTo>
                    <a:pt x="1386" y="2032"/>
                  </a:moveTo>
                  <a:cubicBezTo>
                    <a:pt x="1386" y="2032"/>
                    <a:pt x="1396" y="1"/>
                    <a:pt x="0" y="1"/>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68" name="Google Shape;6173;p85">
              <a:extLst>
                <a:ext uri="{FF2B5EF4-FFF2-40B4-BE49-F238E27FC236}">
                  <a16:creationId xmlns:a16="http://schemas.microsoft.com/office/drawing/2014/main" id="{5B11D51B-01C9-5B11-4BAE-C2F04C35B19C}"/>
                </a:ext>
              </a:extLst>
            </p:cNvPr>
            <p:cNvSpPr/>
            <p:nvPr/>
          </p:nvSpPr>
          <p:spPr>
            <a:xfrm>
              <a:off x="4377632" y="2643661"/>
              <a:ext cx="71539" cy="22469"/>
            </a:xfrm>
            <a:custGeom>
              <a:avLst/>
              <a:gdLst/>
              <a:ahLst/>
              <a:cxnLst/>
              <a:rect l="l" t="t" r="r" b="b"/>
              <a:pathLst>
                <a:path w="2863" h="898" fill="none" extrusionOk="0">
                  <a:moveTo>
                    <a:pt x="0" y="898"/>
                  </a:moveTo>
                  <a:cubicBezTo>
                    <a:pt x="0" y="898"/>
                    <a:pt x="1577" y="0"/>
                    <a:pt x="2863" y="898"/>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69" name="Google Shape;6174;p85">
              <a:extLst>
                <a:ext uri="{FF2B5EF4-FFF2-40B4-BE49-F238E27FC236}">
                  <a16:creationId xmlns:a16="http://schemas.microsoft.com/office/drawing/2014/main" id="{939387A2-35C3-F9CE-870C-50F3A6147802}"/>
                </a:ext>
              </a:extLst>
            </p:cNvPr>
            <p:cNvSpPr/>
            <p:nvPr/>
          </p:nvSpPr>
          <p:spPr>
            <a:xfrm>
              <a:off x="4377632" y="2674088"/>
              <a:ext cx="76683" cy="44939"/>
            </a:xfrm>
            <a:custGeom>
              <a:avLst/>
              <a:gdLst/>
              <a:ahLst/>
              <a:cxnLst/>
              <a:rect l="l" t="t" r="r" b="b"/>
              <a:pathLst>
                <a:path w="3070" h="1806" fill="none" extrusionOk="0">
                  <a:moveTo>
                    <a:pt x="0" y="636"/>
                  </a:moveTo>
                  <a:cubicBezTo>
                    <a:pt x="0" y="636"/>
                    <a:pt x="1785" y="1"/>
                    <a:pt x="3069" y="1805"/>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70" name="Google Shape;6175;p85">
              <a:extLst>
                <a:ext uri="{FF2B5EF4-FFF2-40B4-BE49-F238E27FC236}">
                  <a16:creationId xmlns:a16="http://schemas.microsoft.com/office/drawing/2014/main" id="{41E47BCF-E83B-2291-81EE-75124AF32FF5}"/>
                </a:ext>
              </a:extLst>
            </p:cNvPr>
            <p:cNvSpPr/>
            <p:nvPr/>
          </p:nvSpPr>
          <p:spPr>
            <a:xfrm>
              <a:off x="4372956" y="2708729"/>
              <a:ext cx="65461" cy="78175"/>
            </a:xfrm>
            <a:custGeom>
              <a:avLst/>
              <a:gdLst/>
              <a:ahLst/>
              <a:cxnLst/>
              <a:rect l="l" t="t" r="r" b="b"/>
              <a:pathLst>
                <a:path w="2617" h="3132" fill="none" extrusionOk="0">
                  <a:moveTo>
                    <a:pt x="1" y="1"/>
                  </a:moveTo>
                  <a:cubicBezTo>
                    <a:pt x="1" y="1"/>
                    <a:pt x="2493" y="43"/>
                    <a:pt x="2617" y="3132"/>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71" name="Google Shape;6176;p85">
              <a:extLst>
                <a:ext uri="{FF2B5EF4-FFF2-40B4-BE49-F238E27FC236}">
                  <a16:creationId xmlns:a16="http://schemas.microsoft.com/office/drawing/2014/main" id="{30131914-87FD-4B63-0F0A-686937F00353}"/>
                </a:ext>
              </a:extLst>
            </p:cNvPr>
            <p:cNvSpPr/>
            <p:nvPr/>
          </p:nvSpPr>
          <p:spPr>
            <a:xfrm>
              <a:off x="4351915" y="2719027"/>
              <a:ext cx="43017" cy="90346"/>
            </a:xfrm>
            <a:custGeom>
              <a:avLst/>
              <a:gdLst/>
              <a:ahLst/>
              <a:cxnLst/>
              <a:rect l="l" t="t" r="r" b="b"/>
              <a:pathLst>
                <a:path w="1713" h="3609" fill="none" extrusionOk="0">
                  <a:moveTo>
                    <a:pt x="0" y="0"/>
                  </a:moveTo>
                  <a:cubicBezTo>
                    <a:pt x="0" y="0"/>
                    <a:pt x="1713" y="1058"/>
                    <a:pt x="1154" y="3609"/>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72" name="Google Shape;6177;p85">
              <a:extLst>
                <a:ext uri="{FF2B5EF4-FFF2-40B4-BE49-F238E27FC236}">
                  <a16:creationId xmlns:a16="http://schemas.microsoft.com/office/drawing/2014/main" id="{D2F106EE-95B1-DE78-6297-B3AE2B9CD48A}"/>
                </a:ext>
              </a:extLst>
            </p:cNvPr>
            <p:cNvSpPr>
              <a:spLocks/>
            </p:cNvSpPr>
            <p:nvPr/>
          </p:nvSpPr>
          <p:spPr bwMode="auto">
            <a:xfrm>
              <a:off x="4251225" y="2620475"/>
              <a:ext cx="141750" cy="129125"/>
            </a:xfrm>
            <a:custGeom>
              <a:avLst/>
              <a:gdLst>
                <a:gd name="T0" fmla="*/ 1771875 w 5670"/>
                <a:gd name="T1" fmla="*/ 625 h 5165"/>
                <a:gd name="T2" fmla="*/ 631250 w 5670"/>
                <a:gd name="T3" fmla="*/ 473125 h 5165"/>
                <a:gd name="T4" fmla="*/ 631250 w 5670"/>
                <a:gd name="T5" fmla="*/ 2755625 h 5165"/>
                <a:gd name="T6" fmla="*/ 1771875 w 5670"/>
                <a:gd name="T7" fmla="*/ 3228125 h 5165"/>
                <a:gd name="T8" fmla="*/ 2912500 w 5670"/>
                <a:gd name="T9" fmla="*/ 2755625 h 5165"/>
                <a:gd name="T10" fmla="*/ 2912500 w 5670"/>
                <a:gd name="T11" fmla="*/ 473125 h 5165"/>
                <a:gd name="T12" fmla="*/ 1771875 w 5670"/>
                <a:gd name="T13" fmla="*/ 625 h 51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70" h="5165" extrusionOk="0">
                  <a:moveTo>
                    <a:pt x="2835" y="1"/>
                  </a:moveTo>
                  <a:cubicBezTo>
                    <a:pt x="2174" y="1"/>
                    <a:pt x="1513" y="253"/>
                    <a:pt x="1010" y="757"/>
                  </a:cubicBezTo>
                  <a:cubicBezTo>
                    <a:pt x="0" y="1766"/>
                    <a:pt x="0" y="3401"/>
                    <a:pt x="1010" y="4409"/>
                  </a:cubicBezTo>
                  <a:cubicBezTo>
                    <a:pt x="1513" y="4913"/>
                    <a:pt x="2174" y="5165"/>
                    <a:pt x="2835" y="5165"/>
                  </a:cubicBezTo>
                  <a:cubicBezTo>
                    <a:pt x="3496" y="5165"/>
                    <a:pt x="4156" y="4913"/>
                    <a:pt x="4660" y="4409"/>
                  </a:cubicBezTo>
                  <a:cubicBezTo>
                    <a:pt x="5670" y="3401"/>
                    <a:pt x="5670" y="1766"/>
                    <a:pt x="4660" y="757"/>
                  </a:cubicBezTo>
                  <a:cubicBezTo>
                    <a:pt x="4156" y="253"/>
                    <a:pt x="3496" y="1"/>
                    <a:pt x="283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3" name="Google Shape;6178;p85">
              <a:extLst>
                <a:ext uri="{FF2B5EF4-FFF2-40B4-BE49-F238E27FC236}">
                  <a16:creationId xmlns:a16="http://schemas.microsoft.com/office/drawing/2014/main" id="{50AAE662-B268-D0FF-D689-2CFBA9906B99}"/>
                </a:ext>
              </a:extLst>
            </p:cNvPr>
            <p:cNvSpPr>
              <a:spLocks/>
            </p:cNvSpPr>
            <p:nvPr/>
          </p:nvSpPr>
          <p:spPr bwMode="auto">
            <a:xfrm>
              <a:off x="4287975" y="2623875"/>
              <a:ext cx="98725" cy="125750"/>
            </a:xfrm>
            <a:custGeom>
              <a:avLst/>
              <a:gdLst>
                <a:gd name="T0" fmla="*/ 1369375 w 3949"/>
                <a:gd name="T1" fmla="*/ 0 h 5030"/>
                <a:gd name="T2" fmla="*/ 1369375 w 3949"/>
                <a:gd name="T3" fmla="*/ 0 h 5030"/>
                <a:gd name="T4" fmla="*/ 2067500 w 3949"/>
                <a:gd name="T5" fmla="*/ 1813125 h 5030"/>
                <a:gd name="T6" fmla="*/ 516250 w 3949"/>
                <a:gd name="T7" fmla="*/ 2983750 h 5030"/>
                <a:gd name="T8" fmla="*/ 625 w 3949"/>
                <a:gd name="T9" fmla="*/ 2899375 h 5030"/>
                <a:gd name="T10" fmla="*/ 625 w 3949"/>
                <a:gd name="T11" fmla="*/ 2899375 h 5030"/>
                <a:gd name="T12" fmla="*/ 853125 w 3949"/>
                <a:gd name="T13" fmla="*/ 3143125 h 5030"/>
                <a:gd name="T14" fmla="*/ 1636250 w 3949"/>
                <a:gd name="T15" fmla="*/ 2940000 h 5030"/>
                <a:gd name="T16" fmla="*/ 2467500 w 3949"/>
                <a:gd name="T17" fmla="*/ 1529375 h 5030"/>
                <a:gd name="T18" fmla="*/ 1369375 w 3949"/>
                <a:gd name="T19" fmla="*/ 0 h 50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49" h="5030" extrusionOk="0">
                  <a:moveTo>
                    <a:pt x="2191" y="0"/>
                  </a:moveTo>
                  <a:lnTo>
                    <a:pt x="2191" y="0"/>
                  </a:lnTo>
                  <a:cubicBezTo>
                    <a:pt x="3168" y="611"/>
                    <a:pt x="3625" y="1795"/>
                    <a:pt x="3308" y="2901"/>
                  </a:cubicBezTo>
                  <a:cubicBezTo>
                    <a:pt x="2991" y="4010"/>
                    <a:pt x="1978" y="4774"/>
                    <a:pt x="826" y="4774"/>
                  </a:cubicBezTo>
                  <a:cubicBezTo>
                    <a:pt x="544" y="4774"/>
                    <a:pt x="266" y="4729"/>
                    <a:pt x="1" y="4639"/>
                  </a:cubicBezTo>
                  <a:cubicBezTo>
                    <a:pt x="417" y="4899"/>
                    <a:pt x="890" y="5029"/>
                    <a:pt x="1365" y="5029"/>
                  </a:cubicBezTo>
                  <a:cubicBezTo>
                    <a:pt x="1796" y="5029"/>
                    <a:pt x="2228" y="4921"/>
                    <a:pt x="2618" y="4704"/>
                  </a:cubicBezTo>
                  <a:cubicBezTo>
                    <a:pt x="3438" y="4250"/>
                    <a:pt x="3948" y="3386"/>
                    <a:pt x="3948" y="2447"/>
                  </a:cubicBezTo>
                  <a:cubicBezTo>
                    <a:pt x="3948" y="1338"/>
                    <a:pt x="3241" y="354"/>
                    <a:pt x="2191"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4" name="Google Shape;6179;p85">
              <a:extLst>
                <a:ext uri="{FF2B5EF4-FFF2-40B4-BE49-F238E27FC236}">
                  <a16:creationId xmlns:a16="http://schemas.microsoft.com/office/drawing/2014/main" id="{A2086DE1-F4B1-3B6F-A227-A383F80DF97A}"/>
                </a:ext>
              </a:extLst>
            </p:cNvPr>
            <p:cNvSpPr/>
            <p:nvPr/>
          </p:nvSpPr>
          <p:spPr>
            <a:xfrm>
              <a:off x="4251386" y="2614170"/>
              <a:ext cx="141676" cy="141838"/>
            </a:xfrm>
            <a:custGeom>
              <a:avLst/>
              <a:gdLst/>
              <a:ahLst/>
              <a:cxnLst/>
              <a:rect l="l" t="t" r="r" b="b"/>
              <a:pathLst>
                <a:path w="5670" h="5669" fill="none" extrusionOk="0">
                  <a:moveTo>
                    <a:pt x="4660" y="1009"/>
                  </a:moveTo>
                  <a:cubicBezTo>
                    <a:pt x="5670" y="2018"/>
                    <a:pt x="5670" y="3653"/>
                    <a:pt x="4660" y="4661"/>
                  </a:cubicBezTo>
                  <a:cubicBezTo>
                    <a:pt x="3652" y="5669"/>
                    <a:pt x="2017" y="5669"/>
                    <a:pt x="1010" y="4661"/>
                  </a:cubicBezTo>
                  <a:cubicBezTo>
                    <a:pt x="0" y="3653"/>
                    <a:pt x="0" y="2018"/>
                    <a:pt x="1010" y="1009"/>
                  </a:cubicBezTo>
                  <a:cubicBezTo>
                    <a:pt x="2017" y="1"/>
                    <a:pt x="3652" y="1"/>
                    <a:pt x="4660" y="1009"/>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75" name="Google Shape;6180;p85">
              <a:extLst>
                <a:ext uri="{FF2B5EF4-FFF2-40B4-BE49-F238E27FC236}">
                  <a16:creationId xmlns:a16="http://schemas.microsoft.com/office/drawing/2014/main" id="{D8C513CC-DA98-A6E0-9B35-292CF12AB3C1}"/>
                </a:ext>
              </a:extLst>
            </p:cNvPr>
            <p:cNvSpPr>
              <a:spLocks/>
            </p:cNvSpPr>
            <p:nvPr/>
          </p:nvSpPr>
          <p:spPr bwMode="auto">
            <a:xfrm>
              <a:off x="4230850" y="2656400"/>
              <a:ext cx="142900" cy="100225"/>
            </a:xfrm>
            <a:custGeom>
              <a:avLst/>
              <a:gdLst>
                <a:gd name="T0" fmla="*/ 1856250 w 5716"/>
                <a:gd name="T1" fmla="*/ 0 h 4009"/>
                <a:gd name="T2" fmla="*/ 1693750 w 5716"/>
                <a:gd name="T3" fmla="*/ 27500 h 4009"/>
                <a:gd name="T4" fmla="*/ 1354375 w 5716"/>
                <a:gd name="T5" fmla="*/ 459375 h 4009"/>
                <a:gd name="T6" fmla="*/ 1185625 w 5716"/>
                <a:gd name="T7" fmla="*/ 133125 h 4009"/>
                <a:gd name="T8" fmla="*/ 870625 w 5716"/>
                <a:gd name="T9" fmla="*/ 28125 h 4009"/>
                <a:gd name="T10" fmla="*/ 828125 w 5716"/>
                <a:gd name="T11" fmla="*/ 29375 h 4009"/>
                <a:gd name="T12" fmla="*/ 473750 w 5716"/>
                <a:gd name="T13" fmla="*/ 228750 h 4009"/>
                <a:gd name="T14" fmla="*/ 532500 w 5716"/>
                <a:gd name="T15" fmla="*/ 625000 h 4009"/>
                <a:gd name="T16" fmla="*/ 392500 w 5716"/>
                <a:gd name="T17" fmla="*/ 606875 h 4009"/>
                <a:gd name="T18" fmla="*/ 212500 w 5716"/>
                <a:gd name="T19" fmla="*/ 642500 h 4009"/>
                <a:gd name="T20" fmla="*/ 14375 w 5716"/>
                <a:gd name="T21" fmla="*/ 883750 h 4009"/>
                <a:gd name="T22" fmla="*/ 56875 w 5716"/>
                <a:gd name="T23" fmla="*/ 1128125 h 4009"/>
                <a:gd name="T24" fmla="*/ 253750 w 5716"/>
                <a:gd name="T25" fmla="*/ 1365000 h 4009"/>
                <a:gd name="T26" fmla="*/ 393125 w 5716"/>
                <a:gd name="T27" fmla="*/ 1401250 h 4009"/>
                <a:gd name="T28" fmla="*/ 546250 w 5716"/>
                <a:gd name="T29" fmla="*/ 1346250 h 4009"/>
                <a:gd name="T30" fmla="*/ 546250 w 5716"/>
                <a:gd name="T31" fmla="*/ 1346250 h 4009"/>
                <a:gd name="T32" fmla="*/ 546250 w 5716"/>
                <a:gd name="T33" fmla="*/ 1877500 h 4009"/>
                <a:gd name="T34" fmla="*/ 872500 w 5716"/>
                <a:gd name="T35" fmla="*/ 2049375 h 4009"/>
                <a:gd name="T36" fmla="*/ 1006250 w 5716"/>
                <a:gd name="T37" fmla="*/ 2021875 h 4009"/>
                <a:gd name="T38" fmla="*/ 1006250 w 5716"/>
                <a:gd name="T39" fmla="*/ 2021875 h 4009"/>
                <a:gd name="T40" fmla="*/ 1116250 w 5716"/>
                <a:gd name="T41" fmla="*/ 2292500 h 4009"/>
                <a:gd name="T42" fmla="*/ 1299375 w 5716"/>
                <a:gd name="T43" fmla="*/ 2345000 h 4009"/>
                <a:gd name="T44" fmla="*/ 1416875 w 5716"/>
                <a:gd name="T45" fmla="*/ 2326875 h 4009"/>
                <a:gd name="T46" fmla="*/ 1662500 w 5716"/>
                <a:gd name="T47" fmla="*/ 2158125 h 4009"/>
                <a:gd name="T48" fmla="*/ 1898125 w 5716"/>
                <a:gd name="T49" fmla="*/ 2451875 h 4009"/>
                <a:gd name="T50" fmla="*/ 2108750 w 5716"/>
                <a:gd name="T51" fmla="*/ 2505625 h 4009"/>
                <a:gd name="T52" fmla="*/ 2269375 w 5716"/>
                <a:gd name="T53" fmla="*/ 2472500 h 4009"/>
                <a:gd name="T54" fmla="*/ 2480000 w 5716"/>
                <a:gd name="T55" fmla="*/ 2185625 h 4009"/>
                <a:gd name="T56" fmla="*/ 2827500 w 5716"/>
                <a:gd name="T57" fmla="*/ 2475625 h 4009"/>
                <a:gd name="T58" fmla="*/ 2941875 w 5716"/>
                <a:gd name="T59" fmla="*/ 2488125 h 4009"/>
                <a:gd name="T60" fmla="*/ 3277500 w 5716"/>
                <a:gd name="T61" fmla="*/ 2385000 h 4009"/>
                <a:gd name="T62" fmla="*/ 3537500 w 5716"/>
                <a:gd name="T63" fmla="*/ 2018125 h 4009"/>
                <a:gd name="T64" fmla="*/ 3445000 w 5716"/>
                <a:gd name="T65" fmla="*/ 1583125 h 4009"/>
                <a:gd name="T66" fmla="*/ 3096875 w 5716"/>
                <a:gd name="T67" fmla="*/ 1426250 h 4009"/>
                <a:gd name="T68" fmla="*/ 3035000 w 5716"/>
                <a:gd name="T69" fmla="*/ 1430000 h 4009"/>
                <a:gd name="T70" fmla="*/ 3344375 w 5716"/>
                <a:gd name="T71" fmla="*/ 925625 h 4009"/>
                <a:gd name="T72" fmla="*/ 2898750 w 5716"/>
                <a:gd name="T73" fmla="*/ 507500 h 4009"/>
                <a:gd name="T74" fmla="*/ 2798750 w 5716"/>
                <a:gd name="T75" fmla="*/ 500000 h 4009"/>
                <a:gd name="T76" fmla="*/ 2311875 w 5716"/>
                <a:gd name="T77" fmla="*/ 707500 h 4009"/>
                <a:gd name="T78" fmla="*/ 2226250 w 5716"/>
                <a:gd name="T79" fmla="*/ 163750 h 4009"/>
                <a:gd name="T80" fmla="*/ 1856250 w 5716"/>
                <a:gd name="T81" fmla="*/ 0 h 400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5716" h="4009" extrusionOk="0">
                  <a:moveTo>
                    <a:pt x="2970" y="0"/>
                  </a:moveTo>
                  <a:cubicBezTo>
                    <a:pt x="2883" y="0"/>
                    <a:pt x="2795" y="15"/>
                    <a:pt x="2710" y="44"/>
                  </a:cubicBezTo>
                  <a:cubicBezTo>
                    <a:pt x="2415" y="146"/>
                    <a:pt x="2190" y="425"/>
                    <a:pt x="2167" y="735"/>
                  </a:cubicBezTo>
                  <a:cubicBezTo>
                    <a:pt x="2163" y="532"/>
                    <a:pt x="2056" y="338"/>
                    <a:pt x="1897" y="213"/>
                  </a:cubicBezTo>
                  <a:cubicBezTo>
                    <a:pt x="1751" y="103"/>
                    <a:pt x="1574" y="45"/>
                    <a:pt x="1393" y="45"/>
                  </a:cubicBezTo>
                  <a:cubicBezTo>
                    <a:pt x="1371" y="45"/>
                    <a:pt x="1348" y="46"/>
                    <a:pt x="1325" y="47"/>
                  </a:cubicBezTo>
                  <a:cubicBezTo>
                    <a:pt x="1100" y="63"/>
                    <a:pt x="872" y="172"/>
                    <a:pt x="758" y="366"/>
                  </a:cubicBezTo>
                  <a:cubicBezTo>
                    <a:pt x="646" y="562"/>
                    <a:pt x="667" y="871"/>
                    <a:pt x="852" y="1000"/>
                  </a:cubicBezTo>
                  <a:cubicBezTo>
                    <a:pt x="779" y="981"/>
                    <a:pt x="704" y="971"/>
                    <a:pt x="628" y="971"/>
                  </a:cubicBezTo>
                  <a:cubicBezTo>
                    <a:pt x="529" y="971"/>
                    <a:pt x="431" y="989"/>
                    <a:pt x="340" y="1028"/>
                  </a:cubicBezTo>
                  <a:cubicBezTo>
                    <a:pt x="183" y="1099"/>
                    <a:pt x="52" y="1243"/>
                    <a:pt x="23" y="1414"/>
                  </a:cubicBezTo>
                  <a:cubicBezTo>
                    <a:pt x="0" y="1547"/>
                    <a:pt x="37" y="1682"/>
                    <a:pt x="91" y="1805"/>
                  </a:cubicBezTo>
                  <a:cubicBezTo>
                    <a:pt x="158" y="1958"/>
                    <a:pt x="258" y="2103"/>
                    <a:pt x="406" y="2184"/>
                  </a:cubicBezTo>
                  <a:cubicBezTo>
                    <a:pt x="473" y="2221"/>
                    <a:pt x="552" y="2242"/>
                    <a:pt x="629" y="2242"/>
                  </a:cubicBezTo>
                  <a:cubicBezTo>
                    <a:pt x="719" y="2242"/>
                    <a:pt x="807" y="2214"/>
                    <a:pt x="874" y="2154"/>
                  </a:cubicBezTo>
                  <a:cubicBezTo>
                    <a:pt x="711" y="2377"/>
                    <a:pt x="721" y="2774"/>
                    <a:pt x="874" y="3004"/>
                  </a:cubicBezTo>
                  <a:cubicBezTo>
                    <a:pt x="986" y="3174"/>
                    <a:pt x="1194" y="3279"/>
                    <a:pt x="1396" y="3279"/>
                  </a:cubicBezTo>
                  <a:cubicBezTo>
                    <a:pt x="1470" y="3279"/>
                    <a:pt x="1543" y="3265"/>
                    <a:pt x="1610" y="3235"/>
                  </a:cubicBezTo>
                  <a:cubicBezTo>
                    <a:pt x="1565" y="3395"/>
                    <a:pt x="1647" y="3576"/>
                    <a:pt x="1786" y="3668"/>
                  </a:cubicBezTo>
                  <a:cubicBezTo>
                    <a:pt x="1872" y="3725"/>
                    <a:pt x="1975" y="3752"/>
                    <a:pt x="2079" y="3752"/>
                  </a:cubicBezTo>
                  <a:cubicBezTo>
                    <a:pt x="2142" y="3752"/>
                    <a:pt x="2206" y="3742"/>
                    <a:pt x="2267" y="3723"/>
                  </a:cubicBezTo>
                  <a:cubicBezTo>
                    <a:pt x="2427" y="3675"/>
                    <a:pt x="2544" y="3572"/>
                    <a:pt x="2660" y="3453"/>
                  </a:cubicBezTo>
                  <a:cubicBezTo>
                    <a:pt x="2722" y="3653"/>
                    <a:pt x="2858" y="3819"/>
                    <a:pt x="3037" y="3923"/>
                  </a:cubicBezTo>
                  <a:cubicBezTo>
                    <a:pt x="3140" y="3979"/>
                    <a:pt x="3257" y="4009"/>
                    <a:pt x="3374" y="4009"/>
                  </a:cubicBezTo>
                  <a:cubicBezTo>
                    <a:pt x="3462" y="4009"/>
                    <a:pt x="3550" y="3992"/>
                    <a:pt x="3631" y="3956"/>
                  </a:cubicBezTo>
                  <a:cubicBezTo>
                    <a:pt x="3818" y="3873"/>
                    <a:pt x="3954" y="3702"/>
                    <a:pt x="3968" y="3497"/>
                  </a:cubicBezTo>
                  <a:cubicBezTo>
                    <a:pt x="4058" y="3732"/>
                    <a:pt x="4278" y="3908"/>
                    <a:pt x="4524" y="3961"/>
                  </a:cubicBezTo>
                  <a:cubicBezTo>
                    <a:pt x="4584" y="3975"/>
                    <a:pt x="4645" y="3981"/>
                    <a:pt x="4707" y="3981"/>
                  </a:cubicBezTo>
                  <a:cubicBezTo>
                    <a:pt x="4896" y="3981"/>
                    <a:pt x="5085" y="3921"/>
                    <a:pt x="5244" y="3816"/>
                  </a:cubicBezTo>
                  <a:cubicBezTo>
                    <a:pt x="5452" y="3680"/>
                    <a:pt x="5601" y="3470"/>
                    <a:pt x="5660" y="3229"/>
                  </a:cubicBezTo>
                  <a:cubicBezTo>
                    <a:pt x="5715" y="2991"/>
                    <a:pt x="5663" y="2726"/>
                    <a:pt x="5512" y="2533"/>
                  </a:cubicBezTo>
                  <a:cubicBezTo>
                    <a:pt x="5380" y="2366"/>
                    <a:pt x="5168" y="2282"/>
                    <a:pt x="4955" y="2282"/>
                  </a:cubicBezTo>
                  <a:cubicBezTo>
                    <a:pt x="4922" y="2282"/>
                    <a:pt x="4889" y="2284"/>
                    <a:pt x="4856" y="2288"/>
                  </a:cubicBezTo>
                  <a:cubicBezTo>
                    <a:pt x="5192" y="2202"/>
                    <a:pt x="5413" y="1822"/>
                    <a:pt x="5351" y="1481"/>
                  </a:cubicBezTo>
                  <a:cubicBezTo>
                    <a:pt x="5287" y="1139"/>
                    <a:pt x="4981" y="867"/>
                    <a:pt x="4638" y="812"/>
                  </a:cubicBezTo>
                  <a:cubicBezTo>
                    <a:pt x="4585" y="804"/>
                    <a:pt x="4531" y="800"/>
                    <a:pt x="4478" y="800"/>
                  </a:cubicBezTo>
                  <a:cubicBezTo>
                    <a:pt x="4186" y="800"/>
                    <a:pt x="3904" y="918"/>
                    <a:pt x="3699" y="1132"/>
                  </a:cubicBezTo>
                  <a:cubicBezTo>
                    <a:pt x="3832" y="841"/>
                    <a:pt x="3778" y="499"/>
                    <a:pt x="3562" y="262"/>
                  </a:cubicBezTo>
                  <a:cubicBezTo>
                    <a:pt x="3408" y="92"/>
                    <a:pt x="3192" y="0"/>
                    <a:pt x="297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6" name="Google Shape;6181;p85">
              <a:extLst>
                <a:ext uri="{FF2B5EF4-FFF2-40B4-BE49-F238E27FC236}">
                  <a16:creationId xmlns:a16="http://schemas.microsoft.com/office/drawing/2014/main" id="{795FBCD6-46E3-6D5C-6CC1-BDA9ACFDE60F}"/>
                </a:ext>
              </a:extLst>
            </p:cNvPr>
            <p:cNvSpPr>
              <a:spLocks/>
            </p:cNvSpPr>
            <p:nvPr/>
          </p:nvSpPr>
          <p:spPr bwMode="auto">
            <a:xfrm>
              <a:off x="4230850" y="2680650"/>
              <a:ext cx="142850" cy="75975"/>
            </a:xfrm>
            <a:custGeom>
              <a:avLst/>
              <a:gdLst>
                <a:gd name="T0" fmla="*/ 393125 w 5714"/>
                <a:gd name="T1" fmla="*/ 625 h 3039"/>
                <a:gd name="T2" fmla="*/ 212500 w 5714"/>
                <a:gd name="T3" fmla="*/ 36250 h 3039"/>
                <a:gd name="T4" fmla="*/ 13750 w 5714"/>
                <a:gd name="T5" fmla="*/ 277500 h 3039"/>
                <a:gd name="T6" fmla="*/ 56875 w 5714"/>
                <a:gd name="T7" fmla="*/ 521875 h 3039"/>
                <a:gd name="T8" fmla="*/ 252500 w 5714"/>
                <a:gd name="T9" fmla="*/ 760000 h 3039"/>
                <a:gd name="T10" fmla="*/ 391875 w 5714"/>
                <a:gd name="T11" fmla="*/ 795000 h 3039"/>
                <a:gd name="T12" fmla="*/ 546250 w 5714"/>
                <a:gd name="T13" fmla="*/ 740000 h 3039"/>
                <a:gd name="T14" fmla="*/ 546250 w 5714"/>
                <a:gd name="T15" fmla="*/ 740000 h 3039"/>
                <a:gd name="T16" fmla="*/ 546250 w 5714"/>
                <a:gd name="T17" fmla="*/ 1272500 h 3039"/>
                <a:gd name="T18" fmla="*/ 872500 w 5714"/>
                <a:gd name="T19" fmla="*/ 1443125 h 3039"/>
                <a:gd name="T20" fmla="*/ 1006250 w 5714"/>
                <a:gd name="T21" fmla="*/ 1415625 h 3039"/>
                <a:gd name="T22" fmla="*/ 1006250 w 5714"/>
                <a:gd name="T23" fmla="*/ 1415625 h 3039"/>
                <a:gd name="T24" fmla="*/ 1116250 w 5714"/>
                <a:gd name="T25" fmla="*/ 1686250 h 3039"/>
                <a:gd name="T26" fmla="*/ 1298750 w 5714"/>
                <a:gd name="T27" fmla="*/ 1738750 h 3039"/>
                <a:gd name="T28" fmla="*/ 1416250 w 5714"/>
                <a:gd name="T29" fmla="*/ 1720625 h 3039"/>
                <a:gd name="T30" fmla="*/ 1662500 w 5714"/>
                <a:gd name="T31" fmla="*/ 1551875 h 3039"/>
                <a:gd name="T32" fmla="*/ 1898125 w 5714"/>
                <a:gd name="T33" fmla="*/ 1845625 h 3039"/>
                <a:gd name="T34" fmla="*/ 2110000 w 5714"/>
                <a:gd name="T35" fmla="*/ 1898750 h 3039"/>
                <a:gd name="T36" fmla="*/ 2269375 w 5714"/>
                <a:gd name="T37" fmla="*/ 1866250 h 3039"/>
                <a:gd name="T38" fmla="*/ 2480000 w 5714"/>
                <a:gd name="T39" fmla="*/ 1579375 h 3039"/>
                <a:gd name="T40" fmla="*/ 2827500 w 5714"/>
                <a:gd name="T41" fmla="*/ 1869375 h 3039"/>
                <a:gd name="T42" fmla="*/ 2942500 w 5714"/>
                <a:gd name="T43" fmla="*/ 1882500 h 3039"/>
                <a:gd name="T44" fmla="*/ 3277500 w 5714"/>
                <a:gd name="T45" fmla="*/ 1778750 h 3039"/>
                <a:gd name="T46" fmla="*/ 3537500 w 5714"/>
                <a:gd name="T47" fmla="*/ 1411875 h 3039"/>
                <a:gd name="T48" fmla="*/ 3443125 w 5714"/>
                <a:gd name="T49" fmla="*/ 976875 h 3039"/>
                <a:gd name="T50" fmla="*/ 3398125 w 5714"/>
                <a:gd name="T51" fmla="*/ 929375 h 3039"/>
                <a:gd name="T52" fmla="*/ 3398125 w 5714"/>
                <a:gd name="T53" fmla="*/ 929375 h 3039"/>
                <a:gd name="T54" fmla="*/ 3408125 w 5714"/>
                <a:gd name="T55" fmla="*/ 1173750 h 3039"/>
                <a:gd name="T56" fmla="*/ 3183125 w 5714"/>
                <a:gd name="T57" fmla="*/ 1493125 h 3039"/>
                <a:gd name="T58" fmla="*/ 2891250 w 5714"/>
                <a:gd name="T59" fmla="*/ 1583125 h 3039"/>
                <a:gd name="T60" fmla="*/ 2791250 w 5714"/>
                <a:gd name="T61" fmla="*/ 1571875 h 3039"/>
                <a:gd name="T62" fmla="*/ 2489375 w 5714"/>
                <a:gd name="T63" fmla="*/ 1319375 h 3039"/>
                <a:gd name="T64" fmla="*/ 2305000 w 5714"/>
                <a:gd name="T65" fmla="*/ 1568750 h 3039"/>
                <a:gd name="T66" fmla="*/ 2161875 w 5714"/>
                <a:gd name="T67" fmla="*/ 1598125 h 3039"/>
                <a:gd name="T68" fmla="*/ 1983125 w 5714"/>
                <a:gd name="T69" fmla="*/ 1551250 h 3039"/>
                <a:gd name="T70" fmla="*/ 1777500 w 5714"/>
                <a:gd name="T71" fmla="*/ 1296250 h 3039"/>
                <a:gd name="T72" fmla="*/ 1563750 w 5714"/>
                <a:gd name="T73" fmla="*/ 1441875 h 3039"/>
                <a:gd name="T74" fmla="*/ 1460000 w 5714"/>
                <a:gd name="T75" fmla="*/ 1458125 h 3039"/>
                <a:gd name="T76" fmla="*/ 1302500 w 5714"/>
                <a:gd name="T77" fmla="*/ 1412500 h 3039"/>
                <a:gd name="T78" fmla="*/ 1206250 w 5714"/>
                <a:gd name="T79" fmla="*/ 1176875 h 3039"/>
                <a:gd name="T80" fmla="*/ 1206250 w 5714"/>
                <a:gd name="T81" fmla="*/ 1176875 h 3039"/>
                <a:gd name="T82" fmla="*/ 1090000 w 5714"/>
                <a:gd name="T83" fmla="*/ 1201250 h 3039"/>
                <a:gd name="T84" fmla="*/ 806875 w 5714"/>
                <a:gd name="T85" fmla="*/ 1051875 h 3039"/>
                <a:gd name="T86" fmla="*/ 806875 w 5714"/>
                <a:gd name="T87" fmla="*/ 588750 h 3039"/>
                <a:gd name="T88" fmla="*/ 806875 w 5714"/>
                <a:gd name="T89" fmla="*/ 588750 h 3039"/>
                <a:gd name="T90" fmla="*/ 672500 w 5714"/>
                <a:gd name="T91" fmla="*/ 637500 h 3039"/>
                <a:gd name="T92" fmla="*/ 551250 w 5714"/>
                <a:gd name="T93" fmla="*/ 606875 h 3039"/>
                <a:gd name="T94" fmla="*/ 380625 w 5714"/>
                <a:gd name="T95" fmla="*/ 400000 h 3039"/>
                <a:gd name="T96" fmla="*/ 343750 w 5714"/>
                <a:gd name="T97" fmla="*/ 187500 h 3039"/>
                <a:gd name="T98" fmla="*/ 466250 w 5714"/>
                <a:gd name="T99" fmla="*/ 6250 h 3039"/>
                <a:gd name="T100" fmla="*/ 393125 w 5714"/>
                <a:gd name="T101" fmla="*/ 625 h 30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714" h="3039" extrusionOk="0">
                  <a:moveTo>
                    <a:pt x="629" y="1"/>
                  </a:moveTo>
                  <a:cubicBezTo>
                    <a:pt x="530" y="1"/>
                    <a:pt x="432" y="20"/>
                    <a:pt x="340" y="58"/>
                  </a:cubicBezTo>
                  <a:cubicBezTo>
                    <a:pt x="181" y="129"/>
                    <a:pt x="50" y="273"/>
                    <a:pt x="22" y="444"/>
                  </a:cubicBezTo>
                  <a:cubicBezTo>
                    <a:pt x="0" y="577"/>
                    <a:pt x="35" y="714"/>
                    <a:pt x="91" y="835"/>
                  </a:cubicBezTo>
                  <a:cubicBezTo>
                    <a:pt x="158" y="989"/>
                    <a:pt x="258" y="1133"/>
                    <a:pt x="404" y="1216"/>
                  </a:cubicBezTo>
                  <a:cubicBezTo>
                    <a:pt x="472" y="1252"/>
                    <a:pt x="550" y="1272"/>
                    <a:pt x="627" y="1272"/>
                  </a:cubicBezTo>
                  <a:cubicBezTo>
                    <a:pt x="718" y="1272"/>
                    <a:pt x="807" y="1245"/>
                    <a:pt x="874" y="1184"/>
                  </a:cubicBezTo>
                  <a:cubicBezTo>
                    <a:pt x="713" y="1408"/>
                    <a:pt x="721" y="1804"/>
                    <a:pt x="874" y="2036"/>
                  </a:cubicBezTo>
                  <a:cubicBezTo>
                    <a:pt x="986" y="2204"/>
                    <a:pt x="1194" y="2309"/>
                    <a:pt x="1396" y="2309"/>
                  </a:cubicBezTo>
                  <a:cubicBezTo>
                    <a:pt x="1470" y="2309"/>
                    <a:pt x="1543" y="2295"/>
                    <a:pt x="1610" y="2265"/>
                  </a:cubicBezTo>
                  <a:cubicBezTo>
                    <a:pt x="1565" y="2426"/>
                    <a:pt x="1648" y="2607"/>
                    <a:pt x="1786" y="2698"/>
                  </a:cubicBezTo>
                  <a:cubicBezTo>
                    <a:pt x="1871" y="2755"/>
                    <a:pt x="1974" y="2782"/>
                    <a:pt x="2078" y="2782"/>
                  </a:cubicBezTo>
                  <a:cubicBezTo>
                    <a:pt x="2141" y="2782"/>
                    <a:pt x="2205" y="2772"/>
                    <a:pt x="2266" y="2753"/>
                  </a:cubicBezTo>
                  <a:cubicBezTo>
                    <a:pt x="2425" y="2705"/>
                    <a:pt x="2544" y="2602"/>
                    <a:pt x="2660" y="2483"/>
                  </a:cubicBezTo>
                  <a:cubicBezTo>
                    <a:pt x="2722" y="2680"/>
                    <a:pt x="2858" y="2854"/>
                    <a:pt x="3037" y="2953"/>
                  </a:cubicBezTo>
                  <a:cubicBezTo>
                    <a:pt x="3140" y="3009"/>
                    <a:pt x="3258" y="3038"/>
                    <a:pt x="3376" y="3038"/>
                  </a:cubicBezTo>
                  <a:cubicBezTo>
                    <a:pt x="3464" y="3038"/>
                    <a:pt x="3551" y="3022"/>
                    <a:pt x="3631" y="2986"/>
                  </a:cubicBezTo>
                  <a:cubicBezTo>
                    <a:pt x="3817" y="2903"/>
                    <a:pt x="3953" y="2733"/>
                    <a:pt x="3968" y="2527"/>
                  </a:cubicBezTo>
                  <a:cubicBezTo>
                    <a:pt x="4057" y="2762"/>
                    <a:pt x="4278" y="2936"/>
                    <a:pt x="4524" y="2991"/>
                  </a:cubicBezTo>
                  <a:cubicBezTo>
                    <a:pt x="4585" y="3005"/>
                    <a:pt x="4646" y="3012"/>
                    <a:pt x="4708" y="3012"/>
                  </a:cubicBezTo>
                  <a:cubicBezTo>
                    <a:pt x="4896" y="3012"/>
                    <a:pt x="5086" y="2951"/>
                    <a:pt x="5244" y="2846"/>
                  </a:cubicBezTo>
                  <a:cubicBezTo>
                    <a:pt x="5447" y="2710"/>
                    <a:pt x="5604" y="2498"/>
                    <a:pt x="5660" y="2259"/>
                  </a:cubicBezTo>
                  <a:cubicBezTo>
                    <a:pt x="5713" y="2021"/>
                    <a:pt x="5663" y="1756"/>
                    <a:pt x="5509" y="1563"/>
                  </a:cubicBezTo>
                  <a:cubicBezTo>
                    <a:pt x="5487" y="1536"/>
                    <a:pt x="5464" y="1509"/>
                    <a:pt x="5437" y="1487"/>
                  </a:cubicBezTo>
                  <a:cubicBezTo>
                    <a:pt x="5477" y="1613"/>
                    <a:pt x="5484" y="1749"/>
                    <a:pt x="5453" y="1878"/>
                  </a:cubicBezTo>
                  <a:cubicBezTo>
                    <a:pt x="5401" y="2088"/>
                    <a:pt x="5272" y="2270"/>
                    <a:pt x="5093" y="2389"/>
                  </a:cubicBezTo>
                  <a:cubicBezTo>
                    <a:pt x="4955" y="2480"/>
                    <a:pt x="4790" y="2533"/>
                    <a:pt x="4626" y="2533"/>
                  </a:cubicBezTo>
                  <a:cubicBezTo>
                    <a:pt x="4572" y="2533"/>
                    <a:pt x="4518" y="2527"/>
                    <a:pt x="4466" y="2515"/>
                  </a:cubicBezTo>
                  <a:cubicBezTo>
                    <a:pt x="4253" y="2468"/>
                    <a:pt x="4060" y="2317"/>
                    <a:pt x="3983" y="2111"/>
                  </a:cubicBezTo>
                  <a:cubicBezTo>
                    <a:pt x="3969" y="2291"/>
                    <a:pt x="3852" y="2438"/>
                    <a:pt x="3688" y="2510"/>
                  </a:cubicBezTo>
                  <a:cubicBezTo>
                    <a:pt x="3615" y="2541"/>
                    <a:pt x="3537" y="2557"/>
                    <a:pt x="3459" y="2557"/>
                  </a:cubicBezTo>
                  <a:cubicBezTo>
                    <a:pt x="3360" y="2557"/>
                    <a:pt x="3261" y="2531"/>
                    <a:pt x="3173" y="2482"/>
                  </a:cubicBezTo>
                  <a:cubicBezTo>
                    <a:pt x="3015" y="2393"/>
                    <a:pt x="2898" y="2247"/>
                    <a:pt x="2844" y="2074"/>
                  </a:cubicBezTo>
                  <a:cubicBezTo>
                    <a:pt x="2743" y="2178"/>
                    <a:pt x="2640" y="2265"/>
                    <a:pt x="2502" y="2307"/>
                  </a:cubicBezTo>
                  <a:cubicBezTo>
                    <a:pt x="2449" y="2324"/>
                    <a:pt x="2392" y="2333"/>
                    <a:pt x="2336" y="2333"/>
                  </a:cubicBezTo>
                  <a:cubicBezTo>
                    <a:pt x="2247" y="2333"/>
                    <a:pt x="2158" y="2311"/>
                    <a:pt x="2084" y="2260"/>
                  </a:cubicBezTo>
                  <a:cubicBezTo>
                    <a:pt x="1964" y="2180"/>
                    <a:pt x="1892" y="2022"/>
                    <a:pt x="1930" y="1883"/>
                  </a:cubicBezTo>
                  <a:cubicBezTo>
                    <a:pt x="1871" y="1909"/>
                    <a:pt x="1808" y="1922"/>
                    <a:pt x="1744" y="1922"/>
                  </a:cubicBezTo>
                  <a:cubicBezTo>
                    <a:pt x="1568" y="1922"/>
                    <a:pt x="1388" y="1830"/>
                    <a:pt x="1291" y="1683"/>
                  </a:cubicBezTo>
                  <a:cubicBezTo>
                    <a:pt x="1157" y="1482"/>
                    <a:pt x="1149" y="1138"/>
                    <a:pt x="1291" y="942"/>
                  </a:cubicBezTo>
                  <a:cubicBezTo>
                    <a:pt x="1232" y="996"/>
                    <a:pt x="1155" y="1020"/>
                    <a:pt x="1076" y="1020"/>
                  </a:cubicBezTo>
                  <a:cubicBezTo>
                    <a:pt x="1009" y="1020"/>
                    <a:pt x="941" y="1003"/>
                    <a:pt x="882" y="971"/>
                  </a:cubicBezTo>
                  <a:cubicBezTo>
                    <a:pt x="755" y="899"/>
                    <a:pt x="667" y="773"/>
                    <a:pt x="609" y="640"/>
                  </a:cubicBezTo>
                  <a:cubicBezTo>
                    <a:pt x="562" y="533"/>
                    <a:pt x="530" y="416"/>
                    <a:pt x="550" y="300"/>
                  </a:cubicBezTo>
                  <a:cubicBezTo>
                    <a:pt x="572" y="179"/>
                    <a:pt x="644" y="75"/>
                    <a:pt x="746" y="10"/>
                  </a:cubicBezTo>
                  <a:cubicBezTo>
                    <a:pt x="707" y="4"/>
                    <a:pt x="668" y="1"/>
                    <a:pt x="629"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7" name="Google Shape;6182;p85">
              <a:extLst>
                <a:ext uri="{FF2B5EF4-FFF2-40B4-BE49-F238E27FC236}">
                  <a16:creationId xmlns:a16="http://schemas.microsoft.com/office/drawing/2014/main" id="{F341460C-E20F-E7C6-B018-F9147FE6E592}"/>
                </a:ext>
              </a:extLst>
            </p:cNvPr>
            <p:cNvSpPr/>
            <p:nvPr/>
          </p:nvSpPr>
          <p:spPr>
            <a:xfrm>
              <a:off x="4230812" y="2654896"/>
              <a:ext cx="143079" cy="102516"/>
            </a:xfrm>
            <a:custGeom>
              <a:avLst/>
              <a:gdLst/>
              <a:ahLst/>
              <a:cxnLst/>
              <a:rect l="l" t="t" r="r" b="b"/>
              <a:pathLst>
                <a:path w="5716" h="4099" fill="none" extrusionOk="0">
                  <a:moveTo>
                    <a:pt x="874" y="2214"/>
                  </a:moveTo>
                  <a:cubicBezTo>
                    <a:pt x="750" y="2326"/>
                    <a:pt x="552" y="2324"/>
                    <a:pt x="406" y="2244"/>
                  </a:cubicBezTo>
                  <a:cubicBezTo>
                    <a:pt x="258" y="2163"/>
                    <a:pt x="158" y="2018"/>
                    <a:pt x="91" y="1865"/>
                  </a:cubicBezTo>
                  <a:cubicBezTo>
                    <a:pt x="37" y="1742"/>
                    <a:pt x="0" y="1607"/>
                    <a:pt x="23" y="1474"/>
                  </a:cubicBezTo>
                  <a:cubicBezTo>
                    <a:pt x="52" y="1303"/>
                    <a:pt x="183" y="1159"/>
                    <a:pt x="340" y="1088"/>
                  </a:cubicBezTo>
                  <a:cubicBezTo>
                    <a:pt x="500" y="1018"/>
                    <a:pt x="684" y="1016"/>
                    <a:pt x="852" y="1060"/>
                  </a:cubicBezTo>
                  <a:cubicBezTo>
                    <a:pt x="667" y="931"/>
                    <a:pt x="646" y="622"/>
                    <a:pt x="758" y="426"/>
                  </a:cubicBezTo>
                  <a:cubicBezTo>
                    <a:pt x="872" y="232"/>
                    <a:pt x="1100" y="123"/>
                    <a:pt x="1325" y="107"/>
                  </a:cubicBezTo>
                  <a:cubicBezTo>
                    <a:pt x="1529" y="91"/>
                    <a:pt x="1732" y="149"/>
                    <a:pt x="1897" y="273"/>
                  </a:cubicBezTo>
                  <a:cubicBezTo>
                    <a:pt x="2056" y="398"/>
                    <a:pt x="2163" y="592"/>
                    <a:pt x="2167" y="795"/>
                  </a:cubicBezTo>
                  <a:cubicBezTo>
                    <a:pt x="2190" y="485"/>
                    <a:pt x="2415" y="206"/>
                    <a:pt x="2710" y="104"/>
                  </a:cubicBezTo>
                  <a:cubicBezTo>
                    <a:pt x="3012" y="0"/>
                    <a:pt x="3347" y="86"/>
                    <a:pt x="3562" y="322"/>
                  </a:cubicBezTo>
                  <a:cubicBezTo>
                    <a:pt x="3778" y="559"/>
                    <a:pt x="3832" y="901"/>
                    <a:pt x="3699" y="1192"/>
                  </a:cubicBezTo>
                  <a:cubicBezTo>
                    <a:pt x="3941" y="939"/>
                    <a:pt x="4291" y="820"/>
                    <a:pt x="4638" y="872"/>
                  </a:cubicBezTo>
                  <a:cubicBezTo>
                    <a:pt x="4981" y="927"/>
                    <a:pt x="5287" y="1199"/>
                    <a:pt x="5351" y="1541"/>
                  </a:cubicBezTo>
                  <a:cubicBezTo>
                    <a:pt x="5413" y="1882"/>
                    <a:pt x="5192" y="2262"/>
                    <a:pt x="4856" y="2348"/>
                  </a:cubicBezTo>
                  <a:cubicBezTo>
                    <a:pt x="5100" y="2318"/>
                    <a:pt x="5360" y="2400"/>
                    <a:pt x="5512" y="2593"/>
                  </a:cubicBezTo>
                  <a:cubicBezTo>
                    <a:pt x="5663" y="2786"/>
                    <a:pt x="5715" y="3051"/>
                    <a:pt x="5660" y="3289"/>
                  </a:cubicBezTo>
                  <a:cubicBezTo>
                    <a:pt x="5601" y="3530"/>
                    <a:pt x="5452" y="3740"/>
                    <a:pt x="5244" y="3876"/>
                  </a:cubicBezTo>
                  <a:cubicBezTo>
                    <a:pt x="5034" y="4015"/>
                    <a:pt x="4769" y="4075"/>
                    <a:pt x="4524" y="4021"/>
                  </a:cubicBezTo>
                  <a:cubicBezTo>
                    <a:pt x="4278" y="3968"/>
                    <a:pt x="4058" y="3792"/>
                    <a:pt x="3968" y="3557"/>
                  </a:cubicBezTo>
                  <a:cubicBezTo>
                    <a:pt x="3954" y="3762"/>
                    <a:pt x="3818" y="3933"/>
                    <a:pt x="3631" y="4016"/>
                  </a:cubicBezTo>
                  <a:cubicBezTo>
                    <a:pt x="3443" y="4099"/>
                    <a:pt x="3218" y="4082"/>
                    <a:pt x="3037" y="3983"/>
                  </a:cubicBezTo>
                  <a:cubicBezTo>
                    <a:pt x="2858" y="3879"/>
                    <a:pt x="2722" y="3713"/>
                    <a:pt x="2660" y="3513"/>
                  </a:cubicBezTo>
                  <a:cubicBezTo>
                    <a:pt x="2544" y="3632"/>
                    <a:pt x="2427" y="3735"/>
                    <a:pt x="2267" y="3783"/>
                  </a:cubicBezTo>
                  <a:cubicBezTo>
                    <a:pt x="2106" y="3832"/>
                    <a:pt x="1925" y="3820"/>
                    <a:pt x="1786" y="3728"/>
                  </a:cubicBezTo>
                  <a:cubicBezTo>
                    <a:pt x="1647" y="3636"/>
                    <a:pt x="1565" y="3455"/>
                    <a:pt x="1610" y="3295"/>
                  </a:cubicBezTo>
                  <a:cubicBezTo>
                    <a:pt x="1358" y="3408"/>
                    <a:pt x="1026" y="3295"/>
                    <a:pt x="874" y="3064"/>
                  </a:cubicBezTo>
                  <a:cubicBezTo>
                    <a:pt x="721" y="2834"/>
                    <a:pt x="711" y="2437"/>
                    <a:pt x="874" y="2214"/>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78" name="Google Shape;6183;p85">
              <a:extLst>
                <a:ext uri="{FF2B5EF4-FFF2-40B4-BE49-F238E27FC236}">
                  <a16:creationId xmlns:a16="http://schemas.microsoft.com/office/drawing/2014/main" id="{9862727B-EE8D-D55F-8BC5-27A8E9C96582}"/>
                </a:ext>
              </a:extLst>
            </p:cNvPr>
            <p:cNvSpPr>
              <a:spLocks/>
            </p:cNvSpPr>
            <p:nvPr/>
          </p:nvSpPr>
          <p:spPr bwMode="auto">
            <a:xfrm>
              <a:off x="4236575" y="2684900"/>
              <a:ext cx="115325" cy="115375"/>
            </a:xfrm>
            <a:custGeom>
              <a:avLst/>
              <a:gdLst>
                <a:gd name="T0" fmla="*/ 1441875 w 4613"/>
                <a:gd name="T1" fmla="*/ 625 h 4615"/>
                <a:gd name="T2" fmla="*/ 625 w 4613"/>
                <a:gd name="T3" fmla="*/ 1442500 h 4615"/>
                <a:gd name="T4" fmla="*/ 1441875 w 4613"/>
                <a:gd name="T5" fmla="*/ 2883750 h 4615"/>
                <a:gd name="T6" fmla="*/ 2882500 w 4613"/>
                <a:gd name="T7" fmla="*/ 1442500 h 4615"/>
                <a:gd name="T8" fmla="*/ 1441875 w 4613"/>
                <a:gd name="T9" fmla="*/ 625 h 46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13" h="4615" extrusionOk="0">
                  <a:moveTo>
                    <a:pt x="2307" y="1"/>
                  </a:moveTo>
                  <a:cubicBezTo>
                    <a:pt x="1032" y="1"/>
                    <a:pt x="1" y="1034"/>
                    <a:pt x="1" y="2308"/>
                  </a:cubicBezTo>
                  <a:cubicBezTo>
                    <a:pt x="1" y="3581"/>
                    <a:pt x="1032" y="4614"/>
                    <a:pt x="2307" y="4614"/>
                  </a:cubicBezTo>
                  <a:cubicBezTo>
                    <a:pt x="3579" y="4614"/>
                    <a:pt x="4612" y="3581"/>
                    <a:pt x="4612" y="2308"/>
                  </a:cubicBezTo>
                  <a:cubicBezTo>
                    <a:pt x="4612" y="1034"/>
                    <a:pt x="3579" y="1"/>
                    <a:pt x="230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9" name="Google Shape;6184;p85">
              <a:extLst>
                <a:ext uri="{FF2B5EF4-FFF2-40B4-BE49-F238E27FC236}">
                  <a16:creationId xmlns:a16="http://schemas.microsoft.com/office/drawing/2014/main" id="{63FD6CFB-E311-7247-0068-0B125E3FA414}"/>
                </a:ext>
              </a:extLst>
            </p:cNvPr>
            <p:cNvSpPr>
              <a:spLocks/>
            </p:cNvSpPr>
            <p:nvPr/>
          </p:nvSpPr>
          <p:spPr bwMode="auto">
            <a:xfrm>
              <a:off x="4243250" y="2705325"/>
              <a:ext cx="108725" cy="94925"/>
            </a:xfrm>
            <a:custGeom>
              <a:avLst/>
              <a:gdLst>
                <a:gd name="T0" fmla="*/ 2374375 w 4349"/>
                <a:gd name="T1" fmla="*/ 625 h 3797"/>
                <a:gd name="T2" fmla="*/ 2374375 w 4349"/>
                <a:gd name="T3" fmla="*/ 625 h 3797"/>
                <a:gd name="T4" fmla="*/ 1906875 w 4349"/>
                <a:gd name="T5" fmla="*/ 1865625 h 3797"/>
                <a:gd name="T6" fmla="*/ 1100000 w 4349"/>
                <a:gd name="T7" fmla="*/ 2113750 h 3797"/>
                <a:gd name="T8" fmla="*/ 0 w 4349"/>
                <a:gd name="T9" fmla="*/ 1605000 h 3797"/>
                <a:gd name="T10" fmla="*/ 0 w 4349"/>
                <a:gd name="T11" fmla="*/ 1605000 h 3797"/>
                <a:gd name="T12" fmla="*/ 1274375 w 4349"/>
                <a:gd name="T13" fmla="*/ 2372500 h 3797"/>
                <a:gd name="T14" fmla="*/ 1621875 w 4349"/>
                <a:gd name="T15" fmla="*/ 2330000 h 3797"/>
                <a:gd name="T16" fmla="*/ 2715625 w 4349"/>
                <a:gd name="T17" fmla="*/ 931875 h 3797"/>
                <a:gd name="T18" fmla="*/ 2374375 w 4349"/>
                <a:gd name="T19" fmla="*/ 625 h 3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49" h="3797" extrusionOk="0">
                  <a:moveTo>
                    <a:pt x="3799" y="1"/>
                  </a:moveTo>
                  <a:lnTo>
                    <a:pt x="3799" y="1"/>
                  </a:lnTo>
                  <a:cubicBezTo>
                    <a:pt x="4349" y="1040"/>
                    <a:pt x="4025" y="2328"/>
                    <a:pt x="3051" y="2985"/>
                  </a:cubicBezTo>
                  <a:cubicBezTo>
                    <a:pt x="2656" y="3252"/>
                    <a:pt x="2206" y="3382"/>
                    <a:pt x="1760" y="3382"/>
                  </a:cubicBezTo>
                  <a:cubicBezTo>
                    <a:pt x="1103" y="3382"/>
                    <a:pt x="454" y="3102"/>
                    <a:pt x="0" y="2568"/>
                  </a:cubicBezTo>
                  <a:cubicBezTo>
                    <a:pt x="406" y="3336"/>
                    <a:pt x="1199" y="3796"/>
                    <a:pt x="2039" y="3796"/>
                  </a:cubicBezTo>
                  <a:cubicBezTo>
                    <a:pt x="2223" y="3796"/>
                    <a:pt x="2410" y="3774"/>
                    <a:pt x="2595" y="3728"/>
                  </a:cubicBezTo>
                  <a:cubicBezTo>
                    <a:pt x="3623" y="3473"/>
                    <a:pt x="4345" y="2549"/>
                    <a:pt x="4345" y="1491"/>
                  </a:cubicBezTo>
                  <a:cubicBezTo>
                    <a:pt x="4347" y="945"/>
                    <a:pt x="4153" y="416"/>
                    <a:pt x="3799"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0" name="Google Shape;6185;p85">
              <a:extLst>
                <a:ext uri="{FF2B5EF4-FFF2-40B4-BE49-F238E27FC236}">
                  <a16:creationId xmlns:a16="http://schemas.microsoft.com/office/drawing/2014/main" id="{D2974869-2F84-5182-A2D3-DB032192B015}"/>
                </a:ext>
              </a:extLst>
            </p:cNvPr>
            <p:cNvSpPr/>
            <p:nvPr/>
          </p:nvSpPr>
          <p:spPr>
            <a:xfrm>
              <a:off x="4236423" y="2684855"/>
              <a:ext cx="115492" cy="115624"/>
            </a:xfrm>
            <a:custGeom>
              <a:avLst/>
              <a:gdLst/>
              <a:ahLst/>
              <a:cxnLst/>
              <a:rect l="l" t="t" r="r" b="b"/>
              <a:pathLst>
                <a:path w="4613" h="4615" fill="none" extrusionOk="0">
                  <a:moveTo>
                    <a:pt x="4612" y="2308"/>
                  </a:moveTo>
                  <a:cubicBezTo>
                    <a:pt x="4612" y="3581"/>
                    <a:pt x="3579" y="4614"/>
                    <a:pt x="2307" y="4614"/>
                  </a:cubicBezTo>
                  <a:cubicBezTo>
                    <a:pt x="1032" y="4614"/>
                    <a:pt x="1" y="3581"/>
                    <a:pt x="1" y="2308"/>
                  </a:cubicBezTo>
                  <a:cubicBezTo>
                    <a:pt x="1" y="1034"/>
                    <a:pt x="1032" y="1"/>
                    <a:pt x="2307" y="1"/>
                  </a:cubicBezTo>
                  <a:cubicBezTo>
                    <a:pt x="3579" y="1"/>
                    <a:pt x="4612" y="1034"/>
                    <a:pt x="4612" y="2308"/>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81" name="Google Shape;6186;p85">
              <a:extLst>
                <a:ext uri="{FF2B5EF4-FFF2-40B4-BE49-F238E27FC236}">
                  <a16:creationId xmlns:a16="http://schemas.microsoft.com/office/drawing/2014/main" id="{0F18A4AF-B9A9-F798-A399-C8CB00DAA2FA}"/>
                </a:ext>
              </a:extLst>
            </p:cNvPr>
            <p:cNvSpPr/>
            <p:nvPr/>
          </p:nvSpPr>
          <p:spPr>
            <a:xfrm>
              <a:off x="4247177" y="2715282"/>
              <a:ext cx="31328" cy="37449"/>
            </a:xfrm>
            <a:custGeom>
              <a:avLst/>
              <a:gdLst/>
              <a:ahLst/>
              <a:cxnLst/>
              <a:rect l="l" t="t" r="r" b="b"/>
              <a:pathLst>
                <a:path w="1245" h="1494" extrusionOk="0">
                  <a:moveTo>
                    <a:pt x="622" y="1"/>
                  </a:moveTo>
                  <a:cubicBezTo>
                    <a:pt x="279" y="1"/>
                    <a:pt x="0" y="335"/>
                    <a:pt x="0" y="747"/>
                  </a:cubicBezTo>
                  <a:cubicBezTo>
                    <a:pt x="0" y="1160"/>
                    <a:pt x="279" y="1493"/>
                    <a:pt x="622" y="1493"/>
                  </a:cubicBezTo>
                  <a:cubicBezTo>
                    <a:pt x="966" y="1493"/>
                    <a:pt x="1245" y="1160"/>
                    <a:pt x="1245" y="747"/>
                  </a:cubicBezTo>
                  <a:cubicBezTo>
                    <a:pt x="1245" y="335"/>
                    <a:pt x="966" y="1"/>
                    <a:pt x="622"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82" name="Google Shape;6187;p85">
              <a:extLst>
                <a:ext uri="{FF2B5EF4-FFF2-40B4-BE49-F238E27FC236}">
                  <a16:creationId xmlns:a16="http://schemas.microsoft.com/office/drawing/2014/main" id="{688E20A5-E096-BAB9-5114-F71E2CDB1E9B}"/>
                </a:ext>
              </a:extLst>
            </p:cNvPr>
            <p:cNvSpPr>
              <a:spLocks/>
            </p:cNvSpPr>
            <p:nvPr/>
          </p:nvSpPr>
          <p:spPr bwMode="auto">
            <a:xfrm>
              <a:off x="4262825" y="2710275"/>
              <a:ext cx="22000" cy="18850"/>
            </a:xfrm>
            <a:custGeom>
              <a:avLst/>
              <a:gdLst>
                <a:gd name="T0" fmla="*/ 315000 w 880"/>
                <a:gd name="T1" fmla="*/ 0 h 754"/>
                <a:gd name="T2" fmla="*/ 148125 w 880"/>
                <a:gd name="T3" fmla="*/ 401875 h 754"/>
                <a:gd name="T4" fmla="*/ 312500 w 880"/>
                <a:gd name="T5" fmla="*/ 470625 h 754"/>
                <a:gd name="T6" fmla="*/ 549375 w 880"/>
                <a:gd name="T7" fmla="*/ 235000 h 754"/>
                <a:gd name="T8" fmla="*/ 315000 w 880"/>
                <a:gd name="T9" fmla="*/ 0 h 7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0" h="754" extrusionOk="0">
                  <a:moveTo>
                    <a:pt x="504" y="0"/>
                  </a:moveTo>
                  <a:cubicBezTo>
                    <a:pt x="168" y="0"/>
                    <a:pt x="1" y="406"/>
                    <a:pt x="237" y="643"/>
                  </a:cubicBezTo>
                  <a:cubicBezTo>
                    <a:pt x="313" y="719"/>
                    <a:pt x="407" y="753"/>
                    <a:pt x="500" y="753"/>
                  </a:cubicBezTo>
                  <a:cubicBezTo>
                    <a:pt x="693" y="753"/>
                    <a:pt x="879" y="603"/>
                    <a:pt x="879" y="376"/>
                  </a:cubicBezTo>
                  <a:cubicBezTo>
                    <a:pt x="879" y="170"/>
                    <a:pt x="710" y="0"/>
                    <a:pt x="50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3" name="Google Shape;6188;p85">
              <a:extLst>
                <a:ext uri="{FF2B5EF4-FFF2-40B4-BE49-F238E27FC236}">
                  <a16:creationId xmlns:a16="http://schemas.microsoft.com/office/drawing/2014/main" id="{33634ECE-8602-B3D4-29C1-4B4E17BA3D6F}"/>
                </a:ext>
              </a:extLst>
            </p:cNvPr>
            <p:cNvSpPr/>
            <p:nvPr/>
          </p:nvSpPr>
          <p:spPr>
            <a:xfrm>
              <a:off x="4305157" y="2715282"/>
              <a:ext cx="31328" cy="37449"/>
            </a:xfrm>
            <a:custGeom>
              <a:avLst/>
              <a:gdLst/>
              <a:ahLst/>
              <a:cxnLst/>
              <a:rect l="l" t="t" r="r" b="b"/>
              <a:pathLst>
                <a:path w="1246" h="1494" extrusionOk="0">
                  <a:moveTo>
                    <a:pt x="623" y="1"/>
                  </a:moveTo>
                  <a:cubicBezTo>
                    <a:pt x="281" y="1"/>
                    <a:pt x="1" y="335"/>
                    <a:pt x="1" y="747"/>
                  </a:cubicBezTo>
                  <a:cubicBezTo>
                    <a:pt x="1" y="1160"/>
                    <a:pt x="281" y="1493"/>
                    <a:pt x="623" y="1493"/>
                  </a:cubicBezTo>
                  <a:cubicBezTo>
                    <a:pt x="967" y="1493"/>
                    <a:pt x="1245" y="1160"/>
                    <a:pt x="1245" y="747"/>
                  </a:cubicBezTo>
                  <a:cubicBezTo>
                    <a:pt x="1245" y="335"/>
                    <a:pt x="967" y="1"/>
                    <a:pt x="623"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84" name="Google Shape;6189;p85">
              <a:extLst>
                <a:ext uri="{FF2B5EF4-FFF2-40B4-BE49-F238E27FC236}">
                  <a16:creationId xmlns:a16="http://schemas.microsoft.com/office/drawing/2014/main" id="{33A495F5-E0AA-1C06-533F-919D91708098}"/>
                </a:ext>
              </a:extLst>
            </p:cNvPr>
            <p:cNvSpPr>
              <a:spLocks/>
            </p:cNvSpPr>
            <p:nvPr/>
          </p:nvSpPr>
          <p:spPr bwMode="auto">
            <a:xfrm>
              <a:off x="4298700" y="2710275"/>
              <a:ext cx="22000" cy="18850"/>
            </a:xfrm>
            <a:custGeom>
              <a:avLst/>
              <a:gdLst>
                <a:gd name="T0" fmla="*/ 235625 w 880"/>
                <a:gd name="T1" fmla="*/ 0 h 754"/>
                <a:gd name="T2" fmla="*/ 625 w 880"/>
                <a:gd name="T3" fmla="*/ 235000 h 754"/>
                <a:gd name="T4" fmla="*/ 237500 w 880"/>
                <a:gd name="T5" fmla="*/ 470625 h 754"/>
                <a:gd name="T6" fmla="*/ 401875 w 880"/>
                <a:gd name="T7" fmla="*/ 401875 h 754"/>
                <a:gd name="T8" fmla="*/ 235625 w 880"/>
                <a:gd name="T9" fmla="*/ 0 h 7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80" h="754" extrusionOk="0">
                  <a:moveTo>
                    <a:pt x="377" y="0"/>
                  </a:moveTo>
                  <a:cubicBezTo>
                    <a:pt x="169" y="0"/>
                    <a:pt x="1" y="170"/>
                    <a:pt x="1" y="376"/>
                  </a:cubicBezTo>
                  <a:cubicBezTo>
                    <a:pt x="1" y="603"/>
                    <a:pt x="187" y="753"/>
                    <a:pt x="380" y="753"/>
                  </a:cubicBezTo>
                  <a:cubicBezTo>
                    <a:pt x="473" y="753"/>
                    <a:pt x="567" y="719"/>
                    <a:pt x="643" y="643"/>
                  </a:cubicBezTo>
                  <a:cubicBezTo>
                    <a:pt x="880" y="406"/>
                    <a:pt x="712" y="0"/>
                    <a:pt x="37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5" name="Google Shape;6190;p85">
              <a:extLst>
                <a:ext uri="{FF2B5EF4-FFF2-40B4-BE49-F238E27FC236}">
                  <a16:creationId xmlns:a16="http://schemas.microsoft.com/office/drawing/2014/main" id="{8D971C98-E4C5-3A2D-D3CD-D4C91EFBC5E7}"/>
                </a:ext>
              </a:extLst>
            </p:cNvPr>
            <p:cNvSpPr/>
            <p:nvPr/>
          </p:nvSpPr>
          <p:spPr>
            <a:xfrm>
              <a:off x="4287389" y="2757881"/>
              <a:ext cx="14495" cy="9362"/>
            </a:xfrm>
            <a:custGeom>
              <a:avLst/>
              <a:gdLst/>
              <a:ahLst/>
              <a:cxnLst/>
              <a:rect l="l" t="t" r="r" b="b"/>
              <a:pathLst>
                <a:path w="582" h="368" fill="none" extrusionOk="0">
                  <a:moveTo>
                    <a:pt x="1" y="133"/>
                  </a:moveTo>
                  <a:cubicBezTo>
                    <a:pt x="41" y="278"/>
                    <a:pt x="192" y="367"/>
                    <a:pt x="340" y="332"/>
                  </a:cubicBezTo>
                  <a:cubicBezTo>
                    <a:pt x="487" y="295"/>
                    <a:pt x="581" y="149"/>
                    <a:pt x="551" y="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grpSp>
      <p:grpSp>
        <p:nvGrpSpPr>
          <p:cNvPr id="86" name="Google Shape;4968;p73">
            <a:extLst>
              <a:ext uri="{FF2B5EF4-FFF2-40B4-BE49-F238E27FC236}">
                <a16:creationId xmlns:a16="http://schemas.microsoft.com/office/drawing/2014/main" id="{5C06C1AE-32CA-CA5F-60DA-D19A52970466}"/>
              </a:ext>
            </a:extLst>
          </p:cNvPr>
          <p:cNvGrpSpPr>
            <a:grpSpLocks/>
          </p:cNvGrpSpPr>
          <p:nvPr/>
        </p:nvGrpSpPr>
        <p:grpSpPr bwMode="auto">
          <a:xfrm>
            <a:off x="7006649" y="3262740"/>
            <a:ext cx="860425" cy="903288"/>
            <a:chOff x="456250" y="2256898"/>
            <a:chExt cx="861214" cy="902184"/>
          </a:xfrm>
        </p:grpSpPr>
        <p:sp>
          <p:nvSpPr>
            <p:cNvPr id="87" name="Google Shape;4969;p73">
              <a:extLst>
                <a:ext uri="{FF2B5EF4-FFF2-40B4-BE49-F238E27FC236}">
                  <a16:creationId xmlns:a16="http://schemas.microsoft.com/office/drawing/2014/main" id="{64EAC15B-D4AE-29FF-70E5-AD5FE4FC0AFD}"/>
                </a:ext>
              </a:extLst>
            </p:cNvPr>
            <p:cNvSpPr>
              <a:spLocks/>
            </p:cNvSpPr>
            <p:nvPr/>
          </p:nvSpPr>
          <p:spPr bwMode="auto">
            <a:xfrm>
              <a:off x="456250" y="2256898"/>
              <a:ext cx="861214" cy="902184"/>
            </a:xfrm>
            <a:custGeom>
              <a:avLst/>
              <a:gdLst>
                <a:gd name="T0" fmla="*/ 16147763 w 13180"/>
                <a:gd name="T1" fmla="*/ 1246735 h 13807"/>
                <a:gd name="T2" fmla="*/ 17851372 w 13180"/>
                <a:gd name="T3" fmla="*/ 9043076 h 13807"/>
                <a:gd name="T4" fmla="*/ 13470746 w 13180"/>
                <a:gd name="T5" fmla="*/ 13248716 h 13807"/>
                <a:gd name="T6" fmla="*/ 10341102 w 13180"/>
                <a:gd name="T7" fmla="*/ 9324899 h 13807"/>
                <a:gd name="T8" fmla="*/ 5341291 w 13180"/>
                <a:gd name="T9" fmla="*/ 7941532 h 13807"/>
                <a:gd name="T10" fmla="*/ 2378205 w 13180"/>
                <a:gd name="T11" fmla="*/ 16617449 h 13807"/>
                <a:gd name="T12" fmla="*/ 6724657 w 13180"/>
                <a:gd name="T13" fmla="*/ 17279238 h 13807"/>
                <a:gd name="T14" fmla="*/ 6472762 w 13180"/>
                <a:gd name="T15" fmla="*/ 19260357 h 13807"/>
                <a:gd name="T16" fmla="*/ 5900623 w 13180"/>
                <a:gd name="T17" fmla="*/ 20165547 h 13807"/>
                <a:gd name="T18" fmla="*/ 5614553 w 13180"/>
                <a:gd name="T19" fmla="*/ 20673585 h 13807"/>
                <a:gd name="T20" fmla="*/ 5542023 w 13180"/>
                <a:gd name="T21" fmla="*/ 20801722 h 13807"/>
                <a:gd name="T22" fmla="*/ 5371218 w 13180"/>
                <a:gd name="T23" fmla="*/ 21130460 h 13807"/>
                <a:gd name="T24" fmla="*/ 5136377 w 13180"/>
                <a:gd name="T25" fmla="*/ 21625756 h 13807"/>
                <a:gd name="T26" fmla="*/ 4918656 w 13180"/>
                <a:gd name="T27" fmla="*/ 22082566 h 13807"/>
                <a:gd name="T28" fmla="*/ 4863115 w 13180"/>
                <a:gd name="T29" fmla="*/ 22227757 h 13807"/>
                <a:gd name="T30" fmla="*/ 3530977 w 13180"/>
                <a:gd name="T31" fmla="*/ 25942348 h 13807"/>
                <a:gd name="T32" fmla="*/ 3151011 w 13180"/>
                <a:gd name="T33" fmla="*/ 26049117 h 13807"/>
                <a:gd name="T34" fmla="*/ 1285156 w 13180"/>
                <a:gd name="T35" fmla="*/ 27253118 h 13807"/>
                <a:gd name="T36" fmla="*/ 243401 w 13180"/>
                <a:gd name="T37" fmla="*/ 30173536 h 13807"/>
                <a:gd name="T38" fmla="*/ 260455 w 13180"/>
                <a:gd name="T39" fmla="*/ 31847285 h 13807"/>
                <a:gd name="T40" fmla="*/ 2036595 w 13180"/>
                <a:gd name="T41" fmla="*/ 36108400 h 13807"/>
                <a:gd name="T42" fmla="*/ 2664275 w 13180"/>
                <a:gd name="T43" fmla="*/ 37073313 h 13807"/>
                <a:gd name="T44" fmla="*/ 7318163 w 13180"/>
                <a:gd name="T45" fmla="*/ 48157297 h 13807"/>
                <a:gd name="T46" fmla="*/ 8885141 w 13180"/>
                <a:gd name="T47" fmla="*/ 49877962 h 13807"/>
                <a:gd name="T48" fmla="*/ 17885546 w 13180"/>
                <a:gd name="T49" fmla="*/ 56363532 h 13807"/>
                <a:gd name="T50" fmla="*/ 29272651 w 13180"/>
                <a:gd name="T51" fmla="*/ 58950965 h 13807"/>
                <a:gd name="T52" fmla="*/ 34925691 w 13180"/>
                <a:gd name="T53" fmla="*/ 58417247 h 13807"/>
                <a:gd name="T54" fmla="*/ 46411005 w 13180"/>
                <a:gd name="T55" fmla="*/ 52956378 h 13807"/>
                <a:gd name="T56" fmla="*/ 55842606 w 13180"/>
                <a:gd name="T57" fmla="*/ 36330369 h 13807"/>
                <a:gd name="T58" fmla="*/ 52999031 w 13180"/>
                <a:gd name="T59" fmla="*/ 32457845 h 13807"/>
                <a:gd name="T60" fmla="*/ 52926436 w 13180"/>
                <a:gd name="T61" fmla="*/ 32065006 h 13807"/>
                <a:gd name="T62" fmla="*/ 52815484 w 13180"/>
                <a:gd name="T63" fmla="*/ 31625251 h 13807"/>
                <a:gd name="T64" fmla="*/ 52670293 w 13180"/>
                <a:gd name="T65" fmla="*/ 31202550 h 13807"/>
                <a:gd name="T66" fmla="*/ 52627624 w 13180"/>
                <a:gd name="T67" fmla="*/ 31104340 h 13807"/>
                <a:gd name="T68" fmla="*/ 52461066 w 13180"/>
                <a:gd name="T69" fmla="*/ 30732868 h 13807"/>
                <a:gd name="T70" fmla="*/ 52110961 w 13180"/>
                <a:gd name="T71" fmla="*/ 30130868 h 13807"/>
                <a:gd name="T72" fmla="*/ 51952963 w 13180"/>
                <a:gd name="T73" fmla="*/ 25805716 h 13807"/>
                <a:gd name="T74" fmla="*/ 53229625 w 13180"/>
                <a:gd name="T75" fmla="*/ 22705933 h 13807"/>
                <a:gd name="T76" fmla="*/ 53366256 w 13180"/>
                <a:gd name="T77" fmla="*/ 19811129 h 13807"/>
                <a:gd name="T78" fmla="*/ 47521109 w 13180"/>
                <a:gd name="T79" fmla="*/ 13146259 h 13807"/>
                <a:gd name="T80" fmla="*/ 40612840 w 13180"/>
                <a:gd name="T81" fmla="*/ 9179707 h 13807"/>
                <a:gd name="T82" fmla="*/ 33222081 w 13180"/>
                <a:gd name="T83" fmla="*/ 12510084 h 13807"/>
                <a:gd name="T84" fmla="*/ 26143007 w 13180"/>
                <a:gd name="T85" fmla="*/ 12668017 h 13807"/>
                <a:gd name="T86" fmla="*/ 24883465 w 13180"/>
                <a:gd name="T87" fmla="*/ 3172313 h 13807"/>
                <a:gd name="T88" fmla="*/ 19567788 w 13180"/>
                <a:gd name="T89" fmla="*/ 0 h 1380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180" h="13807" extrusionOk="0">
                  <a:moveTo>
                    <a:pt x="4583" y="0"/>
                  </a:moveTo>
                  <a:cubicBezTo>
                    <a:pt x="4287" y="0"/>
                    <a:pt x="3999" y="101"/>
                    <a:pt x="3782" y="292"/>
                  </a:cubicBezTo>
                  <a:cubicBezTo>
                    <a:pt x="3348" y="673"/>
                    <a:pt x="3279" y="1340"/>
                    <a:pt x="3633" y="1778"/>
                  </a:cubicBezTo>
                  <a:cubicBezTo>
                    <a:pt x="3772" y="1949"/>
                    <a:pt x="3965" y="2070"/>
                    <a:pt x="4181" y="2118"/>
                  </a:cubicBezTo>
                  <a:lnTo>
                    <a:pt x="4350" y="2759"/>
                  </a:lnTo>
                  <a:cubicBezTo>
                    <a:pt x="3936" y="2807"/>
                    <a:pt x="3532" y="2923"/>
                    <a:pt x="3155" y="3103"/>
                  </a:cubicBezTo>
                  <a:cubicBezTo>
                    <a:pt x="3118" y="3034"/>
                    <a:pt x="3079" y="2968"/>
                    <a:pt x="3039" y="2903"/>
                  </a:cubicBezTo>
                  <a:cubicBezTo>
                    <a:pt x="2905" y="2685"/>
                    <a:pt x="2714" y="2407"/>
                    <a:pt x="2422" y="2184"/>
                  </a:cubicBezTo>
                  <a:cubicBezTo>
                    <a:pt x="2131" y="1963"/>
                    <a:pt x="1787" y="1845"/>
                    <a:pt x="1453" y="1845"/>
                  </a:cubicBezTo>
                  <a:cubicBezTo>
                    <a:pt x="1385" y="1845"/>
                    <a:pt x="1318" y="1850"/>
                    <a:pt x="1251" y="1860"/>
                  </a:cubicBezTo>
                  <a:cubicBezTo>
                    <a:pt x="726" y="1939"/>
                    <a:pt x="290" y="2341"/>
                    <a:pt x="193" y="2841"/>
                  </a:cubicBezTo>
                  <a:cubicBezTo>
                    <a:pt x="116" y="3233"/>
                    <a:pt x="259" y="3646"/>
                    <a:pt x="557" y="3892"/>
                  </a:cubicBezTo>
                  <a:cubicBezTo>
                    <a:pt x="740" y="4043"/>
                    <a:pt x="966" y="4121"/>
                    <a:pt x="1195" y="4121"/>
                  </a:cubicBezTo>
                  <a:cubicBezTo>
                    <a:pt x="1323" y="4121"/>
                    <a:pt x="1452" y="4097"/>
                    <a:pt x="1575" y="4047"/>
                  </a:cubicBezTo>
                  <a:lnTo>
                    <a:pt x="1751" y="4196"/>
                  </a:lnTo>
                  <a:cubicBezTo>
                    <a:pt x="1667" y="4298"/>
                    <a:pt x="1588" y="4404"/>
                    <a:pt x="1516" y="4511"/>
                  </a:cubicBezTo>
                  <a:lnTo>
                    <a:pt x="1508" y="4523"/>
                  </a:lnTo>
                  <a:cubicBezTo>
                    <a:pt x="1464" y="4588"/>
                    <a:pt x="1422" y="4655"/>
                    <a:pt x="1382" y="4723"/>
                  </a:cubicBezTo>
                  <a:lnTo>
                    <a:pt x="1367" y="4749"/>
                  </a:lnTo>
                  <a:cubicBezTo>
                    <a:pt x="1350" y="4780"/>
                    <a:pt x="1332" y="4810"/>
                    <a:pt x="1315" y="4842"/>
                  </a:cubicBezTo>
                  <a:cubicBezTo>
                    <a:pt x="1312" y="4848"/>
                    <a:pt x="1307" y="4857"/>
                    <a:pt x="1303" y="4865"/>
                  </a:cubicBezTo>
                  <a:lnTo>
                    <a:pt x="1298" y="4872"/>
                  </a:lnTo>
                  <a:cubicBezTo>
                    <a:pt x="1287" y="4895"/>
                    <a:pt x="1275" y="4917"/>
                    <a:pt x="1263" y="4941"/>
                  </a:cubicBezTo>
                  <a:lnTo>
                    <a:pt x="1258" y="4949"/>
                  </a:lnTo>
                  <a:cubicBezTo>
                    <a:pt x="1253" y="4959"/>
                    <a:pt x="1250" y="4967"/>
                    <a:pt x="1245" y="4977"/>
                  </a:cubicBezTo>
                  <a:cubicBezTo>
                    <a:pt x="1230" y="5006"/>
                    <a:pt x="1216" y="5036"/>
                    <a:pt x="1203" y="5065"/>
                  </a:cubicBezTo>
                  <a:cubicBezTo>
                    <a:pt x="1194" y="5080"/>
                    <a:pt x="1188" y="5095"/>
                    <a:pt x="1181" y="5110"/>
                  </a:cubicBezTo>
                  <a:cubicBezTo>
                    <a:pt x="1171" y="5130"/>
                    <a:pt x="1162" y="5152"/>
                    <a:pt x="1152" y="5172"/>
                  </a:cubicBezTo>
                  <a:lnTo>
                    <a:pt x="1151" y="5177"/>
                  </a:lnTo>
                  <a:cubicBezTo>
                    <a:pt x="1147" y="5185"/>
                    <a:pt x="1142" y="5195"/>
                    <a:pt x="1139" y="5206"/>
                  </a:cubicBezTo>
                  <a:cubicBezTo>
                    <a:pt x="1050" y="5415"/>
                    <a:pt x="970" y="5626"/>
                    <a:pt x="901" y="5838"/>
                  </a:cubicBezTo>
                  <a:cubicBezTo>
                    <a:pt x="876" y="5917"/>
                    <a:pt x="851" y="5995"/>
                    <a:pt x="827" y="6076"/>
                  </a:cubicBezTo>
                  <a:lnTo>
                    <a:pt x="822" y="6076"/>
                  </a:lnTo>
                  <a:cubicBezTo>
                    <a:pt x="795" y="6084"/>
                    <a:pt x="767" y="6093"/>
                    <a:pt x="738" y="6101"/>
                  </a:cubicBezTo>
                  <a:cubicBezTo>
                    <a:pt x="651" y="6131"/>
                    <a:pt x="569" y="6171"/>
                    <a:pt x="492" y="6222"/>
                  </a:cubicBezTo>
                  <a:cubicBezTo>
                    <a:pt x="421" y="6267"/>
                    <a:pt x="358" y="6321"/>
                    <a:pt x="301" y="6383"/>
                  </a:cubicBezTo>
                  <a:cubicBezTo>
                    <a:pt x="135" y="6564"/>
                    <a:pt x="46" y="6802"/>
                    <a:pt x="56" y="7048"/>
                  </a:cubicBezTo>
                  <a:cubicBezTo>
                    <a:pt x="56" y="7054"/>
                    <a:pt x="56" y="7060"/>
                    <a:pt x="57" y="7067"/>
                  </a:cubicBezTo>
                  <a:cubicBezTo>
                    <a:pt x="61" y="7154"/>
                    <a:pt x="77" y="7241"/>
                    <a:pt x="106" y="7327"/>
                  </a:cubicBezTo>
                  <a:cubicBezTo>
                    <a:pt x="88" y="7369"/>
                    <a:pt x="72" y="7414"/>
                    <a:pt x="61" y="7459"/>
                  </a:cubicBezTo>
                  <a:cubicBezTo>
                    <a:pt x="0" y="7716"/>
                    <a:pt x="52" y="7986"/>
                    <a:pt x="205" y="8199"/>
                  </a:cubicBezTo>
                  <a:cubicBezTo>
                    <a:pt x="277" y="8303"/>
                    <a:pt x="369" y="8390"/>
                    <a:pt x="477" y="8457"/>
                  </a:cubicBezTo>
                  <a:cubicBezTo>
                    <a:pt x="517" y="8482"/>
                    <a:pt x="559" y="8504"/>
                    <a:pt x="602" y="8523"/>
                  </a:cubicBezTo>
                  <a:cubicBezTo>
                    <a:pt x="609" y="8576"/>
                    <a:pt x="616" y="8630"/>
                    <a:pt x="624" y="8683"/>
                  </a:cubicBezTo>
                  <a:cubicBezTo>
                    <a:pt x="624" y="8715"/>
                    <a:pt x="628" y="8746"/>
                    <a:pt x="633" y="8776"/>
                  </a:cubicBezTo>
                  <a:cubicBezTo>
                    <a:pt x="773" y="9671"/>
                    <a:pt x="1137" y="10515"/>
                    <a:pt x="1714" y="11279"/>
                  </a:cubicBezTo>
                  <a:cubicBezTo>
                    <a:pt x="1776" y="11367"/>
                    <a:pt x="1848" y="11454"/>
                    <a:pt x="1927" y="11549"/>
                  </a:cubicBezTo>
                  <a:cubicBezTo>
                    <a:pt x="1972" y="11601"/>
                    <a:pt x="2024" y="11647"/>
                    <a:pt x="2081" y="11682"/>
                  </a:cubicBezTo>
                  <a:cubicBezTo>
                    <a:pt x="2123" y="11729"/>
                    <a:pt x="2167" y="11776"/>
                    <a:pt x="2211" y="11821"/>
                  </a:cubicBezTo>
                  <a:cubicBezTo>
                    <a:pt x="2776" y="12405"/>
                    <a:pt x="3448" y="12874"/>
                    <a:pt x="4189" y="13201"/>
                  </a:cubicBezTo>
                  <a:cubicBezTo>
                    <a:pt x="4248" y="13255"/>
                    <a:pt x="4317" y="13297"/>
                    <a:pt x="4389" y="13327"/>
                  </a:cubicBezTo>
                  <a:cubicBezTo>
                    <a:pt x="5172" y="13644"/>
                    <a:pt x="6011" y="13807"/>
                    <a:pt x="6856" y="13807"/>
                  </a:cubicBezTo>
                  <a:cubicBezTo>
                    <a:pt x="6951" y="13807"/>
                    <a:pt x="7049" y="13805"/>
                    <a:pt x="7146" y="13800"/>
                  </a:cubicBezTo>
                  <a:cubicBezTo>
                    <a:pt x="7493" y="13785"/>
                    <a:pt x="7838" y="13746"/>
                    <a:pt x="8180" y="13682"/>
                  </a:cubicBezTo>
                  <a:cubicBezTo>
                    <a:pt x="8263" y="13667"/>
                    <a:pt x="8341" y="13637"/>
                    <a:pt x="8412" y="13594"/>
                  </a:cubicBezTo>
                  <a:cubicBezTo>
                    <a:pt x="9349" y="13382"/>
                    <a:pt x="10176" y="12983"/>
                    <a:pt x="10870" y="12403"/>
                  </a:cubicBezTo>
                  <a:cubicBezTo>
                    <a:pt x="11744" y="11674"/>
                    <a:pt x="12401" y="10661"/>
                    <a:pt x="12827" y="9395"/>
                  </a:cubicBezTo>
                  <a:cubicBezTo>
                    <a:pt x="12921" y="9114"/>
                    <a:pt x="13007" y="8816"/>
                    <a:pt x="13079" y="8509"/>
                  </a:cubicBezTo>
                  <a:cubicBezTo>
                    <a:pt x="13179" y="8083"/>
                    <a:pt x="12859" y="7676"/>
                    <a:pt x="12421" y="7672"/>
                  </a:cubicBezTo>
                  <a:cubicBezTo>
                    <a:pt x="12420" y="7647"/>
                    <a:pt x="12416" y="7624"/>
                    <a:pt x="12413" y="7602"/>
                  </a:cubicBezTo>
                  <a:lnTo>
                    <a:pt x="12413" y="7599"/>
                  </a:lnTo>
                  <a:cubicBezTo>
                    <a:pt x="12408" y="7568"/>
                    <a:pt x="12403" y="7540"/>
                    <a:pt x="12396" y="7510"/>
                  </a:cubicBezTo>
                  <a:cubicBezTo>
                    <a:pt x="12396" y="7505"/>
                    <a:pt x="12395" y="7501"/>
                    <a:pt x="12393" y="7496"/>
                  </a:cubicBezTo>
                  <a:cubicBezTo>
                    <a:pt x="12386" y="7468"/>
                    <a:pt x="12380" y="7438"/>
                    <a:pt x="12370" y="7407"/>
                  </a:cubicBezTo>
                  <a:cubicBezTo>
                    <a:pt x="12368" y="7401"/>
                    <a:pt x="12366" y="7396"/>
                    <a:pt x="12364" y="7391"/>
                  </a:cubicBezTo>
                  <a:cubicBezTo>
                    <a:pt x="12356" y="7362"/>
                    <a:pt x="12346" y="7334"/>
                    <a:pt x="12336" y="7308"/>
                  </a:cubicBezTo>
                  <a:lnTo>
                    <a:pt x="12326" y="7287"/>
                  </a:lnTo>
                  <a:lnTo>
                    <a:pt x="12326" y="7285"/>
                  </a:lnTo>
                  <a:cubicBezTo>
                    <a:pt x="12318" y="7261"/>
                    <a:pt x="12307" y="7240"/>
                    <a:pt x="12297" y="7220"/>
                  </a:cubicBezTo>
                  <a:lnTo>
                    <a:pt x="12287" y="7198"/>
                  </a:lnTo>
                  <a:cubicBezTo>
                    <a:pt x="12282" y="7189"/>
                    <a:pt x="12277" y="7179"/>
                    <a:pt x="12272" y="7171"/>
                  </a:cubicBezTo>
                  <a:cubicBezTo>
                    <a:pt x="12252" y="7132"/>
                    <a:pt x="12230" y="7094"/>
                    <a:pt x="12205" y="7057"/>
                  </a:cubicBezTo>
                  <a:cubicBezTo>
                    <a:pt x="12083" y="6876"/>
                    <a:pt x="11918" y="6725"/>
                    <a:pt x="11727" y="6619"/>
                  </a:cubicBezTo>
                  <a:cubicBezTo>
                    <a:pt x="11892" y="6441"/>
                    <a:pt x="12039" y="6249"/>
                    <a:pt x="12168" y="6044"/>
                  </a:cubicBezTo>
                  <a:cubicBezTo>
                    <a:pt x="12302" y="5826"/>
                    <a:pt x="12401" y="5588"/>
                    <a:pt x="12462" y="5340"/>
                  </a:cubicBezTo>
                  <a:cubicBezTo>
                    <a:pt x="12463" y="5333"/>
                    <a:pt x="12465" y="5326"/>
                    <a:pt x="12467" y="5318"/>
                  </a:cubicBezTo>
                  <a:lnTo>
                    <a:pt x="12470" y="5301"/>
                  </a:lnTo>
                  <a:cubicBezTo>
                    <a:pt x="12519" y="5085"/>
                    <a:pt x="12529" y="4862"/>
                    <a:pt x="12499" y="4640"/>
                  </a:cubicBezTo>
                  <a:cubicBezTo>
                    <a:pt x="12495" y="4610"/>
                    <a:pt x="12490" y="4580"/>
                    <a:pt x="12484" y="4546"/>
                  </a:cubicBezTo>
                  <a:cubicBezTo>
                    <a:pt x="12353" y="3874"/>
                    <a:pt x="11814" y="3292"/>
                    <a:pt x="11130" y="3079"/>
                  </a:cubicBezTo>
                  <a:cubicBezTo>
                    <a:pt x="11055" y="2937"/>
                    <a:pt x="10961" y="2807"/>
                    <a:pt x="10849" y="2692"/>
                  </a:cubicBezTo>
                  <a:cubicBezTo>
                    <a:pt x="10512" y="2343"/>
                    <a:pt x="10022" y="2150"/>
                    <a:pt x="9512" y="2150"/>
                  </a:cubicBezTo>
                  <a:cubicBezTo>
                    <a:pt x="9390" y="2150"/>
                    <a:pt x="9266" y="2161"/>
                    <a:pt x="9143" y="2184"/>
                  </a:cubicBezTo>
                  <a:cubicBezTo>
                    <a:pt x="8665" y="2273"/>
                    <a:pt x="8194" y="2531"/>
                    <a:pt x="7781" y="2930"/>
                  </a:cubicBezTo>
                  <a:cubicBezTo>
                    <a:pt x="7575" y="3129"/>
                    <a:pt x="7394" y="3351"/>
                    <a:pt x="7240" y="3591"/>
                  </a:cubicBezTo>
                  <a:cubicBezTo>
                    <a:pt x="6903" y="3326"/>
                    <a:pt x="6525" y="3114"/>
                    <a:pt x="6123" y="2967"/>
                  </a:cubicBezTo>
                  <a:cubicBezTo>
                    <a:pt x="6165" y="2771"/>
                    <a:pt x="6192" y="2573"/>
                    <a:pt x="6207" y="2373"/>
                  </a:cubicBezTo>
                  <a:cubicBezTo>
                    <a:pt x="6247" y="1751"/>
                    <a:pt x="6116" y="1188"/>
                    <a:pt x="5828" y="743"/>
                  </a:cubicBezTo>
                  <a:cubicBezTo>
                    <a:pt x="5623" y="430"/>
                    <a:pt x="5353" y="200"/>
                    <a:pt x="5045" y="84"/>
                  </a:cubicBezTo>
                  <a:cubicBezTo>
                    <a:pt x="4895" y="28"/>
                    <a:pt x="4738" y="0"/>
                    <a:pt x="458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8" name="Google Shape;4970;p73">
              <a:extLst>
                <a:ext uri="{FF2B5EF4-FFF2-40B4-BE49-F238E27FC236}">
                  <a16:creationId xmlns:a16="http://schemas.microsoft.com/office/drawing/2014/main" id="{34ADD264-89D9-D0CB-6918-D6BE216B9BCC}"/>
                </a:ext>
              </a:extLst>
            </p:cNvPr>
            <p:cNvSpPr>
              <a:spLocks/>
            </p:cNvSpPr>
            <p:nvPr/>
          </p:nvSpPr>
          <p:spPr bwMode="auto">
            <a:xfrm>
              <a:off x="915480" y="2441882"/>
              <a:ext cx="240460" cy="334619"/>
            </a:xfrm>
            <a:custGeom>
              <a:avLst/>
              <a:gdLst>
                <a:gd name="T0" fmla="*/ 10622843 w 3680"/>
                <a:gd name="T1" fmla="*/ 4247 h 5121"/>
                <a:gd name="T2" fmla="*/ 9559723 w 3680"/>
                <a:gd name="T3" fmla="*/ 98210 h 5121"/>
                <a:gd name="T4" fmla="*/ 5234579 w 3680"/>
                <a:gd name="T5" fmla="*/ 2514837 h 5121"/>
                <a:gd name="T6" fmla="*/ 2937533 w 3680"/>
                <a:gd name="T7" fmla="*/ 18372289 h 5121"/>
                <a:gd name="T8" fmla="*/ 7019276 w 3680"/>
                <a:gd name="T9" fmla="*/ 20601056 h 5121"/>
                <a:gd name="T10" fmla="*/ 11058350 w 3680"/>
                <a:gd name="T11" fmla="*/ 21864846 h 5121"/>
                <a:gd name="T12" fmla="*/ 11280384 w 3680"/>
                <a:gd name="T13" fmla="*/ 21860599 h 5121"/>
                <a:gd name="T14" fmla="*/ 14363042 w 3680"/>
                <a:gd name="T15" fmla="*/ 19204883 h 5121"/>
                <a:gd name="T16" fmla="*/ 13231573 w 3680"/>
                <a:gd name="T17" fmla="*/ 16946188 h 5121"/>
                <a:gd name="T18" fmla="*/ 11015616 w 3680"/>
                <a:gd name="T19" fmla="*/ 15725067 h 5121"/>
                <a:gd name="T20" fmla="*/ 15690864 w 3680"/>
                <a:gd name="T21" fmla="*/ 6020202 h 5121"/>
                <a:gd name="T22" fmla="*/ 14205044 w 3680"/>
                <a:gd name="T23" fmla="*/ 1417540 h 5121"/>
                <a:gd name="T24" fmla="*/ 10622843 w 3680"/>
                <a:gd name="T25" fmla="*/ 4247 h 5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80" h="5121" extrusionOk="0">
                  <a:moveTo>
                    <a:pt x="2488" y="1"/>
                  </a:moveTo>
                  <a:cubicBezTo>
                    <a:pt x="2404" y="1"/>
                    <a:pt x="2321" y="8"/>
                    <a:pt x="2239" y="23"/>
                  </a:cubicBezTo>
                  <a:cubicBezTo>
                    <a:pt x="1853" y="94"/>
                    <a:pt x="1508" y="317"/>
                    <a:pt x="1226" y="589"/>
                  </a:cubicBezTo>
                  <a:cubicBezTo>
                    <a:pt x="222" y="1560"/>
                    <a:pt x="0" y="3087"/>
                    <a:pt x="688" y="4303"/>
                  </a:cubicBezTo>
                  <a:cubicBezTo>
                    <a:pt x="975" y="4444"/>
                    <a:pt x="1357" y="4684"/>
                    <a:pt x="1644" y="4825"/>
                  </a:cubicBezTo>
                  <a:cubicBezTo>
                    <a:pt x="1944" y="4971"/>
                    <a:pt x="2258" y="5121"/>
                    <a:pt x="2590" y="5121"/>
                  </a:cubicBezTo>
                  <a:cubicBezTo>
                    <a:pt x="2607" y="5121"/>
                    <a:pt x="2624" y="5120"/>
                    <a:pt x="2642" y="5120"/>
                  </a:cubicBezTo>
                  <a:cubicBezTo>
                    <a:pt x="2992" y="5105"/>
                    <a:pt x="3358" y="4848"/>
                    <a:pt x="3364" y="4498"/>
                  </a:cubicBezTo>
                  <a:cubicBezTo>
                    <a:pt x="3369" y="4293"/>
                    <a:pt x="3254" y="4102"/>
                    <a:pt x="3099" y="3969"/>
                  </a:cubicBezTo>
                  <a:cubicBezTo>
                    <a:pt x="2943" y="3837"/>
                    <a:pt x="2769" y="3760"/>
                    <a:pt x="2580" y="3683"/>
                  </a:cubicBezTo>
                  <a:cubicBezTo>
                    <a:pt x="3252" y="3132"/>
                    <a:pt x="3663" y="2279"/>
                    <a:pt x="3675" y="1410"/>
                  </a:cubicBezTo>
                  <a:cubicBezTo>
                    <a:pt x="3680" y="1023"/>
                    <a:pt x="3597" y="610"/>
                    <a:pt x="3327" y="332"/>
                  </a:cubicBezTo>
                  <a:cubicBezTo>
                    <a:pt x="3112" y="108"/>
                    <a:pt x="2800" y="1"/>
                    <a:pt x="2488"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9" name="Google Shape;4971;p73">
              <a:extLst>
                <a:ext uri="{FF2B5EF4-FFF2-40B4-BE49-F238E27FC236}">
                  <a16:creationId xmlns:a16="http://schemas.microsoft.com/office/drawing/2014/main" id="{5B539254-0512-2831-7382-63719B5D3C34}"/>
                </a:ext>
              </a:extLst>
            </p:cNvPr>
            <p:cNvSpPr/>
            <p:nvPr/>
          </p:nvSpPr>
          <p:spPr>
            <a:xfrm>
              <a:off x="915459" y="2439238"/>
              <a:ext cx="239932" cy="337724"/>
            </a:xfrm>
            <a:custGeom>
              <a:avLst/>
              <a:gdLst/>
              <a:ahLst/>
              <a:cxnLst/>
              <a:rect l="l" t="t" r="r" b="b"/>
              <a:pathLst>
                <a:path w="3680" h="5186" fill="none" extrusionOk="0">
                  <a:moveTo>
                    <a:pt x="688" y="4352"/>
                  </a:moveTo>
                  <a:cubicBezTo>
                    <a:pt x="0" y="3136"/>
                    <a:pt x="222" y="1609"/>
                    <a:pt x="1226" y="638"/>
                  </a:cubicBezTo>
                  <a:cubicBezTo>
                    <a:pt x="1508" y="366"/>
                    <a:pt x="1853" y="143"/>
                    <a:pt x="2239" y="72"/>
                  </a:cubicBezTo>
                  <a:cubicBezTo>
                    <a:pt x="2627" y="0"/>
                    <a:pt x="3054" y="98"/>
                    <a:pt x="3327" y="381"/>
                  </a:cubicBezTo>
                  <a:cubicBezTo>
                    <a:pt x="3597" y="659"/>
                    <a:pt x="3680" y="1072"/>
                    <a:pt x="3675" y="1459"/>
                  </a:cubicBezTo>
                  <a:cubicBezTo>
                    <a:pt x="3663" y="2328"/>
                    <a:pt x="3252" y="3181"/>
                    <a:pt x="2580" y="3732"/>
                  </a:cubicBezTo>
                  <a:cubicBezTo>
                    <a:pt x="2769" y="3809"/>
                    <a:pt x="2943" y="3886"/>
                    <a:pt x="3099" y="4018"/>
                  </a:cubicBezTo>
                  <a:cubicBezTo>
                    <a:pt x="3254" y="4151"/>
                    <a:pt x="3369" y="4342"/>
                    <a:pt x="3364" y="4547"/>
                  </a:cubicBezTo>
                  <a:cubicBezTo>
                    <a:pt x="3358" y="4897"/>
                    <a:pt x="2992" y="5154"/>
                    <a:pt x="2642" y="5169"/>
                  </a:cubicBezTo>
                  <a:cubicBezTo>
                    <a:pt x="2291" y="5185"/>
                    <a:pt x="1959" y="5028"/>
                    <a:pt x="1644" y="4874"/>
                  </a:cubicBezTo>
                  <a:cubicBezTo>
                    <a:pt x="1357" y="4733"/>
                    <a:pt x="975" y="4493"/>
                    <a:pt x="688" y="4352"/>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90" name="Google Shape;4972;p73">
              <a:extLst>
                <a:ext uri="{FF2B5EF4-FFF2-40B4-BE49-F238E27FC236}">
                  <a16:creationId xmlns:a16="http://schemas.microsoft.com/office/drawing/2014/main" id="{C1FD5542-C184-2B7B-C58A-C61D40CE342B}"/>
                </a:ext>
              </a:extLst>
            </p:cNvPr>
            <p:cNvSpPr/>
            <p:nvPr/>
          </p:nvSpPr>
          <p:spPr>
            <a:xfrm>
              <a:off x="510274" y="2420211"/>
              <a:ext cx="136650" cy="117331"/>
            </a:xfrm>
            <a:custGeom>
              <a:avLst/>
              <a:gdLst/>
              <a:ahLst/>
              <a:cxnLst/>
              <a:rect l="l" t="t" r="r" b="b"/>
              <a:pathLst>
                <a:path w="2097" h="1804" fill="none" extrusionOk="0">
                  <a:moveTo>
                    <a:pt x="2096" y="1804"/>
                  </a:moveTo>
                  <a:cubicBezTo>
                    <a:pt x="1984" y="1438"/>
                    <a:pt x="1825" y="1088"/>
                    <a:pt x="1625" y="762"/>
                  </a:cubicBezTo>
                  <a:cubicBezTo>
                    <a:pt x="1503" y="563"/>
                    <a:pt x="1362" y="370"/>
                    <a:pt x="1176" y="229"/>
                  </a:cubicBezTo>
                  <a:cubicBezTo>
                    <a:pt x="990" y="86"/>
                    <a:pt x="751" y="1"/>
                    <a:pt x="520" y="36"/>
                  </a:cubicBezTo>
                  <a:cubicBezTo>
                    <a:pt x="289" y="70"/>
                    <a:pt x="72" y="244"/>
                    <a:pt x="27" y="474"/>
                  </a:cubicBezTo>
                  <a:cubicBezTo>
                    <a:pt x="0" y="616"/>
                    <a:pt x="44" y="776"/>
                    <a:pt x="156" y="868"/>
                  </a:cubicBezTo>
                  <a:cubicBezTo>
                    <a:pt x="268" y="960"/>
                    <a:pt x="450" y="969"/>
                    <a:pt x="557" y="871"/>
                  </a:cubicBezTo>
                  <a:cubicBezTo>
                    <a:pt x="663" y="772"/>
                    <a:pt x="664" y="574"/>
                    <a:pt x="547" y="491"/>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91" name="Google Shape;4973;p73">
              <a:extLst>
                <a:ext uri="{FF2B5EF4-FFF2-40B4-BE49-F238E27FC236}">
                  <a16:creationId xmlns:a16="http://schemas.microsoft.com/office/drawing/2014/main" id="{FB93E2D8-84EB-5A82-2112-73E99392987C}"/>
                </a:ext>
              </a:extLst>
            </p:cNvPr>
            <p:cNvSpPr/>
            <p:nvPr/>
          </p:nvSpPr>
          <p:spPr>
            <a:xfrm>
              <a:off x="720017" y="2299709"/>
              <a:ext cx="98515" cy="190267"/>
            </a:xfrm>
            <a:custGeom>
              <a:avLst/>
              <a:gdLst/>
              <a:ahLst/>
              <a:cxnLst/>
              <a:rect l="l" t="t" r="r" b="b"/>
              <a:pathLst>
                <a:path w="1520" h="2916" fill="none" extrusionOk="0">
                  <a:moveTo>
                    <a:pt x="1233" y="2915"/>
                  </a:moveTo>
                  <a:cubicBezTo>
                    <a:pt x="1349" y="2510"/>
                    <a:pt x="1464" y="2100"/>
                    <a:pt x="1493" y="1680"/>
                  </a:cubicBezTo>
                  <a:cubicBezTo>
                    <a:pt x="1520" y="1257"/>
                    <a:pt x="1451" y="819"/>
                    <a:pt x="1221" y="464"/>
                  </a:cubicBezTo>
                  <a:cubicBezTo>
                    <a:pt x="1111" y="294"/>
                    <a:pt x="960" y="143"/>
                    <a:pt x="770" y="71"/>
                  </a:cubicBezTo>
                  <a:cubicBezTo>
                    <a:pt x="581" y="1"/>
                    <a:pt x="349" y="19"/>
                    <a:pt x="197" y="154"/>
                  </a:cubicBezTo>
                  <a:cubicBezTo>
                    <a:pt x="44" y="288"/>
                    <a:pt x="0" y="543"/>
                    <a:pt x="128" y="700"/>
                  </a:cubicBezTo>
                  <a:cubicBezTo>
                    <a:pt x="255" y="858"/>
                    <a:pt x="547" y="851"/>
                    <a:pt x="641" y="672"/>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92" name="Google Shape;4974;p73">
              <a:extLst>
                <a:ext uri="{FF2B5EF4-FFF2-40B4-BE49-F238E27FC236}">
                  <a16:creationId xmlns:a16="http://schemas.microsoft.com/office/drawing/2014/main" id="{B38A6BBF-43B9-6938-332D-59EDD8816CE1}"/>
                </a:ext>
              </a:extLst>
            </p:cNvPr>
            <p:cNvSpPr>
              <a:spLocks/>
            </p:cNvSpPr>
            <p:nvPr/>
          </p:nvSpPr>
          <p:spPr bwMode="auto">
            <a:xfrm>
              <a:off x="507413" y="2479911"/>
              <a:ext cx="759999" cy="631862"/>
            </a:xfrm>
            <a:custGeom>
              <a:avLst/>
              <a:gdLst>
                <a:gd name="T0" fmla="*/ 17138366 w 11631"/>
                <a:gd name="T1" fmla="*/ 0 h 9670"/>
                <a:gd name="T2" fmla="*/ 4192769 w 11631"/>
                <a:gd name="T3" fmla="*/ 8782686 h 9670"/>
                <a:gd name="T4" fmla="*/ 6302026 w 11631"/>
                <a:gd name="T5" fmla="*/ 31676477 h 9670"/>
                <a:gd name="T6" fmla="*/ 25908184 w 11631"/>
                <a:gd name="T7" fmla="*/ 41287444 h 9670"/>
                <a:gd name="T8" fmla="*/ 27031160 w 11631"/>
                <a:gd name="T9" fmla="*/ 41261830 h 9670"/>
                <a:gd name="T10" fmla="*/ 49656012 w 11631"/>
                <a:gd name="T11" fmla="*/ 21083477 h 9670"/>
                <a:gd name="T12" fmla="*/ 49656012 w 11631"/>
                <a:gd name="T13" fmla="*/ 21083477 h 9670"/>
                <a:gd name="T14" fmla="*/ 43576020 w 11631"/>
                <a:gd name="T15" fmla="*/ 21864843 h 9670"/>
                <a:gd name="T16" fmla="*/ 33589329 w 11631"/>
                <a:gd name="T17" fmla="*/ 15729378 h 9670"/>
                <a:gd name="T18" fmla="*/ 32120560 w 11631"/>
                <a:gd name="T19" fmla="*/ 11455455 h 9670"/>
                <a:gd name="T20" fmla="*/ 18760821 w 11631"/>
                <a:gd name="T21" fmla="*/ 98210 h 9670"/>
                <a:gd name="T22" fmla="*/ 17138366 w 11631"/>
                <a:gd name="T23" fmla="*/ 0 h 96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631" h="9670" extrusionOk="0">
                  <a:moveTo>
                    <a:pt x="4014" y="0"/>
                  </a:moveTo>
                  <a:cubicBezTo>
                    <a:pt x="2701" y="0"/>
                    <a:pt x="1506" y="826"/>
                    <a:pt x="982" y="2057"/>
                  </a:cubicBezTo>
                  <a:cubicBezTo>
                    <a:pt x="408" y="3406"/>
                    <a:pt x="0" y="5460"/>
                    <a:pt x="1476" y="7419"/>
                  </a:cubicBezTo>
                  <a:cubicBezTo>
                    <a:pt x="2559" y="8856"/>
                    <a:pt x="4277" y="9670"/>
                    <a:pt x="6068" y="9670"/>
                  </a:cubicBezTo>
                  <a:cubicBezTo>
                    <a:pt x="6156" y="9670"/>
                    <a:pt x="6243" y="9668"/>
                    <a:pt x="6331" y="9664"/>
                  </a:cubicBezTo>
                  <a:cubicBezTo>
                    <a:pt x="8290" y="9577"/>
                    <a:pt x="10756" y="8675"/>
                    <a:pt x="11630" y="4938"/>
                  </a:cubicBezTo>
                  <a:cubicBezTo>
                    <a:pt x="11630" y="4938"/>
                    <a:pt x="10975" y="5121"/>
                    <a:pt x="10206" y="5121"/>
                  </a:cubicBezTo>
                  <a:cubicBezTo>
                    <a:pt x="9278" y="5121"/>
                    <a:pt x="8183" y="4856"/>
                    <a:pt x="7867" y="3684"/>
                  </a:cubicBezTo>
                  <a:cubicBezTo>
                    <a:pt x="7776" y="3342"/>
                    <a:pt x="7673" y="3003"/>
                    <a:pt x="7523" y="2683"/>
                  </a:cubicBezTo>
                  <a:cubicBezTo>
                    <a:pt x="7089" y="1746"/>
                    <a:pt x="6130" y="238"/>
                    <a:pt x="4394" y="23"/>
                  </a:cubicBezTo>
                  <a:cubicBezTo>
                    <a:pt x="4267" y="8"/>
                    <a:pt x="4140" y="0"/>
                    <a:pt x="401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3" name="Google Shape;4975;p73">
              <a:extLst>
                <a:ext uri="{FF2B5EF4-FFF2-40B4-BE49-F238E27FC236}">
                  <a16:creationId xmlns:a16="http://schemas.microsoft.com/office/drawing/2014/main" id="{E6E6F8D9-D102-5846-CDF0-46035861424E}"/>
                </a:ext>
              </a:extLst>
            </p:cNvPr>
            <p:cNvSpPr>
              <a:spLocks/>
            </p:cNvSpPr>
            <p:nvPr/>
          </p:nvSpPr>
          <p:spPr bwMode="auto">
            <a:xfrm>
              <a:off x="507413" y="2525912"/>
              <a:ext cx="692696" cy="585861"/>
            </a:xfrm>
            <a:custGeom>
              <a:avLst/>
              <a:gdLst>
                <a:gd name="T0" fmla="*/ 8603322 w 10601"/>
                <a:gd name="T1" fmla="*/ 0 h 8966"/>
                <a:gd name="T2" fmla="*/ 8603322 w 10601"/>
                <a:gd name="T3" fmla="*/ 0 h 8966"/>
                <a:gd name="T4" fmla="*/ 4192768 w 10601"/>
                <a:gd name="T5" fmla="*/ 5776801 h 8966"/>
                <a:gd name="T6" fmla="*/ 6302024 w 10601"/>
                <a:gd name="T7" fmla="*/ 28670663 h 8966"/>
                <a:gd name="T8" fmla="*/ 25916736 w 10601"/>
                <a:gd name="T9" fmla="*/ 38281632 h 8966"/>
                <a:gd name="T10" fmla="*/ 27039647 w 10601"/>
                <a:gd name="T11" fmla="*/ 38256018 h 8966"/>
                <a:gd name="T12" fmla="*/ 45258251 w 10601"/>
                <a:gd name="T13" fmla="*/ 28610874 h 8966"/>
                <a:gd name="T14" fmla="*/ 45258251 w 10601"/>
                <a:gd name="T15" fmla="*/ 28610874 h 8966"/>
                <a:gd name="T16" fmla="*/ 30604800 w 10601"/>
                <a:gd name="T17" fmla="*/ 34152900 h 8966"/>
                <a:gd name="T18" fmla="*/ 29481889 w 10601"/>
                <a:gd name="T19" fmla="*/ 34178514 h 8966"/>
                <a:gd name="T20" fmla="*/ 9867177 w 10601"/>
                <a:gd name="T21" fmla="*/ 24567545 h 8966"/>
                <a:gd name="T22" fmla="*/ 7757921 w 10601"/>
                <a:gd name="T23" fmla="*/ 1677996 h 8966"/>
                <a:gd name="T24" fmla="*/ 8603322 w 10601"/>
                <a:gd name="T25" fmla="*/ 0 h 89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601" h="8966" extrusionOk="0">
                  <a:moveTo>
                    <a:pt x="2015" y="0"/>
                  </a:moveTo>
                  <a:lnTo>
                    <a:pt x="2015" y="0"/>
                  </a:lnTo>
                  <a:cubicBezTo>
                    <a:pt x="1562" y="359"/>
                    <a:pt x="1208" y="824"/>
                    <a:pt x="982" y="1353"/>
                  </a:cubicBezTo>
                  <a:cubicBezTo>
                    <a:pt x="408" y="2700"/>
                    <a:pt x="0" y="4758"/>
                    <a:pt x="1476" y="6715"/>
                  </a:cubicBezTo>
                  <a:cubicBezTo>
                    <a:pt x="2559" y="8152"/>
                    <a:pt x="4277" y="8966"/>
                    <a:pt x="6070" y="8966"/>
                  </a:cubicBezTo>
                  <a:cubicBezTo>
                    <a:pt x="6157" y="8966"/>
                    <a:pt x="6245" y="8964"/>
                    <a:pt x="6333" y="8960"/>
                  </a:cubicBezTo>
                  <a:cubicBezTo>
                    <a:pt x="7753" y="8896"/>
                    <a:pt x="9447" y="8402"/>
                    <a:pt x="10600" y="6701"/>
                  </a:cubicBezTo>
                  <a:cubicBezTo>
                    <a:pt x="9546" y="7639"/>
                    <a:pt x="8275" y="7951"/>
                    <a:pt x="7168" y="7999"/>
                  </a:cubicBezTo>
                  <a:cubicBezTo>
                    <a:pt x="7080" y="8003"/>
                    <a:pt x="6992" y="8005"/>
                    <a:pt x="6905" y="8005"/>
                  </a:cubicBezTo>
                  <a:cubicBezTo>
                    <a:pt x="5112" y="8005"/>
                    <a:pt x="3394" y="7191"/>
                    <a:pt x="2311" y="5754"/>
                  </a:cubicBezTo>
                  <a:cubicBezTo>
                    <a:pt x="836" y="3797"/>
                    <a:pt x="1243" y="1739"/>
                    <a:pt x="1817" y="393"/>
                  </a:cubicBezTo>
                  <a:cubicBezTo>
                    <a:pt x="1874" y="258"/>
                    <a:pt x="1941" y="128"/>
                    <a:pt x="2015" y="0"/>
                  </a:cubicBezTo>
                  <a:close/>
                </a:path>
              </a:pathLst>
            </a:custGeom>
            <a:solidFill>
              <a:srgbClr val="FFC8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4" name="Google Shape;4976;p73">
              <a:extLst>
                <a:ext uri="{FF2B5EF4-FFF2-40B4-BE49-F238E27FC236}">
                  <a16:creationId xmlns:a16="http://schemas.microsoft.com/office/drawing/2014/main" id="{3B419B15-2631-49C8-5809-7B3D01F43474}"/>
                </a:ext>
              </a:extLst>
            </p:cNvPr>
            <p:cNvSpPr>
              <a:spLocks/>
            </p:cNvSpPr>
            <p:nvPr/>
          </p:nvSpPr>
          <p:spPr bwMode="auto">
            <a:xfrm>
              <a:off x="500814" y="2695867"/>
              <a:ext cx="52797" cy="78738"/>
            </a:xfrm>
            <a:custGeom>
              <a:avLst/>
              <a:gdLst>
                <a:gd name="T0" fmla="*/ 1806076 w 808"/>
                <a:gd name="T1" fmla="*/ 0 h 1205"/>
                <a:gd name="T2" fmla="*/ 1336391 w 808"/>
                <a:gd name="T3" fmla="*/ 72596 h 1205"/>
                <a:gd name="T4" fmla="*/ 324492 w 808"/>
                <a:gd name="T5" fmla="*/ 802670 h 1205"/>
                <a:gd name="T6" fmla="*/ 512353 w 808"/>
                <a:gd name="T7" fmla="*/ 2117758 h 1205"/>
                <a:gd name="T8" fmla="*/ 1541372 w 808"/>
                <a:gd name="T9" fmla="*/ 3048565 h 1205"/>
                <a:gd name="T10" fmla="*/ 256209 w 808"/>
                <a:gd name="T11" fmla="*/ 3646321 h 1205"/>
                <a:gd name="T12" fmla="*/ 648985 w 808"/>
                <a:gd name="T13" fmla="*/ 4948536 h 1205"/>
                <a:gd name="T14" fmla="*/ 1374813 w 808"/>
                <a:gd name="T15" fmla="*/ 5140709 h 1205"/>
                <a:gd name="T16" fmla="*/ 2096394 w 808"/>
                <a:gd name="T17" fmla="*/ 4999765 h 1205"/>
                <a:gd name="T18" fmla="*/ 3347447 w 808"/>
                <a:gd name="T19" fmla="*/ 4158673 h 1205"/>
                <a:gd name="T20" fmla="*/ 3202256 w 808"/>
                <a:gd name="T21" fmla="*/ 2835091 h 1205"/>
                <a:gd name="T22" fmla="*/ 3048569 w 808"/>
                <a:gd name="T23" fmla="*/ 1238180 h 1205"/>
                <a:gd name="T24" fmla="*/ 2203164 w 808"/>
                <a:gd name="T25" fmla="*/ 51229 h 1205"/>
                <a:gd name="T26" fmla="*/ 1806076 w 808"/>
                <a:gd name="T27" fmla="*/ 0 h 12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08" h="1205" extrusionOk="0">
                  <a:moveTo>
                    <a:pt x="423" y="0"/>
                  </a:moveTo>
                  <a:cubicBezTo>
                    <a:pt x="386" y="0"/>
                    <a:pt x="348" y="6"/>
                    <a:pt x="313" y="17"/>
                  </a:cubicBezTo>
                  <a:cubicBezTo>
                    <a:pt x="216" y="42"/>
                    <a:pt x="120" y="97"/>
                    <a:pt x="76" y="188"/>
                  </a:cubicBezTo>
                  <a:cubicBezTo>
                    <a:pt x="29" y="287"/>
                    <a:pt x="58" y="408"/>
                    <a:pt x="120" y="496"/>
                  </a:cubicBezTo>
                  <a:cubicBezTo>
                    <a:pt x="182" y="587"/>
                    <a:pt x="273" y="652"/>
                    <a:pt x="361" y="714"/>
                  </a:cubicBezTo>
                  <a:cubicBezTo>
                    <a:pt x="247" y="728"/>
                    <a:pt x="118" y="756"/>
                    <a:pt x="60" y="854"/>
                  </a:cubicBezTo>
                  <a:cubicBezTo>
                    <a:pt x="1" y="953"/>
                    <a:pt x="51" y="1097"/>
                    <a:pt x="152" y="1159"/>
                  </a:cubicBezTo>
                  <a:cubicBezTo>
                    <a:pt x="202" y="1191"/>
                    <a:pt x="261" y="1204"/>
                    <a:pt x="322" y="1204"/>
                  </a:cubicBezTo>
                  <a:cubicBezTo>
                    <a:pt x="379" y="1204"/>
                    <a:pt x="437" y="1192"/>
                    <a:pt x="491" y="1171"/>
                  </a:cubicBezTo>
                  <a:cubicBezTo>
                    <a:pt x="601" y="1125"/>
                    <a:pt x="693" y="1050"/>
                    <a:pt x="784" y="974"/>
                  </a:cubicBezTo>
                  <a:cubicBezTo>
                    <a:pt x="807" y="872"/>
                    <a:pt x="784" y="765"/>
                    <a:pt x="750" y="664"/>
                  </a:cubicBezTo>
                  <a:cubicBezTo>
                    <a:pt x="719" y="565"/>
                    <a:pt x="707" y="394"/>
                    <a:pt x="714" y="290"/>
                  </a:cubicBezTo>
                  <a:cubicBezTo>
                    <a:pt x="719" y="163"/>
                    <a:pt x="636" y="49"/>
                    <a:pt x="516" y="12"/>
                  </a:cubicBezTo>
                  <a:cubicBezTo>
                    <a:pt x="485" y="4"/>
                    <a:pt x="454" y="0"/>
                    <a:pt x="423" y="0"/>
                  </a:cubicBezTo>
                  <a:close/>
                </a:path>
              </a:pathLst>
            </a:custGeom>
            <a:solidFill>
              <a:srgbClr val="FFC800"/>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5" name="Google Shape;4977;p73">
              <a:extLst>
                <a:ext uri="{FF2B5EF4-FFF2-40B4-BE49-F238E27FC236}">
                  <a16:creationId xmlns:a16="http://schemas.microsoft.com/office/drawing/2014/main" id="{DA8740DF-A8D5-A820-1C83-4554402E6516}"/>
                </a:ext>
              </a:extLst>
            </p:cNvPr>
            <p:cNvSpPr/>
            <p:nvPr/>
          </p:nvSpPr>
          <p:spPr>
            <a:xfrm>
              <a:off x="500741" y="2469363"/>
              <a:ext cx="767466" cy="646908"/>
            </a:xfrm>
            <a:custGeom>
              <a:avLst/>
              <a:gdLst/>
              <a:ahLst/>
              <a:cxnLst/>
              <a:rect l="l" t="t" r="r" b="b"/>
              <a:pathLst>
                <a:path w="11733" h="9903" fill="none" extrusionOk="0">
                  <a:moveTo>
                    <a:pt x="7969" y="3839"/>
                  </a:moveTo>
                  <a:cubicBezTo>
                    <a:pt x="7877" y="3497"/>
                    <a:pt x="7775" y="3158"/>
                    <a:pt x="7625" y="2838"/>
                  </a:cubicBezTo>
                  <a:cubicBezTo>
                    <a:pt x="7191" y="1901"/>
                    <a:pt x="6232" y="393"/>
                    <a:pt x="4496" y="178"/>
                  </a:cubicBezTo>
                  <a:cubicBezTo>
                    <a:pt x="3039" y="1"/>
                    <a:pt x="1659" y="863"/>
                    <a:pt x="1084" y="2212"/>
                  </a:cubicBezTo>
                  <a:cubicBezTo>
                    <a:pt x="896" y="2650"/>
                    <a:pt x="753" y="3108"/>
                    <a:pt x="663" y="3574"/>
                  </a:cubicBezTo>
                  <a:cubicBezTo>
                    <a:pt x="627" y="3526"/>
                    <a:pt x="575" y="3487"/>
                    <a:pt x="517" y="3470"/>
                  </a:cubicBezTo>
                  <a:cubicBezTo>
                    <a:pt x="450" y="3453"/>
                    <a:pt x="379" y="3455"/>
                    <a:pt x="314" y="3475"/>
                  </a:cubicBezTo>
                  <a:cubicBezTo>
                    <a:pt x="217" y="3502"/>
                    <a:pt x="119" y="3556"/>
                    <a:pt x="77" y="3646"/>
                  </a:cubicBezTo>
                  <a:cubicBezTo>
                    <a:pt x="30" y="3745"/>
                    <a:pt x="59" y="3866"/>
                    <a:pt x="121" y="3956"/>
                  </a:cubicBezTo>
                  <a:cubicBezTo>
                    <a:pt x="183" y="4045"/>
                    <a:pt x="274" y="4111"/>
                    <a:pt x="362" y="4173"/>
                  </a:cubicBezTo>
                  <a:cubicBezTo>
                    <a:pt x="247" y="4186"/>
                    <a:pt x="119" y="4215"/>
                    <a:pt x="61" y="4314"/>
                  </a:cubicBezTo>
                  <a:cubicBezTo>
                    <a:pt x="0" y="4411"/>
                    <a:pt x="52" y="4557"/>
                    <a:pt x="153" y="4617"/>
                  </a:cubicBezTo>
                  <a:cubicBezTo>
                    <a:pt x="252" y="4679"/>
                    <a:pt x="383" y="4673"/>
                    <a:pt x="492" y="4629"/>
                  </a:cubicBezTo>
                  <a:cubicBezTo>
                    <a:pt x="517" y="4619"/>
                    <a:pt x="540" y="4607"/>
                    <a:pt x="562" y="4595"/>
                  </a:cubicBezTo>
                  <a:cubicBezTo>
                    <a:pt x="560" y="5541"/>
                    <a:pt x="822" y="6569"/>
                    <a:pt x="1578" y="7572"/>
                  </a:cubicBezTo>
                  <a:cubicBezTo>
                    <a:pt x="2713" y="9080"/>
                    <a:pt x="4548" y="9903"/>
                    <a:pt x="6433" y="9819"/>
                  </a:cubicBezTo>
                  <a:cubicBezTo>
                    <a:pt x="8392" y="9732"/>
                    <a:pt x="10858" y="8828"/>
                    <a:pt x="11732" y="5093"/>
                  </a:cubicBezTo>
                  <a:cubicBezTo>
                    <a:pt x="11732" y="5095"/>
                    <a:pt x="8548" y="5984"/>
                    <a:pt x="7969" y="3839"/>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96" name="Google Shape;4978;p73">
              <a:extLst>
                <a:ext uri="{FF2B5EF4-FFF2-40B4-BE49-F238E27FC236}">
                  <a16:creationId xmlns:a16="http://schemas.microsoft.com/office/drawing/2014/main" id="{B76EB835-7D83-A94D-5265-406643B90A0A}"/>
                </a:ext>
              </a:extLst>
            </p:cNvPr>
            <p:cNvSpPr>
              <a:spLocks/>
            </p:cNvSpPr>
            <p:nvPr/>
          </p:nvSpPr>
          <p:spPr bwMode="auto">
            <a:xfrm>
              <a:off x="541392" y="2634380"/>
              <a:ext cx="487128" cy="348406"/>
            </a:xfrm>
            <a:custGeom>
              <a:avLst/>
              <a:gdLst>
                <a:gd name="T0" fmla="*/ 29127445 w 7455"/>
                <a:gd name="T1" fmla="*/ 0 h 5332"/>
                <a:gd name="T2" fmla="*/ 4871672 w 7455"/>
                <a:gd name="T3" fmla="*/ 12689375 h 5332"/>
                <a:gd name="T4" fmla="*/ 4598410 w 7455"/>
                <a:gd name="T5" fmla="*/ 12689375 h 5332"/>
                <a:gd name="T6" fmla="*/ 29862 w 7455"/>
                <a:gd name="T7" fmla="*/ 12352077 h 5332"/>
                <a:gd name="T8" fmla="*/ 0 w 7455"/>
                <a:gd name="T9" fmla="*/ 12343518 h 5332"/>
                <a:gd name="T10" fmla="*/ 4081747 w 7455"/>
                <a:gd name="T11" fmla="*/ 21753812 h 5332"/>
                <a:gd name="T12" fmla="*/ 4875919 w 7455"/>
                <a:gd name="T13" fmla="*/ 22761458 h 5332"/>
                <a:gd name="T14" fmla="*/ 5008303 w 7455"/>
                <a:gd name="T15" fmla="*/ 22735844 h 5332"/>
                <a:gd name="T16" fmla="*/ 11126644 w 7455"/>
                <a:gd name="T17" fmla="*/ 21185921 h 5332"/>
                <a:gd name="T18" fmla="*/ 31825892 w 7455"/>
                <a:gd name="T19" fmla="*/ 7104686 h 5332"/>
                <a:gd name="T20" fmla="*/ 31369018 w 7455"/>
                <a:gd name="T21" fmla="*/ 5806723 h 5332"/>
                <a:gd name="T22" fmla="*/ 29896003 w 7455"/>
                <a:gd name="T23" fmla="*/ 1532803 h 5332"/>
                <a:gd name="T24" fmla="*/ 29127445 w 7455"/>
                <a:gd name="T25" fmla="*/ 0 h 53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455" h="5332" extrusionOk="0">
                  <a:moveTo>
                    <a:pt x="6822" y="0"/>
                  </a:moveTo>
                  <a:cubicBezTo>
                    <a:pt x="5006" y="2460"/>
                    <a:pt x="2690" y="2960"/>
                    <a:pt x="1141" y="2972"/>
                  </a:cubicBezTo>
                  <a:cubicBezTo>
                    <a:pt x="1120" y="2972"/>
                    <a:pt x="1098" y="2972"/>
                    <a:pt x="1077" y="2972"/>
                  </a:cubicBezTo>
                  <a:cubicBezTo>
                    <a:pt x="720" y="2972"/>
                    <a:pt x="362" y="2945"/>
                    <a:pt x="7" y="2893"/>
                  </a:cubicBezTo>
                  <a:cubicBezTo>
                    <a:pt x="5" y="2891"/>
                    <a:pt x="2" y="2891"/>
                    <a:pt x="0" y="2891"/>
                  </a:cubicBezTo>
                  <a:cubicBezTo>
                    <a:pt x="114" y="3611"/>
                    <a:pt x="401" y="4360"/>
                    <a:pt x="956" y="5095"/>
                  </a:cubicBezTo>
                  <a:cubicBezTo>
                    <a:pt x="1015" y="5177"/>
                    <a:pt x="1077" y="5254"/>
                    <a:pt x="1142" y="5331"/>
                  </a:cubicBezTo>
                  <a:cubicBezTo>
                    <a:pt x="1152" y="5330"/>
                    <a:pt x="1162" y="5326"/>
                    <a:pt x="1173" y="5325"/>
                  </a:cubicBezTo>
                  <a:cubicBezTo>
                    <a:pt x="1565" y="5246"/>
                    <a:pt x="2061" y="5128"/>
                    <a:pt x="2606" y="4962"/>
                  </a:cubicBezTo>
                  <a:cubicBezTo>
                    <a:pt x="4295" y="4449"/>
                    <a:pt x="6458" y="3467"/>
                    <a:pt x="7454" y="1664"/>
                  </a:cubicBezTo>
                  <a:cubicBezTo>
                    <a:pt x="7411" y="1565"/>
                    <a:pt x="7374" y="1464"/>
                    <a:pt x="7347" y="1360"/>
                  </a:cubicBezTo>
                  <a:cubicBezTo>
                    <a:pt x="7253" y="1018"/>
                    <a:pt x="7151" y="680"/>
                    <a:pt x="7002" y="359"/>
                  </a:cubicBezTo>
                  <a:cubicBezTo>
                    <a:pt x="6950" y="247"/>
                    <a:pt x="6891" y="126"/>
                    <a:pt x="6822"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7" name="Google Shape;4979;p73">
              <a:extLst>
                <a:ext uri="{FF2B5EF4-FFF2-40B4-BE49-F238E27FC236}">
                  <a16:creationId xmlns:a16="http://schemas.microsoft.com/office/drawing/2014/main" id="{357B144B-7E79-6569-43EC-E0685157D925}"/>
                </a:ext>
              </a:extLst>
            </p:cNvPr>
            <p:cNvSpPr>
              <a:spLocks/>
            </p:cNvSpPr>
            <p:nvPr/>
          </p:nvSpPr>
          <p:spPr bwMode="auto">
            <a:xfrm>
              <a:off x="759637" y="2795906"/>
              <a:ext cx="404339" cy="318675"/>
            </a:xfrm>
            <a:custGeom>
              <a:avLst/>
              <a:gdLst>
                <a:gd name="T0" fmla="*/ 20746158 w 6188"/>
                <a:gd name="T1" fmla="*/ 0 h 4877"/>
                <a:gd name="T2" fmla="*/ 7723737 w 6188"/>
                <a:gd name="T3" fmla="*/ 15972694 h 4877"/>
                <a:gd name="T4" fmla="*/ 260455 w 6188"/>
                <a:gd name="T5" fmla="*/ 18910228 h 4877"/>
                <a:gd name="T6" fmla="*/ 4247 w 6188"/>
                <a:gd name="T7" fmla="*/ 18982758 h 4877"/>
                <a:gd name="T8" fmla="*/ 9414538 w 6188"/>
                <a:gd name="T9" fmla="*/ 20818750 h 4877"/>
                <a:gd name="T10" fmla="*/ 10550255 w 6188"/>
                <a:gd name="T11" fmla="*/ 20793135 h 4877"/>
                <a:gd name="T12" fmla="*/ 14559471 w 6188"/>
                <a:gd name="T13" fmla="*/ 20336261 h 4877"/>
                <a:gd name="T14" fmla="*/ 14947997 w 6188"/>
                <a:gd name="T15" fmla="*/ 20075806 h 4877"/>
                <a:gd name="T16" fmla="*/ 19870896 w 6188"/>
                <a:gd name="T17" fmla="*/ 15673818 h 4877"/>
                <a:gd name="T18" fmla="*/ 26416248 w 6188"/>
                <a:gd name="T19" fmla="*/ 1374805 h 4877"/>
                <a:gd name="T20" fmla="*/ 20746158 w 6188"/>
                <a:gd name="T21" fmla="*/ 0 h 48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88" h="4877" extrusionOk="0">
                  <a:moveTo>
                    <a:pt x="4859" y="0"/>
                  </a:moveTo>
                  <a:cubicBezTo>
                    <a:pt x="4634" y="827"/>
                    <a:pt x="3923" y="2594"/>
                    <a:pt x="1809" y="3741"/>
                  </a:cubicBezTo>
                  <a:cubicBezTo>
                    <a:pt x="1255" y="4038"/>
                    <a:pt x="668" y="4268"/>
                    <a:pt x="61" y="4429"/>
                  </a:cubicBezTo>
                  <a:cubicBezTo>
                    <a:pt x="41" y="4436"/>
                    <a:pt x="23" y="4441"/>
                    <a:pt x="1" y="4446"/>
                  </a:cubicBezTo>
                  <a:cubicBezTo>
                    <a:pt x="702" y="4729"/>
                    <a:pt x="1450" y="4876"/>
                    <a:pt x="2205" y="4876"/>
                  </a:cubicBezTo>
                  <a:cubicBezTo>
                    <a:pt x="2294" y="4876"/>
                    <a:pt x="2382" y="4874"/>
                    <a:pt x="2471" y="4870"/>
                  </a:cubicBezTo>
                  <a:cubicBezTo>
                    <a:pt x="2786" y="4857"/>
                    <a:pt x="3100" y="4821"/>
                    <a:pt x="3410" y="4763"/>
                  </a:cubicBezTo>
                  <a:cubicBezTo>
                    <a:pt x="3440" y="4744"/>
                    <a:pt x="3470" y="4724"/>
                    <a:pt x="3501" y="4702"/>
                  </a:cubicBezTo>
                  <a:cubicBezTo>
                    <a:pt x="3935" y="4419"/>
                    <a:pt x="4324" y="4070"/>
                    <a:pt x="4654" y="3671"/>
                  </a:cubicBezTo>
                  <a:cubicBezTo>
                    <a:pt x="5682" y="2437"/>
                    <a:pt x="6066" y="938"/>
                    <a:pt x="6187" y="322"/>
                  </a:cubicBezTo>
                  <a:cubicBezTo>
                    <a:pt x="5736" y="309"/>
                    <a:pt x="5258" y="225"/>
                    <a:pt x="4859" y="0"/>
                  </a:cubicBezTo>
                  <a:close/>
                </a:path>
              </a:pathLst>
            </a:custGeom>
            <a:solidFill>
              <a:srgbClr val="555E5B"/>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8" name="Google Shape;4980;p73">
              <a:extLst>
                <a:ext uri="{FF2B5EF4-FFF2-40B4-BE49-F238E27FC236}">
                  <a16:creationId xmlns:a16="http://schemas.microsoft.com/office/drawing/2014/main" id="{209A0BA2-B8B3-EAFA-FEC9-09783D39EACF}"/>
                </a:ext>
              </a:extLst>
            </p:cNvPr>
            <p:cNvSpPr>
              <a:spLocks/>
            </p:cNvSpPr>
            <p:nvPr/>
          </p:nvSpPr>
          <p:spPr bwMode="auto">
            <a:xfrm>
              <a:off x="541849" y="2823415"/>
              <a:ext cx="169891" cy="158913"/>
            </a:xfrm>
            <a:custGeom>
              <a:avLst/>
              <a:gdLst>
                <a:gd name="T0" fmla="*/ 0 w 2600"/>
                <a:gd name="T1" fmla="*/ 0 h 2432"/>
                <a:gd name="T2" fmla="*/ 4051900 w 2600"/>
                <a:gd name="T3" fmla="*/ 9231003 h 2432"/>
                <a:gd name="T4" fmla="*/ 4978460 w 2600"/>
                <a:gd name="T5" fmla="*/ 10383775 h 2432"/>
                <a:gd name="T6" fmla="*/ 11096888 w 2600"/>
                <a:gd name="T7" fmla="*/ 8833916 h 2432"/>
                <a:gd name="T8" fmla="*/ 7617063 w 2600"/>
                <a:gd name="T9" fmla="*/ 5127819 h 2432"/>
                <a:gd name="T10" fmla="*/ 4841828 w 2600"/>
                <a:gd name="T11" fmla="*/ 337298 h 2432"/>
                <a:gd name="T12" fmla="*/ 4568565 w 2600"/>
                <a:gd name="T13" fmla="*/ 337298 h 2432"/>
                <a:gd name="T14" fmla="*/ 0 w 2600"/>
                <a:gd name="T15" fmla="*/ 0 h 24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00" h="2432" extrusionOk="0">
                  <a:moveTo>
                    <a:pt x="0" y="0"/>
                  </a:moveTo>
                  <a:cubicBezTo>
                    <a:pt x="117" y="708"/>
                    <a:pt x="406" y="1441"/>
                    <a:pt x="949" y="2162"/>
                  </a:cubicBezTo>
                  <a:cubicBezTo>
                    <a:pt x="1020" y="2254"/>
                    <a:pt x="1092" y="2344"/>
                    <a:pt x="1166" y="2432"/>
                  </a:cubicBezTo>
                  <a:cubicBezTo>
                    <a:pt x="1558" y="2353"/>
                    <a:pt x="2054" y="2235"/>
                    <a:pt x="2599" y="2069"/>
                  </a:cubicBezTo>
                  <a:cubicBezTo>
                    <a:pt x="2297" y="1810"/>
                    <a:pt x="2024" y="1519"/>
                    <a:pt x="1784" y="1201"/>
                  </a:cubicBezTo>
                  <a:cubicBezTo>
                    <a:pt x="1521" y="855"/>
                    <a:pt x="1303" y="478"/>
                    <a:pt x="1134" y="79"/>
                  </a:cubicBezTo>
                  <a:cubicBezTo>
                    <a:pt x="1113" y="79"/>
                    <a:pt x="1091" y="79"/>
                    <a:pt x="1070" y="79"/>
                  </a:cubicBezTo>
                  <a:cubicBezTo>
                    <a:pt x="713" y="79"/>
                    <a:pt x="355" y="52"/>
                    <a:pt x="0" y="0"/>
                  </a:cubicBezTo>
                  <a:close/>
                </a:path>
              </a:pathLst>
            </a:custGeom>
            <a:solidFill>
              <a:srgbClr val="444C4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9" name="Google Shape;4981;p73">
              <a:extLst>
                <a:ext uri="{FF2B5EF4-FFF2-40B4-BE49-F238E27FC236}">
                  <a16:creationId xmlns:a16="http://schemas.microsoft.com/office/drawing/2014/main" id="{EC4EC990-A88A-C7FE-EB12-F9F5B9772E5C}"/>
                </a:ext>
              </a:extLst>
            </p:cNvPr>
            <p:cNvSpPr>
              <a:spLocks/>
            </p:cNvSpPr>
            <p:nvPr/>
          </p:nvSpPr>
          <p:spPr bwMode="auto">
            <a:xfrm>
              <a:off x="763623" y="3035777"/>
              <a:ext cx="300183" cy="76059"/>
            </a:xfrm>
            <a:custGeom>
              <a:avLst/>
              <a:gdLst>
                <a:gd name="T0" fmla="*/ 19610431 w 4594"/>
                <a:gd name="T1" fmla="*/ 0 h 1164"/>
                <a:gd name="T2" fmla="*/ 19610431 w 4594"/>
                <a:gd name="T3" fmla="*/ 0 h 1164"/>
                <a:gd name="T4" fmla="*/ 13854942 w 4594"/>
                <a:gd name="T5" fmla="*/ 845405 h 1164"/>
                <a:gd name="T6" fmla="*/ 12757647 w 4594"/>
                <a:gd name="T7" fmla="*/ 866772 h 1164"/>
                <a:gd name="T8" fmla="*/ 7463344 w 4594"/>
                <a:gd name="T9" fmla="*/ 298878 h 1164"/>
                <a:gd name="T10" fmla="*/ 0 w 4594"/>
                <a:gd name="T11" fmla="*/ 3236428 h 1164"/>
                <a:gd name="T12" fmla="*/ 9162638 w 4594"/>
                <a:gd name="T13" fmla="*/ 4965659 h 1164"/>
                <a:gd name="T14" fmla="*/ 10289795 w 4594"/>
                <a:gd name="T15" fmla="*/ 4940045 h 1164"/>
                <a:gd name="T16" fmla="*/ 14687535 w 4594"/>
                <a:gd name="T17" fmla="*/ 4402013 h 1164"/>
                <a:gd name="T18" fmla="*/ 19610431 w 4594"/>
                <a:gd name="T19" fmla="*/ 0 h 1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94" h="1164" extrusionOk="0">
                  <a:moveTo>
                    <a:pt x="4593" y="0"/>
                  </a:moveTo>
                  <a:lnTo>
                    <a:pt x="4593" y="0"/>
                  </a:lnTo>
                  <a:cubicBezTo>
                    <a:pt x="4152" y="112"/>
                    <a:pt x="3701" y="179"/>
                    <a:pt x="3245" y="198"/>
                  </a:cubicBezTo>
                  <a:cubicBezTo>
                    <a:pt x="3160" y="202"/>
                    <a:pt x="3074" y="203"/>
                    <a:pt x="2988" y="203"/>
                  </a:cubicBezTo>
                  <a:cubicBezTo>
                    <a:pt x="2572" y="203"/>
                    <a:pt x="2155" y="159"/>
                    <a:pt x="1748" y="70"/>
                  </a:cubicBezTo>
                  <a:cubicBezTo>
                    <a:pt x="1194" y="367"/>
                    <a:pt x="607" y="599"/>
                    <a:pt x="0" y="758"/>
                  </a:cubicBezTo>
                  <a:cubicBezTo>
                    <a:pt x="684" y="1026"/>
                    <a:pt x="1413" y="1163"/>
                    <a:pt x="2146" y="1163"/>
                  </a:cubicBezTo>
                  <a:cubicBezTo>
                    <a:pt x="2234" y="1163"/>
                    <a:pt x="2322" y="1161"/>
                    <a:pt x="2410" y="1157"/>
                  </a:cubicBezTo>
                  <a:cubicBezTo>
                    <a:pt x="2757" y="1142"/>
                    <a:pt x="3101" y="1100"/>
                    <a:pt x="3440" y="1031"/>
                  </a:cubicBezTo>
                  <a:cubicBezTo>
                    <a:pt x="3874" y="748"/>
                    <a:pt x="4261" y="399"/>
                    <a:pt x="4593" y="0"/>
                  </a:cubicBezTo>
                  <a:close/>
                </a:path>
              </a:pathLst>
            </a:custGeom>
            <a:solidFill>
              <a:srgbClr val="444C49"/>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0" name="Google Shape;4982;p73">
              <a:extLst>
                <a:ext uri="{FF2B5EF4-FFF2-40B4-BE49-F238E27FC236}">
                  <a16:creationId xmlns:a16="http://schemas.microsoft.com/office/drawing/2014/main" id="{3DD3D949-6405-996D-81F9-64EDD5C3ABF8}"/>
                </a:ext>
              </a:extLst>
            </p:cNvPr>
            <p:cNvSpPr/>
            <p:nvPr/>
          </p:nvSpPr>
          <p:spPr>
            <a:xfrm>
              <a:off x="542054" y="2634261"/>
              <a:ext cx="486220" cy="348823"/>
            </a:xfrm>
            <a:custGeom>
              <a:avLst/>
              <a:gdLst/>
              <a:ahLst/>
              <a:cxnLst/>
              <a:rect l="l" t="t" r="r" b="b"/>
              <a:pathLst>
                <a:path w="7455" h="5332" fill="none" extrusionOk="0">
                  <a:moveTo>
                    <a:pt x="7454" y="1664"/>
                  </a:moveTo>
                  <a:cubicBezTo>
                    <a:pt x="6458" y="3467"/>
                    <a:pt x="4295" y="4449"/>
                    <a:pt x="2606" y="4962"/>
                  </a:cubicBezTo>
                  <a:cubicBezTo>
                    <a:pt x="2061" y="5128"/>
                    <a:pt x="1565" y="5246"/>
                    <a:pt x="1173" y="5325"/>
                  </a:cubicBezTo>
                  <a:cubicBezTo>
                    <a:pt x="1162" y="5326"/>
                    <a:pt x="1152" y="5330"/>
                    <a:pt x="1142" y="5331"/>
                  </a:cubicBezTo>
                  <a:cubicBezTo>
                    <a:pt x="1077" y="5254"/>
                    <a:pt x="1015" y="5177"/>
                    <a:pt x="956" y="5095"/>
                  </a:cubicBezTo>
                  <a:cubicBezTo>
                    <a:pt x="401" y="4360"/>
                    <a:pt x="114" y="3611"/>
                    <a:pt x="0" y="2891"/>
                  </a:cubicBezTo>
                  <a:cubicBezTo>
                    <a:pt x="2" y="2891"/>
                    <a:pt x="5" y="2891"/>
                    <a:pt x="7" y="2893"/>
                  </a:cubicBezTo>
                  <a:cubicBezTo>
                    <a:pt x="383" y="2948"/>
                    <a:pt x="762" y="2975"/>
                    <a:pt x="1141" y="2972"/>
                  </a:cubicBezTo>
                  <a:cubicBezTo>
                    <a:pt x="2690" y="2960"/>
                    <a:pt x="5006" y="2460"/>
                    <a:pt x="6822" y="0"/>
                  </a:cubicBezTo>
                  <a:cubicBezTo>
                    <a:pt x="6891" y="126"/>
                    <a:pt x="6950" y="247"/>
                    <a:pt x="7002" y="359"/>
                  </a:cubicBezTo>
                  <a:cubicBezTo>
                    <a:pt x="7151" y="680"/>
                    <a:pt x="7253" y="1018"/>
                    <a:pt x="7347" y="1360"/>
                  </a:cubicBezTo>
                  <a:cubicBezTo>
                    <a:pt x="7374" y="1464"/>
                    <a:pt x="7411" y="1565"/>
                    <a:pt x="7454" y="1664"/>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dirty="0">
                <a:cs typeface="B Nazanin" panose="00000400000000000000" pitchFamily="2" charset="-78"/>
              </a:endParaRPr>
            </a:p>
          </p:txBody>
        </p:sp>
        <p:sp>
          <p:nvSpPr>
            <p:cNvPr id="101" name="Google Shape;4983;p73">
              <a:extLst>
                <a:ext uri="{FF2B5EF4-FFF2-40B4-BE49-F238E27FC236}">
                  <a16:creationId xmlns:a16="http://schemas.microsoft.com/office/drawing/2014/main" id="{3F320C42-F1E0-B0B1-B4E2-757D60C84FE6}"/>
                </a:ext>
              </a:extLst>
            </p:cNvPr>
            <p:cNvSpPr/>
            <p:nvPr/>
          </p:nvSpPr>
          <p:spPr>
            <a:xfrm>
              <a:off x="759741" y="2795988"/>
              <a:ext cx="403595" cy="320283"/>
            </a:xfrm>
            <a:custGeom>
              <a:avLst/>
              <a:gdLst/>
              <a:ahLst/>
              <a:cxnLst/>
              <a:rect l="l" t="t" r="r" b="b"/>
              <a:pathLst>
                <a:path w="6188" h="4909" fill="none" extrusionOk="0">
                  <a:moveTo>
                    <a:pt x="6187" y="322"/>
                  </a:moveTo>
                  <a:cubicBezTo>
                    <a:pt x="6066" y="938"/>
                    <a:pt x="5682" y="2437"/>
                    <a:pt x="4654" y="3671"/>
                  </a:cubicBezTo>
                  <a:cubicBezTo>
                    <a:pt x="4324" y="4070"/>
                    <a:pt x="3935" y="4419"/>
                    <a:pt x="3501" y="4702"/>
                  </a:cubicBezTo>
                  <a:cubicBezTo>
                    <a:pt x="3470" y="4724"/>
                    <a:pt x="3440" y="4744"/>
                    <a:pt x="3410" y="4763"/>
                  </a:cubicBezTo>
                  <a:cubicBezTo>
                    <a:pt x="3100" y="4821"/>
                    <a:pt x="2786" y="4857"/>
                    <a:pt x="2471" y="4870"/>
                  </a:cubicBezTo>
                  <a:cubicBezTo>
                    <a:pt x="1626" y="4909"/>
                    <a:pt x="784" y="4763"/>
                    <a:pt x="1" y="4446"/>
                  </a:cubicBezTo>
                  <a:cubicBezTo>
                    <a:pt x="23" y="4441"/>
                    <a:pt x="41" y="4436"/>
                    <a:pt x="61" y="4429"/>
                  </a:cubicBezTo>
                  <a:cubicBezTo>
                    <a:pt x="668" y="4268"/>
                    <a:pt x="1255" y="4038"/>
                    <a:pt x="1809" y="3741"/>
                  </a:cubicBezTo>
                  <a:cubicBezTo>
                    <a:pt x="3923" y="2594"/>
                    <a:pt x="4634" y="827"/>
                    <a:pt x="4859" y="0"/>
                  </a:cubicBezTo>
                  <a:cubicBezTo>
                    <a:pt x="5258" y="225"/>
                    <a:pt x="5736" y="309"/>
                    <a:pt x="6187" y="322"/>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02" name="Google Shape;4984;p73">
              <a:extLst>
                <a:ext uri="{FF2B5EF4-FFF2-40B4-BE49-F238E27FC236}">
                  <a16:creationId xmlns:a16="http://schemas.microsoft.com/office/drawing/2014/main" id="{A69A8FDD-59C9-0E16-5D2A-7996AB6797E1}"/>
                </a:ext>
              </a:extLst>
            </p:cNvPr>
            <p:cNvSpPr/>
            <p:nvPr/>
          </p:nvSpPr>
          <p:spPr>
            <a:xfrm>
              <a:off x="621501" y="2594623"/>
              <a:ext cx="100105" cy="126845"/>
            </a:xfrm>
            <a:custGeom>
              <a:avLst/>
              <a:gdLst/>
              <a:ahLst/>
              <a:cxnLst/>
              <a:rect l="l" t="t" r="r" b="b"/>
              <a:pathLst>
                <a:path w="1534" h="1948" extrusionOk="0">
                  <a:moveTo>
                    <a:pt x="767" y="1"/>
                  </a:moveTo>
                  <a:cubicBezTo>
                    <a:pt x="344" y="1"/>
                    <a:pt x="1" y="437"/>
                    <a:pt x="1" y="975"/>
                  </a:cubicBezTo>
                  <a:cubicBezTo>
                    <a:pt x="1" y="1512"/>
                    <a:pt x="344" y="1948"/>
                    <a:pt x="767" y="1948"/>
                  </a:cubicBezTo>
                  <a:cubicBezTo>
                    <a:pt x="1190" y="1948"/>
                    <a:pt x="1533" y="1512"/>
                    <a:pt x="1533" y="975"/>
                  </a:cubicBezTo>
                  <a:cubicBezTo>
                    <a:pt x="1533" y="437"/>
                    <a:pt x="1190" y="1"/>
                    <a:pt x="767"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03" name="Google Shape;4985;p73">
              <a:extLst>
                <a:ext uri="{FF2B5EF4-FFF2-40B4-BE49-F238E27FC236}">
                  <a16:creationId xmlns:a16="http://schemas.microsoft.com/office/drawing/2014/main" id="{E012E3FE-6590-6EBE-5D89-9F6C9C8DA763}"/>
                </a:ext>
              </a:extLst>
            </p:cNvPr>
            <p:cNvSpPr>
              <a:spLocks/>
            </p:cNvSpPr>
            <p:nvPr/>
          </p:nvSpPr>
          <p:spPr bwMode="auto">
            <a:xfrm>
              <a:off x="666001" y="2569691"/>
              <a:ext cx="77496" cy="77562"/>
            </a:xfrm>
            <a:custGeom>
              <a:avLst/>
              <a:gdLst>
                <a:gd name="T0" fmla="*/ 2536132 w 1186"/>
                <a:gd name="T1" fmla="*/ 4247 h 1187"/>
                <a:gd name="T2" fmla="*/ 0 w 1186"/>
                <a:gd name="T3" fmla="*/ 2540466 h 1187"/>
                <a:gd name="T4" fmla="*/ 2536132 w 1186"/>
                <a:gd name="T5" fmla="*/ 5068125 h 1187"/>
                <a:gd name="T6" fmla="*/ 5063769 w 1186"/>
                <a:gd name="T7" fmla="*/ 2540466 h 1187"/>
                <a:gd name="T8" fmla="*/ 2536132 w 1186"/>
                <a:gd name="T9" fmla="*/ 4247 h 11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6" h="1187" extrusionOk="0">
                  <a:moveTo>
                    <a:pt x="594" y="1"/>
                  </a:moveTo>
                  <a:cubicBezTo>
                    <a:pt x="267" y="1"/>
                    <a:pt x="0" y="266"/>
                    <a:pt x="0" y="595"/>
                  </a:cubicBezTo>
                  <a:cubicBezTo>
                    <a:pt x="0" y="922"/>
                    <a:pt x="267" y="1187"/>
                    <a:pt x="594" y="1187"/>
                  </a:cubicBezTo>
                  <a:cubicBezTo>
                    <a:pt x="921" y="1187"/>
                    <a:pt x="1186" y="922"/>
                    <a:pt x="1186" y="595"/>
                  </a:cubicBezTo>
                  <a:cubicBezTo>
                    <a:pt x="1186" y="266"/>
                    <a:pt x="921" y="1"/>
                    <a:pt x="594" y="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4" name="Google Shape;4986;p73">
              <a:extLst>
                <a:ext uri="{FF2B5EF4-FFF2-40B4-BE49-F238E27FC236}">
                  <a16:creationId xmlns:a16="http://schemas.microsoft.com/office/drawing/2014/main" id="{700A2741-B12B-AC85-548B-011422ADB346}"/>
                </a:ext>
              </a:extLst>
            </p:cNvPr>
            <p:cNvSpPr>
              <a:spLocks/>
            </p:cNvSpPr>
            <p:nvPr/>
          </p:nvSpPr>
          <p:spPr bwMode="auto">
            <a:xfrm>
              <a:off x="616536" y="2695867"/>
              <a:ext cx="114023" cy="59788"/>
            </a:xfrm>
            <a:custGeom>
              <a:avLst/>
              <a:gdLst>
                <a:gd name="T0" fmla="*/ 3727409 w 1745"/>
                <a:gd name="T1" fmla="*/ 0 h 915"/>
                <a:gd name="T2" fmla="*/ 4247 w 1745"/>
                <a:gd name="T3" fmla="*/ 1946933 h 915"/>
                <a:gd name="T4" fmla="*/ 3727409 w 1745"/>
                <a:gd name="T5" fmla="*/ 3902425 h 915"/>
                <a:gd name="T6" fmla="*/ 7450570 w 1745"/>
                <a:gd name="T7" fmla="*/ 1946933 h 915"/>
                <a:gd name="T8" fmla="*/ 3727409 w 1745"/>
                <a:gd name="T9" fmla="*/ 0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5" h="915" extrusionOk="0">
                  <a:moveTo>
                    <a:pt x="873" y="0"/>
                  </a:moveTo>
                  <a:cubicBezTo>
                    <a:pt x="391" y="0"/>
                    <a:pt x="1" y="205"/>
                    <a:pt x="1" y="456"/>
                  </a:cubicBezTo>
                  <a:cubicBezTo>
                    <a:pt x="1" y="709"/>
                    <a:pt x="391" y="914"/>
                    <a:pt x="873" y="914"/>
                  </a:cubicBezTo>
                  <a:cubicBezTo>
                    <a:pt x="1354" y="914"/>
                    <a:pt x="1745" y="709"/>
                    <a:pt x="1745" y="456"/>
                  </a:cubicBezTo>
                  <a:cubicBezTo>
                    <a:pt x="1745" y="205"/>
                    <a:pt x="1354" y="0"/>
                    <a:pt x="873"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5" name="Google Shape;4987;p73">
              <a:extLst>
                <a:ext uri="{FF2B5EF4-FFF2-40B4-BE49-F238E27FC236}">
                  <a16:creationId xmlns:a16="http://schemas.microsoft.com/office/drawing/2014/main" id="{91D42E7A-5F45-BAA9-6F01-D0F5CA31B641}"/>
                </a:ext>
              </a:extLst>
            </p:cNvPr>
            <p:cNvSpPr>
              <a:spLocks/>
            </p:cNvSpPr>
            <p:nvPr/>
          </p:nvSpPr>
          <p:spPr bwMode="auto">
            <a:xfrm>
              <a:off x="980757" y="2496051"/>
              <a:ext cx="250915" cy="332332"/>
            </a:xfrm>
            <a:custGeom>
              <a:avLst/>
              <a:gdLst>
                <a:gd name="T0" fmla="*/ 10490469 w 3840"/>
                <a:gd name="T1" fmla="*/ 0 h 5086"/>
                <a:gd name="T2" fmla="*/ 6126900 w 3840"/>
                <a:gd name="T3" fmla="*/ 1370559 h 5086"/>
                <a:gd name="T4" fmla="*/ 2130556 w 3840"/>
                <a:gd name="T5" fmla="*/ 6169640 h 5086"/>
                <a:gd name="T6" fmla="*/ 461122 w 3840"/>
                <a:gd name="T7" fmla="*/ 16280151 h 5086"/>
                <a:gd name="T8" fmla="*/ 7728051 w 3840"/>
                <a:gd name="T9" fmla="*/ 21190249 h 5086"/>
                <a:gd name="T10" fmla="*/ 10900362 w 3840"/>
                <a:gd name="T11" fmla="*/ 21715407 h 5086"/>
                <a:gd name="T12" fmla="*/ 11694534 w 3840"/>
                <a:gd name="T13" fmla="*/ 21668425 h 5086"/>
                <a:gd name="T14" fmla="*/ 15161474 w 3840"/>
                <a:gd name="T15" fmla="*/ 19858111 h 5086"/>
                <a:gd name="T16" fmla="*/ 15404874 w 3840"/>
                <a:gd name="T17" fmla="*/ 16100852 h 5086"/>
                <a:gd name="T18" fmla="*/ 12749161 w 3840"/>
                <a:gd name="T19" fmla="*/ 14619276 h 5086"/>
                <a:gd name="T20" fmla="*/ 11271834 w 3840"/>
                <a:gd name="T21" fmla="*/ 14504011 h 5086"/>
                <a:gd name="T22" fmla="*/ 9790259 w 3840"/>
                <a:gd name="T23" fmla="*/ 14619276 h 5086"/>
                <a:gd name="T24" fmla="*/ 12424670 w 3840"/>
                <a:gd name="T25" fmla="*/ 11916579 h 5086"/>
                <a:gd name="T26" fmla="*/ 15182841 w 3840"/>
                <a:gd name="T27" fmla="*/ 8646055 h 5086"/>
                <a:gd name="T28" fmla="*/ 16198981 w 3840"/>
                <a:gd name="T29" fmla="*/ 4564240 h 5086"/>
                <a:gd name="T30" fmla="*/ 12138601 w 3840"/>
                <a:gd name="T31" fmla="*/ 213474 h 5086"/>
                <a:gd name="T32" fmla="*/ 10490469 w 3840"/>
                <a:gd name="T33" fmla="*/ 0 h 50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840" h="5086" extrusionOk="0">
                  <a:moveTo>
                    <a:pt x="2457" y="0"/>
                  </a:moveTo>
                  <a:cubicBezTo>
                    <a:pt x="2098" y="0"/>
                    <a:pt x="1736" y="121"/>
                    <a:pt x="1435" y="321"/>
                  </a:cubicBezTo>
                  <a:cubicBezTo>
                    <a:pt x="1026" y="595"/>
                    <a:pt x="719" y="1002"/>
                    <a:pt x="499" y="1445"/>
                  </a:cubicBezTo>
                  <a:cubicBezTo>
                    <a:pt x="138" y="2178"/>
                    <a:pt x="1" y="3003"/>
                    <a:pt x="108" y="3813"/>
                  </a:cubicBezTo>
                  <a:cubicBezTo>
                    <a:pt x="663" y="4276"/>
                    <a:pt x="1116" y="4765"/>
                    <a:pt x="1810" y="4963"/>
                  </a:cubicBezTo>
                  <a:cubicBezTo>
                    <a:pt x="2052" y="5033"/>
                    <a:pt x="2303" y="5086"/>
                    <a:pt x="2553" y="5086"/>
                  </a:cubicBezTo>
                  <a:cubicBezTo>
                    <a:pt x="2615" y="5086"/>
                    <a:pt x="2677" y="5082"/>
                    <a:pt x="2739" y="5075"/>
                  </a:cubicBezTo>
                  <a:cubicBezTo>
                    <a:pt x="3051" y="5042"/>
                    <a:pt x="3361" y="4901"/>
                    <a:pt x="3551" y="4651"/>
                  </a:cubicBezTo>
                  <a:cubicBezTo>
                    <a:pt x="3740" y="4401"/>
                    <a:pt x="3782" y="4032"/>
                    <a:pt x="3608" y="3771"/>
                  </a:cubicBezTo>
                  <a:cubicBezTo>
                    <a:pt x="3472" y="3568"/>
                    <a:pt x="3229" y="3456"/>
                    <a:pt x="2986" y="3424"/>
                  </a:cubicBezTo>
                  <a:cubicBezTo>
                    <a:pt x="2871" y="3406"/>
                    <a:pt x="2755" y="3397"/>
                    <a:pt x="2640" y="3397"/>
                  </a:cubicBezTo>
                  <a:cubicBezTo>
                    <a:pt x="2524" y="3397"/>
                    <a:pt x="2408" y="3406"/>
                    <a:pt x="2293" y="3424"/>
                  </a:cubicBezTo>
                  <a:lnTo>
                    <a:pt x="2910" y="2791"/>
                  </a:lnTo>
                  <a:cubicBezTo>
                    <a:pt x="3145" y="2553"/>
                    <a:pt x="3382" y="2312"/>
                    <a:pt x="3556" y="2025"/>
                  </a:cubicBezTo>
                  <a:cubicBezTo>
                    <a:pt x="3730" y="1738"/>
                    <a:pt x="3839" y="1401"/>
                    <a:pt x="3794" y="1069"/>
                  </a:cubicBezTo>
                  <a:cubicBezTo>
                    <a:pt x="3729" y="581"/>
                    <a:pt x="3320" y="175"/>
                    <a:pt x="2843" y="50"/>
                  </a:cubicBezTo>
                  <a:cubicBezTo>
                    <a:pt x="2717" y="16"/>
                    <a:pt x="2587" y="0"/>
                    <a:pt x="2457"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6" name="Google Shape;4988;p73">
              <a:extLst>
                <a:ext uri="{FF2B5EF4-FFF2-40B4-BE49-F238E27FC236}">
                  <a16:creationId xmlns:a16="http://schemas.microsoft.com/office/drawing/2014/main" id="{6F98572B-F910-03D6-7602-1113C8AAF47B}"/>
                </a:ext>
              </a:extLst>
            </p:cNvPr>
            <p:cNvSpPr>
              <a:spLocks/>
            </p:cNvSpPr>
            <p:nvPr/>
          </p:nvSpPr>
          <p:spPr bwMode="auto">
            <a:xfrm>
              <a:off x="985527" y="2717561"/>
              <a:ext cx="241898" cy="110886"/>
            </a:xfrm>
            <a:custGeom>
              <a:avLst/>
              <a:gdLst>
                <a:gd name="T0" fmla="*/ 0 w 3702"/>
                <a:gd name="T1" fmla="*/ 0 h 1697"/>
                <a:gd name="T2" fmla="*/ 0 w 3702"/>
                <a:gd name="T3" fmla="*/ 0 h 1697"/>
                <a:gd name="T4" fmla="*/ 149438 w 3702"/>
                <a:gd name="T5" fmla="*/ 1806063 h 1697"/>
                <a:gd name="T6" fmla="*/ 7416376 w 3702"/>
                <a:gd name="T7" fmla="*/ 6724645 h 1697"/>
                <a:gd name="T8" fmla="*/ 10605809 w 3702"/>
                <a:gd name="T9" fmla="*/ 7245554 h 1697"/>
                <a:gd name="T10" fmla="*/ 11382863 w 3702"/>
                <a:gd name="T11" fmla="*/ 7202885 h 1697"/>
                <a:gd name="T12" fmla="*/ 14849806 w 3702"/>
                <a:gd name="T13" fmla="*/ 5401070 h 1697"/>
                <a:gd name="T14" fmla="*/ 15259699 w 3702"/>
                <a:gd name="T15" fmla="*/ 1921327 h 1697"/>
                <a:gd name="T16" fmla="*/ 15259699 w 3702"/>
                <a:gd name="T17" fmla="*/ 1921327 h 1697"/>
                <a:gd name="T18" fmla="*/ 14999244 w 3702"/>
                <a:gd name="T19" fmla="*/ 3266269 h 1697"/>
                <a:gd name="T20" fmla="*/ 11374303 w 3702"/>
                <a:gd name="T21" fmla="*/ 5268686 h 1697"/>
                <a:gd name="T22" fmla="*/ 11113913 w 3702"/>
                <a:gd name="T23" fmla="*/ 5264439 h 1697"/>
                <a:gd name="T24" fmla="*/ 6746027 w 3702"/>
                <a:gd name="T25" fmla="*/ 3808480 h 1697"/>
                <a:gd name="T26" fmla="*/ 0 w 3702"/>
                <a:gd name="T27" fmla="*/ 0 h 16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702" h="1697" extrusionOk="0">
                  <a:moveTo>
                    <a:pt x="0" y="0"/>
                  </a:moveTo>
                  <a:lnTo>
                    <a:pt x="0" y="0"/>
                  </a:lnTo>
                  <a:cubicBezTo>
                    <a:pt x="5" y="141"/>
                    <a:pt x="17" y="282"/>
                    <a:pt x="35" y="423"/>
                  </a:cubicBezTo>
                  <a:cubicBezTo>
                    <a:pt x="590" y="886"/>
                    <a:pt x="1043" y="1375"/>
                    <a:pt x="1737" y="1575"/>
                  </a:cubicBezTo>
                  <a:cubicBezTo>
                    <a:pt x="1979" y="1645"/>
                    <a:pt x="2233" y="1697"/>
                    <a:pt x="2484" y="1697"/>
                  </a:cubicBezTo>
                  <a:cubicBezTo>
                    <a:pt x="2545" y="1697"/>
                    <a:pt x="2606" y="1694"/>
                    <a:pt x="2666" y="1687"/>
                  </a:cubicBezTo>
                  <a:cubicBezTo>
                    <a:pt x="2978" y="1654"/>
                    <a:pt x="3288" y="1513"/>
                    <a:pt x="3478" y="1265"/>
                  </a:cubicBezTo>
                  <a:cubicBezTo>
                    <a:pt x="3652" y="1035"/>
                    <a:pt x="3701" y="703"/>
                    <a:pt x="3574" y="450"/>
                  </a:cubicBezTo>
                  <a:cubicBezTo>
                    <a:pt x="3579" y="557"/>
                    <a:pt x="3558" y="666"/>
                    <a:pt x="3513" y="765"/>
                  </a:cubicBezTo>
                  <a:cubicBezTo>
                    <a:pt x="3371" y="1075"/>
                    <a:pt x="3010" y="1234"/>
                    <a:pt x="2664" y="1234"/>
                  </a:cubicBezTo>
                  <a:cubicBezTo>
                    <a:pt x="2644" y="1234"/>
                    <a:pt x="2623" y="1234"/>
                    <a:pt x="2603" y="1233"/>
                  </a:cubicBezTo>
                  <a:cubicBezTo>
                    <a:pt x="2240" y="1213"/>
                    <a:pt x="1905" y="1052"/>
                    <a:pt x="1580" y="892"/>
                  </a:cubicBezTo>
                  <a:cubicBezTo>
                    <a:pt x="1035" y="626"/>
                    <a:pt x="488" y="356"/>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7" name="Google Shape;4989;p73">
              <a:extLst>
                <a:ext uri="{FF2B5EF4-FFF2-40B4-BE49-F238E27FC236}">
                  <a16:creationId xmlns:a16="http://schemas.microsoft.com/office/drawing/2014/main" id="{E5FED291-F163-5E15-BAA8-BBF2483AA3E5}"/>
                </a:ext>
              </a:extLst>
            </p:cNvPr>
            <p:cNvSpPr>
              <a:spLocks/>
            </p:cNvSpPr>
            <p:nvPr/>
          </p:nvSpPr>
          <p:spPr bwMode="auto">
            <a:xfrm>
              <a:off x="1097590" y="2496051"/>
              <a:ext cx="134083" cy="223406"/>
            </a:xfrm>
            <a:custGeom>
              <a:avLst/>
              <a:gdLst>
                <a:gd name="T0" fmla="*/ 2822212 w 2052"/>
                <a:gd name="T1" fmla="*/ 0 h 3419"/>
                <a:gd name="T2" fmla="*/ 1490138 w 2052"/>
                <a:gd name="T3" fmla="*/ 132384 h 3419"/>
                <a:gd name="T4" fmla="*/ 1746281 w 2052"/>
                <a:gd name="T5" fmla="*/ 123824 h 3419"/>
                <a:gd name="T6" fmla="*/ 2215963 w 2052"/>
                <a:gd name="T7" fmla="*/ 149438 h 3419"/>
                <a:gd name="T8" fmla="*/ 5810982 w 2052"/>
                <a:gd name="T9" fmla="*/ 2967399 h 3419"/>
                <a:gd name="T10" fmla="*/ 5823789 w 2052"/>
                <a:gd name="T11" fmla="*/ 5601747 h 3419"/>
                <a:gd name="T12" fmla="*/ 683157 w 2052"/>
                <a:gd name="T13" fmla="*/ 12937030 h 3419"/>
                <a:gd name="T14" fmla="*/ 1020455 w 2052"/>
                <a:gd name="T15" fmla="*/ 14546678 h 3419"/>
                <a:gd name="T16" fmla="*/ 1639576 w 2052"/>
                <a:gd name="T17" fmla="*/ 14593659 h 3419"/>
                <a:gd name="T18" fmla="*/ 2220211 w 2052"/>
                <a:gd name="T19" fmla="*/ 14555237 h 3419"/>
                <a:gd name="T20" fmla="*/ 4786280 w 2052"/>
                <a:gd name="T21" fmla="*/ 11925137 h 3419"/>
                <a:gd name="T22" fmla="*/ 7540208 w 2052"/>
                <a:gd name="T23" fmla="*/ 8654548 h 3419"/>
                <a:gd name="T24" fmla="*/ 8564911 w 2052"/>
                <a:gd name="T25" fmla="*/ 4572799 h 3419"/>
                <a:gd name="T26" fmla="*/ 4504457 w 2052"/>
                <a:gd name="T27" fmla="*/ 213474 h 3419"/>
                <a:gd name="T28" fmla="*/ 2822212 w 2052"/>
                <a:gd name="T29" fmla="*/ 0 h 34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52" h="3419" extrusionOk="0">
                  <a:moveTo>
                    <a:pt x="661" y="0"/>
                  </a:moveTo>
                  <a:cubicBezTo>
                    <a:pt x="556" y="0"/>
                    <a:pt x="452" y="11"/>
                    <a:pt x="349" y="31"/>
                  </a:cubicBezTo>
                  <a:cubicBezTo>
                    <a:pt x="370" y="30"/>
                    <a:pt x="390" y="29"/>
                    <a:pt x="409" y="29"/>
                  </a:cubicBezTo>
                  <a:cubicBezTo>
                    <a:pt x="446" y="29"/>
                    <a:pt x="482" y="31"/>
                    <a:pt x="519" y="35"/>
                  </a:cubicBezTo>
                  <a:cubicBezTo>
                    <a:pt x="894" y="73"/>
                    <a:pt x="1252" y="333"/>
                    <a:pt x="1361" y="695"/>
                  </a:cubicBezTo>
                  <a:cubicBezTo>
                    <a:pt x="1419" y="893"/>
                    <a:pt x="1406" y="1109"/>
                    <a:pt x="1364" y="1312"/>
                  </a:cubicBezTo>
                  <a:cubicBezTo>
                    <a:pt x="1226" y="2017"/>
                    <a:pt x="770" y="2652"/>
                    <a:pt x="160" y="3030"/>
                  </a:cubicBezTo>
                  <a:cubicBezTo>
                    <a:pt x="1" y="3129"/>
                    <a:pt x="54" y="3380"/>
                    <a:pt x="239" y="3407"/>
                  </a:cubicBezTo>
                  <a:cubicBezTo>
                    <a:pt x="287" y="3415"/>
                    <a:pt x="335" y="3418"/>
                    <a:pt x="384" y="3418"/>
                  </a:cubicBezTo>
                  <a:cubicBezTo>
                    <a:pt x="429" y="3418"/>
                    <a:pt x="475" y="3415"/>
                    <a:pt x="520" y="3409"/>
                  </a:cubicBezTo>
                  <a:cubicBezTo>
                    <a:pt x="722" y="3202"/>
                    <a:pt x="921" y="2999"/>
                    <a:pt x="1121" y="2793"/>
                  </a:cubicBezTo>
                  <a:cubicBezTo>
                    <a:pt x="1355" y="2555"/>
                    <a:pt x="1594" y="2312"/>
                    <a:pt x="1766" y="2027"/>
                  </a:cubicBezTo>
                  <a:cubicBezTo>
                    <a:pt x="1941" y="1742"/>
                    <a:pt x="2051" y="1403"/>
                    <a:pt x="2006" y="1071"/>
                  </a:cubicBezTo>
                  <a:cubicBezTo>
                    <a:pt x="1939" y="583"/>
                    <a:pt x="1532" y="177"/>
                    <a:pt x="1055" y="50"/>
                  </a:cubicBezTo>
                  <a:cubicBezTo>
                    <a:pt x="926" y="17"/>
                    <a:pt x="793" y="0"/>
                    <a:pt x="661"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8" name="Google Shape;4990;p73">
              <a:extLst>
                <a:ext uri="{FF2B5EF4-FFF2-40B4-BE49-F238E27FC236}">
                  <a16:creationId xmlns:a16="http://schemas.microsoft.com/office/drawing/2014/main" id="{B87253CD-2DDE-6491-8632-22077A4FFFDF}"/>
                </a:ext>
              </a:extLst>
            </p:cNvPr>
            <p:cNvSpPr/>
            <p:nvPr/>
          </p:nvSpPr>
          <p:spPr>
            <a:xfrm>
              <a:off x="980605" y="2491561"/>
              <a:ext cx="251055" cy="337725"/>
            </a:xfrm>
            <a:custGeom>
              <a:avLst/>
              <a:gdLst/>
              <a:ahLst/>
              <a:cxnLst/>
              <a:rect l="l" t="t" r="r" b="b"/>
              <a:pathLst>
                <a:path w="3840" h="5188" fill="none" extrusionOk="0">
                  <a:moveTo>
                    <a:pt x="108" y="3890"/>
                  </a:moveTo>
                  <a:cubicBezTo>
                    <a:pt x="1" y="3080"/>
                    <a:pt x="138" y="2255"/>
                    <a:pt x="499" y="1522"/>
                  </a:cubicBezTo>
                  <a:cubicBezTo>
                    <a:pt x="719" y="1079"/>
                    <a:pt x="1026" y="672"/>
                    <a:pt x="1435" y="398"/>
                  </a:cubicBezTo>
                  <a:cubicBezTo>
                    <a:pt x="1846" y="125"/>
                    <a:pt x="2367" y="1"/>
                    <a:pt x="2843" y="127"/>
                  </a:cubicBezTo>
                  <a:cubicBezTo>
                    <a:pt x="3320" y="252"/>
                    <a:pt x="3729" y="658"/>
                    <a:pt x="3794" y="1146"/>
                  </a:cubicBezTo>
                  <a:cubicBezTo>
                    <a:pt x="3839" y="1478"/>
                    <a:pt x="3730" y="1815"/>
                    <a:pt x="3556" y="2102"/>
                  </a:cubicBezTo>
                  <a:cubicBezTo>
                    <a:pt x="3382" y="2389"/>
                    <a:pt x="3145" y="2630"/>
                    <a:pt x="2910" y="2868"/>
                  </a:cubicBezTo>
                  <a:lnTo>
                    <a:pt x="2293" y="3501"/>
                  </a:lnTo>
                  <a:cubicBezTo>
                    <a:pt x="2523" y="3465"/>
                    <a:pt x="2756" y="3465"/>
                    <a:pt x="2986" y="3501"/>
                  </a:cubicBezTo>
                  <a:cubicBezTo>
                    <a:pt x="3229" y="3533"/>
                    <a:pt x="3472" y="3645"/>
                    <a:pt x="3608" y="3848"/>
                  </a:cubicBezTo>
                  <a:cubicBezTo>
                    <a:pt x="3782" y="4109"/>
                    <a:pt x="3740" y="4478"/>
                    <a:pt x="3551" y="4728"/>
                  </a:cubicBezTo>
                  <a:cubicBezTo>
                    <a:pt x="3361" y="4978"/>
                    <a:pt x="3051" y="5119"/>
                    <a:pt x="2739" y="5152"/>
                  </a:cubicBezTo>
                  <a:cubicBezTo>
                    <a:pt x="2427" y="5188"/>
                    <a:pt x="2112" y="5127"/>
                    <a:pt x="1810" y="5040"/>
                  </a:cubicBezTo>
                  <a:cubicBezTo>
                    <a:pt x="1116" y="4842"/>
                    <a:pt x="663" y="4353"/>
                    <a:pt x="108" y="3890"/>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grpSp>
      <p:grpSp>
        <p:nvGrpSpPr>
          <p:cNvPr id="174" name="Google Shape;4631;p69">
            <a:extLst>
              <a:ext uri="{FF2B5EF4-FFF2-40B4-BE49-F238E27FC236}">
                <a16:creationId xmlns:a16="http://schemas.microsoft.com/office/drawing/2014/main" id="{194FA897-0842-586C-1BB2-4A9B664F58B4}"/>
              </a:ext>
            </a:extLst>
          </p:cNvPr>
          <p:cNvGrpSpPr>
            <a:grpSpLocks/>
          </p:cNvGrpSpPr>
          <p:nvPr/>
        </p:nvGrpSpPr>
        <p:grpSpPr bwMode="auto">
          <a:xfrm flipH="1">
            <a:off x="9133119" y="3387806"/>
            <a:ext cx="985837" cy="720725"/>
            <a:chOff x="3344550" y="2054900"/>
            <a:chExt cx="1066330" cy="779144"/>
          </a:xfrm>
        </p:grpSpPr>
        <p:sp>
          <p:nvSpPr>
            <p:cNvPr id="175" name="Google Shape;4632;p69">
              <a:extLst>
                <a:ext uri="{FF2B5EF4-FFF2-40B4-BE49-F238E27FC236}">
                  <a16:creationId xmlns:a16="http://schemas.microsoft.com/office/drawing/2014/main" id="{5EACD131-1D81-ED13-AC9D-F858CD036D0D}"/>
                </a:ext>
              </a:extLst>
            </p:cNvPr>
            <p:cNvSpPr>
              <a:spLocks/>
            </p:cNvSpPr>
            <p:nvPr/>
          </p:nvSpPr>
          <p:spPr bwMode="auto">
            <a:xfrm>
              <a:off x="3344550" y="2054900"/>
              <a:ext cx="1066330" cy="779144"/>
            </a:xfrm>
            <a:custGeom>
              <a:avLst/>
              <a:gdLst>
                <a:gd name="T0" fmla="*/ 37332147 w 13081"/>
                <a:gd name="T1" fmla="*/ 6684 h 9558"/>
                <a:gd name="T2" fmla="*/ 33066012 w 13081"/>
                <a:gd name="T3" fmla="*/ 2996908 h 9558"/>
                <a:gd name="T4" fmla="*/ 31138939 w 13081"/>
                <a:gd name="T5" fmla="*/ 9927768 h 9558"/>
                <a:gd name="T6" fmla="*/ 26759821 w 13081"/>
                <a:gd name="T7" fmla="*/ 9555641 h 9558"/>
                <a:gd name="T8" fmla="*/ 20187801 w 13081"/>
                <a:gd name="T9" fmla="*/ 10406194 h 9558"/>
                <a:gd name="T10" fmla="*/ 17689291 w 13081"/>
                <a:gd name="T11" fmla="*/ 4724671 h 9558"/>
                <a:gd name="T12" fmla="*/ 13675615 w 13081"/>
                <a:gd name="T13" fmla="*/ 2299200 h 9558"/>
                <a:gd name="T14" fmla="*/ 11828266 w 13081"/>
                <a:gd name="T15" fmla="*/ 2691299 h 9558"/>
                <a:gd name="T16" fmla="*/ 9442657 w 13081"/>
                <a:gd name="T17" fmla="*/ 8419369 h 9558"/>
                <a:gd name="T18" fmla="*/ 11695393 w 13081"/>
                <a:gd name="T19" fmla="*/ 14426473 h 9558"/>
                <a:gd name="T20" fmla="*/ 2000194 w 13081"/>
                <a:gd name="T21" fmla="*/ 33139135 h 9558"/>
                <a:gd name="T22" fmla="*/ 2412183 w 13081"/>
                <a:gd name="T23" fmla="*/ 37498282 h 9558"/>
                <a:gd name="T24" fmla="*/ 2119780 w 13081"/>
                <a:gd name="T25" fmla="*/ 38016570 h 9558"/>
                <a:gd name="T26" fmla="*/ 13287 w 13081"/>
                <a:gd name="T27" fmla="*/ 46389392 h 9558"/>
                <a:gd name="T28" fmla="*/ 2252654 w 13081"/>
                <a:gd name="T29" fmla="*/ 51047627 h 9558"/>
                <a:gd name="T30" fmla="*/ 6047047 w 13081"/>
                <a:gd name="T31" fmla="*/ 52370003 h 9558"/>
                <a:gd name="T32" fmla="*/ 7369424 w 13081"/>
                <a:gd name="T33" fmla="*/ 52223843 h 9558"/>
                <a:gd name="T34" fmla="*/ 8598789 w 13081"/>
                <a:gd name="T35" fmla="*/ 51891577 h 9558"/>
                <a:gd name="T36" fmla="*/ 10937851 w 13081"/>
                <a:gd name="T37" fmla="*/ 56582989 h 9558"/>
                <a:gd name="T38" fmla="*/ 14858433 w 13081"/>
                <a:gd name="T39" fmla="*/ 57965200 h 9558"/>
                <a:gd name="T40" fmla="*/ 16253931 w 13081"/>
                <a:gd name="T41" fmla="*/ 57812354 h 9558"/>
                <a:gd name="T42" fmla="*/ 21011780 w 13081"/>
                <a:gd name="T43" fmla="*/ 56084592 h 9558"/>
                <a:gd name="T44" fmla="*/ 26746533 w 13081"/>
                <a:gd name="T45" fmla="*/ 56715944 h 9558"/>
                <a:gd name="T46" fmla="*/ 38627949 w 13081"/>
                <a:gd name="T47" fmla="*/ 53831938 h 9558"/>
                <a:gd name="T48" fmla="*/ 38627949 w 13081"/>
                <a:gd name="T49" fmla="*/ 53831938 h 9558"/>
                <a:gd name="T50" fmla="*/ 37950131 w 13081"/>
                <a:gd name="T51" fmla="*/ 58702770 h 9558"/>
                <a:gd name="T52" fmla="*/ 41611570 w 13081"/>
                <a:gd name="T53" fmla="*/ 63427441 h 9558"/>
                <a:gd name="T54" fmla="*/ 42475492 w 13081"/>
                <a:gd name="T55" fmla="*/ 63507165 h 9558"/>
                <a:gd name="T56" fmla="*/ 46761517 w 13081"/>
                <a:gd name="T57" fmla="*/ 60383986 h 9558"/>
                <a:gd name="T58" fmla="*/ 49638839 w 13081"/>
                <a:gd name="T59" fmla="*/ 51612462 h 9558"/>
                <a:gd name="T60" fmla="*/ 53200664 w 13081"/>
                <a:gd name="T61" fmla="*/ 53652518 h 9558"/>
                <a:gd name="T62" fmla="*/ 53559504 w 13081"/>
                <a:gd name="T63" fmla="*/ 53798679 h 9558"/>
                <a:gd name="T64" fmla="*/ 53625940 w 13081"/>
                <a:gd name="T65" fmla="*/ 53831938 h 9558"/>
                <a:gd name="T66" fmla="*/ 62085171 w 13081"/>
                <a:gd name="T67" fmla="*/ 55400171 h 9558"/>
                <a:gd name="T68" fmla="*/ 65793075 w 13081"/>
                <a:gd name="T69" fmla="*/ 55134342 h 9558"/>
                <a:gd name="T70" fmla="*/ 70710453 w 13081"/>
                <a:gd name="T71" fmla="*/ 53978099 h 9558"/>
                <a:gd name="T72" fmla="*/ 70889873 w 13081"/>
                <a:gd name="T73" fmla="*/ 53911662 h 9558"/>
                <a:gd name="T74" fmla="*/ 74332029 w 13081"/>
                <a:gd name="T75" fmla="*/ 60742826 h 9558"/>
                <a:gd name="T76" fmla="*/ 78365677 w 13081"/>
                <a:gd name="T77" fmla="*/ 63228131 h 9558"/>
                <a:gd name="T78" fmla="*/ 79548495 w 13081"/>
                <a:gd name="T79" fmla="*/ 63068601 h 9558"/>
                <a:gd name="T80" fmla="*/ 82890956 w 13081"/>
                <a:gd name="T81" fmla="*/ 58423735 h 9558"/>
                <a:gd name="T82" fmla="*/ 79781064 w 13081"/>
                <a:gd name="T83" fmla="*/ 48874697 h 9558"/>
                <a:gd name="T84" fmla="*/ 86745102 w 13081"/>
                <a:gd name="T85" fmla="*/ 36282204 h 9558"/>
                <a:gd name="T86" fmla="*/ 86073968 w 13081"/>
                <a:gd name="T87" fmla="*/ 30461123 h 9558"/>
                <a:gd name="T88" fmla="*/ 86053997 w 13081"/>
                <a:gd name="T89" fmla="*/ 30407974 h 9558"/>
                <a:gd name="T90" fmla="*/ 75421836 w 13081"/>
                <a:gd name="T91" fmla="*/ 20546642 h 9558"/>
                <a:gd name="T92" fmla="*/ 68304954 w 13081"/>
                <a:gd name="T93" fmla="*/ 19456835 h 9558"/>
                <a:gd name="T94" fmla="*/ 59666303 w 13081"/>
                <a:gd name="T95" fmla="*/ 20892194 h 9558"/>
                <a:gd name="T96" fmla="*/ 53645912 w 13081"/>
                <a:gd name="T97" fmla="*/ 23736258 h 9558"/>
                <a:gd name="T98" fmla="*/ 49047430 w 13081"/>
                <a:gd name="T99" fmla="*/ 22852527 h 9558"/>
                <a:gd name="T100" fmla="*/ 40967011 w 13081"/>
                <a:gd name="T101" fmla="*/ 13815174 h 9558"/>
                <a:gd name="T102" fmla="*/ 40010159 w 13081"/>
                <a:gd name="T103" fmla="*/ 13210477 h 9558"/>
                <a:gd name="T104" fmla="*/ 41744525 w 13081"/>
                <a:gd name="T105" fmla="*/ 5522075 h 9558"/>
                <a:gd name="T106" fmla="*/ 38594690 w 13081"/>
                <a:gd name="T107" fmla="*/ 186023 h 9558"/>
                <a:gd name="T108" fmla="*/ 37332147 w 13081"/>
                <a:gd name="T109" fmla="*/ 6684 h 955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081" h="9558" extrusionOk="0">
                  <a:moveTo>
                    <a:pt x="5618" y="1"/>
                  </a:moveTo>
                  <a:cubicBezTo>
                    <a:pt x="5337" y="1"/>
                    <a:pt x="5076" y="175"/>
                    <a:pt x="4976" y="451"/>
                  </a:cubicBezTo>
                  <a:cubicBezTo>
                    <a:pt x="4854" y="791"/>
                    <a:pt x="4756" y="1140"/>
                    <a:pt x="4686" y="1494"/>
                  </a:cubicBezTo>
                  <a:cubicBezTo>
                    <a:pt x="4468" y="1457"/>
                    <a:pt x="4247" y="1438"/>
                    <a:pt x="4027" y="1438"/>
                  </a:cubicBezTo>
                  <a:cubicBezTo>
                    <a:pt x="3692" y="1438"/>
                    <a:pt x="3360" y="1480"/>
                    <a:pt x="3038" y="1566"/>
                  </a:cubicBezTo>
                  <a:cubicBezTo>
                    <a:pt x="2932" y="1272"/>
                    <a:pt x="2806" y="987"/>
                    <a:pt x="2662" y="711"/>
                  </a:cubicBezTo>
                  <a:cubicBezTo>
                    <a:pt x="2542" y="480"/>
                    <a:pt x="2305" y="346"/>
                    <a:pt x="2058" y="346"/>
                  </a:cubicBezTo>
                  <a:cubicBezTo>
                    <a:pt x="1965" y="346"/>
                    <a:pt x="1870" y="365"/>
                    <a:pt x="1780" y="405"/>
                  </a:cubicBezTo>
                  <a:cubicBezTo>
                    <a:pt x="1451" y="553"/>
                    <a:pt x="1294" y="930"/>
                    <a:pt x="1421" y="1267"/>
                  </a:cubicBezTo>
                  <a:lnTo>
                    <a:pt x="1760" y="2171"/>
                  </a:lnTo>
                  <a:cubicBezTo>
                    <a:pt x="873" y="2822"/>
                    <a:pt x="301" y="3842"/>
                    <a:pt x="301" y="4987"/>
                  </a:cubicBezTo>
                  <a:cubicBezTo>
                    <a:pt x="299" y="5207"/>
                    <a:pt x="321" y="5426"/>
                    <a:pt x="363" y="5643"/>
                  </a:cubicBezTo>
                  <a:cubicBezTo>
                    <a:pt x="348" y="5668"/>
                    <a:pt x="333" y="5695"/>
                    <a:pt x="319" y="5721"/>
                  </a:cubicBezTo>
                  <a:cubicBezTo>
                    <a:pt x="173" y="6006"/>
                    <a:pt x="1" y="6456"/>
                    <a:pt x="2" y="6981"/>
                  </a:cubicBezTo>
                  <a:cubicBezTo>
                    <a:pt x="2" y="7254"/>
                    <a:pt x="126" y="7511"/>
                    <a:pt x="339" y="7682"/>
                  </a:cubicBezTo>
                  <a:cubicBezTo>
                    <a:pt x="503" y="7812"/>
                    <a:pt x="705" y="7881"/>
                    <a:pt x="910" y="7881"/>
                  </a:cubicBezTo>
                  <a:cubicBezTo>
                    <a:pt x="976" y="7881"/>
                    <a:pt x="1043" y="7874"/>
                    <a:pt x="1109" y="7859"/>
                  </a:cubicBezTo>
                  <a:cubicBezTo>
                    <a:pt x="1164" y="7846"/>
                    <a:pt x="1228" y="7829"/>
                    <a:pt x="1294" y="7809"/>
                  </a:cubicBezTo>
                  <a:cubicBezTo>
                    <a:pt x="1300" y="8086"/>
                    <a:pt x="1429" y="8344"/>
                    <a:pt x="1646" y="8515"/>
                  </a:cubicBezTo>
                  <a:cubicBezTo>
                    <a:pt x="1815" y="8651"/>
                    <a:pt x="2023" y="8723"/>
                    <a:pt x="2236" y="8723"/>
                  </a:cubicBezTo>
                  <a:cubicBezTo>
                    <a:pt x="2305" y="8723"/>
                    <a:pt x="2376" y="8715"/>
                    <a:pt x="2446" y="8700"/>
                  </a:cubicBezTo>
                  <a:cubicBezTo>
                    <a:pt x="2694" y="8644"/>
                    <a:pt x="2935" y="8557"/>
                    <a:pt x="3162" y="8440"/>
                  </a:cubicBezTo>
                  <a:cubicBezTo>
                    <a:pt x="3445" y="8503"/>
                    <a:pt x="3735" y="8535"/>
                    <a:pt x="4025" y="8535"/>
                  </a:cubicBezTo>
                  <a:cubicBezTo>
                    <a:pt x="4647" y="8535"/>
                    <a:pt x="5260" y="8388"/>
                    <a:pt x="5813" y="8101"/>
                  </a:cubicBezTo>
                  <a:cubicBezTo>
                    <a:pt x="5761" y="8342"/>
                    <a:pt x="5726" y="8587"/>
                    <a:pt x="5711" y="8834"/>
                  </a:cubicBezTo>
                  <a:cubicBezTo>
                    <a:pt x="5689" y="9176"/>
                    <a:pt x="5925" y="9481"/>
                    <a:pt x="6262" y="9545"/>
                  </a:cubicBezTo>
                  <a:cubicBezTo>
                    <a:pt x="6306" y="9553"/>
                    <a:pt x="6349" y="9557"/>
                    <a:pt x="6392" y="9557"/>
                  </a:cubicBezTo>
                  <a:cubicBezTo>
                    <a:pt x="6681" y="9557"/>
                    <a:pt x="6945" y="9372"/>
                    <a:pt x="7037" y="9087"/>
                  </a:cubicBezTo>
                  <a:lnTo>
                    <a:pt x="7470" y="7767"/>
                  </a:lnTo>
                  <a:cubicBezTo>
                    <a:pt x="7636" y="7890"/>
                    <a:pt x="7815" y="7992"/>
                    <a:pt x="8006" y="8074"/>
                  </a:cubicBezTo>
                  <a:cubicBezTo>
                    <a:pt x="8023" y="8081"/>
                    <a:pt x="8042" y="8089"/>
                    <a:pt x="8060" y="8096"/>
                  </a:cubicBezTo>
                  <a:lnTo>
                    <a:pt x="8070" y="8101"/>
                  </a:lnTo>
                  <a:cubicBezTo>
                    <a:pt x="8459" y="8257"/>
                    <a:pt x="8891" y="8337"/>
                    <a:pt x="9343" y="8337"/>
                  </a:cubicBezTo>
                  <a:cubicBezTo>
                    <a:pt x="9527" y="8337"/>
                    <a:pt x="9713" y="8324"/>
                    <a:pt x="9901" y="8297"/>
                  </a:cubicBezTo>
                  <a:cubicBezTo>
                    <a:pt x="10151" y="8260"/>
                    <a:pt x="10399" y="8202"/>
                    <a:pt x="10641" y="8123"/>
                  </a:cubicBezTo>
                  <a:lnTo>
                    <a:pt x="10668" y="8113"/>
                  </a:lnTo>
                  <a:lnTo>
                    <a:pt x="11186" y="9141"/>
                  </a:lnTo>
                  <a:cubicBezTo>
                    <a:pt x="11303" y="9375"/>
                    <a:pt x="11541" y="9515"/>
                    <a:pt x="11793" y="9515"/>
                  </a:cubicBezTo>
                  <a:cubicBezTo>
                    <a:pt x="11852" y="9515"/>
                    <a:pt x="11912" y="9507"/>
                    <a:pt x="11971" y="9491"/>
                  </a:cubicBezTo>
                  <a:cubicBezTo>
                    <a:pt x="12283" y="9407"/>
                    <a:pt x="12494" y="9114"/>
                    <a:pt x="12474" y="8792"/>
                  </a:cubicBezTo>
                  <a:cubicBezTo>
                    <a:pt x="12442" y="8280"/>
                    <a:pt x="12281" y="7787"/>
                    <a:pt x="12006" y="7355"/>
                  </a:cubicBezTo>
                  <a:cubicBezTo>
                    <a:pt x="12615" y="6832"/>
                    <a:pt x="12994" y="6161"/>
                    <a:pt x="13054" y="5460"/>
                  </a:cubicBezTo>
                  <a:cubicBezTo>
                    <a:pt x="13081" y="5165"/>
                    <a:pt x="13047" y="4866"/>
                    <a:pt x="12953" y="4584"/>
                  </a:cubicBezTo>
                  <a:cubicBezTo>
                    <a:pt x="12953" y="4581"/>
                    <a:pt x="12952" y="4579"/>
                    <a:pt x="12950" y="4576"/>
                  </a:cubicBezTo>
                  <a:cubicBezTo>
                    <a:pt x="12717" y="3887"/>
                    <a:pt x="12135" y="3347"/>
                    <a:pt x="11350" y="3092"/>
                  </a:cubicBezTo>
                  <a:cubicBezTo>
                    <a:pt x="11013" y="2983"/>
                    <a:pt x="10651" y="2928"/>
                    <a:pt x="10279" y="2928"/>
                  </a:cubicBezTo>
                  <a:cubicBezTo>
                    <a:pt x="9851" y="2928"/>
                    <a:pt x="9410" y="3000"/>
                    <a:pt x="8979" y="3144"/>
                  </a:cubicBezTo>
                  <a:cubicBezTo>
                    <a:pt x="8662" y="3250"/>
                    <a:pt x="8357" y="3394"/>
                    <a:pt x="8073" y="3572"/>
                  </a:cubicBezTo>
                  <a:cubicBezTo>
                    <a:pt x="7852" y="3488"/>
                    <a:pt x="7617" y="3442"/>
                    <a:pt x="7381" y="3439"/>
                  </a:cubicBezTo>
                  <a:cubicBezTo>
                    <a:pt x="7099" y="2889"/>
                    <a:pt x="6680" y="2421"/>
                    <a:pt x="6165" y="2079"/>
                  </a:cubicBezTo>
                  <a:cubicBezTo>
                    <a:pt x="6118" y="2049"/>
                    <a:pt x="6070" y="2019"/>
                    <a:pt x="6021" y="1988"/>
                  </a:cubicBezTo>
                  <a:lnTo>
                    <a:pt x="6282" y="831"/>
                  </a:lnTo>
                  <a:cubicBezTo>
                    <a:pt x="6360" y="481"/>
                    <a:pt x="6153" y="129"/>
                    <a:pt x="5808" y="28"/>
                  </a:cubicBezTo>
                  <a:cubicBezTo>
                    <a:pt x="5745" y="10"/>
                    <a:pt x="5681" y="1"/>
                    <a:pt x="5618"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76" name="Google Shape;4633;p69">
              <a:extLst>
                <a:ext uri="{FF2B5EF4-FFF2-40B4-BE49-F238E27FC236}">
                  <a16:creationId xmlns:a16="http://schemas.microsoft.com/office/drawing/2014/main" id="{22B395B9-54C7-3D78-C74E-5F7D041C0AB8}"/>
                </a:ext>
              </a:extLst>
            </p:cNvPr>
            <p:cNvSpPr/>
            <p:nvPr/>
          </p:nvSpPr>
          <p:spPr>
            <a:xfrm>
              <a:off x="3864836" y="2614373"/>
              <a:ext cx="54948" cy="164753"/>
            </a:xfrm>
            <a:custGeom>
              <a:avLst/>
              <a:gdLst/>
              <a:ahLst/>
              <a:cxnLst/>
              <a:rect l="l" t="t" r="r" b="b"/>
              <a:pathLst>
                <a:path w="662" h="2020" fill="none" extrusionOk="0">
                  <a:moveTo>
                    <a:pt x="662" y="1"/>
                  </a:moveTo>
                  <a:cubicBezTo>
                    <a:pt x="274" y="608"/>
                    <a:pt x="48" y="1302"/>
                    <a:pt x="1" y="202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77" name="Google Shape;4634;p69">
              <a:extLst>
                <a:ext uri="{FF2B5EF4-FFF2-40B4-BE49-F238E27FC236}">
                  <a16:creationId xmlns:a16="http://schemas.microsoft.com/office/drawing/2014/main" id="{94C2A708-381A-8330-8AD1-0B25DA010D14}"/>
                </a:ext>
              </a:extLst>
            </p:cNvPr>
            <p:cNvSpPr/>
            <p:nvPr/>
          </p:nvSpPr>
          <p:spPr>
            <a:xfrm>
              <a:off x="4237452" y="2640116"/>
              <a:ext cx="68685" cy="135578"/>
            </a:xfrm>
            <a:custGeom>
              <a:avLst/>
              <a:gdLst/>
              <a:ahLst/>
              <a:cxnLst/>
              <a:rect l="l" t="t" r="r" b="b"/>
              <a:pathLst>
                <a:path w="833" h="1651" fill="none" extrusionOk="0">
                  <a:moveTo>
                    <a:pt x="1" y="0"/>
                  </a:moveTo>
                  <a:cubicBezTo>
                    <a:pt x="491" y="414"/>
                    <a:pt x="791" y="1011"/>
                    <a:pt x="833" y="165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78" name="Google Shape;4635;p69">
              <a:extLst>
                <a:ext uri="{FF2B5EF4-FFF2-40B4-BE49-F238E27FC236}">
                  <a16:creationId xmlns:a16="http://schemas.microsoft.com/office/drawing/2014/main" id="{3ADB1C9D-EE74-2F36-A4BA-AC522A07C3F5}"/>
                </a:ext>
              </a:extLst>
            </p:cNvPr>
            <p:cNvSpPr>
              <a:spLocks/>
            </p:cNvSpPr>
            <p:nvPr/>
          </p:nvSpPr>
          <p:spPr bwMode="auto">
            <a:xfrm>
              <a:off x="3913213" y="2348443"/>
              <a:ext cx="462449" cy="329820"/>
            </a:xfrm>
            <a:custGeom>
              <a:avLst/>
              <a:gdLst>
                <a:gd name="T0" fmla="*/ 21968732 w 5673"/>
                <a:gd name="T1" fmla="*/ 6684 h 4046"/>
                <a:gd name="T2" fmla="*/ 14772038 w 5673"/>
                <a:gd name="T3" fmla="*/ 1209394 h 4046"/>
                <a:gd name="T4" fmla="*/ 2265943 w 5673"/>
                <a:gd name="T5" fmla="*/ 18985111 h 4046"/>
                <a:gd name="T6" fmla="*/ 15735657 w 5673"/>
                <a:gd name="T7" fmla="*/ 26879433 h 4046"/>
                <a:gd name="T8" fmla="*/ 22938954 w 5673"/>
                <a:gd name="T9" fmla="*/ 25676723 h 4046"/>
                <a:gd name="T10" fmla="*/ 35438364 w 5673"/>
                <a:gd name="T11" fmla="*/ 7907691 h 4046"/>
                <a:gd name="T12" fmla="*/ 21968732 w 5673"/>
                <a:gd name="T13" fmla="*/ 6684 h 40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73" h="4046" extrusionOk="0">
                  <a:moveTo>
                    <a:pt x="3306" y="1"/>
                  </a:moveTo>
                  <a:cubicBezTo>
                    <a:pt x="2957" y="1"/>
                    <a:pt x="2590" y="59"/>
                    <a:pt x="2223" y="182"/>
                  </a:cubicBezTo>
                  <a:cubicBezTo>
                    <a:pt x="843" y="641"/>
                    <a:pt x="1" y="1840"/>
                    <a:pt x="341" y="2857"/>
                  </a:cubicBezTo>
                  <a:cubicBezTo>
                    <a:pt x="590" y="3604"/>
                    <a:pt x="1406" y="4045"/>
                    <a:pt x="2368" y="4045"/>
                  </a:cubicBezTo>
                  <a:cubicBezTo>
                    <a:pt x="2717" y="4045"/>
                    <a:pt x="3085" y="3987"/>
                    <a:pt x="3452" y="3864"/>
                  </a:cubicBezTo>
                  <a:cubicBezTo>
                    <a:pt x="4830" y="3405"/>
                    <a:pt x="5672" y="2206"/>
                    <a:pt x="5333" y="1190"/>
                  </a:cubicBezTo>
                  <a:cubicBezTo>
                    <a:pt x="5084" y="443"/>
                    <a:pt x="4268" y="1"/>
                    <a:pt x="3306"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79" name="Google Shape;4636;p69">
              <a:extLst>
                <a:ext uri="{FF2B5EF4-FFF2-40B4-BE49-F238E27FC236}">
                  <a16:creationId xmlns:a16="http://schemas.microsoft.com/office/drawing/2014/main" id="{74B59AEE-429E-F698-638F-DF84FF72D82D}"/>
                </a:ext>
              </a:extLst>
            </p:cNvPr>
            <p:cNvSpPr>
              <a:spLocks/>
            </p:cNvSpPr>
            <p:nvPr/>
          </p:nvSpPr>
          <p:spPr bwMode="auto">
            <a:xfrm>
              <a:off x="3936609" y="2410559"/>
              <a:ext cx="438890" cy="268437"/>
            </a:xfrm>
            <a:custGeom>
              <a:avLst/>
              <a:gdLst>
                <a:gd name="T0" fmla="*/ 31949627 w 5384"/>
                <a:gd name="T1" fmla="*/ 0 h 3293"/>
                <a:gd name="T2" fmla="*/ 31949627 w 5384"/>
                <a:gd name="T3" fmla="*/ 0 h 3293"/>
                <a:gd name="T4" fmla="*/ 19111279 w 5384"/>
                <a:gd name="T5" fmla="*/ 16446637 h 3293"/>
                <a:gd name="T6" fmla="*/ 11914673 w 5384"/>
                <a:gd name="T7" fmla="*/ 17649346 h 3293"/>
                <a:gd name="T8" fmla="*/ 0 w 5384"/>
                <a:gd name="T9" fmla="*/ 12645641 h 3293"/>
                <a:gd name="T10" fmla="*/ 0 w 5384"/>
                <a:gd name="T11" fmla="*/ 12645641 h 3293"/>
                <a:gd name="T12" fmla="*/ 338868 w 5384"/>
                <a:gd name="T13" fmla="*/ 13974620 h 3293"/>
                <a:gd name="T14" fmla="*/ 13821774 w 5384"/>
                <a:gd name="T15" fmla="*/ 21875618 h 3293"/>
                <a:gd name="T16" fmla="*/ 21011777 w 5384"/>
                <a:gd name="T17" fmla="*/ 20679513 h 3293"/>
                <a:gd name="T18" fmla="*/ 33511257 w 5384"/>
                <a:gd name="T19" fmla="*/ 2910581 h 3293"/>
                <a:gd name="T20" fmla="*/ 31949627 w 5384"/>
                <a:gd name="T21" fmla="*/ 0 h 3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84" h="3293" extrusionOk="0">
                  <a:moveTo>
                    <a:pt x="4808" y="0"/>
                  </a:moveTo>
                  <a:lnTo>
                    <a:pt x="4808" y="0"/>
                  </a:lnTo>
                  <a:cubicBezTo>
                    <a:pt x="4986" y="969"/>
                    <a:pt x="4166" y="2044"/>
                    <a:pt x="2876" y="2475"/>
                  </a:cubicBezTo>
                  <a:cubicBezTo>
                    <a:pt x="2510" y="2598"/>
                    <a:pt x="2142" y="2656"/>
                    <a:pt x="1793" y="2656"/>
                  </a:cubicBezTo>
                  <a:cubicBezTo>
                    <a:pt x="1037" y="2656"/>
                    <a:pt x="371" y="2383"/>
                    <a:pt x="0" y="1903"/>
                  </a:cubicBezTo>
                  <a:cubicBezTo>
                    <a:pt x="12" y="1972"/>
                    <a:pt x="29" y="2038"/>
                    <a:pt x="51" y="2103"/>
                  </a:cubicBezTo>
                  <a:cubicBezTo>
                    <a:pt x="300" y="2850"/>
                    <a:pt x="1117" y="3292"/>
                    <a:pt x="2080" y="3292"/>
                  </a:cubicBezTo>
                  <a:cubicBezTo>
                    <a:pt x="2428" y="3292"/>
                    <a:pt x="2795" y="3235"/>
                    <a:pt x="3162" y="3112"/>
                  </a:cubicBezTo>
                  <a:cubicBezTo>
                    <a:pt x="4540" y="2651"/>
                    <a:pt x="5383" y="1454"/>
                    <a:pt x="5043" y="438"/>
                  </a:cubicBezTo>
                  <a:cubicBezTo>
                    <a:pt x="4991" y="278"/>
                    <a:pt x="4911" y="131"/>
                    <a:pt x="480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0" name="Google Shape;4637;p69">
              <a:extLst>
                <a:ext uri="{FF2B5EF4-FFF2-40B4-BE49-F238E27FC236}">
                  <a16:creationId xmlns:a16="http://schemas.microsoft.com/office/drawing/2014/main" id="{93FD3B9E-46D9-D697-CE8C-82C2ADA1525A}"/>
                </a:ext>
              </a:extLst>
            </p:cNvPr>
            <p:cNvSpPr/>
            <p:nvPr/>
          </p:nvSpPr>
          <p:spPr>
            <a:xfrm>
              <a:off x="3912916" y="2326056"/>
              <a:ext cx="461905" cy="375842"/>
            </a:xfrm>
            <a:custGeom>
              <a:avLst/>
              <a:gdLst/>
              <a:ahLst/>
              <a:cxnLst/>
              <a:rect l="l" t="t" r="r" b="b"/>
              <a:pathLst>
                <a:path w="5673" h="4606" fill="none" extrusionOk="0">
                  <a:moveTo>
                    <a:pt x="5333" y="1470"/>
                  </a:moveTo>
                  <a:cubicBezTo>
                    <a:pt x="5672" y="2486"/>
                    <a:pt x="4830" y="3685"/>
                    <a:pt x="3452" y="4144"/>
                  </a:cubicBezTo>
                  <a:cubicBezTo>
                    <a:pt x="2073" y="4606"/>
                    <a:pt x="680" y="4154"/>
                    <a:pt x="341" y="3137"/>
                  </a:cubicBezTo>
                  <a:cubicBezTo>
                    <a:pt x="1" y="2120"/>
                    <a:pt x="843" y="921"/>
                    <a:pt x="2223" y="462"/>
                  </a:cubicBezTo>
                  <a:cubicBezTo>
                    <a:pt x="3601" y="1"/>
                    <a:pt x="4993" y="452"/>
                    <a:pt x="5333" y="1470"/>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81" name="Google Shape;4638;p69">
              <a:extLst>
                <a:ext uri="{FF2B5EF4-FFF2-40B4-BE49-F238E27FC236}">
                  <a16:creationId xmlns:a16="http://schemas.microsoft.com/office/drawing/2014/main" id="{66F3652F-C958-215D-8714-2D2BF9F3D57C}"/>
                </a:ext>
              </a:extLst>
            </p:cNvPr>
            <p:cNvSpPr>
              <a:spLocks/>
            </p:cNvSpPr>
            <p:nvPr/>
          </p:nvSpPr>
          <p:spPr bwMode="auto">
            <a:xfrm>
              <a:off x="3828517" y="2390669"/>
              <a:ext cx="228331" cy="228412"/>
            </a:xfrm>
            <a:custGeom>
              <a:avLst/>
              <a:gdLst>
                <a:gd name="T0" fmla="*/ 9303204 w 2801"/>
                <a:gd name="T1" fmla="*/ 6684 h 2802"/>
                <a:gd name="T2" fmla="*/ 0 w 2801"/>
                <a:gd name="T3" fmla="*/ 9309786 h 2802"/>
                <a:gd name="T4" fmla="*/ 9303204 w 2801"/>
                <a:gd name="T5" fmla="*/ 18612888 h 2802"/>
                <a:gd name="T6" fmla="*/ 18613012 w 2801"/>
                <a:gd name="T7" fmla="*/ 9309786 h 2802"/>
                <a:gd name="T8" fmla="*/ 9303204 w 2801"/>
                <a:gd name="T9" fmla="*/ 6684 h 28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1" h="2802" extrusionOk="0">
                  <a:moveTo>
                    <a:pt x="1400" y="1"/>
                  </a:moveTo>
                  <a:cubicBezTo>
                    <a:pt x="627" y="1"/>
                    <a:pt x="0" y="628"/>
                    <a:pt x="0" y="1401"/>
                  </a:cubicBezTo>
                  <a:cubicBezTo>
                    <a:pt x="0" y="2174"/>
                    <a:pt x="627" y="2801"/>
                    <a:pt x="1400" y="2801"/>
                  </a:cubicBezTo>
                  <a:cubicBezTo>
                    <a:pt x="2175" y="2801"/>
                    <a:pt x="2801" y="2174"/>
                    <a:pt x="2801" y="1401"/>
                  </a:cubicBezTo>
                  <a:cubicBezTo>
                    <a:pt x="2801" y="628"/>
                    <a:pt x="2175" y="1"/>
                    <a:pt x="1400"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2" name="Google Shape;4639;p69">
              <a:extLst>
                <a:ext uri="{FF2B5EF4-FFF2-40B4-BE49-F238E27FC236}">
                  <a16:creationId xmlns:a16="http://schemas.microsoft.com/office/drawing/2014/main" id="{EF10D416-6D9A-4C36-9294-972DA398FF94}"/>
                </a:ext>
              </a:extLst>
            </p:cNvPr>
            <p:cNvSpPr>
              <a:spLocks/>
            </p:cNvSpPr>
            <p:nvPr/>
          </p:nvSpPr>
          <p:spPr bwMode="auto">
            <a:xfrm>
              <a:off x="3829984" y="2445693"/>
              <a:ext cx="227026" cy="173388"/>
            </a:xfrm>
            <a:custGeom>
              <a:avLst/>
              <a:gdLst>
                <a:gd name="T0" fmla="*/ 17150938 w 2785"/>
                <a:gd name="T1" fmla="*/ 0 h 2127"/>
                <a:gd name="T2" fmla="*/ 17150938 w 2785"/>
                <a:gd name="T3" fmla="*/ 0 h 2127"/>
                <a:gd name="T4" fmla="*/ 17277208 w 2785"/>
                <a:gd name="T5" fmla="*/ 1535058 h 2127"/>
                <a:gd name="T6" fmla="*/ 10479308 w 2785"/>
                <a:gd name="T7" fmla="*/ 10505911 h 2127"/>
                <a:gd name="T8" fmla="*/ 7974115 w 2785"/>
                <a:gd name="T9" fmla="*/ 10851464 h 2127"/>
                <a:gd name="T10" fmla="*/ 0 w 2785"/>
                <a:gd name="T11" fmla="*/ 6366038 h 2127"/>
                <a:gd name="T12" fmla="*/ 0 w 2785"/>
                <a:gd name="T13" fmla="*/ 6366038 h 2127"/>
                <a:gd name="T14" fmla="*/ 9190192 w 2785"/>
                <a:gd name="T15" fmla="*/ 14127494 h 2127"/>
                <a:gd name="T16" fmla="*/ 9954336 w 2785"/>
                <a:gd name="T17" fmla="*/ 14094317 h 2127"/>
                <a:gd name="T18" fmla="*/ 18493285 w 2785"/>
                <a:gd name="T19" fmla="*/ 4837664 h 2127"/>
                <a:gd name="T20" fmla="*/ 17150938 w 2785"/>
                <a:gd name="T21" fmla="*/ 0 h 21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85" h="2127" extrusionOk="0">
                  <a:moveTo>
                    <a:pt x="2581" y="0"/>
                  </a:moveTo>
                  <a:lnTo>
                    <a:pt x="2581" y="0"/>
                  </a:lnTo>
                  <a:cubicBezTo>
                    <a:pt x="2595" y="77"/>
                    <a:pt x="2601" y="154"/>
                    <a:pt x="2600" y="231"/>
                  </a:cubicBezTo>
                  <a:cubicBezTo>
                    <a:pt x="2601" y="860"/>
                    <a:pt x="2182" y="1412"/>
                    <a:pt x="1577" y="1581"/>
                  </a:cubicBezTo>
                  <a:cubicBezTo>
                    <a:pt x="1452" y="1616"/>
                    <a:pt x="1325" y="1633"/>
                    <a:pt x="1200" y="1633"/>
                  </a:cubicBezTo>
                  <a:cubicBezTo>
                    <a:pt x="719" y="1633"/>
                    <a:pt x="260" y="1385"/>
                    <a:pt x="0" y="958"/>
                  </a:cubicBezTo>
                  <a:cubicBezTo>
                    <a:pt x="116" y="1637"/>
                    <a:pt x="705" y="2126"/>
                    <a:pt x="1383" y="2126"/>
                  </a:cubicBezTo>
                  <a:cubicBezTo>
                    <a:pt x="1421" y="2126"/>
                    <a:pt x="1460" y="2124"/>
                    <a:pt x="1498" y="2121"/>
                  </a:cubicBezTo>
                  <a:cubicBezTo>
                    <a:pt x="2224" y="2061"/>
                    <a:pt x="2783" y="1456"/>
                    <a:pt x="2783" y="728"/>
                  </a:cubicBezTo>
                  <a:cubicBezTo>
                    <a:pt x="2784" y="471"/>
                    <a:pt x="2714" y="220"/>
                    <a:pt x="258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3" name="Google Shape;4640;p69">
              <a:extLst>
                <a:ext uri="{FF2B5EF4-FFF2-40B4-BE49-F238E27FC236}">
                  <a16:creationId xmlns:a16="http://schemas.microsoft.com/office/drawing/2014/main" id="{B0E91587-03B2-FD97-E9EC-366A6E65D4F6}"/>
                </a:ext>
              </a:extLst>
            </p:cNvPr>
            <p:cNvSpPr/>
            <p:nvPr/>
          </p:nvSpPr>
          <p:spPr>
            <a:xfrm>
              <a:off x="3828777" y="2391271"/>
              <a:ext cx="228376" cy="228251"/>
            </a:xfrm>
            <a:custGeom>
              <a:avLst/>
              <a:gdLst/>
              <a:ahLst/>
              <a:cxnLst/>
              <a:rect l="l" t="t" r="r" b="b"/>
              <a:pathLst>
                <a:path w="2801" h="2802" fill="none" extrusionOk="0">
                  <a:moveTo>
                    <a:pt x="2801" y="1401"/>
                  </a:moveTo>
                  <a:cubicBezTo>
                    <a:pt x="2801" y="2174"/>
                    <a:pt x="2175" y="2801"/>
                    <a:pt x="1400" y="2801"/>
                  </a:cubicBezTo>
                  <a:cubicBezTo>
                    <a:pt x="627" y="2801"/>
                    <a:pt x="0" y="2174"/>
                    <a:pt x="0" y="1401"/>
                  </a:cubicBezTo>
                  <a:cubicBezTo>
                    <a:pt x="0" y="628"/>
                    <a:pt x="627" y="1"/>
                    <a:pt x="1400" y="1"/>
                  </a:cubicBezTo>
                  <a:cubicBezTo>
                    <a:pt x="2175" y="1"/>
                    <a:pt x="2801" y="628"/>
                    <a:pt x="2801" y="1401"/>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84" name="Google Shape;4641;p69">
              <a:extLst>
                <a:ext uri="{FF2B5EF4-FFF2-40B4-BE49-F238E27FC236}">
                  <a16:creationId xmlns:a16="http://schemas.microsoft.com/office/drawing/2014/main" id="{F8123E25-4474-2E59-E766-D4B00C818F94}"/>
                </a:ext>
              </a:extLst>
            </p:cNvPr>
            <p:cNvSpPr/>
            <p:nvPr/>
          </p:nvSpPr>
          <p:spPr>
            <a:xfrm>
              <a:off x="3399498" y="2528565"/>
              <a:ext cx="103027" cy="113268"/>
            </a:xfrm>
            <a:custGeom>
              <a:avLst/>
              <a:gdLst/>
              <a:ahLst/>
              <a:cxnLst/>
              <a:rect l="l" t="t" r="r" b="b"/>
              <a:pathLst>
                <a:path w="1263" h="1391" extrusionOk="0">
                  <a:moveTo>
                    <a:pt x="591" y="0"/>
                  </a:moveTo>
                  <a:cubicBezTo>
                    <a:pt x="447" y="0"/>
                    <a:pt x="311" y="87"/>
                    <a:pt x="243" y="220"/>
                  </a:cubicBezTo>
                  <a:cubicBezTo>
                    <a:pt x="134" y="438"/>
                    <a:pt x="0" y="780"/>
                    <a:pt x="0" y="1171"/>
                  </a:cubicBezTo>
                  <a:cubicBezTo>
                    <a:pt x="0" y="1296"/>
                    <a:pt x="107" y="1391"/>
                    <a:pt x="228" y="1391"/>
                  </a:cubicBezTo>
                  <a:cubicBezTo>
                    <a:pt x="244" y="1391"/>
                    <a:pt x="260" y="1389"/>
                    <a:pt x="277" y="1385"/>
                  </a:cubicBezTo>
                  <a:cubicBezTo>
                    <a:pt x="587" y="1317"/>
                    <a:pt x="874" y="1174"/>
                    <a:pt x="1112" y="966"/>
                  </a:cubicBezTo>
                  <a:cubicBezTo>
                    <a:pt x="1216" y="874"/>
                    <a:pt x="1263" y="733"/>
                    <a:pt x="1236" y="599"/>
                  </a:cubicBezTo>
                  <a:cubicBezTo>
                    <a:pt x="1194" y="393"/>
                    <a:pt x="1065" y="108"/>
                    <a:pt x="681" y="12"/>
                  </a:cubicBezTo>
                  <a:cubicBezTo>
                    <a:pt x="651" y="4"/>
                    <a:pt x="621" y="0"/>
                    <a:pt x="591" y="0"/>
                  </a:cubicBezTo>
                  <a:close/>
                </a:path>
              </a:pathLst>
            </a:custGeom>
            <a:solidFill>
              <a:schemeClr val="accent1"/>
            </a:solidFill>
            <a:ln w="9525" cap="flat"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85" name="Google Shape;4642;p69">
              <a:extLst>
                <a:ext uri="{FF2B5EF4-FFF2-40B4-BE49-F238E27FC236}">
                  <a16:creationId xmlns:a16="http://schemas.microsoft.com/office/drawing/2014/main" id="{0046ECFA-8ABE-E08D-0036-15BA689806DC}"/>
                </a:ext>
              </a:extLst>
            </p:cNvPr>
            <p:cNvSpPr/>
            <p:nvPr/>
          </p:nvSpPr>
          <p:spPr>
            <a:xfrm>
              <a:off x="3399498" y="2525132"/>
              <a:ext cx="103027" cy="118416"/>
            </a:xfrm>
            <a:custGeom>
              <a:avLst/>
              <a:gdLst/>
              <a:ahLst/>
              <a:cxnLst/>
              <a:rect l="l" t="t" r="r" b="b"/>
              <a:pathLst>
                <a:path w="1263" h="1450" fill="none" extrusionOk="0">
                  <a:moveTo>
                    <a:pt x="243" y="254"/>
                  </a:moveTo>
                  <a:cubicBezTo>
                    <a:pt x="134" y="472"/>
                    <a:pt x="0" y="814"/>
                    <a:pt x="0" y="1205"/>
                  </a:cubicBezTo>
                  <a:cubicBezTo>
                    <a:pt x="0" y="1347"/>
                    <a:pt x="138" y="1450"/>
                    <a:pt x="277" y="1419"/>
                  </a:cubicBezTo>
                  <a:cubicBezTo>
                    <a:pt x="587" y="1351"/>
                    <a:pt x="874" y="1208"/>
                    <a:pt x="1112" y="1000"/>
                  </a:cubicBezTo>
                  <a:cubicBezTo>
                    <a:pt x="1216" y="908"/>
                    <a:pt x="1263" y="767"/>
                    <a:pt x="1236" y="633"/>
                  </a:cubicBezTo>
                  <a:cubicBezTo>
                    <a:pt x="1194" y="427"/>
                    <a:pt x="1065" y="142"/>
                    <a:pt x="681" y="46"/>
                  </a:cubicBezTo>
                  <a:cubicBezTo>
                    <a:pt x="507" y="1"/>
                    <a:pt x="325" y="93"/>
                    <a:pt x="243" y="254"/>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86" name="Google Shape;4643;p69">
              <a:extLst>
                <a:ext uri="{FF2B5EF4-FFF2-40B4-BE49-F238E27FC236}">
                  <a16:creationId xmlns:a16="http://schemas.microsoft.com/office/drawing/2014/main" id="{0523231E-4322-CACA-BB05-BCF448A63417}"/>
                </a:ext>
              </a:extLst>
            </p:cNvPr>
            <p:cNvSpPr>
              <a:spLocks/>
            </p:cNvSpPr>
            <p:nvPr/>
          </p:nvSpPr>
          <p:spPr bwMode="auto">
            <a:xfrm>
              <a:off x="3424518" y="2227716"/>
              <a:ext cx="496442" cy="467503"/>
            </a:xfrm>
            <a:custGeom>
              <a:avLst/>
              <a:gdLst>
                <a:gd name="T0" fmla="*/ 20241057 w 6090"/>
                <a:gd name="T1" fmla="*/ 6684 h 5735"/>
                <a:gd name="T2" fmla="*/ 6684 w 6090"/>
                <a:gd name="T3" fmla="*/ 19051542 h 5735"/>
                <a:gd name="T4" fmla="*/ 20241057 w 6090"/>
                <a:gd name="T5" fmla="*/ 38103003 h 5735"/>
                <a:gd name="T6" fmla="*/ 40468745 w 6090"/>
                <a:gd name="T7" fmla="*/ 19051542 h 5735"/>
                <a:gd name="T8" fmla="*/ 20241057 w 6090"/>
                <a:gd name="T9" fmla="*/ 6684 h 57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90" h="5735" extrusionOk="0">
                  <a:moveTo>
                    <a:pt x="3046" y="1"/>
                  </a:moveTo>
                  <a:cubicBezTo>
                    <a:pt x="1364" y="1"/>
                    <a:pt x="1" y="1284"/>
                    <a:pt x="1" y="2867"/>
                  </a:cubicBezTo>
                  <a:cubicBezTo>
                    <a:pt x="1" y="4452"/>
                    <a:pt x="1364" y="5734"/>
                    <a:pt x="3046" y="5734"/>
                  </a:cubicBezTo>
                  <a:cubicBezTo>
                    <a:pt x="4726" y="5734"/>
                    <a:pt x="6090" y="4452"/>
                    <a:pt x="6090" y="2867"/>
                  </a:cubicBezTo>
                  <a:cubicBezTo>
                    <a:pt x="6090" y="1284"/>
                    <a:pt x="4726" y="1"/>
                    <a:pt x="3046" y="1"/>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7" name="Google Shape;4644;p69">
              <a:extLst>
                <a:ext uri="{FF2B5EF4-FFF2-40B4-BE49-F238E27FC236}">
                  <a16:creationId xmlns:a16="http://schemas.microsoft.com/office/drawing/2014/main" id="{A5DB080D-9EC7-4944-9FAF-97D7DEBB2E2D}"/>
                </a:ext>
              </a:extLst>
            </p:cNvPr>
            <p:cNvSpPr>
              <a:spLocks/>
            </p:cNvSpPr>
            <p:nvPr/>
          </p:nvSpPr>
          <p:spPr bwMode="auto">
            <a:xfrm>
              <a:off x="3425741" y="2380479"/>
              <a:ext cx="495382" cy="314739"/>
            </a:xfrm>
            <a:custGeom>
              <a:avLst/>
              <a:gdLst>
                <a:gd name="T0" fmla="*/ 39133059 w 6077"/>
                <a:gd name="T1" fmla="*/ 0 h 3861"/>
                <a:gd name="T2" fmla="*/ 39133059 w 6077"/>
                <a:gd name="T3" fmla="*/ 0 h 3861"/>
                <a:gd name="T4" fmla="*/ 39232673 w 6077"/>
                <a:gd name="T5" fmla="*/ 1953648 h 3861"/>
                <a:gd name="T6" fmla="*/ 19004996 w 6077"/>
                <a:gd name="T7" fmla="*/ 21005180 h 3861"/>
                <a:gd name="T8" fmla="*/ 6684 w 6077"/>
                <a:gd name="T9" fmla="*/ 8512382 h 3861"/>
                <a:gd name="T10" fmla="*/ 6684 w 6077"/>
                <a:gd name="T11" fmla="*/ 8512382 h 3861"/>
                <a:gd name="T12" fmla="*/ 20128063 w 6077"/>
                <a:gd name="T13" fmla="*/ 25650046 h 3861"/>
                <a:gd name="T14" fmla="*/ 40375630 w 6077"/>
                <a:gd name="T15" fmla="*/ 6598596 h 3861"/>
                <a:gd name="T16" fmla="*/ 39133059 w 6077"/>
                <a:gd name="T17" fmla="*/ 0 h 38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077" h="3861" extrusionOk="0">
                  <a:moveTo>
                    <a:pt x="5889" y="0"/>
                  </a:moveTo>
                  <a:lnTo>
                    <a:pt x="5889" y="0"/>
                  </a:lnTo>
                  <a:cubicBezTo>
                    <a:pt x="5899" y="97"/>
                    <a:pt x="5904" y="196"/>
                    <a:pt x="5904" y="294"/>
                  </a:cubicBezTo>
                  <a:cubicBezTo>
                    <a:pt x="5904" y="1877"/>
                    <a:pt x="4540" y="3161"/>
                    <a:pt x="2860" y="3161"/>
                  </a:cubicBezTo>
                  <a:cubicBezTo>
                    <a:pt x="1545" y="3161"/>
                    <a:pt x="428" y="2378"/>
                    <a:pt x="1" y="1281"/>
                  </a:cubicBezTo>
                  <a:cubicBezTo>
                    <a:pt x="153" y="2730"/>
                    <a:pt x="1451" y="3860"/>
                    <a:pt x="3029" y="3860"/>
                  </a:cubicBezTo>
                  <a:cubicBezTo>
                    <a:pt x="4711" y="3860"/>
                    <a:pt x="6076" y="2578"/>
                    <a:pt x="6076" y="993"/>
                  </a:cubicBezTo>
                  <a:cubicBezTo>
                    <a:pt x="6076" y="652"/>
                    <a:pt x="6013" y="317"/>
                    <a:pt x="588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8" name="Google Shape;4645;p69">
              <a:extLst>
                <a:ext uri="{FF2B5EF4-FFF2-40B4-BE49-F238E27FC236}">
                  <a16:creationId xmlns:a16="http://schemas.microsoft.com/office/drawing/2014/main" id="{FFCD3A80-4B38-FF9A-EFB4-A0D4FCF7594C}"/>
                </a:ext>
              </a:extLst>
            </p:cNvPr>
            <p:cNvSpPr/>
            <p:nvPr/>
          </p:nvSpPr>
          <p:spPr>
            <a:xfrm>
              <a:off x="3425254" y="2228233"/>
              <a:ext cx="496248" cy="466800"/>
            </a:xfrm>
            <a:custGeom>
              <a:avLst/>
              <a:gdLst/>
              <a:ahLst/>
              <a:cxnLst/>
              <a:rect l="l" t="t" r="r" b="b"/>
              <a:pathLst>
                <a:path w="6090" h="5735" fill="none" extrusionOk="0">
                  <a:moveTo>
                    <a:pt x="6090" y="2867"/>
                  </a:moveTo>
                  <a:cubicBezTo>
                    <a:pt x="6090" y="4452"/>
                    <a:pt x="4726" y="5734"/>
                    <a:pt x="3046" y="5734"/>
                  </a:cubicBezTo>
                  <a:cubicBezTo>
                    <a:pt x="1364" y="5734"/>
                    <a:pt x="1" y="4452"/>
                    <a:pt x="1" y="2867"/>
                  </a:cubicBezTo>
                  <a:cubicBezTo>
                    <a:pt x="1" y="1284"/>
                    <a:pt x="1364" y="1"/>
                    <a:pt x="3046" y="1"/>
                  </a:cubicBezTo>
                  <a:cubicBezTo>
                    <a:pt x="4726" y="1"/>
                    <a:pt x="6090" y="1284"/>
                    <a:pt x="6090" y="2867"/>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89" name="Google Shape;4646;p69">
              <a:extLst>
                <a:ext uri="{FF2B5EF4-FFF2-40B4-BE49-F238E27FC236}">
                  <a16:creationId xmlns:a16="http://schemas.microsoft.com/office/drawing/2014/main" id="{4529BF6F-7157-3B77-308C-0CC1BDA0B409}"/>
                </a:ext>
              </a:extLst>
            </p:cNvPr>
            <p:cNvSpPr/>
            <p:nvPr/>
          </p:nvSpPr>
          <p:spPr>
            <a:xfrm>
              <a:off x="3629592" y="2355230"/>
              <a:ext cx="135652" cy="152740"/>
            </a:xfrm>
            <a:custGeom>
              <a:avLst/>
              <a:gdLst/>
              <a:ahLst/>
              <a:cxnLst/>
              <a:rect l="l" t="t" r="r" b="b"/>
              <a:pathLst>
                <a:path w="1668" h="1879" extrusionOk="0">
                  <a:moveTo>
                    <a:pt x="834" y="1"/>
                  </a:moveTo>
                  <a:cubicBezTo>
                    <a:pt x="375" y="1"/>
                    <a:pt x="1" y="421"/>
                    <a:pt x="1" y="940"/>
                  </a:cubicBezTo>
                  <a:cubicBezTo>
                    <a:pt x="1" y="1459"/>
                    <a:pt x="375" y="1879"/>
                    <a:pt x="834" y="1879"/>
                  </a:cubicBezTo>
                  <a:cubicBezTo>
                    <a:pt x="1295" y="1879"/>
                    <a:pt x="1668" y="1459"/>
                    <a:pt x="1668" y="940"/>
                  </a:cubicBezTo>
                  <a:cubicBezTo>
                    <a:pt x="1668" y="421"/>
                    <a:pt x="1295" y="1"/>
                    <a:pt x="834" y="1"/>
                  </a:cubicBezTo>
                  <a:close/>
                </a:path>
              </a:pathLst>
            </a:custGeom>
            <a:solidFill>
              <a:schemeClr val="accent6"/>
            </a:solidFill>
            <a:ln>
              <a:noFill/>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90" name="Google Shape;4647;p69">
              <a:extLst>
                <a:ext uri="{FF2B5EF4-FFF2-40B4-BE49-F238E27FC236}">
                  <a16:creationId xmlns:a16="http://schemas.microsoft.com/office/drawing/2014/main" id="{49ECA0D4-61FC-CF36-4898-EF28816DF07C}"/>
                </a:ext>
              </a:extLst>
            </p:cNvPr>
            <p:cNvSpPr>
              <a:spLocks/>
            </p:cNvSpPr>
            <p:nvPr/>
          </p:nvSpPr>
          <p:spPr bwMode="auto">
            <a:xfrm>
              <a:off x="3689286" y="2322765"/>
              <a:ext cx="111271" cy="95294"/>
            </a:xfrm>
            <a:custGeom>
              <a:avLst/>
              <a:gdLst>
                <a:gd name="T0" fmla="*/ 5189794 w 1365"/>
                <a:gd name="T1" fmla="*/ 0 h 1169"/>
                <a:gd name="T2" fmla="*/ 2445353 w 1365"/>
                <a:gd name="T3" fmla="*/ 6625175 h 1169"/>
                <a:gd name="T4" fmla="*/ 5189794 w 1365"/>
                <a:gd name="T5" fmla="*/ 7761448 h 1169"/>
                <a:gd name="T6" fmla="*/ 6671614 w 1365"/>
                <a:gd name="T7" fmla="*/ 7469126 h 1169"/>
                <a:gd name="T8" fmla="*/ 9063818 w 1365"/>
                <a:gd name="T9" fmla="*/ 3880724 h 1169"/>
                <a:gd name="T10" fmla="*/ 5189794 w 1365"/>
                <a:gd name="T11" fmla="*/ 0 h 116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65" h="1169" extrusionOk="0">
                  <a:moveTo>
                    <a:pt x="781" y="0"/>
                  </a:moveTo>
                  <a:cubicBezTo>
                    <a:pt x="261" y="0"/>
                    <a:pt x="1" y="629"/>
                    <a:pt x="368" y="997"/>
                  </a:cubicBezTo>
                  <a:cubicBezTo>
                    <a:pt x="479" y="1109"/>
                    <a:pt x="629" y="1168"/>
                    <a:pt x="781" y="1168"/>
                  </a:cubicBezTo>
                  <a:cubicBezTo>
                    <a:pt x="856" y="1168"/>
                    <a:pt x="932" y="1154"/>
                    <a:pt x="1004" y="1124"/>
                  </a:cubicBezTo>
                  <a:cubicBezTo>
                    <a:pt x="1222" y="1033"/>
                    <a:pt x="1364" y="820"/>
                    <a:pt x="1364" y="584"/>
                  </a:cubicBezTo>
                  <a:cubicBezTo>
                    <a:pt x="1364" y="262"/>
                    <a:pt x="1103" y="0"/>
                    <a:pt x="781"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91" name="Google Shape;4648;p69">
              <a:extLst>
                <a:ext uri="{FF2B5EF4-FFF2-40B4-BE49-F238E27FC236}">
                  <a16:creationId xmlns:a16="http://schemas.microsoft.com/office/drawing/2014/main" id="{29847E0F-2464-57A7-EEDC-D8D0422E3ADF}"/>
                </a:ext>
              </a:extLst>
            </p:cNvPr>
            <p:cNvSpPr/>
            <p:nvPr/>
          </p:nvSpPr>
          <p:spPr>
            <a:xfrm>
              <a:off x="3512828" y="2138992"/>
              <a:ext cx="42927" cy="113268"/>
            </a:xfrm>
            <a:custGeom>
              <a:avLst/>
              <a:gdLst/>
              <a:ahLst/>
              <a:cxnLst/>
              <a:rect l="l" t="t" r="r" b="b"/>
              <a:pathLst>
                <a:path w="525" h="1396" fill="none" extrusionOk="0">
                  <a:moveTo>
                    <a:pt x="524" y="1396"/>
                  </a:moveTo>
                  <a:cubicBezTo>
                    <a:pt x="408" y="911"/>
                    <a:pt x="232" y="441"/>
                    <a:pt x="1" y="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92" name="Google Shape;4649;p69">
              <a:extLst>
                <a:ext uri="{FF2B5EF4-FFF2-40B4-BE49-F238E27FC236}">
                  <a16:creationId xmlns:a16="http://schemas.microsoft.com/office/drawing/2014/main" id="{BC108091-8416-843E-CB0A-167AA9981F52}"/>
                </a:ext>
              </a:extLst>
            </p:cNvPr>
            <p:cNvSpPr/>
            <p:nvPr/>
          </p:nvSpPr>
          <p:spPr>
            <a:xfrm>
              <a:off x="3772112" y="2109818"/>
              <a:ext cx="30908" cy="132145"/>
            </a:xfrm>
            <a:custGeom>
              <a:avLst/>
              <a:gdLst/>
              <a:ahLst/>
              <a:cxnLst/>
              <a:rect l="l" t="t" r="r" b="b"/>
              <a:pathLst>
                <a:path w="367" h="1622" fill="none" extrusionOk="0">
                  <a:moveTo>
                    <a:pt x="1" y="1622"/>
                  </a:moveTo>
                  <a:cubicBezTo>
                    <a:pt x="55" y="1068"/>
                    <a:pt x="177" y="523"/>
                    <a:pt x="366" y="0"/>
                  </a:cubicBezTo>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93" name="Google Shape;4650;p69">
              <a:extLst>
                <a:ext uri="{FF2B5EF4-FFF2-40B4-BE49-F238E27FC236}">
                  <a16:creationId xmlns:a16="http://schemas.microsoft.com/office/drawing/2014/main" id="{32FB9245-3FD8-E3F1-82CD-DE7A1A651832}"/>
                </a:ext>
              </a:extLst>
            </p:cNvPr>
            <p:cNvSpPr/>
            <p:nvPr/>
          </p:nvSpPr>
          <p:spPr>
            <a:xfrm>
              <a:off x="3505959" y="2578333"/>
              <a:ext cx="118481" cy="132146"/>
            </a:xfrm>
            <a:custGeom>
              <a:avLst/>
              <a:gdLst/>
              <a:ahLst/>
              <a:cxnLst/>
              <a:rect l="l" t="t" r="r" b="b"/>
              <a:pathLst>
                <a:path w="1463" h="1612" extrusionOk="0">
                  <a:moveTo>
                    <a:pt x="687" y="1"/>
                  </a:moveTo>
                  <a:cubicBezTo>
                    <a:pt x="519" y="1"/>
                    <a:pt x="360" y="101"/>
                    <a:pt x="282" y="256"/>
                  </a:cubicBezTo>
                  <a:cubicBezTo>
                    <a:pt x="154" y="508"/>
                    <a:pt x="0" y="905"/>
                    <a:pt x="0" y="1356"/>
                  </a:cubicBezTo>
                  <a:cubicBezTo>
                    <a:pt x="0" y="1502"/>
                    <a:pt x="122" y="1611"/>
                    <a:pt x="261" y="1611"/>
                  </a:cubicBezTo>
                  <a:cubicBezTo>
                    <a:pt x="281" y="1611"/>
                    <a:pt x="300" y="1609"/>
                    <a:pt x="320" y="1605"/>
                  </a:cubicBezTo>
                  <a:cubicBezTo>
                    <a:pt x="575" y="1548"/>
                    <a:pt x="953" y="1417"/>
                    <a:pt x="1288" y="1118"/>
                  </a:cubicBezTo>
                  <a:cubicBezTo>
                    <a:pt x="1407" y="1013"/>
                    <a:pt x="1462" y="850"/>
                    <a:pt x="1431" y="694"/>
                  </a:cubicBezTo>
                  <a:cubicBezTo>
                    <a:pt x="1382" y="456"/>
                    <a:pt x="1233" y="126"/>
                    <a:pt x="788" y="13"/>
                  </a:cubicBezTo>
                  <a:cubicBezTo>
                    <a:pt x="754" y="5"/>
                    <a:pt x="720" y="1"/>
                    <a:pt x="687" y="1"/>
                  </a:cubicBezTo>
                  <a:close/>
                </a:path>
              </a:pathLst>
            </a:custGeom>
            <a:solidFill>
              <a:schemeClr val="accent1"/>
            </a:solidFill>
            <a:ln w="9525" cap="flat"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sp>
          <p:nvSpPr>
            <p:cNvPr id="194" name="Google Shape;4651;p69">
              <a:extLst>
                <a:ext uri="{FF2B5EF4-FFF2-40B4-BE49-F238E27FC236}">
                  <a16:creationId xmlns:a16="http://schemas.microsoft.com/office/drawing/2014/main" id="{194D0CDD-1372-6EF7-3F25-07B56252D228}"/>
                </a:ext>
              </a:extLst>
            </p:cNvPr>
            <p:cNvSpPr/>
            <p:nvPr/>
          </p:nvSpPr>
          <p:spPr>
            <a:xfrm>
              <a:off x="3505959" y="2576618"/>
              <a:ext cx="118481" cy="135577"/>
            </a:xfrm>
            <a:custGeom>
              <a:avLst/>
              <a:gdLst/>
              <a:ahLst/>
              <a:cxnLst/>
              <a:rect l="l" t="t" r="r" b="b"/>
              <a:pathLst>
                <a:path w="1463" h="1680" fill="none" extrusionOk="0">
                  <a:moveTo>
                    <a:pt x="282" y="294"/>
                  </a:moveTo>
                  <a:cubicBezTo>
                    <a:pt x="154" y="546"/>
                    <a:pt x="0" y="943"/>
                    <a:pt x="0" y="1394"/>
                  </a:cubicBezTo>
                  <a:cubicBezTo>
                    <a:pt x="0" y="1560"/>
                    <a:pt x="159" y="1679"/>
                    <a:pt x="320" y="1643"/>
                  </a:cubicBezTo>
                  <a:cubicBezTo>
                    <a:pt x="575" y="1586"/>
                    <a:pt x="953" y="1455"/>
                    <a:pt x="1288" y="1156"/>
                  </a:cubicBezTo>
                  <a:cubicBezTo>
                    <a:pt x="1407" y="1051"/>
                    <a:pt x="1462" y="888"/>
                    <a:pt x="1431" y="732"/>
                  </a:cubicBezTo>
                  <a:cubicBezTo>
                    <a:pt x="1382" y="494"/>
                    <a:pt x="1233" y="164"/>
                    <a:pt x="788" y="51"/>
                  </a:cubicBezTo>
                  <a:cubicBezTo>
                    <a:pt x="585" y="1"/>
                    <a:pt x="376" y="108"/>
                    <a:pt x="282" y="294"/>
                  </a:cubicBezTo>
                  <a:close/>
                </a:path>
              </a:pathLst>
            </a:custGeom>
            <a:noFill/>
            <a:ln w="19050" cap="rnd" cmpd="sng">
              <a:solidFill>
                <a:schemeClr val="accent6"/>
              </a:solidFill>
              <a:prstDash val="solid"/>
              <a:round/>
              <a:headEnd type="none" w="sm" len="sm"/>
              <a:tailEnd type="none" w="sm" len="sm"/>
            </a:ln>
          </p:spPr>
          <p:txBody>
            <a:bodyPr spcFirstLastPara="1" lIns="91425" tIns="91425" rIns="91425" bIns="91425" anchor="ctr"/>
            <a:lstStyle/>
            <a:p>
              <a:pPr algn="r" rtl="1">
                <a:spcBef>
                  <a:spcPts val="0"/>
                </a:spcBef>
                <a:spcAft>
                  <a:spcPts val="0"/>
                </a:spcAft>
                <a:defRPr/>
              </a:pPr>
              <a:endParaRPr>
                <a:cs typeface="B Nazanin" panose="00000400000000000000" pitchFamily="2" charset="-78"/>
              </a:endParaRPr>
            </a:p>
          </p:txBody>
        </p:sp>
      </p:grpSp>
    </p:spTree>
    <p:extLst>
      <p:ext uri="{BB962C8B-B14F-4D97-AF65-F5344CB8AC3E}">
        <p14:creationId xmlns:p14="http://schemas.microsoft.com/office/powerpoint/2010/main" val="14414582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F80D2FA-9BA3-48B4-BB52-C2440F14B99C}"/>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sp>
        <p:nvSpPr>
          <p:cNvPr id="3" name="AutoShape 3">
            <a:extLst>
              <a:ext uri="{FF2B5EF4-FFF2-40B4-BE49-F238E27FC236}">
                <a16:creationId xmlns:a16="http://schemas.microsoft.com/office/drawing/2014/main" id="{FC1BDEB1-6E6D-4C29-ACC4-22CD98724514}"/>
              </a:ext>
            </a:extLst>
          </p:cNvPr>
          <p:cNvSpPr>
            <a:spLocks noChangeAspect="1" noChangeArrowheads="1" noTextEdit="1"/>
          </p:cNvSpPr>
          <p:nvPr/>
        </p:nvSpPr>
        <p:spPr bwMode="auto">
          <a:xfrm>
            <a:off x="0" y="2381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 name="Freeform 25">
            <a:extLst>
              <a:ext uri="{FF2B5EF4-FFF2-40B4-BE49-F238E27FC236}">
                <a16:creationId xmlns:a16="http://schemas.microsoft.com/office/drawing/2014/main" id="{51B1A531-306F-4FBA-9EA3-8273BB9428E7}"/>
              </a:ext>
            </a:extLst>
          </p:cNvPr>
          <p:cNvSpPr>
            <a:spLocks/>
          </p:cNvSpPr>
          <p:nvPr/>
        </p:nvSpPr>
        <p:spPr bwMode="auto">
          <a:xfrm>
            <a:off x="1568476" y="1149079"/>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5" name="Group 156">
            <a:extLst>
              <a:ext uri="{FF2B5EF4-FFF2-40B4-BE49-F238E27FC236}">
                <a16:creationId xmlns:a16="http://schemas.microsoft.com/office/drawing/2014/main" id="{5202F238-BDD0-44B6-8F11-AD041F8F07A3}"/>
              </a:ext>
            </a:extLst>
          </p:cNvPr>
          <p:cNvGrpSpPr/>
          <p:nvPr/>
        </p:nvGrpSpPr>
        <p:grpSpPr>
          <a:xfrm>
            <a:off x="1488963" y="3577116"/>
            <a:ext cx="2446866" cy="1177245"/>
            <a:chOff x="3017859" y="4283314"/>
            <a:chExt cx="2579765" cy="1177245"/>
          </a:xfrm>
        </p:grpSpPr>
        <p:sp>
          <p:nvSpPr>
            <p:cNvPr id="6" name="TextBox 57">
              <a:extLst>
                <a:ext uri="{FF2B5EF4-FFF2-40B4-BE49-F238E27FC236}">
                  <a16:creationId xmlns:a16="http://schemas.microsoft.com/office/drawing/2014/main" id="{AB5B3EF1-FC83-43F4-A408-250E9760567A}"/>
                </a:ext>
              </a:extLst>
            </p:cNvPr>
            <p:cNvSpPr txBox="1"/>
            <p:nvPr/>
          </p:nvSpPr>
          <p:spPr>
            <a:xfrm>
              <a:off x="3021855" y="4560313"/>
              <a:ext cx="2575769" cy="900246"/>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65000"/>
                      <a:lumOff val="35000"/>
                    </a:schemeClr>
                  </a:solidFill>
                  <a:cs typeface="B Nazanin" panose="00000400000000000000" pitchFamily="2" charset="-78"/>
                </a:rPr>
                <a:t>zing </a:t>
              </a:r>
              <a:r>
                <a:rPr lang="fa-IR" altLang="ko-KR" sz="1200" dirty="0">
                  <a:solidFill>
                    <a:schemeClr val="tx1">
                      <a:lumMod val="65000"/>
                      <a:lumOff val="35000"/>
                    </a:schemeClr>
                  </a:solidFill>
                  <a:cs typeface="B Nazanin" panose="00000400000000000000" pitchFamily="2" charset="-78"/>
                </a:rPr>
                <a:t>منحصر به فرد اضافه کنید.</a:t>
              </a:r>
              <a:endParaRPr lang="ko-KR" altLang="en-US" sz="1200" dirty="0">
                <a:solidFill>
                  <a:schemeClr val="tx1">
                    <a:lumMod val="65000"/>
                    <a:lumOff val="35000"/>
                  </a:schemeClr>
                </a:solidFill>
                <a:cs typeface="B Nazanin" panose="00000400000000000000" pitchFamily="2" charset="-78"/>
              </a:endParaRPr>
            </a:p>
          </p:txBody>
        </p:sp>
        <p:sp>
          <p:nvSpPr>
            <p:cNvPr id="7" name="TextBox 58">
              <a:extLst>
                <a:ext uri="{FF2B5EF4-FFF2-40B4-BE49-F238E27FC236}">
                  <a16:creationId xmlns:a16="http://schemas.microsoft.com/office/drawing/2014/main" id="{D5948E89-C128-4F50-96F8-7ABB6CC23ACE}"/>
                </a:ext>
              </a:extLst>
            </p:cNvPr>
            <p:cNvSpPr txBox="1"/>
            <p:nvPr/>
          </p:nvSpPr>
          <p:spPr>
            <a:xfrm>
              <a:off x="3017859" y="4283314"/>
              <a:ext cx="2553872"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8" name="Group 209">
            <a:extLst>
              <a:ext uri="{FF2B5EF4-FFF2-40B4-BE49-F238E27FC236}">
                <a16:creationId xmlns:a16="http://schemas.microsoft.com/office/drawing/2014/main" id="{7F22311C-2178-4489-B0CA-9A09D8D3BBC2}"/>
              </a:ext>
            </a:extLst>
          </p:cNvPr>
          <p:cNvGrpSpPr/>
          <p:nvPr/>
        </p:nvGrpSpPr>
        <p:grpSpPr>
          <a:xfrm>
            <a:off x="8145271" y="3539795"/>
            <a:ext cx="2557766" cy="937326"/>
            <a:chOff x="3017859" y="4283314"/>
            <a:chExt cx="2579765" cy="892244"/>
          </a:xfrm>
        </p:grpSpPr>
        <p:sp>
          <p:nvSpPr>
            <p:cNvPr id="9" name="TextBox 60">
              <a:extLst>
                <a:ext uri="{FF2B5EF4-FFF2-40B4-BE49-F238E27FC236}">
                  <a16:creationId xmlns:a16="http://schemas.microsoft.com/office/drawing/2014/main" id="{F34DA4D8-53D9-4ECF-A78A-FF24E6669853}"/>
                </a:ext>
              </a:extLst>
            </p:cNvPr>
            <p:cNvSpPr txBox="1"/>
            <p:nvPr/>
          </p:nvSpPr>
          <p:spPr>
            <a:xfrm>
              <a:off x="3021855" y="4560313"/>
              <a:ext cx="2575769" cy="615245"/>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65000"/>
                      <a:lumOff val="35000"/>
                    </a:schemeClr>
                  </a:solidFill>
                  <a:cs typeface="B Nazanin" panose="00000400000000000000" pitchFamily="2" charset="-78"/>
                </a:rPr>
                <a:t>zing </a:t>
              </a:r>
              <a:r>
                <a:rPr lang="fa-IR" altLang="ko-KR" sz="1200" dirty="0">
                  <a:solidFill>
                    <a:schemeClr val="tx1">
                      <a:lumMod val="65000"/>
                      <a:lumOff val="35000"/>
                    </a:schemeClr>
                  </a:solidFill>
                  <a:cs typeface="B Nazanin" panose="00000400000000000000" pitchFamily="2" charset="-78"/>
                </a:rPr>
                <a:t>منحصر به فرد اضافه کنید.</a:t>
              </a:r>
              <a:endParaRPr lang="ko-KR" altLang="en-US" sz="1200" dirty="0">
                <a:solidFill>
                  <a:schemeClr val="tx1">
                    <a:lumMod val="65000"/>
                    <a:lumOff val="35000"/>
                  </a:schemeClr>
                </a:solidFill>
                <a:cs typeface="B Nazanin" panose="00000400000000000000" pitchFamily="2" charset="-78"/>
              </a:endParaRPr>
            </a:p>
          </p:txBody>
        </p:sp>
        <p:sp>
          <p:nvSpPr>
            <p:cNvPr id="10" name="TextBox 61">
              <a:extLst>
                <a:ext uri="{FF2B5EF4-FFF2-40B4-BE49-F238E27FC236}">
                  <a16:creationId xmlns:a16="http://schemas.microsoft.com/office/drawing/2014/main" id="{D0B36784-7AFD-4B24-B704-3B3297707208}"/>
                </a:ext>
              </a:extLst>
            </p:cNvPr>
            <p:cNvSpPr txBox="1"/>
            <p:nvPr/>
          </p:nvSpPr>
          <p:spPr>
            <a:xfrm>
              <a:off x="3017859" y="4283314"/>
              <a:ext cx="2553872" cy="263676"/>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11" name="Group 217">
            <a:extLst>
              <a:ext uri="{FF2B5EF4-FFF2-40B4-BE49-F238E27FC236}">
                <a16:creationId xmlns:a16="http://schemas.microsoft.com/office/drawing/2014/main" id="{FA280A88-58FC-4A70-9196-1FB43B3A0C7F}"/>
              </a:ext>
            </a:extLst>
          </p:cNvPr>
          <p:cNvGrpSpPr/>
          <p:nvPr/>
        </p:nvGrpSpPr>
        <p:grpSpPr>
          <a:xfrm>
            <a:off x="9694623" y="1860649"/>
            <a:ext cx="1771791" cy="1394272"/>
            <a:chOff x="803640" y="3362835"/>
            <a:chExt cx="2059657" cy="1394272"/>
          </a:xfrm>
        </p:grpSpPr>
        <p:sp>
          <p:nvSpPr>
            <p:cNvPr id="12" name="TextBox 63">
              <a:extLst>
                <a:ext uri="{FF2B5EF4-FFF2-40B4-BE49-F238E27FC236}">
                  <a16:creationId xmlns:a16="http://schemas.microsoft.com/office/drawing/2014/main" id="{65D6AB19-6CDC-4F42-90B7-994B18A373B8}"/>
                </a:ext>
              </a:extLst>
            </p:cNvPr>
            <p:cNvSpPr txBox="1"/>
            <p:nvPr/>
          </p:nvSpPr>
          <p:spPr>
            <a:xfrm>
              <a:off x="803640" y="3579862"/>
              <a:ext cx="2059657"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 name="TextBox 64">
              <a:extLst>
                <a:ext uri="{FF2B5EF4-FFF2-40B4-BE49-F238E27FC236}">
                  <a16:creationId xmlns:a16="http://schemas.microsoft.com/office/drawing/2014/main" id="{EF71A743-D92C-4EF3-AB5E-0B1AD8657DC8}"/>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4" name="Group 217">
            <a:extLst>
              <a:ext uri="{FF2B5EF4-FFF2-40B4-BE49-F238E27FC236}">
                <a16:creationId xmlns:a16="http://schemas.microsoft.com/office/drawing/2014/main" id="{B7A35965-903D-4F4B-A962-72D5020EF6C6}"/>
              </a:ext>
            </a:extLst>
          </p:cNvPr>
          <p:cNvGrpSpPr/>
          <p:nvPr/>
        </p:nvGrpSpPr>
        <p:grpSpPr>
          <a:xfrm>
            <a:off x="809631" y="1860649"/>
            <a:ext cx="1710966" cy="1394272"/>
            <a:chOff x="803640" y="3362835"/>
            <a:chExt cx="2059657" cy="1394272"/>
          </a:xfrm>
        </p:grpSpPr>
        <p:sp>
          <p:nvSpPr>
            <p:cNvPr id="15" name="TextBox 66">
              <a:extLst>
                <a:ext uri="{FF2B5EF4-FFF2-40B4-BE49-F238E27FC236}">
                  <a16:creationId xmlns:a16="http://schemas.microsoft.com/office/drawing/2014/main" id="{EBC595D5-E80B-42E9-BBB6-A4627A0F3351}"/>
                </a:ext>
              </a:extLst>
            </p:cNvPr>
            <p:cNvSpPr txBox="1"/>
            <p:nvPr/>
          </p:nvSpPr>
          <p:spPr>
            <a:xfrm>
              <a:off x="803640" y="3579862"/>
              <a:ext cx="2059657"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16" name="TextBox 67">
              <a:extLst>
                <a:ext uri="{FF2B5EF4-FFF2-40B4-BE49-F238E27FC236}">
                  <a16:creationId xmlns:a16="http://schemas.microsoft.com/office/drawing/2014/main" id="{29F959DF-D3F3-4833-BE59-C46442F07562}"/>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7" name="Group 217">
            <a:extLst>
              <a:ext uri="{FF2B5EF4-FFF2-40B4-BE49-F238E27FC236}">
                <a16:creationId xmlns:a16="http://schemas.microsoft.com/office/drawing/2014/main" id="{2AF538DD-877B-4776-BAD6-DA30484FA9D0}"/>
              </a:ext>
            </a:extLst>
          </p:cNvPr>
          <p:cNvGrpSpPr/>
          <p:nvPr/>
        </p:nvGrpSpPr>
        <p:grpSpPr>
          <a:xfrm>
            <a:off x="9678012" y="5160523"/>
            <a:ext cx="1771791" cy="1048024"/>
            <a:chOff x="803640" y="3362835"/>
            <a:chExt cx="2059657" cy="1048024"/>
          </a:xfrm>
        </p:grpSpPr>
        <p:sp>
          <p:nvSpPr>
            <p:cNvPr id="18" name="TextBox 69">
              <a:extLst>
                <a:ext uri="{FF2B5EF4-FFF2-40B4-BE49-F238E27FC236}">
                  <a16:creationId xmlns:a16="http://schemas.microsoft.com/office/drawing/2014/main" id="{4987E422-C883-4CA1-86AB-41C69F8E846B}"/>
                </a:ext>
              </a:extLst>
            </p:cNvPr>
            <p:cNvSpPr txBox="1"/>
            <p:nvPr/>
          </p:nvSpPr>
          <p:spPr>
            <a:xfrm>
              <a:off x="803640" y="3579862"/>
              <a:ext cx="205965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19" name="TextBox 70">
              <a:extLst>
                <a:ext uri="{FF2B5EF4-FFF2-40B4-BE49-F238E27FC236}">
                  <a16:creationId xmlns:a16="http://schemas.microsoft.com/office/drawing/2014/main" id="{07CFFEC1-E93F-47B2-974A-A7FA08989DE8}"/>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0" name="Group 217">
            <a:extLst>
              <a:ext uri="{FF2B5EF4-FFF2-40B4-BE49-F238E27FC236}">
                <a16:creationId xmlns:a16="http://schemas.microsoft.com/office/drawing/2014/main" id="{903798A8-15A6-401D-88DE-8FC8D33C536F}"/>
              </a:ext>
            </a:extLst>
          </p:cNvPr>
          <p:cNvGrpSpPr/>
          <p:nvPr/>
        </p:nvGrpSpPr>
        <p:grpSpPr>
          <a:xfrm>
            <a:off x="793020" y="5160523"/>
            <a:ext cx="1710966" cy="1048024"/>
            <a:chOff x="803640" y="3362835"/>
            <a:chExt cx="2059657" cy="1048024"/>
          </a:xfrm>
        </p:grpSpPr>
        <p:sp>
          <p:nvSpPr>
            <p:cNvPr id="21" name="TextBox 72">
              <a:extLst>
                <a:ext uri="{FF2B5EF4-FFF2-40B4-BE49-F238E27FC236}">
                  <a16:creationId xmlns:a16="http://schemas.microsoft.com/office/drawing/2014/main" id="{1E488304-7D4F-41BF-AA5B-8846764E0529}"/>
                </a:ext>
              </a:extLst>
            </p:cNvPr>
            <p:cNvSpPr txBox="1"/>
            <p:nvPr/>
          </p:nvSpPr>
          <p:spPr>
            <a:xfrm>
              <a:off x="803640" y="3579862"/>
              <a:ext cx="2059657"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22" name="TextBox 73">
              <a:extLst>
                <a:ext uri="{FF2B5EF4-FFF2-40B4-BE49-F238E27FC236}">
                  <a16:creationId xmlns:a16="http://schemas.microsoft.com/office/drawing/2014/main" id="{85E6E889-9FBB-43E7-B199-BF4558AFE194}"/>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23" name="Freeform 5">
            <a:extLst>
              <a:ext uri="{FF2B5EF4-FFF2-40B4-BE49-F238E27FC236}">
                <a16:creationId xmlns:a16="http://schemas.microsoft.com/office/drawing/2014/main" id="{4FD0791F-8BE9-4A7F-A07D-C3E034DCED31}"/>
              </a:ext>
            </a:extLst>
          </p:cNvPr>
          <p:cNvSpPr>
            <a:spLocks noEditPoints="1"/>
          </p:cNvSpPr>
          <p:nvPr/>
        </p:nvSpPr>
        <p:spPr bwMode="auto">
          <a:xfrm>
            <a:off x="4011800" y="1686720"/>
            <a:ext cx="4028548" cy="4057790"/>
          </a:xfrm>
          <a:custGeom>
            <a:avLst/>
            <a:gdLst>
              <a:gd name="T0" fmla="*/ 85 w 4797"/>
              <a:gd name="T1" fmla="*/ 3120 h 4830"/>
              <a:gd name="T2" fmla="*/ 1673 w 4797"/>
              <a:gd name="T3" fmla="*/ 1288 h 4830"/>
              <a:gd name="T4" fmla="*/ 1992 w 4797"/>
              <a:gd name="T5" fmla="*/ 333 h 4830"/>
              <a:gd name="T6" fmla="*/ 2990 w 4797"/>
              <a:gd name="T7" fmla="*/ 78 h 4830"/>
              <a:gd name="T8" fmla="*/ 3457 w 4797"/>
              <a:gd name="T9" fmla="*/ 505 h 4830"/>
              <a:gd name="T10" fmla="*/ 3713 w 4797"/>
              <a:gd name="T11" fmla="*/ 1350 h 4830"/>
              <a:gd name="T12" fmla="*/ 3584 w 4797"/>
              <a:gd name="T13" fmla="*/ 3918 h 4830"/>
              <a:gd name="T14" fmla="*/ 2455 w 4797"/>
              <a:gd name="T15" fmla="*/ 4793 h 4830"/>
              <a:gd name="T16" fmla="*/ 3342 w 4797"/>
              <a:gd name="T17" fmla="*/ 1469 h 4830"/>
              <a:gd name="T18" fmla="*/ 1882 w 4797"/>
              <a:gd name="T19" fmla="*/ 1603 h 4830"/>
              <a:gd name="T20" fmla="*/ 2985 w 4797"/>
              <a:gd name="T21" fmla="*/ 3534 h 4830"/>
              <a:gd name="T22" fmla="*/ 2813 w 4797"/>
              <a:gd name="T23" fmla="*/ 3224 h 4830"/>
              <a:gd name="T24" fmla="*/ 4756 w 4797"/>
              <a:gd name="T25" fmla="*/ 3471 h 4830"/>
              <a:gd name="T26" fmla="*/ 3622 w 4797"/>
              <a:gd name="T27" fmla="*/ 1882 h 4830"/>
              <a:gd name="T28" fmla="*/ 3877 w 4797"/>
              <a:gd name="T29" fmla="*/ 3434 h 4830"/>
              <a:gd name="T30" fmla="*/ 2596 w 4797"/>
              <a:gd name="T31" fmla="*/ 2776 h 4830"/>
              <a:gd name="T32" fmla="*/ 2859 w 4797"/>
              <a:gd name="T33" fmla="*/ 2379 h 4830"/>
              <a:gd name="T34" fmla="*/ 2159 w 4797"/>
              <a:gd name="T35" fmla="*/ 1094 h 4830"/>
              <a:gd name="T36" fmla="*/ 2522 w 4797"/>
              <a:gd name="T37" fmla="*/ 1485 h 4830"/>
              <a:gd name="T38" fmla="*/ 2697 w 4797"/>
              <a:gd name="T39" fmla="*/ 865 h 4830"/>
              <a:gd name="T40" fmla="*/ 2370 w 4797"/>
              <a:gd name="T41" fmla="*/ 1688 h 4830"/>
              <a:gd name="T42" fmla="*/ 1945 w 4797"/>
              <a:gd name="T43" fmla="*/ 1882 h 4830"/>
              <a:gd name="T44" fmla="*/ 2513 w 4797"/>
              <a:gd name="T45" fmla="*/ 1886 h 4830"/>
              <a:gd name="T46" fmla="*/ 3090 w 4797"/>
              <a:gd name="T47" fmla="*/ 1211 h 4830"/>
              <a:gd name="T48" fmla="*/ 2827 w 4797"/>
              <a:gd name="T49" fmla="*/ 1303 h 4830"/>
              <a:gd name="T50" fmla="*/ 677 w 4797"/>
              <a:gd name="T51" fmla="*/ 2260 h 4830"/>
              <a:gd name="T52" fmla="*/ 675 w 4797"/>
              <a:gd name="T53" fmla="*/ 3644 h 4830"/>
              <a:gd name="T54" fmla="*/ 1451 w 4797"/>
              <a:gd name="T55" fmla="*/ 2686 h 4830"/>
              <a:gd name="T56" fmla="*/ 637 w 4797"/>
              <a:gd name="T57" fmla="*/ 2256 h 4830"/>
              <a:gd name="T58" fmla="*/ 2457 w 4797"/>
              <a:gd name="T59" fmla="*/ 2797 h 4830"/>
              <a:gd name="T60" fmla="*/ 2261 w 4797"/>
              <a:gd name="T61" fmla="*/ 4116 h 4830"/>
              <a:gd name="T62" fmla="*/ 1997 w 4797"/>
              <a:gd name="T63" fmla="*/ 4286 h 4830"/>
              <a:gd name="T64" fmla="*/ 2144 w 4797"/>
              <a:gd name="T65" fmla="*/ 540 h 4830"/>
              <a:gd name="T66" fmla="*/ 3054 w 4797"/>
              <a:gd name="T67" fmla="*/ 1880 h 4830"/>
              <a:gd name="T68" fmla="*/ 1950 w 4797"/>
              <a:gd name="T69" fmla="*/ 3331 h 4830"/>
              <a:gd name="T70" fmla="*/ 2014 w 4797"/>
              <a:gd name="T71" fmla="*/ 3574 h 4830"/>
              <a:gd name="T72" fmla="*/ 2821 w 4797"/>
              <a:gd name="T73" fmla="*/ 3876 h 4830"/>
              <a:gd name="T74" fmla="*/ 2067 w 4797"/>
              <a:gd name="T75" fmla="*/ 1008 h 4830"/>
              <a:gd name="T76" fmla="*/ 2246 w 4797"/>
              <a:gd name="T77" fmla="*/ 1558 h 4830"/>
              <a:gd name="T78" fmla="*/ 2718 w 4797"/>
              <a:gd name="T79" fmla="*/ 3059 h 4830"/>
              <a:gd name="T80" fmla="*/ 2367 w 4797"/>
              <a:gd name="T81" fmla="*/ 3128 h 4830"/>
              <a:gd name="T82" fmla="*/ 2190 w 4797"/>
              <a:gd name="T83" fmla="*/ 3142 h 4830"/>
              <a:gd name="T84" fmla="*/ 2389 w 4797"/>
              <a:gd name="T85" fmla="*/ 3613 h 4830"/>
              <a:gd name="T86" fmla="*/ 2122 w 4797"/>
              <a:gd name="T87" fmla="*/ 3460 h 4830"/>
              <a:gd name="T88" fmla="*/ 2698 w 4797"/>
              <a:gd name="T89" fmla="*/ 3465 h 4830"/>
              <a:gd name="T90" fmla="*/ 2605 w 4797"/>
              <a:gd name="T91" fmla="*/ 1062 h 4830"/>
              <a:gd name="T92" fmla="*/ 1811 w 4797"/>
              <a:gd name="T93" fmla="*/ 3016 h 4830"/>
              <a:gd name="T94" fmla="*/ 2207 w 4797"/>
              <a:gd name="T95" fmla="*/ 3266 h 4830"/>
              <a:gd name="T96" fmla="*/ 2474 w 4797"/>
              <a:gd name="T97" fmla="*/ 3964 h 4830"/>
              <a:gd name="T98" fmla="*/ 2514 w 4797"/>
              <a:gd name="T99" fmla="*/ 3285 h 4830"/>
              <a:gd name="T100" fmla="*/ 2548 w 4797"/>
              <a:gd name="T101" fmla="*/ 3233 h 4830"/>
              <a:gd name="T102" fmla="*/ 3219 w 4797"/>
              <a:gd name="T103" fmla="*/ 1667 h 4830"/>
              <a:gd name="T104" fmla="*/ 3034 w 4797"/>
              <a:gd name="T105" fmla="*/ 1542 h 4830"/>
              <a:gd name="T106" fmla="*/ 2915 w 4797"/>
              <a:gd name="T107" fmla="*/ 649 h 4830"/>
              <a:gd name="T108" fmla="*/ 1997 w 4797"/>
              <a:gd name="T109" fmla="*/ 1839 h 4830"/>
              <a:gd name="T110" fmla="*/ 2958 w 4797"/>
              <a:gd name="T111" fmla="*/ 3038 h 4830"/>
              <a:gd name="T112" fmla="*/ 1743 w 4797"/>
              <a:gd name="T113" fmla="*/ 1473 h 4830"/>
              <a:gd name="T114" fmla="*/ 1809 w 4797"/>
              <a:gd name="T115" fmla="*/ 1271 h 4830"/>
              <a:gd name="T116" fmla="*/ 2279 w 4797"/>
              <a:gd name="T117" fmla="*/ 3939 h 4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97" h="4830">
                <a:moveTo>
                  <a:pt x="999" y="4167"/>
                </a:moveTo>
                <a:cubicBezTo>
                  <a:pt x="995" y="4121"/>
                  <a:pt x="993" y="4095"/>
                  <a:pt x="989" y="4062"/>
                </a:cubicBezTo>
                <a:cubicBezTo>
                  <a:pt x="1023" y="4064"/>
                  <a:pt x="1048" y="4066"/>
                  <a:pt x="1072" y="4068"/>
                </a:cubicBezTo>
                <a:cubicBezTo>
                  <a:pt x="1069" y="4064"/>
                  <a:pt x="1067" y="4060"/>
                  <a:pt x="1064" y="4056"/>
                </a:cubicBezTo>
                <a:cubicBezTo>
                  <a:pt x="1100" y="4029"/>
                  <a:pt x="1136" y="4002"/>
                  <a:pt x="1179" y="3970"/>
                </a:cubicBezTo>
                <a:cubicBezTo>
                  <a:pt x="1177" y="3961"/>
                  <a:pt x="1173" y="3942"/>
                  <a:pt x="1168" y="3920"/>
                </a:cubicBezTo>
                <a:cubicBezTo>
                  <a:pt x="1200" y="3917"/>
                  <a:pt x="1227" y="3915"/>
                  <a:pt x="1261" y="3913"/>
                </a:cubicBezTo>
                <a:cubicBezTo>
                  <a:pt x="1253" y="3899"/>
                  <a:pt x="1247" y="3886"/>
                  <a:pt x="1239" y="3870"/>
                </a:cubicBezTo>
                <a:cubicBezTo>
                  <a:pt x="1269" y="3859"/>
                  <a:pt x="1299" y="3849"/>
                  <a:pt x="1325" y="3840"/>
                </a:cubicBezTo>
                <a:cubicBezTo>
                  <a:pt x="1353" y="3652"/>
                  <a:pt x="1225" y="3518"/>
                  <a:pt x="1185" y="3359"/>
                </a:cubicBezTo>
                <a:cubicBezTo>
                  <a:pt x="1174" y="3359"/>
                  <a:pt x="1168" y="3358"/>
                  <a:pt x="1166" y="3360"/>
                </a:cubicBezTo>
                <a:cubicBezTo>
                  <a:pt x="938" y="3633"/>
                  <a:pt x="625" y="3730"/>
                  <a:pt x="290" y="3772"/>
                </a:cubicBezTo>
                <a:cubicBezTo>
                  <a:pt x="113" y="3794"/>
                  <a:pt x="35" y="3715"/>
                  <a:pt x="16" y="3536"/>
                </a:cubicBezTo>
                <a:cubicBezTo>
                  <a:pt x="0" y="3390"/>
                  <a:pt x="33" y="3254"/>
                  <a:pt x="85" y="3120"/>
                </a:cubicBezTo>
                <a:cubicBezTo>
                  <a:pt x="338" y="2466"/>
                  <a:pt x="791" y="1968"/>
                  <a:pt x="1328" y="1536"/>
                </a:cubicBezTo>
                <a:cubicBezTo>
                  <a:pt x="1378" y="1497"/>
                  <a:pt x="1425" y="1455"/>
                  <a:pt x="1476" y="1418"/>
                </a:cubicBezTo>
                <a:cubicBezTo>
                  <a:pt x="1530" y="1378"/>
                  <a:pt x="1533" y="1330"/>
                  <a:pt x="1505" y="1276"/>
                </a:cubicBezTo>
                <a:cubicBezTo>
                  <a:pt x="1479" y="1225"/>
                  <a:pt x="1440" y="1212"/>
                  <a:pt x="1383" y="1234"/>
                </a:cubicBezTo>
                <a:cubicBezTo>
                  <a:pt x="1340" y="1251"/>
                  <a:pt x="1291" y="1251"/>
                  <a:pt x="1248" y="1265"/>
                </a:cubicBezTo>
                <a:cubicBezTo>
                  <a:pt x="1208" y="1278"/>
                  <a:pt x="1170" y="1300"/>
                  <a:pt x="1132" y="1318"/>
                </a:cubicBezTo>
                <a:cubicBezTo>
                  <a:pt x="1132" y="1313"/>
                  <a:pt x="1133" y="1300"/>
                  <a:pt x="1133" y="1296"/>
                </a:cubicBezTo>
                <a:cubicBezTo>
                  <a:pt x="1100" y="1293"/>
                  <a:pt x="1066" y="1289"/>
                  <a:pt x="1033" y="1286"/>
                </a:cubicBezTo>
                <a:cubicBezTo>
                  <a:pt x="1033" y="1279"/>
                  <a:pt x="1033" y="1273"/>
                  <a:pt x="1033" y="1266"/>
                </a:cubicBezTo>
                <a:cubicBezTo>
                  <a:pt x="1043" y="1261"/>
                  <a:pt x="1054" y="1251"/>
                  <a:pt x="1063" y="1252"/>
                </a:cubicBezTo>
                <a:cubicBezTo>
                  <a:pt x="1197" y="1267"/>
                  <a:pt x="1309" y="1190"/>
                  <a:pt x="1433" y="1162"/>
                </a:cubicBezTo>
                <a:cubicBezTo>
                  <a:pt x="1530" y="1139"/>
                  <a:pt x="1547" y="1141"/>
                  <a:pt x="1595" y="1228"/>
                </a:cubicBezTo>
                <a:cubicBezTo>
                  <a:pt x="1604" y="1244"/>
                  <a:pt x="1610" y="1265"/>
                  <a:pt x="1623" y="1276"/>
                </a:cubicBezTo>
                <a:cubicBezTo>
                  <a:pt x="1636" y="1286"/>
                  <a:pt x="1657" y="1291"/>
                  <a:pt x="1673" y="1288"/>
                </a:cubicBezTo>
                <a:cubicBezTo>
                  <a:pt x="1683" y="1286"/>
                  <a:pt x="1690" y="1265"/>
                  <a:pt x="1698" y="1252"/>
                </a:cubicBezTo>
                <a:cubicBezTo>
                  <a:pt x="1711" y="1228"/>
                  <a:pt x="1724" y="1203"/>
                  <a:pt x="1737" y="1179"/>
                </a:cubicBezTo>
                <a:cubicBezTo>
                  <a:pt x="1754" y="1150"/>
                  <a:pt x="1773" y="1122"/>
                  <a:pt x="1799" y="1078"/>
                </a:cubicBezTo>
                <a:cubicBezTo>
                  <a:pt x="1800" y="1078"/>
                  <a:pt x="1822" y="1078"/>
                  <a:pt x="1824" y="1078"/>
                </a:cubicBezTo>
                <a:cubicBezTo>
                  <a:pt x="1843" y="1012"/>
                  <a:pt x="1852" y="956"/>
                  <a:pt x="1874" y="905"/>
                </a:cubicBezTo>
                <a:cubicBezTo>
                  <a:pt x="1893" y="860"/>
                  <a:pt x="1892" y="827"/>
                  <a:pt x="1857" y="792"/>
                </a:cubicBezTo>
                <a:cubicBezTo>
                  <a:pt x="1835" y="769"/>
                  <a:pt x="1820" y="739"/>
                  <a:pt x="1799" y="714"/>
                </a:cubicBezTo>
                <a:cubicBezTo>
                  <a:pt x="1769" y="677"/>
                  <a:pt x="1751" y="646"/>
                  <a:pt x="1684" y="682"/>
                </a:cubicBezTo>
                <a:cubicBezTo>
                  <a:pt x="1597" y="728"/>
                  <a:pt x="1490" y="735"/>
                  <a:pt x="1385" y="683"/>
                </a:cubicBezTo>
                <a:cubicBezTo>
                  <a:pt x="1401" y="675"/>
                  <a:pt x="1422" y="657"/>
                  <a:pt x="1433" y="662"/>
                </a:cubicBezTo>
                <a:cubicBezTo>
                  <a:pt x="1521" y="696"/>
                  <a:pt x="1600" y="665"/>
                  <a:pt x="1677" y="634"/>
                </a:cubicBezTo>
                <a:cubicBezTo>
                  <a:pt x="1785" y="590"/>
                  <a:pt x="1864" y="650"/>
                  <a:pt x="1937" y="687"/>
                </a:cubicBezTo>
                <a:cubicBezTo>
                  <a:pt x="1981" y="643"/>
                  <a:pt x="2023" y="601"/>
                  <a:pt x="2072" y="552"/>
                </a:cubicBezTo>
                <a:cubicBezTo>
                  <a:pt x="2056" y="488"/>
                  <a:pt x="1944" y="431"/>
                  <a:pt x="1992" y="333"/>
                </a:cubicBezTo>
                <a:cubicBezTo>
                  <a:pt x="2031" y="254"/>
                  <a:pt x="2100" y="195"/>
                  <a:pt x="2200" y="173"/>
                </a:cubicBezTo>
                <a:cubicBezTo>
                  <a:pt x="2125" y="109"/>
                  <a:pt x="2060" y="69"/>
                  <a:pt x="1960" y="115"/>
                </a:cubicBezTo>
                <a:cubicBezTo>
                  <a:pt x="1859" y="161"/>
                  <a:pt x="1748" y="185"/>
                  <a:pt x="1642" y="218"/>
                </a:cubicBezTo>
                <a:cubicBezTo>
                  <a:pt x="1626" y="223"/>
                  <a:pt x="1608" y="223"/>
                  <a:pt x="1586" y="212"/>
                </a:cubicBezTo>
                <a:cubicBezTo>
                  <a:pt x="1612" y="198"/>
                  <a:pt x="1636" y="183"/>
                  <a:pt x="1663" y="171"/>
                </a:cubicBezTo>
                <a:cubicBezTo>
                  <a:pt x="1764" y="124"/>
                  <a:pt x="1867" y="80"/>
                  <a:pt x="1968" y="33"/>
                </a:cubicBezTo>
                <a:cubicBezTo>
                  <a:pt x="2038" y="0"/>
                  <a:pt x="2098" y="12"/>
                  <a:pt x="2156" y="60"/>
                </a:cubicBezTo>
                <a:cubicBezTo>
                  <a:pt x="2241" y="129"/>
                  <a:pt x="2255" y="127"/>
                  <a:pt x="2342" y="60"/>
                </a:cubicBezTo>
                <a:cubicBezTo>
                  <a:pt x="2363" y="43"/>
                  <a:pt x="2388" y="29"/>
                  <a:pt x="2412" y="13"/>
                </a:cubicBezTo>
                <a:cubicBezTo>
                  <a:pt x="2444" y="92"/>
                  <a:pt x="2504" y="140"/>
                  <a:pt x="2556" y="118"/>
                </a:cubicBezTo>
                <a:cubicBezTo>
                  <a:pt x="2585" y="105"/>
                  <a:pt x="2600" y="61"/>
                  <a:pt x="2623" y="28"/>
                </a:cubicBezTo>
                <a:cubicBezTo>
                  <a:pt x="2660" y="53"/>
                  <a:pt x="2714" y="86"/>
                  <a:pt x="2763" y="125"/>
                </a:cubicBezTo>
                <a:cubicBezTo>
                  <a:pt x="2799" y="154"/>
                  <a:pt x="2831" y="155"/>
                  <a:pt x="2870" y="133"/>
                </a:cubicBezTo>
                <a:cubicBezTo>
                  <a:pt x="2908" y="111"/>
                  <a:pt x="2948" y="86"/>
                  <a:pt x="2990" y="78"/>
                </a:cubicBezTo>
                <a:cubicBezTo>
                  <a:pt x="3045" y="68"/>
                  <a:pt x="3114" y="53"/>
                  <a:pt x="3156" y="77"/>
                </a:cubicBezTo>
                <a:cubicBezTo>
                  <a:pt x="3255" y="134"/>
                  <a:pt x="3342" y="213"/>
                  <a:pt x="3434" y="282"/>
                </a:cubicBezTo>
                <a:cubicBezTo>
                  <a:pt x="3429" y="290"/>
                  <a:pt x="3424" y="297"/>
                  <a:pt x="3419" y="304"/>
                </a:cubicBezTo>
                <a:cubicBezTo>
                  <a:pt x="3367" y="271"/>
                  <a:pt x="3309" y="244"/>
                  <a:pt x="3262" y="205"/>
                </a:cubicBezTo>
                <a:cubicBezTo>
                  <a:pt x="3163" y="121"/>
                  <a:pt x="3060" y="103"/>
                  <a:pt x="2943" y="165"/>
                </a:cubicBezTo>
                <a:cubicBezTo>
                  <a:pt x="2910" y="182"/>
                  <a:pt x="2871" y="189"/>
                  <a:pt x="2826" y="204"/>
                </a:cubicBezTo>
                <a:cubicBezTo>
                  <a:pt x="2900" y="256"/>
                  <a:pt x="3015" y="245"/>
                  <a:pt x="3019" y="361"/>
                </a:cubicBezTo>
                <a:cubicBezTo>
                  <a:pt x="3023" y="460"/>
                  <a:pt x="2959" y="517"/>
                  <a:pt x="2868" y="571"/>
                </a:cubicBezTo>
                <a:cubicBezTo>
                  <a:pt x="2981" y="608"/>
                  <a:pt x="3006" y="693"/>
                  <a:pt x="3002" y="787"/>
                </a:cubicBezTo>
                <a:cubicBezTo>
                  <a:pt x="3146" y="650"/>
                  <a:pt x="3281" y="522"/>
                  <a:pt x="3416" y="393"/>
                </a:cubicBezTo>
                <a:cubicBezTo>
                  <a:pt x="3420" y="396"/>
                  <a:pt x="3423" y="398"/>
                  <a:pt x="3427" y="400"/>
                </a:cubicBezTo>
                <a:cubicBezTo>
                  <a:pt x="3424" y="407"/>
                  <a:pt x="3422" y="415"/>
                  <a:pt x="3418" y="421"/>
                </a:cubicBezTo>
                <a:cubicBezTo>
                  <a:pt x="3415" y="427"/>
                  <a:pt x="3410" y="433"/>
                  <a:pt x="3407" y="437"/>
                </a:cubicBezTo>
                <a:cubicBezTo>
                  <a:pt x="3420" y="455"/>
                  <a:pt x="3434" y="474"/>
                  <a:pt x="3457" y="505"/>
                </a:cubicBezTo>
                <a:cubicBezTo>
                  <a:pt x="3420" y="495"/>
                  <a:pt x="3402" y="490"/>
                  <a:pt x="3383" y="485"/>
                </a:cubicBezTo>
                <a:cubicBezTo>
                  <a:pt x="3377" y="493"/>
                  <a:pt x="3371" y="498"/>
                  <a:pt x="3370" y="504"/>
                </a:cubicBezTo>
                <a:cubicBezTo>
                  <a:pt x="3342" y="593"/>
                  <a:pt x="3271" y="636"/>
                  <a:pt x="3194" y="675"/>
                </a:cubicBezTo>
                <a:cubicBezTo>
                  <a:pt x="3091" y="727"/>
                  <a:pt x="3044" y="930"/>
                  <a:pt x="3100" y="1028"/>
                </a:cubicBezTo>
                <a:cubicBezTo>
                  <a:pt x="3116" y="1056"/>
                  <a:pt x="3143" y="1029"/>
                  <a:pt x="3158" y="1066"/>
                </a:cubicBezTo>
                <a:cubicBezTo>
                  <a:pt x="3209" y="1187"/>
                  <a:pt x="3314" y="1264"/>
                  <a:pt x="3427" y="1335"/>
                </a:cubicBezTo>
                <a:cubicBezTo>
                  <a:pt x="3463" y="1305"/>
                  <a:pt x="3502" y="1275"/>
                  <a:pt x="3538" y="1242"/>
                </a:cubicBezTo>
                <a:cubicBezTo>
                  <a:pt x="3584" y="1198"/>
                  <a:pt x="3629" y="1198"/>
                  <a:pt x="3683" y="1231"/>
                </a:cubicBezTo>
                <a:cubicBezTo>
                  <a:pt x="3754" y="1276"/>
                  <a:pt x="3827" y="1317"/>
                  <a:pt x="3901" y="1356"/>
                </a:cubicBezTo>
                <a:cubicBezTo>
                  <a:pt x="3939" y="1375"/>
                  <a:pt x="3980" y="1386"/>
                  <a:pt x="4020" y="1401"/>
                </a:cubicBezTo>
                <a:cubicBezTo>
                  <a:pt x="4018" y="1410"/>
                  <a:pt x="4015" y="1419"/>
                  <a:pt x="4012" y="1428"/>
                </a:cubicBezTo>
                <a:cubicBezTo>
                  <a:pt x="3950" y="1420"/>
                  <a:pt x="3888" y="1412"/>
                  <a:pt x="3822" y="1404"/>
                </a:cubicBezTo>
                <a:cubicBezTo>
                  <a:pt x="3820" y="1389"/>
                  <a:pt x="3819" y="1371"/>
                  <a:pt x="3817" y="1350"/>
                </a:cubicBezTo>
                <a:cubicBezTo>
                  <a:pt x="3782" y="1350"/>
                  <a:pt x="3750" y="1350"/>
                  <a:pt x="3713" y="1350"/>
                </a:cubicBezTo>
                <a:cubicBezTo>
                  <a:pt x="3710" y="1327"/>
                  <a:pt x="3706" y="1308"/>
                  <a:pt x="3704" y="1291"/>
                </a:cubicBezTo>
                <a:cubicBezTo>
                  <a:pt x="3665" y="1273"/>
                  <a:pt x="3602" y="1299"/>
                  <a:pt x="3583" y="1331"/>
                </a:cubicBezTo>
                <a:cubicBezTo>
                  <a:pt x="3533" y="1417"/>
                  <a:pt x="3549" y="1482"/>
                  <a:pt x="3615" y="1559"/>
                </a:cubicBezTo>
                <a:cubicBezTo>
                  <a:pt x="3859" y="1845"/>
                  <a:pt x="4100" y="2134"/>
                  <a:pt x="4331" y="2431"/>
                </a:cubicBezTo>
                <a:cubicBezTo>
                  <a:pt x="4559" y="2725"/>
                  <a:pt x="4677" y="3072"/>
                  <a:pt x="4779" y="3425"/>
                </a:cubicBezTo>
                <a:cubicBezTo>
                  <a:pt x="4787" y="3451"/>
                  <a:pt x="4788" y="3480"/>
                  <a:pt x="4791" y="3507"/>
                </a:cubicBezTo>
                <a:cubicBezTo>
                  <a:pt x="4797" y="3582"/>
                  <a:pt x="4760" y="3628"/>
                  <a:pt x="4686" y="3634"/>
                </a:cubicBezTo>
                <a:cubicBezTo>
                  <a:pt x="4356" y="3658"/>
                  <a:pt x="4045" y="3585"/>
                  <a:pt x="3751" y="3444"/>
                </a:cubicBezTo>
                <a:cubicBezTo>
                  <a:pt x="3663" y="3403"/>
                  <a:pt x="3598" y="3316"/>
                  <a:pt x="3515" y="3244"/>
                </a:cubicBezTo>
                <a:cubicBezTo>
                  <a:pt x="3474" y="3407"/>
                  <a:pt x="3435" y="3565"/>
                  <a:pt x="3395" y="3726"/>
                </a:cubicBezTo>
                <a:cubicBezTo>
                  <a:pt x="3418" y="3731"/>
                  <a:pt x="3435" y="3735"/>
                  <a:pt x="3454" y="3738"/>
                </a:cubicBezTo>
                <a:cubicBezTo>
                  <a:pt x="3461" y="3791"/>
                  <a:pt x="3415" y="3873"/>
                  <a:pt x="3527" y="3856"/>
                </a:cubicBezTo>
                <a:cubicBezTo>
                  <a:pt x="3527" y="3879"/>
                  <a:pt x="3527" y="3894"/>
                  <a:pt x="3527" y="3912"/>
                </a:cubicBezTo>
                <a:cubicBezTo>
                  <a:pt x="3548" y="3914"/>
                  <a:pt x="3566" y="3916"/>
                  <a:pt x="3584" y="3918"/>
                </a:cubicBezTo>
                <a:cubicBezTo>
                  <a:pt x="3587" y="3922"/>
                  <a:pt x="3592" y="3925"/>
                  <a:pt x="3593" y="3929"/>
                </a:cubicBezTo>
                <a:cubicBezTo>
                  <a:pt x="3607" y="4012"/>
                  <a:pt x="3668" y="4047"/>
                  <a:pt x="3740" y="4071"/>
                </a:cubicBezTo>
                <a:cubicBezTo>
                  <a:pt x="3785" y="4087"/>
                  <a:pt x="3785" y="4088"/>
                  <a:pt x="3764" y="4142"/>
                </a:cubicBezTo>
                <a:cubicBezTo>
                  <a:pt x="3753" y="4126"/>
                  <a:pt x="3743" y="4112"/>
                  <a:pt x="3731" y="4095"/>
                </a:cubicBezTo>
                <a:cubicBezTo>
                  <a:pt x="3713" y="4111"/>
                  <a:pt x="3699" y="4124"/>
                  <a:pt x="3683" y="4138"/>
                </a:cubicBezTo>
                <a:cubicBezTo>
                  <a:pt x="3677" y="4133"/>
                  <a:pt x="3672" y="4128"/>
                  <a:pt x="3667" y="4123"/>
                </a:cubicBezTo>
                <a:cubicBezTo>
                  <a:pt x="3640" y="4096"/>
                  <a:pt x="3615" y="4063"/>
                  <a:pt x="3584" y="4041"/>
                </a:cubicBezTo>
                <a:cubicBezTo>
                  <a:pt x="3303" y="3842"/>
                  <a:pt x="3251" y="3705"/>
                  <a:pt x="3336" y="3371"/>
                </a:cubicBezTo>
                <a:cubicBezTo>
                  <a:pt x="3353" y="3308"/>
                  <a:pt x="3373" y="3245"/>
                  <a:pt x="3401" y="3187"/>
                </a:cubicBezTo>
                <a:cubicBezTo>
                  <a:pt x="3425" y="3134"/>
                  <a:pt x="3412" y="3099"/>
                  <a:pt x="3371" y="3065"/>
                </a:cubicBezTo>
                <a:cubicBezTo>
                  <a:pt x="3296" y="3003"/>
                  <a:pt x="3222" y="2940"/>
                  <a:pt x="3144" y="2874"/>
                </a:cubicBezTo>
                <a:cubicBezTo>
                  <a:pt x="3140" y="2952"/>
                  <a:pt x="3139" y="3035"/>
                  <a:pt x="3132" y="3117"/>
                </a:cubicBezTo>
                <a:cubicBezTo>
                  <a:pt x="3087" y="3644"/>
                  <a:pt x="2951" y="4144"/>
                  <a:pt x="2656" y="4589"/>
                </a:cubicBezTo>
                <a:cubicBezTo>
                  <a:pt x="2604" y="4667"/>
                  <a:pt x="2524" y="4727"/>
                  <a:pt x="2455" y="4793"/>
                </a:cubicBezTo>
                <a:cubicBezTo>
                  <a:pt x="2416" y="4830"/>
                  <a:pt x="2373" y="4826"/>
                  <a:pt x="2327" y="4798"/>
                </a:cubicBezTo>
                <a:cubicBezTo>
                  <a:pt x="2102" y="4661"/>
                  <a:pt x="1923" y="4485"/>
                  <a:pt x="1831" y="4230"/>
                </a:cubicBezTo>
                <a:cubicBezTo>
                  <a:pt x="1764" y="4047"/>
                  <a:pt x="1665" y="3871"/>
                  <a:pt x="1626" y="3683"/>
                </a:cubicBezTo>
                <a:cubicBezTo>
                  <a:pt x="1582" y="3475"/>
                  <a:pt x="1591" y="3256"/>
                  <a:pt x="1578" y="3042"/>
                </a:cubicBezTo>
                <a:cubicBezTo>
                  <a:pt x="1575" y="2994"/>
                  <a:pt x="1578" y="2946"/>
                  <a:pt x="1578" y="2892"/>
                </a:cubicBezTo>
                <a:cubicBezTo>
                  <a:pt x="1495" y="2961"/>
                  <a:pt x="1417" y="3022"/>
                  <a:pt x="1344" y="3089"/>
                </a:cubicBezTo>
                <a:cubicBezTo>
                  <a:pt x="1285" y="3144"/>
                  <a:pt x="1278" y="3214"/>
                  <a:pt x="1308" y="3289"/>
                </a:cubicBezTo>
                <a:cubicBezTo>
                  <a:pt x="1352" y="3397"/>
                  <a:pt x="1394" y="3505"/>
                  <a:pt x="1435" y="3614"/>
                </a:cubicBezTo>
                <a:cubicBezTo>
                  <a:pt x="1467" y="3695"/>
                  <a:pt x="1460" y="3775"/>
                  <a:pt x="1394" y="3833"/>
                </a:cubicBezTo>
                <a:cubicBezTo>
                  <a:pt x="1270" y="3945"/>
                  <a:pt x="1139" y="4050"/>
                  <a:pt x="999" y="4167"/>
                </a:cubicBezTo>
                <a:close/>
                <a:moveTo>
                  <a:pt x="3288" y="1307"/>
                </a:moveTo>
                <a:cubicBezTo>
                  <a:pt x="3275" y="1296"/>
                  <a:pt x="3263" y="1285"/>
                  <a:pt x="3250" y="1274"/>
                </a:cubicBezTo>
                <a:cubicBezTo>
                  <a:pt x="3247" y="1277"/>
                  <a:pt x="3243" y="1279"/>
                  <a:pt x="3240" y="1282"/>
                </a:cubicBezTo>
                <a:cubicBezTo>
                  <a:pt x="3274" y="1344"/>
                  <a:pt x="3308" y="1407"/>
                  <a:pt x="3342" y="1469"/>
                </a:cubicBezTo>
                <a:cubicBezTo>
                  <a:pt x="3347" y="1467"/>
                  <a:pt x="3351" y="1465"/>
                  <a:pt x="3355" y="1463"/>
                </a:cubicBezTo>
                <a:cubicBezTo>
                  <a:pt x="3349" y="1441"/>
                  <a:pt x="3343" y="1420"/>
                  <a:pt x="3336" y="1399"/>
                </a:cubicBezTo>
                <a:cubicBezTo>
                  <a:pt x="3351" y="1413"/>
                  <a:pt x="3366" y="1427"/>
                  <a:pt x="3388" y="1448"/>
                </a:cubicBezTo>
                <a:cubicBezTo>
                  <a:pt x="3419" y="1350"/>
                  <a:pt x="3326" y="1329"/>
                  <a:pt x="3295" y="1260"/>
                </a:cubicBezTo>
                <a:cubicBezTo>
                  <a:pt x="3291" y="1286"/>
                  <a:pt x="3289" y="1296"/>
                  <a:pt x="3288" y="1307"/>
                </a:cubicBezTo>
                <a:close/>
                <a:moveTo>
                  <a:pt x="1794" y="1579"/>
                </a:moveTo>
                <a:cubicBezTo>
                  <a:pt x="1810" y="1519"/>
                  <a:pt x="1827" y="1458"/>
                  <a:pt x="1843" y="1398"/>
                </a:cubicBezTo>
                <a:cubicBezTo>
                  <a:pt x="1837" y="1395"/>
                  <a:pt x="1831" y="1393"/>
                  <a:pt x="1825" y="1391"/>
                </a:cubicBezTo>
                <a:cubicBezTo>
                  <a:pt x="1798" y="1437"/>
                  <a:pt x="1771" y="1483"/>
                  <a:pt x="1742" y="1532"/>
                </a:cubicBezTo>
                <a:cubicBezTo>
                  <a:pt x="1761" y="1549"/>
                  <a:pt x="1777" y="1564"/>
                  <a:pt x="1794" y="1579"/>
                </a:cubicBezTo>
                <a:cubicBezTo>
                  <a:pt x="1804" y="1587"/>
                  <a:pt x="1815" y="1595"/>
                  <a:pt x="1829" y="1607"/>
                </a:cubicBezTo>
                <a:cubicBezTo>
                  <a:pt x="1807" y="1614"/>
                  <a:pt x="1790" y="1620"/>
                  <a:pt x="1751" y="1634"/>
                </a:cubicBezTo>
                <a:cubicBezTo>
                  <a:pt x="1790" y="1665"/>
                  <a:pt x="1816" y="1685"/>
                  <a:pt x="1842" y="1706"/>
                </a:cubicBezTo>
                <a:cubicBezTo>
                  <a:pt x="1861" y="1661"/>
                  <a:pt x="1880" y="1633"/>
                  <a:pt x="1882" y="1603"/>
                </a:cubicBezTo>
                <a:cubicBezTo>
                  <a:pt x="1884" y="1577"/>
                  <a:pt x="1865" y="1551"/>
                  <a:pt x="1852" y="1516"/>
                </a:cubicBezTo>
                <a:cubicBezTo>
                  <a:pt x="1824" y="1546"/>
                  <a:pt x="1809" y="1563"/>
                  <a:pt x="1794" y="1579"/>
                </a:cubicBezTo>
                <a:close/>
                <a:moveTo>
                  <a:pt x="2809" y="1066"/>
                </a:moveTo>
                <a:cubicBezTo>
                  <a:pt x="2822" y="1069"/>
                  <a:pt x="2835" y="1072"/>
                  <a:pt x="2848" y="1074"/>
                </a:cubicBezTo>
                <a:cubicBezTo>
                  <a:pt x="2856" y="978"/>
                  <a:pt x="2838" y="964"/>
                  <a:pt x="2719" y="982"/>
                </a:cubicBezTo>
                <a:cubicBezTo>
                  <a:pt x="2743" y="1004"/>
                  <a:pt x="2763" y="1021"/>
                  <a:pt x="2782" y="1039"/>
                </a:cubicBezTo>
                <a:cubicBezTo>
                  <a:pt x="2767" y="1035"/>
                  <a:pt x="2751" y="1032"/>
                  <a:pt x="2735" y="1029"/>
                </a:cubicBezTo>
                <a:cubicBezTo>
                  <a:pt x="2687" y="1109"/>
                  <a:pt x="2694" y="1127"/>
                  <a:pt x="2821" y="1199"/>
                </a:cubicBezTo>
                <a:cubicBezTo>
                  <a:pt x="2816" y="1146"/>
                  <a:pt x="2812" y="1106"/>
                  <a:pt x="2809" y="1066"/>
                </a:cubicBezTo>
                <a:close/>
                <a:moveTo>
                  <a:pt x="2920" y="3472"/>
                </a:moveTo>
                <a:cubicBezTo>
                  <a:pt x="2922" y="3501"/>
                  <a:pt x="2924" y="3530"/>
                  <a:pt x="2926" y="3559"/>
                </a:cubicBezTo>
                <a:cubicBezTo>
                  <a:pt x="2931" y="3561"/>
                  <a:pt x="2936" y="3563"/>
                  <a:pt x="2941" y="3564"/>
                </a:cubicBezTo>
                <a:cubicBezTo>
                  <a:pt x="2957" y="3528"/>
                  <a:pt x="2972" y="3492"/>
                  <a:pt x="2992" y="3447"/>
                </a:cubicBezTo>
                <a:cubicBezTo>
                  <a:pt x="2989" y="3483"/>
                  <a:pt x="2987" y="3508"/>
                  <a:pt x="2985" y="3534"/>
                </a:cubicBezTo>
                <a:cubicBezTo>
                  <a:pt x="2993" y="3535"/>
                  <a:pt x="3000" y="3536"/>
                  <a:pt x="3008" y="3537"/>
                </a:cubicBezTo>
                <a:cubicBezTo>
                  <a:pt x="3052" y="3426"/>
                  <a:pt x="3044" y="3308"/>
                  <a:pt x="3049" y="3191"/>
                </a:cubicBezTo>
                <a:cubicBezTo>
                  <a:pt x="3040" y="3189"/>
                  <a:pt x="3030" y="3187"/>
                  <a:pt x="3021" y="3185"/>
                </a:cubicBezTo>
                <a:cubicBezTo>
                  <a:pt x="3014" y="3220"/>
                  <a:pt x="3006" y="3255"/>
                  <a:pt x="2998" y="3296"/>
                </a:cubicBezTo>
                <a:cubicBezTo>
                  <a:pt x="2996" y="3282"/>
                  <a:pt x="2995" y="3273"/>
                  <a:pt x="2992" y="3265"/>
                </a:cubicBezTo>
                <a:cubicBezTo>
                  <a:pt x="2984" y="3243"/>
                  <a:pt x="2975" y="3222"/>
                  <a:pt x="2967" y="3201"/>
                </a:cubicBezTo>
                <a:cubicBezTo>
                  <a:pt x="2957" y="3223"/>
                  <a:pt x="2942" y="3245"/>
                  <a:pt x="2938" y="3268"/>
                </a:cubicBezTo>
                <a:cubicBezTo>
                  <a:pt x="2929" y="3337"/>
                  <a:pt x="2925" y="3406"/>
                  <a:pt x="2919" y="3475"/>
                </a:cubicBezTo>
                <a:cubicBezTo>
                  <a:pt x="2920" y="3403"/>
                  <a:pt x="2923" y="3330"/>
                  <a:pt x="2920" y="3258"/>
                </a:cubicBezTo>
                <a:cubicBezTo>
                  <a:pt x="2920" y="3243"/>
                  <a:pt x="2901" y="3229"/>
                  <a:pt x="2891" y="3214"/>
                </a:cubicBezTo>
                <a:cubicBezTo>
                  <a:pt x="2883" y="3228"/>
                  <a:pt x="2871" y="3240"/>
                  <a:pt x="2867" y="3255"/>
                </a:cubicBezTo>
                <a:cubicBezTo>
                  <a:pt x="2862" y="3273"/>
                  <a:pt x="2864" y="3292"/>
                  <a:pt x="2862" y="3311"/>
                </a:cubicBezTo>
                <a:cubicBezTo>
                  <a:pt x="2855" y="3293"/>
                  <a:pt x="2857" y="3272"/>
                  <a:pt x="2850" y="3257"/>
                </a:cubicBezTo>
                <a:cubicBezTo>
                  <a:pt x="2843" y="3243"/>
                  <a:pt x="2826" y="3235"/>
                  <a:pt x="2813" y="3224"/>
                </a:cubicBezTo>
                <a:cubicBezTo>
                  <a:pt x="2803" y="3236"/>
                  <a:pt x="2784" y="3249"/>
                  <a:pt x="2784" y="3261"/>
                </a:cubicBezTo>
                <a:cubicBezTo>
                  <a:pt x="2781" y="3377"/>
                  <a:pt x="2782" y="3493"/>
                  <a:pt x="2782" y="3618"/>
                </a:cubicBezTo>
                <a:cubicBezTo>
                  <a:pt x="2804" y="3601"/>
                  <a:pt x="2827" y="3583"/>
                  <a:pt x="2849" y="3565"/>
                </a:cubicBezTo>
                <a:cubicBezTo>
                  <a:pt x="2843" y="3570"/>
                  <a:pt x="2836" y="3575"/>
                  <a:pt x="2829" y="3579"/>
                </a:cubicBezTo>
                <a:cubicBezTo>
                  <a:pt x="2842" y="3583"/>
                  <a:pt x="2858" y="3594"/>
                  <a:pt x="2866" y="3589"/>
                </a:cubicBezTo>
                <a:cubicBezTo>
                  <a:pt x="2881" y="3582"/>
                  <a:pt x="2898" y="3568"/>
                  <a:pt x="2904" y="3553"/>
                </a:cubicBezTo>
                <a:cubicBezTo>
                  <a:pt x="2913" y="3527"/>
                  <a:pt x="2915" y="3499"/>
                  <a:pt x="2920" y="3472"/>
                </a:cubicBezTo>
                <a:close/>
                <a:moveTo>
                  <a:pt x="4382" y="3549"/>
                </a:moveTo>
                <a:cubicBezTo>
                  <a:pt x="4471" y="3594"/>
                  <a:pt x="4563" y="3603"/>
                  <a:pt x="4663" y="3586"/>
                </a:cubicBezTo>
                <a:cubicBezTo>
                  <a:pt x="4652" y="3561"/>
                  <a:pt x="4642" y="3541"/>
                  <a:pt x="4633" y="3521"/>
                </a:cubicBezTo>
                <a:cubicBezTo>
                  <a:pt x="4645" y="3531"/>
                  <a:pt x="4656" y="3543"/>
                  <a:pt x="4670" y="3551"/>
                </a:cubicBezTo>
                <a:cubicBezTo>
                  <a:pt x="4687" y="3560"/>
                  <a:pt x="4713" y="3578"/>
                  <a:pt x="4721" y="3572"/>
                </a:cubicBezTo>
                <a:cubicBezTo>
                  <a:pt x="4739" y="3559"/>
                  <a:pt x="4750" y="3535"/>
                  <a:pt x="4759" y="3513"/>
                </a:cubicBezTo>
                <a:cubicBezTo>
                  <a:pt x="4764" y="3501"/>
                  <a:pt x="4759" y="3485"/>
                  <a:pt x="4756" y="3471"/>
                </a:cubicBezTo>
                <a:cubicBezTo>
                  <a:pt x="4709" y="3268"/>
                  <a:pt x="4653" y="3068"/>
                  <a:pt x="4473" y="2935"/>
                </a:cubicBezTo>
                <a:cubicBezTo>
                  <a:pt x="4468" y="2931"/>
                  <a:pt x="4466" y="2924"/>
                  <a:pt x="4462" y="2918"/>
                </a:cubicBezTo>
                <a:cubicBezTo>
                  <a:pt x="4503" y="2944"/>
                  <a:pt x="4545" y="2970"/>
                  <a:pt x="4594" y="3001"/>
                </a:cubicBezTo>
                <a:cubicBezTo>
                  <a:pt x="4452" y="2748"/>
                  <a:pt x="4348" y="2480"/>
                  <a:pt x="4114" y="2301"/>
                </a:cubicBezTo>
                <a:cubicBezTo>
                  <a:pt x="4127" y="2303"/>
                  <a:pt x="4139" y="2305"/>
                  <a:pt x="4167" y="2309"/>
                </a:cubicBezTo>
                <a:cubicBezTo>
                  <a:pt x="3941" y="2032"/>
                  <a:pt x="3723" y="1764"/>
                  <a:pt x="3504" y="1494"/>
                </a:cubicBezTo>
                <a:cubicBezTo>
                  <a:pt x="3483" y="1510"/>
                  <a:pt x="3467" y="1523"/>
                  <a:pt x="3451" y="1535"/>
                </a:cubicBezTo>
                <a:cubicBezTo>
                  <a:pt x="3453" y="1528"/>
                  <a:pt x="3458" y="1521"/>
                  <a:pt x="3458" y="1515"/>
                </a:cubicBezTo>
                <a:cubicBezTo>
                  <a:pt x="3455" y="1489"/>
                  <a:pt x="3451" y="1463"/>
                  <a:pt x="3447" y="1436"/>
                </a:cubicBezTo>
                <a:cubicBezTo>
                  <a:pt x="3432" y="1441"/>
                  <a:pt x="3409" y="1441"/>
                  <a:pt x="3402" y="1452"/>
                </a:cubicBezTo>
                <a:cubicBezTo>
                  <a:pt x="3379" y="1490"/>
                  <a:pt x="3411" y="1504"/>
                  <a:pt x="3437" y="1519"/>
                </a:cubicBezTo>
                <a:cubicBezTo>
                  <a:pt x="3443" y="1522"/>
                  <a:pt x="3448" y="1528"/>
                  <a:pt x="3453" y="1533"/>
                </a:cubicBezTo>
                <a:cubicBezTo>
                  <a:pt x="3459" y="1656"/>
                  <a:pt x="3459" y="1656"/>
                  <a:pt x="3489" y="1699"/>
                </a:cubicBezTo>
                <a:cubicBezTo>
                  <a:pt x="3533" y="1760"/>
                  <a:pt x="3577" y="1821"/>
                  <a:pt x="3622" y="1882"/>
                </a:cubicBezTo>
                <a:cubicBezTo>
                  <a:pt x="3618" y="1885"/>
                  <a:pt x="3614" y="1888"/>
                  <a:pt x="3610" y="1891"/>
                </a:cubicBezTo>
                <a:cubicBezTo>
                  <a:pt x="3542" y="1803"/>
                  <a:pt x="3474" y="1714"/>
                  <a:pt x="3412" y="1632"/>
                </a:cubicBezTo>
                <a:cubicBezTo>
                  <a:pt x="3297" y="1698"/>
                  <a:pt x="3336" y="1777"/>
                  <a:pt x="3393" y="1856"/>
                </a:cubicBezTo>
                <a:cubicBezTo>
                  <a:pt x="3361" y="1818"/>
                  <a:pt x="3329" y="1781"/>
                  <a:pt x="3300" y="1745"/>
                </a:cubicBezTo>
                <a:cubicBezTo>
                  <a:pt x="3233" y="1762"/>
                  <a:pt x="3231" y="1802"/>
                  <a:pt x="3252" y="1856"/>
                </a:cubicBezTo>
                <a:cubicBezTo>
                  <a:pt x="3290" y="1952"/>
                  <a:pt x="3323" y="2051"/>
                  <a:pt x="3358" y="2148"/>
                </a:cubicBezTo>
                <a:cubicBezTo>
                  <a:pt x="3355" y="2155"/>
                  <a:pt x="3346" y="2163"/>
                  <a:pt x="3347" y="2170"/>
                </a:cubicBezTo>
                <a:cubicBezTo>
                  <a:pt x="3369" y="2287"/>
                  <a:pt x="3391" y="2403"/>
                  <a:pt x="3413" y="2520"/>
                </a:cubicBezTo>
                <a:cubicBezTo>
                  <a:pt x="3414" y="2526"/>
                  <a:pt x="3412" y="2533"/>
                  <a:pt x="3411" y="2542"/>
                </a:cubicBezTo>
                <a:cubicBezTo>
                  <a:pt x="3402" y="2534"/>
                  <a:pt x="3394" y="2529"/>
                  <a:pt x="3382" y="2519"/>
                </a:cubicBezTo>
                <a:cubicBezTo>
                  <a:pt x="3367" y="2647"/>
                  <a:pt x="3333" y="2769"/>
                  <a:pt x="3426" y="2882"/>
                </a:cubicBezTo>
                <a:cubicBezTo>
                  <a:pt x="3463" y="2928"/>
                  <a:pt x="3496" y="2989"/>
                  <a:pt x="3500" y="3045"/>
                </a:cubicBezTo>
                <a:cubicBezTo>
                  <a:pt x="3510" y="3196"/>
                  <a:pt x="3609" y="3282"/>
                  <a:pt x="3708" y="3370"/>
                </a:cubicBezTo>
                <a:cubicBezTo>
                  <a:pt x="3750" y="3408"/>
                  <a:pt x="3798" y="3442"/>
                  <a:pt x="3877" y="3434"/>
                </a:cubicBezTo>
                <a:cubicBezTo>
                  <a:pt x="3828" y="3337"/>
                  <a:pt x="3784" y="3249"/>
                  <a:pt x="3735" y="3150"/>
                </a:cubicBezTo>
                <a:cubicBezTo>
                  <a:pt x="3802" y="3206"/>
                  <a:pt x="3859" y="3254"/>
                  <a:pt x="3916" y="3302"/>
                </a:cubicBezTo>
                <a:cubicBezTo>
                  <a:pt x="3888" y="3294"/>
                  <a:pt x="3861" y="3286"/>
                  <a:pt x="3833" y="3278"/>
                </a:cubicBezTo>
                <a:cubicBezTo>
                  <a:pt x="3863" y="3417"/>
                  <a:pt x="3936" y="3512"/>
                  <a:pt x="4086" y="3532"/>
                </a:cubicBezTo>
                <a:cubicBezTo>
                  <a:pt x="4141" y="3539"/>
                  <a:pt x="4195" y="3558"/>
                  <a:pt x="4250" y="3562"/>
                </a:cubicBezTo>
                <a:cubicBezTo>
                  <a:pt x="4293" y="3565"/>
                  <a:pt x="4338" y="3554"/>
                  <a:pt x="4382" y="3549"/>
                </a:cubicBezTo>
                <a:close/>
                <a:moveTo>
                  <a:pt x="2508" y="2305"/>
                </a:moveTo>
                <a:cubicBezTo>
                  <a:pt x="2491" y="2292"/>
                  <a:pt x="2475" y="2279"/>
                  <a:pt x="2468" y="2273"/>
                </a:cubicBezTo>
                <a:cubicBezTo>
                  <a:pt x="2468" y="2464"/>
                  <a:pt x="2468" y="2655"/>
                  <a:pt x="2468" y="2847"/>
                </a:cubicBezTo>
                <a:cubicBezTo>
                  <a:pt x="2478" y="2847"/>
                  <a:pt x="2489" y="2848"/>
                  <a:pt x="2500" y="2849"/>
                </a:cubicBezTo>
                <a:cubicBezTo>
                  <a:pt x="2510" y="2805"/>
                  <a:pt x="2528" y="2761"/>
                  <a:pt x="2528" y="2718"/>
                </a:cubicBezTo>
                <a:cubicBezTo>
                  <a:pt x="2528" y="2593"/>
                  <a:pt x="2520" y="2468"/>
                  <a:pt x="2515" y="2343"/>
                </a:cubicBezTo>
                <a:cubicBezTo>
                  <a:pt x="2579" y="2510"/>
                  <a:pt x="2560" y="2679"/>
                  <a:pt x="2521" y="2849"/>
                </a:cubicBezTo>
                <a:cubicBezTo>
                  <a:pt x="2593" y="2872"/>
                  <a:pt x="2570" y="2800"/>
                  <a:pt x="2596" y="2776"/>
                </a:cubicBezTo>
                <a:cubicBezTo>
                  <a:pt x="2599" y="2803"/>
                  <a:pt x="2602" y="2826"/>
                  <a:pt x="2605" y="2855"/>
                </a:cubicBezTo>
                <a:cubicBezTo>
                  <a:pt x="2671" y="2825"/>
                  <a:pt x="2771" y="2851"/>
                  <a:pt x="2764" y="2731"/>
                </a:cubicBezTo>
                <a:cubicBezTo>
                  <a:pt x="2766" y="2760"/>
                  <a:pt x="2769" y="2789"/>
                  <a:pt x="2772" y="2817"/>
                </a:cubicBezTo>
                <a:cubicBezTo>
                  <a:pt x="2779" y="2818"/>
                  <a:pt x="2785" y="2818"/>
                  <a:pt x="2791" y="2818"/>
                </a:cubicBezTo>
                <a:cubicBezTo>
                  <a:pt x="2835" y="2713"/>
                  <a:pt x="2793" y="2597"/>
                  <a:pt x="2825" y="2490"/>
                </a:cubicBezTo>
                <a:cubicBezTo>
                  <a:pt x="2825" y="2591"/>
                  <a:pt x="2825" y="2693"/>
                  <a:pt x="2825" y="2795"/>
                </a:cubicBezTo>
                <a:cubicBezTo>
                  <a:pt x="2907" y="2788"/>
                  <a:pt x="2911" y="2784"/>
                  <a:pt x="2932" y="2701"/>
                </a:cubicBezTo>
                <a:cubicBezTo>
                  <a:pt x="2941" y="2724"/>
                  <a:pt x="2949" y="2742"/>
                  <a:pt x="2956" y="2761"/>
                </a:cubicBezTo>
                <a:cubicBezTo>
                  <a:pt x="2964" y="2759"/>
                  <a:pt x="2972" y="2758"/>
                  <a:pt x="2980" y="2757"/>
                </a:cubicBezTo>
                <a:cubicBezTo>
                  <a:pt x="2971" y="2647"/>
                  <a:pt x="2963" y="2538"/>
                  <a:pt x="2955" y="2429"/>
                </a:cubicBezTo>
                <a:cubicBezTo>
                  <a:pt x="2948" y="2429"/>
                  <a:pt x="2941" y="2429"/>
                  <a:pt x="2934" y="2429"/>
                </a:cubicBezTo>
                <a:cubicBezTo>
                  <a:pt x="2934" y="2505"/>
                  <a:pt x="2934" y="2581"/>
                  <a:pt x="2934" y="2657"/>
                </a:cubicBezTo>
                <a:cubicBezTo>
                  <a:pt x="2921" y="2592"/>
                  <a:pt x="2918" y="2527"/>
                  <a:pt x="2906" y="2464"/>
                </a:cubicBezTo>
                <a:cubicBezTo>
                  <a:pt x="2900" y="2433"/>
                  <a:pt x="2884" y="2391"/>
                  <a:pt x="2859" y="2379"/>
                </a:cubicBezTo>
                <a:cubicBezTo>
                  <a:pt x="2796" y="2347"/>
                  <a:pt x="2726" y="2325"/>
                  <a:pt x="2657" y="2304"/>
                </a:cubicBezTo>
                <a:cubicBezTo>
                  <a:pt x="2613" y="2290"/>
                  <a:pt x="2566" y="2283"/>
                  <a:pt x="2520" y="2276"/>
                </a:cubicBezTo>
                <a:cubicBezTo>
                  <a:pt x="2518" y="2275"/>
                  <a:pt x="2512" y="2295"/>
                  <a:pt x="2508" y="2305"/>
                </a:cubicBezTo>
                <a:close/>
                <a:moveTo>
                  <a:pt x="2371" y="742"/>
                </a:moveTo>
                <a:cubicBezTo>
                  <a:pt x="2308" y="681"/>
                  <a:pt x="2272" y="763"/>
                  <a:pt x="2229" y="763"/>
                </a:cubicBezTo>
                <a:cubicBezTo>
                  <a:pt x="2268" y="823"/>
                  <a:pt x="2305" y="881"/>
                  <a:pt x="2342" y="940"/>
                </a:cubicBezTo>
                <a:cubicBezTo>
                  <a:pt x="2338" y="942"/>
                  <a:pt x="2333" y="945"/>
                  <a:pt x="2329" y="947"/>
                </a:cubicBezTo>
                <a:cubicBezTo>
                  <a:pt x="2303" y="927"/>
                  <a:pt x="2278" y="906"/>
                  <a:pt x="2243" y="878"/>
                </a:cubicBezTo>
                <a:cubicBezTo>
                  <a:pt x="2237" y="909"/>
                  <a:pt x="2233" y="930"/>
                  <a:pt x="2233" y="931"/>
                </a:cubicBezTo>
                <a:cubicBezTo>
                  <a:pt x="2205" y="939"/>
                  <a:pt x="2181" y="939"/>
                  <a:pt x="2169" y="950"/>
                </a:cubicBezTo>
                <a:cubicBezTo>
                  <a:pt x="2141" y="976"/>
                  <a:pt x="2093" y="1023"/>
                  <a:pt x="2099" y="1033"/>
                </a:cubicBezTo>
                <a:cubicBezTo>
                  <a:pt x="2130" y="1084"/>
                  <a:pt x="2111" y="1128"/>
                  <a:pt x="2094" y="1174"/>
                </a:cubicBezTo>
                <a:cubicBezTo>
                  <a:pt x="2099" y="1176"/>
                  <a:pt x="2105" y="1178"/>
                  <a:pt x="2111" y="1180"/>
                </a:cubicBezTo>
                <a:cubicBezTo>
                  <a:pt x="2127" y="1151"/>
                  <a:pt x="2143" y="1122"/>
                  <a:pt x="2159" y="1094"/>
                </a:cubicBezTo>
                <a:cubicBezTo>
                  <a:pt x="2154" y="1091"/>
                  <a:pt x="2149" y="1089"/>
                  <a:pt x="2144" y="1087"/>
                </a:cubicBezTo>
                <a:cubicBezTo>
                  <a:pt x="2185" y="1057"/>
                  <a:pt x="2226" y="1026"/>
                  <a:pt x="2267" y="996"/>
                </a:cubicBezTo>
                <a:cubicBezTo>
                  <a:pt x="2256" y="1027"/>
                  <a:pt x="2235" y="1049"/>
                  <a:pt x="2220" y="1074"/>
                </a:cubicBezTo>
                <a:cubicBezTo>
                  <a:pt x="2209" y="1092"/>
                  <a:pt x="2206" y="1114"/>
                  <a:pt x="2200" y="1134"/>
                </a:cubicBezTo>
                <a:cubicBezTo>
                  <a:pt x="2205" y="1137"/>
                  <a:pt x="2211" y="1140"/>
                  <a:pt x="2216" y="1143"/>
                </a:cubicBezTo>
                <a:cubicBezTo>
                  <a:pt x="2181" y="1159"/>
                  <a:pt x="2147" y="1175"/>
                  <a:pt x="2118" y="1188"/>
                </a:cubicBezTo>
                <a:cubicBezTo>
                  <a:pt x="2126" y="1245"/>
                  <a:pt x="2130" y="1293"/>
                  <a:pt x="2140" y="1340"/>
                </a:cubicBezTo>
                <a:cubicBezTo>
                  <a:pt x="2155" y="1408"/>
                  <a:pt x="2279" y="1460"/>
                  <a:pt x="2315" y="1415"/>
                </a:cubicBezTo>
                <a:cubicBezTo>
                  <a:pt x="2329" y="1435"/>
                  <a:pt x="2343" y="1455"/>
                  <a:pt x="2356" y="1473"/>
                </a:cubicBezTo>
                <a:cubicBezTo>
                  <a:pt x="2378" y="1465"/>
                  <a:pt x="2396" y="1461"/>
                  <a:pt x="2411" y="1452"/>
                </a:cubicBezTo>
                <a:cubicBezTo>
                  <a:pt x="2427" y="1443"/>
                  <a:pt x="2440" y="1430"/>
                  <a:pt x="2453" y="1419"/>
                </a:cubicBezTo>
                <a:cubicBezTo>
                  <a:pt x="2457" y="1435"/>
                  <a:pt x="2462" y="1452"/>
                  <a:pt x="2471" y="1486"/>
                </a:cubicBezTo>
                <a:cubicBezTo>
                  <a:pt x="2488" y="1459"/>
                  <a:pt x="2496" y="1445"/>
                  <a:pt x="2508" y="1427"/>
                </a:cubicBezTo>
                <a:cubicBezTo>
                  <a:pt x="2514" y="1452"/>
                  <a:pt x="2518" y="1466"/>
                  <a:pt x="2522" y="1485"/>
                </a:cubicBezTo>
                <a:cubicBezTo>
                  <a:pt x="2593" y="1302"/>
                  <a:pt x="2593" y="1302"/>
                  <a:pt x="2537" y="1218"/>
                </a:cubicBezTo>
                <a:cubicBezTo>
                  <a:pt x="2533" y="1273"/>
                  <a:pt x="2529" y="1320"/>
                  <a:pt x="2525" y="1367"/>
                </a:cubicBezTo>
                <a:cubicBezTo>
                  <a:pt x="2498" y="1188"/>
                  <a:pt x="2524" y="998"/>
                  <a:pt x="2413" y="830"/>
                </a:cubicBezTo>
                <a:cubicBezTo>
                  <a:pt x="2397" y="852"/>
                  <a:pt x="2387" y="866"/>
                  <a:pt x="2384" y="871"/>
                </a:cubicBezTo>
                <a:cubicBezTo>
                  <a:pt x="2379" y="829"/>
                  <a:pt x="2374" y="785"/>
                  <a:pt x="2370" y="740"/>
                </a:cubicBezTo>
                <a:cubicBezTo>
                  <a:pt x="2388" y="760"/>
                  <a:pt x="2406" y="779"/>
                  <a:pt x="2424" y="798"/>
                </a:cubicBezTo>
                <a:cubicBezTo>
                  <a:pt x="2428" y="792"/>
                  <a:pt x="2434" y="784"/>
                  <a:pt x="2449" y="763"/>
                </a:cubicBezTo>
                <a:cubicBezTo>
                  <a:pt x="2479" y="884"/>
                  <a:pt x="2506" y="993"/>
                  <a:pt x="2534" y="1104"/>
                </a:cubicBezTo>
                <a:cubicBezTo>
                  <a:pt x="2558" y="1076"/>
                  <a:pt x="2578" y="1054"/>
                  <a:pt x="2597" y="1030"/>
                </a:cubicBezTo>
                <a:cubicBezTo>
                  <a:pt x="2607" y="1017"/>
                  <a:pt x="2616" y="1002"/>
                  <a:pt x="2626" y="988"/>
                </a:cubicBezTo>
                <a:cubicBezTo>
                  <a:pt x="2608" y="982"/>
                  <a:pt x="2590" y="976"/>
                  <a:pt x="2561" y="966"/>
                </a:cubicBezTo>
                <a:cubicBezTo>
                  <a:pt x="2583" y="941"/>
                  <a:pt x="2603" y="918"/>
                  <a:pt x="2616" y="904"/>
                </a:cubicBezTo>
                <a:cubicBezTo>
                  <a:pt x="2644" y="914"/>
                  <a:pt x="2671" y="927"/>
                  <a:pt x="2673" y="924"/>
                </a:cubicBezTo>
                <a:cubicBezTo>
                  <a:pt x="2685" y="907"/>
                  <a:pt x="2694" y="886"/>
                  <a:pt x="2697" y="865"/>
                </a:cubicBezTo>
                <a:cubicBezTo>
                  <a:pt x="2703" y="826"/>
                  <a:pt x="2705" y="786"/>
                  <a:pt x="2709" y="739"/>
                </a:cubicBezTo>
                <a:cubicBezTo>
                  <a:pt x="2678" y="774"/>
                  <a:pt x="2647" y="810"/>
                  <a:pt x="2617" y="844"/>
                </a:cubicBezTo>
                <a:cubicBezTo>
                  <a:pt x="2614" y="826"/>
                  <a:pt x="2610" y="806"/>
                  <a:pt x="2607" y="785"/>
                </a:cubicBezTo>
                <a:cubicBezTo>
                  <a:pt x="2601" y="786"/>
                  <a:pt x="2595" y="786"/>
                  <a:pt x="2589" y="786"/>
                </a:cubicBezTo>
                <a:cubicBezTo>
                  <a:pt x="2584" y="815"/>
                  <a:pt x="2580" y="845"/>
                  <a:pt x="2575" y="874"/>
                </a:cubicBezTo>
                <a:cubicBezTo>
                  <a:pt x="2569" y="873"/>
                  <a:pt x="2562" y="872"/>
                  <a:pt x="2556" y="871"/>
                </a:cubicBezTo>
                <a:cubicBezTo>
                  <a:pt x="2556" y="826"/>
                  <a:pt x="2556" y="781"/>
                  <a:pt x="2556" y="741"/>
                </a:cubicBezTo>
                <a:cubicBezTo>
                  <a:pt x="2530" y="732"/>
                  <a:pt x="2511" y="719"/>
                  <a:pt x="2494" y="720"/>
                </a:cubicBezTo>
                <a:cubicBezTo>
                  <a:pt x="2453" y="723"/>
                  <a:pt x="2412" y="734"/>
                  <a:pt x="2371" y="742"/>
                </a:cubicBezTo>
                <a:close/>
                <a:moveTo>
                  <a:pt x="2599" y="1837"/>
                </a:moveTo>
                <a:cubicBezTo>
                  <a:pt x="2577" y="1807"/>
                  <a:pt x="2555" y="1779"/>
                  <a:pt x="2534" y="1749"/>
                </a:cubicBezTo>
                <a:cubicBezTo>
                  <a:pt x="2497" y="1697"/>
                  <a:pt x="2443" y="1700"/>
                  <a:pt x="2418" y="1759"/>
                </a:cubicBezTo>
                <a:cubicBezTo>
                  <a:pt x="2406" y="1787"/>
                  <a:pt x="2404" y="1820"/>
                  <a:pt x="2398" y="1850"/>
                </a:cubicBezTo>
                <a:cubicBezTo>
                  <a:pt x="2388" y="1795"/>
                  <a:pt x="2379" y="1741"/>
                  <a:pt x="2370" y="1688"/>
                </a:cubicBezTo>
                <a:cubicBezTo>
                  <a:pt x="2362" y="1688"/>
                  <a:pt x="2354" y="1688"/>
                  <a:pt x="2346" y="1688"/>
                </a:cubicBezTo>
                <a:cubicBezTo>
                  <a:pt x="2326" y="1728"/>
                  <a:pt x="2305" y="1767"/>
                  <a:pt x="2279" y="1817"/>
                </a:cubicBezTo>
                <a:cubicBezTo>
                  <a:pt x="2309" y="1630"/>
                  <a:pt x="2309" y="1630"/>
                  <a:pt x="2274" y="1612"/>
                </a:cubicBezTo>
                <a:cubicBezTo>
                  <a:pt x="2268" y="1664"/>
                  <a:pt x="2262" y="1715"/>
                  <a:pt x="2256" y="1766"/>
                </a:cubicBezTo>
                <a:cubicBezTo>
                  <a:pt x="2253" y="1765"/>
                  <a:pt x="2250" y="1765"/>
                  <a:pt x="2247" y="1765"/>
                </a:cubicBezTo>
                <a:cubicBezTo>
                  <a:pt x="2247" y="1731"/>
                  <a:pt x="2247" y="1698"/>
                  <a:pt x="2247" y="1658"/>
                </a:cubicBezTo>
                <a:cubicBezTo>
                  <a:pt x="2156" y="1790"/>
                  <a:pt x="2153" y="1819"/>
                  <a:pt x="2213" y="1943"/>
                </a:cubicBezTo>
                <a:cubicBezTo>
                  <a:pt x="2229" y="1928"/>
                  <a:pt x="2245" y="1912"/>
                  <a:pt x="2262" y="1897"/>
                </a:cubicBezTo>
                <a:cubicBezTo>
                  <a:pt x="2265" y="1900"/>
                  <a:pt x="2269" y="1904"/>
                  <a:pt x="2272" y="1907"/>
                </a:cubicBezTo>
                <a:cubicBezTo>
                  <a:pt x="2250" y="1941"/>
                  <a:pt x="2227" y="1975"/>
                  <a:pt x="2202" y="2014"/>
                </a:cubicBezTo>
                <a:cubicBezTo>
                  <a:pt x="2143" y="1935"/>
                  <a:pt x="2087" y="2002"/>
                  <a:pt x="2028" y="2011"/>
                </a:cubicBezTo>
                <a:cubicBezTo>
                  <a:pt x="2025" y="1994"/>
                  <a:pt x="2023" y="1979"/>
                  <a:pt x="2020" y="1962"/>
                </a:cubicBezTo>
                <a:cubicBezTo>
                  <a:pt x="1999" y="1972"/>
                  <a:pt x="1981" y="1980"/>
                  <a:pt x="1945" y="1996"/>
                </a:cubicBezTo>
                <a:cubicBezTo>
                  <a:pt x="1945" y="1950"/>
                  <a:pt x="1945" y="1916"/>
                  <a:pt x="1945" y="1882"/>
                </a:cubicBezTo>
                <a:cubicBezTo>
                  <a:pt x="1931" y="1888"/>
                  <a:pt x="1916" y="1896"/>
                  <a:pt x="1918" y="1895"/>
                </a:cubicBezTo>
                <a:cubicBezTo>
                  <a:pt x="1897" y="1862"/>
                  <a:pt x="1881" y="1836"/>
                  <a:pt x="1857" y="1797"/>
                </a:cubicBezTo>
                <a:cubicBezTo>
                  <a:pt x="1753" y="2072"/>
                  <a:pt x="1654" y="2331"/>
                  <a:pt x="1556" y="2591"/>
                </a:cubicBezTo>
                <a:cubicBezTo>
                  <a:pt x="1587" y="2591"/>
                  <a:pt x="1607" y="2583"/>
                  <a:pt x="1618" y="2568"/>
                </a:cubicBezTo>
                <a:cubicBezTo>
                  <a:pt x="1659" y="2512"/>
                  <a:pt x="1706" y="2458"/>
                  <a:pt x="1735" y="2396"/>
                </a:cubicBezTo>
                <a:cubicBezTo>
                  <a:pt x="1831" y="2194"/>
                  <a:pt x="1984" y="2074"/>
                  <a:pt x="2204" y="2039"/>
                </a:cubicBezTo>
                <a:cubicBezTo>
                  <a:pt x="2250" y="2032"/>
                  <a:pt x="2286" y="2024"/>
                  <a:pt x="2278" y="1964"/>
                </a:cubicBezTo>
                <a:cubicBezTo>
                  <a:pt x="2276" y="1947"/>
                  <a:pt x="2296" y="1928"/>
                  <a:pt x="2306" y="1910"/>
                </a:cubicBezTo>
                <a:cubicBezTo>
                  <a:pt x="2310" y="1911"/>
                  <a:pt x="2314" y="1913"/>
                  <a:pt x="2318" y="1914"/>
                </a:cubicBezTo>
                <a:cubicBezTo>
                  <a:pt x="2313" y="1947"/>
                  <a:pt x="2308" y="1980"/>
                  <a:pt x="2301" y="2025"/>
                </a:cubicBezTo>
                <a:cubicBezTo>
                  <a:pt x="2329" y="1993"/>
                  <a:pt x="2348" y="1971"/>
                  <a:pt x="2360" y="1957"/>
                </a:cubicBezTo>
                <a:cubicBezTo>
                  <a:pt x="2385" y="1971"/>
                  <a:pt x="2406" y="1983"/>
                  <a:pt x="2437" y="2001"/>
                </a:cubicBezTo>
                <a:cubicBezTo>
                  <a:pt x="2449" y="1944"/>
                  <a:pt x="2459" y="1898"/>
                  <a:pt x="2470" y="1845"/>
                </a:cubicBezTo>
                <a:cubicBezTo>
                  <a:pt x="2488" y="1862"/>
                  <a:pt x="2500" y="1874"/>
                  <a:pt x="2513" y="1886"/>
                </a:cubicBezTo>
                <a:cubicBezTo>
                  <a:pt x="2505" y="1887"/>
                  <a:pt x="2497" y="1887"/>
                  <a:pt x="2490" y="1888"/>
                </a:cubicBezTo>
                <a:cubicBezTo>
                  <a:pt x="2487" y="1923"/>
                  <a:pt x="2485" y="1958"/>
                  <a:pt x="2482" y="1994"/>
                </a:cubicBezTo>
                <a:cubicBezTo>
                  <a:pt x="2587" y="1993"/>
                  <a:pt x="2628" y="1930"/>
                  <a:pt x="2596" y="1834"/>
                </a:cubicBezTo>
                <a:cubicBezTo>
                  <a:pt x="2613" y="1875"/>
                  <a:pt x="2630" y="1916"/>
                  <a:pt x="2640" y="1942"/>
                </a:cubicBezTo>
                <a:cubicBezTo>
                  <a:pt x="2680" y="1899"/>
                  <a:pt x="2735" y="1849"/>
                  <a:pt x="2779" y="1790"/>
                </a:cubicBezTo>
                <a:cubicBezTo>
                  <a:pt x="2842" y="1707"/>
                  <a:pt x="2900" y="1618"/>
                  <a:pt x="2956" y="1529"/>
                </a:cubicBezTo>
                <a:cubicBezTo>
                  <a:pt x="2972" y="1503"/>
                  <a:pt x="2973" y="1467"/>
                  <a:pt x="2981" y="1436"/>
                </a:cubicBezTo>
                <a:cubicBezTo>
                  <a:pt x="2976" y="1434"/>
                  <a:pt x="2970" y="1431"/>
                  <a:pt x="2965" y="1429"/>
                </a:cubicBezTo>
                <a:cubicBezTo>
                  <a:pt x="2951" y="1439"/>
                  <a:pt x="2938" y="1448"/>
                  <a:pt x="2925" y="1458"/>
                </a:cubicBezTo>
                <a:cubicBezTo>
                  <a:pt x="2923" y="1456"/>
                  <a:pt x="2921" y="1453"/>
                  <a:pt x="2919" y="1451"/>
                </a:cubicBezTo>
                <a:cubicBezTo>
                  <a:pt x="2939" y="1425"/>
                  <a:pt x="2959" y="1400"/>
                  <a:pt x="2983" y="1369"/>
                </a:cubicBezTo>
                <a:cubicBezTo>
                  <a:pt x="2982" y="1369"/>
                  <a:pt x="2996" y="1371"/>
                  <a:pt x="3010" y="1374"/>
                </a:cubicBezTo>
                <a:cubicBezTo>
                  <a:pt x="3006" y="1337"/>
                  <a:pt x="3002" y="1301"/>
                  <a:pt x="2998" y="1263"/>
                </a:cubicBezTo>
                <a:cubicBezTo>
                  <a:pt x="3020" y="1251"/>
                  <a:pt x="3044" y="1237"/>
                  <a:pt x="3090" y="1211"/>
                </a:cubicBezTo>
                <a:cubicBezTo>
                  <a:pt x="3059" y="1193"/>
                  <a:pt x="3042" y="1182"/>
                  <a:pt x="3043" y="1183"/>
                </a:cubicBezTo>
                <a:cubicBezTo>
                  <a:pt x="3052" y="1140"/>
                  <a:pt x="3071" y="1103"/>
                  <a:pt x="3063" y="1072"/>
                </a:cubicBezTo>
                <a:cubicBezTo>
                  <a:pt x="3044" y="991"/>
                  <a:pt x="3014" y="913"/>
                  <a:pt x="2991" y="842"/>
                </a:cubicBezTo>
                <a:cubicBezTo>
                  <a:pt x="2937" y="812"/>
                  <a:pt x="2889" y="785"/>
                  <a:pt x="2825" y="749"/>
                </a:cubicBezTo>
                <a:cubicBezTo>
                  <a:pt x="2844" y="825"/>
                  <a:pt x="2859" y="882"/>
                  <a:pt x="2873" y="939"/>
                </a:cubicBezTo>
                <a:cubicBezTo>
                  <a:pt x="2880" y="938"/>
                  <a:pt x="2888" y="938"/>
                  <a:pt x="2895" y="938"/>
                </a:cubicBezTo>
                <a:cubicBezTo>
                  <a:pt x="2895" y="914"/>
                  <a:pt x="2895" y="891"/>
                  <a:pt x="2895" y="854"/>
                </a:cubicBezTo>
                <a:cubicBezTo>
                  <a:pt x="2926" y="882"/>
                  <a:pt x="2945" y="900"/>
                  <a:pt x="2970" y="922"/>
                </a:cubicBezTo>
                <a:cubicBezTo>
                  <a:pt x="2928" y="944"/>
                  <a:pt x="2896" y="961"/>
                  <a:pt x="2859" y="979"/>
                </a:cubicBezTo>
                <a:cubicBezTo>
                  <a:pt x="2869" y="1024"/>
                  <a:pt x="2879" y="1065"/>
                  <a:pt x="2889" y="1111"/>
                </a:cubicBezTo>
                <a:cubicBezTo>
                  <a:pt x="2825" y="1168"/>
                  <a:pt x="2894" y="1202"/>
                  <a:pt x="2918" y="1254"/>
                </a:cubicBezTo>
                <a:cubicBezTo>
                  <a:pt x="2893" y="1236"/>
                  <a:pt x="2869" y="1217"/>
                  <a:pt x="2836" y="1192"/>
                </a:cubicBezTo>
                <a:cubicBezTo>
                  <a:pt x="2850" y="1251"/>
                  <a:pt x="2861" y="1296"/>
                  <a:pt x="2871" y="1341"/>
                </a:cubicBezTo>
                <a:cubicBezTo>
                  <a:pt x="2857" y="1329"/>
                  <a:pt x="2842" y="1317"/>
                  <a:pt x="2827" y="1303"/>
                </a:cubicBezTo>
                <a:cubicBezTo>
                  <a:pt x="2819" y="1313"/>
                  <a:pt x="2813" y="1317"/>
                  <a:pt x="2811" y="1323"/>
                </a:cubicBezTo>
                <a:cubicBezTo>
                  <a:pt x="2808" y="1332"/>
                  <a:pt x="2810" y="1349"/>
                  <a:pt x="2807" y="1350"/>
                </a:cubicBezTo>
                <a:cubicBezTo>
                  <a:pt x="2717" y="1377"/>
                  <a:pt x="2736" y="1455"/>
                  <a:pt x="2725" y="1519"/>
                </a:cubicBezTo>
                <a:cubicBezTo>
                  <a:pt x="2725" y="1523"/>
                  <a:pt x="2721" y="1526"/>
                  <a:pt x="2718" y="1533"/>
                </a:cubicBezTo>
                <a:cubicBezTo>
                  <a:pt x="2708" y="1524"/>
                  <a:pt x="2698" y="1515"/>
                  <a:pt x="2686" y="1505"/>
                </a:cubicBezTo>
                <a:cubicBezTo>
                  <a:pt x="2678" y="1547"/>
                  <a:pt x="2629" y="1587"/>
                  <a:pt x="2688" y="1632"/>
                </a:cubicBezTo>
                <a:cubicBezTo>
                  <a:pt x="2699" y="1607"/>
                  <a:pt x="2709" y="1585"/>
                  <a:pt x="2722" y="1558"/>
                </a:cubicBezTo>
                <a:cubicBezTo>
                  <a:pt x="2740" y="1586"/>
                  <a:pt x="2754" y="1608"/>
                  <a:pt x="2778" y="1645"/>
                </a:cubicBezTo>
                <a:cubicBezTo>
                  <a:pt x="2750" y="1629"/>
                  <a:pt x="2736" y="1620"/>
                  <a:pt x="2716" y="1608"/>
                </a:cubicBezTo>
                <a:cubicBezTo>
                  <a:pt x="2711" y="1641"/>
                  <a:pt x="2707" y="1667"/>
                  <a:pt x="2704" y="1690"/>
                </a:cubicBezTo>
                <a:cubicBezTo>
                  <a:pt x="2674" y="1669"/>
                  <a:pt x="2645" y="1648"/>
                  <a:pt x="2602" y="1618"/>
                </a:cubicBezTo>
                <a:cubicBezTo>
                  <a:pt x="2586" y="1646"/>
                  <a:pt x="2552" y="1678"/>
                  <a:pt x="2553" y="1710"/>
                </a:cubicBezTo>
                <a:cubicBezTo>
                  <a:pt x="2554" y="1753"/>
                  <a:pt x="2582" y="1794"/>
                  <a:pt x="2599" y="1837"/>
                </a:cubicBezTo>
                <a:close/>
                <a:moveTo>
                  <a:pt x="677" y="2260"/>
                </a:moveTo>
                <a:cubicBezTo>
                  <a:pt x="676" y="2259"/>
                  <a:pt x="676" y="2259"/>
                  <a:pt x="676" y="2259"/>
                </a:cubicBezTo>
                <a:cubicBezTo>
                  <a:pt x="415" y="2454"/>
                  <a:pt x="290" y="2740"/>
                  <a:pt x="168" y="3028"/>
                </a:cubicBezTo>
                <a:cubicBezTo>
                  <a:pt x="180" y="3017"/>
                  <a:pt x="192" y="3006"/>
                  <a:pt x="204" y="2995"/>
                </a:cubicBezTo>
                <a:cubicBezTo>
                  <a:pt x="199" y="3005"/>
                  <a:pt x="198" y="3018"/>
                  <a:pt x="190" y="3026"/>
                </a:cubicBezTo>
                <a:cubicBezTo>
                  <a:pt x="95" y="3125"/>
                  <a:pt x="61" y="3249"/>
                  <a:pt x="53" y="3381"/>
                </a:cubicBezTo>
                <a:cubicBezTo>
                  <a:pt x="48" y="3481"/>
                  <a:pt x="51" y="3581"/>
                  <a:pt x="125" y="3668"/>
                </a:cubicBezTo>
                <a:cubicBezTo>
                  <a:pt x="133" y="3596"/>
                  <a:pt x="142" y="3525"/>
                  <a:pt x="151" y="3453"/>
                </a:cubicBezTo>
                <a:cubicBezTo>
                  <a:pt x="158" y="3493"/>
                  <a:pt x="157" y="3533"/>
                  <a:pt x="159" y="3572"/>
                </a:cubicBezTo>
                <a:cubicBezTo>
                  <a:pt x="160" y="3579"/>
                  <a:pt x="177" y="3586"/>
                  <a:pt x="187" y="3593"/>
                </a:cubicBezTo>
                <a:cubicBezTo>
                  <a:pt x="186" y="3592"/>
                  <a:pt x="186" y="3592"/>
                  <a:pt x="186" y="3592"/>
                </a:cubicBezTo>
                <a:cubicBezTo>
                  <a:pt x="174" y="3635"/>
                  <a:pt x="162" y="3678"/>
                  <a:pt x="144" y="3743"/>
                </a:cubicBezTo>
                <a:cubicBezTo>
                  <a:pt x="260" y="3729"/>
                  <a:pt x="363" y="3716"/>
                  <a:pt x="467" y="3706"/>
                </a:cubicBezTo>
                <a:cubicBezTo>
                  <a:pt x="554" y="3698"/>
                  <a:pt x="629" y="3670"/>
                  <a:pt x="681" y="3597"/>
                </a:cubicBezTo>
                <a:cubicBezTo>
                  <a:pt x="679" y="3612"/>
                  <a:pt x="677" y="3628"/>
                  <a:pt x="675" y="3644"/>
                </a:cubicBezTo>
                <a:cubicBezTo>
                  <a:pt x="831" y="3611"/>
                  <a:pt x="1008" y="3492"/>
                  <a:pt x="1117" y="3366"/>
                </a:cubicBezTo>
                <a:cubicBezTo>
                  <a:pt x="1184" y="3288"/>
                  <a:pt x="1171" y="3203"/>
                  <a:pt x="1165" y="3115"/>
                </a:cubicBezTo>
                <a:cubicBezTo>
                  <a:pt x="1165" y="3105"/>
                  <a:pt x="1149" y="3095"/>
                  <a:pt x="1139" y="3083"/>
                </a:cubicBezTo>
                <a:cubicBezTo>
                  <a:pt x="1154" y="3066"/>
                  <a:pt x="1172" y="3046"/>
                  <a:pt x="1198" y="3015"/>
                </a:cubicBezTo>
                <a:cubicBezTo>
                  <a:pt x="1192" y="3056"/>
                  <a:pt x="1188" y="3083"/>
                  <a:pt x="1183" y="3115"/>
                </a:cubicBezTo>
                <a:cubicBezTo>
                  <a:pt x="1210" y="3111"/>
                  <a:pt x="1231" y="3107"/>
                  <a:pt x="1254" y="3103"/>
                </a:cubicBezTo>
                <a:cubicBezTo>
                  <a:pt x="1249" y="3116"/>
                  <a:pt x="1241" y="3126"/>
                  <a:pt x="1242" y="3135"/>
                </a:cubicBezTo>
                <a:cubicBezTo>
                  <a:pt x="1244" y="3143"/>
                  <a:pt x="1255" y="3149"/>
                  <a:pt x="1263" y="3155"/>
                </a:cubicBezTo>
                <a:cubicBezTo>
                  <a:pt x="1328" y="3020"/>
                  <a:pt x="1414" y="2897"/>
                  <a:pt x="1399" y="2736"/>
                </a:cubicBezTo>
                <a:cubicBezTo>
                  <a:pt x="1350" y="2792"/>
                  <a:pt x="1305" y="2843"/>
                  <a:pt x="1248" y="2909"/>
                </a:cubicBezTo>
                <a:cubicBezTo>
                  <a:pt x="1243" y="2842"/>
                  <a:pt x="1286" y="2827"/>
                  <a:pt x="1307" y="2800"/>
                </a:cubicBezTo>
                <a:cubicBezTo>
                  <a:pt x="1330" y="2771"/>
                  <a:pt x="1360" y="2747"/>
                  <a:pt x="1382" y="2717"/>
                </a:cubicBezTo>
                <a:cubicBezTo>
                  <a:pt x="1403" y="2688"/>
                  <a:pt x="1418" y="2653"/>
                  <a:pt x="1433" y="2624"/>
                </a:cubicBezTo>
                <a:cubicBezTo>
                  <a:pt x="1435" y="2633"/>
                  <a:pt x="1440" y="2649"/>
                  <a:pt x="1451" y="2686"/>
                </a:cubicBezTo>
                <a:cubicBezTo>
                  <a:pt x="1480" y="2638"/>
                  <a:pt x="1505" y="2608"/>
                  <a:pt x="1519" y="2574"/>
                </a:cubicBezTo>
                <a:cubicBezTo>
                  <a:pt x="1618" y="2325"/>
                  <a:pt x="1714" y="2076"/>
                  <a:pt x="1813" y="1828"/>
                </a:cubicBezTo>
                <a:cubicBezTo>
                  <a:pt x="1831" y="1782"/>
                  <a:pt x="1822" y="1749"/>
                  <a:pt x="1793" y="1714"/>
                </a:cubicBezTo>
                <a:cubicBezTo>
                  <a:pt x="1766" y="1681"/>
                  <a:pt x="1744" y="1645"/>
                  <a:pt x="1717" y="1605"/>
                </a:cubicBezTo>
                <a:cubicBezTo>
                  <a:pt x="1614" y="1714"/>
                  <a:pt x="1525" y="1845"/>
                  <a:pt x="1447" y="1985"/>
                </a:cubicBezTo>
                <a:cubicBezTo>
                  <a:pt x="1447" y="1973"/>
                  <a:pt x="1446" y="1961"/>
                  <a:pt x="1446" y="1947"/>
                </a:cubicBezTo>
                <a:cubicBezTo>
                  <a:pt x="1406" y="1974"/>
                  <a:pt x="1370" y="1998"/>
                  <a:pt x="1335" y="2022"/>
                </a:cubicBezTo>
                <a:cubicBezTo>
                  <a:pt x="1436" y="1896"/>
                  <a:pt x="1539" y="1771"/>
                  <a:pt x="1638" y="1643"/>
                </a:cubicBezTo>
                <a:cubicBezTo>
                  <a:pt x="1654" y="1622"/>
                  <a:pt x="1660" y="1586"/>
                  <a:pt x="1657" y="1559"/>
                </a:cubicBezTo>
                <a:cubicBezTo>
                  <a:pt x="1653" y="1513"/>
                  <a:pt x="1615" y="1502"/>
                  <a:pt x="1581" y="1534"/>
                </a:cubicBezTo>
                <a:cubicBezTo>
                  <a:pt x="1571" y="1543"/>
                  <a:pt x="1560" y="1551"/>
                  <a:pt x="1549" y="1560"/>
                </a:cubicBezTo>
                <a:cubicBezTo>
                  <a:pt x="1545" y="1555"/>
                  <a:pt x="1545" y="1555"/>
                  <a:pt x="1545" y="1555"/>
                </a:cubicBezTo>
                <a:cubicBezTo>
                  <a:pt x="1583" y="1508"/>
                  <a:pt x="1616" y="1461"/>
                  <a:pt x="1547" y="1407"/>
                </a:cubicBezTo>
                <a:cubicBezTo>
                  <a:pt x="1211" y="1651"/>
                  <a:pt x="901" y="1925"/>
                  <a:pt x="637" y="2256"/>
                </a:cubicBezTo>
                <a:cubicBezTo>
                  <a:pt x="655" y="2257"/>
                  <a:pt x="666" y="2259"/>
                  <a:pt x="677" y="2260"/>
                </a:cubicBezTo>
                <a:close/>
                <a:moveTo>
                  <a:pt x="1937" y="2339"/>
                </a:moveTo>
                <a:cubicBezTo>
                  <a:pt x="1933" y="2336"/>
                  <a:pt x="1929" y="2334"/>
                  <a:pt x="1926" y="2331"/>
                </a:cubicBezTo>
                <a:cubicBezTo>
                  <a:pt x="1895" y="2380"/>
                  <a:pt x="1848" y="2425"/>
                  <a:pt x="1836" y="2478"/>
                </a:cubicBezTo>
                <a:cubicBezTo>
                  <a:pt x="1817" y="2560"/>
                  <a:pt x="1818" y="2648"/>
                  <a:pt x="1817" y="2734"/>
                </a:cubicBezTo>
                <a:cubicBezTo>
                  <a:pt x="1817" y="2756"/>
                  <a:pt x="1845" y="2779"/>
                  <a:pt x="1860" y="2801"/>
                </a:cubicBezTo>
                <a:cubicBezTo>
                  <a:pt x="1867" y="2797"/>
                  <a:pt x="1875" y="2794"/>
                  <a:pt x="1882" y="2790"/>
                </a:cubicBezTo>
                <a:cubicBezTo>
                  <a:pt x="1882" y="2749"/>
                  <a:pt x="1882" y="2708"/>
                  <a:pt x="1882" y="2663"/>
                </a:cubicBezTo>
                <a:cubicBezTo>
                  <a:pt x="1900" y="2713"/>
                  <a:pt x="1904" y="2769"/>
                  <a:pt x="1934" y="2796"/>
                </a:cubicBezTo>
                <a:cubicBezTo>
                  <a:pt x="1960" y="2820"/>
                  <a:pt x="2016" y="2811"/>
                  <a:pt x="2058" y="2816"/>
                </a:cubicBezTo>
                <a:cubicBezTo>
                  <a:pt x="2067" y="2806"/>
                  <a:pt x="2074" y="2820"/>
                  <a:pt x="2082" y="2821"/>
                </a:cubicBezTo>
                <a:cubicBezTo>
                  <a:pt x="2148" y="2829"/>
                  <a:pt x="2213" y="2835"/>
                  <a:pt x="2279" y="2840"/>
                </a:cubicBezTo>
                <a:cubicBezTo>
                  <a:pt x="2311" y="2843"/>
                  <a:pt x="2346" y="2835"/>
                  <a:pt x="2375" y="2846"/>
                </a:cubicBezTo>
                <a:cubicBezTo>
                  <a:pt x="2432" y="2869"/>
                  <a:pt x="2457" y="2859"/>
                  <a:pt x="2457" y="2797"/>
                </a:cubicBezTo>
                <a:cubicBezTo>
                  <a:pt x="2458" y="2680"/>
                  <a:pt x="2460" y="2563"/>
                  <a:pt x="2455" y="2446"/>
                </a:cubicBezTo>
                <a:cubicBezTo>
                  <a:pt x="2453" y="2389"/>
                  <a:pt x="2437" y="2332"/>
                  <a:pt x="2427" y="2274"/>
                </a:cubicBezTo>
                <a:cubicBezTo>
                  <a:pt x="2422" y="2274"/>
                  <a:pt x="2417" y="2275"/>
                  <a:pt x="2413" y="2275"/>
                </a:cubicBezTo>
                <a:cubicBezTo>
                  <a:pt x="2407" y="2289"/>
                  <a:pt x="2402" y="2303"/>
                  <a:pt x="2404" y="2298"/>
                </a:cubicBezTo>
                <a:cubicBezTo>
                  <a:pt x="2375" y="2286"/>
                  <a:pt x="2346" y="2264"/>
                  <a:pt x="2319" y="2267"/>
                </a:cubicBezTo>
                <a:cubicBezTo>
                  <a:pt x="2279" y="2270"/>
                  <a:pt x="2177" y="2266"/>
                  <a:pt x="2130" y="2280"/>
                </a:cubicBezTo>
                <a:cubicBezTo>
                  <a:pt x="2082" y="2294"/>
                  <a:pt x="2017" y="2278"/>
                  <a:pt x="1985" y="2340"/>
                </a:cubicBezTo>
                <a:cubicBezTo>
                  <a:pt x="1969" y="2372"/>
                  <a:pt x="1943" y="2400"/>
                  <a:pt x="1922" y="2430"/>
                </a:cubicBezTo>
                <a:cubicBezTo>
                  <a:pt x="1918" y="2427"/>
                  <a:pt x="1914" y="2425"/>
                  <a:pt x="1911" y="2423"/>
                </a:cubicBezTo>
                <a:cubicBezTo>
                  <a:pt x="1919" y="2395"/>
                  <a:pt x="1928" y="2367"/>
                  <a:pt x="1937" y="2339"/>
                </a:cubicBezTo>
                <a:close/>
                <a:moveTo>
                  <a:pt x="2344" y="4016"/>
                </a:moveTo>
                <a:cubicBezTo>
                  <a:pt x="2327" y="4003"/>
                  <a:pt x="2305" y="3973"/>
                  <a:pt x="2285" y="3974"/>
                </a:cubicBezTo>
                <a:cubicBezTo>
                  <a:pt x="2233" y="3977"/>
                  <a:pt x="2254" y="4020"/>
                  <a:pt x="2256" y="4050"/>
                </a:cubicBezTo>
                <a:cubicBezTo>
                  <a:pt x="2257" y="4071"/>
                  <a:pt x="2259" y="4091"/>
                  <a:pt x="2261" y="4116"/>
                </a:cubicBezTo>
                <a:cubicBezTo>
                  <a:pt x="2226" y="4066"/>
                  <a:pt x="2268" y="3986"/>
                  <a:pt x="2178" y="3958"/>
                </a:cubicBezTo>
                <a:cubicBezTo>
                  <a:pt x="2178" y="4005"/>
                  <a:pt x="2178" y="4042"/>
                  <a:pt x="2178" y="4079"/>
                </a:cubicBezTo>
                <a:cubicBezTo>
                  <a:pt x="2163" y="4048"/>
                  <a:pt x="2159" y="4016"/>
                  <a:pt x="2149" y="3986"/>
                </a:cubicBezTo>
                <a:cubicBezTo>
                  <a:pt x="2146" y="3976"/>
                  <a:pt x="2131" y="3970"/>
                  <a:pt x="2121" y="3962"/>
                </a:cubicBezTo>
                <a:cubicBezTo>
                  <a:pt x="2113" y="3974"/>
                  <a:pt x="2100" y="3986"/>
                  <a:pt x="2100" y="3998"/>
                </a:cubicBezTo>
                <a:cubicBezTo>
                  <a:pt x="2100" y="4028"/>
                  <a:pt x="2105" y="4059"/>
                  <a:pt x="2109" y="4089"/>
                </a:cubicBezTo>
                <a:cubicBezTo>
                  <a:pt x="2082" y="4046"/>
                  <a:pt x="2111" y="3982"/>
                  <a:pt x="2040" y="3948"/>
                </a:cubicBezTo>
                <a:cubicBezTo>
                  <a:pt x="2037" y="3981"/>
                  <a:pt x="2035" y="4003"/>
                  <a:pt x="2035" y="4009"/>
                </a:cubicBezTo>
                <a:cubicBezTo>
                  <a:pt x="2022" y="3991"/>
                  <a:pt x="2004" y="3966"/>
                  <a:pt x="1986" y="3940"/>
                </a:cubicBezTo>
                <a:cubicBezTo>
                  <a:pt x="1971" y="3952"/>
                  <a:pt x="1957" y="3964"/>
                  <a:pt x="1942" y="3976"/>
                </a:cubicBezTo>
                <a:cubicBezTo>
                  <a:pt x="1951" y="3971"/>
                  <a:pt x="1960" y="3966"/>
                  <a:pt x="1969" y="3960"/>
                </a:cubicBezTo>
                <a:cubicBezTo>
                  <a:pt x="1948" y="3950"/>
                  <a:pt x="1927" y="3935"/>
                  <a:pt x="1904" y="3931"/>
                </a:cubicBezTo>
                <a:cubicBezTo>
                  <a:pt x="1846" y="3920"/>
                  <a:pt x="1786" y="3915"/>
                  <a:pt x="1727" y="3908"/>
                </a:cubicBezTo>
                <a:cubicBezTo>
                  <a:pt x="1786" y="4050"/>
                  <a:pt x="1816" y="4221"/>
                  <a:pt x="1997" y="4286"/>
                </a:cubicBezTo>
                <a:cubicBezTo>
                  <a:pt x="2001" y="4287"/>
                  <a:pt x="2005" y="4286"/>
                  <a:pt x="2008" y="4286"/>
                </a:cubicBezTo>
                <a:cubicBezTo>
                  <a:pt x="2010" y="4275"/>
                  <a:pt x="2012" y="4264"/>
                  <a:pt x="2014" y="4251"/>
                </a:cubicBezTo>
                <a:cubicBezTo>
                  <a:pt x="2035" y="4267"/>
                  <a:pt x="2029" y="4324"/>
                  <a:pt x="2078" y="4296"/>
                </a:cubicBezTo>
                <a:cubicBezTo>
                  <a:pt x="2117" y="4374"/>
                  <a:pt x="2195" y="4351"/>
                  <a:pt x="2259" y="4364"/>
                </a:cubicBezTo>
                <a:cubicBezTo>
                  <a:pt x="2285" y="4369"/>
                  <a:pt x="2312" y="4365"/>
                  <a:pt x="2345" y="4365"/>
                </a:cubicBezTo>
                <a:cubicBezTo>
                  <a:pt x="2346" y="4339"/>
                  <a:pt x="2348" y="4303"/>
                  <a:pt x="2350" y="4265"/>
                </a:cubicBezTo>
                <a:cubicBezTo>
                  <a:pt x="2361" y="4304"/>
                  <a:pt x="2371" y="4340"/>
                  <a:pt x="2381" y="4376"/>
                </a:cubicBezTo>
                <a:cubicBezTo>
                  <a:pt x="2389" y="4374"/>
                  <a:pt x="2397" y="4372"/>
                  <a:pt x="2404" y="4370"/>
                </a:cubicBezTo>
                <a:cubicBezTo>
                  <a:pt x="2393" y="4238"/>
                  <a:pt x="2421" y="4104"/>
                  <a:pt x="2388" y="3973"/>
                </a:cubicBezTo>
                <a:cubicBezTo>
                  <a:pt x="2381" y="3972"/>
                  <a:pt x="2373" y="3971"/>
                  <a:pt x="2366" y="3970"/>
                </a:cubicBezTo>
                <a:cubicBezTo>
                  <a:pt x="2356" y="3990"/>
                  <a:pt x="2347" y="4009"/>
                  <a:pt x="2344" y="4016"/>
                </a:cubicBezTo>
                <a:close/>
                <a:moveTo>
                  <a:pt x="2205" y="217"/>
                </a:moveTo>
                <a:cubicBezTo>
                  <a:pt x="2166" y="296"/>
                  <a:pt x="2144" y="365"/>
                  <a:pt x="2102" y="420"/>
                </a:cubicBezTo>
                <a:cubicBezTo>
                  <a:pt x="2056" y="482"/>
                  <a:pt x="2059" y="511"/>
                  <a:pt x="2144" y="540"/>
                </a:cubicBezTo>
                <a:cubicBezTo>
                  <a:pt x="2132" y="514"/>
                  <a:pt x="2121" y="492"/>
                  <a:pt x="2110" y="470"/>
                </a:cubicBezTo>
                <a:cubicBezTo>
                  <a:pt x="2159" y="518"/>
                  <a:pt x="2206" y="548"/>
                  <a:pt x="2270" y="500"/>
                </a:cubicBezTo>
                <a:cubicBezTo>
                  <a:pt x="2275" y="496"/>
                  <a:pt x="2286" y="500"/>
                  <a:pt x="2294" y="500"/>
                </a:cubicBezTo>
                <a:cubicBezTo>
                  <a:pt x="2341" y="500"/>
                  <a:pt x="2389" y="500"/>
                  <a:pt x="2449" y="500"/>
                </a:cubicBezTo>
                <a:cubicBezTo>
                  <a:pt x="2485" y="539"/>
                  <a:pt x="2556" y="533"/>
                  <a:pt x="2600" y="466"/>
                </a:cubicBezTo>
                <a:cubicBezTo>
                  <a:pt x="2598" y="493"/>
                  <a:pt x="2596" y="512"/>
                  <a:pt x="2595" y="531"/>
                </a:cubicBezTo>
                <a:cubicBezTo>
                  <a:pt x="2599" y="532"/>
                  <a:pt x="2603" y="534"/>
                  <a:pt x="2607" y="535"/>
                </a:cubicBezTo>
                <a:cubicBezTo>
                  <a:pt x="2619" y="514"/>
                  <a:pt x="2630" y="492"/>
                  <a:pt x="2642" y="468"/>
                </a:cubicBezTo>
                <a:cubicBezTo>
                  <a:pt x="2682" y="545"/>
                  <a:pt x="2841" y="548"/>
                  <a:pt x="2913" y="486"/>
                </a:cubicBezTo>
                <a:cubicBezTo>
                  <a:pt x="2881" y="410"/>
                  <a:pt x="2851" y="336"/>
                  <a:pt x="2813" y="245"/>
                </a:cubicBezTo>
                <a:cubicBezTo>
                  <a:pt x="2613" y="341"/>
                  <a:pt x="2402" y="274"/>
                  <a:pt x="2205" y="217"/>
                </a:cubicBezTo>
                <a:close/>
                <a:moveTo>
                  <a:pt x="3246" y="2641"/>
                </a:moveTo>
                <a:cubicBezTo>
                  <a:pt x="3198" y="2407"/>
                  <a:pt x="3152" y="2180"/>
                  <a:pt x="3105" y="1953"/>
                </a:cubicBezTo>
                <a:cubicBezTo>
                  <a:pt x="3099" y="1921"/>
                  <a:pt x="3109" y="1873"/>
                  <a:pt x="3054" y="1880"/>
                </a:cubicBezTo>
                <a:cubicBezTo>
                  <a:pt x="3006" y="1886"/>
                  <a:pt x="2931" y="1839"/>
                  <a:pt x="2926" y="1924"/>
                </a:cubicBezTo>
                <a:cubicBezTo>
                  <a:pt x="2862" y="1944"/>
                  <a:pt x="2808" y="1962"/>
                  <a:pt x="2752" y="1979"/>
                </a:cubicBezTo>
                <a:cubicBezTo>
                  <a:pt x="2743" y="1967"/>
                  <a:pt x="2734" y="1952"/>
                  <a:pt x="2723" y="1937"/>
                </a:cubicBezTo>
                <a:cubicBezTo>
                  <a:pt x="2697" y="1969"/>
                  <a:pt x="2674" y="1998"/>
                  <a:pt x="2651" y="2025"/>
                </a:cubicBezTo>
                <a:cubicBezTo>
                  <a:pt x="2627" y="2014"/>
                  <a:pt x="2608" y="2006"/>
                  <a:pt x="2589" y="1997"/>
                </a:cubicBezTo>
                <a:cubicBezTo>
                  <a:pt x="2585" y="2003"/>
                  <a:pt x="2582" y="2009"/>
                  <a:pt x="2578" y="2014"/>
                </a:cubicBezTo>
                <a:cubicBezTo>
                  <a:pt x="2594" y="2026"/>
                  <a:pt x="2608" y="2044"/>
                  <a:pt x="2624" y="2048"/>
                </a:cubicBezTo>
                <a:cubicBezTo>
                  <a:pt x="2752" y="2072"/>
                  <a:pt x="2861" y="2138"/>
                  <a:pt x="2955" y="2220"/>
                </a:cubicBezTo>
                <a:cubicBezTo>
                  <a:pt x="3009" y="2268"/>
                  <a:pt x="3039" y="2344"/>
                  <a:pt x="3078" y="2408"/>
                </a:cubicBezTo>
                <a:cubicBezTo>
                  <a:pt x="3124" y="2482"/>
                  <a:pt x="3168" y="2557"/>
                  <a:pt x="3214" y="2630"/>
                </a:cubicBezTo>
                <a:cubicBezTo>
                  <a:pt x="3217" y="2636"/>
                  <a:pt x="3229" y="2636"/>
                  <a:pt x="3246" y="2641"/>
                </a:cubicBezTo>
                <a:close/>
                <a:moveTo>
                  <a:pt x="1979" y="3194"/>
                </a:moveTo>
                <a:cubicBezTo>
                  <a:pt x="1971" y="3200"/>
                  <a:pt x="1963" y="3205"/>
                  <a:pt x="1956" y="3210"/>
                </a:cubicBezTo>
                <a:cubicBezTo>
                  <a:pt x="1954" y="3251"/>
                  <a:pt x="1952" y="3291"/>
                  <a:pt x="1950" y="3331"/>
                </a:cubicBezTo>
                <a:cubicBezTo>
                  <a:pt x="1948" y="3331"/>
                  <a:pt x="1946" y="3331"/>
                  <a:pt x="1944" y="3331"/>
                </a:cubicBezTo>
                <a:cubicBezTo>
                  <a:pt x="1942" y="3287"/>
                  <a:pt x="1939" y="3244"/>
                  <a:pt x="1937" y="3196"/>
                </a:cubicBezTo>
                <a:cubicBezTo>
                  <a:pt x="1832" y="3195"/>
                  <a:pt x="1733" y="3181"/>
                  <a:pt x="1632" y="3235"/>
                </a:cubicBezTo>
                <a:cubicBezTo>
                  <a:pt x="1627" y="3317"/>
                  <a:pt x="1622" y="3412"/>
                  <a:pt x="1616" y="3508"/>
                </a:cubicBezTo>
                <a:cubicBezTo>
                  <a:pt x="1620" y="3508"/>
                  <a:pt x="1624" y="3509"/>
                  <a:pt x="1628" y="3509"/>
                </a:cubicBezTo>
                <a:cubicBezTo>
                  <a:pt x="1630" y="3493"/>
                  <a:pt x="1633" y="3476"/>
                  <a:pt x="1636" y="3459"/>
                </a:cubicBezTo>
                <a:cubicBezTo>
                  <a:pt x="1646" y="3511"/>
                  <a:pt x="1643" y="3569"/>
                  <a:pt x="1723" y="3557"/>
                </a:cubicBezTo>
                <a:cubicBezTo>
                  <a:pt x="1739" y="3555"/>
                  <a:pt x="1757" y="3556"/>
                  <a:pt x="1772" y="3561"/>
                </a:cubicBezTo>
                <a:cubicBezTo>
                  <a:pt x="1790" y="3566"/>
                  <a:pt x="1806" y="3580"/>
                  <a:pt x="1824" y="3585"/>
                </a:cubicBezTo>
                <a:cubicBezTo>
                  <a:pt x="1861" y="3594"/>
                  <a:pt x="1899" y="3600"/>
                  <a:pt x="1937" y="3607"/>
                </a:cubicBezTo>
                <a:cubicBezTo>
                  <a:pt x="1940" y="3588"/>
                  <a:pt x="1943" y="3567"/>
                  <a:pt x="1946" y="3546"/>
                </a:cubicBezTo>
                <a:cubicBezTo>
                  <a:pt x="1952" y="3556"/>
                  <a:pt x="1950" y="3567"/>
                  <a:pt x="1954" y="3574"/>
                </a:cubicBezTo>
                <a:cubicBezTo>
                  <a:pt x="1964" y="3591"/>
                  <a:pt x="1978" y="3606"/>
                  <a:pt x="1990" y="3622"/>
                </a:cubicBezTo>
                <a:cubicBezTo>
                  <a:pt x="1998" y="3606"/>
                  <a:pt x="2013" y="3590"/>
                  <a:pt x="2014" y="3574"/>
                </a:cubicBezTo>
                <a:cubicBezTo>
                  <a:pt x="2016" y="3466"/>
                  <a:pt x="2016" y="3359"/>
                  <a:pt x="2013" y="3252"/>
                </a:cubicBezTo>
                <a:cubicBezTo>
                  <a:pt x="2012" y="3232"/>
                  <a:pt x="1991" y="3214"/>
                  <a:pt x="1979" y="3194"/>
                </a:cubicBezTo>
                <a:close/>
                <a:moveTo>
                  <a:pt x="2555" y="4054"/>
                </a:moveTo>
                <a:cubicBezTo>
                  <a:pt x="2552" y="4055"/>
                  <a:pt x="2549" y="4056"/>
                  <a:pt x="2547" y="4057"/>
                </a:cubicBezTo>
                <a:cubicBezTo>
                  <a:pt x="2546" y="4038"/>
                  <a:pt x="2548" y="4019"/>
                  <a:pt x="2543" y="4001"/>
                </a:cubicBezTo>
                <a:cubicBezTo>
                  <a:pt x="2539" y="3986"/>
                  <a:pt x="2527" y="3973"/>
                  <a:pt x="2518" y="3959"/>
                </a:cubicBezTo>
                <a:cubicBezTo>
                  <a:pt x="2508" y="3972"/>
                  <a:pt x="2489" y="3986"/>
                  <a:pt x="2489" y="3999"/>
                </a:cubicBezTo>
                <a:cubicBezTo>
                  <a:pt x="2487" y="4120"/>
                  <a:pt x="2488" y="4240"/>
                  <a:pt x="2488" y="4371"/>
                </a:cubicBezTo>
                <a:cubicBezTo>
                  <a:pt x="2558" y="4323"/>
                  <a:pt x="2635" y="4341"/>
                  <a:pt x="2704" y="4299"/>
                </a:cubicBezTo>
                <a:cubicBezTo>
                  <a:pt x="2784" y="4252"/>
                  <a:pt x="2840" y="4197"/>
                  <a:pt x="2868" y="4111"/>
                </a:cubicBezTo>
                <a:cubicBezTo>
                  <a:pt x="2897" y="4025"/>
                  <a:pt x="2934" y="3940"/>
                  <a:pt x="2913" y="3847"/>
                </a:cubicBezTo>
                <a:cubicBezTo>
                  <a:pt x="2907" y="3845"/>
                  <a:pt x="2901" y="3842"/>
                  <a:pt x="2894" y="3840"/>
                </a:cubicBezTo>
                <a:cubicBezTo>
                  <a:pt x="2882" y="3860"/>
                  <a:pt x="2869" y="3881"/>
                  <a:pt x="2862" y="3893"/>
                </a:cubicBezTo>
                <a:cubicBezTo>
                  <a:pt x="2846" y="3886"/>
                  <a:pt x="2822" y="3874"/>
                  <a:pt x="2821" y="3876"/>
                </a:cubicBezTo>
                <a:cubicBezTo>
                  <a:pt x="2801" y="3907"/>
                  <a:pt x="2784" y="3941"/>
                  <a:pt x="2771" y="3966"/>
                </a:cubicBezTo>
                <a:cubicBezTo>
                  <a:pt x="2769" y="3953"/>
                  <a:pt x="2766" y="3927"/>
                  <a:pt x="2763" y="3902"/>
                </a:cubicBezTo>
                <a:cubicBezTo>
                  <a:pt x="2755" y="3900"/>
                  <a:pt x="2747" y="3898"/>
                  <a:pt x="2739" y="3897"/>
                </a:cubicBezTo>
                <a:cubicBezTo>
                  <a:pt x="2727" y="3948"/>
                  <a:pt x="2715" y="4000"/>
                  <a:pt x="2702" y="4051"/>
                </a:cubicBezTo>
                <a:cubicBezTo>
                  <a:pt x="2701" y="4051"/>
                  <a:pt x="2699" y="4051"/>
                  <a:pt x="2697" y="4051"/>
                </a:cubicBezTo>
                <a:cubicBezTo>
                  <a:pt x="2700" y="4008"/>
                  <a:pt x="2702" y="3965"/>
                  <a:pt x="2704" y="3919"/>
                </a:cubicBezTo>
                <a:cubicBezTo>
                  <a:pt x="2655" y="3913"/>
                  <a:pt x="2644" y="3937"/>
                  <a:pt x="2641" y="3979"/>
                </a:cubicBezTo>
                <a:cubicBezTo>
                  <a:pt x="2635" y="4067"/>
                  <a:pt x="2624" y="4154"/>
                  <a:pt x="2615" y="4241"/>
                </a:cubicBezTo>
                <a:cubicBezTo>
                  <a:pt x="2604" y="4199"/>
                  <a:pt x="2609" y="4158"/>
                  <a:pt x="2613" y="4117"/>
                </a:cubicBezTo>
                <a:cubicBezTo>
                  <a:pt x="2617" y="4073"/>
                  <a:pt x="2622" y="4028"/>
                  <a:pt x="2622" y="3984"/>
                </a:cubicBezTo>
                <a:cubicBezTo>
                  <a:pt x="2622" y="3969"/>
                  <a:pt x="2609" y="3954"/>
                  <a:pt x="2602" y="3939"/>
                </a:cubicBezTo>
                <a:cubicBezTo>
                  <a:pt x="2588" y="3952"/>
                  <a:pt x="2568" y="3962"/>
                  <a:pt x="2563" y="3978"/>
                </a:cubicBezTo>
                <a:cubicBezTo>
                  <a:pt x="2555" y="4001"/>
                  <a:pt x="2557" y="4028"/>
                  <a:pt x="2555" y="4054"/>
                </a:cubicBezTo>
                <a:close/>
                <a:moveTo>
                  <a:pt x="2067" y="1008"/>
                </a:moveTo>
                <a:cubicBezTo>
                  <a:pt x="1928" y="1024"/>
                  <a:pt x="1911" y="1039"/>
                  <a:pt x="1907" y="1158"/>
                </a:cubicBezTo>
                <a:cubicBezTo>
                  <a:pt x="1931" y="1161"/>
                  <a:pt x="1955" y="1163"/>
                  <a:pt x="1991" y="1167"/>
                </a:cubicBezTo>
                <a:cubicBezTo>
                  <a:pt x="1956" y="1179"/>
                  <a:pt x="1933" y="1187"/>
                  <a:pt x="1906" y="1196"/>
                </a:cubicBezTo>
                <a:cubicBezTo>
                  <a:pt x="1911" y="1233"/>
                  <a:pt x="1913" y="1268"/>
                  <a:pt x="1921" y="1301"/>
                </a:cubicBezTo>
                <a:cubicBezTo>
                  <a:pt x="1934" y="1354"/>
                  <a:pt x="1951" y="1407"/>
                  <a:pt x="1969" y="1458"/>
                </a:cubicBezTo>
                <a:cubicBezTo>
                  <a:pt x="1978" y="1484"/>
                  <a:pt x="1993" y="1506"/>
                  <a:pt x="2010" y="1538"/>
                </a:cubicBezTo>
                <a:cubicBezTo>
                  <a:pt x="2005" y="1544"/>
                  <a:pt x="1992" y="1563"/>
                  <a:pt x="1975" y="1586"/>
                </a:cubicBezTo>
                <a:cubicBezTo>
                  <a:pt x="2030" y="1613"/>
                  <a:pt x="2080" y="1637"/>
                  <a:pt x="2143" y="1667"/>
                </a:cubicBezTo>
                <a:cubicBezTo>
                  <a:pt x="2108" y="1667"/>
                  <a:pt x="2082" y="1667"/>
                  <a:pt x="2056" y="1667"/>
                </a:cubicBezTo>
                <a:cubicBezTo>
                  <a:pt x="2075" y="1700"/>
                  <a:pt x="2094" y="1732"/>
                  <a:pt x="2114" y="1767"/>
                </a:cubicBezTo>
                <a:cubicBezTo>
                  <a:pt x="2107" y="1775"/>
                  <a:pt x="2094" y="1791"/>
                  <a:pt x="2082" y="1807"/>
                </a:cubicBezTo>
                <a:cubicBezTo>
                  <a:pt x="2101" y="1812"/>
                  <a:pt x="2118" y="1810"/>
                  <a:pt x="2123" y="1802"/>
                </a:cubicBezTo>
                <a:cubicBezTo>
                  <a:pt x="2167" y="1731"/>
                  <a:pt x="2210" y="1659"/>
                  <a:pt x="2251" y="1587"/>
                </a:cubicBezTo>
                <a:cubicBezTo>
                  <a:pt x="2255" y="1580"/>
                  <a:pt x="2251" y="1566"/>
                  <a:pt x="2246" y="1558"/>
                </a:cubicBezTo>
                <a:cubicBezTo>
                  <a:pt x="2202" y="1485"/>
                  <a:pt x="2158" y="1412"/>
                  <a:pt x="2113" y="1340"/>
                </a:cubicBezTo>
                <a:cubicBezTo>
                  <a:pt x="2105" y="1328"/>
                  <a:pt x="2092" y="1320"/>
                  <a:pt x="2077" y="1307"/>
                </a:cubicBezTo>
                <a:cubicBezTo>
                  <a:pt x="2066" y="1338"/>
                  <a:pt x="2058" y="1362"/>
                  <a:pt x="2050" y="1383"/>
                </a:cubicBezTo>
                <a:cubicBezTo>
                  <a:pt x="2040" y="1350"/>
                  <a:pt x="2030" y="1320"/>
                  <a:pt x="2019" y="1285"/>
                </a:cubicBezTo>
                <a:cubicBezTo>
                  <a:pt x="2037" y="1271"/>
                  <a:pt x="2065" y="1249"/>
                  <a:pt x="2100" y="1220"/>
                </a:cubicBezTo>
                <a:cubicBezTo>
                  <a:pt x="2070" y="1211"/>
                  <a:pt x="2051" y="1206"/>
                  <a:pt x="2033" y="1200"/>
                </a:cubicBezTo>
                <a:cubicBezTo>
                  <a:pt x="2105" y="1147"/>
                  <a:pt x="2056" y="1076"/>
                  <a:pt x="2067" y="1008"/>
                </a:cubicBezTo>
                <a:close/>
                <a:moveTo>
                  <a:pt x="1984" y="3175"/>
                </a:moveTo>
                <a:cubicBezTo>
                  <a:pt x="2302" y="3180"/>
                  <a:pt x="2613" y="3248"/>
                  <a:pt x="2927" y="3153"/>
                </a:cubicBezTo>
                <a:cubicBezTo>
                  <a:pt x="2830" y="3121"/>
                  <a:pt x="2881" y="3039"/>
                  <a:pt x="2858" y="2977"/>
                </a:cubicBezTo>
                <a:cubicBezTo>
                  <a:pt x="2852" y="3032"/>
                  <a:pt x="2846" y="3077"/>
                  <a:pt x="2839" y="3127"/>
                </a:cubicBezTo>
                <a:cubicBezTo>
                  <a:pt x="2813" y="3116"/>
                  <a:pt x="2791" y="3107"/>
                  <a:pt x="2767" y="3096"/>
                </a:cubicBezTo>
                <a:cubicBezTo>
                  <a:pt x="2760" y="3119"/>
                  <a:pt x="2753" y="3141"/>
                  <a:pt x="2742" y="3180"/>
                </a:cubicBezTo>
                <a:cubicBezTo>
                  <a:pt x="2732" y="3131"/>
                  <a:pt x="2726" y="3099"/>
                  <a:pt x="2718" y="3059"/>
                </a:cubicBezTo>
                <a:cubicBezTo>
                  <a:pt x="2697" y="3095"/>
                  <a:pt x="2681" y="3122"/>
                  <a:pt x="2659" y="3159"/>
                </a:cubicBezTo>
                <a:cubicBezTo>
                  <a:pt x="2656" y="3118"/>
                  <a:pt x="2655" y="3089"/>
                  <a:pt x="2652" y="3045"/>
                </a:cubicBezTo>
                <a:cubicBezTo>
                  <a:pt x="2639" y="3090"/>
                  <a:pt x="2631" y="3119"/>
                  <a:pt x="2621" y="3156"/>
                </a:cubicBezTo>
                <a:cubicBezTo>
                  <a:pt x="2603" y="3121"/>
                  <a:pt x="2588" y="3094"/>
                  <a:pt x="2572" y="3064"/>
                </a:cubicBezTo>
                <a:cubicBezTo>
                  <a:pt x="2563" y="3079"/>
                  <a:pt x="2556" y="3089"/>
                  <a:pt x="2540" y="3114"/>
                </a:cubicBezTo>
                <a:cubicBezTo>
                  <a:pt x="2540" y="3058"/>
                  <a:pt x="2540" y="3021"/>
                  <a:pt x="2540" y="2983"/>
                </a:cubicBezTo>
                <a:cubicBezTo>
                  <a:pt x="2530" y="3016"/>
                  <a:pt x="2521" y="3046"/>
                  <a:pt x="2512" y="3077"/>
                </a:cubicBezTo>
                <a:cubicBezTo>
                  <a:pt x="2504" y="3074"/>
                  <a:pt x="2497" y="3071"/>
                  <a:pt x="2490" y="3069"/>
                </a:cubicBezTo>
                <a:cubicBezTo>
                  <a:pt x="2488" y="3089"/>
                  <a:pt x="2486" y="3109"/>
                  <a:pt x="2482" y="3146"/>
                </a:cubicBezTo>
                <a:cubicBezTo>
                  <a:pt x="2475" y="3117"/>
                  <a:pt x="2472" y="3107"/>
                  <a:pt x="2468" y="3090"/>
                </a:cubicBezTo>
                <a:cubicBezTo>
                  <a:pt x="2454" y="3110"/>
                  <a:pt x="2443" y="3126"/>
                  <a:pt x="2424" y="3154"/>
                </a:cubicBezTo>
                <a:cubicBezTo>
                  <a:pt x="2424" y="3078"/>
                  <a:pt x="2424" y="3018"/>
                  <a:pt x="2424" y="2959"/>
                </a:cubicBezTo>
                <a:cubicBezTo>
                  <a:pt x="2421" y="2958"/>
                  <a:pt x="2417" y="2957"/>
                  <a:pt x="2414" y="2956"/>
                </a:cubicBezTo>
                <a:cubicBezTo>
                  <a:pt x="2398" y="3013"/>
                  <a:pt x="2383" y="3071"/>
                  <a:pt x="2367" y="3128"/>
                </a:cubicBezTo>
                <a:cubicBezTo>
                  <a:pt x="2360" y="3128"/>
                  <a:pt x="2354" y="3127"/>
                  <a:pt x="2347" y="3126"/>
                </a:cubicBezTo>
                <a:cubicBezTo>
                  <a:pt x="2347" y="3054"/>
                  <a:pt x="2347" y="2982"/>
                  <a:pt x="2347" y="2910"/>
                </a:cubicBezTo>
                <a:cubicBezTo>
                  <a:pt x="2342" y="2911"/>
                  <a:pt x="2337" y="2911"/>
                  <a:pt x="2332" y="2911"/>
                </a:cubicBezTo>
                <a:cubicBezTo>
                  <a:pt x="2325" y="2967"/>
                  <a:pt x="2318" y="3024"/>
                  <a:pt x="2310" y="3093"/>
                </a:cubicBezTo>
                <a:cubicBezTo>
                  <a:pt x="2297" y="3069"/>
                  <a:pt x="2290" y="3058"/>
                  <a:pt x="2281" y="3042"/>
                </a:cubicBezTo>
                <a:cubicBezTo>
                  <a:pt x="2277" y="3060"/>
                  <a:pt x="2274" y="3069"/>
                  <a:pt x="2270" y="3087"/>
                </a:cubicBezTo>
                <a:cubicBezTo>
                  <a:pt x="2265" y="3064"/>
                  <a:pt x="2263" y="3050"/>
                  <a:pt x="2260" y="3036"/>
                </a:cubicBezTo>
                <a:cubicBezTo>
                  <a:pt x="2257" y="3036"/>
                  <a:pt x="2255" y="3036"/>
                  <a:pt x="2252" y="3037"/>
                </a:cubicBezTo>
                <a:cubicBezTo>
                  <a:pt x="2250" y="3061"/>
                  <a:pt x="2248" y="3085"/>
                  <a:pt x="2245" y="3121"/>
                </a:cubicBezTo>
                <a:cubicBezTo>
                  <a:pt x="2236" y="3098"/>
                  <a:pt x="2232" y="3087"/>
                  <a:pt x="2228" y="3076"/>
                </a:cubicBezTo>
                <a:cubicBezTo>
                  <a:pt x="2222" y="3087"/>
                  <a:pt x="2218" y="3098"/>
                  <a:pt x="2210" y="3115"/>
                </a:cubicBezTo>
                <a:cubicBezTo>
                  <a:pt x="2207" y="3088"/>
                  <a:pt x="2205" y="3071"/>
                  <a:pt x="2203" y="3053"/>
                </a:cubicBezTo>
                <a:cubicBezTo>
                  <a:pt x="2201" y="3054"/>
                  <a:pt x="2198" y="3054"/>
                  <a:pt x="2195" y="3054"/>
                </a:cubicBezTo>
                <a:cubicBezTo>
                  <a:pt x="2194" y="3083"/>
                  <a:pt x="2192" y="3113"/>
                  <a:pt x="2190" y="3142"/>
                </a:cubicBezTo>
                <a:cubicBezTo>
                  <a:pt x="2187" y="3142"/>
                  <a:pt x="2183" y="3142"/>
                  <a:pt x="2179" y="3142"/>
                </a:cubicBezTo>
                <a:cubicBezTo>
                  <a:pt x="2179" y="3088"/>
                  <a:pt x="2179" y="3034"/>
                  <a:pt x="2179" y="2999"/>
                </a:cubicBezTo>
                <a:cubicBezTo>
                  <a:pt x="2146" y="3024"/>
                  <a:pt x="2110" y="3052"/>
                  <a:pt x="2071" y="3082"/>
                </a:cubicBezTo>
                <a:cubicBezTo>
                  <a:pt x="2068" y="3068"/>
                  <a:pt x="2065" y="3055"/>
                  <a:pt x="2060" y="3034"/>
                </a:cubicBezTo>
                <a:cubicBezTo>
                  <a:pt x="2053" y="3055"/>
                  <a:pt x="2049" y="3068"/>
                  <a:pt x="2043" y="3085"/>
                </a:cubicBezTo>
                <a:cubicBezTo>
                  <a:pt x="2022" y="3035"/>
                  <a:pt x="2004" y="2990"/>
                  <a:pt x="1984" y="2941"/>
                </a:cubicBezTo>
                <a:cubicBezTo>
                  <a:pt x="1984" y="3018"/>
                  <a:pt x="1984" y="3090"/>
                  <a:pt x="1984" y="3175"/>
                </a:cubicBezTo>
                <a:close/>
                <a:moveTo>
                  <a:pt x="3318" y="2719"/>
                </a:moveTo>
                <a:cubicBezTo>
                  <a:pt x="3408" y="2407"/>
                  <a:pt x="3316" y="2117"/>
                  <a:pt x="3222" y="1820"/>
                </a:cubicBezTo>
                <a:cubicBezTo>
                  <a:pt x="3190" y="1828"/>
                  <a:pt x="3162" y="1835"/>
                  <a:pt x="3126" y="1843"/>
                </a:cubicBezTo>
                <a:cubicBezTo>
                  <a:pt x="3186" y="2140"/>
                  <a:pt x="3235" y="2433"/>
                  <a:pt x="3318" y="2719"/>
                </a:cubicBezTo>
                <a:close/>
                <a:moveTo>
                  <a:pt x="2380" y="3515"/>
                </a:moveTo>
                <a:cubicBezTo>
                  <a:pt x="2383" y="3515"/>
                  <a:pt x="2385" y="3515"/>
                  <a:pt x="2387" y="3515"/>
                </a:cubicBezTo>
                <a:cubicBezTo>
                  <a:pt x="2387" y="3548"/>
                  <a:pt x="2382" y="3582"/>
                  <a:pt x="2389" y="3613"/>
                </a:cubicBezTo>
                <a:cubicBezTo>
                  <a:pt x="2393" y="3630"/>
                  <a:pt x="2418" y="3642"/>
                  <a:pt x="2434" y="3656"/>
                </a:cubicBezTo>
                <a:cubicBezTo>
                  <a:pt x="2443" y="3640"/>
                  <a:pt x="2459" y="3624"/>
                  <a:pt x="2460" y="3607"/>
                </a:cubicBezTo>
                <a:cubicBezTo>
                  <a:pt x="2464" y="3568"/>
                  <a:pt x="2462" y="3528"/>
                  <a:pt x="2460" y="3488"/>
                </a:cubicBezTo>
                <a:cubicBezTo>
                  <a:pt x="2457" y="3419"/>
                  <a:pt x="2457" y="3348"/>
                  <a:pt x="2446" y="3279"/>
                </a:cubicBezTo>
                <a:cubicBezTo>
                  <a:pt x="2437" y="3219"/>
                  <a:pt x="2382" y="3227"/>
                  <a:pt x="2340" y="3229"/>
                </a:cubicBezTo>
                <a:cubicBezTo>
                  <a:pt x="2323" y="3230"/>
                  <a:pt x="2294" y="3251"/>
                  <a:pt x="2293" y="3262"/>
                </a:cubicBezTo>
                <a:cubicBezTo>
                  <a:pt x="2291" y="3382"/>
                  <a:pt x="2291" y="3501"/>
                  <a:pt x="2296" y="3620"/>
                </a:cubicBezTo>
                <a:cubicBezTo>
                  <a:pt x="2296" y="3633"/>
                  <a:pt x="2326" y="3655"/>
                  <a:pt x="2342" y="3656"/>
                </a:cubicBezTo>
                <a:cubicBezTo>
                  <a:pt x="2354" y="3656"/>
                  <a:pt x="2375" y="3630"/>
                  <a:pt x="2379" y="3613"/>
                </a:cubicBezTo>
                <a:cubicBezTo>
                  <a:pt x="2385" y="3581"/>
                  <a:pt x="2380" y="3548"/>
                  <a:pt x="2380" y="3515"/>
                </a:cubicBezTo>
                <a:close/>
                <a:moveTo>
                  <a:pt x="2196" y="3646"/>
                </a:moveTo>
                <a:cubicBezTo>
                  <a:pt x="2196" y="3499"/>
                  <a:pt x="2196" y="3358"/>
                  <a:pt x="2196" y="3220"/>
                </a:cubicBezTo>
                <a:cubicBezTo>
                  <a:pt x="2137" y="3206"/>
                  <a:pt x="2121" y="3226"/>
                  <a:pt x="2122" y="3272"/>
                </a:cubicBezTo>
                <a:cubicBezTo>
                  <a:pt x="2124" y="3334"/>
                  <a:pt x="2122" y="3397"/>
                  <a:pt x="2122" y="3460"/>
                </a:cubicBezTo>
                <a:cubicBezTo>
                  <a:pt x="2108" y="3395"/>
                  <a:pt x="2112" y="3329"/>
                  <a:pt x="2106" y="3264"/>
                </a:cubicBezTo>
                <a:cubicBezTo>
                  <a:pt x="2105" y="3244"/>
                  <a:pt x="2081" y="3225"/>
                  <a:pt x="2067" y="3205"/>
                </a:cubicBezTo>
                <a:cubicBezTo>
                  <a:pt x="2056" y="3225"/>
                  <a:pt x="2036" y="3244"/>
                  <a:pt x="2035" y="3264"/>
                </a:cubicBezTo>
                <a:cubicBezTo>
                  <a:pt x="2032" y="3364"/>
                  <a:pt x="2036" y="3465"/>
                  <a:pt x="2034" y="3565"/>
                </a:cubicBezTo>
                <a:cubicBezTo>
                  <a:pt x="2033" y="3631"/>
                  <a:pt x="2064" y="3644"/>
                  <a:pt x="2120" y="3630"/>
                </a:cubicBezTo>
                <a:cubicBezTo>
                  <a:pt x="2122" y="3600"/>
                  <a:pt x="2123" y="3573"/>
                  <a:pt x="2125" y="3539"/>
                </a:cubicBezTo>
                <a:cubicBezTo>
                  <a:pt x="2150" y="3580"/>
                  <a:pt x="2114" y="3656"/>
                  <a:pt x="2196" y="3646"/>
                </a:cubicBezTo>
                <a:close/>
                <a:moveTo>
                  <a:pt x="2620" y="3625"/>
                </a:moveTo>
                <a:cubicBezTo>
                  <a:pt x="2654" y="3643"/>
                  <a:pt x="2675" y="3578"/>
                  <a:pt x="2696" y="3630"/>
                </a:cubicBezTo>
                <a:cubicBezTo>
                  <a:pt x="2716" y="3616"/>
                  <a:pt x="2750" y="3603"/>
                  <a:pt x="2751" y="3586"/>
                </a:cubicBezTo>
                <a:cubicBezTo>
                  <a:pt x="2761" y="3484"/>
                  <a:pt x="2765" y="3382"/>
                  <a:pt x="2767" y="3279"/>
                </a:cubicBezTo>
                <a:cubicBezTo>
                  <a:pt x="2767" y="3263"/>
                  <a:pt x="2746" y="3247"/>
                  <a:pt x="2735" y="3231"/>
                </a:cubicBezTo>
                <a:cubicBezTo>
                  <a:pt x="2723" y="3249"/>
                  <a:pt x="2701" y="3267"/>
                  <a:pt x="2699" y="3286"/>
                </a:cubicBezTo>
                <a:cubicBezTo>
                  <a:pt x="2695" y="3345"/>
                  <a:pt x="2698" y="3405"/>
                  <a:pt x="2698" y="3465"/>
                </a:cubicBezTo>
                <a:cubicBezTo>
                  <a:pt x="2684" y="3409"/>
                  <a:pt x="2683" y="3353"/>
                  <a:pt x="2684" y="3297"/>
                </a:cubicBezTo>
                <a:cubicBezTo>
                  <a:pt x="2685" y="3247"/>
                  <a:pt x="2664" y="3231"/>
                  <a:pt x="2620" y="3244"/>
                </a:cubicBezTo>
                <a:cubicBezTo>
                  <a:pt x="2620" y="3376"/>
                  <a:pt x="2620" y="3504"/>
                  <a:pt x="2620" y="3625"/>
                </a:cubicBezTo>
                <a:close/>
                <a:moveTo>
                  <a:pt x="2553" y="1172"/>
                </a:moveTo>
                <a:cubicBezTo>
                  <a:pt x="2590" y="1270"/>
                  <a:pt x="2623" y="1358"/>
                  <a:pt x="2656" y="1445"/>
                </a:cubicBezTo>
                <a:cubicBezTo>
                  <a:pt x="2663" y="1444"/>
                  <a:pt x="2670" y="1443"/>
                  <a:pt x="2677" y="1443"/>
                </a:cubicBezTo>
                <a:cubicBezTo>
                  <a:pt x="2677" y="1401"/>
                  <a:pt x="2677" y="1360"/>
                  <a:pt x="2677" y="1318"/>
                </a:cubicBezTo>
                <a:cubicBezTo>
                  <a:pt x="2682" y="1318"/>
                  <a:pt x="2687" y="1318"/>
                  <a:pt x="2692" y="1318"/>
                </a:cubicBezTo>
                <a:cubicBezTo>
                  <a:pt x="2697" y="1340"/>
                  <a:pt x="2701" y="1362"/>
                  <a:pt x="2706" y="1385"/>
                </a:cubicBezTo>
                <a:cubicBezTo>
                  <a:pt x="2713" y="1386"/>
                  <a:pt x="2719" y="1387"/>
                  <a:pt x="2726" y="1389"/>
                </a:cubicBezTo>
                <a:cubicBezTo>
                  <a:pt x="2740" y="1349"/>
                  <a:pt x="2762" y="1310"/>
                  <a:pt x="2766" y="1270"/>
                </a:cubicBezTo>
                <a:cubicBezTo>
                  <a:pt x="2773" y="1189"/>
                  <a:pt x="2706" y="1162"/>
                  <a:pt x="2649" y="1130"/>
                </a:cubicBezTo>
                <a:cubicBezTo>
                  <a:pt x="2644" y="1139"/>
                  <a:pt x="2638" y="1149"/>
                  <a:pt x="2630" y="1163"/>
                </a:cubicBezTo>
                <a:cubicBezTo>
                  <a:pt x="2621" y="1128"/>
                  <a:pt x="2614" y="1098"/>
                  <a:pt x="2605" y="1062"/>
                </a:cubicBezTo>
                <a:cubicBezTo>
                  <a:pt x="2585" y="1084"/>
                  <a:pt x="2571" y="1099"/>
                  <a:pt x="2558" y="1115"/>
                </a:cubicBezTo>
                <a:cubicBezTo>
                  <a:pt x="2572" y="1143"/>
                  <a:pt x="2586" y="1170"/>
                  <a:pt x="2603" y="1204"/>
                </a:cubicBezTo>
                <a:cubicBezTo>
                  <a:pt x="2584" y="1192"/>
                  <a:pt x="2574" y="1185"/>
                  <a:pt x="2553" y="1172"/>
                </a:cubicBezTo>
                <a:close/>
                <a:moveTo>
                  <a:pt x="1700" y="2915"/>
                </a:moveTo>
                <a:cubicBezTo>
                  <a:pt x="1695" y="2916"/>
                  <a:pt x="1691" y="2917"/>
                  <a:pt x="1686" y="2918"/>
                </a:cubicBezTo>
                <a:cubicBezTo>
                  <a:pt x="1686" y="2955"/>
                  <a:pt x="1696" y="2996"/>
                  <a:pt x="1684" y="3029"/>
                </a:cubicBezTo>
                <a:cubicBezTo>
                  <a:pt x="1639" y="3150"/>
                  <a:pt x="1639" y="3156"/>
                  <a:pt x="1766" y="3160"/>
                </a:cubicBezTo>
                <a:cubicBezTo>
                  <a:pt x="1832" y="3162"/>
                  <a:pt x="1899" y="3160"/>
                  <a:pt x="1973" y="3160"/>
                </a:cubicBezTo>
                <a:cubicBezTo>
                  <a:pt x="1952" y="3112"/>
                  <a:pt x="1936" y="3074"/>
                  <a:pt x="1921" y="3037"/>
                </a:cubicBezTo>
                <a:cubicBezTo>
                  <a:pt x="1899" y="3047"/>
                  <a:pt x="1882" y="3054"/>
                  <a:pt x="1862" y="3064"/>
                </a:cubicBezTo>
                <a:cubicBezTo>
                  <a:pt x="1859" y="3046"/>
                  <a:pt x="1854" y="3026"/>
                  <a:pt x="1847" y="2991"/>
                </a:cubicBezTo>
                <a:cubicBezTo>
                  <a:pt x="1842" y="3030"/>
                  <a:pt x="1840" y="3053"/>
                  <a:pt x="1835" y="3091"/>
                </a:cubicBezTo>
                <a:cubicBezTo>
                  <a:pt x="1829" y="3055"/>
                  <a:pt x="1825" y="3036"/>
                  <a:pt x="1822" y="3017"/>
                </a:cubicBezTo>
                <a:cubicBezTo>
                  <a:pt x="1818" y="3016"/>
                  <a:pt x="1815" y="3016"/>
                  <a:pt x="1811" y="3016"/>
                </a:cubicBezTo>
                <a:cubicBezTo>
                  <a:pt x="1805" y="3034"/>
                  <a:pt x="1799" y="3053"/>
                  <a:pt x="1791" y="3077"/>
                </a:cubicBezTo>
                <a:cubicBezTo>
                  <a:pt x="1785" y="3045"/>
                  <a:pt x="1780" y="3019"/>
                  <a:pt x="1775" y="2993"/>
                </a:cubicBezTo>
                <a:cubicBezTo>
                  <a:pt x="1770" y="2992"/>
                  <a:pt x="1765" y="2991"/>
                  <a:pt x="1760" y="2990"/>
                </a:cubicBezTo>
                <a:cubicBezTo>
                  <a:pt x="1749" y="3012"/>
                  <a:pt x="1738" y="3033"/>
                  <a:pt x="1722" y="3064"/>
                </a:cubicBezTo>
                <a:cubicBezTo>
                  <a:pt x="1714" y="3008"/>
                  <a:pt x="1707" y="2961"/>
                  <a:pt x="1700" y="2915"/>
                </a:cubicBezTo>
                <a:close/>
                <a:moveTo>
                  <a:pt x="1820" y="2418"/>
                </a:moveTo>
                <a:cubicBezTo>
                  <a:pt x="1701" y="2486"/>
                  <a:pt x="1722" y="2627"/>
                  <a:pt x="1652" y="2718"/>
                </a:cubicBezTo>
                <a:cubicBezTo>
                  <a:pt x="1707" y="2745"/>
                  <a:pt x="1750" y="2767"/>
                  <a:pt x="1794" y="2789"/>
                </a:cubicBezTo>
                <a:cubicBezTo>
                  <a:pt x="1803" y="2660"/>
                  <a:pt x="1811" y="2540"/>
                  <a:pt x="1820" y="2418"/>
                </a:cubicBezTo>
                <a:close/>
                <a:moveTo>
                  <a:pt x="2249" y="3653"/>
                </a:moveTo>
                <a:cubicBezTo>
                  <a:pt x="2264" y="3642"/>
                  <a:pt x="2270" y="3639"/>
                  <a:pt x="2270" y="3636"/>
                </a:cubicBezTo>
                <a:cubicBezTo>
                  <a:pt x="2273" y="3509"/>
                  <a:pt x="2275" y="3382"/>
                  <a:pt x="2274" y="3254"/>
                </a:cubicBezTo>
                <a:cubicBezTo>
                  <a:pt x="2274" y="3243"/>
                  <a:pt x="2250" y="3232"/>
                  <a:pt x="2238" y="3222"/>
                </a:cubicBezTo>
                <a:cubicBezTo>
                  <a:pt x="2227" y="3236"/>
                  <a:pt x="2207" y="3251"/>
                  <a:pt x="2207" y="3266"/>
                </a:cubicBezTo>
                <a:cubicBezTo>
                  <a:pt x="2210" y="3370"/>
                  <a:pt x="2215" y="3474"/>
                  <a:pt x="2223" y="3578"/>
                </a:cubicBezTo>
                <a:cubicBezTo>
                  <a:pt x="2225" y="3602"/>
                  <a:pt x="2239" y="3626"/>
                  <a:pt x="2249" y="3653"/>
                </a:cubicBezTo>
                <a:close/>
                <a:moveTo>
                  <a:pt x="1939" y="925"/>
                </a:moveTo>
                <a:cubicBezTo>
                  <a:pt x="1921" y="954"/>
                  <a:pt x="1905" y="983"/>
                  <a:pt x="1888" y="1012"/>
                </a:cubicBezTo>
                <a:cubicBezTo>
                  <a:pt x="1945" y="1015"/>
                  <a:pt x="1988" y="1011"/>
                  <a:pt x="2024" y="994"/>
                </a:cubicBezTo>
                <a:cubicBezTo>
                  <a:pt x="2047" y="983"/>
                  <a:pt x="2080" y="939"/>
                  <a:pt x="2076" y="934"/>
                </a:cubicBezTo>
                <a:cubicBezTo>
                  <a:pt x="2055" y="905"/>
                  <a:pt x="2090" y="843"/>
                  <a:pt x="2024" y="842"/>
                </a:cubicBezTo>
                <a:cubicBezTo>
                  <a:pt x="2021" y="842"/>
                  <a:pt x="2019" y="817"/>
                  <a:pt x="2015" y="798"/>
                </a:cubicBezTo>
                <a:cubicBezTo>
                  <a:pt x="1994" y="815"/>
                  <a:pt x="1975" y="830"/>
                  <a:pt x="1955" y="847"/>
                </a:cubicBezTo>
                <a:cubicBezTo>
                  <a:pt x="1978" y="855"/>
                  <a:pt x="1996" y="862"/>
                  <a:pt x="2014" y="869"/>
                </a:cubicBezTo>
                <a:cubicBezTo>
                  <a:pt x="2013" y="873"/>
                  <a:pt x="2012" y="877"/>
                  <a:pt x="2010" y="881"/>
                </a:cubicBezTo>
                <a:cubicBezTo>
                  <a:pt x="1978" y="885"/>
                  <a:pt x="1946" y="889"/>
                  <a:pt x="1894" y="895"/>
                </a:cubicBezTo>
                <a:cubicBezTo>
                  <a:pt x="1927" y="917"/>
                  <a:pt x="1941" y="926"/>
                  <a:pt x="1939" y="925"/>
                </a:cubicBezTo>
                <a:close/>
                <a:moveTo>
                  <a:pt x="2474" y="3964"/>
                </a:moveTo>
                <a:cubicBezTo>
                  <a:pt x="2467" y="3960"/>
                  <a:pt x="2461" y="3956"/>
                  <a:pt x="2454" y="3952"/>
                </a:cubicBezTo>
                <a:cubicBezTo>
                  <a:pt x="2442" y="3967"/>
                  <a:pt x="2422" y="3980"/>
                  <a:pt x="2419" y="3997"/>
                </a:cubicBezTo>
                <a:cubicBezTo>
                  <a:pt x="2401" y="4087"/>
                  <a:pt x="2421" y="4348"/>
                  <a:pt x="2451" y="4374"/>
                </a:cubicBezTo>
                <a:cubicBezTo>
                  <a:pt x="2497" y="4236"/>
                  <a:pt x="2467" y="4099"/>
                  <a:pt x="2474" y="3964"/>
                </a:cubicBezTo>
                <a:close/>
                <a:moveTo>
                  <a:pt x="3220" y="1293"/>
                </a:moveTo>
                <a:cubicBezTo>
                  <a:pt x="3168" y="1423"/>
                  <a:pt x="3225" y="1513"/>
                  <a:pt x="3282" y="1606"/>
                </a:cubicBezTo>
                <a:cubicBezTo>
                  <a:pt x="3303" y="1569"/>
                  <a:pt x="3335" y="1525"/>
                  <a:pt x="3325" y="1494"/>
                </a:cubicBezTo>
                <a:cubicBezTo>
                  <a:pt x="3302" y="1426"/>
                  <a:pt x="3259" y="1365"/>
                  <a:pt x="3220" y="1293"/>
                </a:cubicBezTo>
                <a:close/>
                <a:moveTo>
                  <a:pt x="2491" y="3236"/>
                </a:moveTo>
                <a:cubicBezTo>
                  <a:pt x="2484" y="3238"/>
                  <a:pt x="2478" y="3240"/>
                  <a:pt x="2472" y="3241"/>
                </a:cubicBezTo>
                <a:cubicBezTo>
                  <a:pt x="2472" y="3356"/>
                  <a:pt x="2470" y="3471"/>
                  <a:pt x="2474" y="3586"/>
                </a:cubicBezTo>
                <a:cubicBezTo>
                  <a:pt x="2474" y="3607"/>
                  <a:pt x="2498" y="3627"/>
                  <a:pt x="2511" y="3648"/>
                </a:cubicBezTo>
                <a:cubicBezTo>
                  <a:pt x="2522" y="3626"/>
                  <a:pt x="2542" y="3604"/>
                  <a:pt x="2541" y="3583"/>
                </a:cubicBezTo>
                <a:cubicBezTo>
                  <a:pt x="2535" y="3483"/>
                  <a:pt x="2525" y="3384"/>
                  <a:pt x="2514" y="3285"/>
                </a:cubicBezTo>
                <a:cubicBezTo>
                  <a:pt x="2512" y="3268"/>
                  <a:pt x="2499" y="3253"/>
                  <a:pt x="2491" y="3236"/>
                </a:cubicBezTo>
                <a:close/>
                <a:moveTo>
                  <a:pt x="3054" y="2724"/>
                </a:moveTo>
                <a:cubicBezTo>
                  <a:pt x="3127" y="2644"/>
                  <a:pt x="3094" y="2518"/>
                  <a:pt x="2980" y="2456"/>
                </a:cubicBezTo>
                <a:cubicBezTo>
                  <a:pt x="2985" y="2551"/>
                  <a:pt x="2990" y="2642"/>
                  <a:pt x="2996" y="2749"/>
                </a:cubicBezTo>
                <a:cubicBezTo>
                  <a:pt x="3014" y="2720"/>
                  <a:pt x="3022" y="2706"/>
                  <a:pt x="3032" y="2690"/>
                </a:cubicBezTo>
                <a:cubicBezTo>
                  <a:pt x="3039" y="2702"/>
                  <a:pt x="3046" y="2713"/>
                  <a:pt x="3054" y="2724"/>
                </a:cubicBezTo>
                <a:close/>
                <a:moveTo>
                  <a:pt x="2032" y="626"/>
                </a:moveTo>
                <a:cubicBezTo>
                  <a:pt x="1989" y="679"/>
                  <a:pt x="2010" y="790"/>
                  <a:pt x="2067" y="817"/>
                </a:cubicBezTo>
                <a:cubicBezTo>
                  <a:pt x="2106" y="835"/>
                  <a:pt x="2119" y="811"/>
                  <a:pt x="2126" y="776"/>
                </a:cubicBezTo>
                <a:cubicBezTo>
                  <a:pt x="2131" y="748"/>
                  <a:pt x="2140" y="720"/>
                  <a:pt x="2152" y="676"/>
                </a:cubicBezTo>
                <a:cubicBezTo>
                  <a:pt x="2146" y="667"/>
                  <a:pt x="2131" y="639"/>
                  <a:pt x="2107" y="598"/>
                </a:cubicBezTo>
                <a:cubicBezTo>
                  <a:pt x="2106" y="628"/>
                  <a:pt x="2105" y="644"/>
                  <a:pt x="2104" y="662"/>
                </a:cubicBezTo>
                <a:cubicBezTo>
                  <a:pt x="2076" y="649"/>
                  <a:pt x="2054" y="637"/>
                  <a:pt x="2032" y="626"/>
                </a:cubicBezTo>
                <a:close/>
                <a:moveTo>
                  <a:pt x="2548" y="3233"/>
                </a:moveTo>
                <a:cubicBezTo>
                  <a:pt x="2542" y="3239"/>
                  <a:pt x="2537" y="3245"/>
                  <a:pt x="2532" y="3251"/>
                </a:cubicBezTo>
                <a:cubicBezTo>
                  <a:pt x="2542" y="3381"/>
                  <a:pt x="2553" y="3511"/>
                  <a:pt x="2565" y="3660"/>
                </a:cubicBezTo>
                <a:cubicBezTo>
                  <a:pt x="2586" y="3633"/>
                  <a:pt x="2598" y="3624"/>
                  <a:pt x="2598" y="3616"/>
                </a:cubicBezTo>
                <a:cubicBezTo>
                  <a:pt x="2597" y="3502"/>
                  <a:pt x="2596" y="3388"/>
                  <a:pt x="2591" y="3274"/>
                </a:cubicBezTo>
                <a:cubicBezTo>
                  <a:pt x="2590" y="3260"/>
                  <a:pt x="2563" y="3247"/>
                  <a:pt x="2548" y="3233"/>
                </a:cubicBezTo>
                <a:close/>
                <a:moveTo>
                  <a:pt x="3219" y="1667"/>
                </a:moveTo>
                <a:cubicBezTo>
                  <a:pt x="3224" y="1669"/>
                  <a:pt x="3229" y="1670"/>
                  <a:pt x="3234" y="1672"/>
                </a:cubicBezTo>
                <a:cubicBezTo>
                  <a:pt x="3239" y="1655"/>
                  <a:pt x="3252" y="1636"/>
                  <a:pt x="3248" y="1623"/>
                </a:cubicBezTo>
                <a:cubicBezTo>
                  <a:pt x="3225" y="1560"/>
                  <a:pt x="3198" y="1498"/>
                  <a:pt x="3170" y="1438"/>
                </a:cubicBezTo>
                <a:cubicBezTo>
                  <a:pt x="3165" y="1427"/>
                  <a:pt x="3147" y="1422"/>
                  <a:pt x="3134" y="1415"/>
                </a:cubicBezTo>
                <a:cubicBezTo>
                  <a:pt x="3129" y="1419"/>
                  <a:pt x="3123" y="1424"/>
                  <a:pt x="3117" y="1429"/>
                </a:cubicBezTo>
                <a:cubicBezTo>
                  <a:pt x="3150" y="1536"/>
                  <a:pt x="3182" y="1643"/>
                  <a:pt x="3214" y="1751"/>
                </a:cubicBezTo>
                <a:cubicBezTo>
                  <a:pt x="3220" y="1749"/>
                  <a:pt x="3226" y="1748"/>
                  <a:pt x="3232" y="1746"/>
                </a:cubicBezTo>
                <a:cubicBezTo>
                  <a:pt x="3228" y="1720"/>
                  <a:pt x="3224" y="1694"/>
                  <a:pt x="3219" y="1667"/>
                </a:cubicBezTo>
                <a:close/>
                <a:moveTo>
                  <a:pt x="2375" y="670"/>
                </a:moveTo>
                <a:cubicBezTo>
                  <a:pt x="2423" y="680"/>
                  <a:pt x="2473" y="707"/>
                  <a:pt x="2488" y="650"/>
                </a:cubicBezTo>
                <a:cubicBezTo>
                  <a:pt x="2520" y="659"/>
                  <a:pt x="2560" y="682"/>
                  <a:pt x="2576" y="671"/>
                </a:cubicBezTo>
                <a:cubicBezTo>
                  <a:pt x="2596" y="656"/>
                  <a:pt x="2596" y="614"/>
                  <a:pt x="2605" y="585"/>
                </a:cubicBezTo>
                <a:cubicBezTo>
                  <a:pt x="2593" y="586"/>
                  <a:pt x="2577" y="589"/>
                  <a:pt x="2560" y="588"/>
                </a:cubicBezTo>
                <a:cubicBezTo>
                  <a:pt x="2531" y="587"/>
                  <a:pt x="2502" y="581"/>
                  <a:pt x="2474" y="582"/>
                </a:cubicBezTo>
                <a:cubicBezTo>
                  <a:pt x="2462" y="583"/>
                  <a:pt x="2450" y="610"/>
                  <a:pt x="2441" y="608"/>
                </a:cubicBezTo>
                <a:cubicBezTo>
                  <a:pt x="2378" y="595"/>
                  <a:pt x="2378" y="594"/>
                  <a:pt x="2375" y="670"/>
                </a:cubicBezTo>
                <a:close/>
                <a:moveTo>
                  <a:pt x="2270" y="647"/>
                </a:moveTo>
                <a:cubicBezTo>
                  <a:pt x="2245" y="556"/>
                  <a:pt x="2203" y="573"/>
                  <a:pt x="2156" y="614"/>
                </a:cubicBezTo>
                <a:cubicBezTo>
                  <a:pt x="2201" y="736"/>
                  <a:pt x="2205" y="737"/>
                  <a:pt x="2355" y="662"/>
                </a:cubicBezTo>
                <a:cubicBezTo>
                  <a:pt x="2332" y="637"/>
                  <a:pt x="2310" y="613"/>
                  <a:pt x="2282" y="584"/>
                </a:cubicBezTo>
                <a:cubicBezTo>
                  <a:pt x="2278" y="609"/>
                  <a:pt x="2275" y="622"/>
                  <a:pt x="2270" y="647"/>
                </a:cubicBezTo>
                <a:close/>
                <a:moveTo>
                  <a:pt x="3034" y="1542"/>
                </a:moveTo>
                <a:cubicBezTo>
                  <a:pt x="3028" y="1540"/>
                  <a:pt x="3023" y="1538"/>
                  <a:pt x="3017" y="1537"/>
                </a:cubicBezTo>
                <a:cubicBezTo>
                  <a:pt x="2992" y="1573"/>
                  <a:pt x="2974" y="1623"/>
                  <a:pt x="2939" y="1641"/>
                </a:cubicBezTo>
                <a:cubicBezTo>
                  <a:pt x="2892" y="1667"/>
                  <a:pt x="2907" y="1684"/>
                  <a:pt x="2936" y="1697"/>
                </a:cubicBezTo>
                <a:cubicBezTo>
                  <a:pt x="2959" y="1708"/>
                  <a:pt x="2994" y="1709"/>
                  <a:pt x="3018" y="1699"/>
                </a:cubicBezTo>
                <a:cubicBezTo>
                  <a:pt x="3034" y="1694"/>
                  <a:pt x="3047" y="1662"/>
                  <a:pt x="3048" y="1641"/>
                </a:cubicBezTo>
                <a:cubicBezTo>
                  <a:pt x="3049" y="1608"/>
                  <a:pt x="3039" y="1575"/>
                  <a:pt x="3034" y="1542"/>
                </a:cubicBezTo>
                <a:close/>
                <a:moveTo>
                  <a:pt x="3164" y="1657"/>
                </a:moveTo>
                <a:cubicBezTo>
                  <a:pt x="3151" y="1618"/>
                  <a:pt x="3135" y="1565"/>
                  <a:pt x="3115" y="1513"/>
                </a:cubicBezTo>
                <a:cubicBezTo>
                  <a:pt x="3111" y="1503"/>
                  <a:pt x="3092" y="1498"/>
                  <a:pt x="3080" y="1491"/>
                </a:cubicBezTo>
                <a:cubicBezTo>
                  <a:pt x="3074" y="1502"/>
                  <a:pt x="3063" y="1514"/>
                  <a:pt x="3064" y="1524"/>
                </a:cubicBezTo>
                <a:cubicBezTo>
                  <a:pt x="3075" y="1591"/>
                  <a:pt x="3088" y="1658"/>
                  <a:pt x="3101" y="1728"/>
                </a:cubicBezTo>
                <a:cubicBezTo>
                  <a:pt x="3122" y="1704"/>
                  <a:pt x="3138" y="1686"/>
                  <a:pt x="3164" y="1657"/>
                </a:cubicBezTo>
                <a:close/>
                <a:moveTo>
                  <a:pt x="2815" y="675"/>
                </a:moveTo>
                <a:cubicBezTo>
                  <a:pt x="2861" y="723"/>
                  <a:pt x="2882" y="664"/>
                  <a:pt x="2915" y="649"/>
                </a:cubicBezTo>
                <a:cubicBezTo>
                  <a:pt x="2872" y="635"/>
                  <a:pt x="2838" y="558"/>
                  <a:pt x="2787" y="642"/>
                </a:cubicBezTo>
                <a:cubicBezTo>
                  <a:pt x="2783" y="624"/>
                  <a:pt x="2780" y="611"/>
                  <a:pt x="2778" y="598"/>
                </a:cubicBezTo>
                <a:cubicBezTo>
                  <a:pt x="2712" y="640"/>
                  <a:pt x="2712" y="643"/>
                  <a:pt x="2802" y="726"/>
                </a:cubicBezTo>
                <a:cubicBezTo>
                  <a:pt x="2807" y="707"/>
                  <a:pt x="2811" y="690"/>
                  <a:pt x="2815" y="675"/>
                </a:cubicBezTo>
                <a:close/>
                <a:moveTo>
                  <a:pt x="2786" y="766"/>
                </a:moveTo>
                <a:cubicBezTo>
                  <a:pt x="2762" y="821"/>
                  <a:pt x="2740" y="854"/>
                  <a:pt x="2735" y="889"/>
                </a:cubicBezTo>
                <a:cubicBezTo>
                  <a:pt x="2732" y="909"/>
                  <a:pt x="2751" y="940"/>
                  <a:pt x="2769" y="953"/>
                </a:cubicBezTo>
                <a:cubicBezTo>
                  <a:pt x="2784" y="964"/>
                  <a:pt x="2813" y="956"/>
                  <a:pt x="2842" y="956"/>
                </a:cubicBezTo>
                <a:cubicBezTo>
                  <a:pt x="2823" y="892"/>
                  <a:pt x="2807" y="838"/>
                  <a:pt x="2786" y="766"/>
                </a:cubicBezTo>
                <a:close/>
                <a:moveTo>
                  <a:pt x="2105" y="1920"/>
                </a:moveTo>
                <a:cubicBezTo>
                  <a:pt x="2112" y="1919"/>
                  <a:pt x="2118" y="1919"/>
                  <a:pt x="2125" y="1919"/>
                </a:cubicBezTo>
                <a:cubicBezTo>
                  <a:pt x="2125" y="1899"/>
                  <a:pt x="2132" y="1863"/>
                  <a:pt x="2124" y="1859"/>
                </a:cubicBezTo>
                <a:cubicBezTo>
                  <a:pt x="2085" y="1842"/>
                  <a:pt x="2043" y="1832"/>
                  <a:pt x="2001" y="1819"/>
                </a:cubicBezTo>
                <a:cubicBezTo>
                  <a:pt x="2000" y="1826"/>
                  <a:pt x="1995" y="1834"/>
                  <a:pt x="1997" y="1839"/>
                </a:cubicBezTo>
                <a:cubicBezTo>
                  <a:pt x="2010" y="1871"/>
                  <a:pt x="2023" y="1901"/>
                  <a:pt x="2038" y="1936"/>
                </a:cubicBezTo>
                <a:cubicBezTo>
                  <a:pt x="2063" y="1913"/>
                  <a:pt x="2080" y="1896"/>
                  <a:pt x="2105" y="1873"/>
                </a:cubicBezTo>
                <a:cubicBezTo>
                  <a:pt x="2105" y="1896"/>
                  <a:pt x="2105" y="1908"/>
                  <a:pt x="2105" y="1920"/>
                </a:cubicBezTo>
                <a:close/>
                <a:moveTo>
                  <a:pt x="2244" y="857"/>
                </a:moveTo>
                <a:cubicBezTo>
                  <a:pt x="2219" y="834"/>
                  <a:pt x="2197" y="813"/>
                  <a:pt x="2172" y="789"/>
                </a:cubicBezTo>
                <a:cubicBezTo>
                  <a:pt x="2142" y="832"/>
                  <a:pt x="2094" y="869"/>
                  <a:pt x="2142" y="937"/>
                </a:cubicBezTo>
                <a:cubicBezTo>
                  <a:pt x="2177" y="910"/>
                  <a:pt x="2209" y="885"/>
                  <a:pt x="2244" y="857"/>
                </a:cubicBezTo>
                <a:close/>
                <a:moveTo>
                  <a:pt x="2947" y="2950"/>
                </a:moveTo>
                <a:cubicBezTo>
                  <a:pt x="2945" y="2951"/>
                  <a:pt x="2943" y="2952"/>
                  <a:pt x="2941" y="2952"/>
                </a:cubicBezTo>
                <a:cubicBezTo>
                  <a:pt x="2941" y="3022"/>
                  <a:pt x="2941" y="3091"/>
                  <a:pt x="2941" y="3166"/>
                </a:cubicBezTo>
                <a:cubicBezTo>
                  <a:pt x="2968" y="3162"/>
                  <a:pt x="2991" y="3162"/>
                  <a:pt x="3012" y="3155"/>
                </a:cubicBezTo>
                <a:cubicBezTo>
                  <a:pt x="3022" y="3151"/>
                  <a:pt x="3030" y="3136"/>
                  <a:pt x="3034" y="3125"/>
                </a:cubicBezTo>
                <a:cubicBezTo>
                  <a:pt x="3035" y="3120"/>
                  <a:pt x="3021" y="3104"/>
                  <a:pt x="3014" y="3105"/>
                </a:cubicBezTo>
                <a:cubicBezTo>
                  <a:pt x="2965" y="3106"/>
                  <a:pt x="2962" y="3072"/>
                  <a:pt x="2958" y="3038"/>
                </a:cubicBezTo>
                <a:cubicBezTo>
                  <a:pt x="2954" y="3009"/>
                  <a:pt x="2951" y="2979"/>
                  <a:pt x="2947" y="2950"/>
                </a:cubicBezTo>
                <a:close/>
                <a:moveTo>
                  <a:pt x="2003" y="1723"/>
                </a:moveTo>
                <a:cubicBezTo>
                  <a:pt x="2010" y="1720"/>
                  <a:pt x="2016" y="1717"/>
                  <a:pt x="2023" y="1713"/>
                </a:cubicBezTo>
                <a:cubicBezTo>
                  <a:pt x="2002" y="1670"/>
                  <a:pt x="1982" y="1626"/>
                  <a:pt x="1960" y="1580"/>
                </a:cubicBezTo>
                <a:cubicBezTo>
                  <a:pt x="1888" y="1640"/>
                  <a:pt x="1898" y="1666"/>
                  <a:pt x="2003" y="1723"/>
                </a:cubicBezTo>
                <a:close/>
                <a:moveTo>
                  <a:pt x="2890" y="1877"/>
                </a:moveTo>
                <a:cubicBezTo>
                  <a:pt x="2907" y="1821"/>
                  <a:pt x="2959" y="1779"/>
                  <a:pt x="2892" y="1713"/>
                </a:cubicBezTo>
                <a:cubicBezTo>
                  <a:pt x="2873" y="1751"/>
                  <a:pt x="2850" y="1781"/>
                  <a:pt x="2843" y="1815"/>
                </a:cubicBezTo>
                <a:cubicBezTo>
                  <a:pt x="2840" y="1829"/>
                  <a:pt x="2868" y="1850"/>
                  <a:pt x="2890" y="1877"/>
                </a:cubicBezTo>
                <a:close/>
                <a:moveTo>
                  <a:pt x="1802" y="1346"/>
                </a:moveTo>
                <a:cubicBezTo>
                  <a:pt x="1796" y="1336"/>
                  <a:pt x="1790" y="1325"/>
                  <a:pt x="1784" y="1315"/>
                </a:cubicBezTo>
                <a:cubicBezTo>
                  <a:pt x="1758" y="1326"/>
                  <a:pt x="1724" y="1330"/>
                  <a:pt x="1709" y="1348"/>
                </a:cubicBezTo>
                <a:cubicBezTo>
                  <a:pt x="1675" y="1391"/>
                  <a:pt x="1693" y="1434"/>
                  <a:pt x="1725" y="1472"/>
                </a:cubicBezTo>
                <a:cubicBezTo>
                  <a:pt x="1727" y="1474"/>
                  <a:pt x="1733" y="1473"/>
                  <a:pt x="1743" y="1473"/>
                </a:cubicBezTo>
                <a:cubicBezTo>
                  <a:pt x="1734" y="1454"/>
                  <a:pt x="1727" y="1437"/>
                  <a:pt x="1714" y="1407"/>
                </a:cubicBezTo>
                <a:cubicBezTo>
                  <a:pt x="1741" y="1388"/>
                  <a:pt x="1772" y="1367"/>
                  <a:pt x="1802" y="1346"/>
                </a:cubicBezTo>
                <a:close/>
                <a:moveTo>
                  <a:pt x="2715" y="585"/>
                </a:moveTo>
                <a:cubicBezTo>
                  <a:pt x="2687" y="589"/>
                  <a:pt x="2659" y="593"/>
                  <a:pt x="2627" y="599"/>
                </a:cubicBezTo>
                <a:cubicBezTo>
                  <a:pt x="2622" y="623"/>
                  <a:pt x="2616" y="651"/>
                  <a:pt x="2610" y="684"/>
                </a:cubicBezTo>
                <a:cubicBezTo>
                  <a:pt x="2696" y="698"/>
                  <a:pt x="2682" y="614"/>
                  <a:pt x="2715" y="585"/>
                </a:cubicBezTo>
                <a:close/>
                <a:moveTo>
                  <a:pt x="2754" y="2162"/>
                </a:moveTo>
                <a:cubicBezTo>
                  <a:pt x="2750" y="2165"/>
                  <a:pt x="2746" y="2168"/>
                  <a:pt x="2742" y="2171"/>
                </a:cubicBezTo>
                <a:cubicBezTo>
                  <a:pt x="2779" y="2226"/>
                  <a:pt x="2817" y="2282"/>
                  <a:pt x="2854" y="2337"/>
                </a:cubicBezTo>
                <a:cubicBezTo>
                  <a:pt x="2861" y="2331"/>
                  <a:pt x="2869" y="2326"/>
                  <a:pt x="2876" y="2321"/>
                </a:cubicBezTo>
                <a:cubicBezTo>
                  <a:pt x="2835" y="2268"/>
                  <a:pt x="2795" y="2215"/>
                  <a:pt x="2754" y="2162"/>
                </a:cubicBezTo>
                <a:close/>
                <a:moveTo>
                  <a:pt x="1760" y="1232"/>
                </a:moveTo>
                <a:cubicBezTo>
                  <a:pt x="1759" y="1238"/>
                  <a:pt x="1757" y="1245"/>
                  <a:pt x="1756" y="1251"/>
                </a:cubicBezTo>
                <a:cubicBezTo>
                  <a:pt x="1773" y="1258"/>
                  <a:pt x="1791" y="1265"/>
                  <a:pt x="1809" y="1271"/>
                </a:cubicBezTo>
                <a:cubicBezTo>
                  <a:pt x="1823" y="1275"/>
                  <a:pt x="1839" y="1282"/>
                  <a:pt x="1853" y="1279"/>
                </a:cubicBezTo>
                <a:cubicBezTo>
                  <a:pt x="1860" y="1277"/>
                  <a:pt x="1871" y="1250"/>
                  <a:pt x="1869" y="1248"/>
                </a:cubicBezTo>
                <a:cubicBezTo>
                  <a:pt x="1857" y="1238"/>
                  <a:pt x="1841" y="1227"/>
                  <a:pt x="1826" y="1225"/>
                </a:cubicBezTo>
                <a:cubicBezTo>
                  <a:pt x="1805" y="1223"/>
                  <a:pt x="1782" y="1229"/>
                  <a:pt x="1760" y="1232"/>
                </a:cubicBezTo>
                <a:close/>
                <a:moveTo>
                  <a:pt x="2013" y="3905"/>
                </a:moveTo>
                <a:cubicBezTo>
                  <a:pt x="1987" y="3858"/>
                  <a:pt x="1967" y="3821"/>
                  <a:pt x="1946" y="3784"/>
                </a:cubicBezTo>
                <a:cubicBezTo>
                  <a:pt x="1934" y="3838"/>
                  <a:pt x="1932" y="3886"/>
                  <a:pt x="2013" y="3905"/>
                </a:cubicBezTo>
                <a:close/>
                <a:moveTo>
                  <a:pt x="2279" y="3939"/>
                </a:moveTo>
                <a:cubicBezTo>
                  <a:pt x="2270" y="3882"/>
                  <a:pt x="2264" y="3843"/>
                  <a:pt x="2258" y="3805"/>
                </a:cubicBezTo>
                <a:cubicBezTo>
                  <a:pt x="2255" y="3805"/>
                  <a:pt x="2253" y="3805"/>
                  <a:pt x="2251" y="3805"/>
                </a:cubicBezTo>
                <a:cubicBezTo>
                  <a:pt x="2251" y="3836"/>
                  <a:pt x="2251" y="3866"/>
                  <a:pt x="2251" y="3896"/>
                </a:cubicBezTo>
                <a:cubicBezTo>
                  <a:pt x="2248" y="3896"/>
                  <a:pt x="2245" y="3897"/>
                  <a:pt x="2243" y="3897"/>
                </a:cubicBezTo>
                <a:cubicBezTo>
                  <a:pt x="2233" y="3866"/>
                  <a:pt x="2224" y="3834"/>
                  <a:pt x="2215" y="3803"/>
                </a:cubicBezTo>
                <a:cubicBezTo>
                  <a:pt x="2217" y="3851"/>
                  <a:pt x="2195" y="3910"/>
                  <a:pt x="2279" y="3939"/>
                </a:cubicBezTo>
                <a:close/>
                <a:moveTo>
                  <a:pt x="1923" y="1385"/>
                </a:moveTo>
                <a:cubicBezTo>
                  <a:pt x="1909" y="1383"/>
                  <a:pt x="1895" y="1382"/>
                  <a:pt x="1881" y="1381"/>
                </a:cubicBezTo>
                <a:cubicBezTo>
                  <a:pt x="1878" y="1415"/>
                  <a:pt x="1876" y="1448"/>
                  <a:pt x="1874" y="1482"/>
                </a:cubicBezTo>
                <a:cubicBezTo>
                  <a:pt x="1886" y="1481"/>
                  <a:pt x="1907" y="1483"/>
                  <a:pt x="1908" y="1480"/>
                </a:cubicBezTo>
                <a:cubicBezTo>
                  <a:pt x="1915" y="1448"/>
                  <a:pt x="1919" y="1416"/>
                  <a:pt x="1923" y="1385"/>
                </a:cubicBezTo>
                <a:close/>
                <a:moveTo>
                  <a:pt x="1869" y="3891"/>
                </a:moveTo>
                <a:cubicBezTo>
                  <a:pt x="1847" y="3821"/>
                  <a:pt x="1828" y="3762"/>
                  <a:pt x="1819" y="3731"/>
                </a:cubicBezTo>
                <a:cubicBezTo>
                  <a:pt x="1853" y="3755"/>
                  <a:pt x="1763" y="3844"/>
                  <a:pt x="1869" y="3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25">
            <a:extLst>
              <a:ext uri="{FF2B5EF4-FFF2-40B4-BE49-F238E27FC236}">
                <a16:creationId xmlns:a16="http://schemas.microsoft.com/office/drawing/2014/main" id="{1090C78F-3FB9-4938-A949-E1FAC29C58FB}"/>
              </a:ext>
            </a:extLst>
          </p:cNvPr>
          <p:cNvSpPr>
            <a:spLocks/>
          </p:cNvSpPr>
          <p:nvPr/>
        </p:nvSpPr>
        <p:spPr bwMode="auto">
          <a:xfrm>
            <a:off x="3003162" y="2792862"/>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25">
            <a:extLst>
              <a:ext uri="{FF2B5EF4-FFF2-40B4-BE49-F238E27FC236}">
                <a16:creationId xmlns:a16="http://schemas.microsoft.com/office/drawing/2014/main" id="{C11A5490-6F07-4179-9633-BE27DA4A04A3}"/>
              </a:ext>
            </a:extLst>
          </p:cNvPr>
          <p:cNvSpPr>
            <a:spLocks/>
          </p:cNvSpPr>
          <p:nvPr/>
        </p:nvSpPr>
        <p:spPr bwMode="auto">
          <a:xfrm>
            <a:off x="1556242" y="4457074"/>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25">
            <a:extLst>
              <a:ext uri="{FF2B5EF4-FFF2-40B4-BE49-F238E27FC236}">
                <a16:creationId xmlns:a16="http://schemas.microsoft.com/office/drawing/2014/main" id="{94E842E8-914D-4055-86D5-EF774A726932}"/>
              </a:ext>
            </a:extLst>
          </p:cNvPr>
          <p:cNvSpPr>
            <a:spLocks/>
          </p:cNvSpPr>
          <p:nvPr/>
        </p:nvSpPr>
        <p:spPr bwMode="auto">
          <a:xfrm>
            <a:off x="8367380" y="2789162"/>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 name="Freeform 25">
            <a:extLst>
              <a:ext uri="{FF2B5EF4-FFF2-40B4-BE49-F238E27FC236}">
                <a16:creationId xmlns:a16="http://schemas.microsoft.com/office/drawing/2014/main" id="{2B9342FA-BBA1-44DA-86CB-B4B7671B2F80}"/>
              </a:ext>
            </a:extLst>
          </p:cNvPr>
          <p:cNvSpPr>
            <a:spLocks/>
          </p:cNvSpPr>
          <p:nvPr/>
        </p:nvSpPr>
        <p:spPr bwMode="auto">
          <a:xfrm>
            <a:off x="10002196" y="1124886"/>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25">
            <a:extLst>
              <a:ext uri="{FF2B5EF4-FFF2-40B4-BE49-F238E27FC236}">
                <a16:creationId xmlns:a16="http://schemas.microsoft.com/office/drawing/2014/main" id="{9F36CD9B-EF6E-4C6B-9D83-18663DACE4DB}"/>
              </a:ext>
            </a:extLst>
          </p:cNvPr>
          <p:cNvSpPr>
            <a:spLocks/>
          </p:cNvSpPr>
          <p:nvPr/>
        </p:nvSpPr>
        <p:spPr bwMode="auto">
          <a:xfrm>
            <a:off x="9905349" y="4457074"/>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Tree>
    <p:extLst>
      <p:ext uri="{BB962C8B-B14F-4D97-AF65-F5344CB8AC3E}">
        <p14:creationId xmlns:p14="http://schemas.microsoft.com/office/powerpoint/2010/main" val="4564765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0207F81F-50F2-78E5-9125-CBC88A7C8E8B}"/>
              </a:ext>
            </a:extLst>
          </p:cNvPr>
          <p:cNvSpPr txBox="1"/>
          <p:nvPr/>
        </p:nvSpPr>
        <p:spPr>
          <a:xfrm>
            <a:off x="0" y="211703"/>
            <a:ext cx="12192000" cy="646331"/>
          </a:xfrm>
          <a:prstGeom prst="rect">
            <a:avLst/>
          </a:prstGeom>
          <a:noFill/>
        </p:spPr>
        <p:txBody>
          <a:bodyPr wrap="square" anchor="ctr">
            <a:spAutoFit/>
          </a:bodyPr>
          <a:lstStyle/>
          <a:p>
            <a:pPr algn="ctr"/>
            <a:r>
              <a:rPr lang="fa-IR" sz="3600" b="1" dirty="0">
                <a:solidFill>
                  <a:schemeClr val="tx1">
                    <a:lumMod val="75000"/>
                    <a:lumOff val="25000"/>
                  </a:schemeClr>
                </a:solidFill>
                <a:latin typeface="Lora" pitchFamily="2" charset="0"/>
                <a:cs typeface="B Nazanin" panose="00000400000000000000" pitchFamily="2" charset="-78"/>
              </a:rPr>
              <a:t>الگوی فرآیند دایره ای پاورپوینت</a:t>
            </a:r>
            <a:endParaRPr lang="en-IN" sz="3600" b="1" dirty="0">
              <a:solidFill>
                <a:schemeClr val="tx1">
                  <a:lumMod val="75000"/>
                  <a:lumOff val="25000"/>
                </a:schemeClr>
              </a:solidFill>
              <a:latin typeface="Lora" pitchFamily="2" charset="0"/>
              <a:cs typeface="B Nazanin" panose="00000400000000000000" pitchFamily="2" charset="-78"/>
            </a:endParaRPr>
          </a:p>
        </p:txBody>
      </p:sp>
      <p:grpSp>
        <p:nvGrpSpPr>
          <p:cNvPr id="70" name="Group 69">
            <a:extLst>
              <a:ext uri="{FF2B5EF4-FFF2-40B4-BE49-F238E27FC236}">
                <a16:creationId xmlns:a16="http://schemas.microsoft.com/office/drawing/2014/main" id="{EEDEF498-4673-24A4-187F-887688168DB3}"/>
              </a:ext>
            </a:extLst>
          </p:cNvPr>
          <p:cNvGrpSpPr/>
          <p:nvPr/>
        </p:nvGrpSpPr>
        <p:grpSpPr>
          <a:xfrm>
            <a:off x="1549265" y="1144511"/>
            <a:ext cx="9093470" cy="5261228"/>
            <a:chOff x="1737365" y="1006077"/>
            <a:chExt cx="9093470" cy="5261228"/>
          </a:xfrm>
        </p:grpSpPr>
        <p:sp>
          <p:nvSpPr>
            <p:cNvPr id="9" name="Freeform: Shape 8">
              <a:extLst>
                <a:ext uri="{FF2B5EF4-FFF2-40B4-BE49-F238E27FC236}">
                  <a16:creationId xmlns:a16="http://schemas.microsoft.com/office/drawing/2014/main" id="{77493661-8B3E-6414-C980-16DA44BE2294}"/>
                </a:ext>
              </a:extLst>
            </p:cNvPr>
            <p:cNvSpPr/>
            <p:nvPr/>
          </p:nvSpPr>
          <p:spPr>
            <a:xfrm flipH="1">
              <a:off x="5216226" y="1868445"/>
              <a:ext cx="1759120" cy="987087"/>
            </a:xfrm>
            <a:custGeom>
              <a:avLst/>
              <a:gdLst>
                <a:gd name="connsiteX0" fmla="*/ 1063756 w 2128681"/>
                <a:gd name="connsiteY0" fmla="*/ -193 h 1194458"/>
                <a:gd name="connsiteX1" fmla="*/ -585 w 2128681"/>
                <a:gd name="connsiteY1" fmla="*/ 242956 h 1194458"/>
                <a:gd name="connsiteX2" fmla="*/ 1183612 w 2128681"/>
                <a:gd name="connsiteY2" fmla="*/ 1187441 h 1194458"/>
                <a:gd name="connsiteX3" fmla="*/ 2128096 w 2128681"/>
                <a:gd name="connsiteY3" fmla="*/ 242956 h 1194458"/>
                <a:gd name="connsiteX4" fmla="*/ 1063756 w 2128681"/>
                <a:gd name="connsiteY4" fmla="*/ -193 h 1194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681" h="1194458">
                  <a:moveTo>
                    <a:pt x="1063756" y="-193"/>
                  </a:moveTo>
                  <a:cubicBezTo>
                    <a:pt x="695159" y="-638"/>
                    <a:pt x="331255" y="82494"/>
                    <a:pt x="-585" y="242956"/>
                  </a:cubicBezTo>
                  <a:cubicBezTo>
                    <a:pt x="65608" y="830775"/>
                    <a:pt x="595793" y="1253634"/>
                    <a:pt x="1183612" y="1187441"/>
                  </a:cubicBezTo>
                  <a:cubicBezTo>
                    <a:pt x="1680218" y="1131517"/>
                    <a:pt x="2072173" y="739578"/>
                    <a:pt x="2128096" y="242956"/>
                  </a:cubicBezTo>
                  <a:cubicBezTo>
                    <a:pt x="1796281" y="82494"/>
                    <a:pt x="1432368" y="-638"/>
                    <a:pt x="1063756" y="-193"/>
                  </a:cubicBezTo>
                  <a:close/>
                </a:path>
              </a:pathLst>
            </a:custGeom>
            <a:solidFill>
              <a:schemeClr val="accent3"/>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11" name="Freeform: Shape 10">
              <a:extLst>
                <a:ext uri="{FF2B5EF4-FFF2-40B4-BE49-F238E27FC236}">
                  <a16:creationId xmlns:a16="http://schemas.microsoft.com/office/drawing/2014/main" id="{2B94623F-3614-D863-9D51-CB42B56BAE29}"/>
                </a:ext>
              </a:extLst>
            </p:cNvPr>
            <p:cNvSpPr/>
            <p:nvPr/>
          </p:nvSpPr>
          <p:spPr>
            <a:xfrm flipH="1">
              <a:off x="6612456" y="1851300"/>
              <a:ext cx="810439" cy="407161"/>
            </a:xfrm>
            <a:custGeom>
              <a:avLst/>
              <a:gdLst>
                <a:gd name="connsiteX0" fmla="*/ 980113 w 980698"/>
                <a:gd name="connsiteY0" fmla="*/ -194 h 492699"/>
                <a:gd name="connsiteX1" fmla="*/ -585 w 980698"/>
                <a:gd name="connsiteY1" fmla="*/ 492505 h 492699"/>
              </a:gdLst>
              <a:ahLst/>
              <a:cxnLst>
                <a:cxn ang="0">
                  <a:pos x="connsiteX0" y="connsiteY0"/>
                </a:cxn>
                <a:cxn ang="0">
                  <a:pos x="connsiteX1" y="connsiteY1"/>
                </a:cxn>
              </a:cxnLst>
              <a:rect l="l" t="t" r="r" b="b"/>
              <a:pathLst>
                <a:path w="980698" h="492699">
                  <a:moveTo>
                    <a:pt x="980113" y="-194"/>
                  </a:moveTo>
                  <a:cubicBezTo>
                    <a:pt x="621112" y="90330"/>
                    <a:pt x="286338" y="258515"/>
                    <a:pt x="-585" y="492505"/>
                  </a:cubicBezTo>
                </a:path>
              </a:pathLst>
            </a:custGeom>
            <a:noFill/>
            <a:ln w="32403" cap="rnd">
              <a:solidFill>
                <a:schemeClr val="bg1">
                  <a:lumMod val="85000"/>
                </a:schemeClr>
              </a:solidFill>
              <a:prstDash val="solid"/>
              <a:round/>
            </a:ln>
          </p:spPr>
          <p:txBody>
            <a:bodyPr rtlCol="0" anchor="ctr"/>
            <a:lstStyle/>
            <a:p>
              <a:endParaRPr lang="en-IN">
                <a:cs typeface="B Nazanin" panose="00000400000000000000" pitchFamily="2" charset="-78"/>
              </a:endParaRPr>
            </a:p>
          </p:txBody>
        </p:sp>
        <p:sp>
          <p:nvSpPr>
            <p:cNvPr id="12" name="Freeform: Shape 11">
              <a:extLst>
                <a:ext uri="{FF2B5EF4-FFF2-40B4-BE49-F238E27FC236}">
                  <a16:creationId xmlns:a16="http://schemas.microsoft.com/office/drawing/2014/main" id="{5613B322-79BC-95C3-7EC8-E569ACD16D1F}"/>
                </a:ext>
              </a:extLst>
            </p:cNvPr>
            <p:cNvSpPr/>
            <p:nvPr/>
          </p:nvSpPr>
          <p:spPr>
            <a:xfrm flipH="1">
              <a:off x="7349621" y="2171658"/>
              <a:ext cx="244203" cy="219086"/>
            </a:xfrm>
            <a:custGeom>
              <a:avLst/>
              <a:gdLst>
                <a:gd name="connsiteX0" fmla="*/ 165098 w 295506"/>
                <a:gd name="connsiteY0" fmla="*/ 0 h 265112"/>
                <a:gd name="connsiteX1" fmla="*/ 0 w 295506"/>
                <a:gd name="connsiteY1" fmla="*/ 265113 h 265112"/>
                <a:gd name="connsiteX2" fmla="*/ 295506 w 295506"/>
                <a:gd name="connsiteY2" fmla="*/ 164125 h 265112"/>
                <a:gd name="connsiteX3" fmla="*/ 165098 w 295506"/>
                <a:gd name="connsiteY3" fmla="*/ 0 h 265112"/>
              </a:gdLst>
              <a:ahLst/>
              <a:cxnLst>
                <a:cxn ang="0">
                  <a:pos x="connsiteX0" y="connsiteY0"/>
                </a:cxn>
                <a:cxn ang="0">
                  <a:pos x="connsiteX1" y="connsiteY1"/>
                </a:cxn>
                <a:cxn ang="0">
                  <a:pos x="connsiteX2" y="connsiteY2"/>
                </a:cxn>
                <a:cxn ang="0">
                  <a:pos x="connsiteX3" y="connsiteY3"/>
                </a:cxn>
              </a:cxnLst>
              <a:rect l="l" t="t" r="r" b="b"/>
              <a:pathLst>
                <a:path w="295506" h="265112">
                  <a:moveTo>
                    <a:pt x="165098" y="0"/>
                  </a:moveTo>
                  <a:lnTo>
                    <a:pt x="0" y="265113"/>
                  </a:lnTo>
                  <a:lnTo>
                    <a:pt x="295506" y="164125"/>
                  </a:lnTo>
                  <a:lnTo>
                    <a:pt x="165098" y="0"/>
                  </a:lnTo>
                  <a:close/>
                </a:path>
              </a:pathLst>
            </a:custGeom>
            <a:solidFill>
              <a:schemeClr val="accent3"/>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15" name="Freeform: Shape 14">
              <a:extLst>
                <a:ext uri="{FF2B5EF4-FFF2-40B4-BE49-F238E27FC236}">
                  <a16:creationId xmlns:a16="http://schemas.microsoft.com/office/drawing/2014/main" id="{024930C1-57AE-349B-7E09-451264E607FD}"/>
                </a:ext>
              </a:extLst>
            </p:cNvPr>
            <p:cNvSpPr/>
            <p:nvPr/>
          </p:nvSpPr>
          <p:spPr>
            <a:xfrm flipH="1">
              <a:off x="7038376" y="2491346"/>
              <a:ext cx="1081424" cy="1691280"/>
            </a:xfrm>
            <a:custGeom>
              <a:avLst/>
              <a:gdLst>
                <a:gd name="connsiteX0" fmla="*/ 119847 w 1308613"/>
                <a:gd name="connsiteY0" fmla="*/ 937061 h 2046590"/>
                <a:gd name="connsiteX1" fmla="*/ 21939 w 1308613"/>
                <a:gd name="connsiteY1" fmla="*/ 2024420 h 2046590"/>
                <a:gd name="connsiteX2" fmla="*/ 1286165 w 1308613"/>
                <a:gd name="connsiteY2" fmla="*/ 1189879 h 2046590"/>
                <a:gd name="connsiteX3" fmla="*/ 679818 w 1308613"/>
                <a:gd name="connsiteY3" fmla="*/ -194 h 2046590"/>
                <a:gd name="connsiteX4" fmla="*/ 119847 w 1308613"/>
                <a:gd name="connsiteY4" fmla="*/ 937061 h 2046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613" h="2046590">
                  <a:moveTo>
                    <a:pt x="119847" y="937061"/>
                  </a:moveTo>
                  <a:cubicBezTo>
                    <a:pt x="5421" y="1287454"/>
                    <a:pt x="-28052" y="1659228"/>
                    <a:pt x="21939" y="2024420"/>
                  </a:cubicBezTo>
                  <a:cubicBezTo>
                    <a:pt x="601499" y="2143069"/>
                    <a:pt x="1167508" y="1769430"/>
                    <a:pt x="1286165" y="1189879"/>
                  </a:cubicBezTo>
                  <a:cubicBezTo>
                    <a:pt x="1386390" y="700316"/>
                    <a:pt x="1134789" y="206490"/>
                    <a:pt x="679818" y="-194"/>
                  </a:cubicBezTo>
                  <a:cubicBezTo>
                    <a:pt x="424682" y="265858"/>
                    <a:pt x="233219" y="586312"/>
                    <a:pt x="119847" y="937061"/>
                  </a:cubicBezTo>
                  <a:close/>
                </a:path>
              </a:pathLst>
            </a:custGeom>
            <a:solidFill>
              <a:schemeClr val="accent2"/>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17" name="Freeform: Shape 16">
              <a:extLst>
                <a:ext uri="{FF2B5EF4-FFF2-40B4-BE49-F238E27FC236}">
                  <a16:creationId xmlns:a16="http://schemas.microsoft.com/office/drawing/2014/main" id="{57A5FE1A-A5F6-8687-857B-E54A42D07DDA}"/>
                </a:ext>
              </a:extLst>
            </p:cNvPr>
            <p:cNvSpPr/>
            <p:nvPr/>
          </p:nvSpPr>
          <p:spPr>
            <a:xfrm flipH="1">
              <a:off x="8059259" y="3752013"/>
              <a:ext cx="141504" cy="896640"/>
            </a:xfrm>
            <a:custGeom>
              <a:avLst/>
              <a:gdLst>
                <a:gd name="connsiteX0" fmla="*/ 5145 w 171232"/>
                <a:gd name="connsiteY0" fmla="*/ -194 h 1085009"/>
                <a:gd name="connsiteX1" fmla="*/ 170647 w 171232"/>
                <a:gd name="connsiteY1" fmla="*/ 1084815 h 1085009"/>
              </a:gdLst>
              <a:ahLst/>
              <a:cxnLst>
                <a:cxn ang="0">
                  <a:pos x="connsiteX0" y="connsiteY0"/>
                </a:cxn>
                <a:cxn ang="0">
                  <a:pos x="connsiteX1" y="connsiteY1"/>
                </a:cxn>
              </a:cxnLst>
              <a:rect l="l" t="t" r="r" b="b"/>
              <a:pathLst>
                <a:path w="171232" h="1085009">
                  <a:moveTo>
                    <a:pt x="5145" y="-194"/>
                  </a:moveTo>
                  <a:cubicBezTo>
                    <a:pt x="-19762" y="369229"/>
                    <a:pt x="36730" y="739617"/>
                    <a:pt x="170647" y="1084815"/>
                  </a:cubicBezTo>
                </a:path>
              </a:pathLst>
            </a:custGeom>
            <a:noFill/>
            <a:ln w="32403" cap="rnd">
              <a:solidFill>
                <a:schemeClr val="bg1">
                  <a:lumMod val="85000"/>
                </a:schemeClr>
              </a:solidFill>
              <a:prstDash val="solid"/>
              <a:round/>
            </a:ln>
          </p:spPr>
          <p:txBody>
            <a:bodyPr rtlCol="0" anchor="ctr"/>
            <a:lstStyle/>
            <a:p>
              <a:endParaRPr lang="en-IN">
                <a:cs typeface="B Nazanin" panose="00000400000000000000" pitchFamily="2" charset="-78"/>
              </a:endParaRPr>
            </a:p>
          </p:txBody>
        </p:sp>
        <p:sp>
          <p:nvSpPr>
            <p:cNvPr id="18" name="Freeform: Shape 17">
              <a:extLst>
                <a:ext uri="{FF2B5EF4-FFF2-40B4-BE49-F238E27FC236}">
                  <a16:creationId xmlns:a16="http://schemas.microsoft.com/office/drawing/2014/main" id="{F757A797-37EC-68EA-5B75-9864E6B5C0FE}"/>
                </a:ext>
              </a:extLst>
            </p:cNvPr>
            <p:cNvSpPr/>
            <p:nvPr/>
          </p:nvSpPr>
          <p:spPr>
            <a:xfrm flipH="1">
              <a:off x="7986252" y="4593998"/>
              <a:ext cx="166173" cy="258067"/>
            </a:xfrm>
            <a:custGeom>
              <a:avLst/>
              <a:gdLst>
                <a:gd name="connsiteX0" fmla="*/ 0 w 201083"/>
                <a:gd name="connsiteY0" fmla="*/ 73350 h 312283"/>
                <a:gd name="connsiteX1" fmla="*/ 201084 w 201083"/>
                <a:gd name="connsiteY1" fmla="*/ 312284 h 312283"/>
                <a:gd name="connsiteX2" fmla="*/ 196302 w 201083"/>
                <a:gd name="connsiteY2" fmla="*/ 0 h 312283"/>
                <a:gd name="connsiteX3" fmla="*/ 0 w 201083"/>
                <a:gd name="connsiteY3" fmla="*/ 73350 h 312283"/>
              </a:gdLst>
              <a:ahLst/>
              <a:cxnLst>
                <a:cxn ang="0">
                  <a:pos x="connsiteX0" y="connsiteY0"/>
                </a:cxn>
                <a:cxn ang="0">
                  <a:pos x="connsiteX1" y="connsiteY1"/>
                </a:cxn>
                <a:cxn ang="0">
                  <a:pos x="connsiteX2" y="connsiteY2"/>
                </a:cxn>
                <a:cxn ang="0">
                  <a:pos x="connsiteX3" y="connsiteY3"/>
                </a:cxn>
              </a:cxnLst>
              <a:rect l="l" t="t" r="r" b="b"/>
              <a:pathLst>
                <a:path w="201083" h="312283">
                  <a:moveTo>
                    <a:pt x="0" y="73350"/>
                  </a:moveTo>
                  <a:lnTo>
                    <a:pt x="201084" y="312284"/>
                  </a:lnTo>
                  <a:lnTo>
                    <a:pt x="196302" y="0"/>
                  </a:lnTo>
                  <a:lnTo>
                    <a:pt x="0" y="73350"/>
                  </a:lnTo>
                  <a:close/>
                </a:path>
              </a:pathLst>
            </a:custGeom>
            <a:solidFill>
              <a:schemeClr val="accent2"/>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21" name="Freeform: Shape 20">
              <a:extLst>
                <a:ext uri="{FF2B5EF4-FFF2-40B4-BE49-F238E27FC236}">
                  <a16:creationId xmlns:a16="http://schemas.microsoft.com/office/drawing/2014/main" id="{1DB2C2F5-C4F2-7551-06CE-77673793FD43}"/>
                </a:ext>
              </a:extLst>
            </p:cNvPr>
            <p:cNvSpPr/>
            <p:nvPr/>
          </p:nvSpPr>
          <p:spPr>
            <a:xfrm flipH="1">
              <a:off x="6339985" y="4560669"/>
              <a:ext cx="1538564" cy="1321858"/>
            </a:xfrm>
            <a:custGeom>
              <a:avLst/>
              <a:gdLst>
                <a:gd name="connsiteX0" fmla="*/ 717756 w 1861790"/>
                <a:gd name="connsiteY0" fmla="*/ 1170289 h 1599558"/>
                <a:gd name="connsiteX1" fmla="*/ 1721634 w 1861790"/>
                <a:gd name="connsiteY1" fmla="*/ 1599364 h 1599558"/>
                <a:gd name="connsiteX2" fmla="*/ 1318243 w 1861790"/>
                <a:gd name="connsiteY2" fmla="*/ 139227 h 1599558"/>
                <a:gd name="connsiteX3" fmla="*/ -585 w 1861790"/>
                <a:gd name="connsiteY3" fmla="*/ 348123 h 1599558"/>
                <a:gd name="connsiteX4" fmla="*/ 717756 w 1861790"/>
                <a:gd name="connsiteY4" fmla="*/ 1170289 h 15995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790" h="1599558">
                  <a:moveTo>
                    <a:pt x="717756" y="1170289"/>
                  </a:moveTo>
                  <a:cubicBezTo>
                    <a:pt x="1015653" y="1387347"/>
                    <a:pt x="1358881" y="1534047"/>
                    <a:pt x="1721634" y="1599364"/>
                  </a:cubicBezTo>
                  <a:cubicBezTo>
                    <a:pt x="2013444" y="1084765"/>
                    <a:pt x="1832842" y="431037"/>
                    <a:pt x="1318243" y="139227"/>
                  </a:cubicBezTo>
                  <a:cubicBezTo>
                    <a:pt x="883704" y="-107179"/>
                    <a:pt x="336532" y="-20513"/>
                    <a:pt x="-585" y="348123"/>
                  </a:cubicBezTo>
                  <a:cubicBezTo>
                    <a:pt x="173662" y="672937"/>
                    <a:pt x="419258" y="954033"/>
                    <a:pt x="717756" y="1170289"/>
                  </a:cubicBezTo>
                  <a:close/>
                </a:path>
              </a:pathLst>
            </a:custGeom>
            <a:solidFill>
              <a:schemeClr val="accent6"/>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23" name="Freeform: Shape 22">
              <a:extLst>
                <a:ext uri="{FF2B5EF4-FFF2-40B4-BE49-F238E27FC236}">
                  <a16:creationId xmlns:a16="http://schemas.microsoft.com/office/drawing/2014/main" id="{7263A799-69C2-815B-1201-9DFD58669912}"/>
                </a:ext>
              </a:extLst>
            </p:cNvPr>
            <p:cNvSpPr/>
            <p:nvPr/>
          </p:nvSpPr>
          <p:spPr>
            <a:xfrm flipH="1">
              <a:off x="5981922" y="5845288"/>
              <a:ext cx="894965" cy="150277"/>
            </a:xfrm>
            <a:custGeom>
              <a:avLst/>
              <a:gdLst>
                <a:gd name="connsiteX0" fmla="*/ -585 w 1082982"/>
                <a:gd name="connsiteY0" fmla="*/ -194 h 181848"/>
                <a:gd name="connsiteX1" fmla="*/ 1082397 w 1082982"/>
                <a:gd name="connsiteY1" fmla="*/ 177709 h 181848"/>
              </a:gdLst>
              <a:ahLst/>
              <a:cxnLst>
                <a:cxn ang="0">
                  <a:pos x="connsiteX0" y="connsiteY0"/>
                </a:cxn>
                <a:cxn ang="0">
                  <a:pos x="connsiteX1" y="connsiteY1"/>
                </a:cxn>
              </a:cxnLst>
              <a:rect l="l" t="t" r="r" b="b"/>
              <a:pathLst>
                <a:path w="1082982" h="181848">
                  <a:moveTo>
                    <a:pt x="-585" y="-194"/>
                  </a:moveTo>
                  <a:cubicBezTo>
                    <a:pt x="343040" y="137646"/>
                    <a:pt x="712731" y="198377"/>
                    <a:pt x="1082397" y="177709"/>
                  </a:cubicBezTo>
                </a:path>
              </a:pathLst>
            </a:custGeom>
            <a:noFill/>
            <a:ln w="32403" cap="rnd">
              <a:solidFill>
                <a:schemeClr val="bg1">
                  <a:lumMod val="85000"/>
                </a:schemeClr>
              </a:solidFill>
              <a:prstDash val="solid"/>
              <a:round/>
            </a:ln>
          </p:spPr>
          <p:txBody>
            <a:bodyPr rtlCol="0" anchor="ctr"/>
            <a:lstStyle/>
            <a:p>
              <a:endParaRPr lang="en-IN">
                <a:cs typeface="B Nazanin" panose="00000400000000000000" pitchFamily="2" charset="-78"/>
              </a:endParaRPr>
            </a:p>
          </p:txBody>
        </p:sp>
        <p:sp>
          <p:nvSpPr>
            <p:cNvPr id="24" name="Freeform: Shape 23">
              <a:extLst>
                <a:ext uri="{FF2B5EF4-FFF2-40B4-BE49-F238E27FC236}">
                  <a16:creationId xmlns:a16="http://schemas.microsoft.com/office/drawing/2014/main" id="{9D3E72B4-2E63-07E5-1C5B-CD5BA3511A63}"/>
                </a:ext>
              </a:extLst>
            </p:cNvPr>
            <p:cNvSpPr/>
            <p:nvPr/>
          </p:nvSpPr>
          <p:spPr>
            <a:xfrm flipH="1">
              <a:off x="5765850" y="5909721"/>
              <a:ext cx="246614" cy="173072"/>
            </a:xfrm>
            <a:custGeom>
              <a:avLst/>
              <a:gdLst>
                <a:gd name="connsiteX0" fmla="*/ 9077 w 298423"/>
                <a:gd name="connsiteY0" fmla="*/ 209432 h 209431"/>
                <a:gd name="connsiteX1" fmla="*/ 298424 w 298423"/>
                <a:gd name="connsiteY1" fmla="*/ 91991 h 209431"/>
                <a:gd name="connsiteX2" fmla="*/ 0 w 298423"/>
                <a:gd name="connsiteY2" fmla="*/ 0 h 209431"/>
                <a:gd name="connsiteX3" fmla="*/ 9077 w 298423"/>
                <a:gd name="connsiteY3" fmla="*/ 209432 h 209431"/>
              </a:gdLst>
              <a:ahLst/>
              <a:cxnLst>
                <a:cxn ang="0">
                  <a:pos x="connsiteX0" y="connsiteY0"/>
                </a:cxn>
                <a:cxn ang="0">
                  <a:pos x="connsiteX1" y="connsiteY1"/>
                </a:cxn>
                <a:cxn ang="0">
                  <a:pos x="connsiteX2" y="connsiteY2"/>
                </a:cxn>
                <a:cxn ang="0">
                  <a:pos x="connsiteX3" y="connsiteY3"/>
                </a:cxn>
              </a:cxnLst>
              <a:rect l="l" t="t" r="r" b="b"/>
              <a:pathLst>
                <a:path w="298423" h="209431">
                  <a:moveTo>
                    <a:pt x="9077" y="209432"/>
                  </a:moveTo>
                  <a:lnTo>
                    <a:pt x="298424" y="91991"/>
                  </a:lnTo>
                  <a:lnTo>
                    <a:pt x="0" y="0"/>
                  </a:lnTo>
                  <a:lnTo>
                    <a:pt x="9077" y="209432"/>
                  </a:lnTo>
                  <a:close/>
                </a:path>
              </a:pathLst>
            </a:custGeom>
            <a:solidFill>
              <a:schemeClr val="accent6"/>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27" name="Freeform: Shape 26">
              <a:extLst>
                <a:ext uri="{FF2B5EF4-FFF2-40B4-BE49-F238E27FC236}">
                  <a16:creationId xmlns:a16="http://schemas.microsoft.com/office/drawing/2014/main" id="{A259C3D6-4B59-4368-0096-48AE4F301485}"/>
                </a:ext>
              </a:extLst>
            </p:cNvPr>
            <p:cNvSpPr/>
            <p:nvPr/>
          </p:nvSpPr>
          <p:spPr>
            <a:xfrm flipH="1">
              <a:off x="4313089" y="4560823"/>
              <a:ext cx="1538268" cy="1321637"/>
            </a:xfrm>
            <a:custGeom>
              <a:avLst/>
              <a:gdLst>
                <a:gd name="connsiteX0" fmla="*/ 1142587 w 1861432"/>
                <a:gd name="connsiteY0" fmla="*/ 1170022 h 1599291"/>
                <a:gd name="connsiteX1" fmla="*/ 1860847 w 1861432"/>
                <a:gd name="connsiteY1" fmla="*/ 347857 h 1599291"/>
                <a:gd name="connsiteX2" fmla="*/ 347491 w 1861432"/>
                <a:gd name="connsiteY2" fmla="*/ 280715 h 1599291"/>
                <a:gd name="connsiteX3" fmla="*/ 138708 w 1861432"/>
                <a:gd name="connsiteY3" fmla="*/ 1599098 h 1599291"/>
                <a:gd name="connsiteX4" fmla="*/ 1142587 w 1861432"/>
                <a:gd name="connsiteY4" fmla="*/ 1170022 h 1599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1432" h="1599291">
                  <a:moveTo>
                    <a:pt x="1142587" y="1170022"/>
                  </a:moveTo>
                  <a:cubicBezTo>
                    <a:pt x="1441092" y="953806"/>
                    <a:pt x="1686672" y="672695"/>
                    <a:pt x="1860847" y="347857"/>
                  </a:cubicBezTo>
                  <a:cubicBezTo>
                    <a:pt x="1461516" y="-88578"/>
                    <a:pt x="783943" y="-118640"/>
                    <a:pt x="347491" y="280715"/>
                  </a:cubicBezTo>
                  <a:cubicBezTo>
                    <a:pt x="-20878" y="617800"/>
                    <a:pt x="-107487" y="1164689"/>
                    <a:pt x="138708" y="1599098"/>
                  </a:cubicBezTo>
                  <a:cubicBezTo>
                    <a:pt x="501485" y="1533788"/>
                    <a:pt x="844730" y="1387089"/>
                    <a:pt x="1142587" y="1170022"/>
                  </a:cubicBezTo>
                  <a:close/>
                </a:path>
              </a:pathLst>
            </a:custGeom>
            <a:solidFill>
              <a:schemeClr val="accent5"/>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29" name="Freeform: Shape 28">
              <a:extLst>
                <a:ext uri="{FF2B5EF4-FFF2-40B4-BE49-F238E27FC236}">
                  <a16:creationId xmlns:a16="http://schemas.microsoft.com/office/drawing/2014/main" id="{34B4688C-EE4D-13C7-A62C-978CDE4A046F}"/>
                </a:ext>
              </a:extLst>
            </p:cNvPr>
            <p:cNvSpPr/>
            <p:nvPr/>
          </p:nvSpPr>
          <p:spPr>
            <a:xfrm flipH="1">
              <a:off x="4062388" y="4432111"/>
              <a:ext cx="416337" cy="805750"/>
            </a:xfrm>
            <a:custGeom>
              <a:avLst/>
              <a:gdLst>
                <a:gd name="connsiteX0" fmla="*/ -585 w 503802"/>
                <a:gd name="connsiteY0" fmla="*/ 974830 h 975024"/>
                <a:gd name="connsiteX1" fmla="*/ 503217 w 503802"/>
                <a:gd name="connsiteY1" fmla="*/ -194 h 975024"/>
              </a:gdLst>
              <a:ahLst/>
              <a:cxnLst>
                <a:cxn ang="0">
                  <a:pos x="connsiteX0" y="connsiteY0"/>
                </a:cxn>
                <a:cxn ang="0">
                  <a:pos x="connsiteX1" y="connsiteY1"/>
                </a:cxn>
              </a:cxnLst>
              <a:rect l="l" t="t" r="r" b="b"/>
              <a:pathLst>
                <a:path w="503802" h="975024">
                  <a:moveTo>
                    <a:pt x="-585" y="974830"/>
                  </a:moveTo>
                  <a:cubicBezTo>
                    <a:pt x="236727" y="690622"/>
                    <a:pt x="408714" y="357776"/>
                    <a:pt x="503217" y="-194"/>
                  </a:cubicBezTo>
                </a:path>
              </a:pathLst>
            </a:custGeom>
            <a:noFill/>
            <a:ln w="32403" cap="rnd">
              <a:solidFill>
                <a:schemeClr val="bg1">
                  <a:lumMod val="85000"/>
                </a:schemeClr>
              </a:solidFill>
              <a:prstDash val="solid"/>
              <a:round/>
            </a:ln>
          </p:spPr>
          <p:txBody>
            <a:bodyPr rtlCol="0" anchor="ctr"/>
            <a:lstStyle/>
            <a:p>
              <a:endParaRPr lang="en-IN">
                <a:cs typeface="B Nazanin" panose="00000400000000000000" pitchFamily="2" charset="-78"/>
              </a:endParaRPr>
            </a:p>
          </p:txBody>
        </p:sp>
        <p:sp>
          <p:nvSpPr>
            <p:cNvPr id="30" name="Freeform: Shape 29">
              <a:extLst>
                <a:ext uri="{FF2B5EF4-FFF2-40B4-BE49-F238E27FC236}">
                  <a16:creationId xmlns:a16="http://schemas.microsoft.com/office/drawing/2014/main" id="{B04393D0-74A5-8211-5229-8C1D2BB53D78}"/>
                </a:ext>
              </a:extLst>
            </p:cNvPr>
            <p:cNvSpPr/>
            <p:nvPr/>
          </p:nvSpPr>
          <p:spPr>
            <a:xfrm flipH="1">
              <a:off x="3983422" y="4224679"/>
              <a:ext cx="166842" cy="257330"/>
            </a:xfrm>
            <a:custGeom>
              <a:avLst/>
              <a:gdLst>
                <a:gd name="connsiteX0" fmla="*/ 201894 w 201893"/>
                <a:gd name="connsiteY0" fmla="*/ 311392 h 311391"/>
                <a:gd name="connsiteX1" fmla="*/ 179686 w 201893"/>
                <a:gd name="connsiteY1" fmla="*/ 0 h 311391"/>
                <a:gd name="connsiteX2" fmla="*/ 0 w 201893"/>
                <a:gd name="connsiteY2" fmla="*/ 255387 h 311391"/>
                <a:gd name="connsiteX3" fmla="*/ 201894 w 201893"/>
                <a:gd name="connsiteY3" fmla="*/ 311392 h 311391"/>
              </a:gdLst>
              <a:ahLst/>
              <a:cxnLst>
                <a:cxn ang="0">
                  <a:pos x="connsiteX0" y="connsiteY0"/>
                </a:cxn>
                <a:cxn ang="0">
                  <a:pos x="connsiteX1" y="connsiteY1"/>
                </a:cxn>
                <a:cxn ang="0">
                  <a:pos x="connsiteX2" y="connsiteY2"/>
                </a:cxn>
                <a:cxn ang="0">
                  <a:pos x="connsiteX3" y="connsiteY3"/>
                </a:cxn>
              </a:cxnLst>
              <a:rect l="l" t="t" r="r" b="b"/>
              <a:pathLst>
                <a:path w="201893" h="311391">
                  <a:moveTo>
                    <a:pt x="201894" y="311392"/>
                  </a:moveTo>
                  <a:lnTo>
                    <a:pt x="179686" y="0"/>
                  </a:lnTo>
                  <a:lnTo>
                    <a:pt x="0" y="255387"/>
                  </a:lnTo>
                  <a:lnTo>
                    <a:pt x="201894" y="311392"/>
                  </a:lnTo>
                  <a:close/>
                </a:path>
              </a:pathLst>
            </a:custGeom>
            <a:solidFill>
              <a:schemeClr val="accent5"/>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33" name="Freeform: Shape 32">
              <a:extLst>
                <a:ext uri="{FF2B5EF4-FFF2-40B4-BE49-F238E27FC236}">
                  <a16:creationId xmlns:a16="http://schemas.microsoft.com/office/drawing/2014/main" id="{7CD703EA-B85B-D5E9-C6CF-0FBE42EA4C2E}"/>
                </a:ext>
              </a:extLst>
            </p:cNvPr>
            <p:cNvSpPr/>
            <p:nvPr/>
          </p:nvSpPr>
          <p:spPr>
            <a:xfrm flipH="1">
              <a:off x="4071895" y="2491346"/>
              <a:ext cx="1081173" cy="1691042"/>
            </a:xfrm>
            <a:custGeom>
              <a:avLst/>
              <a:gdLst>
                <a:gd name="connsiteX0" fmla="*/ 1187360 w 1308309"/>
                <a:gd name="connsiteY0" fmla="*/ 937142 h 2046301"/>
                <a:gd name="connsiteX1" fmla="*/ 627390 w 1308309"/>
                <a:gd name="connsiteY1" fmla="*/ -194 h 2046301"/>
                <a:gd name="connsiteX2" fmla="*/ 95787 w 1308309"/>
                <a:gd name="connsiteY2" fmla="*/ 1418292 h 2046301"/>
                <a:gd name="connsiteX3" fmla="*/ 1285187 w 1308309"/>
                <a:gd name="connsiteY3" fmla="*/ 2024339 h 2046301"/>
                <a:gd name="connsiteX4" fmla="*/ 1187360 w 1308309"/>
                <a:gd name="connsiteY4" fmla="*/ 937142 h 20463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8309" h="2046301">
                  <a:moveTo>
                    <a:pt x="1187360" y="937142"/>
                  </a:moveTo>
                  <a:cubicBezTo>
                    <a:pt x="1073972" y="586360"/>
                    <a:pt x="882533" y="265875"/>
                    <a:pt x="627390" y="-194"/>
                  </a:cubicBezTo>
                  <a:cubicBezTo>
                    <a:pt x="88898" y="244705"/>
                    <a:pt x="-149145" y="879783"/>
                    <a:pt x="95787" y="1418292"/>
                  </a:cubicBezTo>
                  <a:cubicBezTo>
                    <a:pt x="302463" y="1872866"/>
                    <a:pt x="795892" y="2124281"/>
                    <a:pt x="1285187" y="2024339"/>
                  </a:cubicBezTo>
                  <a:cubicBezTo>
                    <a:pt x="1335195" y="1659203"/>
                    <a:pt x="1301721" y="1287486"/>
                    <a:pt x="1187360" y="937142"/>
                  </a:cubicBezTo>
                  <a:close/>
                </a:path>
              </a:pathLst>
            </a:custGeom>
            <a:solidFill>
              <a:schemeClr val="accent4"/>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35" name="Freeform: Shape 34">
              <a:extLst>
                <a:ext uri="{FF2B5EF4-FFF2-40B4-BE49-F238E27FC236}">
                  <a16:creationId xmlns:a16="http://schemas.microsoft.com/office/drawing/2014/main" id="{549A64CB-4B9B-8C06-B3DB-47389169F443}"/>
                </a:ext>
              </a:extLst>
            </p:cNvPr>
            <p:cNvSpPr/>
            <p:nvPr/>
          </p:nvSpPr>
          <p:spPr>
            <a:xfrm flipH="1">
              <a:off x="4314897" y="2124304"/>
              <a:ext cx="637701" cy="645001"/>
            </a:xfrm>
            <a:custGeom>
              <a:avLst/>
              <a:gdLst>
                <a:gd name="connsiteX0" fmla="*/ 771086 w 771671"/>
                <a:gd name="connsiteY0" fmla="*/ 780311 h 780505"/>
                <a:gd name="connsiteX1" fmla="*/ -585 w 771671"/>
                <a:gd name="connsiteY1" fmla="*/ -194 h 780505"/>
              </a:gdLst>
              <a:ahLst/>
              <a:cxnLst>
                <a:cxn ang="0">
                  <a:pos x="connsiteX0" y="connsiteY0"/>
                </a:cxn>
                <a:cxn ang="0">
                  <a:pos x="connsiteX1" y="connsiteY1"/>
                </a:cxn>
              </a:cxnLst>
              <a:rect l="l" t="t" r="r" b="b"/>
              <a:pathLst>
                <a:path w="771671" h="780505">
                  <a:moveTo>
                    <a:pt x="771086" y="780311"/>
                  </a:moveTo>
                  <a:cubicBezTo>
                    <a:pt x="574054" y="466820"/>
                    <a:pt x="310644" y="200378"/>
                    <a:pt x="-585" y="-194"/>
                  </a:cubicBezTo>
                </a:path>
              </a:pathLst>
            </a:custGeom>
            <a:noFill/>
            <a:ln w="32403" cap="rnd">
              <a:solidFill>
                <a:schemeClr val="bg1">
                  <a:lumMod val="85000"/>
                </a:schemeClr>
              </a:solidFill>
              <a:prstDash val="solid"/>
              <a:round/>
            </a:ln>
          </p:spPr>
          <p:txBody>
            <a:bodyPr rtlCol="0" anchor="ctr"/>
            <a:lstStyle/>
            <a:p>
              <a:endParaRPr lang="en-IN">
                <a:cs typeface="B Nazanin" panose="00000400000000000000" pitchFamily="2" charset="-78"/>
              </a:endParaRPr>
            </a:p>
          </p:txBody>
        </p:sp>
        <p:sp>
          <p:nvSpPr>
            <p:cNvPr id="36" name="Freeform: Shape 35">
              <a:extLst>
                <a:ext uri="{FF2B5EF4-FFF2-40B4-BE49-F238E27FC236}">
                  <a16:creationId xmlns:a16="http://schemas.microsoft.com/office/drawing/2014/main" id="{9D754FCE-2D9C-7690-8E5C-CF86DC2B8DE4}"/>
                </a:ext>
              </a:extLst>
            </p:cNvPr>
            <p:cNvSpPr/>
            <p:nvPr/>
          </p:nvSpPr>
          <p:spPr>
            <a:xfrm flipH="1">
              <a:off x="4880663" y="2002671"/>
              <a:ext cx="250499" cy="206427"/>
            </a:xfrm>
            <a:custGeom>
              <a:avLst/>
              <a:gdLst>
                <a:gd name="connsiteX0" fmla="*/ 303125 w 303125"/>
                <a:gd name="connsiteY0" fmla="*/ 75052 h 249794"/>
                <a:gd name="connsiteX1" fmla="*/ 0 w 303125"/>
                <a:gd name="connsiteY1" fmla="*/ 0 h 249794"/>
                <a:gd name="connsiteX2" fmla="*/ 187386 w 303125"/>
                <a:gd name="connsiteY2" fmla="*/ 249794 h 249794"/>
                <a:gd name="connsiteX3" fmla="*/ 303125 w 303125"/>
                <a:gd name="connsiteY3" fmla="*/ 75052 h 249794"/>
              </a:gdLst>
              <a:ahLst/>
              <a:cxnLst>
                <a:cxn ang="0">
                  <a:pos x="connsiteX0" y="connsiteY0"/>
                </a:cxn>
                <a:cxn ang="0">
                  <a:pos x="connsiteX1" y="connsiteY1"/>
                </a:cxn>
                <a:cxn ang="0">
                  <a:pos x="connsiteX2" y="connsiteY2"/>
                </a:cxn>
                <a:cxn ang="0">
                  <a:pos x="connsiteX3" y="connsiteY3"/>
                </a:cxn>
              </a:cxnLst>
              <a:rect l="l" t="t" r="r" b="b"/>
              <a:pathLst>
                <a:path w="303125" h="249794">
                  <a:moveTo>
                    <a:pt x="303125" y="75052"/>
                  </a:moveTo>
                  <a:lnTo>
                    <a:pt x="0" y="0"/>
                  </a:lnTo>
                  <a:lnTo>
                    <a:pt x="187386" y="249794"/>
                  </a:lnTo>
                  <a:lnTo>
                    <a:pt x="303125" y="75052"/>
                  </a:lnTo>
                  <a:close/>
                </a:path>
              </a:pathLst>
            </a:custGeom>
            <a:solidFill>
              <a:schemeClr val="accent4"/>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56" name="Rectangle 55">
              <a:extLst>
                <a:ext uri="{FF2B5EF4-FFF2-40B4-BE49-F238E27FC236}">
                  <a16:creationId xmlns:a16="http://schemas.microsoft.com/office/drawing/2014/main" id="{D7EB3D0C-24EA-C5AE-AE7D-932485750779}"/>
                </a:ext>
              </a:extLst>
            </p:cNvPr>
            <p:cNvSpPr/>
            <p:nvPr/>
          </p:nvSpPr>
          <p:spPr>
            <a:xfrm>
              <a:off x="8652370" y="2798180"/>
              <a:ext cx="2178465" cy="1277273"/>
            </a:xfrm>
            <a:prstGeom prst="rect">
              <a:avLst/>
            </a:prstGeom>
          </p:spPr>
          <p:txBody>
            <a:bodyPr wrap="square">
              <a:spAutoFit/>
            </a:bodyPr>
            <a:lstStyle/>
            <a:p>
              <a:pPr algn="r" rtl="1">
                <a:spcAft>
                  <a:spcPts val="600"/>
                </a:spcAft>
              </a:pPr>
              <a:r>
                <a:rPr lang="fa-IR" b="1" dirty="0">
                  <a:solidFill>
                    <a:schemeClr val="tx1">
                      <a:lumMod val="75000"/>
                      <a:lumOff val="25000"/>
                    </a:schemeClr>
                  </a:solidFill>
                  <a:latin typeface="Lora" pitchFamily="2" charset="0"/>
                  <a:cs typeface="B Nazanin" panose="00000400000000000000" pitchFamily="2" charset="-78"/>
                </a:rPr>
                <a:t>روند</a:t>
              </a:r>
            </a:p>
            <a:p>
              <a:pPr algn="r" rtl="1">
                <a:spcAft>
                  <a:spcPts val="600"/>
                </a:spcAft>
              </a:pPr>
              <a:r>
                <a:rPr lang="fa-IR" b="1" dirty="0">
                  <a:solidFill>
                    <a:schemeClr val="tx1">
                      <a:lumMod val="75000"/>
                      <a:lumOff val="25000"/>
                    </a:schemeClr>
                  </a:solidFill>
                  <a:latin typeface="Lora" pitchFamily="2" charset="0"/>
                  <a:cs typeface="B Nazanin" panose="00000400000000000000" pitchFamily="2" charset="-78"/>
                </a:rPr>
                <a:t>توالی مراحل انجام شده برای انجام یک کار یا هدف.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58" name="Rectangle 57">
              <a:extLst>
                <a:ext uri="{FF2B5EF4-FFF2-40B4-BE49-F238E27FC236}">
                  <a16:creationId xmlns:a16="http://schemas.microsoft.com/office/drawing/2014/main" id="{2C953E85-88E4-3664-C52F-6A289D79DCE7}"/>
                </a:ext>
              </a:extLst>
            </p:cNvPr>
            <p:cNvSpPr/>
            <p:nvPr/>
          </p:nvSpPr>
          <p:spPr>
            <a:xfrm>
              <a:off x="6759315" y="1006077"/>
              <a:ext cx="2296796" cy="923330"/>
            </a:xfrm>
            <a:prstGeom prst="rect">
              <a:avLst/>
            </a:prstGeom>
          </p:spPr>
          <p:txBody>
            <a:bodyPr wrap="square">
              <a:spAutoFit/>
            </a:bodyPr>
            <a:lstStyle/>
            <a:p>
              <a:pPr algn="r" rtl="1"/>
              <a:r>
                <a:rPr lang="fa-IR" b="1" dirty="0">
                  <a:solidFill>
                    <a:schemeClr val="tx1">
                      <a:lumMod val="75000"/>
                      <a:lumOff val="25000"/>
                    </a:schemeClr>
                  </a:solidFill>
                  <a:latin typeface="Lora" pitchFamily="2" charset="0"/>
                  <a:cs typeface="B Nazanin" panose="00000400000000000000" pitchFamily="2" charset="-78"/>
                </a:rPr>
                <a:t>کسب و کار</a:t>
              </a:r>
            </a:p>
            <a:p>
              <a:pPr algn="r" rtl="1"/>
              <a:r>
                <a:rPr lang="fa-IR" b="1" dirty="0">
                  <a:solidFill>
                    <a:schemeClr val="tx1">
                      <a:lumMod val="75000"/>
                      <a:lumOff val="25000"/>
                    </a:schemeClr>
                  </a:solidFill>
                  <a:latin typeface="Lora" pitchFamily="2" charset="0"/>
                  <a:cs typeface="B Nazanin" panose="00000400000000000000" pitchFamily="2" charset="-78"/>
                </a:rPr>
                <a:t>فعالیت کسب درآمد از طریق تولید کالا/خدمات.</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60" name="Rectangle 59">
              <a:extLst>
                <a:ext uri="{FF2B5EF4-FFF2-40B4-BE49-F238E27FC236}">
                  <a16:creationId xmlns:a16="http://schemas.microsoft.com/office/drawing/2014/main" id="{B6EC81EF-5CC0-C7D9-3E40-D148CE0755B2}"/>
                </a:ext>
              </a:extLst>
            </p:cNvPr>
            <p:cNvSpPr/>
            <p:nvPr/>
          </p:nvSpPr>
          <p:spPr>
            <a:xfrm>
              <a:off x="7971213" y="5066976"/>
              <a:ext cx="2331372" cy="1200329"/>
            </a:xfrm>
            <a:prstGeom prst="rect">
              <a:avLst/>
            </a:prstGeom>
          </p:spPr>
          <p:txBody>
            <a:bodyPr wrap="square">
              <a:spAutoFit/>
            </a:bodyPr>
            <a:lstStyle/>
            <a:p>
              <a:pPr algn="r" rtl="1"/>
              <a:r>
                <a:rPr lang="fa-IR" b="1" dirty="0">
                  <a:solidFill>
                    <a:schemeClr val="tx1">
                      <a:lumMod val="75000"/>
                      <a:lumOff val="25000"/>
                    </a:schemeClr>
                  </a:solidFill>
                  <a:latin typeface="Lora" pitchFamily="2" charset="0"/>
                  <a:cs typeface="B Nazanin" panose="00000400000000000000" pitchFamily="2" charset="-78"/>
                </a:rPr>
                <a:t>هدف</a:t>
              </a:r>
            </a:p>
            <a:p>
              <a:pPr algn="r" rtl="1"/>
              <a:r>
                <a:rPr lang="fa-IR" b="1" dirty="0">
                  <a:solidFill>
                    <a:schemeClr val="tx1">
                      <a:lumMod val="75000"/>
                      <a:lumOff val="25000"/>
                    </a:schemeClr>
                  </a:solidFill>
                  <a:latin typeface="Lora" pitchFamily="2" charset="0"/>
                  <a:cs typeface="B Nazanin" panose="00000400000000000000" pitchFamily="2" charset="-78"/>
                </a:rPr>
                <a:t>گروه یا بخش بازار یک محصول برای آن در نظر گرفته شده است.</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61" name="Rectangle 60">
              <a:extLst>
                <a:ext uri="{FF2B5EF4-FFF2-40B4-BE49-F238E27FC236}">
                  <a16:creationId xmlns:a16="http://schemas.microsoft.com/office/drawing/2014/main" id="{11019B37-8E71-F008-02CC-B4301A5D51DD}"/>
                </a:ext>
              </a:extLst>
            </p:cNvPr>
            <p:cNvSpPr/>
            <p:nvPr/>
          </p:nvSpPr>
          <p:spPr>
            <a:xfrm>
              <a:off x="1999305" y="5066976"/>
              <a:ext cx="2150959" cy="923330"/>
            </a:xfrm>
            <a:prstGeom prst="rect">
              <a:avLst/>
            </a:prstGeom>
          </p:spPr>
          <p:txBody>
            <a:bodyPr wrap="square">
              <a:spAutoFit/>
            </a:bodyPr>
            <a:lstStyle/>
            <a:p>
              <a:pPr algn="r"/>
              <a:r>
                <a:rPr lang="fa-IR" b="1" dirty="0">
                  <a:solidFill>
                    <a:schemeClr val="tx1">
                      <a:lumMod val="75000"/>
                      <a:lumOff val="25000"/>
                    </a:schemeClr>
                  </a:solidFill>
                  <a:latin typeface="Lora" pitchFamily="2" charset="0"/>
                  <a:cs typeface="B Nazanin" panose="00000400000000000000" pitchFamily="2" charset="-78"/>
                </a:rPr>
                <a:t>رشد</a:t>
              </a:r>
            </a:p>
            <a:p>
              <a:pPr algn="r"/>
              <a:r>
                <a:rPr lang="fa-IR" b="1" dirty="0">
                  <a:solidFill>
                    <a:schemeClr val="tx1">
                      <a:lumMod val="75000"/>
                      <a:lumOff val="25000"/>
                    </a:schemeClr>
                  </a:solidFill>
                  <a:latin typeface="Lora" pitchFamily="2" charset="0"/>
                  <a:cs typeface="B Nazanin" panose="00000400000000000000" pitchFamily="2" charset="-78"/>
                </a:rPr>
                <a:t>گسترش یا توسعه یک کسب و کار یا یک ایده.</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62" name="Rectangle 61">
              <a:extLst>
                <a:ext uri="{FF2B5EF4-FFF2-40B4-BE49-F238E27FC236}">
                  <a16:creationId xmlns:a16="http://schemas.microsoft.com/office/drawing/2014/main" id="{FBA579B8-A57D-9152-9202-16542854C6C4}"/>
                </a:ext>
              </a:extLst>
            </p:cNvPr>
            <p:cNvSpPr/>
            <p:nvPr/>
          </p:nvSpPr>
          <p:spPr>
            <a:xfrm>
              <a:off x="1737365" y="2798180"/>
              <a:ext cx="1763970" cy="1231106"/>
            </a:xfrm>
            <a:prstGeom prst="rect">
              <a:avLst/>
            </a:prstGeom>
          </p:spPr>
          <p:txBody>
            <a:bodyPr wrap="square">
              <a:spAutoFit/>
            </a:bodyPr>
            <a:lstStyle/>
            <a:p>
              <a:pPr algn="r">
                <a:spcBef>
                  <a:spcPts val="600"/>
                </a:spcBef>
                <a:spcAft>
                  <a:spcPts val="600"/>
                </a:spcAft>
              </a:pPr>
              <a:r>
                <a:rPr lang="fa-IR" b="1" dirty="0">
                  <a:solidFill>
                    <a:schemeClr val="tx1">
                      <a:lumMod val="75000"/>
                      <a:lumOff val="25000"/>
                    </a:schemeClr>
                  </a:solidFill>
                  <a:latin typeface="Lora" pitchFamily="2" charset="0"/>
                  <a:cs typeface="B Nazanin" panose="00000400000000000000" pitchFamily="2" charset="-78"/>
                </a:rPr>
                <a:t>سود</a:t>
              </a:r>
            </a:p>
            <a:p>
              <a:pPr algn="r">
                <a:spcBef>
                  <a:spcPts val="600"/>
                </a:spcBef>
                <a:spcAft>
                  <a:spcPts val="600"/>
                </a:spcAft>
              </a:pPr>
              <a:r>
                <a:rPr lang="fa-IR" b="1" dirty="0">
                  <a:solidFill>
                    <a:schemeClr val="tx1">
                      <a:lumMod val="75000"/>
                      <a:lumOff val="25000"/>
                    </a:schemeClr>
                  </a:solidFill>
                  <a:latin typeface="Lora" pitchFamily="2" charset="0"/>
                  <a:cs typeface="B Nazanin" panose="00000400000000000000" pitchFamily="2" charset="-78"/>
                </a:rPr>
                <a:t>سود مالی</a:t>
              </a:r>
            </a:p>
            <a:p>
              <a:pPr algn="r">
                <a:spcBef>
                  <a:spcPts val="600"/>
                </a:spcBef>
                <a:spcAft>
                  <a:spcPts val="600"/>
                </a:spcAft>
              </a:pPr>
              <a:r>
                <a:rPr lang="fa-IR" b="1" dirty="0">
                  <a:solidFill>
                    <a:schemeClr val="tx1">
                      <a:lumMod val="75000"/>
                      <a:lumOff val="25000"/>
                    </a:schemeClr>
                  </a:solidFill>
                  <a:latin typeface="Lora" pitchFamily="2" charset="0"/>
                  <a:cs typeface="B Nazanin" panose="00000400000000000000" pitchFamily="2" charset="-78"/>
                </a:rPr>
                <a:t>از موفقیت تجاری</a:t>
              </a:r>
              <a:endParaRPr lang="en-US" sz="1050" dirty="0">
                <a:solidFill>
                  <a:schemeClr val="tx1">
                    <a:lumMod val="75000"/>
                    <a:lumOff val="25000"/>
                  </a:schemeClr>
                </a:solidFill>
                <a:latin typeface="Lora" pitchFamily="2" charset="0"/>
                <a:cs typeface="B Nazanin" panose="00000400000000000000" pitchFamily="2" charset="-78"/>
              </a:endParaRPr>
            </a:p>
          </p:txBody>
        </p:sp>
        <p:pic>
          <p:nvPicPr>
            <p:cNvPr id="65" name="Picture 64">
              <a:extLst>
                <a:ext uri="{FF2B5EF4-FFF2-40B4-BE49-F238E27FC236}">
                  <a16:creationId xmlns:a16="http://schemas.microsoft.com/office/drawing/2014/main" id="{5B5AB2E0-4473-6A72-9EA8-5730786EBF60}"/>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660899" y="5140668"/>
              <a:ext cx="610188" cy="610186"/>
            </a:xfrm>
            <a:prstGeom prst="rect">
              <a:avLst/>
            </a:prstGeom>
          </p:spPr>
        </p:pic>
        <p:sp>
          <p:nvSpPr>
            <p:cNvPr id="67" name="TextBox 66">
              <a:extLst>
                <a:ext uri="{FF2B5EF4-FFF2-40B4-BE49-F238E27FC236}">
                  <a16:creationId xmlns:a16="http://schemas.microsoft.com/office/drawing/2014/main" id="{ACA0E2D7-A3F3-88C3-D0BB-5B649EEE0C4F}"/>
                </a:ext>
              </a:extLst>
            </p:cNvPr>
            <p:cNvSpPr txBox="1"/>
            <p:nvPr/>
          </p:nvSpPr>
          <p:spPr>
            <a:xfrm>
              <a:off x="5285667" y="3413520"/>
              <a:ext cx="1621095" cy="830997"/>
            </a:xfrm>
            <a:prstGeom prst="rect">
              <a:avLst/>
            </a:prstGeom>
            <a:noFill/>
          </p:spPr>
          <p:txBody>
            <a:bodyPr wrap="square">
              <a:spAutoFit/>
            </a:bodyPr>
            <a:lstStyle/>
            <a:p>
              <a:pPr algn="ctr"/>
              <a:r>
                <a:rPr lang="fa-IR" sz="2400" b="1" dirty="0">
                  <a:solidFill>
                    <a:schemeClr val="tx1">
                      <a:lumMod val="75000"/>
                      <a:lumOff val="25000"/>
                    </a:schemeClr>
                  </a:solidFill>
                  <a:latin typeface="Lora" pitchFamily="2" charset="0"/>
                  <a:cs typeface="B Nazanin" panose="00000400000000000000" pitchFamily="2" charset="-78"/>
                </a:rPr>
                <a:t>فرآیند دایره ای</a:t>
              </a:r>
              <a:endParaRPr lang="en-IN" sz="2400" dirty="0">
                <a:cs typeface="B Nazanin" panose="00000400000000000000" pitchFamily="2" charset="-78"/>
              </a:endParaRPr>
            </a:p>
          </p:txBody>
        </p:sp>
      </p:grpSp>
      <p:sp>
        <p:nvSpPr>
          <p:cNvPr id="2" name="Freeform 5">
            <a:extLst>
              <a:ext uri="{FF2B5EF4-FFF2-40B4-BE49-F238E27FC236}">
                <a16:creationId xmlns:a16="http://schemas.microsoft.com/office/drawing/2014/main" id="{A33AD363-B50B-096D-205A-23836887BE76}"/>
              </a:ext>
            </a:extLst>
          </p:cNvPr>
          <p:cNvSpPr>
            <a:spLocks noEditPoints="1"/>
          </p:cNvSpPr>
          <p:nvPr/>
        </p:nvSpPr>
        <p:spPr bwMode="auto">
          <a:xfrm>
            <a:off x="5575040" y="1690573"/>
            <a:ext cx="692916" cy="636488"/>
          </a:xfrm>
          <a:custGeom>
            <a:avLst/>
            <a:gdLst>
              <a:gd name="T0" fmla="*/ 76 w 587"/>
              <a:gd name="T1" fmla="*/ 490 h 578"/>
              <a:gd name="T2" fmla="*/ 204 w 587"/>
              <a:gd name="T3" fmla="*/ 444 h 578"/>
              <a:gd name="T4" fmla="*/ 226 w 587"/>
              <a:gd name="T5" fmla="*/ 577 h 578"/>
              <a:gd name="T6" fmla="*/ 383 w 587"/>
              <a:gd name="T7" fmla="*/ 553 h 578"/>
              <a:gd name="T8" fmla="*/ 480 w 587"/>
              <a:gd name="T9" fmla="*/ 501 h 578"/>
              <a:gd name="T10" fmla="*/ 576 w 587"/>
              <a:gd name="T11" fmla="*/ 377 h 578"/>
              <a:gd name="T12" fmla="*/ 468 w 587"/>
              <a:gd name="T13" fmla="*/ 289 h 578"/>
              <a:gd name="T14" fmla="*/ 578 w 587"/>
              <a:gd name="T15" fmla="*/ 202 h 578"/>
              <a:gd name="T16" fmla="*/ 482 w 587"/>
              <a:gd name="T17" fmla="*/ 75 h 578"/>
              <a:gd name="T18" fmla="*/ 383 w 587"/>
              <a:gd name="T19" fmla="*/ 24 h 578"/>
              <a:gd name="T20" fmla="*/ 227 w 587"/>
              <a:gd name="T21" fmla="*/ 1 h 578"/>
              <a:gd name="T22" fmla="*/ 204 w 587"/>
              <a:gd name="T23" fmla="*/ 134 h 578"/>
              <a:gd name="T24" fmla="*/ 80 w 587"/>
              <a:gd name="T25" fmla="*/ 81 h 578"/>
              <a:gd name="T26" fmla="*/ 19 w 587"/>
              <a:gd name="T27" fmla="*/ 230 h 578"/>
              <a:gd name="T28" fmla="*/ 17 w 587"/>
              <a:gd name="T29" fmla="*/ 348 h 578"/>
              <a:gd name="T30" fmla="*/ 238 w 587"/>
              <a:gd name="T31" fmla="*/ 445 h 578"/>
              <a:gd name="T32" fmla="*/ 254 w 587"/>
              <a:gd name="T33" fmla="*/ 410 h 578"/>
              <a:gd name="T34" fmla="*/ 238 w 587"/>
              <a:gd name="T35" fmla="*/ 445 h 578"/>
              <a:gd name="T36" fmla="*/ 386 w 587"/>
              <a:gd name="T37" fmla="*/ 229 h 578"/>
              <a:gd name="T38" fmla="*/ 340 w 587"/>
              <a:gd name="T39" fmla="*/ 294 h 578"/>
              <a:gd name="T40" fmla="*/ 342 w 587"/>
              <a:gd name="T41" fmla="*/ 267 h 578"/>
              <a:gd name="T42" fmla="*/ 228 w 587"/>
              <a:gd name="T43" fmla="*/ 279 h 578"/>
              <a:gd name="T44" fmla="*/ 241 w 587"/>
              <a:gd name="T45" fmla="*/ 301 h 578"/>
              <a:gd name="T46" fmla="*/ 256 w 587"/>
              <a:gd name="T47" fmla="*/ 337 h 578"/>
              <a:gd name="T48" fmla="*/ 270 w 587"/>
              <a:gd name="T49" fmla="*/ 289 h 578"/>
              <a:gd name="T50" fmla="*/ 260 w 587"/>
              <a:gd name="T51" fmla="*/ 180 h 578"/>
              <a:gd name="T52" fmla="*/ 335 w 587"/>
              <a:gd name="T53" fmla="*/ 229 h 578"/>
              <a:gd name="T54" fmla="*/ 310 w 587"/>
              <a:gd name="T55" fmla="*/ 382 h 578"/>
              <a:gd name="T56" fmla="*/ 343 w 587"/>
              <a:gd name="T57" fmla="*/ 395 h 578"/>
              <a:gd name="T58" fmla="*/ 333 w 587"/>
              <a:gd name="T59" fmla="*/ 358 h 578"/>
              <a:gd name="T60" fmla="*/ 362 w 587"/>
              <a:gd name="T61" fmla="*/ 393 h 578"/>
              <a:gd name="T62" fmla="*/ 305 w 587"/>
              <a:gd name="T63" fmla="*/ 443 h 578"/>
              <a:gd name="T64" fmla="*/ 279 w 587"/>
              <a:gd name="T65" fmla="*/ 444 h 578"/>
              <a:gd name="T66" fmla="*/ 237 w 587"/>
              <a:gd name="T67" fmla="*/ 359 h 578"/>
              <a:gd name="T68" fmla="*/ 228 w 587"/>
              <a:gd name="T69" fmla="*/ 27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7" h="578">
                <a:moveTo>
                  <a:pt x="10" y="377"/>
                </a:moveTo>
                <a:cubicBezTo>
                  <a:pt x="33" y="414"/>
                  <a:pt x="56" y="452"/>
                  <a:pt x="76" y="490"/>
                </a:cubicBezTo>
                <a:cubicBezTo>
                  <a:pt x="85" y="507"/>
                  <a:pt x="92" y="511"/>
                  <a:pt x="109" y="499"/>
                </a:cubicBezTo>
                <a:cubicBezTo>
                  <a:pt x="139" y="480"/>
                  <a:pt x="171" y="463"/>
                  <a:pt x="204" y="444"/>
                </a:cubicBezTo>
                <a:cubicBezTo>
                  <a:pt x="204" y="484"/>
                  <a:pt x="205" y="520"/>
                  <a:pt x="204" y="556"/>
                </a:cubicBezTo>
                <a:cubicBezTo>
                  <a:pt x="203" y="573"/>
                  <a:pt x="209" y="578"/>
                  <a:pt x="226" y="577"/>
                </a:cubicBezTo>
                <a:cubicBezTo>
                  <a:pt x="270" y="576"/>
                  <a:pt x="314" y="576"/>
                  <a:pt x="357" y="577"/>
                </a:cubicBezTo>
                <a:cubicBezTo>
                  <a:pt x="377" y="578"/>
                  <a:pt x="384" y="573"/>
                  <a:pt x="383" y="553"/>
                </a:cubicBezTo>
                <a:cubicBezTo>
                  <a:pt x="381" y="518"/>
                  <a:pt x="382" y="482"/>
                  <a:pt x="382" y="443"/>
                </a:cubicBezTo>
                <a:cubicBezTo>
                  <a:pt x="417" y="464"/>
                  <a:pt x="449" y="482"/>
                  <a:pt x="480" y="501"/>
                </a:cubicBezTo>
                <a:cubicBezTo>
                  <a:pt x="493" y="509"/>
                  <a:pt x="499" y="511"/>
                  <a:pt x="507" y="496"/>
                </a:cubicBezTo>
                <a:cubicBezTo>
                  <a:pt x="529" y="456"/>
                  <a:pt x="552" y="416"/>
                  <a:pt x="576" y="377"/>
                </a:cubicBezTo>
                <a:cubicBezTo>
                  <a:pt x="585" y="363"/>
                  <a:pt x="584" y="356"/>
                  <a:pt x="569" y="348"/>
                </a:cubicBezTo>
                <a:cubicBezTo>
                  <a:pt x="536" y="330"/>
                  <a:pt x="503" y="310"/>
                  <a:pt x="468" y="289"/>
                </a:cubicBezTo>
                <a:cubicBezTo>
                  <a:pt x="505" y="267"/>
                  <a:pt x="537" y="248"/>
                  <a:pt x="570" y="229"/>
                </a:cubicBezTo>
                <a:cubicBezTo>
                  <a:pt x="582" y="222"/>
                  <a:pt x="587" y="217"/>
                  <a:pt x="578" y="202"/>
                </a:cubicBezTo>
                <a:cubicBezTo>
                  <a:pt x="553" y="163"/>
                  <a:pt x="530" y="122"/>
                  <a:pt x="507" y="81"/>
                </a:cubicBezTo>
                <a:cubicBezTo>
                  <a:pt x="500" y="68"/>
                  <a:pt x="493" y="68"/>
                  <a:pt x="482" y="75"/>
                </a:cubicBezTo>
                <a:cubicBezTo>
                  <a:pt x="450" y="95"/>
                  <a:pt x="417" y="114"/>
                  <a:pt x="382" y="134"/>
                </a:cubicBezTo>
                <a:cubicBezTo>
                  <a:pt x="382" y="95"/>
                  <a:pt x="381" y="59"/>
                  <a:pt x="383" y="24"/>
                </a:cubicBezTo>
                <a:cubicBezTo>
                  <a:pt x="383" y="4"/>
                  <a:pt x="377" y="0"/>
                  <a:pt x="359" y="1"/>
                </a:cubicBezTo>
                <a:cubicBezTo>
                  <a:pt x="315" y="2"/>
                  <a:pt x="271" y="2"/>
                  <a:pt x="227" y="1"/>
                </a:cubicBezTo>
                <a:cubicBezTo>
                  <a:pt x="210" y="0"/>
                  <a:pt x="203" y="4"/>
                  <a:pt x="204" y="23"/>
                </a:cubicBezTo>
                <a:cubicBezTo>
                  <a:pt x="205" y="59"/>
                  <a:pt x="204" y="94"/>
                  <a:pt x="204" y="134"/>
                </a:cubicBezTo>
                <a:cubicBezTo>
                  <a:pt x="168" y="113"/>
                  <a:pt x="136" y="94"/>
                  <a:pt x="105" y="75"/>
                </a:cubicBezTo>
                <a:cubicBezTo>
                  <a:pt x="93" y="67"/>
                  <a:pt x="87" y="68"/>
                  <a:pt x="80" y="81"/>
                </a:cubicBezTo>
                <a:cubicBezTo>
                  <a:pt x="58" y="121"/>
                  <a:pt x="35" y="161"/>
                  <a:pt x="10" y="200"/>
                </a:cubicBezTo>
                <a:cubicBezTo>
                  <a:pt x="0" y="216"/>
                  <a:pt x="4" y="222"/>
                  <a:pt x="19" y="230"/>
                </a:cubicBezTo>
                <a:cubicBezTo>
                  <a:pt x="52" y="248"/>
                  <a:pt x="84" y="268"/>
                  <a:pt x="118" y="289"/>
                </a:cubicBezTo>
                <a:cubicBezTo>
                  <a:pt x="82" y="310"/>
                  <a:pt x="50" y="330"/>
                  <a:pt x="17" y="348"/>
                </a:cubicBezTo>
                <a:cubicBezTo>
                  <a:pt x="1" y="356"/>
                  <a:pt x="1" y="363"/>
                  <a:pt x="10" y="377"/>
                </a:cubicBezTo>
                <a:close/>
                <a:moveTo>
                  <a:pt x="238" y="445"/>
                </a:moveTo>
                <a:cubicBezTo>
                  <a:pt x="233" y="446"/>
                  <a:pt x="231" y="439"/>
                  <a:pt x="233" y="434"/>
                </a:cubicBezTo>
                <a:cubicBezTo>
                  <a:pt x="235" y="422"/>
                  <a:pt x="241" y="412"/>
                  <a:pt x="254" y="410"/>
                </a:cubicBezTo>
                <a:cubicBezTo>
                  <a:pt x="259" y="409"/>
                  <a:pt x="258" y="415"/>
                  <a:pt x="259" y="420"/>
                </a:cubicBezTo>
                <a:cubicBezTo>
                  <a:pt x="250" y="426"/>
                  <a:pt x="252" y="443"/>
                  <a:pt x="238" y="445"/>
                </a:cubicBezTo>
                <a:close/>
                <a:moveTo>
                  <a:pt x="370" y="237"/>
                </a:moveTo>
                <a:cubicBezTo>
                  <a:pt x="372" y="229"/>
                  <a:pt x="378" y="226"/>
                  <a:pt x="386" y="229"/>
                </a:cubicBezTo>
                <a:cubicBezTo>
                  <a:pt x="392" y="231"/>
                  <a:pt x="394" y="236"/>
                  <a:pt x="394" y="235"/>
                </a:cubicBezTo>
                <a:cubicBezTo>
                  <a:pt x="395" y="263"/>
                  <a:pt x="360" y="296"/>
                  <a:pt x="340" y="294"/>
                </a:cubicBezTo>
                <a:cubicBezTo>
                  <a:pt x="335" y="294"/>
                  <a:pt x="333" y="292"/>
                  <a:pt x="334" y="288"/>
                </a:cubicBezTo>
                <a:cubicBezTo>
                  <a:pt x="335" y="280"/>
                  <a:pt x="331" y="271"/>
                  <a:pt x="342" y="267"/>
                </a:cubicBezTo>
                <a:cubicBezTo>
                  <a:pt x="357" y="263"/>
                  <a:pt x="366" y="253"/>
                  <a:pt x="370" y="237"/>
                </a:cubicBezTo>
                <a:close/>
                <a:moveTo>
                  <a:pt x="228" y="279"/>
                </a:moveTo>
                <a:cubicBezTo>
                  <a:pt x="235" y="276"/>
                  <a:pt x="244" y="265"/>
                  <a:pt x="251" y="277"/>
                </a:cubicBezTo>
                <a:cubicBezTo>
                  <a:pt x="255" y="285"/>
                  <a:pt x="254" y="296"/>
                  <a:pt x="241" y="301"/>
                </a:cubicBezTo>
                <a:cubicBezTo>
                  <a:pt x="230" y="305"/>
                  <a:pt x="229" y="316"/>
                  <a:pt x="234" y="326"/>
                </a:cubicBezTo>
                <a:cubicBezTo>
                  <a:pt x="238" y="336"/>
                  <a:pt x="247" y="337"/>
                  <a:pt x="256" y="337"/>
                </a:cubicBezTo>
                <a:cubicBezTo>
                  <a:pt x="270" y="338"/>
                  <a:pt x="274" y="333"/>
                  <a:pt x="272" y="320"/>
                </a:cubicBezTo>
                <a:cubicBezTo>
                  <a:pt x="270" y="311"/>
                  <a:pt x="271" y="302"/>
                  <a:pt x="270" y="289"/>
                </a:cubicBezTo>
                <a:cubicBezTo>
                  <a:pt x="272" y="272"/>
                  <a:pt x="268" y="254"/>
                  <a:pt x="253" y="236"/>
                </a:cubicBezTo>
                <a:cubicBezTo>
                  <a:pt x="238" y="218"/>
                  <a:pt x="243" y="196"/>
                  <a:pt x="260" y="180"/>
                </a:cubicBezTo>
                <a:cubicBezTo>
                  <a:pt x="278" y="163"/>
                  <a:pt x="299" y="160"/>
                  <a:pt x="320" y="175"/>
                </a:cubicBezTo>
                <a:cubicBezTo>
                  <a:pt x="338" y="189"/>
                  <a:pt x="350" y="210"/>
                  <a:pt x="335" y="229"/>
                </a:cubicBezTo>
                <a:cubicBezTo>
                  <a:pt x="310" y="262"/>
                  <a:pt x="316" y="298"/>
                  <a:pt x="312" y="334"/>
                </a:cubicBezTo>
                <a:cubicBezTo>
                  <a:pt x="310" y="350"/>
                  <a:pt x="311" y="366"/>
                  <a:pt x="310" y="382"/>
                </a:cubicBezTo>
                <a:cubicBezTo>
                  <a:pt x="310" y="389"/>
                  <a:pt x="305" y="399"/>
                  <a:pt x="318" y="400"/>
                </a:cubicBezTo>
                <a:cubicBezTo>
                  <a:pt x="326" y="402"/>
                  <a:pt x="336" y="403"/>
                  <a:pt x="343" y="395"/>
                </a:cubicBezTo>
                <a:cubicBezTo>
                  <a:pt x="351" y="385"/>
                  <a:pt x="346" y="378"/>
                  <a:pt x="338" y="373"/>
                </a:cubicBezTo>
                <a:cubicBezTo>
                  <a:pt x="332" y="368"/>
                  <a:pt x="330" y="363"/>
                  <a:pt x="333" y="358"/>
                </a:cubicBezTo>
                <a:cubicBezTo>
                  <a:pt x="340" y="350"/>
                  <a:pt x="346" y="357"/>
                  <a:pt x="351" y="362"/>
                </a:cubicBezTo>
                <a:cubicBezTo>
                  <a:pt x="361" y="370"/>
                  <a:pt x="366" y="380"/>
                  <a:pt x="362" y="393"/>
                </a:cubicBezTo>
                <a:cubicBezTo>
                  <a:pt x="357" y="409"/>
                  <a:pt x="347" y="418"/>
                  <a:pt x="332" y="416"/>
                </a:cubicBezTo>
                <a:cubicBezTo>
                  <a:pt x="310" y="414"/>
                  <a:pt x="304" y="423"/>
                  <a:pt x="305" y="443"/>
                </a:cubicBezTo>
                <a:cubicBezTo>
                  <a:pt x="306" y="450"/>
                  <a:pt x="311" y="461"/>
                  <a:pt x="295" y="463"/>
                </a:cubicBezTo>
                <a:cubicBezTo>
                  <a:pt x="280" y="464"/>
                  <a:pt x="280" y="455"/>
                  <a:pt x="279" y="444"/>
                </a:cubicBezTo>
                <a:cubicBezTo>
                  <a:pt x="279" y="433"/>
                  <a:pt x="277" y="422"/>
                  <a:pt x="277" y="412"/>
                </a:cubicBezTo>
                <a:cubicBezTo>
                  <a:pt x="278" y="383"/>
                  <a:pt x="280" y="357"/>
                  <a:pt x="237" y="359"/>
                </a:cubicBezTo>
                <a:cubicBezTo>
                  <a:pt x="218" y="360"/>
                  <a:pt x="207" y="340"/>
                  <a:pt x="205" y="321"/>
                </a:cubicBezTo>
                <a:cubicBezTo>
                  <a:pt x="203" y="302"/>
                  <a:pt x="213" y="288"/>
                  <a:pt x="228" y="27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 name="Freeform 90">
            <a:extLst>
              <a:ext uri="{FF2B5EF4-FFF2-40B4-BE49-F238E27FC236}">
                <a16:creationId xmlns:a16="http://schemas.microsoft.com/office/drawing/2014/main" id="{2238BDA4-992C-B26F-384A-4B26FE8FA4E6}"/>
              </a:ext>
            </a:extLst>
          </p:cNvPr>
          <p:cNvSpPr>
            <a:spLocks noEditPoints="1"/>
          </p:cNvSpPr>
          <p:nvPr/>
        </p:nvSpPr>
        <p:spPr bwMode="auto">
          <a:xfrm>
            <a:off x="7280809" y="2839968"/>
            <a:ext cx="874873" cy="896635"/>
          </a:xfrm>
          <a:custGeom>
            <a:avLst/>
            <a:gdLst>
              <a:gd name="T0" fmla="*/ 858 w 870"/>
              <a:gd name="T1" fmla="*/ 151 h 891"/>
              <a:gd name="T2" fmla="*/ 717 w 870"/>
              <a:gd name="T3" fmla="*/ 432 h 891"/>
              <a:gd name="T4" fmla="*/ 700 w 870"/>
              <a:gd name="T5" fmla="*/ 482 h 891"/>
              <a:gd name="T6" fmla="*/ 619 w 870"/>
              <a:gd name="T7" fmla="*/ 672 h 891"/>
              <a:gd name="T8" fmla="*/ 757 w 870"/>
              <a:gd name="T9" fmla="*/ 691 h 891"/>
              <a:gd name="T10" fmla="*/ 814 w 870"/>
              <a:gd name="T11" fmla="*/ 841 h 891"/>
              <a:gd name="T12" fmla="*/ 264 w 870"/>
              <a:gd name="T13" fmla="*/ 890 h 891"/>
              <a:gd name="T14" fmla="*/ 183 w 870"/>
              <a:gd name="T15" fmla="*/ 797 h 891"/>
              <a:gd name="T16" fmla="*/ 21 w 870"/>
              <a:gd name="T17" fmla="*/ 612 h 891"/>
              <a:gd name="T18" fmla="*/ 45 w 870"/>
              <a:gd name="T19" fmla="*/ 518 h 891"/>
              <a:gd name="T20" fmla="*/ 78 w 870"/>
              <a:gd name="T21" fmla="*/ 373 h 891"/>
              <a:gd name="T22" fmla="*/ 182 w 870"/>
              <a:gd name="T23" fmla="*/ 371 h 891"/>
              <a:gd name="T24" fmla="*/ 83 w 870"/>
              <a:gd name="T25" fmla="*/ 399 h 891"/>
              <a:gd name="T26" fmla="*/ 72 w 870"/>
              <a:gd name="T27" fmla="*/ 504 h 891"/>
              <a:gd name="T28" fmla="*/ 119 w 870"/>
              <a:gd name="T29" fmla="*/ 589 h 891"/>
              <a:gd name="T30" fmla="*/ 385 w 870"/>
              <a:gd name="T31" fmla="*/ 486 h 891"/>
              <a:gd name="T32" fmla="*/ 375 w 870"/>
              <a:gd name="T33" fmla="*/ 404 h 891"/>
              <a:gd name="T34" fmla="*/ 272 w 870"/>
              <a:gd name="T35" fmla="*/ 404 h 891"/>
              <a:gd name="T36" fmla="*/ 346 w 870"/>
              <a:gd name="T37" fmla="*/ 355 h 891"/>
              <a:gd name="T38" fmla="*/ 412 w 870"/>
              <a:gd name="T39" fmla="*/ 422 h 891"/>
              <a:gd name="T40" fmla="*/ 434 w 870"/>
              <a:gd name="T41" fmla="*/ 552 h 891"/>
              <a:gd name="T42" fmla="*/ 302 w 870"/>
              <a:gd name="T43" fmla="*/ 758 h 891"/>
              <a:gd name="T44" fmla="*/ 242 w 870"/>
              <a:gd name="T45" fmla="*/ 841 h 891"/>
              <a:gd name="T46" fmla="*/ 274 w 870"/>
              <a:gd name="T47" fmla="*/ 863 h 891"/>
              <a:gd name="T48" fmla="*/ 756 w 870"/>
              <a:gd name="T49" fmla="*/ 863 h 891"/>
              <a:gd name="T50" fmla="*/ 786 w 870"/>
              <a:gd name="T51" fmla="*/ 751 h 891"/>
              <a:gd name="T52" fmla="*/ 648 w 870"/>
              <a:gd name="T53" fmla="*/ 719 h 891"/>
              <a:gd name="T54" fmla="*/ 574 w 870"/>
              <a:gd name="T55" fmla="*/ 650 h 891"/>
              <a:gd name="T56" fmla="*/ 516 w 870"/>
              <a:gd name="T57" fmla="*/ 463 h 891"/>
              <a:gd name="T58" fmla="*/ 345 w 870"/>
              <a:gd name="T59" fmla="*/ 211 h 891"/>
              <a:gd name="T60" fmla="*/ 593 w 870"/>
              <a:gd name="T61" fmla="*/ 83 h 891"/>
              <a:gd name="T62" fmla="*/ 410 w 870"/>
              <a:gd name="T63" fmla="*/ 576 h 891"/>
              <a:gd name="T64" fmla="*/ 381 w 870"/>
              <a:gd name="T65" fmla="*/ 586 h 891"/>
              <a:gd name="T66" fmla="*/ 224 w 870"/>
              <a:gd name="T67" fmla="*/ 715 h 891"/>
              <a:gd name="T68" fmla="*/ 71 w 870"/>
              <a:gd name="T69" fmla="*/ 572 h 891"/>
              <a:gd name="T70" fmla="*/ 46 w 870"/>
              <a:gd name="T71" fmla="*/ 587 h 891"/>
              <a:gd name="T72" fmla="*/ 160 w 870"/>
              <a:gd name="T73" fmla="*/ 726 h 891"/>
              <a:gd name="T74" fmla="*/ 216 w 870"/>
              <a:gd name="T75" fmla="*/ 809 h 891"/>
              <a:gd name="T76" fmla="*/ 301 w 870"/>
              <a:gd name="T77" fmla="*/ 727 h 891"/>
              <a:gd name="T78" fmla="*/ 602 w 870"/>
              <a:gd name="T79" fmla="*/ 274 h 891"/>
              <a:gd name="T80" fmla="*/ 558 w 870"/>
              <a:gd name="T81" fmla="*/ 380 h 891"/>
              <a:gd name="T82" fmla="*/ 690 w 870"/>
              <a:gd name="T83" fmla="*/ 354 h 891"/>
              <a:gd name="T84" fmla="*/ 604 w 870"/>
              <a:gd name="T85" fmla="*/ 454 h 891"/>
              <a:gd name="T86" fmla="*/ 600 w 870"/>
              <a:gd name="T87" fmla="*/ 625 h 891"/>
              <a:gd name="T88" fmla="*/ 604 w 870"/>
              <a:gd name="T89" fmla="*/ 454 h 891"/>
              <a:gd name="T90" fmla="*/ 228 w 870"/>
              <a:gd name="T91" fmla="*/ 686 h 891"/>
              <a:gd name="T92" fmla="*/ 127 w 870"/>
              <a:gd name="T93" fmla="*/ 631 h 891"/>
              <a:gd name="T94" fmla="*/ 495 w 870"/>
              <a:gd name="T95" fmla="*/ 222 h 891"/>
              <a:gd name="T96" fmla="*/ 495 w 870"/>
              <a:gd name="T97" fmla="*/ 298 h 891"/>
              <a:gd name="T98" fmla="*/ 681 w 870"/>
              <a:gd name="T99" fmla="*/ 207 h 891"/>
              <a:gd name="T100" fmla="*/ 617 w 870"/>
              <a:gd name="T101" fmla="*/ 207 h 891"/>
              <a:gd name="T102" fmla="*/ 681 w 870"/>
              <a:gd name="T103" fmla="*/ 207 h 891"/>
              <a:gd name="T104" fmla="*/ 562 w 870"/>
              <a:gd name="T105" fmla="*/ 161 h 891"/>
              <a:gd name="T106" fmla="*/ 563 w 870"/>
              <a:gd name="T107" fmla="*/ 237 h 891"/>
              <a:gd name="T108" fmla="*/ 748 w 870"/>
              <a:gd name="T109" fmla="*/ 271 h 891"/>
              <a:gd name="T110" fmla="*/ 683 w 870"/>
              <a:gd name="T111" fmla="*/ 270 h 891"/>
              <a:gd name="T112" fmla="*/ 748 w 870"/>
              <a:gd name="T113" fmla="*/ 27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0" h="891">
                <a:moveTo>
                  <a:pt x="603" y="92"/>
                </a:moveTo>
                <a:cubicBezTo>
                  <a:pt x="686" y="0"/>
                  <a:pt x="829" y="36"/>
                  <a:pt x="858" y="151"/>
                </a:cubicBezTo>
                <a:cubicBezTo>
                  <a:pt x="870" y="195"/>
                  <a:pt x="861" y="238"/>
                  <a:pt x="841" y="279"/>
                </a:cubicBezTo>
                <a:cubicBezTo>
                  <a:pt x="811" y="340"/>
                  <a:pt x="767" y="388"/>
                  <a:pt x="717" y="432"/>
                </a:cubicBezTo>
                <a:cubicBezTo>
                  <a:pt x="707" y="441"/>
                  <a:pt x="697" y="449"/>
                  <a:pt x="686" y="459"/>
                </a:cubicBezTo>
                <a:cubicBezTo>
                  <a:pt x="692" y="468"/>
                  <a:pt x="696" y="475"/>
                  <a:pt x="700" y="482"/>
                </a:cubicBezTo>
                <a:cubicBezTo>
                  <a:pt x="736" y="546"/>
                  <a:pt x="708" y="622"/>
                  <a:pt x="639" y="646"/>
                </a:cubicBezTo>
                <a:cubicBezTo>
                  <a:pt x="625" y="651"/>
                  <a:pt x="611" y="655"/>
                  <a:pt x="619" y="672"/>
                </a:cubicBezTo>
                <a:cubicBezTo>
                  <a:pt x="623" y="681"/>
                  <a:pt x="638" y="689"/>
                  <a:pt x="648" y="690"/>
                </a:cubicBezTo>
                <a:cubicBezTo>
                  <a:pt x="684" y="692"/>
                  <a:pt x="721" y="691"/>
                  <a:pt x="757" y="691"/>
                </a:cubicBezTo>
                <a:cubicBezTo>
                  <a:pt x="798" y="692"/>
                  <a:pt x="814" y="708"/>
                  <a:pt x="814" y="750"/>
                </a:cubicBezTo>
                <a:cubicBezTo>
                  <a:pt x="814" y="780"/>
                  <a:pt x="815" y="811"/>
                  <a:pt x="814" y="841"/>
                </a:cubicBezTo>
                <a:cubicBezTo>
                  <a:pt x="812" y="874"/>
                  <a:pt x="796" y="890"/>
                  <a:pt x="763" y="890"/>
                </a:cubicBezTo>
                <a:cubicBezTo>
                  <a:pt x="597" y="891"/>
                  <a:pt x="430" y="891"/>
                  <a:pt x="264" y="890"/>
                </a:cubicBezTo>
                <a:cubicBezTo>
                  <a:pt x="256" y="890"/>
                  <a:pt x="248" y="889"/>
                  <a:pt x="241" y="887"/>
                </a:cubicBezTo>
                <a:cubicBezTo>
                  <a:pt x="225" y="880"/>
                  <a:pt x="182" y="814"/>
                  <a:pt x="183" y="797"/>
                </a:cubicBezTo>
                <a:cubicBezTo>
                  <a:pt x="186" y="775"/>
                  <a:pt x="176" y="765"/>
                  <a:pt x="157" y="757"/>
                </a:cubicBezTo>
                <a:cubicBezTo>
                  <a:pt x="91" y="728"/>
                  <a:pt x="37" y="687"/>
                  <a:pt x="21" y="612"/>
                </a:cubicBezTo>
                <a:cubicBezTo>
                  <a:pt x="16" y="586"/>
                  <a:pt x="0" y="555"/>
                  <a:pt x="41" y="539"/>
                </a:cubicBezTo>
                <a:cubicBezTo>
                  <a:pt x="44" y="538"/>
                  <a:pt x="45" y="526"/>
                  <a:pt x="45" y="518"/>
                </a:cubicBezTo>
                <a:cubicBezTo>
                  <a:pt x="45" y="486"/>
                  <a:pt x="45" y="453"/>
                  <a:pt x="45" y="421"/>
                </a:cubicBezTo>
                <a:cubicBezTo>
                  <a:pt x="44" y="396"/>
                  <a:pt x="55" y="381"/>
                  <a:pt x="78" y="373"/>
                </a:cubicBezTo>
                <a:cubicBezTo>
                  <a:pt x="85" y="371"/>
                  <a:pt x="92" y="368"/>
                  <a:pt x="97" y="363"/>
                </a:cubicBezTo>
                <a:cubicBezTo>
                  <a:pt x="120" y="344"/>
                  <a:pt x="164" y="347"/>
                  <a:pt x="182" y="371"/>
                </a:cubicBezTo>
                <a:cubicBezTo>
                  <a:pt x="194" y="387"/>
                  <a:pt x="189" y="400"/>
                  <a:pt x="174" y="410"/>
                </a:cubicBezTo>
                <a:cubicBezTo>
                  <a:pt x="145" y="431"/>
                  <a:pt x="118" y="429"/>
                  <a:pt x="83" y="399"/>
                </a:cubicBezTo>
                <a:cubicBezTo>
                  <a:pt x="79" y="409"/>
                  <a:pt x="74" y="418"/>
                  <a:pt x="73" y="427"/>
                </a:cubicBezTo>
                <a:cubicBezTo>
                  <a:pt x="72" y="452"/>
                  <a:pt x="72" y="478"/>
                  <a:pt x="72" y="504"/>
                </a:cubicBezTo>
                <a:cubicBezTo>
                  <a:pt x="72" y="522"/>
                  <a:pt x="68" y="540"/>
                  <a:pt x="93" y="551"/>
                </a:cubicBezTo>
                <a:cubicBezTo>
                  <a:pt x="105" y="556"/>
                  <a:pt x="107" y="579"/>
                  <a:pt x="119" y="589"/>
                </a:cubicBezTo>
                <a:cubicBezTo>
                  <a:pt x="183" y="641"/>
                  <a:pt x="291" y="635"/>
                  <a:pt x="347" y="575"/>
                </a:cubicBezTo>
                <a:cubicBezTo>
                  <a:pt x="369" y="551"/>
                  <a:pt x="395" y="526"/>
                  <a:pt x="385" y="486"/>
                </a:cubicBezTo>
                <a:cubicBezTo>
                  <a:pt x="380" y="466"/>
                  <a:pt x="385" y="444"/>
                  <a:pt x="384" y="423"/>
                </a:cubicBezTo>
                <a:cubicBezTo>
                  <a:pt x="384" y="416"/>
                  <a:pt x="380" y="407"/>
                  <a:pt x="375" y="404"/>
                </a:cubicBezTo>
                <a:cubicBezTo>
                  <a:pt x="372" y="402"/>
                  <a:pt x="362" y="407"/>
                  <a:pt x="357" y="411"/>
                </a:cubicBezTo>
                <a:cubicBezTo>
                  <a:pt x="333" y="430"/>
                  <a:pt x="290" y="428"/>
                  <a:pt x="272" y="404"/>
                </a:cubicBezTo>
                <a:cubicBezTo>
                  <a:pt x="267" y="397"/>
                  <a:pt x="266" y="383"/>
                  <a:pt x="270" y="376"/>
                </a:cubicBezTo>
                <a:cubicBezTo>
                  <a:pt x="280" y="354"/>
                  <a:pt x="326" y="343"/>
                  <a:pt x="346" y="355"/>
                </a:cubicBezTo>
                <a:cubicBezTo>
                  <a:pt x="360" y="363"/>
                  <a:pt x="376" y="367"/>
                  <a:pt x="386" y="378"/>
                </a:cubicBezTo>
                <a:cubicBezTo>
                  <a:pt x="398" y="390"/>
                  <a:pt x="409" y="406"/>
                  <a:pt x="412" y="422"/>
                </a:cubicBezTo>
                <a:cubicBezTo>
                  <a:pt x="416" y="445"/>
                  <a:pt x="413" y="470"/>
                  <a:pt x="413" y="494"/>
                </a:cubicBezTo>
                <a:cubicBezTo>
                  <a:pt x="414" y="515"/>
                  <a:pt x="406" y="539"/>
                  <a:pt x="434" y="552"/>
                </a:cubicBezTo>
                <a:cubicBezTo>
                  <a:pt x="440" y="554"/>
                  <a:pt x="442" y="573"/>
                  <a:pt x="440" y="583"/>
                </a:cubicBezTo>
                <a:cubicBezTo>
                  <a:pt x="428" y="668"/>
                  <a:pt x="383" y="728"/>
                  <a:pt x="302" y="758"/>
                </a:cubicBezTo>
                <a:cubicBezTo>
                  <a:pt x="282" y="765"/>
                  <a:pt x="271" y="774"/>
                  <a:pt x="275" y="796"/>
                </a:cubicBezTo>
                <a:cubicBezTo>
                  <a:pt x="280" y="821"/>
                  <a:pt x="267" y="836"/>
                  <a:pt x="242" y="841"/>
                </a:cubicBezTo>
                <a:cubicBezTo>
                  <a:pt x="241" y="844"/>
                  <a:pt x="241" y="847"/>
                  <a:pt x="241" y="850"/>
                </a:cubicBezTo>
                <a:cubicBezTo>
                  <a:pt x="252" y="855"/>
                  <a:pt x="263" y="862"/>
                  <a:pt x="274" y="863"/>
                </a:cubicBezTo>
                <a:cubicBezTo>
                  <a:pt x="414" y="864"/>
                  <a:pt x="554" y="863"/>
                  <a:pt x="693" y="863"/>
                </a:cubicBezTo>
                <a:cubicBezTo>
                  <a:pt x="714" y="863"/>
                  <a:pt x="735" y="863"/>
                  <a:pt x="756" y="863"/>
                </a:cubicBezTo>
                <a:cubicBezTo>
                  <a:pt x="776" y="864"/>
                  <a:pt x="786" y="855"/>
                  <a:pt x="786" y="834"/>
                </a:cubicBezTo>
                <a:cubicBezTo>
                  <a:pt x="785" y="806"/>
                  <a:pt x="785" y="779"/>
                  <a:pt x="786" y="751"/>
                </a:cubicBezTo>
                <a:cubicBezTo>
                  <a:pt x="787" y="728"/>
                  <a:pt x="778" y="718"/>
                  <a:pt x="754" y="718"/>
                </a:cubicBezTo>
                <a:cubicBezTo>
                  <a:pt x="719" y="719"/>
                  <a:pt x="683" y="719"/>
                  <a:pt x="648" y="719"/>
                </a:cubicBezTo>
                <a:cubicBezTo>
                  <a:pt x="606" y="719"/>
                  <a:pt x="595" y="709"/>
                  <a:pt x="588" y="667"/>
                </a:cubicBezTo>
                <a:cubicBezTo>
                  <a:pt x="587" y="660"/>
                  <a:pt x="580" y="652"/>
                  <a:pt x="574" y="650"/>
                </a:cubicBezTo>
                <a:cubicBezTo>
                  <a:pt x="489" y="618"/>
                  <a:pt x="464" y="543"/>
                  <a:pt x="515" y="466"/>
                </a:cubicBezTo>
                <a:cubicBezTo>
                  <a:pt x="516" y="464"/>
                  <a:pt x="517" y="462"/>
                  <a:pt x="516" y="463"/>
                </a:cubicBezTo>
                <a:cubicBezTo>
                  <a:pt x="474" y="416"/>
                  <a:pt x="429" y="374"/>
                  <a:pt x="394" y="325"/>
                </a:cubicBezTo>
                <a:cubicBezTo>
                  <a:pt x="370" y="292"/>
                  <a:pt x="354" y="251"/>
                  <a:pt x="345" y="211"/>
                </a:cubicBezTo>
                <a:cubicBezTo>
                  <a:pt x="331" y="145"/>
                  <a:pt x="364" y="85"/>
                  <a:pt x="421" y="55"/>
                </a:cubicBezTo>
                <a:cubicBezTo>
                  <a:pt x="478" y="26"/>
                  <a:pt x="543" y="37"/>
                  <a:pt x="593" y="83"/>
                </a:cubicBezTo>
                <a:cubicBezTo>
                  <a:pt x="596" y="86"/>
                  <a:pt x="598" y="88"/>
                  <a:pt x="603" y="92"/>
                </a:cubicBezTo>
                <a:close/>
                <a:moveTo>
                  <a:pt x="410" y="576"/>
                </a:moveTo>
                <a:cubicBezTo>
                  <a:pt x="408" y="573"/>
                  <a:pt x="405" y="570"/>
                  <a:pt x="402" y="567"/>
                </a:cubicBezTo>
                <a:cubicBezTo>
                  <a:pt x="395" y="574"/>
                  <a:pt x="388" y="580"/>
                  <a:pt x="381" y="586"/>
                </a:cubicBezTo>
                <a:cubicBezTo>
                  <a:pt x="379" y="588"/>
                  <a:pt x="380" y="592"/>
                  <a:pt x="379" y="595"/>
                </a:cubicBezTo>
                <a:cubicBezTo>
                  <a:pt x="363" y="664"/>
                  <a:pt x="298" y="714"/>
                  <a:pt x="224" y="715"/>
                </a:cubicBezTo>
                <a:cubicBezTo>
                  <a:pt x="155" y="716"/>
                  <a:pt x="96" y="669"/>
                  <a:pt x="78" y="599"/>
                </a:cubicBezTo>
                <a:cubicBezTo>
                  <a:pt x="76" y="590"/>
                  <a:pt x="74" y="581"/>
                  <a:pt x="71" y="572"/>
                </a:cubicBezTo>
                <a:cubicBezTo>
                  <a:pt x="62" y="572"/>
                  <a:pt x="55" y="572"/>
                  <a:pt x="47" y="572"/>
                </a:cubicBezTo>
                <a:cubicBezTo>
                  <a:pt x="46" y="578"/>
                  <a:pt x="46" y="583"/>
                  <a:pt x="46" y="587"/>
                </a:cubicBezTo>
                <a:cubicBezTo>
                  <a:pt x="47" y="594"/>
                  <a:pt x="48" y="601"/>
                  <a:pt x="49" y="607"/>
                </a:cubicBezTo>
                <a:cubicBezTo>
                  <a:pt x="64" y="667"/>
                  <a:pt x="104" y="707"/>
                  <a:pt x="160" y="726"/>
                </a:cubicBezTo>
                <a:cubicBezTo>
                  <a:pt x="200" y="739"/>
                  <a:pt x="219" y="759"/>
                  <a:pt x="212" y="802"/>
                </a:cubicBezTo>
                <a:cubicBezTo>
                  <a:pt x="212" y="803"/>
                  <a:pt x="214" y="805"/>
                  <a:pt x="216" y="809"/>
                </a:cubicBezTo>
                <a:cubicBezTo>
                  <a:pt x="225" y="808"/>
                  <a:pt x="234" y="808"/>
                  <a:pt x="249" y="807"/>
                </a:cubicBezTo>
                <a:cubicBezTo>
                  <a:pt x="232" y="755"/>
                  <a:pt x="264" y="743"/>
                  <a:pt x="301" y="727"/>
                </a:cubicBezTo>
                <a:cubicBezTo>
                  <a:pt x="367" y="700"/>
                  <a:pt x="406" y="649"/>
                  <a:pt x="410" y="576"/>
                </a:cubicBezTo>
                <a:close/>
                <a:moveTo>
                  <a:pt x="602" y="274"/>
                </a:moveTo>
                <a:cubicBezTo>
                  <a:pt x="558" y="274"/>
                  <a:pt x="524" y="303"/>
                  <a:pt x="517" y="347"/>
                </a:cubicBezTo>
                <a:cubicBezTo>
                  <a:pt x="512" y="379"/>
                  <a:pt x="529" y="395"/>
                  <a:pt x="558" y="380"/>
                </a:cubicBezTo>
                <a:cubicBezTo>
                  <a:pt x="590" y="364"/>
                  <a:pt x="618" y="364"/>
                  <a:pt x="650" y="381"/>
                </a:cubicBezTo>
                <a:cubicBezTo>
                  <a:pt x="675" y="394"/>
                  <a:pt x="689" y="382"/>
                  <a:pt x="690" y="354"/>
                </a:cubicBezTo>
                <a:cubicBezTo>
                  <a:pt x="690" y="309"/>
                  <a:pt x="652" y="274"/>
                  <a:pt x="602" y="274"/>
                </a:cubicBezTo>
                <a:close/>
                <a:moveTo>
                  <a:pt x="604" y="454"/>
                </a:moveTo>
                <a:cubicBezTo>
                  <a:pt x="558" y="453"/>
                  <a:pt x="518" y="490"/>
                  <a:pt x="517" y="536"/>
                </a:cubicBezTo>
                <a:cubicBezTo>
                  <a:pt x="516" y="583"/>
                  <a:pt x="553" y="623"/>
                  <a:pt x="600" y="625"/>
                </a:cubicBezTo>
                <a:cubicBezTo>
                  <a:pt x="646" y="627"/>
                  <a:pt x="687" y="588"/>
                  <a:pt x="688" y="541"/>
                </a:cubicBezTo>
                <a:cubicBezTo>
                  <a:pt x="688" y="494"/>
                  <a:pt x="650" y="455"/>
                  <a:pt x="604" y="454"/>
                </a:cubicBezTo>
                <a:close/>
                <a:moveTo>
                  <a:pt x="127" y="631"/>
                </a:moveTo>
                <a:cubicBezTo>
                  <a:pt x="149" y="672"/>
                  <a:pt x="185" y="686"/>
                  <a:pt x="228" y="686"/>
                </a:cubicBezTo>
                <a:cubicBezTo>
                  <a:pt x="276" y="686"/>
                  <a:pt x="319" y="659"/>
                  <a:pt x="333" y="621"/>
                </a:cubicBezTo>
                <a:cubicBezTo>
                  <a:pt x="265" y="661"/>
                  <a:pt x="197" y="662"/>
                  <a:pt x="127" y="631"/>
                </a:cubicBezTo>
                <a:close/>
                <a:moveTo>
                  <a:pt x="532" y="272"/>
                </a:moveTo>
                <a:cubicBezTo>
                  <a:pt x="517" y="251"/>
                  <a:pt x="506" y="237"/>
                  <a:pt x="495" y="222"/>
                </a:cubicBezTo>
                <a:cubicBezTo>
                  <a:pt x="486" y="238"/>
                  <a:pt x="472" y="253"/>
                  <a:pt x="468" y="271"/>
                </a:cubicBezTo>
                <a:cubicBezTo>
                  <a:pt x="463" y="288"/>
                  <a:pt x="477" y="301"/>
                  <a:pt x="495" y="298"/>
                </a:cubicBezTo>
                <a:cubicBezTo>
                  <a:pt x="507" y="295"/>
                  <a:pt x="517" y="284"/>
                  <a:pt x="532" y="272"/>
                </a:cubicBezTo>
                <a:close/>
                <a:moveTo>
                  <a:pt x="681" y="207"/>
                </a:moveTo>
                <a:cubicBezTo>
                  <a:pt x="665" y="187"/>
                  <a:pt x="654" y="174"/>
                  <a:pt x="642" y="160"/>
                </a:cubicBezTo>
                <a:cubicBezTo>
                  <a:pt x="634" y="176"/>
                  <a:pt x="621" y="191"/>
                  <a:pt x="617" y="207"/>
                </a:cubicBezTo>
                <a:cubicBezTo>
                  <a:pt x="613" y="224"/>
                  <a:pt x="625" y="240"/>
                  <a:pt x="643" y="236"/>
                </a:cubicBezTo>
                <a:cubicBezTo>
                  <a:pt x="655" y="234"/>
                  <a:pt x="665" y="220"/>
                  <a:pt x="681" y="207"/>
                </a:cubicBezTo>
                <a:close/>
                <a:moveTo>
                  <a:pt x="601" y="211"/>
                </a:moveTo>
                <a:cubicBezTo>
                  <a:pt x="585" y="190"/>
                  <a:pt x="573" y="175"/>
                  <a:pt x="562" y="161"/>
                </a:cubicBezTo>
                <a:cubicBezTo>
                  <a:pt x="553" y="176"/>
                  <a:pt x="540" y="191"/>
                  <a:pt x="537" y="208"/>
                </a:cubicBezTo>
                <a:cubicBezTo>
                  <a:pt x="536" y="216"/>
                  <a:pt x="552" y="235"/>
                  <a:pt x="563" y="237"/>
                </a:cubicBezTo>
                <a:cubicBezTo>
                  <a:pt x="572" y="238"/>
                  <a:pt x="584" y="223"/>
                  <a:pt x="601" y="211"/>
                </a:cubicBezTo>
                <a:close/>
                <a:moveTo>
                  <a:pt x="748" y="271"/>
                </a:moveTo>
                <a:cubicBezTo>
                  <a:pt x="732" y="251"/>
                  <a:pt x="724" y="234"/>
                  <a:pt x="710" y="224"/>
                </a:cubicBezTo>
                <a:cubicBezTo>
                  <a:pt x="701" y="217"/>
                  <a:pt x="682" y="249"/>
                  <a:pt x="683" y="270"/>
                </a:cubicBezTo>
                <a:cubicBezTo>
                  <a:pt x="684" y="288"/>
                  <a:pt x="693" y="302"/>
                  <a:pt x="711" y="298"/>
                </a:cubicBezTo>
                <a:cubicBezTo>
                  <a:pt x="723" y="296"/>
                  <a:pt x="732" y="283"/>
                  <a:pt x="748" y="27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grpSp>
        <p:nvGrpSpPr>
          <p:cNvPr id="3" name="Google Shape;1337;p49">
            <a:extLst>
              <a:ext uri="{FF2B5EF4-FFF2-40B4-BE49-F238E27FC236}">
                <a16:creationId xmlns:a16="http://schemas.microsoft.com/office/drawing/2014/main" id="{4D38C350-76E7-99F3-3001-8B97D52DA933}"/>
              </a:ext>
            </a:extLst>
          </p:cNvPr>
          <p:cNvGrpSpPr/>
          <p:nvPr/>
        </p:nvGrpSpPr>
        <p:grpSpPr>
          <a:xfrm>
            <a:off x="3619517" y="3001860"/>
            <a:ext cx="829121" cy="716653"/>
            <a:chOff x="750995" y="1426352"/>
            <a:chExt cx="351609" cy="412846"/>
          </a:xfrm>
        </p:grpSpPr>
        <p:sp>
          <p:nvSpPr>
            <p:cNvPr id="7" name="Google Shape;1338;p49">
              <a:extLst>
                <a:ext uri="{FF2B5EF4-FFF2-40B4-BE49-F238E27FC236}">
                  <a16:creationId xmlns:a16="http://schemas.microsoft.com/office/drawing/2014/main" id="{E9BD08D6-3B36-DDE7-1990-019F0D593A67}"/>
                </a:ext>
              </a:extLst>
            </p:cNvPr>
            <p:cNvSpPr/>
            <p:nvPr/>
          </p:nvSpPr>
          <p:spPr>
            <a:xfrm>
              <a:off x="928680" y="1449943"/>
              <a:ext cx="67636" cy="90349"/>
            </a:xfrm>
            <a:custGeom>
              <a:avLst/>
              <a:gdLst/>
              <a:ahLst/>
              <a:cxnLst/>
              <a:rect l="l" t="t" r="r" b="b"/>
              <a:pathLst>
                <a:path w="539" h="720" extrusionOk="0">
                  <a:moveTo>
                    <a:pt x="270" y="98"/>
                  </a:moveTo>
                  <a:cubicBezTo>
                    <a:pt x="361" y="98"/>
                    <a:pt x="441" y="221"/>
                    <a:pt x="441" y="361"/>
                  </a:cubicBezTo>
                  <a:cubicBezTo>
                    <a:pt x="441" y="501"/>
                    <a:pt x="361" y="624"/>
                    <a:pt x="270" y="624"/>
                  </a:cubicBezTo>
                  <a:cubicBezTo>
                    <a:pt x="178" y="624"/>
                    <a:pt x="98" y="501"/>
                    <a:pt x="98" y="361"/>
                  </a:cubicBezTo>
                  <a:cubicBezTo>
                    <a:pt x="97" y="221"/>
                    <a:pt x="178" y="98"/>
                    <a:pt x="270" y="98"/>
                  </a:cubicBezTo>
                  <a:close/>
                  <a:moveTo>
                    <a:pt x="270" y="1"/>
                  </a:moveTo>
                  <a:cubicBezTo>
                    <a:pt x="198" y="1"/>
                    <a:pt x="126" y="41"/>
                    <a:pt x="76" y="114"/>
                  </a:cubicBezTo>
                  <a:cubicBezTo>
                    <a:pt x="29" y="182"/>
                    <a:pt x="1" y="269"/>
                    <a:pt x="1" y="360"/>
                  </a:cubicBezTo>
                  <a:cubicBezTo>
                    <a:pt x="1" y="451"/>
                    <a:pt x="27" y="539"/>
                    <a:pt x="76" y="607"/>
                  </a:cubicBezTo>
                  <a:cubicBezTo>
                    <a:pt x="126" y="679"/>
                    <a:pt x="197" y="719"/>
                    <a:pt x="270" y="719"/>
                  </a:cubicBezTo>
                  <a:cubicBezTo>
                    <a:pt x="343" y="719"/>
                    <a:pt x="414" y="679"/>
                    <a:pt x="464" y="607"/>
                  </a:cubicBezTo>
                  <a:cubicBezTo>
                    <a:pt x="511" y="539"/>
                    <a:pt x="538" y="451"/>
                    <a:pt x="538" y="360"/>
                  </a:cubicBezTo>
                  <a:cubicBezTo>
                    <a:pt x="538" y="268"/>
                    <a:pt x="512" y="180"/>
                    <a:pt x="464" y="114"/>
                  </a:cubicBezTo>
                  <a:cubicBezTo>
                    <a:pt x="413" y="41"/>
                    <a:pt x="341" y="1"/>
                    <a:pt x="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 name="Google Shape;1339;p49">
              <a:extLst>
                <a:ext uri="{FF2B5EF4-FFF2-40B4-BE49-F238E27FC236}">
                  <a16:creationId xmlns:a16="http://schemas.microsoft.com/office/drawing/2014/main" id="{4AAC49AC-D11A-3B5C-858D-7B11793613BE}"/>
                </a:ext>
              </a:extLst>
            </p:cNvPr>
            <p:cNvSpPr/>
            <p:nvPr/>
          </p:nvSpPr>
          <p:spPr>
            <a:xfrm>
              <a:off x="750995" y="1426352"/>
              <a:ext cx="351609" cy="412846"/>
            </a:xfrm>
            <a:custGeom>
              <a:avLst/>
              <a:gdLst/>
              <a:ahLst/>
              <a:cxnLst/>
              <a:rect l="l" t="t" r="r" b="b"/>
              <a:pathLst>
                <a:path w="2802" h="3290" extrusionOk="0">
                  <a:moveTo>
                    <a:pt x="2703" y="101"/>
                  </a:moveTo>
                  <a:lnTo>
                    <a:pt x="2703" y="202"/>
                  </a:lnTo>
                  <a:cubicBezTo>
                    <a:pt x="2551" y="219"/>
                    <a:pt x="2433" y="349"/>
                    <a:pt x="2433" y="504"/>
                  </a:cubicBezTo>
                  <a:lnTo>
                    <a:pt x="2433" y="832"/>
                  </a:lnTo>
                  <a:lnTo>
                    <a:pt x="2381" y="832"/>
                  </a:lnTo>
                  <a:cubicBezTo>
                    <a:pt x="2372" y="832"/>
                    <a:pt x="2365" y="826"/>
                    <a:pt x="2365" y="816"/>
                  </a:cubicBezTo>
                  <a:lnTo>
                    <a:pt x="2365" y="486"/>
                  </a:lnTo>
                  <a:cubicBezTo>
                    <a:pt x="2365" y="289"/>
                    <a:pt x="2514" y="126"/>
                    <a:pt x="2703" y="101"/>
                  </a:cubicBezTo>
                  <a:close/>
                  <a:moveTo>
                    <a:pt x="2613" y="927"/>
                  </a:moveTo>
                  <a:lnTo>
                    <a:pt x="2613" y="1132"/>
                  </a:lnTo>
                  <a:lnTo>
                    <a:pt x="2456" y="1132"/>
                  </a:lnTo>
                  <a:lnTo>
                    <a:pt x="2456" y="927"/>
                  </a:lnTo>
                  <a:close/>
                  <a:moveTo>
                    <a:pt x="2703" y="1865"/>
                  </a:moveTo>
                  <a:lnTo>
                    <a:pt x="2703" y="1962"/>
                  </a:lnTo>
                  <a:lnTo>
                    <a:pt x="2365" y="1962"/>
                  </a:lnTo>
                  <a:lnTo>
                    <a:pt x="2365" y="1865"/>
                  </a:lnTo>
                  <a:close/>
                  <a:moveTo>
                    <a:pt x="2703" y="2057"/>
                  </a:moveTo>
                  <a:lnTo>
                    <a:pt x="2703" y="2884"/>
                  </a:lnTo>
                  <a:lnTo>
                    <a:pt x="2462" y="2884"/>
                  </a:lnTo>
                  <a:cubicBezTo>
                    <a:pt x="2494" y="2808"/>
                    <a:pt x="2511" y="2724"/>
                    <a:pt x="2511" y="2636"/>
                  </a:cubicBezTo>
                  <a:cubicBezTo>
                    <a:pt x="2511" y="2482"/>
                    <a:pt x="2456" y="2337"/>
                    <a:pt x="2365" y="2226"/>
                  </a:cubicBezTo>
                  <a:lnTo>
                    <a:pt x="2365" y="2057"/>
                  </a:lnTo>
                  <a:close/>
                  <a:moveTo>
                    <a:pt x="1684" y="96"/>
                  </a:moveTo>
                  <a:cubicBezTo>
                    <a:pt x="1783" y="96"/>
                    <a:pt x="1875" y="146"/>
                    <a:pt x="1943" y="233"/>
                  </a:cubicBezTo>
                  <a:cubicBezTo>
                    <a:pt x="2008" y="316"/>
                    <a:pt x="2043" y="430"/>
                    <a:pt x="2043" y="547"/>
                  </a:cubicBezTo>
                  <a:cubicBezTo>
                    <a:pt x="2043" y="665"/>
                    <a:pt x="2008" y="776"/>
                    <a:pt x="1943" y="861"/>
                  </a:cubicBezTo>
                  <a:cubicBezTo>
                    <a:pt x="1908" y="906"/>
                    <a:pt x="1867" y="940"/>
                    <a:pt x="1823" y="964"/>
                  </a:cubicBezTo>
                  <a:cubicBezTo>
                    <a:pt x="1780" y="986"/>
                    <a:pt x="1733" y="997"/>
                    <a:pt x="1684" y="997"/>
                  </a:cubicBezTo>
                  <a:cubicBezTo>
                    <a:pt x="1521" y="997"/>
                    <a:pt x="1383" y="1116"/>
                    <a:pt x="1358" y="1277"/>
                  </a:cubicBezTo>
                  <a:lnTo>
                    <a:pt x="1221" y="2147"/>
                  </a:lnTo>
                  <a:cubicBezTo>
                    <a:pt x="1220" y="2150"/>
                    <a:pt x="1220" y="2155"/>
                    <a:pt x="1221" y="2159"/>
                  </a:cubicBezTo>
                  <a:lnTo>
                    <a:pt x="1249" y="2400"/>
                  </a:lnTo>
                  <a:cubicBezTo>
                    <a:pt x="1221" y="2474"/>
                    <a:pt x="1205" y="2555"/>
                    <a:pt x="1205" y="2636"/>
                  </a:cubicBezTo>
                  <a:cubicBezTo>
                    <a:pt x="1205" y="2773"/>
                    <a:pt x="1247" y="2901"/>
                    <a:pt x="1321" y="3006"/>
                  </a:cubicBezTo>
                  <a:lnTo>
                    <a:pt x="1338" y="3166"/>
                  </a:lnTo>
                  <a:cubicBezTo>
                    <a:pt x="1257" y="3099"/>
                    <a:pt x="1195" y="3008"/>
                    <a:pt x="1162" y="2905"/>
                  </a:cubicBezTo>
                  <a:lnTo>
                    <a:pt x="938" y="2203"/>
                  </a:lnTo>
                  <a:lnTo>
                    <a:pt x="1070" y="2203"/>
                  </a:lnTo>
                  <a:cubicBezTo>
                    <a:pt x="1094" y="2203"/>
                    <a:pt x="1115" y="2184"/>
                    <a:pt x="1118" y="2162"/>
                  </a:cubicBezTo>
                  <a:lnTo>
                    <a:pt x="1300" y="928"/>
                  </a:lnTo>
                  <a:cubicBezTo>
                    <a:pt x="1317" y="804"/>
                    <a:pt x="1327" y="677"/>
                    <a:pt x="1327" y="550"/>
                  </a:cubicBezTo>
                  <a:lnTo>
                    <a:pt x="1327" y="432"/>
                  </a:lnTo>
                  <a:cubicBezTo>
                    <a:pt x="1327" y="405"/>
                    <a:pt x="1306" y="383"/>
                    <a:pt x="1279" y="383"/>
                  </a:cubicBezTo>
                  <a:lnTo>
                    <a:pt x="1222" y="383"/>
                  </a:lnTo>
                  <a:lnTo>
                    <a:pt x="1222" y="269"/>
                  </a:lnTo>
                  <a:lnTo>
                    <a:pt x="1377" y="269"/>
                  </a:lnTo>
                  <a:cubicBezTo>
                    <a:pt x="1393" y="269"/>
                    <a:pt x="1406" y="262"/>
                    <a:pt x="1416" y="248"/>
                  </a:cubicBezTo>
                  <a:cubicBezTo>
                    <a:pt x="1482" y="154"/>
                    <a:pt x="1581" y="96"/>
                    <a:pt x="1684" y="96"/>
                  </a:cubicBezTo>
                  <a:close/>
                  <a:moveTo>
                    <a:pt x="893" y="2382"/>
                  </a:moveTo>
                  <a:lnTo>
                    <a:pt x="1019" y="2775"/>
                  </a:lnTo>
                  <a:lnTo>
                    <a:pt x="959" y="2965"/>
                  </a:lnTo>
                  <a:cubicBezTo>
                    <a:pt x="932" y="3053"/>
                    <a:pt x="875" y="3127"/>
                    <a:pt x="801" y="3178"/>
                  </a:cubicBezTo>
                  <a:lnTo>
                    <a:pt x="893" y="2382"/>
                  </a:lnTo>
                  <a:close/>
                  <a:moveTo>
                    <a:pt x="2703" y="2979"/>
                  </a:moveTo>
                  <a:lnTo>
                    <a:pt x="2703" y="3021"/>
                  </a:lnTo>
                  <a:cubicBezTo>
                    <a:pt x="2703" y="3117"/>
                    <a:pt x="2627" y="3191"/>
                    <a:pt x="2535" y="3191"/>
                  </a:cubicBezTo>
                  <a:cubicBezTo>
                    <a:pt x="2493" y="3191"/>
                    <a:pt x="2453" y="3175"/>
                    <a:pt x="2422" y="3148"/>
                  </a:cubicBezTo>
                  <a:cubicBezTo>
                    <a:pt x="2391" y="3121"/>
                    <a:pt x="2372" y="3084"/>
                    <a:pt x="2366" y="3044"/>
                  </a:cubicBezTo>
                  <a:cubicBezTo>
                    <a:pt x="2384" y="3023"/>
                    <a:pt x="2397" y="3002"/>
                    <a:pt x="2412" y="2979"/>
                  </a:cubicBezTo>
                  <a:close/>
                  <a:moveTo>
                    <a:pt x="456" y="0"/>
                  </a:moveTo>
                  <a:cubicBezTo>
                    <a:pt x="327" y="0"/>
                    <a:pt x="209" y="62"/>
                    <a:pt x="122" y="174"/>
                  </a:cubicBezTo>
                  <a:cubicBezTo>
                    <a:pt x="44" y="274"/>
                    <a:pt x="1" y="408"/>
                    <a:pt x="1" y="547"/>
                  </a:cubicBezTo>
                  <a:cubicBezTo>
                    <a:pt x="1" y="687"/>
                    <a:pt x="44" y="819"/>
                    <a:pt x="122" y="921"/>
                  </a:cubicBezTo>
                  <a:cubicBezTo>
                    <a:pt x="209" y="1032"/>
                    <a:pt x="327" y="1095"/>
                    <a:pt x="456" y="1095"/>
                  </a:cubicBezTo>
                  <a:cubicBezTo>
                    <a:pt x="513" y="1095"/>
                    <a:pt x="566" y="1115"/>
                    <a:pt x="608" y="1151"/>
                  </a:cubicBezTo>
                  <a:cubicBezTo>
                    <a:pt x="650" y="1188"/>
                    <a:pt x="678" y="1237"/>
                    <a:pt x="687" y="1293"/>
                  </a:cubicBezTo>
                  <a:lnTo>
                    <a:pt x="708" y="1424"/>
                  </a:lnTo>
                  <a:cubicBezTo>
                    <a:pt x="711" y="1447"/>
                    <a:pt x="731" y="1464"/>
                    <a:pt x="755" y="1464"/>
                  </a:cubicBezTo>
                  <a:cubicBezTo>
                    <a:pt x="757" y="1464"/>
                    <a:pt x="760" y="1464"/>
                    <a:pt x="762" y="1464"/>
                  </a:cubicBezTo>
                  <a:cubicBezTo>
                    <a:pt x="788" y="1460"/>
                    <a:pt x="807" y="1435"/>
                    <a:pt x="803" y="1409"/>
                  </a:cubicBezTo>
                  <a:lnTo>
                    <a:pt x="782" y="1278"/>
                  </a:lnTo>
                  <a:cubicBezTo>
                    <a:pt x="771" y="1201"/>
                    <a:pt x="730" y="1130"/>
                    <a:pt x="671" y="1079"/>
                  </a:cubicBezTo>
                  <a:cubicBezTo>
                    <a:pt x="610" y="1028"/>
                    <a:pt x="535" y="1000"/>
                    <a:pt x="456" y="1000"/>
                  </a:cubicBezTo>
                  <a:cubicBezTo>
                    <a:pt x="358" y="1000"/>
                    <a:pt x="267" y="952"/>
                    <a:pt x="199" y="864"/>
                  </a:cubicBezTo>
                  <a:cubicBezTo>
                    <a:pt x="133" y="780"/>
                    <a:pt x="97" y="667"/>
                    <a:pt x="97" y="550"/>
                  </a:cubicBezTo>
                  <a:cubicBezTo>
                    <a:pt x="97" y="432"/>
                    <a:pt x="133" y="321"/>
                    <a:pt x="199" y="236"/>
                  </a:cubicBezTo>
                  <a:cubicBezTo>
                    <a:pt x="267" y="148"/>
                    <a:pt x="358" y="100"/>
                    <a:pt x="456" y="100"/>
                  </a:cubicBezTo>
                  <a:cubicBezTo>
                    <a:pt x="555" y="100"/>
                    <a:pt x="646" y="148"/>
                    <a:pt x="714" y="236"/>
                  </a:cubicBezTo>
                  <a:cubicBezTo>
                    <a:pt x="718" y="241"/>
                    <a:pt x="722" y="245"/>
                    <a:pt x="724" y="250"/>
                  </a:cubicBezTo>
                  <a:cubicBezTo>
                    <a:pt x="734" y="263"/>
                    <a:pt x="749" y="271"/>
                    <a:pt x="764" y="271"/>
                  </a:cubicBezTo>
                  <a:lnTo>
                    <a:pt x="918" y="271"/>
                  </a:lnTo>
                  <a:lnTo>
                    <a:pt x="918" y="384"/>
                  </a:lnTo>
                  <a:lnTo>
                    <a:pt x="864" y="384"/>
                  </a:lnTo>
                  <a:cubicBezTo>
                    <a:pt x="838" y="384"/>
                    <a:pt x="815" y="405"/>
                    <a:pt x="815" y="434"/>
                  </a:cubicBezTo>
                  <a:lnTo>
                    <a:pt x="815" y="551"/>
                  </a:lnTo>
                  <a:cubicBezTo>
                    <a:pt x="815" y="678"/>
                    <a:pt x="824" y="806"/>
                    <a:pt x="843" y="929"/>
                  </a:cubicBezTo>
                  <a:lnTo>
                    <a:pt x="1016" y="2107"/>
                  </a:lnTo>
                  <a:lnTo>
                    <a:pt x="914" y="2107"/>
                  </a:lnTo>
                  <a:lnTo>
                    <a:pt x="839" y="1631"/>
                  </a:lnTo>
                  <a:cubicBezTo>
                    <a:pt x="835" y="1608"/>
                    <a:pt x="814" y="1591"/>
                    <a:pt x="791" y="1591"/>
                  </a:cubicBezTo>
                  <a:cubicBezTo>
                    <a:pt x="788" y="1591"/>
                    <a:pt x="786" y="1591"/>
                    <a:pt x="783" y="1591"/>
                  </a:cubicBezTo>
                  <a:cubicBezTo>
                    <a:pt x="757" y="1594"/>
                    <a:pt x="739" y="1620"/>
                    <a:pt x="743" y="1646"/>
                  </a:cubicBezTo>
                  <a:lnTo>
                    <a:pt x="824" y="2155"/>
                  </a:lnTo>
                  <a:lnTo>
                    <a:pt x="702" y="3200"/>
                  </a:lnTo>
                  <a:cubicBezTo>
                    <a:pt x="698" y="3231"/>
                    <a:pt x="713" y="3259"/>
                    <a:pt x="738" y="3276"/>
                  </a:cubicBezTo>
                  <a:cubicBezTo>
                    <a:pt x="751" y="3285"/>
                    <a:pt x="766" y="3289"/>
                    <a:pt x="782" y="3289"/>
                  </a:cubicBezTo>
                  <a:cubicBezTo>
                    <a:pt x="796" y="3289"/>
                    <a:pt x="809" y="3285"/>
                    <a:pt x="822" y="3279"/>
                  </a:cubicBezTo>
                  <a:cubicBezTo>
                    <a:pt x="932" y="3216"/>
                    <a:pt x="1014" y="3113"/>
                    <a:pt x="1052" y="2993"/>
                  </a:cubicBezTo>
                  <a:lnTo>
                    <a:pt x="1071" y="2933"/>
                  </a:lnTo>
                  <a:cubicBezTo>
                    <a:pt x="1115" y="3069"/>
                    <a:pt x="1199" y="3185"/>
                    <a:pt x="1312" y="3270"/>
                  </a:cubicBezTo>
                  <a:cubicBezTo>
                    <a:pt x="1327" y="3280"/>
                    <a:pt x="1343" y="3285"/>
                    <a:pt x="1359" y="3285"/>
                  </a:cubicBezTo>
                  <a:cubicBezTo>
                    <a:pt x="1374" y="3285"/>
                    <a:pt x="1388" y="3281"/>
                    <a:pt x="1400" y="3275"/>
                  </a:cubicBezTo>
                  <a:cubicBezTo>
                    <a:pt x="1427" y="3259"/>
                    <a:pt x="1443" y="3228"/>
                    <a:pt x="1440" y="3196"/>
                  </a:cubicBezTo>
                  <a:lnTo>
                    <a:pt x="1432" y="3131"/>
                  </a:lnTo>
                  <a:lnTo>
                    <a:pt x="1432" y="3131"/>
                  </a:lnTo>
                  <a:cubicBezTo>
                    <a:pt x="1546" y="3231"/>
                    <a:pt x="1695" y="3289"/>
                    <a:pt x="1859" y="3289"/>
                  </a:cubicBezTo>
                  <a:cubicBezTo>
                    <a:pt x="2023" y="3289"/>
                    <a:pt x="2175" y="3228"/>
                    <a:pt x="2291" y="3126"/>
                  </a:cubicBezTo>
                  <a:cubicBezTo>
                    <a:pt x="2306" y="3163"/>
                    <a:pt x="2328" y="3194"/>
                    <a:pt x="2359" y="3221"/>
                  </a:cubicBezTo>
                  <a:cubicBezTo>
                    <a:pt x="2407" y="3264"/>
                    <a:pt x="2470" y="3288"/>
                    <a:pt x="2536" y="3288"/>
                  </a:cubicBezTo>
                  <a:cubicBezTo>
                    <a:pt x="2682" y="3288"/>
                    <a:pt x="2802" y="3169"/>
                    <a:pt x="2802" y="3022"/>
                  </a:cubicBezTo>
                  <a:lnTo>
                    <a:pt x="2802" y="1246"/>
                  </a:lnTo>
                  <a:cubicBezTo>
                    <a:pt x="2802" y="1190"/>
                    <a:pt x="2762" y="1146"/>
                    <a:pt x="2711" y="1136"/>
                  </a:cubicBezTo>
                  <a:lnTo>
                    <a:pt x="2711" y="926"/>
                  </a:lnTo>
                  <a:cubicBezTo>
                    <a:pt x="2762" y="916"/>
                    <a:pt x="2802" y="870"/>
                    <a:pt x="2802" y="816"/>
                  </a:cubicBezTo>
                  <a:lnTo>
                    <a:pt x="2802" y="708"/>
                  </a:lnTo>
                  <a:cubicBezTo>
                    <a:pt x="2802" y="682"/>
                    <a:pt x="2781" y="660"/>
                    <a:pt x="2753" y="660"/>
                  </a:cubicBezTo>
                  <a:cubicBezTo>
                    <a:pt x="2726" y="660"/>
                    <a:pt x="2704" y="681"/>
                    <a:pt x="2704" y="708"/>
                  </a:cubicBezTo>
                  <a:lnTo>
                    <a:pt x="2704" y="816"/>
                  </a:lnTo>
                  <a:cubicBezTo>
                    <a:pt x="2704" y="824"/>
                    <a:pt x="2698" y="832"/>
                    <a:pt x="2689" y="832"/>
                  </a:cubicBezTo>
                  <a:lnTo>
                    <a:pt x="2532" y="832"/>
                  </a:lnTo>
                  <a:lnTo>
                    <a:pt x="2532" y="504"/>
                  </a:lnTo>
                  <a:cubicBezTo>
                    <a:pt x="2532" y="400"/>
                    <a:pt x="2606" y="315"/>
                    <a:pt x="2704" y="299"/>
                  </a:cubicBezTo>
                  <a:lnTo>
                    <a:pt x="2704" y="483"/>
                  </a:lnTo>
                  <a:cubicBezTo>
                    <a:pt x="2703" y="509"/>
                    <a:pt x="2725" y="530"/>
                    <a:pt x="2752" y="530"/>
                  </a:cubicBezTo>
                  <a:cubicBezTo>
                    <a:pt x="2778" y="530"/>
                    <a:pt x="2800" y="509"/>
                    <a:pt x="2800" y="482"/>
                  </a:cubicBezTo>
                  <a:lnTo>
                    <a:pt x="2800" y="48"/>
                  </a:lnTo>
                  <a:cubicBezTo>
                    <a:pt x="2800" y="36"/>
                    <a:pt x="2795" y="24"/>
                    <a:pt x="2786" y="15"/>
                  </a:cubicBezTo>
                  <a:cubicBezTo>
                    <a:pt x="2777" y="5"/>
                    <a:pt x="2765" y="0"/>
                    <a:pt x="2752" y="0"/>
                  </a:cubicBezTo>
                  <a:cubicBezTo>
                    <a:pt x="2485" y="1"/>
                    <a:pt x="2269" y="219"/>
                    <a:pt x="2269" y="484"/>
                  </a:cubicBezTo>
                  <a:lnTo>
                    <a:pt x="2269" y="815"/>
                  </a:lnTo>
                  <a:cubicBezTo>
                    <a:pt x="2269" y="870"/>
                    <a:pt x="2307" y="915"/>
                    <a:pt x="2359" y="924"/>
                  </a:cubicBezTo>
                  <a:lnTo>
                    <a:pt x="2359" y="1134"/>
                  </a:lnTo>
                  <a:cubicBezTo>
                    <a:pt x="2307" y="1144"/>
                    <a:pt x="2269" y="1190"/>
                    <a:pt x="2269" y="1244"/>
                  </a:cubicBezTo>
                  <a:lnTo>
                    <a:pt x="2269" y="1414"/>
                  </a:lnTo>
                  <a:cubicBezTo>
                    <a:pt x="2269" y="1440"/>
                    <a:pt x="2290" y="1462"/>
                    <a:pt x="2317" y="1462"/>
                  </a:cubicBezTo>
                  <a:cubicBezTo>
                    <a:pt x="2343" y="1462"/>
                    <a:pt x="2365" y="1442"/>
                    <a:pt x="2365" y="1414"/>
                  </a:cubicBezTo>
                  <a:lnTo>
                    <a:pt x="2365" y="1244"/>
                  </a:lnTo>
                  <a:cubicBezTo>
                    <a:pt x="2365" y="1235"/>
                    <a:pt x="2373" y="1228"/>
                    <a:pt x="2381" y="1228"/>
                  </a:cubicBezTo>
                  <a:lnTo>
                    <a:pt x="2688" y="1228"/>
                  </a:lnTo>
                  <a:cubicBezTo>
                    <a:pt x="2697" y="1228"/>
                    <a:pt x="2703" y="1236"/>
                    <a:pt x="2703" y="1244"/>
                  </a:cubicBezTo>
                  <a:lnTo>
                    <a:pt x="2703" y="1766"/>
                  </a:lnTo>
                  <a:lnTo>
                    <a:pt x="2365" y="1766"/>
                  </a:lnTo>
                  <a:lnTo>
                    <a:pt x="2365" y="1639"/>
                  </a:lnTo>
                  <a:cubicBezTo>
                    <a:pt x="2365" y="1613"/>
                    <a:pt x="2344" y="1591"/>
                    <a:pt x="2317" y="1591"/>
                  </a:cubicBezTo>
                  <a:cubicBezTo>
                    <a:pt x="2291" y="1591"/>
                    <a:pt x="2269" y="1612"/>
                    <a:pt x="2269" y="1639"/>
                  </a:cubicBezTo>
                  <a:lnTo>
                    <a:pt x="2269" y="2128"/>
                  </a:lnTo>
                  <a:cubicBezTo>
                    <a:pt x="2155" y="2037"/>
                    <a:pt x="2013" y="1982"/>
                    <a:pt x="1857" y="1982"/>
                  </a:cubicBezTo>
                  <a:cubicBezTo>
                    <a:pt x="1776" y="1982"/>
                    <a:pt x="1698" y="1997"/>
                    <a:pt x="1623" y="2026"/>
                  </a:cubicBezTo>
                  <a:cubicBezTo>
                    <a:pt x="1598" y="2034"/>
                    <a:pt x="1587" y="2064"/>
                    <a:pt x="1595" y="2089"/>
                  </a:cubicBezTo>
                  <a:cubicBezTo>
                    <a:pt x="1602" y="2108"/>
                    <a:pt x="1622" y="2119"/>
                    <a:pt x="1641" y="2119"/>
                  </a:cubicBezTo>
                  <a:cubicBezTo>
                    <a:pt x="1647" y="2119"/>
                    <a:pt x="1652" y="2118"/>
                    <a:pt x="1658" y="2116"/>
                  </a:cubicBezTo>
                  <a:cubicBezTo>
                    <a:pt x="1723" y="2091"/>
                    <a:pt x="1789" y="2079"/>
                    <a:pt x="1859" y="2079"/>
                  </a:cubicBezTo>
                  <a:cubicBezTo>
                    <a:pt x="2165" y="2079"/>
                    <a:pt x="2415" y="2330"/>
                    <a:pt x="2415" y="2636"/>
                  </a:cubicBezTo>
                  <a:cubicBezTo>
                    <a:pt x="2415" y="2943"/>
                    <a:pt x="2165" y="3192"/>
                    <a:pt x="1859" y="3192"/>
                  </a:cubicBezTo>
                  <a:cubicBezTo>
                    <a:pt x="1552" y="3192"/>
                    <a:pt x="1302" y="2943"/>
                    <a:pt x="1302" y="2636"/>
                  </a:cubicBezTo>
                  <a:cubicBezTo>
                    <a:pt x="1302" y="2480"/>
                    <a:pt x="1368" y="2331"/>
                    <a:pt x="1483" y="2226"/>
                  </a:cubicBezTo>
                  <a:cubicBezTo>
                    <a:pt x="1503" y="2207"/>
                    <a:pt x="1504" y="2178"/>
                    <a:pt x="1485" y="2158"/>
                  </a:cubicBezTo>
                  <a:cubicBezTo>
                    <a:pt x="1476" y="2148"/>
                    <a:pt x="1463" y="2142"/>
                    <a:pt x="1450" y="2142"/>
                  </a:cubicBezTo>
                  <a:cubicBezTo>
                    <a:pt x="1438" y="2142"/>
                    <a:pt x="1426" y="2147"/>
                    <a:pt x="1417" y="2155"/>
                  </a:cubicBezTo>
                  <a:cubicBezTo>
                    <a:pt x="1384" y="2185"/>
                    <a:pt x="1356" y="2218"/>
                    <a:pt x="1330" y="2253"/>
                  </a:cubicBezTo>
                  <a:lnTo>
                    <a:pt x="1317" y="2155"/>
                  </a:lnTo>
                  <a:lnTo>
                    <a:pt x="1456" y="1293"/>
                  </a:lnTo>
                  <a:cubicBezTo>
                    <a:pt x="1473" y="1179"/>
                    <a:pt x="1571" y="1095"/>
                    <a:pt x="1687" y="1095"/>
                  </a:cubicBezTo>
                  <a:cubicBezTo>
                    <a:pt x="1751" y="1095"/>
                    <a:pt x="1813" y="1079"/>
                    <a:pt x="1871" y="1049"/>
                  </a:cubicBezTo>
                  <a:cubicBezTo>
                    <a:pt x="1927" y="1018"/>
                    <a:pt x="1977" y="975"/>
                    <a:pt x="2021" y="921"/>
                  </a:cubicBezTo>
                  <a:cubicBezTo>
                    <a:pt x="2100" y="819"/>
                    <a:pt x="2143" y="686"/>
                    <a:pt x="2143" y="547"/>
                  </a:cubicBezTo>
                  <a:cubicBezTo>
                    <a:pt x="2143" y="409"/>
                    <a:pt x="2100" y="274"/>
                    <a:pt x="2021" y="174"/>
                  </a:cubicBezTo>
                  <a:cubicBezTo>
                    <a:pt x="1934" y="63"/>
                    <a:pt x="1815" y="0"/>
                    <a:pt x="1687" y="0"/>
                  </a:cubicBezTo>
                  <a:cubicBezTo>
                    <a:pt x="1558" y="0"/>
                    <a:pt x="1441" y="62"/>
                    <a:pt x="1354" y="172"/>
                  </a:cubicBezTo>
                  <a:lnTo>
                    <a:pt x="1225" y="172"/>
                  </a:lnTo>
                  <a:cubicBezTo>
                    <a:pt x="1171" y="172"/>
                    <a:pt x="1128" y="215"/>
                    <a:pt x="1128" y="268"/>
                  </a:cubicBezTo>
                  <a:lnTo>
                    <a:pt x="1128" y="382"/>
                  </a:lnTo>
                  <a:cubicBezTo>
                    <a:pt x="1128" y="436"/>
                    <a:pt x="1171" y="479"/>
                    <a:pt x="1225" y="479"/>
                  </a:cubicBezTo>
                  <a:lnTo>
                    <a:pt x="1231" y="479"/>
                  </a:lnTo>
                  <a:lnTo>
                    <a:pt x="1231" y="549"/>
                  </a:lnTo>
                  <a:cubicBezTo>
                    <a:pt x="1231" y="670"/>
                    <a:pt x="1222" y="792"/>
                    <a:pt x="1205" y="912"/>
                  </a:cubicBezTo>
                  <a:lnTo>
                    <a:pt x="1071" y="1822"/>
                  </a:lnTo>
                  <a:lnTo>
                    <a:pt x="938" y="914"/>
                  </a:lnTo>
                  <a:cubicBezTo>
                    <a:pt x="921" y="793"/>
                    <a:pt x="912" y="672"/>
                    <a:pt x="912" y="549"/>
                  </a:cubicBezTo>
                  <a:lnTo>
                    <a:pt x="912" y="479"/>
                  </a:lnTo>
                  <a:lnTo>
                    <a:pt x="918" y="479"/>
                  </a:lnTo>
                  <a:cubicBezTo>
                    <a:pt x="972" y="479"/>
                    <a:pt x="1016" y="436"/>
                    <a:pt x="1016" y="382"/>
                  </a:cubicBezTo>
                  <a:lnTo>
                    <a:pt x="1016" y="268"/>
                  </a:lnTo>
                  <a:cubicBezTo>
                    <a:pt x="1016" y="215"/>
                    <a:pt x="972" y="172"/>
                    <a:pt x="918" y="172"/>
                  </a:cubicBezTo>
                  <a:lnTo>
                    <a:pt x="788" y="172"/>
                  </a:lnTo>
                  <a:cubicBezTo>
                    <a:pt x="702" y="60"/>
                    <a:pt x="584" y="0"/>
                    <a:pt x="4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 name="Google Shape;1340;p49">
              <a:extLst>
                <a:ext uri="{FF2B5EF4-FFF2-40B4-BE49-F238E27FC236}">
                  <a16:creationId xmlns:a16="http://schemas.microsoft.com/office/drawing/2014/main" id="{63117758-E80C-DBF6-1F5A-0AB9E56F309B}"/>
                </a:ext>
              </a:extLst>
            </p:cNvPr>
            <p:cNvSpPr/>
            <p:nvPr/>
          </p:nvSpPr>
          <p:spPr>
            <a:xfrm>
              <a:off x="774586" y="1449943"/>
              <a:ext cx="67385" cy="90349"/>
            </a:xfrm>
            <a:custGeom>
              <a:avLst/>
              <a:gdLst/>
              <a:ahLst/>
              <a:cxnLst/>
              <a:rect l="l" t="t" r="r" b="b"/>
              <a:pathLst>
                <a:path w="537" h="720" extrusionOk="0">
                  <a:moveTo>
                    <a:pt x="268" y="98"/>
                  </a:moveTo>
                  <a:cubicBezTo>
                    <a:pt x="359" y="98"/>
                    <a:pt x="440" y="221"/>
                    <a:pt x="440" y="361"/>
                  </a:cubicBezTo>
                  <a:cubicBezTo>
                    <a:pt x="440" y="501"/>
                    <a:pt x="359" y="624"/>
                    <a:pt x="268" y="624"/>
                  </a:cubicBezTo>
                  <a:cubicBezTo>
                    <a:pt x="176" y="624"/>
                    <a:pt x="96" y="501"/>
                    <a:pt x="96" y="361"/>
                  </a:cubicBezTo>
                  <a:cubicBezTo>
                    <a:pt x="96" y="221"/>
                    <a:pt x="176" y="98"/>
                    <a:pt x="268" y="98"/>
                  </a:cubicBezTo>
                  <a:close/>
                  <a:moveTo>
                    <a:pt x="268" y="1"/>
                  </a:moveTo>
                  <a:cubicBezTo>
                    <a:pt x="196" y="1"/>
                    <a:pt x="126" y="41"/>
                    <a:pt x="74" y="114"/>
                  </a:cubicBezTo>
                  <a:cubicBezTo>
                    <a:pt x="27" y="182"/>
                    <a:pt x="0" y="269"/>
                    <a:pt x="0" y="360"/>
                  </a:cubicBezTo>
                  <a:cubicBezTo>
                    <a:pt x="0" y="557"/>
                    <a:pt x="121" y="719"/>
                    <a:pt x="268" y="719"/>
                  </a:cubicBezTo>
                  <a:cubicBezTo>
                    <a:pt x="416" y="719"/>
                    <a:pt x="536" y="559"/>
                    <a:pt x="536" y="360"/>
                  </a:cubicBezTo>
                  <a:cubicBezTo>
                    <a:pt x="536" y="268"/>
                    <a:pt x="510" y="180"/>
                    <a:pt x="462" y="114"/>
                  </a:cubicBezTo>
                  <a:cubicBezTo>
                    <a:pt x="411" y="42"/>
                    <a:pt x="341" y="1"/>
                    <a:pt x="2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 name="Google Shape;1341;p49">
              <a:extLst>
                <a:ext uri="{FF2B5EF4-FFF2-40B4-BE49-F238E27FC236}">
                  <a16:creationId xmlns:a16="http://schemas.microsoft.com/office/drawing/2014/main" id="{DE048F49-769D-E673-D395-579580E3F877}"/>
                </a:ext>
              </a:extLst>
            </p:cNvPr>
            <p:cNvSpPr/>
            <p:nvPr/>
          </p:nvSpPr>
          <p:spPr>
            <a:xfrm>
              <a:off x="937087" y="1710197"/>
              <a:ext cx="93988" cy="93988"/>
            </a:xfrm>
            <a:custGeom>
              <a:avLst/>
              <a:gdLst/>
              <a:ahLst/>
              <a:cxnLst/>
              <a:rect l="l" t="t" r="r" b="b"/>
              <a:pathLst>
                <a:path w="749" h="749" extrusionOk="0">
                  <a:moveTo>
                    <a:pt x="437" y="98"/>
                  </a:moveTo>
                  <a:lnTo>
                    <a:pt x="437" y="264"/>
                  </a:lnTo>
                  <a:cubicBezTo>
                    <a:pt x="437" y="290"/>
                    <a:pt x="458" y="313"/>
                    <a:pt x="486" y="313"/>
                  </a:cubicBezTo>
                  <a:lnTo>
                    <a:pt x="652" y="313"/>
                  </a:lnTo>
                  <a:lnTo>
                    <a:pt x="652" y="437"/>
                  </a:lnTo>
                  <a:lnTo>
                    <a:pt x="486" y="437"/>
                  </a:lnTo>
                  <a:cubicBezTo>
                    <a:pt x="460" y="437"/>
                    <a:pt x="437" y="458"/>
                    <a:pt x="437" y="486"/>
                  </a:cubicBezTo>
                  <a:lnTo>
                    <a:pt x="437" y="651"/>
                  </a:lnTo>
                  <a:lnTo>
                    <a:pt x="312" y="651"/>
                  </a:lnTo>
                  <a:lnTo>
                    <a:pt x="312" y="486"/>
                  </a:lnTo>
                  <a:cubicBezTo>
                    <a:pt x="312" y="460"/>
                    <a:pt x="291" y="437"/>
                    <a:pt x="264" y="437"/>
                  </a:cubicBezTo>
                  <a:lnTo>
                    <a:pt x="97" y="437"/>
                  </a:lnTo>
                  <a:lnTo>
                    <a:pt x="97" y="313"/>
                  </a:lnTo>
                  <a:lnTo>
                    <a:pt x="264" y="313"/>
                  </a:lnTo>
                  <a:cubicBezTo>
                    <a:pt x="290" y="313"/>
                    <a:pt x="312" y="292"/>
                    <a:pt x="312" y="264"/>
                  </a:cubicBezTo>
                  <a:lnTo>
                    <a:pt x="312" y="98"/>
                  </a:lnTo>
                  <a:close/>
                  <a:moveTo>
                    <a:pt x="264" y="1"/>
                  </a:moveTo>
                  <a:cubicBezTo>
                    <a:pt x="238" y="1"/>
                    <a:pt x="216" y="22"/>
                    <a:pt x="216" y="49"/>
                  </a:cubicBezTo>
                  <a:lnTo>
                    <a:pt x="216" y="216"/>
                  </a:lnTo>
                  <a:lnTo>
                    <a:pt x="49" y="216"/>
                  </a:lnTo>
                  <a:cubicBezTo>
                    <a:pt x="23" y="216"/>
                    <a:pt x="1" y="237"/>
                    <a:pt x="1" y="264"/>
                  </a:cubicBezTo>
                  <a:lnTo>
                    <a:pt x="1" y="486"/>
                  </a:lnTo>
                  <a:cubicBezTo>
                    <a:pt x="1" y="512"/>
                    <a:pt x="22" y="534"/>
                    <a:pt x="49" y="534"/>
                  </a:cubicBezTo>
                  <a:lnTo>
                    <a:pt x="216" y="534"/>
                  </a:lnTo>
                  <a:lnTo>
                    <a:pt x="216" y="701"/>
                  </a:lnTo>
                  <a:cubicBezTo>
                    <a:pt x="216" y="727"/>
                    <a:pt x="237" y="749"/>
                    <a:pt x="264" y="749"/>
                  </a:cubicBezTo>
                  <a:lnTo>
                    <a:pt x="486" y="749"/>
                  </a:lnTo>
                  <a:cubicBezTo>
                    <a:pt x="512" y="749"/>
                    <a:pt x="534" y="728"/>
                    <a:pt x="534" y="701"/>
                  </a:cubicBezTo>
                  <a:lnTo>
                    <a:pt x="534" y="534"/>
                  </a:lnTo>
                  <a:lnTo>
                    <a:pt x="701" y="534"/>
                  </a:lnTo>
                  <a:cubicBezTo>
                    <a:pt x="727" y="534"/>
                    <a:pt x="749" y="513"/>
                    <a:pt x="749" y="486"/>
                  </a:cubicBezTo>
                  <a:lnTo>
                    <a:pt x="749" y="264"/>
                  </a:lnTo>
                  <a:cubicBezTo>
                    <a:pt x="749" y="238"/>
                    <a:pt x="728" y="216"/>
                    <a:pt x="701" y="216"/>
                  </a:cubicBezTo>
                  <a:lnTo>
                    <a:pt x="534" y="216"/>
                  </a:lnTo>
                  <a:lnTo>
                    <a:pt x="534" y="49"/>
                  </a:lnTo>
                  <a:cubicBezTo>
                    <a:pt x="534" y="22"/>
                    <a:pt x="512" y="1"/>
                    <a:pt x="4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6" name="Google Shape;973;p66">
            <a:extLst>
              <a:ext uri="{FF2B5EF4-FFF2-40B4-BE49-F238E27FC236}">
                <a16:creationId xmlns:a16="http://schemas.microsoft.com/office/drawing/2014/main" id="{C05FF72E-9B90-FE70-62A8-DE6ACABD1056}"/>
              </a:ext>
            </a:extLst>
          </p:cNvPr>
          <p:cNvGrpSpPr/>
          <p:nvPr/>
        </p:nvGrpSpPr>
        <p:grpSpPr>
          <a:xfrm>
            <a:off x="6706928" y="5083027"/>
            <a:ext cx="698796" cy="900695"/>
            <a:chOff x="1019650" y="1821375"/>
            <a:chExt cx="426400" cy="519825"/>
          </a:xfrm>
        </p:grpSpPr>
        <p:sp>
          <p:nvSpPr>
            <p:cNvPr id="20" name="Google Shape;974;p66">
              <a:extLst>
                <a:ext uri="{FF2B5EF4-FFF2-40B4-BE49-F238E27FC236}">
                  <a16:creationId xmlns:a16="http://schemas.microsoft.com/office/drawing/2014/main" id="{B45B7C3C-0057-0D18-C3CC-681366CA57F8}"/>
                </a:ext>
              </a:extLst>
            </p:cNvPr>
            <p:cNvSpPr/>
            <p:nvPr/>
          </p:nvSpPr>
          <p:spPr>
            <a:xfrm>
              <a:off x="1111050" y="1821375"/>
              <a:ext cx="243625" cy="123875"/>
            </a:xfrm>
            <a:custGeom>
              <a:avLst/>
              <a:gdLst/>
              <a:ahLst/>
              <a:cxnLst/>
              <a:rect l="l" t="t" r="r" b="b"/>
              <a:pathLst>
                <a:path w="9745" h="4955" extrusionOk="0">
                  <a:moveTo>
                    <a:pt x="0" y="1"/>
                  </a:moveTo>
                  <a:lnTo>
                    <a:pt x="0" y="4954"/>
                  </a:lnTo>
                  <a:lnTo>
                    <a:pt x="4264" y="4954"/>
                  </a:lnTo>
                  <a:lnTo>
                    <a:pt x="4264" y="3737"/>
                  </a:lnTo>
                  <a:lnTo>
                    <a:pt x="3045" y="3737"/>
                  </a:lnTo>
                  <a:lnTo>
                    <a:pt x="3045" y="2518"/>
                  </a:lnTo>
                  <a:lnTo>
                    <a:pt x="4264" y="2518"/>
                  </a:lnTo>
                  <a:lnTo>
                    <a:pt x="4264" y="1299"/>
                  </a:lnTo>
                  <a:lnTo>
                    <a:pt x="5483" y="1299"/>
                  </a:lnTo>
                  <a:lnTo>
                    <a:pt x="5483" y="2518"/>
                  </a:lnTo>
                  <a:lnTo>
                    <a:pt x="6700" y="2518"/>
                  </a:lnTo>
                  <a:lnTo>
                    <a:pt x="6700" y="3737"/>
                  </a:lnTo>
                  <a:lnTo>
                    <a:pt x="5481" y="3737"/>
                  </a:lnTo>
                  <a:lnTo>
                    <a:pt x="5481" y="4954"/>
                  </a:lnTo>
                  <a:lnTo>
                    <a:pt x="9745" y="4954"/>
                  </a:lnTo>
                  <a:lnTo>
                    <a:pt x="9745" y="1"/>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22" name="Google Shape;975;p66">
              <a:extLst>
                <a:ext uri="{FF2B5EF4-FFF2-40B4-BE49-F238E27FC236}">
                  <a16:creationId xmlns:a16="http://schemas.microsoft.com/office/drawing/2014/main" id="{93465820-521D-F2B0-CA36-09A2BEDED573}"/>
                </a:ext>
              </a:extLst>
            </p:cNvPr>
            <p:cNvSpPr/>
            <p:nvPr/>
          </p:nvSpPr>
          <p:spPr>
            <a:xfrm>
              <a:off x="1111050" y="1975700"/>
              <a:ext cx="243625" cy="182725"/>
            </a:xfrm>
            <a:custGeom>
              <a:avLst/>
              <a:gdLst/>
              <a:ahLst/>
              <a:cxnLst/>
              <a:rect l="l" t="t" r="r" b="b"/>
              <a:pathLst>
                <a:path w="9745" h="7309" extrusionOk="0">
                  <a:moveTo>
                    <a:pt x="3653" y="1218"/>
                  </a:moveTo>
                  <a:lnTo>
                    <a:pt x="3653" y="2436"/>
                  </a:lnTo>
                  <a:lnTo>
                    <a:pt x="2436" y="2436"/>
                  </a:lnTo>
                  <a:lnTo>
                    <a:pt x="2436" y="1218"/>
                  </a:lnTo>
                  <a:close/>
                  <a:moveTo>
                    <a:pt x="7309" y="1218"/>
                  </a:moveTo>
                  <a:lnTo>
                    <a:pt x="7309" y="2436"/>
                  </a:lnTo>
                  <a:lnTo>
                    <a:pt x="6090" y="2436"/>
                  </a:lnTo>
                  <a:lnTo>
                    <a:pt x="6090" y="1218"/>
                  </a:lnTo>
                  <a:close/>
                  <a:moveTo>
                    <a:pt x="0" y="0"/>
                  </a:moveTo>
                  <a:lnTo>
                    <a:pt x="0" y="2436"/>
                  </a:lnTo>
                  <a:cubicBezTo>
                    <a:pt x="0" y="4307"/>
                    <a:pt x="1091" y="6035"/>
                    <a:pt x="2778" y="6833"/>
                  </a:cubicBezTo>
                  <a:cubicBezTo>
                    <a:pt x="3424" y="7149"/>
                    <a:pt x="4129" y="7309"/>
                    <a:pt x="4872" y="7309"/>
                  </a:cubicBezTo>
                  <a:cubicBezTo>
                    <a:pt x="5616" y="7309"/>
                    <a:pt x="6321" y="7149"/>
                    <a:pt x="6960" y="6836"/>
                  </a:cubicBezTo>
                  <a:cubicBezTo>
                    <a:pt x="8652" y="6033"/>
                    <a:pt x="9745" y="4307"/>
                    <a:pt x="9745" y="2436"/>
                  </a:cubicBezTo>
                  <a:lnTo>
                    <a:pt x="9745" y="0"/>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26" name="Google Shape;976;p66">
              <a:extLst>
                <a:ext uri="{FF2B5EF4-FFF2-40B4-BE49-F238E27FC236}">
                  <a16:creationId xmlns:a16="http://schemas.microsoft.com/office/drawing/2014/main" id="{6908F070-11F6-E177-7D6A-83737CC4C9B4}"/>
                </a:ext>
              </a:extLst>
            </p:cNvPr>
            <p:cNvSpPr/>
            <p:nvPr/>
          </p:nvSpPr>
          <p:spPr>
            <a:xfrm>
              <a:off x="1019650" y="2159950"/>
              <a:ext cx="426400" cy="181250"/>
            </a:xfrm>
            <a:custGeom>
              <a:avLst/>
              <a:gdLst/>
              <a:ahLst/>
              <a:cxnLst/>
              <a:rect l="l" t="t" r="r" b="b"/>
              <a:pathLst>
                <a:path w="17056" h="7250" extrusionOk="0">
                  <a:moveTo>
                    <a:pt x="13401" y="3594"/>
                  </a:moveTo>
                  <a:lnTo>
                    <a:pt x="13401" y="4813"/>
                  </a:lnTo>
                  <a:lnTo>
                    <a:pt x="10966" y="4813"/>
                  </a:lnTo>
                  <a:lnTo>
                    <a:pt x="10966" y="3594"/>
                  </a:lnTo>
                  <a:close/>
                  <a:moveTo>
                    <a:pt x="4873" y="1"/>
                  </a:moveTo>
                  <a:cubicBezTo>
                    <a:pt x="2141" y="308"/>
                    <a:pt x="1" y="2608"/>
                    <a:pt x="1" y="5422"/>
                  </a:cubicBezTo>
                  <a:lnTo>
                    <a:pt x="1" y="7249"/>
                  </a:lnTo>
                  <a:lnTo>
                    <a:pt x="17056" y="7249"/>
                  </a:lnTo>
                  <a:lnTo>
                    <a:pt x="17056" y="5422"/>
                  </a:lnTo>
                  <a:cubicBezTo>
                    <a:pt x="17056" y="2608"/>
                    <a:pt x="14916" y="308"/>
                    <a:pt x="12184" y="1"/>
                  </a:cubicBezTo>
                  <a:lnTo>
                    <a:pt x="12184" y="1306"/>
                  </a:lnTo>
                  <a:lnTo>
                    <a:pt x="8528" y="4959"/>
                  </a:lnTo>
                  <a:lnTo>
                    <a:pt x="4873" y="1306"/>
                  </a:lnTo>
                  <a:lnTo>
                    <a:pt x="4873" y="1"/>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28" name="Google Shape;977;p66">
              <a:extLst>
                <a:ext uri="{FF2B5EF4-FFF2-40B4-BE49-F238E27FC236}">
                  <a16:creationId xmlns:a16="http://schemas.microsoft.com/office/drawing/2014/main" id="{D74CBDA9-1BD5-EDB4-9C42-FCECF39A7883}"/>
                </a:ext>
              </a:extLst>
            </p:cNvPr>
            <p:cNvSpPr/>
            <p:nvPr/>
          </p:nvSpPr>
          <p:spPr>
            <a:xfrm>
              <a:off x="1171950" y="2175950"/>
              <a:ext cx="121825" cy="64950"/>
            </a:xfrm>
            <a:custGeom>
              <a:avLst/>
              <a:gdLst/>
              <a:ahLst/>
              <a:cxnLst/>
              <a:rect l="l" t="t" r="r" b="b"/>
              <a:pathLst>
                <a:path w="4873" h="2598" extrusionOk="0">
                  <a:moveTo>
                    <a:pt x="0" y="1"/>
                  </a:moveTo>
                  <a:lnTo>
                    <a:pt x="0" y="163"/>
                  </a:lnTo>
                  <a:lnTo>
                    <a:pt x="2436" y="2597"/>
                  </a:lnTo>
                  <a:lnTo>
                    <a:pt x="4873" y="163"/>
                  </a:lnTo>
                  <a:lnTo>
                    <a:pt x="4873" y="1"/>
                  </a:lnTo>
                  <a:cubicBezTo>
                    <a:pt x="4114" y="340"/>
                    <a:pt x="3292" y="518"/>
                    <a:pt x="2460" y="518"/>
                  </a:cubicBezTo>
                  <a:cubicBezTo>
                    <a:pt x="2452" y="518"/>
                    <a:pt x="2444" y="518"/>
                    <a:pt x="2436" y="518"/>
                  </a:cubicBezTo>
                  <a:lnTo>
                    <a:pt x="2436" y="520"/>
                  </a:lnTo>
                  <a:cubicBezTo>
                    <a:pt x="1597" y="520"/>
                    <a:pt x="767" y="344"/>
                    <a:pt x="0" y="1"/>
                  </a:cubicBez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32" name="Google Shape;978;p66">
              <a:extLst>
                <a:ext uri="{FF2B5EF4-FFF2-40B4-BE49-F238E27FC236}">
                  <a16:creationId xmlns:a16="http://schemas.microsoft.com/office/drawing/2014/main" id="{E4F40330-652D-0158-88A3-18540A9EAC6E}"/>
                </a:ext>
              </a:extLst>
            </p:cNvPr>
            <p:cNvSpPr/>
            <p:nvPr/>
          </p:nvSpPr>
          <p:spPr>
            <a:xfrm>
              <a:off x="1349450" y="1991425"/>
              <a:ext cx="96600" cy="174725"/>
            </a:xfrm>
            <a:custGeom>
              <a:avLst/>
              <a:gdLst/>
              <a:ahLst/>
              <a:cxnLst/>
              <a:rect l="l" t="t" r="r" b="b"/>
              <a:pathLst>
                <a:path w="3864" h="6989" extrusionOk="0">
                  <a:moveTo>
                    <a:pt x="1428" y="1"/>
                  </a:moveTo>
                  <a:lnTo>
                    <a:pt x="1428" y="1807"/>
                  </a:lnTo>
                  <a:cubicBezTo>
                    <a:pt x="1428" y="3256"/>
                    <a:pt x="900" y="4633"/>
                    <a:pt x="0" y="5713"/>
                  </a:cubicBezTo>
                  <a:cubicBezTo>
                    <a:pt x="969" y="5954"/>
                    <a:pt x="1852" y="6387"/>
                    <a:pt x="2597" y="6988"/>
                  </a:cubicBezTo>
                  <a:cubicBezTo>
                    <a:pt x="3366" y="6318"/>
                    <a:pt x="3864" y="5342"/>
                    <a:pt x="3864" y="4244"/>
                  </a:cubicBezTo>
                  <a:cubicBezTo>
                    <a:pt x="3864" y="3388"/>
                    <a:pt x="3564" y="2561"/>
                    <a:pt x="3016" y="1904"/>
                  </a:cubicBezTo>
                  <a:lnTo>
                    <a:pt x="1428" y="1"/>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sp>
          <p:nvSpPr>
            <p:cNvPr id="34" name="Google Shape;979;p66">
              <a:extLst>
                <a:ext uri="{FF2B5EF4-FFF2-40B4-BE49-F238E27FC236}">
                  <a16:creationId xmlns:a16="http://schemas.microsoft.com/office/drawing/2014/main" id="{ADB3BC54-A4C9-A0A8-A11E-588E0F471490}"/>
                </a:ext>
              </a:extLst>
            </p:cNvPr>
            <p:cNvSpPr/>
            <p:nvPr/>
          </p:nvSpPr>
          <p:spPr>
            <a:xfrm>
              <a:off x="1019650" y="1991425"/>
              <a:ext cx="96550" cy="174725"/>
            </a:xfrm>
            <a:custGeom>
              <a:avLst/>
              <a:gdLst/>
              <a:ahLst/>
              <a:cxnLst/>
              <a:rect l="l" t="t" r="r" b="b"/>
              <a:pathLst>
                <a:path w="3862" h="6989" extrusionOk="0">
                  <a:moveTo>
                    <a:pt x="2437" y="1"/>
                  </a:moveTo>
                  <a:lnTo>
                    <a:pt x="849" y="1904"/>
                  </a:lnTo>
                  <a:cubicBezTo>
                    <a:pt x="301" y="2559"/>
                    <a:pt x="1" y="3388"/>
                    <a:pt x="1" y="4244"/>
                  </a:cubicBezTo>
                  <a:cubicBezTo>
                    <a:pt x="1" y="5344"/>
                    <a:pt x="497" y="6318"/>
                    <a:pt x="1268" y="6988"/>
                  </a:cubicBezTo>
                  <a:cubicBezTo>
                    <a:pt x="2011" y="6387"/>
                    <a:pt x="2894" y="5954"/>
                    <a:pt x="3861" y="5713"/>
                  </a:cubicBezTo>
                  <a:cubicBezTo>
                    <a:pt x="2963" y="4635"/>
                    <a:pt x="2437" y="3256"/>
                    <a:pt x="2437" y="1807"/>
                  </a:cubicBezTo>
                  <a:lnTo>
                    <a:pt x="2437" y="1"/>
                  </a:lnTo>
                  <a:close/>
                </a:path>
              </a:pathLst>
            </a:custGeom>
            <a:solidFill>
              <a:schemeClr val="dk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cs typeface="B Nazanin" panose="00000400000000000000" pitchFamily="2" charset="-78"/>
              </a:endParaRPr>
            </a:p>
          </p:txBody>
        </p:sp>
      </p:grpSp>
      <p:sp>
        <p:nvSpPr>
          <p:cNvPr id="5" name="Freeform: Shape 4">
            <a:extLst>
              <a:ext uri="{FF2B5EF4-FFF2-40B4-BE49-F238E27FC236}">
                <a16:creationId xmlns:a16="http://schemas.microsoft.com/office/drawing/2014/main" id="{8BE0C4C1-247E-9971-E184-738B07797793}"/>
              </a:ext>
            </a:extLst>
          </p:cNvPr>
          <p:cNvSpPr/>
          <p:nvPr/>
        </p:nvSpPr>
        <p:spPr>
          <a:xfrm flipH="1">
            <a:off x="3398299" y="2755176"/>
            <a:ext cx="1362073" cy="1362072"/>
          </a:xfrm>
          <a:custGeom>
            <a:avLst/>
            <a:gdLst>
              <a:gd name="connsiteX0" fmla="*/ -585 w 1648221"/>
              <a:gd name="connsiteY0" fmla="*/ 823916 h 1648220"/>
              <a:gd name="connsiteX1" fmla="*/ 823526 w 1648221"/>
              <a:gd name="connsiteY1" fmla="*/ -194 h 1648220"/>
              <a:gd name="connsiteX2" fmla="*/ 1647636 w 1648221"/>
              <a:gd name="connsiteY2" fmla="*/ 823916 h 1648220"/>
              <a:gd name="connsiteX3" fmla="*/ 823526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52" y="-194"/>
                  <a:pt x="823526" y="-194"/>
                </a:cubicBezTo>
                <a:cubicBezTo>
                  <a:pt x="1278699" y="-194"/>
                  <a:pt x="1647636" y="368775"/>
                  <a:pt x="1647636" y="823916"/>
                </a:cubicBezTo>
                <a:cubicBezTo>
                  <a:pt x="1647636" y="1279057"/>
                  <a:pt x="1278699" y="1648026"/>
                  <a:pt x="823526" y="1648026"/>
                </a:cubicBezTo>
                <a:cubicBezTo>
                  <a:pt x="368352"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dirty="0">
              <a:cs typeface="B Nazanin" panose="00000400000000000000" pitchFamily="2" charset="-78"/>
            </a:endParaRPr>
          </a:p>
        </p:txBody>
      </p:sp>
      <p:sp>
        <p:nvSpPr>
          <p:cNvPr id="38" name="Freeform: Shape 37">
            <a:extLst>
              <a:ext uri="{FF2B5EF4-FFF2-40B4-BE49-F238E27FC236}">
                <a16:creationId xmlns:a16="http://schemas.microsoft.com/office/drawing/2014/main" id="{8E15269B-96BA-2914-5709-9BF61E219E51}"/>
              </a:ext>
            </a:extLst>
          </p:cNvPr>
          <p:cNvSpPr/>
          <p:nvPr/>
        </p:nvSpPr>
        <p:spPr>
          <a:xfrm flipH="1">
            <a:off x="5226649" y="1427116"/>
            <a:ext cx="1362073" cy="1362072"/>
          </a:xfrm>
          <a:custGeom>
            <a:avLst/>
            <a:gdLst>
              <a:gd name="connsiteX0" fmla="*/ -585 w 1648221"/>
              <a:gd name="connsiteY0" fmla="*/ 823916 h 1648220"/>
              <a:gd name="connsiteX1" fmla="*/ 823525 w 1648221"/>
              <a:gd name="connsiteY1" fmla="*/ -194 h 1648220"/>
              <a:gd name="connsiteX2" fmla="*/ 1647636 w 1648221"/>
              <a:gd name="connsiteY2" fmla="*/ 823916 h 1648220"/>
              <a:gd name="connsiteX3" fmla="*/ 823525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84" y="-194"/>
                  <a:pt x="823525" y="-194"/>
                </a:cubicBezTo>
                <a:cubicBezTo>
                  <a:pt x="1278699" y="-194"/>
                  <a:pt x="1647636" y="368775"/>
                  <a:pt x="1647636" y="823916"/>
                </a:cubicBezTo>
                <a:cubicBezTo>
                  <a:pt x="1647636" y="1279057"/>
                  <a:pt x="1278699" y="1648026"/>
                  <a:pt x="823525" y="1648026"/>
                </a:cubicBezTo>
                <a:cubicBezTo>
                  <a:pt x="368384"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dirty="0">
              <a:cs typeface="B Nazanin" panose="00000400000000000000" pitchFamily="2" charset="-78"/>
            </a:endParaRPr>
          </a:p>
        </p:txBody>
      </p:sp>
      <p:sp>
        <p:nvSpPr>
          <p:cNvPr id="39" name="Freeform: Shape 38">
            <a:extLst>
              <a:ext uri="{FF2B5EF4-FFF2-40B4-BE49-F238E27FC236}">
                <a16:creationId xmlns:a16="http://schemas.microsoft.com/office/drawing/2014/main" id="{B8DBB4C6-7D89-E1C9-6C42-E27F0950C973}"/>
              </a:ext>
            </a:extLst>
          </p:cNvPr>
          <p:cNvSpPr/>
          <p:nvPr/>
        </p:nvSpPr>
        <p:spPr>
          <a:xfrm rot="5065200" flipH="1">
            <a:off x="7054986" y="2754302"/>
            <a:ext cx="1362072" cy="1362072"/>
          </a:xfrm>
          <a:custGeom>
            <a:avLst/>
            <a:gdLst>
              <a:gd name="connsiteX0" fmla="*/ 1647635 w 1648220"/>
              <a:gd name="connsiteY0" fmla="*/ 823916 h 1648220"/>
              <a:gd name="connsiteX1" fmla="*/ 823525 w 1648220"/>
              <a:gd name="connsiteY1" fmla="*/ 1648026 h 1648220"/>
              <a:gd name="connsiteX2" fmla="*/ -585 w 1648220"/>
              <a:gd name="connsiteY2" fmla="*/ 823916 h 1648220"/>
              <a:gd name="connsiteX3" fmla="*/ 823525 w 1648220"/>
              <a:gd name="connsiteY3" fmla="*/ -194 h 1648220"/>
              <a:gd name="connsiteX4" fmla="*/ 1647635 w 1648220"/>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0" h="1648220">
                <a:moveTo>
                  <a:pt x="1647635" y="823916"/>
                </a:moveTo>
                <a:cubicBezTo>
                  <a:pt x="1647635" y="1279059"/>
                  <a:pt x="1278668" y="1648026"/>
                  <a:pt x="823525" y="1648026"/>
                </a:cubicBezTo>
                <a:cubicBezTo>
                  <a:pt x="368381" y="1648026"/>
                  <a:pt x="-585" y="1279059"/>
                  <a:pt x="-585" y="823916"/>
                </a:cubicBezTo>
                <a:cubicBezTo>
                  <a:pt x="-585" y="368772"/>
                  <a:pt x="368381" y="-194"/>
                  <a:pt x="823525" y="-194"/>
                </a:cubicBezTo>
                <a:cubicBezTo>
                  <a:pt x="1278668" y="-194"/>
                  <a:pt x="1647635" y="368772"/>
                  <a:pt x="164763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40" name="Freeform: Shape 39">
            <a:extLst>
              <a:ext uri="{FF2B5EF4-FFF2-40B4-BE49-F238E27FC236}">
                <a16:creationId xmlns:a16="http://schemas.microsoft.com/office/drawing/2014/main" id="{4C86729E-D577-E424-35CF-54053410496D}"/>
              </a:ext>
            </a:extLst>
          </p:cNvPr>
          <p:cNvSpPr/>
          <p:nvPr/>
        </p:nvSpPr>
        <p:spPr>
          <a:xfrm flipH="1">
            <a:off x="6356173" y="4903226"/>
            <a:ext cx="1362073" cy="1362072"/>
          </a:xfrm>
          <a:custGeom>
            <a:avLst/>
            <a:gdLst>
              <a:gd name="connsiteX0" fmla="*/ -585 w 1648221"/>
              <a:gd name="connsiteY0" fmla="*/ 823916 h 1648220"/>
              <a:gd name="connsiteX1" fmla="*/ 823525 w 1648221"/>
              <a:gd name="connsiteY1" fmla="*/ -194 h 1648220"/>
              <a:gd name="connsiteX2" fmla="*/ 1647636 w 1648221"/>
              <a:gd name="connsiteY2" fmla="*/ 823916 h 1648220"/>
              <a:gd name="connsiteX3" fmla="*/ 823525 w 1648221"/>
              <a:gd name="connsiteY3" fmla="*/ 1648026 h 1648220"/>
              <a:gd name="connsiteX4" fmla="*/ -585 w 1648221"/>
              <a:gd name="connsiteY4" fmla="*/ 823916 h 164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0">
                <a:moveTo>
                  <a:pt x="-585" y="823916"/>
                </a:moveTo>
                <a:cubicBezTo>
                  <a:pt x="-585" y="368775"/>
                  <a:pt x="368384" y="-194"/>
                  <a:pt x="823525" y="-194"/>
                </a:cubicBezTo>
                <a:cubicBezTo>
                  <a:pt x="1278666" y="-194"/>
                  <a:pt x="1647636" y="368775"/>
                  <a:pt x="1647636" y="823916"/>
                </a:cubicBezTo>
                <a:cubicBezTo>
                  <a:pt x="1647636" y="1279057"/>
                  <a:pt x="1278666" y="1648026"/>
                  <a:pt x="823525" y="1648026"/>
                </a:cubicBezTo>
                <a:cubicBezTo>
                  <a:pt x="368384" y="1648026"/>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41" name="Freeform: Shape 40">
            <a:extLst>
              <a:ext uri="{FF2B5EF4-FFF2-40B4-BE49-F238E27FC236}">
                <a16:creationId xmlns:a16="http://schemas.microsoft.com/office/drawing/2014/main" id="{925958E1-9222-ABDB-70AC-2063951BFE75}"/>
              </a:ext>
            </a:extLst>
          </p:cNvPr>
          <p:cNvSpPr/>
          <p:nvPr/>
        </p:nvSpPr>
        <p:spPr>
          <a:xfrm flipH="1">
            <a:off x="4096857" y="4903159"/>
            <a:ext cx="1362073" cy="1362072"/>
          </a:xfrm>
          <a:custGeom>
            <a:avLst/>
            <a:gdLst>
              <a:gd name="connsiteX0" fmla="*/ -585 w 1648221"/>
              <a:gd name="connsiteY0" fmla="*/ 823916 h 1648221"/>
              <a:gd name="connsiteX1" fmla="*/ 823526 w 1648221"/>
              <a:gd name="connsiteY1" fmla="*/ -194 h 1648221"/>
              <a:gd name="connsiteX2" fmla="*/ 1647636 w 1648221"/>
              <a:gd name="connsiteY2" fmla="*/ 823916 h 1648221"/>
              <a:gd name="connsiteX3" fmla="*/ 823526 w 1648221"/>
              <a:gd name="connsiteY3" fmla="*/ 1648027 h 1648221"/>
              <a:gd name="connsiteX4" fmla="*/ -585 w 1648221"/>
              <a:gd name="connsiteY4" fmla="*/ 823916 h 16482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221" h="1648221">
                <a:moveTo>
                  <a:pt x="-585" y="823916"/>
                </a:moveTo>
                <a:cubicBezTo>
                  <a:pt x="-585" y="368775"/>
                  <a:pt x="368352" y="-194"/>
                  <a:pt x="823526" y="-194"/>
                </a:cubicBezTo>
                <a:cubicBezTo>
                  <a:pt x="1278699" y="-194"/>
                  <a:pt x="1647636" y="368775"/>
                  <a:pt x="1647636" y="823916"/>
                </a:cubicBezTo>
                <a:cubicBezTo>
                  <a:pt x="1647636" y="1279057"/>
                  <a:pt x="1278699" y="1648027"/>
                  <a:pt x="823526" y="1648027"/>
                </a:cubicBezTo>
                <a:cubicBezTo>
                  <a:pt x="368352" y="1648027"/>
                  <a:pt x="-585" y="1279057"/>
                  <a:pt x="-585" y="823916"/>
                </a:cubicBezTo>
                <a:close/>
              </a:path>
            </a:pathLst>
          </a:custGeom>
          <a:solidFill>
            <a:schemeClr val="bg1">
              <a:lumMod val="95000"/>
            </a:schemeClr>
          </a:solidFill>
          <a:ln w="8101"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42" name="Freeform 6">
            <a:extLst>
              <a:ext uri="{FF2B5EF4-FFF2-40B4-BE49-F238E27FC236}">
                <a16:creationId xmlns:a16="http://schemas.microsoft.com/office/drawing/2014/main" id="{06BA3C56-5661-6DC7-A846-0548B469565F}"/>
              </a:ext>
            </a:extLst>
          </p:cNvPr>
          <p:cNvSpPr>
            <a:spLocks/>
          </p:cNvSpPr>
          <p:nvPr/>
        </p:nvSpPr>
        <p:spPr bwMode="auto">
          <a:xfrm>
            <a:off x="5372014" y="1707676"/>
            <a:ext cx="1052342" cy="983632"/>
          </a:xfrm>
          <a:custGeom>
            <a:avLst/>
            <a:gdLst>
              <a:gd name="T0" fmla="*/ 0 w 2042279"/>
              <a:gd name="T1" fmla="*/ 0 h 1407316"/>
              <a:gd name="T2" fmla="*/ 510193 w 2042279"/>
              <a:gd name="T3" fmla="*/ 0 h 1407316"/>
              <a:gd name="T4" fmla="*/ 510193 w 2042279"/>
              <a:gd name="T5" fmla="*/ 351434 h 1407316"/>
              <a:gd name="T6" fmla="*/ 0 w 2042279"/>
              <a:gd name="T7" fmla="*/ 351434 h 1407316"/>
              <a:gd name="T8" fmla="*/ 0 w 2042279"/>
              <a:gd name="T9" fmla="*/ 0 h 14073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2279" h="1407316">
                <a:moveTo>
                  <a:pt x="0" y="0"/>
                </a:moveTo>
                <a:lnTo>
                  <a:pt x="2042279" y="0"/>
                </a:lnTo>
                <a:lnTo>
                  <a:pt x="2042279" y="1407316"/>
                </a:lnTo>
                <a:lnTo>
                  <a:pt x="0" y="1407316"/>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43" name="Freeform 22">
            <a:extLst>
              <a:ext uri="{FF2B5EF4-FFF2-40B4-BE49-F238E27FC236}">
                <a16:creationId xmlns:a16="http://schemas.microsoft.com/office/drawing/2014/main" id="{298D6F86-2AB9-F271-9EF2-C35AF1110BF3}"/>
              </a:ext>
            </a:extLst>
          </p:cNvPr>
          <p:cNvSpPr>
            <a:spLocks/>
          </p:cNvSpPr>
          <p:nvPr/>
        </p:nvSpPr>
        <p:spPr bwMode="auto">
          <a:xfrm>
            <a:off x="3749747" y="2978193"/>
            <a:ext cx="569793" cy="799953"/>
          </a:xfrm>
          <a:custGeom>
            <a:avLst/>
            <a:gdLst>
              <a:gd name="T0" fmla="*/ 0 w 684223"/>
              <a:gd name="T1" fmla="*/ 0 h 1284378"/>
              <a:gd name="T2" fmla="*/ 171845 w 684223"/>
              <a:gd name="T3" fmla="*/ 0 h 1284378"/>
              <a:gd name="T4" fmla="*/ 171845 w 684223"/>
              <a:gd name="T5" fmla="*/ 321842 h 1284378"/>
              <a:gd name="T6" fmla="*/ 0 w 684223"/>
              <a:gd name="T7" fmla="*/ 321842 h 1284378"/>
              <a:gd name="T8" fmla="*/ 0 w 684223"/>
              <a:gd name="T9" fmla="*/ 0 h 12843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4223" h="1284378">
                <a:moveTo>
                  <a:pt x="0" y="0"/>
                </a:moveTo>
                <a:lnTo>
                  <a:pt x="684223" y="0"/>
                </a:lnTo>
                <a:lnTo>
                  <a:pt x="684223" y="1284377"/>
                </a:lnTo>
                <a:lnTo>
                  <a:pt x="0" y="1284377"/>
                </a:lnTo>
                <a:lnTo>
                  <a:pt x="0"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cs typeface="B Nazanin" panose="00000400000000000000" pitchFamily="2" charset="-78"/>
            </a:endParaRPr>
          </a:p>
        </p:txBody>
      </p:sp>
      <p:sp>
        <p:nvSpPr>
          <p:cNvPr id="44" name="Freeform 17">
            <a:extLst>
              <a:ext uri="{FF2B5EF4-FFF2-40B4-BE49-F238E27FC236}">
                <a16:creationId xmlns:a16="http://schemas.microsoft.com/office/drawing/2014/main" id="{E166D7C2-9153-2826-50E2-9868D6C23DD8}"/>
              </a:ext>
            </a:extLst>
          </p:cNvPr>
          <p:cNvSpPr>
            <a:spLocks/>
          </p:cNvSpPr>
          <p:nvPr/>
        </p:nvSpPr>
        <p:spPr bwMode="auto">
          <a:xfrm>
            <a:off x="4198003" y="5057103"/>
            <a:ext cx="899564" cy="832185"/>
          </a:xfrm>
          <a:custGeom>
            <a:avLst/>
            <a:gdLst>
              <a:gd name="T0" fmla="*/ 0 w 1447678"/>
              <a:gd name="T1" fmla="*/ 0 h 1347656"/>
              <a:gd name="T2" fmla="*/ 361980 w 1447678"/>
              <a:gd name="T3" fmla="*/ 0 h 1347656"/>
              <a:gd name="T4" fmla="*/ 361980 w 1447678"/>
              <a:gd name="T5" fmla="*/ 337774 h 1347656"/>
              <a:gd name="T6" fmla="*/ 0 w 1447678"/>
              <a:gd name="T7" fmla="*/ 337774 h 1347656"/>
              <a:gd name="T8" fmla="*/ 0 w 1447678"/>
              <a:gd name="T9" fmla="*/ 0 h 13476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47678" h="1347656">
                <a:moveTo>
                  <a:pt x="0" y="0"/>
                </a:moveTo>
                <a:lnTo>
                  <a:pt x="1447677" y="0"/>
                </a:lnTo>
                <a:lnTo>
                  <a:pt x="1447677" y="1347656"/>
                </a:lnTo>
                <a:lnTo>
                  <a:pt x="0" y="1347656"/>
                </a:lnTo>
                <a:lnTo>
                  <a:pt x="0" y="0"/>
                </a:lnTo>
                <a:close/>
              </a:path>
            </a:pathLst>
          </a:cu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45" name="Freeform 24">
            <a:extLst>
              <a:ext uri="{FF2B5EF4-FFF2-40B4-BE49-F238E27FC236}">
                <a16:creationId xmlns:a16="http://schemas.microsoft.com/office/drawing/2014/main" id="{4033CF79-D45A-5C4D-7068-76DA3A7F6EF3}"/>
              </a:ext>
            </a:extLst>
          </p:cNvPr>
          <p:cNvSpPr>
            <a:spLocks/>
          </p:cNvSpPr>
          <p:nvPr/>
        </p:nvSpPr>
        <p:spPr bwMode="auto">
          <a:xfrm>
            <a:off x="7223903" y="3062574"/>
            <a:ext cx="996614" cy="571903"/>
          </a:xfrm>
          <a:custGeom>
            <a:avLst/>
            <a:gdLst>
              <a:gd name="T0" fmla="*/ 0 w 1280903"/>
              <a:gd name="T1" fmla="*/ 0 h 721963"/>
              <a:gd name="T2" fmla="*/ 321125 w 1280903"/>
              <a:gd name="T3" fmla="*/ 0 h 721963"/>
              <a:gd name="T4" fmla="*/ 321125 w 1280903"/>
              <a:gd name="T5" fmla="*/ 179872 h 721963"/>
              <a:gd name="T6" fmla="*/ 0 w 1280903"/>
              <a:gd name="T7" fmla="*/ 179872 h 721963"/>
              <a:gd name="T8" fmla="*/ 0 w 1280903"/>
              <a:gd name="T9" fmla="*/ 0 h 7219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0903" h="721963">
                <a:moveTo>
                  <a:pt x="0" y="0"/>
                </a:moveTo>
                <a:lnTo>
                  <a:pt x="1280903" y="0"/>
                </a:lnTo>
                <a:lnTo>
                  <a:pt x="1280903" y="721963"/>
                </a:lnTo>
                <a:lnTo>
                  <a:pt x="0" y="721963"/>
                </a:lnTo>
                <a:lnTo>
                  <a:pt x="0" y="0"/>
                </a:lnTo>
                <a:close/>
              </a:path>
            </a:pathLst>
          </a:cu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46" name="Freeform 23">
            <a:extLst>
              <a:ext uri="{FF2B5EF4-FFF2-40B4-BE49-F238E27FC236}">
                <a16:creationId xmlns:a16="http://schemas.microsoft.com/office/drawing/2014/main" id="{A62DF6EB-EF67-14C6-D6CE-8B02F55C5B0A}"/>
              </a:ext>
            </a:extLst>
          </p:cNvPr>
          <p:cNvSpPr>
            <a:spLocks/>
          </p:cNvSpPr>
          <p:nvPr/>
        </p:nvSpPr>
        <p:spPr bwMode="auto">
          <a:xfrm rot="2286632">
            <a:off x="6651642" y="5223301"/>
            <a:ext cx="771134" cy="673308"/>
          </a:xfrm>
          <a:custGeom>
            <a:avLst/>
            <a:gdLst>
              <a:gd name="T0" fmla="*/ 0 w 916525"/>
              <a:gd name="T1" fmla="*/ 0 h 1305930"/>
              <a:gd name="T2" fmla="*/ 229657 w 916525"/>
              <a:gd name="T3" fmla="*/ 0 h 1305930"/>
              <a:gd name="T4" fmla="*/ 229657 w 916525"/>
              <a:gd name="T5" fmla="*/ 325981 h 1305930"/>
              <a:gd name="T6" fmla="*/ 0 w 916525"/>
              <a:gd name="T7" fmla="*/ 325981 h 1305930"/>
              <a:gd name="T8" fmla="*/ 0 w 916525"/>
              <a:gd name="T9" fmla="*/ 0 h 13059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6525" h="1305930">
                <a:moveTo>
                  <a:pt x="0" y="0"/>
                </a:moveTo>
                <a:lnTo>
                  <a:pt x="916525" y="0"/>
                </a:lnTo>
                <a:lnTo>
                  <a:pt x="916525" y="1305930"/>
                </a:lnTo>
                <a:lnTo>
                  <a:pt x="0" y="1305930"/>
                </a:lnTo>
                <a:lnTo>
                  <a:pt x="0" y="0"/>
                </a:lnTo>
                <a:close/>
              </a:path>
            </a:pathLst>
          </a:cu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Tree>
    <p:extLst>
      <p:ext uri="{BB962C8B-B14F-4D97-AF65-F5344CB8AC3E}">
        <p14:creationId xmlns:p14="http://schemas.microsoft.com/office/powerpoint/2010/main" val="26840896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71F53146-A40E-461C-9D91-1C69B86F3CD0}"/>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grpSp>
        <p:nvGrpSpPr>
          <p:cNvPr id="3" name="Grupo 2">
            <a:extLst>
              <a:ext uri="{FF2B5EF4-FFF2-40B4-BE49-F238E27FC236}">
                <a16:creationId xmlns:a16="http://schemas.microsoft.com/office/drawing/2014/main" id="{149A4135-7F22-40FC-AA1E-73120DE4F7EF}"/>
              </a:ext>
            </a:extLst>
          </p:cNvPr>
          <p:cNvGrpSpPr/>
          <p:nvPr/>
        </p:nvGrpSpPr>
        <p:grpSpPr>
          <a:xfrm>
            <a:off x="1398395" y="2570703"/>
            <a:ext cx="1917561" cy="3793253"/>
            <a:chOff x="1398395" y="2570703"/>
            <a:chExt cx="1917561" cy="3793253"/>
          </a:xfrm>
        </p:grpSpPr>
        <p:sp>
          <p:nvSpPr>
            <p:cNvPr id="4" name="Freeform 7">
              <a:extLst>
                <a:ext uri="{FF2B5EF4-FFF2-40B4-BE49-F238E27FC236}">
                  <a16:creationId xmlns:a16="http://schemas.microsoft.com/office/drawing/2014/main" id="{F9569041-1961-40F6-9112-3D639A1402BB}"/>
                </a:ext>
              </a:extLst>
            </p:cNvPr>
            <p:cNvSpPr>
              <a:spLocks/>
            </p:cNvSpPr>
            <p:nvPr/>
          </p:nvSpPr>
          <p:spPr bwMode="auto">
            <a:xfrm>
              <a:off x="2193890" y="2738176"/>
              <a:ext cx="887604" cy="887604"/>
            </a:xfrm>
            <a:custGeom>
              <a:avLst/>
              <a:gdLst>
                <a:gd name="T0" fmla="*/ 125 w 279"/>
                <a:gd name="T1" fmla="*/ 273 h 281"/>
                <a:gd name="T2" fmla="*/ 146 w 279"/>
                <a:gd name="T3" fmla="*/ 275 h 281"/>
                <a:gd name="T4" fmla="*/ 166 w 279"/>
                <a:gd name="T5" fmla="*/ 231 h 281"/>
                <a:gd name="T6" fmla="*/ 166 w 279"/>
                <a:gd name="T7" fmla="*/ 218 h 281"/>
                <a:gd name="T8" fmla="*/ 197 w 279"/>
                <a:gd name="T9" fmla="*/ 188 h 281"/>
                <a:gd name="T10" fmla="*/ 207 w 279"/>
                <a:gd name="T11" fmla="*/ 190 h 281"/>
                <a:gd name="T12" fmla="*/ 213 w 279"/>
                <a:gd name="T13" fmla="*/ 227 h 281"/>
                <a:gd name="T14" fmla="*/ 210 w 279"/>
                <a:gd name="T15" fmla="*/ 246 h 281"/>
                <a:gd name="T16" fmla="*/ 197 w 279"/>
                <a:gd name="T17" fmla="*/ 265 h 281"/>
                <a:gd name="T18" fmla="*/ 196 w 279"/>
                <a:gd name="T19" fmla="*/ 269 h 281"/>
                <a:gd name="T20" fmla="*/ 210 w 279"/>
                <a:gd name="T21" fmla="*/ 255 h 281"/>
                <a:gd name="T22" fmla="*/ 228 w 279"/>
                <a:gd name="T23" fmla="*/ 228 h 281"/>
                <a:gd name="T24" fmla="*/ 227 w 279"/>
                <a:gd name="T25" fmla="*/ 227 h 281"/>
                <a:gd name="T26" fmla="*/ 224 w 279"/>
                <a:gd name="T27" fmla="*/ 191 h 281"/>
                <a:gd name="T28" fmla="*/ 236 w 279"/>
                <a:gd name="T29" fmla="*/ 187 h 281"/>
                <a:gd name="T30" fmla="*/ 237 w 279"/>
                <a:gd name="T31" fmla="*/ 191 h 281"/>
                <a:gd name="T32" fmla="*/ 254 w 279"/>
                <a:gd name="T33" fmla="*/ 202 h 281"/>
                <a:gd name="T34" fmla="*/ 267 w 279"/>
                <a:gd name="T35" fmla="*/ 204 h 281"/>
                <a:gd name="T36" fmla="*/ 263 w 279"/>
                <a:gd name="T37" fmla="*/ 216 h 281"/>
                <a:gd name="T38" fmla="*/ 256 w 279"/>
                <a:gd name="T39" fmla="*/ 224 h 281"/>
                <a:gd name="T40" fmla="*/ 254 w 279"/>
                <a:gd name="T41" fmla="*/ 229 h 281"/>
                <a:gd name="T42" fmla="*/ 259 w 279"/>
                <a:gd name="T43" fmla="*/ 230 h 281"/>
                <a:gd name="T44" fmla="*/ 268 w 279"/>
                <a:gd name="T45" fmla="*/ 222 h 281"/>
                <a:gd name="T46" fmla="*/ 272 w 279"/>
                <a:gd name="T47" fmla="*/ 209 h 281"/>
                <a:gd name="T48" fmla="*/ 274 w 279"/>
                <a:gd name="T49" fmla="*/ 205 h 281"/>
                <a:gd name="T50" fmla="*/ 278 w 279"/>
                <a:gd name="T51" fmla="*/ 197 h 281"/>
                <a:gd name="T52" fmla="*/ 271 w 279"/>
                <a:gd name="T53" fmla="*/ 190 h 281"/>
                <a:gd name="T54" fmla="*/ 261 w 279"/>
                <a:gd name="T55" fmla="*/ 188 h 281"/>
                <a:gd name="T56" fmla="*/ 253 w 279"/>
                <a:gd name="T57" fmla="*/ 188 h 281"/>
                <a:gd name="T58" fmla="*/ 256 w 279"/>
                <a:gd name="T59" fmla="*/ 170 h 281"/>
                <a:gd name="T60" fmla="*/ 258 w 279"/>
                <a:gd name="T61" fmla="*/ 123 h 281"/>
                <a:gd name="T62" fmla="*/ 222 w 279"/>
                <a:gd name="T63" fmla="*/ 105 h 281"/>
                <a:gd name="T64" fmla="*/ 206 w 279"/>
                <a:gd name="T65" fmla="*/ 101 h 281"/>
                <a:gd name="T66" fmla="*/ 70 w 279"/>
                <a:gd name="T67" fmla="*/ 18 h 281"/>
                <a:gd name="T68" fmla="*/ 32 w 279"/>
                <a:gd name="T69" fmla="*/ 3 h 281"/>
                <a:gd name="T70" fmla="*/ 2 w 279"/>
                <a:gd name="T71" fmla="*/ 31 h 281"/>
                <a:gd name="T72" fmla="*/ 86 w 279"/>
                <a:gd name="T73" fmla="*/ 114 h 281"/>
                <a:gd name="T74" fmla="*/ 175 w 279"/>
                <a:gd name="T75" fmla="*/ 124 h 281"/>
                <a:gd name="T76" fmla="*/ 179 w 279"/>
                <a:gd name="T77" fmla="*/ 125 h 281"/>
                <a:gd name="T78" fmla="*/ 176 w 279"/>
                <a:gd name="T79" fmla="*/ 154 h 281"/>
                <a:gd name="T80" fmla="*/ 180 w 279"/>
                <a:gd name="T81" fmla="*/ 163 h 281"/>
                <a:gd name="T82" fmla="*/ 180 w 279"/>
                <a:gd name="T83" fmla="*/ 188 h 281"/>
                <a:gd name="T84" fmla="*/ 165 w 279"/>
                <a:gd name="T85" fmla="*/ 208 h 281"/>
                <a:gd name="T86" fmla="*/ 155 w 279"/>
                <a:gd name="T87" fmla="*/ 225 h 281"/>
                <a:gd name="T88" fmla="*/ 152 w 279"/>
                <a:gd name="T89" fmla="*/ 247 h 281"/>
                <a:gd name="T90" fmla="*/ 149 w 279"/>
                <a:gd name="T91" fmla="*/ 252 h 281"/>
                <a:gd name="T92" fmla="*/ 132 w 279"/>
                <a:gd name="T93" fmla="*/ 260 h 281"/>
                <a:gd name="T94" fmla="*/ 125 w 279"/>
                <a:gd name="T95" fmla="*/ 27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9" h="281">
                  <a:moveTo>
                    <a:pt x="125" y="273"/>
                  </a:moveTo>
                  <a:cubicBezTo>
                    <a:pt x="132" y="281"/>
                    <a:pt x="138" y="281"/>
                    <a:pt x="146" y="275"/>
                  </a:cubicBezTo>
                  <a:cubicBezTo>
                    <a:pt x="170" y="255"/>
                    <a:pt x="166" y="257"/>
                    <a:pt x="166" y="231"/>
                  </a:cubicBezTo>
                  <a:cubicBezTo>
                    <a:pt x="166" y="226"/>
                    <a:pt x="166" y="222"/>
                    <a:pt x="166" y="218"/>
                  </a:cubicBezTo>
                  <a:cubicBezTo>
                    <a:pt x="181" y="212"/>
                    <a:pt x="189" y="200"/>
                    <a:pt x="197" y="188"/>
                  </a:cubicBezTo>
                  <a:cubicBezTo>
                    <a:pt x="200" y="189"/>
                    <a:pt x="204" y="189"/>
                    <a:pt x="207" y="190"/>
                  </a:cubicBezTo>
                  <a:cubicBezTo>
                    <a:pt x="209" y="202"/>
                    <a:pt x="210" y="215"/>
                    <a:pt x="213" y="227"/>
                  </a:cubicBezTo>
                  <a:cubicBezTo>
                    <a:pt x="216" y="235"/>
                    <a:pt x="214" y="240"/>
                    <a:pt x="210" y="246"/>
                  </a:cubicBezTo>
                  <a:cubicBezTo>
                    <a:pt x="205" y="252"/>
                    <a:pt x="201" y="259"/>
                    <a:pt x="197" y="265"/>
                  </a:cubicBezTo>
                  <a:cubicBezTo>
                    <a:pt x="196" y="266"/>
                    <a:pt x="196" y="267"/>
                    <a:pt x="196" y="269"/>
                  </a:cubicBezTo>
                  <a:cubicBezTo>
                    <a:pt x="203" y="268"/>
                    <a:pt x="205" y="266"/>
                    <a:pt x="210" y="255"/>
                  </a:cubicBezTo>
                  <a:cubicBezTo>
                    <a:pt x="223" y="254"/>
                    <a:pt x="232" y="241"/>
                    <a:pt x="228" y="228"/>
                  </a:cubicBezTo>
                  <a:cubicBezTo>
                    <a:pt x="227" y="227"/>
                    <a:pt x="227" y="227"/>
                    <a:pt x="227" y="227"/>
                  </a:cubicBezTo>
                  <a:cubicBezTo>
                    <a:pt x="222" y="215"/>
                    <a:pt x="217" y="204"/>
                    <a:pt x="224" y="191"/>
                  </a:cubicBezTo>
                  <a:cubicBezTo>
                    <a:pt x="227" y="190"/>
                    <a:pt x="232" y="189"/>
                    <a:pt x="236" y="187"/>
                  </a:cubicBezTo>
                  <a:cubicBezTo>
                    <a:pt x="236" y="189"/>
                    <a:pt x="237" y="190"/>
                    <a:pt x="237" y="191"/>
                  </a:cubicBezTo>
                  <a:cubicBezTo>
                    <a:pt x="241" y="203"/>
                    <a:pt x="242" y="203"/>
                    <a:pt x="254" y="202"/>
                  </a:cubicBezTo>
                  <a:cubicBezTo>
                    <a:pt x="259" y="201"/>
                    <a:pt x="263" y="203"/>
                    <a:pt x="267" y="204"/>
                  </a:cubicBezTo>
                  <a:cubicBezTo>
                    <a:pt x="266" y="208"/>
                    <a:pt x="265" y="213"/>
                    <a:pt x="263" y="216"/>
                  </a:cubicBezTo>
                  <a:cubicBezTo>
                    <a:pt x="261" y="219"/>
                    <a:pt x="258" y="221"/>
                    <a:pt x="256" y="224"/>
                  </a:cubicBezTo>
                  <a:cubicBezTo>
                    <a:pt x="255" y="226"/>
                    <a:pt x="255" y="227"/>
                    <a:pt x="254" y="229"/>
                  </a:cubicBezTo>
                  <a:cubicBezTo>
                    <a:pt x="256" y="229"/>
                    <a:pt x="258" y="230"/>
                    <a:pt x="259" y="230"/>
                  </a:cubicBezTo>
                  <a:cubicBezTo>
                    <a:pt x="262" y="228"/>
                    <a:pt x="266" y="225"/>
                    <a:pt x="268" y="222"/>
                  </a:cubicBezTo>
                  <a:cubicBezTo>
                    <a:pt x="270" y="218"/>
                    <a:pt x="270" y="213"/>
                    <a:pt x="272" y="209"/>
                  </a:cubicBezTo>
                  <a:cubicBezTo>
                    <a:pt x="272" y="208"/>
                    <a:pt x="273" y="206"/>
                    <a:pt x="274" y="205"/>
                  </a:cubicBezTo>
                  <a:cubicBezTo>
                    <a:pt x="278" y="204"/>
                    <a:pt x="279" y="201"/>
                    <a:pt x="278" y="197"/>
                  </a:cubicBezTo>
                  <a:cubicBezTo>
                    <a:pt x="277" y="194"/>
                    <a:pt x="274" y="191"/>
                    <a:pt x="271" y="190"/>
                  </a:cubicBezTo>
                  <a:cubicBezTo>
                    <a:pt x="268" y="188"/>
                    <a:pt x="265" y="189"/>
                    <a:pt x="261" y="188"/>
                  </a:cubicBezTo>
                  <a:cubicBezTo>
                    <a:pt x="258" y="188"/>
                    <a:pt x="255" y="188"/>
                    <a:pt x="253" y="188"/>
                  </a:cubicBezTo>
                  <a:cubicBezTo>
                    <a:pt x="250" y="181"/>
                    <a:pt x="251" y="176"/>
                    <a:pt x="256" y="170"/>
                  </a:cubicBezTo>
                  <a:cubicBezTo>
                    <a:pt x="268" y="155"/>
                    <a:pt x="266" y="139"/>
                    <a:pt x="258" y="123"/>
                  </a:cubicBezTo>
                  <a:cubicBezTo>
                    <a:pt x="252" y="111"/>
                    <a:pt x="236" y="103"/>
                    <a:pt x="222" y="105"/>
                  </a:cubicBezTo>
                  <a:cubicBezTo>
                    <a:pt x="216" y="106"/>
                    <a:pt x="211" y="104"/>
                    <a:pt x="206" y="101"/>
                  </a:cubicBezTo>
                  <a:cubicBezTo>
                    <a:pt x="161" y="73"/>
                    <a:pt x="115" y="46"/>
                    <a:pt x="70" y="18"/>
                  </a:cubicBezTo>
                  <a:cubicBezTo>
                    <a:pt x="58" y="11"/>
                    <a:pt x="46" y="6"/>
                    <a:pt x="32" y="3"/>
                  </a:cubicBezTo>
                  <a:cubicBezTo>
                    <a:pt x="12" y="0"/>
                    <a:pt x="0" y="11"/>
                    <a:pt x="2" y="31"/>
                  </a:cubicBezTo>
                  <a:cubicBezTo>
                    <a:pt x="8" y="72"/>
                    <a:pt x="36" y="110"/>
                    <a:pt x="86" y="114"/>
                  </a:cubicBezTo>
                  <a:cubicBezTo>
                    <a:pt x="115" y="117"/>
                    <a:pt x="145" y="120"/>
                    <a:pt x="175" y="124"/>
                  </a:cubicBezTo>
                  <a:cubicBezTo>
                    <a:pt x="176" y="124"/>
                    <a:pt x="177" y="124"/>
                    <a:pt x="179" y="125"/>
                  </a:cubicBezTo>
                  <a:cubicBezTo>
                    <a:pt x="169" y="134"/>
                    <a:pt x="170" y="144"/>
                    <a:pt x="176" y="154"/>
                  </a:cubicBezTo>
                  <a:cubicBezTo>
                    <a:pt x="177" y="157"/>
                    <a:pt x="178" y="160"/>
                    <a:pt x="180" y="163"/>
                  </a:cubicBezTo>
                  <a:cubicBezTo>
                    <a:pt x="186" y="171"/>
                    <a:pt x="184" y="180"/>
                    <a:pt x="180" y="188"/>
                  </a:cubicBezTo>
                  <a:cubicBezTo>
                    <a:pt x="175" y="195"/>
                    <a:pt x="171" y="202"/>
                    <a:pt x="165" y="208"/>
                  </a:cubicBezTo>
                  <a:cubicBezTo>
                    <a:pt x="160" y="213"/>
                    <a:pt x="156" y="218"/>
                    <a:pt x="155" y="225"/>
                  </a:cubicBezTo>
                  <a:cubicBezTo>
                    <a:pt x="154" y="232"/>
                    <a:pt x="153" y="240"/>
                    <a:pt x="152" y="247"/>
                  </a:cubicBezTo>
                  <a:cubicBezTo>
                    <a:pt x="152" y="249"/>
                    <a:pt x="151" y="251"/>
                    <a:pt x="149" y="252"/>
                  </a:cubicBezTo>
                  <a:cubicBezTo>
                    <a:pt x="143" y="255"/>
                    <a:pt x="137" y="257"/>
                    <a:pt x="132" y="260"/>
                  </a:cubicBezTo>
                  <a:cubicBezTo>
                    <a:pt x="126" y="263"/>
                    <a:pt x="123" y="267"/>
                    <a:pt x="125" y="2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 name="Freeform 8">
              <a:extLst>
                <a:ext uri="{FF2B5EF4-FFF2-40B4-BE49-F238E27FC236}">
                  <a16:creationId xmlns:a16="http://schemas.microsoft.com/office/drawing/2014/main" id="{394EB854-C0E8-4808-AC74-F3CC7C0F7534}"/>
                </a:ext>
              </a:extLst>
            </p:cNvPr>
            <p:cNvSpPr>
              <a:spLocks/>
            </p:cNvSpPr>
            <p:nvPr/>
          </p:nvSpPr>
          <p:spPr bwMode="auto">
            <a:xfrm>
              <a:off x="2419978" y="2570703"/>
              <a:ext cx="460549" cy="477297"/>
            </a:xfrm>
            <a:custGeom>
              <a:avLst/>
              <a:gdLst>
                <a:gd name="T0" fmla="*/ 145 w 145"/>
                <a:gd name="T1" fmla="*/ 148 h 149"/>
                <a:gd name="T2" fmla="*/ 141 w 145"/>
                <a:gd name="T3" fmla="*/ 137 h 149"/>
                <a:gd name="T4" fmla="*/ 73 w 145"/>
                <a:gd name="T5" fmla="*/ 38 h 149"/>
                <a:gd name="T6" fmla="*/ 39 w 145"/>
                <a:gd name="T7" fmla="*/ 8 h 149"/>
                <a:gd name="T8" fmla="*/ 21 w 145"/>
                <a:gd name="T9" fmla="*/ 2 h 149"/>
                <a:gd name="T10" fmla="*/ 1 w 145"/>
                <a:gd name="T11" fmla="*/ 21 h 149"/>
                <a:gd name="T12" fmla="*/ 2 w 145"/>
                <a:gd name="T13" fmla="*/ 59 h 149"/>
                <a:gd name="T14" fmla="*/ 11 w 145"/>
                <a:gd name="T15" fmla="*/ 70 h 149"/>
                <a:gd name="T16" fmla="*/ 139 w 145"/>
                <a:gd name="T17" fmla="*/ 147 h 149"/>
                <a:gd name="T18" fmla="*/ 143 w 145"/>
                <a:gd name="T19" fmla="*/ 149 h 149"/>
                <a:gd name="T20" fmla="*/ 145 w 145"/>
                <a:gd name="T21" fmla="*/ 14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49">
                  <a:moveTo>
                    <a:pt x="145" y="148"/>
                  </a:moveTo>
                  <a:cubicBezTo>
                    <a:pt x="143" y="144"/>
                    <a:pt x="143" y="140"/>
                    <a:pt x="141" y="137"/>
                  </a:cubicBezTo>
                  <a:cubicBezTo>
                    <a:pt x="118" y="104"/>
                    <a:pt x="96" y="71"/>
                    <a:pt x="73" y="38"/>
                  </a:cubicBezTo>
                  <a:cubicBezTo>
                    <a:pt x="64" y="26"/>
                    <a:pt x="53" y="15"/>
                    <a:pt x="39" y="8"/>
                  </a:cubicBezTo>
                  <a:cubicBezTo>
                    <a:pt x="34" y="5"/>
                    <a:pt x="28" y="3"/>
                    <a:pt x="21" y="2"/>
                  </a:cubicBezTo>
                  <a:cubicBezTo>
                    <a:pt x="11" y="0"/>
                    <a:pt x="2" y="7"/>
                    <a:pt x="1" y="21"/>
                  </a:cubicBezTo>
                  <a:cubicBezTo>
                    <a:pt x="0" y="33"/>
                    <a:pt x="1" y="46"/>
                    <a:pt x="2" y="59"/>
                  </a:cubicBezTo>
                  <a:cubicBezTo>
                    <a:pt x="3" y="63"/>
                    <a:pt x="7" y="67"/>
                    <a:pt x="11" y="70"/>
                  </a:cubicBezTo>
                  <a:cubicBezTo>
                    <a:pt x="53" y="96"/>
                    <a:pt x="96" y="121"/>
                    <a:pt x="139" y="147"/>
                  </a:cubicBezTo>
                  <a:cubicBezTo>
                    <a:pt x="140" y="148"/>
                    <a:pt x="142" y="149"/>
                    <a:pt x="143" y="149"/>
                  </a:cubicBezTo>
                  <a:cubicBezTo>
                    <a:pt x="144" y="149"/>
                    <a:pt x="144" y="148"/>
                    <a:pt x="145" y="1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 name="Freeform 9">
              <a:extLst>
                <a:ext uri="{FF2B5EF4-FFF2-40B4-BE49-F238E27FC236}">
                  <a16:creationId xmlns:a16="http://schemas.microsoft.com/office/drawing/2014/main" id="{00525A85-5EEA-485C-BAF9-04A93D110D27}"/>
                </a:ext>
              </a:extLst>
            </p:cNvPr>
            <p:cNvSpPr>
              <a:spLocks/>
            </p:cNvSpPr>
            <p:nvPr/>
          </p:nvSpPr>
          <p:spPr bwMode="auto">
            <a:xfrm>
              <a:off x="3022879" y="3039626"/>
              <a:ext cx="293077" cy="284703"/>
            </a:xfrm>
            <a:custGeom>
              <a:avLst/>
              <a:gdLst>
                <a:gd name="T0" fmla="*/ 50 w 91"/>
                <a:gd name="T1" fmla="*/ 20 h 89"/>
                <a:gd name="T2" fmla="*/ 52 w 91"/>
                <a:gd name="T3" fmla="*/ 9 h 89"/>
                <a:gd name="T4" fmla="*/ 68 w 91"/>
                <a:gd name="T5" fmla="*/ 5 h 89"/>
                <a:gd name="T6" fmla="*/ 77 w 91"/>
                <a:gd name="T7" fmla="*/ 9 h 89"/>
                <a:gd name="T8" fmla="*/ 83 w 91"/>
                <a:gd name="T9" fmla="*/ 5 h 89"/>
                <a:gd name="T10" fmla="*/ 82 w 91"/>
                <a:gd name="T11" fmla="*/ 1 h 89"/>
                <a:gd name="T12" fmla="*/ 78 w 91"/>
                <a:gd name="T13" fmla="*/ 0 h 89"/>
                <a:gd name="T14" fmla="*/ 65 w 91"/>
                <a:gd name="T15" fmla="*/ 1 h 89"/>
                <a:gd name="T16" fmla="*/ 49 w 91"/>
                <a:gd name="T17" fmla="*/ 7 h 89"/>
                <a:gd name="T18" fmla="*/ 39 w 91"/>
                <a:gd name="T19" fmla="*/ 8 h 89"/>
                <a:gd name="T20" fmla="*/ 13 w 91"/>
                <a:gd name="T21" fmla="*/ 4 h 89"/>
                <a:gd name="T22" fmla="*/ 2 w 91"/>
                <a:gd name="T23" fmla="*/ 23 h 89"/>
                <a:gd name="T24" fmla="*/ 29 w 91"/>
                <a:gd name="T25" fmla="*/ 80 h 89"/>
                <a:gd name="T26" fmla="*/ 48 w 91"/>
                <a:gd name="T27" fmla="*/ 78 h 89"/>
                <a:gd name="T28" fmla="*/ 53 w 91"/>
                <a:gd name="T29" fmla="*/ 31 h 89"/>
                <a:gd name="T30" fmla="*/ 57 w 91"/>
                <a:gd name="T31" fmla="*/ 19 h 89"/>
                <a:gd name="T32" fmla="*/ 72 w 91"/>
                <a:gd name="T33" fmla="*/ 20 h 89"/>
                <a:gd name="T34" fmla="*/ 80 w 91"/>
                <a:gd name="T35" fmla="*/ 29 h 89"/>
                <a:gd name="T36" fmla="*/ 88 w 91"/>
                <a:gd name="T37" fmla="*/ 32 h 89"/>
                <a:gd name="T38" fmla="*/ 91 w 91"/>
                <a:gd name="T39" fmla="*/ 28 h 89"/>
                <a:gd name="T40" fmla="*/ 85 w 91"/>
                <a:gd name="T41" fmla="*/ 22 h 89"/>
                <a:gd name="T42" fmla="*/ 70 w 91"/>
                <a:gd name="T43" fmla="*/ 15 h 89"/>
                <a:gd name="T44" fmla="*/ 59 w 91"/>
                <a:gd name="T45" fmla="*/ 15 h 89"/>
                <a:gd name="T46" fmla="*/ 50 w 91"/>
                <a:gd name="T47" fmla="*/ 2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9">
                  <a:moveTo>
                    <a:pt x="50" y="20"/>
                  </a:moveTo>
                  <a:cubicBezTo>
                    <a:pt x="46" y="15"/>
                    <a:pt x="49" y="12"/>
                    <a:pt x="52" y="9"/>
                  </a:cubicBezTo>
                  <a:cubicBezTo>
                    <a:pt x="56" y="5"/>
                    <a:pt x="61" y="2"/>
                    <a:pt x="68" y="5"/>
                  </a:cubicBezTo>
                  <a:cubicBezTo>
                    <a:pt x="71" y="6"/>
                    <a:pt x="74" y="8"/>
                    <a:pt x="77" y="9"/>
                  </a:cubicBezTo>
                  <a:cubicBezTo>
                    <a:pt x="79" y="9"/>
                    <a:pt x="81" y="7"/>
                    <a:pt x="83" y="5"/>
                  </a:cubicBezTo>
                  <a:cubicBezTo>
                    <a:pt x="83" y="5"/>
                    <a:pt x="83" y="2"/>
                    <a:pt x="82" y="1"/>
                  </a:cubicBezTo>
                  <a:cubicBezTo>
                    <a:pt x="82" y="0"/>
                    <a:pt x="80" y="0"/>
                    <a:pt x="78" y="0"/>
                  </a:cubicBezTo>
                  <a:cubicBezTo>
                    <a:pt x="74" y="0"/>
                    <a:pt x="69" y="1"/>
                    <a:pt x="65" y="1"/>
                  </a:cubicBezTo>
                  <a:cubicBezTo>
                    <a:pt x="59" y="0"/>
                    <a:pt x="53" y="2"/>
                    <a:pt x="49" y="7"/>
                  </a:cubicBezTo>
                  <a:cubicBezTo>
                    <a:pt x="46" y="11"/>
                    <a:pt x="43" y="11"/>
                    <a:pt x="39" y="8"/>
                  </a:cubicBezTo>
                  <a:cubicBezTo>
                    <a:pt x="31" y="2"/>
                    <a:pt x="22" y="2"/>
                    <a:pt x="13" y="4"/>
                  </a:cubicBezTo>
                  <a:cubicBezTo>
                    <a:pt x="4" y="6"/>
                    <a:pt x="0" y="13"/>
                    <a:pt x="2" y="23"/>
                  </a:cubicBezTo>
                  <a:cubicBezTo>
                    <a:pt x="7" y="44"/>
                    <a:pt x="16" y="63"/>
                    <a:pt x="29" y="80"/>
                  </a:cubicBezTo>
                  <a:cubicBezTo>
                    <a:pt x="36" y="89"/>
                    <a:pt x="43" y="88"/>
                    <a:pt x="48" y="78"/>
                  </a:cubicBezTo>
                  <a:cubicBezTo>
                    <a:pt x="55" y="63"/>
                    <a:pt x="56" y="47"/>
                    <a:pt x="53" y="31"/>
                  </a:cubicBezTo>
                  <a:cubicBezTo>
                    <a:pt x="52" y="26"/>
                    <a:pt x="51" y="22"/>
                    <a:pt x="57" y="19"/>
                  </a:cubicBezTo>
                  <a:cubicBezTo>
                    <a:pt x="62" y="16"/>
                    <a:pt x="67" y="16"/>
                    <a:pt x="72" y="20"/>
                  </a:cubicBezTo>
                  <a:cubicBezTo>
                    <a:pt x="75" y="22"/>
                    <a:pt x="77" y="26"/>
                    <a:pt x="80" y="29"/>
                  </a:cubicBezTo>
                  <a:cubicBezTo>
                    <a:pt x="82" y="31"/>
                    <a:pt x="85" y="32"/>
                    <a:pt x="88" y="32"/>
                  </a:cubicBezTo>
                  <a:cubicBezTo>
                    <a:pt x="89" y="32"/>
                    <a:pt x="91" y="29"/>
                    <a:pt x="91" y="28"/>
                  </a:cubicBezTo>
                  <a:cubicBezTo>
                    <a:pt x="89" y="26"/>
                    <a:pt x="87" y="23"/>
                    <a:pt x="85" y="22"/>
                  </a:cubicBezTo>
                  <a:cubicBezTo>
                    <a:pt x="80" y="19"/>
                    <a:pt x="75" y="17"/>
                    <a:pt x="70" y="15"/>
                  </a:cubicBezTo>
                  <a:cubicBezTo>
                    <a:pt x="66" y="14"/>
                    <a:pt x="62" y="14"/>
                    <a:pt x="59" y="15"/>
                  </a:cubicBezTo>
                  <a:cubicBezTo>
                    <a:pt x="56" y="16"/>
                    <a:pt x="53" y="18"/>
                    <a:pt x="50"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 name="Freeform 10">
              <a:extLst>
                <a:ext uri="{FF2B5EF4-FFF2-40B4-BE49-F238E27FC236}">
                  <a16:creationId xmlns:a16="http://schemas.microsoft.com/office/drawing/2014/main" id="{6CAAA686-F504-443A-A283-E5FC5AE2883E}"/>
                </a:ext>
              </a:extLst>
            </p:cNvPr>
            <p:cNvSpPr>
              <a:spLocks/>
            </p:cNvSpPr>
            <p:nvPr/>
          </p:nvSpPr>
          <p:spPr bwMode="auto">
            <a:xfrm>
              <a:off x="2361362" y="3190352"/>
              <a:ext cx="259582" cy="276330"/>
            </a:xfrm>
            <a:custGeom>
              <a:avLst/>
              <a:gdLst>
                <a:gd name="T0" fmla="*/ 82 w 82"/>
                <a:gd name="T1" fmla="*/ 68 h 86"/>
                <a:gd name="T2" fmla="*/ 25 w 82"/>
                <a:gd name="T3" fmla="*/ 0 h 86"/>
                <a:gd name="T4" fmla="*/ 5 w 82"/>
                <a:gd name="T5" fmla="*/ 17 h 86"/>
                <a:gd name="T6" fmla="*/ 3 w 82"/>
                <a:gd name="T7" fmla="*/ 34 h 86"/>
                <a:gd name="T8" fmla="*/ 51 w 82"/>
                <a:gd name="T9" fmla="*/ 82 h 86"/>
                <a:gd name="T10" fmla="*/ 73 w 82"/>
                <a:gd name="T11" fmla="*/ 78 h 86"/>
                <a:gd name="T12" fmla="*/ 82 w 82"/>
                <a:gd name="T13" fmla="*/ 68 h 86"/>
              </a:gdLst>
              <a:ahLst/>
              <a:cxnLst>
                <a:cxn ang="0">
                  <a:pos x="T0" y="T1"/>
                </a:cxn>
                <a:cxn ang="0">
                  <a:pos x="T2" y="T3"/>
                </a:cxn>
                <a:cxn ang="0">
                  <a:pos x="T4" y="T5"/>
                </a:cxn>
                <a:cxn ang="0">
                  <a:pos x="T6" y="T7"/>
                </a:cxn>
                <a:cxn ang="0">
                  <a:pos x="T8" y="T9"/>
                </a:cxn>
                <a:cxn ang="0">
                  <a:pos x="T10" y="T11"/>
                </a:cxn>
                <a:cxn ang="0">
                  <a:pos x="T12" y="T13"/>
                </a:cxn>
              </a:cxnLst>
              <a:rect l="0" t="0" r="r" b="b"/>
              <a:pathLst>
                <a:path w="82" h="86">
                  <a:moveTo>
                    <a:pt x="82" y="68"/>
                  </a:moveTo>
                  <a:cubicBezTo>
                    <a:pt x="58" y="49"/>
                    <a:pt x="39" y="28"/>
                    <a:pt x="25" y="0"/>
                  </a:cubicBezTo>
                  <a:cubicBezTo>
                    <a:pt x="18" y="6"/>
                    <a:pt x="11" y="11"/>
                    <a:pt x="5" y="17"/>
                  </a:cubicBezTo>
                  <a:cubicBezTo>
                    <a:pt x="0" y="22"/>
                    <a:pt x="0" y="28"/>
                    <a:pt x="3" y="34"/>
                  </a:cubicBezTo>
                  <a:cubicBezTo>
                    <a:pt x="14" y="55"/>
                    <a:pt x="31" y="70"/>
                    <a:pt x="51" y="82"/>
                  </a:cubicBezTo>
                  <a:cubicBezTo>
                    <a:pt x="58" y="86"/>
                    <a:pt x="67" y="84"/>
                    <a:pt x="73" y="78"/>
                  </a:cubicBezTo>
                  <a:cubicBezTo>
                    <a:pt x="76" y="75"/>
                    <a:pt x="79" y="71"/>
                    <a:pt x="82" y="6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 name="Freeform 11">
              <a:extLst>
                <a:ext uri="{FF2B5EF4-FFF2-40B4-BE49-F238E27FC236}">
                  <a16:creationId xmlns:a16="http://schemas.microsoft.com/office/drawing/2014/main" id="{3C6B982D-CD33-4734-863B-0CCC6F2E2895}"/>
                </a:ext>
              </a:extLst>
            </p:cNvPr>
            <p:cNvSpPr>
              <a:spLocks/>
            </p:cNvSpPr>
            <p:nvPr/>
          </p:nvSpPr>
          <p:spPr bwMode="auto">
            <a:xfrm>
              <a:off x="2537208" y="3123363"/>
              <a:ext cx="226088" cy="226088"/>
            </a:xfrm>
            <a:custGeom>
              <a:avLst/>
              <a:gdLst>
                <a:gd name="T0" fmla="*/ 20 w 71"/>
                <a:gd name="T1" fmla="*/ 0 h 72"/>
                <a:gd name="T2" fmla="*/ 10 w 71"/>
                <a:gd name="T3" fmla="*/ 2 h 72"/>
                <a:gd name="T4" fmla="*/ 3 w 71"/>
                <a:gd name="T5" fmla="*/ 18 h 72"/>
                <a:gd name="T6" fmla="*/ 41 w 71"/>
                <a:gd name="T7" fmla="*/ 65 h 72"/>
                <a:gd name="T8" fmla="*/ 48 w 71"/>
                <a:gd name="T9" fmla="*/ 69 h 72"/>
                <a:gd name="T10" fmla="*/ 66 w 71"/>
                <a:gd name="T11" fmla="*/ 68 h 72"/>
                <a:gd name="T12" fmla="*/ 70 w 71"/>
                <a:gd name="T13" fmla="*/ 51 h 72"/>
                <a:gd name="T14" fmla="*/ 34 w 71"/>
                <a:gd name="T15" fmla="*/ 5 h 72"/>
                <a:gd name="T16" fmla="*/ 20 w 71"/>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20" y="0"/>
                  </a:moveTo>
                  <a:cubicBezTo>
                    <a:pt x="16" y="1"/>
                    <a:pt x="13" y="1"/>
                    <a:pt x="10" y="2"/>
                  </a:cubicBezTo>
                  <a:cubicBezTo>
                    <a:pt x="2" y="5"/>
                    <a:pt x="0" y="10"/>
                    <a:pt x="3" y="18"/>
                  </a:cubicBezTo>
                  <a:cubicBezTo>
                    <a:pt x="13" y="36"/>
                    <a:pt x="24" y="52"/>
                    <a:pt x="41" y="65"/>
                  </a:cubicBezTo>
                  <a:cubicBezTo>
                    <a:pt x="43" y="66"/>
                    <a:pt x="46" y="68"/>
                    <a:pt x="48" y="69"/>
                  </a:cubicBezTo>
                  <a:cubicBezTo>
                    <a:pt x="54" y="71"/>
                    <a:pt x="61" y="72"/>
                    <a:pt x="66" y="68"/>
                  </a:cubicBezTo>
                  <a:cubicBezTo>
                    <a:pt x="71" y="63"/>
                    <a:pt x="71" y="57"/>
                    <a:pt x="70" y="51"/>
                  </a:cubicBezTo>
                  <a:cubicBezTo>
                    <a:pt x="65" y="31"/>
                    <a:pt x="53" y="15"/>
                    <a:pt x="34" y="5"/>
                  </a:cubicBezTo>
                  <a:cubicBezTo>
                    <a:pt x="30" y="2"/>
                    <a:pt x="24" y="1"/>
                    <a:pt x="2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 name="Freeform 12">
              <a:extLst>
                <a:ext uri="{FF2B5EF4-FFF2-40B4-BE49-F238E27FC236}">
                  <a16:creationId xmlns:a16="http://schemas.microsoft.com/office/drawing/2014/main" id="{5B700333-68B5-4C9C-B74C-9B79D4308921}"/>
                </a:ext>
              </a:extLst>
            </p:cNvPr>
            <p:cNvSpPr>
              <a:spLocks/>
            </p:cNvSpPr>
            <p:nvPr/>
          </p:nvSpPr>
          <p:spPr bwMode="auto">
            <a:xfrm>
              <a:off x="2453472" y="3148484"/>
              <a:ext cx="242835" cy="251209"/>
            </a:xfrm>
            <a:custGeom>
              <a:avLst/>
              <a:gdLst>
                <a:gd name="T0" fmla="*/ 77 w 77"/>
                <a:gd name="T1" fmla="*/ 66 h 81"/>
                <a:gd name="T2" fmla="*/ 28 w 77"/>
                <a:gd name="T3" fmla="*/ 11 h 81"/>
                <a:gd name="T4" fmla="*/ 10 w 77"/>
                <a:gd name="T5" fmla="*/ 5 h 81"/>
                <a:gd name="T6" fmla="*/ 4 w 77"/>
                <a:gd name="T7" fmla="*/ 22 h 81"/>
                <a:gd name="T8" fmla="*/ 54 w 77"/>
                <a:gd name="T9" fmla="*/ 79 h 81"/>
                <a:gd name="T10" fmla="*/ 61 w 77"/>
                <a:gd name="T11" fmla="*/ 81 h 81"/>
                <a:gd name="T12" fmla="*/ 77 w 77"/>
                <a:gd name="T13" fmla="*/ 66 h 81"/>
              </a:gdLst>
              <a:ahLst/>
              <a:cxnLst>
                <a:cxn ang="0">
                  <a:pos x="T0" y="T1"/>
                </a:cxn>
                <a:cxn ang="0">
                  <a:pos x="T2" y="T3"/>
                </a:cxn>
                <a:cxn ang="0">
                  <a:pos x="T4" y="T5"/>
                </a:cxn>
                <a:cxn ang="0">
                  <a:pos x="T6" y="T7"/>
                </a:cxn>
                <a:cxn ang="0">
                  <a:pos x="T8" y="T9"/>
                </a:cxn>
                <a:cxn ang="0">
                  <a:pos x="T10" y="T11"/>
                </a:cxn>
                <a:cxn ang="0">
                  <a:pos x="T12" y="T13"/>
                </a:cxn>
              </a:cxnLst>
              <a:rect l="0" t="0" r="r" b="b"/>
              <a:pathLst>
                <a:path w="77" h="81">
                  <a:moveTo>
                    <a:pt x="77" y="66"/>
                  </a:moveTo>
                  <a:cubicBezTo>
                    <a:pt x="53" y="54"/>
                    <a:pt x="39" y="35"/>
                    <a:pt x="28" y="11"/>
                  </a:cubicBezTo>
                  <a:cubicBezTo>
                    <a:pt x="24" y="2"/>
                    <a:pt x="18" y="0"/>
                    <a:pt x="10" y="5"/>
                  </a:cubicBezTo>
                  <a:cubicBezTo>
                    <a:pt x="2" y="9"/>
                    <a:pt x="0" y="14"/>
                    <a:pt x="4" y="22"/>
                  </a:cubicBezTo>
                  <a:cubicBezTo>
                    <a:pt x="16" y="45"/>
                    <a:pt x="33" y="64"/>
                    <a:pt x="54" y="79"/>
                  </a:cubicBezTo>
                  <a:cubicBezTo>
                    <a:pt x="56" y="81"/>
                    <a:pt x="59" y="81"/>
                    <a:pt x="61" y="81"/>
                  </a:cubicBezTo>
                  <a:cubicBezTo>
                    <a:pt x="69" y="79"/>
                    <a:pt x="75" y="75"/>
                    <a:pt x="77" y="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 name="Freeform 13">
              <a:extLst>
                <a:ext uri="{FF2B5EF4-FFF2-40B4-BE49-F238E27FC236}">
                  <a16:creationId xmlns:a16="http://schemas.microsoft.com/office/drawing/2014/main" id="{D87A4748-5207-44E8-B3D9-26A023E11891}"/>
                </a:ext>
              </a:extLst>
            </p:cNvPr>
            <p:cNvSpPr>
              <a:spLocks/>
            </p:cNvSpPr>
            <p:nvPr/>
          </p:nvSpPr>
          <p:spPr bwMode="auto">
            <a:xfrm>
              <a:off x="2302747" y="3282462"/>
              <a:ext cx="217714" cy="200967"/>
            </a:xfrm>
            <a:custGeom>
              <a:avLst/>
              <a:gdLst>
                <a:gd name="T0" fmla="*/ 70 w 70"/>
                <a:gd name="T1" fmla="*/ 57 h 63"/>
                <a:gd name="T2" fmla="*/ 46 w 70"/>
                <a:gd name="T3" fmla="*/ 38 h 63"/>
                <a:gd name="T4" fmla="*/ 20 w 70"/>
                <a:gd name="T5" fmla="*/ 4 h 63"/>
                <a:gd name="T6" fmla="*/ 13 w 70"/>
                <a:gd name="T7" fmla="*/ 2 h 63"/>
                <a:gd name="T8" fmla="*/ 0 w 70"/>
                <a:gd name="T9" fmla="*/ 27 h 63"/>
                <a:gd name="T10" fmla="*/ 2 w 70"/>
                <a:gd name="T11" fmla="*/ 31 h 63"/>
                <a:gd name="T12" fmla="*/ 39 w 70"/>
                <a:gd name="T13" fmla="*/ 59 h 63"/>
                <a:gd name="T14" fmla="*/ 70 w 70"/>
                <a:gd name="T15" fmla="*/ 57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63">
                  <a:moveTo>
                    <a:pt x="70" y="57"/>
                  </a:moveTo>
                  <a:cubicBezTo>
                    <a:pt x="62" y="50"/>
                    <a:pt x="53" y="44"/>
                    <a:pt x="46" y="38"/>
                  </a:cubicBezTo>
                  <a:cubicBezTo>
                    <a:pt x="35" y="28"/>
                    <a:pt x="26" y="18"/>
                    <a:pt x="20" y="4"/>
                  </a:cubicBezTo>
                  <a:cubicBezTo>
                    <a:pt x="18" y="0"/>
                    <a:pt x="16" y="0"/>
                    <a:pt x="13" y="2"/>
                  </a:cubicBezTo>
                  <a:cubicBezTo>
                    <a:pt x="5" y="9"/>
                    <a:pt x="3" y="18"/>
                    <a:pt x="0" y="27"/>
                  </a:cubicBezTo>
                  <a:cubicBezTo>
                    <a:pt x="0" y="29"/>
                    <a:pt x="1" y="30"/>
                    <a:pt x="2" y="31"/>
                  </a:cubicBezTo>
                  <a:cubicBezTo>
                    <a:pt x="12" y="43"/>
                    <a:pt x="24" y="53"/>
                    <a:pt x="39" y="59"/>
                  </a:cubicBezTo>
                  <a:cubicBezTo>
                    <a:pt x="49" y="63"/>
                    <a:pt x="60" y="63"/>
                    <a:pt x="70"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 name="Freeform 14">
              <a:extLst>
                <a:ext uri="{FF2B5EF4-FFF2-40B4-BE49-F238E27FC236}">
                  <a16:creationId xmlns:a16="http://schemas.microsoft.com/office/drawing/2014/main" id="{1AC1BB72-0AF5-468A-A193-477279065ECC}"/>
                </a:ext>
              </a:extLst>
            </p:cNvPr>
            <p:cNvSpPr>
              <a:spLocks/>
            </p:cNvSpPr>
            <p:nvPr/>
          </p:nvSpPr>
          <p:spPr bwMode="auto">
            <a:xfrm>
              <a:off x="2277626" y="3382945"/>
              <a:ext cx="184220" cy="167473"/>
            </a:xfrm>
            <a:custGeom>
              <a:avLst/>
              <a:gdLst>
                <a:gd name="T0" fmla="*/ 58 w 58"/>
                <a:gd name="T1" fmla="*/ 34 h 53"/>
                <a:gd name="T2" fmla="*/ 5 w 58"/>
                <a:gd name="T3" fmla="*/ 0 h 53"/>
                <a:gd name="T4" fmla="*/ 4 w 58"/>
                <a:gd name="T5" fmla="*/ 42 h 53"/>
                <a:gd name="T6" fmla="*/ 19 w 58"/>
                <a:gd name="T7" fmla="*/ 53 h 53"/>
                <a:gd name="T8" fmla="*/ 51 w 58"/>
                <a:gd name="T9" fmla="*/ 42 h 53"/>
                <a:gd name="T10" fmla="*/ 58 w 58"/>
                <a:gd name="T11" fmla="*/ 34 h 53"/>
              </a:gdLst>
              <a:ahLst/>
              <a:cxnLst>
                <a:cxn ang="0">
                  <a:pos x="T0" y="T1"/>
                </a:cxn>
                <a:cxn ang="0">
                  <a:pos x="T2" y="T3"/>
                </a:cxn>
                <a:cxn ang="0">
                  <a:pos x="T4" y="T5"/>
                </a:cxn>
                <a:cxn ang="0">
                  <a:pos x="T6" y="T7"/>
                </a:cxn>
                <a:cxn ang="0">
                  <a:pos x="T8" y="T9"/>
                </a:cxn>
                <a:cxn ang="0">
                  <a:pos x="T10" y="T11"/>
                </a:cxn>
              </a:cxnLst>
              <a:rect l="0" t="0" r="r" b="b"/>
              <a:pathLst>
                <a:path w="58" h="53">
                  <a:moveTo>
                    <a:pt x="58" y="34"/>
                  </a:moveTo>
                  <a:cubicBezTo>
                    <a:pt x="36" y="30"/>
                    <a:pt x="19" y="18"/>
                    <a:pt x="5" y="0"/>
                  </a:cubicBezTo>
                  <a:cubicBezTo>
                    <a:pt x="2" y="15"/>
                    <a:pt x="0" y="29"/>
                    <a:pt x="4" y="42"/>
                  </a:cubicBezTo>
                  <a:cubicBezTo>
                    <a:pt x="6" y="49"/>
                    <a:pt x="11" y="53"/>
                    <a:pt x="19" y="53"/>
                  </a:cubicBezTo>
                  <a:cubicBezTo>
                    <a:pt x="31" y="53"/>
                    <a:pt x="42" y="49"/>
                    <a:pt x="51" y="42"/>
                  </a:cubicBezTo>
                  <a:cubicBezTo>
                    <a:pt x="54" y="40"/>
                    <a:pt x="55" y="37"/>
                    <a:pt x="58"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 name="Freeform 15">
              <a:extLst>
                <a:ext uri="{FF2B5EF4-FFF2-40B4-BE49-F238E27FC236}">
                  <a16:creationId xmlns:a16="http://schemas.microsoft.com/office/drawing/2014/main" id="{28E37139-A6D2-4764-AE8E-32FF9DB07D69}"/>
                </a:ext>
              </a:extLst>
            </p:cNvPr>
            <p:cNvSpPr>
              <a:spLocks/>
            </p:cNvSpPr>
            <p:nvPr/>
          </p:nvSpPr>
          <p:spPr bwMode="auto">
            <a:xfrm>
              <a:off x="2562329" y="3600659"/>
              <a:ext cx="33495" cy="83736"/>
            </a:xfrm>
            <a:custGeom>
              <a:avLst/>
              <a:gdLst>
                <a:gd name="T0" fmla="*/ 11 w 12"/>
                <a:gd name="T1" fmla="*/ 0 h 25"/>
                <a:gd name="T2" fmla="*/ 8 w 12"/>
                <a:gd name="T3" fmla="*/ 1 h 25"/>
                <a:gd name="T4" fmla="*/ 3 w 12"/>
                <a:gd name="T5" fmla="*/ 25 h 25"/>
                <a:gd name="T6" fmla="*/ 11 w 12"/>
                <a:gd name="T7" fmla="*/ 0 h 25"/>
                <a:gd name="T8" fmla="*/ 11 w 12"/>
                <a:gd name="T9" fmla="*/ 0 h 25"/>
              </a:gdLst>
              <a:ahLst/>
              <a:cxnLst>
                <a:cxn ang="0">
                  <a:pos x="T0" y="T1"/>
                </a:cxn>
                <a:cxn ang="0">
                  <a:pos x="T2" y="T3"/>
                </a:cxn>
                <a:cxn ang="0">
                  <a:pos x="T4" y="T5"/>
                </a:cxn>
                <a:cxn ang="0">
                  <a:pos x="T6" y="T7"/>
                </a:cxn>
                <a:cxn ang="0">
                  <a:pos x="T8" y="T9"/>
                </a:cxn>
              </a:cxnLst>
              <a:rect l="0" t="0" r="r" b="b"/>
              <a:pathLst>
                <a:path w="12" h="25">
                  <a:moveTo>
                    <a:pt x="11" y="0"/>
                  </a:moveTo>
                  <a:cubicBezTo>
                    <a:pt x="10" y="0"/>
                    <a:pt x="9" y="0"/>
                    <a:pt x="8" y="1"/>
                  </a:cubicBezTo>
                  <a:cubicBezTo>
                    <a:pt x="3" y="4"/>
                    <a:pt x="0" y="19"/>
                    <a:pt x="3" y="25"/>
                  </a:cubicBezTo>
                  <a:cubicBezTo>
                    <a:pt x="9" y="17"/>
                    <a:pt x="12" y="9"/>
                    <a:pt x="11" y="0"/>
                  </a:cubicBezTo>
                  <a:cubicBezTo>
                    <a:pt x="11" y="0"/>
                    <a:pt x="11"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 name="Freeform 16">
              <a:extLst>
                <a:ext uri="{FF2B5EF4-FFF2-40B4-BE49-F238E27FC236}">
                  <a16:creationId xmlns:a16="http://schemas.microsoft.com/office/drawing/2014/main" id="{977E6002-1520-4CD8-803E-319E147849E6}"/>
                </a:ext>
              </a:extLst>
            </p:cNvPr>
            <p:cNvSpPr>
              <a:spLocks/>
            </p:cNvSpPr>
            <p:nvPr/>
          </p:nvSpPr>
          <p:spPr bwMode="auto">
            <a:xfrm>
              <a:off x="2294373" y="3550418"/>
              <a:ext cx="41868" cy="41868"/>
            </a:xfrm>
            <a:custGeom>
              <a:avLst/>
              <a:gdLst>
                <a:gd name="T0" fmla="*/ 1 w 13"/>
                <a:gd name="T1" fmla="*/ 12 h 12"/>
                <a:gd name="T2" fmla="*/ 13 w 13"/>
                <a:gd name="T3" fmla="*/ 3 h 12"/>
                <a:gd name="T4" fmla="*/ 0 w 13"/>
                <a:gd name="T5" fmla="*/ 0 h 12"/>
                <a:gd name="T6" fmla="*/ 1 w 13"/>
                <a:gd name="T7" fmla="*/ 12 h 12"/>
              </a:gdLst>
              <a:ahLst/>
              <a:cxnLst>
                <a:cxn ang="0">
                  <a:pos x="T0" y="T1"/>
                </a:cxn>
                <a:cxn ang="0">
                  <a:pos x="T2" y="T3"/>
                </a:cxn>
                <a:cxn ang="0">
                  <a:pos x="T4" y="T5"/>
                </a:cxn>
                <a:cxn ang="0">
                  <a:pos x="T6" y="T7"/>
                </a:cxn>
              </a:cxnLst>
              <a:rect l="0" t="0" r="r" b="b"/>
              <a:pathLst>
                <a:path w="13" h="12">
                  <a:moveTo>
                    <a:pt x="1" y="12"/>
                  </a:moveTo>
                  <a:cubicBezTo>
                    <a:pt x="5" y="9"/>
                    <a:pt x="9" y="6"/>
                    <a:pt x="13" y="3"/>
                  </a:cubicBezTo>
                  <a:cubicBezTo>
                    <a:pt x="8" y="2"/>
                    <a:pt x="4" y="1"/>
                    <a:pt x="0" y="0"/>
                  </a:cubicBezTo>
                  <a:cubicBezTo>
                    <a:pt x="0" y="4"/>
                    <a:pt x="1" y="8"/>
                    <a:pt x="1"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 name="Freeform 17">
              <a:extLst>
                <a:ext uri="{FF2B5EF4-FFF2-40B4-BE49-F238E27FC236}">
                  <a16:creationId xmlns:a16="http://schemas.microsoft.com/office/drawing/2014/main" id="{37649C86-6197-471B-A38F-48F85812E6EB}"/>
                </a:ext>
              </a:extLst>
            </p:cNvPr>
            <p:cNvSpPr>
              <a:spLocks/>
            </p:cNvSpPr>
            <p:nvPr/>
          </p:nvSpPr>
          <p:spPr bwMode="auto">
            <a:xfrm>
              <a:off x="2612571" y="3466681"/>
              <a:ext cx="309824" cy="309824"/>
            </a:xfrm>
            <a:custGeom>
              <a:avLst/>
              <a:gdLst>
                <a:gd name="T0" fmla="*/ 37 w 37"/>
                <a:gd name="T1" fmla="*/ 23 h 37"/>
                <a:gd name="T2" fmla="*/ 23 w 37"/>
                <a:gd name="T3" fmla="*/ 37 h 37"/>
                <a:gd name="T4" fmla="*/ 6 w 37"/>
                <a:gd name="T5" fmla="*/ 32 h 37"/>
                <a:gd name="T6" fmla="*/ 0 w 37"/>
                <a:gd name="T7" fmla="*/ 14 h 37"/>
                <a:gd name="T8" fmla="*/ 14 w 37"/>
                <a:gd name="T9" fmla="*/ 0 h 37"/>
                <a:gd name="T10" fmla="*/ 31 w 37"/>
                <a:gd name="T11" fmla="*/ 6 h 37"/>
                <a:gd name="T12" fmla="*/ 37 w 37"/>
                <a:gd name="T13" fmla="*/ 23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37" y="23"/>
                  </a:moveTo>
                  <a:lnTo>
                    <a:pt x="23" y="37"/>
                  </a:lnTo>
                  <a:lnTo>
                    <a:pt x="6" y="32"/>
                  </a:lnTo>
                  <a:lnTo>
                    <a:pt x="0" y="14"/>
                  </a:lnTo>
                  <a:lnTo>
                    <a:pt x="14" y="0"/>
                  </a:lnTo>
                  <a:lnTo>
                    <a:pt x="31" y="6"/>
                  </a:lnTo>
                  <a:lnTo>
                    <a:pt x="37"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 name="Freeform 18">
              <a:extLst>
                <a:ext uri="{FF2B5EF4-FFF2-40B4-BE49-F238E27FC236}">
                  <a16:creationId xmlns:a16="http://schemas.microsoft.com/office/drawing/2014/main" id="{827695DA-D71C-4038-9CFF-FD53B83F4035}"/>
                </a:ext>
              </a:extLst>
            </p:cNvPr>
            <p:cNvSpPr>
              <a:spLocks noEditPoints="1"/>
            </p:cNvSpPr>
            <p:nvPr/>
          </p:nvSpPr>
          <p:spPr bwMode="auto">
            <a:xfrm>
              <a:off x="1398395" y="4278923"/>
              <a:ext cx="1599362" cy="2085033"/>
            </a:xfrm>
            <a:custGeom>
              <a:avLst/>
              <a:gdLst>
                <a:gd name="T0" fmla="*/ 201 w 501"/>
                <a:gd name="T1" fmla="*/ 608 h 657"/>
                <a:gd name="T2" fmla="*/ 192 w 501"/>
                <a:gd name="T3" fmla="*/ 619 h 657"/>
                <a:gd name="T4" fmla="*/ 136 w 501"/>
                <a:gd name="T5" fmla="*/ 610 h 657"/>
                <a:gd name="T6" fmla="*/ 173 w 501"/>
                <a:gd name="T7" fmla="*/ 602 h 657"/>
                <a:gd name="T8" fmla="*/ 163 w 501"/>
                <a:gd name="T9" fmla="*/ 589 h 657"/>
                <a:gd name="T10" fmla="*/ 221 w 501"/>
                <a:gd name="T11" fmla="*/ 588 h 657"/>
                <a:gd name="T12" fmla="*/ 206 w 501"/>
                <a:gd name="T13" fmla="*/ 576 h 657"/>
                <a:gd name="T14" fmla="*/ 123 w 501"/>
                <a:gd name="T15" fmla="*/ 589 h 657"/>
                <a:gd name="T16" fmla="*/ 145 w 501"/>
                <a:gd name="T17" fmla="*/ 574 h 657"/>
                <a:gd name="T18" fmla="*/ 164 w 501"/>
                <a:gd name="T19" fmla="*/ 565 h 657"/>
                <a:gd name="T20" fmla="*/ 119 w 501"/>
                <a:gd name="T21" fmla="*/ 650 h 657"/>
                <a:gd name="T22" fmla="*/ 184 w 501"/>
                <a:gd name="T23" fmla="*/ 569 h 657"/>
                <a:gd name="T24" fmla="*/ 44 w 501"/>
                <a:gd name="T25" fmla="*/ 431 h 657"/>
                <a:gd name="T26" fmla="*/ 1 w 501"/>
                <a:gd name="T27" fmla="*/ 264 h 657"/>
                <a:gd name="T28" fmla="*/ 75 w 501"/>
                <a:gd name="T29" fmla="*/ 423 h 657"/>
                <a:gd name="T30" fmla="*/ 118 w 501"/>
                <a:gd name="T31" fmla="*/ 480 h 657"/>
                <a:gd name="T32" fmla="*/ 190 w 501"/>
                <a:gd name="T33" fmla="*/ 569 h 657"/>
                <a:gd name="T34" fmla="*/ 221 w 501"/>
                <a:gd name="T35" fmla="*/ 426 h 657"/>
                <a:gd name="T36" fmla="*/ 255 w 501"/>
                <a:gd name="T37" fmla="*/ 378 h 657"/>
                <a:gd name="T38" fmla="*/ 223 w 501"/>
                <a:gd name="T39" fmla="*/ 418 h 657"/>
                <a:gd name="T40" fmla="*/ 210 w 501"/>
                <a:gd name="T41" fmla="*/ 380 h 657"/>
                <a:gd name="T42" fmla="*/ 180 w 501"/>
                <a:gd name="T43" fmla="*/ 320 h 657"/>
                <a:gd name="T44" fmla="*/ 195 w 501"/>
                <a:gd name="T45" fmla="*/ 527 h 657"/>
                <a:gd name="T46" fmla="*/ 137 w 501"/>
                <a:gd name="T47" fmla="*/ 477 h 657"/>
                <a:gd name="T48" fmla="*/ 101 w 501"/>
                <a:gd name="T49" fmla="*/ 420 h 657"/>
                <a:gd name="T50" fmla="*/ 39 w 501"/>
                <a:gd name="T51" fmla="*/ 317 h 657"/>
                <a:gd name="T52" fmla="*/ 64 w 501"/>
                <a:gd name="T53" fmla="*/ 349 h 657"/>
                <a:gd name="T54" fmla="*/ 52 w 501"/>
                <a:gd name="T55" fmla="*/ 314 h 657"/>
                <a:gd name="T56" fmla="*/ 103 w 501"/>
                <a:gd name="T57" fmla="*/ 376 h 657"/>
                <a:gd name="T58" fmla="*/ 20 w 501"/>
                <a:gd name="T59" fmla="*/ 278 h 657"/>
                <a:gd name="T60" fmla="*/ 67 w 501"/>
                <a:gd name="T61" fmla="*/ 303 h 657"/>
                <a:gd name="T62" fmla="*/ 142 w 501"/>
                <a:gd name="T63" fmla="*/ 480 h 657"/>
                <a:gd name="T64" fmla="*/ 198 w 501"/>
                <a:gd name="T65" fmla="*/ 426 h 657"/>
                <a:gd name="T66" fmla="*/ 197 w 501"/>
                <a:gd name="T67" fmla="*/ 328 h 657"/>
                <a:gd name="T68" fmla="*/ 142 w 501"/>
                <a:gd name="T69" fmla="*/ 152 h 657"/>
                <a:gd name="T70" fmla="*/ 63 w 501"/>
                <a:gd name="T71" fmla="*/ 67 h 657"/>
                <a:gd name="T72" fmla="*/ 67 w 501"/>
                <a:gd name="T73" fmla="*/ 58 h 657"/>
                <a:gd name="T74" fmla="*/ 143 w 501"/>
                <a:gd name="T75" fmla="*/ 133 h 657"/>
                <a:gd name="T76" fmla="*/ 255 w 501"/>
                <a:gd name="T77" fmla="*/ 191 h 657"/>
                <a:gd name="T78" fmla="*/ 411 w 501"/>
                <a:gd name="T79" fmla="*/ 158 h 657"/>
                <a:gd name="T80" fmla="*/ 432 w 501"/>
                <a:gd name="T81" fmla="*/ 172 h 657"/>
                <a:gd name="T82" fmla="*/ 318 w 501"/>
                <a:gd name="T83" fmla="*/ 249 h 657"/>
                <a:gd name="T84" fmla="*/ 303 w 501"/>
                <a:gd name="T85" fmla="*/ 351 h 657"/>
                <a:gd name="T86" fmla="*/ 210 w 501"/>
                <a:gd name="T87" fmla="*/ 500 h 657"/>
                <a:gd name="T88" fmla="*/ 290 w 501"/>
                <a:gd name="T89" fmla="*/ 516 h 657"/>
                <a:gd name="T90" fmla="*/ 236 w 501"/>
                <a:gd name="T91" fmla="*/ 583 h 657"/>
                <a:gd name="T92" fmla="*/ 244 w 501"/>
                <a:gd name="T93" fmla="*/ 315 h 657"/>
                <a:gd name="T94" fmla="*/ 260 w 501"/>
                <a:gd name="T95" fmla="*/ 296 h 657"/>
                <a:gd name="T96" fmla="*/ 253 w 501"/>
                <a:gd name="T97" fmla="*/ 352 h 657"/>
                <a:gd name="T98" fmla="*/ 303 w 501"/>
                <a:gd name="T99" fmla="*/ 240 h 657"/>
                <a:gd name="T100" fmla="*/ 244 w 501"/>
                <a:gd name="T101" fmla="*/ 191 h 657"/>
                <a:gd name="T102" fmla="*/ 205 w 501"/>
                <a:gd name="T103" fmla="*/ 283 h 657"/>
                <a:gd name="T104" fmla="*/ 215 w 501"/>
                <a:gd name="T105" fmla="*/ 556 h 657"/>
                <a:gd name="T106" fmla="*/ 238 w 501"/>
                <a:gd name="T107" fmla="*/ 560 h 657"/>
                <a:gd name="T108" fmla="*/ 262 w 501"/>
                <a:gd name="T109" fmla="*/ 525 h 657"/>
                <a:gd name="T110" fmla="*/ 207 w 501"/>
                <a:gd name="T111" fmla="*/ 555 h 657"/>
                <a:gd name="T112" fmla="*/ 253 w 501"/>
                <a:gd name="T113" fmla="*/ 522 h 657"/>
                <a:gd name="T114" fmla="*/ 249 w 501"/>
                <a:gd name="T115" fmla="*/ 531 h 657"/>
                <a:gd name="T116" fmla="*/ 135 w 501"/>
                <a:gd name="T117" fmla="*/ 457 h 657"/>
                <a:gd name="T118" fmla="*/ 119 w 501"/>
                <a:gd name="T119" fmla="*/ 39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1" h="657">
                  <a:moveTo>
                    <a:pt x="223" y="657"/>
                  </a:moveTo>
                  <a:cubicBezTo>
                    <a:pt x="218" y="649"/>
                    <a:pt x="213" y="640"/>
                    <a:pt x="211" y="630"/>
                  </a:cubicBezTo>
                  <a:cubicBezTo>
                    <a:pt x="211" y="627"/>
                    <a:pt x="210" y="624"/>
                    <a:pt x="207" y="624"/>
                  </a:cubicBezTo>
                  <a:cubicBezTo>
                    <a:pt x="206" y="623"/>
                    <a:pt x="205" y="622"/>
                    <a:pt x="203" y="621"/>
                  </a:cubicBezTo>
                  <a:cubicBezTo>
                    <a:pt x="205" y="620"/>
                    <a:pt x="205" y="619"/>
                    <a:pt x="206" y="618"/>
                  </a:cubicBezTo>
                  <a:cubicBezTo>
                    <a:pt x="200" y="614"/>
                    <a:pt x="200" y="614"/>
                    <a:pt x="202" y="610"/>
                  </a:cubicBezTo>
                  <a:cubicBezTo>
                    <a:pt x="202" y="609"/>
                    <a:pt x="201" y="608"/>
                    <a:pt x="201" y="608"/>
                  </a:cubicBezTo>
                  <a:cubicBezTo>
                    <a:pt x="199" y="607"/>
                    <a:pt x="197" y="606"/>
                    <a:pt x="197" y="606"/>
                  </a:cubicBezTo>
                  <a:cubicBezTo>
                    <a:pt x="196" y="607"/>
                    <a:pt x="194" y="609"/>
                    <a:pt x="195" y="611"/>
                  </a:cubicBezTo>
                  <a:cubicBezTo>
                    <a:pt x="196" y="618"/>
                    <a:pt x="198" y="625"/>
                    <a:pt x="200" y="633"/>
                  </a:cubicBezTo>
                  <a:cubicBezTo>
                    <a:pt x="201" y="636"/>
                    <a:pt x="202" y="639"/>
                    <a:pt x="203" y="643"/>
                  </a:cubicBezTo>
                  <a:cubicBezTo>
                    <a:pt x="203" y="644"/>
                    <a:pt x="203" y="646"/>
                    <a:pt x="202" y="648"/>
                  </a:cubicBezTo>
                  <a:cubicBezTo>
                    <a:pt x="201" y="647"/>
                    <a:pt x="199" y="645"/>
                    <a:pt x="199" y="644"/>
                  </a:cubicBezTo>
                  <a:cubicBezTo>
                    <a:pt x="196" y="635"/>
                    <a:pt x="194" y="627"/>
                    <a:pt x="192" y="619"/>
                  </a:cubicBezTo>
                  <a:cubicBezTo>
                    <a:pt x="189" y="608"/>
                    <a:pt x="189" y="608"/>
                    <a:pt x="178" y="609"/>
                  </a:cubicBezTo>
                  <a:cubicBezTo>
                    <a:pt x="168" y="609"/>
                    <a:pt x="158" y="608"/>
                    <a:pt x="148" y="611"/>
                  </a:cubicBezTo>
                  <a:cubicBezTo>
                    <a:pt x="138" y="615"/>
                    <a:pt x="130" y="619"/>
                    <a:pt x="123" y="627"/>
                  </a:cubicBezTo>
                  <a:cubicBezTo>
                    <a:pt x="120" y="630"/>
                    <a:pt x="119" y="634"/>
                    <a:pt x="117" y="639"/>
                  </a:cubicBezTo>
                  <a:cubicBezTo>
                    <a:pt x="117" y="637"/>
                    <a:pt x="116" y="635"/>
                    <a:pt x="116" y="634"/>
                  </a:cubicBezTo>
                  <a:cubicBezTo>
                    <a:pt x="116" y="626"/>
                    <a:pt x="122" y="621"/>
                    <a:pt x="127" y="617"/>
                  </a:cubicBezTo>
                  <a:cubicBezTo>
                    <a:pt x="130" y="614"/>
                    <a:pt x="133" y="613"/>
                    <a:pt x="136" y="610"/>
                  </a:cubicBezTo>
                  <a:cubicBezTo>
                    <a:pt x="133" y="609"/>
                    <a:pt x="131" y="609"/>
                    <a:pt x="129" y="608"/>
                  </a:cubicBezTo>
                  <a:cubicBezTo>
                    <a:pt x="129" y="608"/>
                    <a:pt x="129" y="607"/>
                    <a:pt x="129" y="607"/>
                  </a:cubicBezTo>
                  <a:cubicBezTo>
                    <a:pt x="136" y="607"/>
                    <a:pt x="144" y="610"/>
                    <a:pt x="150" y="604"/>
                  </a:cubicBezTo>
                  <a:cubicBezTo>
                    <a:pt x="145" y="603"/>
                    <a:pt x="140" y="603"/>
                    <a:pt x="135" y="602"/>
                  </a:cubicBezTo>
                  <a:cubicBezTo>
                    <a:pt x="136" y="602"/>
                    <a:pt x="136" y="601"/>
                    <a:pt x="136" y="600"/>
                  </a:cubicBezTo>
                  <a:cubicBezTo>
                    <a:pt x="148" y="601"/>
                    <a:pt x="160" y="602"/>
                    <a:pt x="173" y="603"/>
                  </a:cubicBezTo>
                  <a:cubicBezTo>
                    <a:pt x="173" y="603"/>
                    <a:pt x="173" y="602"/>
                    <a:pt x="173" y="602"/>
                  </a:cubicBezTo>
                  <a:cubicBezTo>
                    <a:pt x="165" y="601"/>
                    <a:pt x="157" y="599"/>
                    <a:pt x="149" y="598"/>
                  </a:cubicBezTo>
                  <a:cubicBezTo>
                    <a:pt x="149" y="598"/>
                    <a:pt x="149" y="597"/>
                    <a:pt x="150" y="596"/>
                  </a:cubicBezTo>
                  <a:cubicBezTo>
                    <a:pt x="152" y="597"/>
                    <a:pt x="155" y="597"/>
                    <a:pt x="158" y="597"/>
                  </a:cubicBezTo>
                  <a:cubicBezTo>
                    <a:pt x="169" y="598"/>
                    <a:pt x="181" y="600"/>
                    <a:pt x="192" y="601"/>
                  </a:cubicBezTo>
                  <a:cubicBezTo>
                    <a:pt x="196" y="601"/>
                    <a:pt x="200" y="599"/>
                    <a:pt x="204" y="598"/>
                  </a:cubicBezTo>
                  <a:cubicBezTo>
                    <a:pt x="190" y="595"/>
                    <a:pt x="177" y="593"/>
                    <a:pt x="163" y="591"/>
                  </a:cubicBezTo>
                  <a:cubicBezTo>
                    <a:pt x="163" y="591"/>
                    <a:pt x="163" y="590"/>
                    <a:pt x="163" y="589"/>
                  </a:cubicBezTo>
                  <a:cubicBezTo>
                    <a:pt x="168" y="590"/>
                    <a:pt x="172" y="590"/>
                    <a:pt x="176" y="590"/>
                  </a:cubicBezTo>
                  <a:cubicBezTo>
                    <a:pt x="187" y="592"/>
                    <a:pt x="198" y="593"/>
                    <a:pt x="209" y="595"/>
                  </a:cubicBezTo>
                  <a:cubicBezTo>
                    <a:pt x="214" y="595"/>
                    <a:pt x="217" y="594"/>
                    <a:pt x="222" y="591"/>
                  </a:cubicBezTo>
                  <a:cubicBezTo>
                    <a:pt x="206" y="589"/>
                    <a:pt x="192" y="588"/>
                    <a:pt x="178" y="584"/>
                  </a:cubicBezTo>
                  <a:cubicBezTo>
                    <a:pt x="178" y="584"/>
                    <a:pt x="178" y="583"/>
                    <a:pt x="178" y="583"/>
                  </a:cubicBezTo>
                  <a:cubicBezTo>
                    <a:pt x="180" y="583"/>
                    <a:pt x="183" y="584"/>
                    <a:pt x="185" y="584"/>
                  </a:cubicBezTo>
                  <a:cubicBezTo>
                    <a:pt x="197" y="585"/>
                    <a:pt x="209" y="587"/>
                    <a:pt x="221" y="588"/>
                  </a:cubicBezTo>
                  <a:cubicBezTo>
                    <a:pt x="224" y="588"/>
                    <a:pt x="226" y="588"/>
                    <a:pt x="228" y="585"/>
                  </a:cubicBezTo>
                  <a:cubicBezTo>
                    <a:pt x="216" y="583"/>
                    <a:pt x="205" y="582"/>
                    <a:pt x="194" y="581"/>
                  </a:cubicBezTo>
                  <a:cubicBezTo>
                    <a:pt x="194" y="580"/>
                    <a:pt x="194" y="580"/>
                    <a:pt x="194" y="579"/>
                  </a:cubicBezTo>
                  <a:cubicBezTo>
                    <a:pt x="206" y="580"/>
                    <a:pt x="218" y="581"/>
                    <a:pt x="229" y="581"/>
                  </a:cubicBezTo>
                  <a:cubicBezTo>
                    <a:pt x="229" y="581"/>
                    <a:pt x="230" y="580"/>
                    <a:pt x="230" y="579"/>
                  </a:cubicBezTo>
                  <a:cubicBezTo>
                    <a:pt x="229" y="579"/>
                    <a:pt x="228" y="577"/>
                    <a:pt x="227" y="577"/>
                  </a:cubicBezTo>
                  <a:cubicBezTo>
                    <a:pt x="220" y="577"/>
                    <a:pt x="213" y="577"/>
                    <a:pt x="206" y="576"/>
                  </a:cubicBezTo>
                  <a:cubicBezTo>
                    <a:pt x="205" y="576"/>
                    <a:pt x="205" y="576"/>
                    <a:pt x="204" y="576"/>
                  </a:cubicBezTo>
                  <a:cubicBezTo>
                    <a:pt x="199" y="570"/>
                    <a:pt x="192" y="575"/>
                    <a:pt x="186" y="574"/>
                  </a:cubicBezTo>
                  <a:cubicBezTo>
                    <a:pt x="180" y="573"/>
                    <a:pt x="173" y="573"/>
                    <a:pt x="167" y="575"/>
                  </a:cubicBezTo>
                  <a:cubicBezTo>
                    <a:pt x="160" y="578"/>
                    <a:pt x="152" y="579"/>
                    <a:pt x="145" y="583"/>
                  </a:cubicBezTo>
                  <a:cubicBezTo>
                    <a:pt x="142" y="585"/>
                    <a:pt x="140" y="588"/>
                    <a:pt x="135" y="588"/>
                  </a:cubicBezTo>
                  <a:cubicBezTo>
                    <a:pt x="131" y="589"/>
                    <a:pt x="127" y="590"/>
                    <a:pt x="124" y="591"/>
                  </a:cubicBezTo>
                  <a:cubicBezTo>
                    <a:pt x="123" y="590"/>
                    <a:pt x="123" y="590"/>
                    <a:pt x="123" y="589"/>
                  </a:cubicBezTo>
                  <a:cubicBezTo>
                    <a:pt x="127" y="588"/>
                    <a:pt x="131" y="587"/>
                    <a:pt x="134" y="586"/>
                  </a:cubicBezTo>
                  <a:cubicBezTo>
                    <a:pt x="138" y="584"/>
                    <a:pt x="142" y="582"/>
                    <a:pt x="145" y="580"/>
                  </a:cubicBezTo>
                  <a:cubicBezTo>
                    <a:pt x="140" y="581"/>
                    <a:pt x="136" y="582"/>
                    <a:pt x="131" y="582"/>
                  </a:cubicBezTo>
                  <a:cubicBezTo>
                    <a:pt x="131" y="582"/>
                    <a:pt x="131" y="581"/>
                    <a:pt x="130" y="580"/>
                  </a:cubicBezTo>
                  <a:cubicBezTo>
                    <a:pt x="140" y="578"/>
                    <a:pt x="150" y="576"/>
                    <a:pt x="159" y="574"/>
                  </a:cubicBezTo>
                  <a:cubicBezTo>
                    <a:pt x="159" y="574"/>
                    <a:pt x="159" y="574"/>
                    <a:pt x="159" y="574"/>
                  </a:cubicBezTo>
                  <a:cubicBezTo>
                    <a:pt x="154" y="574"/>
                    <a:pt x="150" y="574"/>
                    <a:pt x="145" y="574"/>
                  </a:cubicBezTo>
                  <a:cubicBezTo>
                    <a:pt x="145" y="573"/>
                    <a:pt x="145" y="573"/>
                    <a:pt x="145" y="572"/>
                  </a:cubicBezTo>
                  <a:cubicBezTo>
                    <a:pt x="153" y="572"/>
                    <a:pt x="161" y="571"/>
                    <a:pt x="170" y="571"/>
                  </a:cubicBezTo>
                  <a:cubicBezTo>
                    <a:pt x="170" y="570"/>
                    <a:pt x="170" y="569"/>
                    <a:pt x="169" y="569"/>
                  </a:cubicBezTo>
                  <a:cubicBezTo>
                    <a:pt x="161" y="569"/>
                    <a:pt x="152" y="569"/>
                    <a:pt x="143" y="569"/>
                  </a:cubicBezTo>
                  <a:cubicBezTo>
                    <a:pt x="143" y="568"/>
                    <a:pt x="143" y="567"/>
                    <a:pt x="143" y="566"/>
                  </a:cubicBezTo>
                  <a:cubicBezTo>
                    <a:pt x="150" y="566"/>
                    <a:pt x="157" y="566"/>
                    <a:pt x="164" y="566"/>
                  </a:cubicBezTo>
                  <a:cubicBezTo>
                    <a:pt x="164" y="566"/>
                    <a:pt x="164" y="565"/>
                    <a:pt x="164" y="565"/>
                  </a:cubicBezTo>
                  <a:cubicBezTo>
                    <a:pt x="157" y="562"/>
                    <a:pt x="150" y="560"/>
                    <a:pt x="142" y="561"/>
                  </a:cubicBezTo>
                  <a:cubicBezTo>
                    <a:pt x="132" y="562"/>
                    <a:pt x="126" y="567"/>
                    <a:pt x="121" y="575"/>
                  </a:cubicBezTo>
                  <a:cubicBezTo>
                    <a:pt x="117" y="580"/>
                    <a:pt x="113" y="584"/>
                    <a:pt x="109" y="588"/>
                  </a:cubicBezTo>
                  <a:cubicBezTo>
                    <a:pt x="101" y="597"/>
                    <a:pt x="97" y="607"/>
                    <a:pt x="97" y="619"/>
                  </a:cubicBezTo>
                  <a:cubicBezTo>
                    <a:pt x="97" y="630"/>
                    <a:pt x="106" y="641"/>
                    <a:pt x="116" y="644"/>
                  </a:cubicBezTo>
                  <a:cubicBezTo>
                    <a:pt x="119" y="646"/>
                    <a:pt x="123" y="645"/>
                    <a:pt x="126" y="645"/>
                  </a:cubicBezTo>
                  <a:cubicBezTo>
                    <a:pt x="127" y="648"/>
                    <a:pt x="124" y="650"/>
                    <a:pt x="119" y="650"/>
                  </a:cubicBezTo>
                  <a:cubicBezTo>
                    <a:pt x="108" y="649"/>
                    <a:pt x="97" y="637"/>
                    <a:pt x="95" y="629"/>
                  </a:cubicBezTo>
                  <a:cubicBezTo>
                    <a:pt x="89" y="611"/>
                    <a:pt x="94" y="597"/>
                    <a:pt x="107" y="584"/>
                  </a:cubicBezTo>
                  <a:cubicBezTo>
                    <a:pt x="112" y="578"/>
                    <a:pt x="118" y="572"/>
                    <a:pt x="123" y="566"/>
                  </a:cubicBezTo>
                  <a:cubicBezTo>
                    <a:pt x="131" y="557"/>
                    <a:pt x="140" y="555"/>
                    <a:pt x="152" y="557"/>
                  </a:cubicBezTo>
                  <a:cubicBezTo>
                    <a:pt x="161" y="559"/>
                    <a:pt x="168" y="563"/>
                    <a:pt x="176" y="568"/>
                  </a:cubicBezTo>
                  <a:cubicBezTo>
                    <a:pt x="178" y="569"/>
                    <a:pt x="181" y="569"/>
                    <a:pt x="183" y="570"/>
                  </a:cubicBezTo>
                  <a:cubicBezTo>
                    <a:pt x="183" y="569"/>
                    <a:pt x="184" y="569"/>
                    <a:pt x="184" y="569"/>
                  </a:cubicBezTo>
                  <a:cubicBezTo>
                    <a:pt x="182" y="565"/>
                    <a:pt x="181" y="562"/>
                    <a:pt x="179" y="559"/>
                  </a:cubicBezTo>
                  <a:cubicBezTo>
                    <a:pt x="172" y="548"/>
                    <a:pt x="165" y="538"/>
                    <a:pt x="156" y="529"/>
                  </a:cubicBezTo>
                  <a:cubicBezTo>
                    <a:pt x="144" y="517"/>
                    <a:pt x="136" y="503"/>
                    <a:pt x="127" y="489"/>
                  </a:cubicBezTo>
                  <a:cubicBezTo>
                    <a:pt x="125" y="487"/>
                    <a:pt x="124" y="485"/>
                    <a:pt x="120" y="484"/>
                  </a:cubicBezTo>
                  <a:cubicBezTo>
                    <a:pt x="110" y="482"/>
                    <a:pt x="103" y="477"/>
                    <a:pt x="97" y="468"/>
                  </a:cubicBezTo>
                  <a:cubicBezTo>
                    <a:pt x="89" y="456"/>
                    <a:pt x="80" y="442"/>
                    <a:pt x="66" y="435"/>
                  </a:cubicBezTo>
                  <a:cubicBezTo>
                    <a:pt x="59" y="432"/>
                    <a:pt x="52" y="430"/>
                    <a:pt x="44" y="431"/>
                  </a:cubicBezTo>
                  <a:cubicBezTo>
                    <a:pt x="44" y="424"/>
                    <a:pt x="48" y="422"/>
                    <a:pt x="65" y="422"/>
                  </a:cubicBezTo>
                  <a:cubicBezTo>
                    <a:pt x="65" y="421"/>
                    <a:pt x="65" y="420"/>
                    <a:pt x="64" y="420"/>
                  </a:cubicBezTo>
                  <a:cubicBezTo>
                    <a:pt x="53" y="408"/>
                    <a:pt x="48" y="392"/>
                    <a:pt x="39" y="379"/>
                  </a:cubicBezTo>
                  <a:cubicBezTo>
                    <a:pt x="30" y="363"/>
                    <a:pt x="23" y="345"/>
                    <a:pt x="17" y="327"/>
                  </a:cubicBezTo>
                  <a:cubicBezTo>
                    <a:pt x="14" y="320"/>
                    <a:pt x="13" y="312"/>
                    <a:pt x="11" y="305"/>
                  </a:cubicBezTo>
                  <a:cubicBezTo>
                    <a:pt x="9" y="297"/>
                    <a:pt x="7" y="289"/>
                    <a:pt x="5" y="281"/>
                  </a:cubicBezTo>
                  <a:cubicBezTo>
                    <a:pt x="4" y="275"/>
                    <a:pt x="2" y="269"/>
                    <a:pt x="1" y="264"/>
                  </a:cubicBezTo>
                  <a:cubicBezTo>
                    <a:pt x="0" y="260"/>
                    <a:pt x="1" y="255"/>
                    <a:pt x="2" y="251"/>
                  </a:cubicBezTo>
                  <a:cubicBezTo>
                    <a:pt x="2" y="251"/>
                    <a:pt x="3" y="250"/>
                    <a:pt x="4" y="250"/>
                  </a:cubicBezTo>
                  <a:cubicBezTo>
                    <a:pt x="5" y="250"/>
                    <a:pt x="6" y="251"/>
                    <a:pt x="6" y="252"/>
                  </a:cubicBezTo>
                  <a:cubicBezTo>
                    <a:pt x="6" y="258"/>
                    <a:pt x="6" y="263"/>
                    <a:pt x="7" y="269"/>
                  </a:cubicBezTo>
                  <a:cubicBezTo>
                    <a:pt x="10" y="282"/>
                    <a:pt x="14" y="294"/>
                    <a:pt x="16" y="307"/>
                  </a:cubicBezTo>
                  <a:cubicBezTo>
                    <a:pt x="22" y="333"/>
                    <a:pt x="33" y="356"/>
                    <a:pt x="46" y="379"/>
                  </a:cubicBezTo>
                  <a:cubicBezTo>
                    <a:pt x="54" y="394"/>
                    <a:pt x="65" y="408"/>
                    <a:pt x="75" y="423"/>
                  </a:cubicBezTo>
                  <a:cubicBezTo>
                    <a:pt x="78" y="427"/>
                    <a:pt x="83" y="429"/>
                    <a:pt x="87" y="432"/>
                  </a:cubicBezTo>
                  <a:cubicBezTo>
                    <a:pt x="90" y="434"/>
                    <a:pt x="93" y="437"/>
                    <a:pt x="95" y="440"/>
                  </a:cubicBezTo>
                  <a:cubicBezTo>
                    <a:pt x="83" y="432"/>
                    <a:pt x="71" y="427"/>
                    <a:pt x="56" y="428"/>
                  </a:cubicBezTo>
                  <a:cubicBezTo>
                    <a:pt x="57" y="428"/>
                    <a:pt x="57" y="428"/>
                    <a:pt x="58" y="428"/>
                  </a:cubicBezTo>
                  <a:cubicBezTo>
                    <a:pt x="72" y="428"/>
                    <a:pt x="80" y="437"/>
                    <a:pt x="88" y="446"/>
                  </a:cubicBezTo>
                  <a:cubicBezTo>
                    <a:pt x="94" y="455"/>
                    <a:pt x="100" y="464"/>
                    <a:pt x="107" y="472"/>
                  </a:cubicBezTo>
                  <a:cubicBezTo>
                    <a:pt x="110" y="475"/>
                    <a:pt x="114" y="477"/>
                    <a:pt x="118" y="480"/>
                  </a:cubicBezTo>
                  <a:cubicBezTo>
                    <a:pt x="118" y="478"/>
                    <a:pt x="118" y="477"/>
                    <a:pt x="119" y="475"/>
                  </a:cubicBezTo>
                  <a:cubicBezTo>
                    <a:pt x="121" y="477"/>
                    <a:pt x="122" y="479"/>
                    <a:pt x="125" y="482"/>
                  </a:cubicBezTo>
                  <a:cubicBezTo>
                    <a:pt x="125" y="480"/>
                    <a:pt x="125" y="478"/>
                    <a:pt x="124" y="476"/>
                  </a:cubicBezTo>
                  <a:cubicBezTo>
                    <a:pt x="129" y="483"/>
                    <a:pt x="133" y="490"/>
                    <a:pt x="137" y="496"/>
                  </a:cubicBezTo>
                  <a:cubicBezTo>
                    <a:pt x="144" y="508"/>
                    <a:pt x="152" y="518"/>
                    <a:pt x="161" y="528"/>
                  </a:cubicBezTo>
                  <a:cubicBezTo>
                    <a:pt x="169" y="537"/>
                    <a:pt x="178" y="545"/>
                    <a:pt x="183" y="557"/>
                  </a:cubicBezTo>
                  <a:cubicBezTo>
                    <a:pt x="185" y="561"/>
                    <a:pt x="187" y="565"/>
                    <a:pt x="190" y="569"/>
                  </a:cubicBezTo>
                  <a:cubicBezTo>
                    <a:pt x="190" y="569"/>
                    <a:pt x="192" y="570"/>
                    <a:pt x="193" y="570"/>
                  </a:cubicBezTo>
                  <a:cubicBezTo>
                    <a:pt x="194" y="570"/>
                    <a:pt x="196" y="569"/>
                    <a:pt x="198" y="569"/>
                  </a:cubicBezTo>
                  <a:cubicBezTo>
                    <a:pt x="203" y="565"/>
                    <a:pt x="201" y="558"/>
                    <a:pt x="201" y="552"/>
                  </a:cubicBezTo>
                  <a:cubicBezTo>
                    <a:pt x="201" y="540"/>
                    <a:pt x="200" y="527"/>
                    <a:pt x="201" y="514"/>
                  </a:cubicBezTo>
                  <a:cubicBezTo>
                    <a:pt x="203" y="499"/>
                    <a:pt x="205" y="483"/>
                    <a:pt x="208" y="468"/>
                  </a:cubicBezTo>
                  <a:cubicBezTo>
                    <a:pt x="210" y="456"/>
                    <a:pt x="212" y="444"/>
                    <a:pt x="215" y="432"/>
                  </a:cubicBezTo>
                  <a:cubicBezTo>
                    <a:pt x="216" y="429"/>
                    <a:pt x="218" y="427"/>
                    <a:pt x="221" y="426"/>
                  </a:cubicBezTo>
                  <a:cubicBezTo>
                    <a:pt x="229" y="420"/>
                    <a:pt x="237" y="415"/>
                    <a:pt x="245" y="410"/>
                  </a:cubicBezTo>
                  <a:cubicBezTo>
                    <a:pt x="247" y="408"/>
                    <a:pt x="249" y="404"/>
                    <a:pt x="250" y="401"/>
                  </a:cubicBezTo>
                  <a:cubicBezTo>
                    <a:pt x="253" y="392"/>
                    <a:pt x="258" y="385"/>
                    <a:pt x="263" y="378"/>
                  </a:cubicBezTo>
                  <a:cubicBezTo>
                    <a:pt x="266" y="373"/>
                    <a:pt x="269" y="367"/>
                    <a:pt x="273" y="362"/>
                  </a:cubicBezTo>
                  <a:cubicBezTo>
                    <a:pt x="277" y="358"/>
                    <a:pt x="282" y="356"/>
                    <a:pt x="286" y="353"/>
                  </a:cubicBezTo>
                  <a:cubicBezTo>
                    <a:pt x="291" y="351"/>
                    <a:pt x="296" y="349"/>
                    <a:pt x="301" y="347"/>
                  </a:cubicBezTo>
                  <a:cubicBezTo>
                    <a:pt x="293" y="340"/>
                    <a:pt x="260" y="360"/>
                    <a:pt x="255" y="378"/>
                  </a:cubicBezTo>
                  <a:cubicBezTo>
                    <a:pt x="252" y="377"/>
                    <a:pt x="252" y="377"/>
                    <a:pt x="248" y="384"/>
                  </a:cubicBezTo>
                  <a:cubicBezTo>
                    <a:pt x="248" y="376"/>
                    <a:pt x="247" y="368"/>
                    <a:pt x="247" y="360"/>
                  </a:cubicBezTo>
                  <a:cubicBezTo>
                    <a:pt x="246" y="360"/>
                    <a:pt x="246" y="360"/>
                    <a:pt x="246" y="360"/>
                  </a:cubicBezTo>
                  <a:cubicBezTo>
                    <a:pt x="244" y="368"/>
                    <a:pt x="242" y="376"/>
                    <a:pt x="239" y="385"/>
                  </a:cubicBezTo>
                  <a:cubicBezTo>
                    <a:pt x="237" y="394"/>
                    <a:pt x="234" y="403"/>
                    <a:pt x="231" y="412"/>
                  </a:cubicBezTo>
                  <a:cubicBezTo>
                    <a:pt x="230" y="414"/>
                    <a:pt x="226" y="416"/>
                    <a:pt x="224" y="418"/>
                  </a:cubicBezTo>
                  <a:cubicBezTo>
                    <a:pt x="224" y="418"/>
                    <a:pt x="224" y="418"/>
                    <a:pt x="223" y="418"/>
                  </a:cubicBezTo>
                  <a:cubicBezTo>
                    <a:pt x="225" y="415"/>
                    <a:pt x="227" y="413"/>
                    <a:pt x="228" y="410"/>
                  </a:cubicBezTo>
                  <a:cubicBezTo>
                    <a:pt x="236" y="394"/>
                    <a:pt x="239" y="376"/>
                    <a:pt x="244" y="360"/>
                  </a:cubicBezTo>
                  <a:cubicBezTo>
                    <a:pt x="247" y="347"/>
                    <a:pt x="246" y="334"/>
                    <a:pt x="249" y="321"/>
                  </a:cubicBezTo>
                  <a:cubicBezTo>
                    <a:pt x="249" y="319"/>
                    <a:pt x="250" y="317"/>
                    <a:pt x="250" y="315"/>
                  </a:cubicBezTo>
                  <a:cubicBezTo>
                    <a:pt x="244" y="323"/>
                    <a:pt x="239" y="330"/>
                    <a:pt x="234" y="337"/>
                  </a:cubicBezTo>
                  <a:cubicBezTo>
                    <a:pt x="233" y="338"/>
                    <a:pt x="232" y="340"/>
                    <a:pt x="231" y="342"/>
                  </a:cubicBezTo>
                  <a:cubicBezTo>
                    <a:pt x="221" y="353"/>
                    <a:pt x="216" y="366"/>
                    <a:pt x="210" y="380"/>
                  </a:cubicBezTo>
                  <a:cubicBezTo>
                    <a:pt x="209" y="383"/>
                    <a:pt x="209" y="386"/>
                    <a:pt x="208" y="389"/>
                  </a:cubicBezTo>
                  <a:cubicBezTo>
                    <a:pt x="208" y="391"/>
                    <a:pt x="207" y="393"/>
                    <a:pt x="206" y="395"/>
                  </a:cubicBezTo>
                  <a:cubicBezTo>
                    <a:pt x="206" y="395"/>
                    <a:pt x="205" y="395"/>
                    <a:pt x="204" y="395"/>
                  </a:cubicBezTo>
                  <a:cubicBezTo>
                    <a:pt x="205" y="389"/>
                    <a:pt x="206" y="383"/>
                    <a:pt x="207" y="377"/>
                  </a:cubicBezTo>
                  <a:cubicBezTo>
                    <a:pt x="208" y="373"/>
                    <a:pt x="208" y="369"/>
                    <a:pt x="207" y="366"/>
                  </a:cubicBezTo>
                  <a:cubicBezTo>
                    <a:pt x="201" y="354"/>
                    <a:pt x="196" y="342"/>
                    <a:pt x="190" y="331"/>
                  </a:cubicBezTo>
                  <a:cubicBezTo>
                    <a:pt x="188" y="326"/>
                    <a:pt x="183" y="323"/>
                    <a:pt x="180" y="320"/>
                  </a:cubicBezTo>
                  <a:cubicBezTo>
                    <a:pt x="182" y="325"/>
                    <a:pt x="185" y="330"/>
                    <a:pt x="187" y="336"/>
                  </a:cubicBezTo>
                  <a:cubicBezTo>
                    <a:pt x="195" y="352"/>
                    <a:pt x="196" y="370"/>
                    <a:pt x="195" y="388"/>
                  </a:cubicBezTo>
                  <a:cubicBezTo>
                    <a:pt x="195" y="400"/>
                    <a:pt x="196" y="412"/>
                    <a:pt x="206" y="422"/>
                  </a:cubicBezTo>
                  <a:cubicBezTo>
                    <a:pt x="208" y="424"/>
                    <a:pt x="211" y="426"/>
                    <a:pt x="208" y="430"/>
                  </a:cubicBezTo>
                  <a:cubicBezTo>
                    <a:pt x="206" y="432"/>
                    <a:pt x="206" y="436"/>
                    <a:pt x="205" y="439"/>
                  </a:cubicBezTo>
                  <a:cubicBezTo>
                    <a:pt x="203" y="454"/>
                    <a:pt x="200" y="469"/>
                    <a:pt x="198" y="483"/>
                  </a:cubicBezTo>
                  <a:cubicBezTo>
                    <a:pt x="197" y="498"/>
                    <a:pt x="195" y="512"/>
                    <a:pt x="195" y="527"/>
                  </a:cubicBezTo>
                  <a:cubicBezTo>
                    <a:pt x="194" y="537"/>
                    <a:pt x="194" y="548"/>
                    <a:pt x="194" y="559"/>
                  </a:cubicBezTo>
                  <a:cubicBezTo>
                    <a:pt x="194" y="560"/>
                    <a:pt x="194" y="561"/>
                    <a:pt x="193" y="563"/>
                  </a:cubicBezTo>
                  <a:cubicBezTo>
                    <a:pt x="189" y="557"/>
                    <a:pt x="185" y="552"/>
                    <a:pt x="182" y="547"/>
                  </a:cubicBezTo>
                  <a:cubicBezTo>
                    <a:pt x="173" y="535"/>
                    <a:pt x="163" y="523"/>
                    <a:pt x="154" y="511"/>
                  </a:cubicBezTo>
                  <a:cubicBezTo>
                    <a:pt x="147" y="501"/>
                    <a:pt x="138" y="492"/>
                    <a:pt x="134" y="479"/>
                  </a:cubicBezTo>
                  <a:cubicBezTo>
                    <a:pt x="134" y="478"/>
                    <a:pt x="134" y="477"/>
                    <a:pt x="133" y="476"/>
                  </a:cubicBezTo>
                  <a:cubicBezTo>
                    <a:pt x="134" y="476"/>
                    <a:pt x="135" y="476"/>
                    <a:pt x="137" y="477"/>
                  </a:cubicBezTo>
                  <a:cubicBezTo>
                    <a:pt x="135" y="472"/>
                    <a:pt x="133" y="467"/>
                    <a:pt x="132" y="463"/>
                  </a:cubicBezTo>
                  <a:cubicBezTo>
                    <a:pt x="130" y="455"/>
                    <a:pt x="127" y="446"/>
                    <a:pt x="125" y="438"/>
                  </a:cubicBezTo>
                  <a:cubicBezTo>
                    <a:pt x="122" y="431"/>
                    <a:pt x="117" y="426"/>
                    <a:pt x="112" y="421"/>
                  </a:cubicBezTo>
                  <a:cubicBezTo>
                    <a:pt x="115" y="428"/>
                    <a:pt x="123" y="433"/>
                    <a:pt x="120" y="442"/>
                  </a:cubicBezTo>
                  <a:cubicBezTo>
                    <a:pt x="119" y="442"/>
                    <a:pt x="119" y="442"/>
                    <a:pt x="118" y="442"/>
                  </a:cubicBezTo>
                  <a:cubicBezTo>
                    <a:pt x="112" y="425"/>
                    <a:pt x="105" y="408"/>
                    <a:pt x="99" y="391"/>
                  </a:cubicBezTo>
                  <a:cubicBezTo>
                    <a:pt x="96" y="400"/>
                    <a:pt x="99" y="410"/>
                    <a:pt x="101" y="420"/>
                  </a:cubicBezTo>
                  <a:cubicBezTo>
                    <a:pt x="102" y="430"/>
                    <a:pt x="105" y="439"/>
                    <a:pt x="107" y="449"/>
                  </a:cubicBezTo>
                  <a:cubicBezTo>
                    <a:pt x="106" y="447"/>
                    <a:pt x="104" y="445"/>
                    <a:pt x="103" y="442"/>
                  </a:cubicBezTo>
                  <a:cubicBezTo>
                    <a:pt x="102" y="443"/>
                    <a:pt x="102" y="444"/>
                    <a:pt x="102" y="446"/>
                  </a:cubicBezTo>
                  <a:cubicBezTo>
                    <a:pt x="88" y="422"/>
                    <a:pt x="76" y="400"/>
                    <a:pt x="63" y="377"/>
                  </a:cubicBezTo>
                  <a:cubicBezTo>
                    <a:pt x="49" y="354"/>
                    <a:pt x="40" y="330"/>
                    <a:pt x="31" y="305"/>
                  </a:cubicBezTo>
                  <a:cubicBezTo>
                    <a:pt x="31" y="305"/>
                    <a:pt x="32" y="305"/>
                    <a:pt x="32" y="305"/>
                  </a:cubicBezTo>
                  <a:cubicBezTo>
                    <a:pt x="34" y="309"/>
                    <a:pt x="37" y="313"/>
                    <a:pt x="39" y="317"/>
                  </a:cubicBezTo>
                  <a:cubicBezTo>
                    <a:pt x="44" y="328"/>
                    <a:pt x="48" y="340"/>
                    <a:pt x="54" y="351"/>
                  </a:cubicBezTo>
                  <a:cubicBezTo>
                    <a:pt x="60" y="365"/>
                    <a:pt x="68" y="379"/>
                    <a:pt x="76" y="392"/>
                  </a:cubicBezTo>
                  <a:cubicBezTo>
                    <a:pt x="82" y="404"/>
                    <a:pt x="89" y="415"/>
                    <a:pt x="97" y="425"/>
                  </a:cubicBezTo>
                  <a:cubicBezTo>
                    <a:pt x="96" y="424"/>
                    <a:pt x="96" y="424"/>
                    <a:pt x="96" y="423"/>
                  </a:cubicBezTo>
                  <a:cubicBezTo>
                    <a:pt x="95" y="419"/>
                    <a:pt x="94" y="415"/>
                    <a:pt x="94" y="411"/>
                  </a:cubicBezTo>
                  <a:cubicBezTo>
                    <a:pt x="94" y="406"/>
                    <a:pt x="92" y="402"/>
                    <a:pt x="90" y="398"/>
                  </a:cubicBezTo>
                  <a:cubicBezTo>
                    <a:pt x="81" y="382"/>
                    <a:pt x="73" y="365"/>
                    <a:pt x="64" y="349"/>
                  </a:cubicBezTo>
                  <a:cubicBezTo>
                    <a:pt x="64" y="348"/>
                    <a:pt x="63" y="347"/>
                    <a:pt x="64" y="345"/>
                  </a:cubicBezTo>
                  <a:cubicBezTo>
                    <a:pt x="74" y="362"/>
                    <a:pt x="83" y="379"/>
                    <a:pt x="93" y="396"/>
                  </a:cubicBezTo>
                  <a:cubicBezTo>
                    <a:pt x="94" y="390"/>
                    <a:pt x="98" y="384"/>
                    <a:pt x="94" y="378"/>
                  </a:cubicBezTo>
                  <a:cubicBezTo>
                    <a:pt x="86" y="366"/>
                    <a:pt x="77" y="353"/>
                    <a:pt x="68" y="341"/>
                  </a:cubicBezTo>
                  <a:cubicBezTo>
                    <a:pt x="55" y="322"/>
                    <a:pt x="42" y="304"/>
                    <a:pt x="28" y="286"/>
                  </a:cubicBezTo>
                  <a:cubicBezTo>
                    <a:pt x="27" y="285"/>
                    <a:pt x="26" y="283"/>
                    <a:pt x="26" y="281"/>
                  </a:cubicBezTo>
                  <a:cubicBezTo>
                    <a:pt x="35" y="292"/>
                    <a:pt x="43" y="303"/>
                    <a:pt x="52" y="314"/>
                  </a:cubicBezTo>
                  <a:cubicBezTo>
                    <a:pt x="61" y="326"/>
                    <a:pt x="70" y="336"/>
                    <a:pt x="78" y="348"/>
                  </a:cubicBezTo>
                  <a:cubicBezTo>
                    <a:pt x="87" y="359"/>
                    <a:pt x="94" y="371"/>
                    <a:pt x="103" y="383"/>
                  </a:cubicBezTo>
                  <a:cubicBezTo>
                    <a:pt x="103" y="395"/>
                    <a:pt x="109" y="406"/>
                    <a:pt x="116" y="417"/>
                  </a:cubicBezTo>
                  <a:cubicBezTo>
                    <a:pt x="116" y="417"/>
                    <a:pt x="117" y="417"/>
                    <a:pt x="117" y="417"/>
                  </a:cubicBezTo>
                  <a:cubicBezTo>
                    <a:pt x="117" y="410"/>
                    <a:pt x="116" y="404"/>
                    <a:pt x="116" y="398"/>
                  </a:cubicBezTo>
                  <a:cubicBezTo>
                    <a:pt x="110" y="397"/>
                    <a:pt x="112" y="391"/>
                    <a:pt x="110" y="388"/>
                  </a:cubicBezTo>
                  <a:cubicBezTo>
                    <a:pt x="107" y="384"/>
                    <a:pt x="105" y="380"/>
                    <a:pt x="103" y="376"/>
                  </a:cubicBezTo>
                  <a:cubicBezTo>
                    <a:pt x="101" y="373"/>
                    <a:pt x="100" y="370"/>
                    <a:pt x="98" y="367"/>
                  </a:cubicBezTo>
                  <a:cubicBezTo>
                    <a:pt x="92" y="355"/>
                    <a:pt x="86" y="343"/>
                    <a:pt x="80" y="331"/>
                  </a:cubicBezTo>
                  <a:cubicBezTo>
                    <a:pt x="77" y="326"/>
                    <a:pt x="73" y="322"/>
                    <a:pt x="70" y="317"/>
                  </a:cubicBezTo>
                  <a:cubicBezTo>
                    <a:pt x="58" y="301"/>
                    <a:pt x="45" y="286"/>
                    <a:pt x="31" y="271"/>
                  </a:cubicBezTo>
                  <a:cubicBezTo>
                    <a:pt x="27" y="267"/>
                    <a:pt x="24" y="261"/>
                    <a:pt x="20" y="256"/>
                  </a:cubicBezTo>
                  <a:cubicBezTo>
                    <a:pt x="19" y="255"/>
                    <a:pt x="17" y="254"/>
                    <a:pt x="15" y="253"/>
                  </a:cubicBezTo>
                  <a:cubicBezTo>
                    <a:pt x="14" y="262"/>
                    <a:pt x="16" y="270"/>
                    <a:pt x="20" y="278"/>
                  </a:cubicBezTo>
                  <a:cubicBezTo>
                    <a:pt x="21" y="279"/>
                    <a:pt x="20" y="280"/>
                    <a:pt x="20" y="281"/>
                  </a:cubicBezTo>
                  <a:cubicBezTo>
                    <a:pt x="14" y="271"/>
                    <a:pt x="9" y="261"/>
                    <a:pt x="8" y="249"/>
                  </a:cubicBezTo>
                  <a:cubicBezTo>
                    <a:pt x="11" y="248"/>
                    <a:pt x="13" y="247"/>
                    <a:pt x="15" y="247"/>
                  </a:cubicBezTo>
                  <a:cubicBezTo>
                    <a:pt x="17" y="248"/>
                    <a:pt x="20" y="249"/>
                    <a:pt x="21" y="250"/>
                  </a:cubicBezTo>
                  <a:cubicBezTo>
                    <a:pt x="25" y="255"/>
                    <a:pt x="28" y="260"/>
                    <a:pt x="31" y="264"/>
                  </a:cubicBezTo>
                  <a:cubicBezTo>
                    <a:pt x="36" y="270"/>
                    <a:pt x="42" y="275"/>
                    <a:pt x="47" y="280"/>
                  </a:cubicBezTo>
                  <a:cubicBezTo>
                    <a:pt x="54" y="287"/>
                    <a:pt x="61" y="295"/>
                    <a:pt x="67" y="303"/>
                  </a:cubicBezTo>
                  <a:cubicBezTo>
                    <a:pt x="84" y="324"/>
                    <a:pt x="97" y="347"/>
                    <a:pt x="108" y="372"/>
                  </a:cubicBezTo>
                  <a:cubicBezTo>
                    <a:pt x="111" y="379"/>
                    <a:pt x="113" y="386"/>
                    <a:pt x="116" y="394"/>
                  </a:cubicBezTo>
                  <a:cubicBezTo>
                    <a:pt x="118" y="389"/>
                    <a:pt x="118" y="383"/>
                    <a:pt x="125" y="382"/>
                  </a:cubicBezTo>
                  <a:cubicBezTo>
                    <a:pt x="123" y="393"/>
                    <a:pt x="127" y="403"/>
                    <a:pt x="131" y="412"/>
                  </a:cubicBezTo>
                  <a:cubicBezTo>
                    <a:pt x="133" y="419"/>
                    <a:pt x="137" y="424"/>
                    <a:pt x="139" y="430"/>
                  </a:cubicBezTo>
                  <a:cubicBezTo>
                    <a:pt x="145" y="445"/>
                    <a:pt x="147" y="460"/>
                    <a:pt x="142" y="476"/>
                  </a:cubicBezTo>
                  <a:cubicBezTo>
                    <a:pt x="141" y="477"/>
                    <a:pt x="141" y="479"/>
                    <a:pt x="142" y="480"/>
                  </a:cubicBezTo>
                  <a:cubicBezTo>
                    <a:pt x="145" y="489"/>
                    <a:pt x="150" y="497"/>
                    <a:pt x="156" y="504"/>
                  </a:cubicBezTo>
                  <a:cubicBezTo>
                    <a:pt x="164" y="514"/>
                    <a:pt x="172" y="525"/>
                    <a:pt x="180" y="535"/>
                  </a:cubicBezTo>
                  <a:cubicBezTo>
                    <a:pt x="182" y="538"/>
                    <a:pt x="184" y="541"/>
                    <a:pt x="187" y="545"/>
                  </a:cubicBezTo>
                  <a:cubicBezTo>
                    <a:pt x="187" y="542"/>
                    <a:pt x="187" y="540"/>
                    <a:pt x="187" y="538"/>
                  </a:cubicBezTo>
                  <a:cubicBezTo>
                    <a:pt x="189" y="519"/>
                    <a:pt x="191" y="500"/>
                    <a:pt x="193" y="480"/>
                  </a:cubicBezTo>
                  <a:cubicBezTo>
                    <a:pt x="194" y="464"/>
                    <a:pt x="197" y="447"/>
                    <a:pt x="199" y="430"/>
                  </a:cubicBezTo>
                  <a:cubicBezTo>
                    <a:pt x="199" y="429"/>
                    <a:pt x="199" y="427"/>
                    <a:pt x="198" y="426"/>
                  </a:cubicBezTo>
                  <a:cubicBezTo>
                    <a:pt x="192" y="419"/>
                    <a:pt x="192" y="411"/>
                    <a:pt x="191" y="403"/>
                  </a:cubicBezTo>
                  <a:cubicBezTo>
                    <a:pt x="189" y="391"/>
                    <a:pt x="189" y="380"/>
                    <a:pt x="187" y="369"/>
                  </a:cubicBezTo>
                  <a:cubicBezTo>
                    <a:pt x="186" y="357"/>
                    <a:pt x="179" y="350"/>
                    <a:pt x="167" y="348"/>
                  </a:cubicBezTo>
                  <a:cubicBezTo>
                    <a:pt x="165" y="347"/>
                    <a:pt x="164" y="347"/>
                    <a:pt x="163" y="346"/>
                  </a:cubicBezTo>
                  <a:cubicBezTo>
                    <a:pt x="169" y="341"/>
                    <a:pt x="173" y="341"/>
                    <a:pt x="187" y="347"/>
                  </a:cubicBezTo>
                  <a:cubicBezTo>
                    <a:pt x="183" y="328"/>
                    <a:pt x="170" y="315"/>
                    <a:pt x="158" y="301"/>
                  </a:cubicBezTo>
                  <a:cubicBezTo>
                    <a:pt x="172" y="308"/>
                    <a:pt x="186" y="316"/>
                    <a:pt x="197" y="328"/>
                  </a:cubicBezTo>
                  <a:cubicBezTo>
                    <a:pt x="197" y="326"/>
                    <a:pt x="197" y="325"/>
                    <a:pt x="197" y="324"/>
                  </a:cubicBezTo>
                  <a:cubicBezTo>
                    <a:pt x="197" y="305"/>
                    <a:pt x="198" y="286"/>
                    <a:pt x="197" y="267"/>
                  </a:cubicBezTo>
                  <a:cubicBezTo>
                    <a:pt x="196" y="249"/>
                    <a:pt x="193" y="231"/>
                    <a:pt x="191" y="213"/>
                  </a:cubicBezTo>
                  <a:cubicBezTo>
                    <a:pt x="190" y="204"/>
                    <a:pt x="188" y="195"/>
                    <a:pt x="187" y="185"/>
                  </a:cubicBezTo>
                  <a:cubicBezTo>
                    <a:pt x="187" y="183"/>
                    <a:pt x="186" y="182"/>
                    <a:pt x="184" y="182"/>
                  </a:cubicBezTo>
                  <a:cubicBezTo>
                    <a:pt x="166" y="181"/>
                    <a:pt x="155" y="170"/>
                    <a:pt x="145" y="158"/>
                  </a:cubicBezTo>
                  <a:cubicBezTo>
                    <a:pt x="143" y="156"/>
                    <a:pt x="142" y="154"/>
                    <a:pt x="142" y="152"/>
                  </a:cubicBezTo>
                  <a:cubicBezTo>
                    <a:pt x="143" y="147"/>
                    <a:pt x="140" y="143"/>
                    <a:pt x="138" y="138"/>
                  </a:cubicBezTo>
                  <a:cubicBezTo>
                    <a:pt x="137" y="136"/>
                    <a:pt x="134" y="135"/>
                    <a:pt x="133" y="134"/>
                  </a:cubicBezTo>
                  <a:cubicBezTo>
                    <a:pt x="127" y="131"/>
                    <a:pt x="121" y="127"/>
                    <a:pt x="115" y="125"/>
                  </a:cubicBezTo>
                  <a:cubicBezTo>
                    <a:pt x="110" y="124"/>
                    <a:pt x="105" y="125"/>
                    <a:pt x="100" y="126"/>
                  </a:cubicBezTo>
                  <a:cubicBezTo>
                    <a:pt x="83" y="130"/>
                    <a:pt x="60" y="125"/>
                    <a:pt x="52" y="110"/>
                  </a:cubicBezTo>
                  <a:cubicBezTo>
                    <a:pt x="46" y="101"/>
                    <a:pt x="45" y="91"/>
                    <a:pt x="52" y="81"/>
                  </a:cubicBezTo>
                  <a:cubicBezTo>
                    <a:pt x="55" y="76"/>
                    <a:pt x="59" y="72"/>
                    <a:pt x="63" y="67"/>
                  </a:cubicBezTo>
                  <a:cubicBezTo>
                    <a:pt x="64" y="65"/>
                    <a:pt x="65" y="64"/>
                    <a:pt x="63" y="61"/>
                  </a:cubicBezTo>
                  <a:cubicBezTo>
                    <a:pt x="56" y="53"/>
                    <a:pt x="56" y="39"/>
                    <a:pt x="62" y="30"/>
                  </a:cubicBezTo>
                  <a:cubicBezTo>
                    <a:pt x="77" y="10"/>
                    <a:pt x="97" y="2"/>
                    <a:pt x="121" y="1"/>
                  </a:cubicBezTo>
                  <a:cubicBezTo>
                    <a:pt x="122" y="0"/>
                    <a:pt x="124" y="2"/>
                    <a:pt x="125" y="3"/>
                  </a:cubicBezTo>
                  <a:cubicBezTo>
                    <a:pt x="123" y="4"/>
                    <a:pt x="122" y="5"/>
                    <a:pt x="120" y="5"/>
                  </a:cubicBezTo>
                  <a:cubicBezTo>
                    <a:pt x="101" y="8"/>
                    <a:pt x="85" y="16"/>
                    <a:pt x="72" y="30"/>
                  </a:cubicBezTo>
                  <a:cubicBezTo>
                    <a:pt x="64" y="39"/>
                    <a:pt x="63" y="48"/>
                    <a:pt x="67" y="58"/>
                  </a:cubicBezTo>
                  <a:cubicBezTo>
                    <a:pt x="69" y="63"/>
                    <a:pt x="68" y="68"/>
                    <a:pt x="65" y="73"/>
                  </a:cubicBezTo>
                  <a:cubicBezTo>
                    <a:pt x="59" y="80"/>
                    <a:pt x="56" y="89"/>
                    <a:pt x="57" y="100"/>
                  </a:cubicBezTo>
                  <a:cubicBezTo>
                    <a:pt x="58" y="110"/>
                    <a:pt x="69" y="120"/>
                    <a:pt x="81" y="120"/>
                  </a:cubicBezTo>
                  <a:cubicBezTo>
                    <a:pt x="88" y="121"/>
                    <a:pt x="95" y="119"/>
                    <a:pt x="102" y="119"/>
                  </a:cubicBezTo>
                  <a:cubicBezTo>
                    <a:pt x="107" y="119"/>
                    <a:pt x="111" y="117"/>
                    <a:pt x="115" y="117"/>
                  </a:cubicBezTo>
                  <a:cubicBezTo>
                    <a:pt x="120" y="118"/>
                    <a:pt x="124" y="121"/>
                    <a:pt x="128" y="123"/>
                  </a:cubicBezTo>
                  <a:cubicBezTo>
                    <a:pt x="133" y="126"/>
                    <a:pt x="138" y="130"/>
                    <a:pt x="143" y="133"/>
                  </a:cubicBezTo>
                  <a:cubicBezTo>
                    <a:pt x="145" y="135"/>
                    <a:pt x="147" y="138"/>
                    <a:pt x="149" y="141"/>
                  </a:cubicBezTo>
                  <a:cubicBezTo>
                    <a:pt x="152" y="147"/>
                    <a:pt x="154" y="154"/>
                    <a:pt x="159" y="160"/>
                  </a:cubicBezTo>
                  <a:cubicBezTo>
                    <a:pt x="164" y="166"/>
                    <a:pt x="172" y="171"/>
                    <a:pt x="181" y="173"/>
                  </a:cubicBezTo>
                  <a:cubicBezTo>
                    <a:pt x="196" y="176"/>
                    <a:pt x="211" y="177"/>
                    <a:pt x="225" y="175"/>
                  </a:cubicBezTo>
                  <a:cubicBezTo>
                    <a:pt x="230" y="174"/>
                    <a:pt x="235" y="175"/>
                    <a:pt x="240" y="176"/>
                  </a:cubicBezTo>
                  <a:cubicBezTo>
                    <a:pt x="242" y="176"/>
                    <a:pt x="244" y="178"/>
                    <a:pt x="244" y="180"/>
                  </a:cubicBezTo>
                  <a:cubicBezTo>
                    <a:pt x="245" y="186"/>
                    <a:pt x="249" y="189"/>
                    <a:pt x="255" y="191"/>
                  </a:cubicBezTo>
                  <a:cubicBezTo>
                    <a:pt x="276" y="201"/>
                    <a:pt x="299" y="203"/>
                    <a:pt x="323" y="200"/>
                  </a:cubicBezTo>
                  <a:cubicBezTo>
                    <a:pt x="334" y="198"/>
                    <a:pt x="345" y="195"/>
                    <a:pt x="356" y="193"/>
                  </a:cubicBezTo>
                  <a:cubicBezTo>
                    <a:pt x="361" y="192"/>
                    <a:pt x="365" y="188"/>
                    <a:pt x="369" y="185"/>
                  </a:cubicBezTo>
                  <a:cubicBezTo>
                    <a:pt x="375" y="182"/>
                    <a:pt x="377" y="176"/>
                    <a:pt x="381" y="171"/>
                  </a:cubicBezTo>
                  <a:cubicBezTo>
                    <a:pt x="386" y="167"/>
                    <a:pt x="390" y="162"/>
                    <a:pt x="395" y="158"/>
                  </a:cubicBezTo>
                  <a:cubicBezTo>
                    <a:pt x="397" y="157"/>
                    <a:pt x="401" y="157"/>
                    <a:pt x="404" y="157"/>
                  </a:cubicBezTo>
                  <a:cubicBezTo>
                    <a:pt x="406" y="157"/>
                    <a:pt x="409" y="157"/>
                    <a:pt x="411" y="158"/>
                  </a:cubicBezTo>
                  <a:cubicBezTo>
                    <a:pt x="427" y="164"/>
                    <a:pt x="442" y="162"/>
                    <a:pt x="458" y="157"/>
                  </a:cubicBezTo>
                  <a:cubicBezTo>
                    <a:pt x="465" y="155"/>
                    <a:pt x="473" y="155"/>
                    <a:pt x="480" y="155"/>
                  </a:cubicBezTo>
                  <a:cubicBezTo>
                    <a:pt x="491" y="155"/>
                    <a:pt x="499" y="163"/>
                    <a:pt x="501" y="173"/>
                  </a:cubicBezTo>
                  <a:cubicBezTo>
                    <a:pt x="501" y="174"/>
                    <a:pt x="501" y="175"/>
                    <a:pt x="501" y="177"/>
                  </a:cubicBezTo>
                  <a:cubicBezTo>
                    <a:pt x="500" y="174"/>
                    <a:pt x="498" y="173"/>
                    <a:pt x="497" y="171"/>
                  </a:cubicBezTo>
                  <a:cubicBezTo>
                    <a:pt x="491" y="162"/>
                    <a:pt x="484" y="160"/>
                    <a:pt x="474" y="163"/>
                  </a:cubicBezTo>
                  <a:cubicBezTo>
                    <a:pt x="460" y="167"/>
                    <a:pt x="446" y="172"/>
                    <a:pt x="432" y="172"/>
                  </a:cubicBezTo>
                  <a:cubicBezTo>
                    <a:pt x="421" y="172"/>
                    <a:pt x="412" y="169"/>
                    <a:pt x="403" y="164"/>
                  </a:cubicBezTo>
                  <a:cubicBezTo>
                    <a:pt x="399" y="161"/>
                    <a:pt x="394" y="162"/>
                    <a:pt x="391" y="166"/>
                  </a:cubicBezTo>
                  <a:cubicBezTo>
                    <a:pt x="386" y="174"/>
                    <a:pt x="381" y="182"/>
                    <a:pt x="375" y="189"/>
                  </a:cubicBezTo>
                  <a:cubicBezTo>
                    <a:pt x="372" y="193"/>
                    <a:pt x="366" y="195"/>
                    <a:pt x="361" y="197"/>
                  </a:cubicBezTo>
                  <a:cubicBezTo>
                    <a:pt x="357" y="198"/>
                    <a:pt x="353" y="198"/>
                    <a:pt x="349" y="200"/>
                  </a:cubicBezTo>
                  <a:cubicBezTo>
                    <a:pt x="347" y="201"/>
                    <a:pt x="344" y="203"/>
                    <a:pt x="343" y="205"/>
                  </a:cubicBezTo>
                  <a:cubicBezTo>
                    <a:pt x="335" y="220"/>
                    <a:pt x="326" y="234"/>
                    <a:pt x="318" y="249"/>
                  </a:cubicBezTo>
                  <a:cubicBezTo>
                    <a:pt x="302" y="280"/>
                    <a:pt x="288" y="312"/>
                    <a:pt x="276" y="345"/>
                  </a:cubicBezTo>
                  <a:cubicBezTo>
                    <a:pt x="275" y="347"/>
                    <a:pt x="275" y="349"/>
                    <a:pt x="275" y="350"/>
                  </a:cubicBezTo>
                  <a:cubicBezTo>
                    <a:pt x="281" y="348"/>
                    <a:pt x="288" y="345"/>
                    <a:pt x="294" y="343"/>
                  </a:cubicBezTo>
                  <a:cubicBezTo>
                    <a:pt x="301" y="341"/>
                    <a:pt x="307" y="342"/>
                    <a:pt x="312" y="347"/>
                  </a:cubicBezTo>
                  <a:cubicBezTo>
                    <a:pt x="313" y="349"/>
                    <a:pt x="314" y="350"/>
                    <a:pt x="316" y="353"/>
                  </a:cubicBezTo>
                  <a:cubicBezTo>
                    <a:pt x="313" y="352"/>
                    <a:pt x="312" y="353"/>
                    <a:pt x="312" y="352"/>
                  </a:cubicBezTo>
                  <a:cubicBezTo>
                    <a:pt x="309" y="349"/>
                    <a:pt x="306" y="350"/>
                    <a:pt x="303" y="351"/>
                  </a:cubicBezTo>
                  <a:cubicBezTo>
                    <a:pt x="302" y="351"/>
                    <a:pt x="301" y="352"/>
                    <a:pt x="299" y="352"/>
                  </a:cubicBezTo>
                  <a:cubicBezTo>
                    <a:pt x="283" y="356"/>
                    <a:pt x="274" y="367"/>
                    <a:pt x="268" y="381"/>
                  </a:cubicBezTo>
                  <a:cubicBezTo>
                    <a:pt x="263" y="393"/>
                    <a:pt x="258" y="404"/>
                    <a:pt x="251" y="415"/>
                  </a:cubicBezTo>
                  <a:cubicBezTo>
                    <a:pt x="247" y="421"/>
                    <a:pt x="239" y="425"/>
                    <a:pt x="233" y="429"/>
                  </a:cubicBezTo>
                  <a:cubicBezTo>
                    <a:pt x="231" y="431"/>
                    <a:pt x="227" y="432"/>
                    <a:pt x="224" y="434"/>
                  </a:cubicBezTo>
                  <a:cubicBezTo>
                    <a:pt x="223" y="435"/>
                    <a:pt x="221" y="438"/>
                    <a:pt x="221" y="440"/>
                  </a:cubicBezTo>
                  <a:cubicBezTo>
                    <a:pt x="217" y="460"/>
                    <a:pt x="211" y="480"/>
                    <a:pt x="210" y="500"/>
                  </a:cubicBezTo>
                  <a:cubicBezTo>
                    <a:pt x="209" y="509"/>
                    <a:pt x="208" y="517"/>
                    <a:pt x="207" y="526"/>
                  </a:cubicBezTo>
                  <a:cubicBezTo>
                    <a:pt x="212" y="522"/>
                    <a:pt x="216" y="519"/>
                    <a:pt x="220" y="516"/>
                  </a:cubicBezTo>
                  <a:cubicBezTo>
                    <a:pt x="229" y="510"/>
                    <a:pt x="238" y="504"/>
                    <a:pt x="248" y="501"/>
                  </a:cubicBezTo>
                  <a:cubicBezTo>
                    <a:pt x="258" y="498"/>
                    <a:pt x="269" y="496"/>
                    <a:pt x="280" y="501"/>
                  </a:cubicBezTo>
                  <a:cubicBezTo>
                    <a:pt x="286" y="504"/>
                    <a:pt x="291" y="510"/>
                    <a:pt x="294" y="517"/>
                  </a:cubicBezTo>
                  <a:cubicBezTo>
                    <a:pt x="294" y="517"/>
                    <a:pt x="294" y="518"/>
                    <a:pt x="293" y="518"/>
                  </a:cubicBezTo>
                  <a:cubicBezTo>
                    <a:pt x="292" y="517"/>
                    <a:pt x="291" y="517"/>
                    <a:pt x="290" y="516"/>
                  </a:cubicBezTo>
                  <a:cubicBezTo>
                    <a:pt x="283" y="507"/>
                    <a:pt x="277" y="511"/>
                    <a:pt x="272" y="517"/>
                  </a:cubicBezTo>
                  <a:cubicBezTo>
                    <a:pt x="267" y="523"/>
                    <a:pt x="265" y="529"/>
                    <a:pt x="268" y="536"/>
                  </a:cubicBezTo>
                  <a:cubicBezTo>
                    <a:pt x="270" y="541"/>
                    <a:pt x="271" y="547"/>
                    <a:pt x="271" y="553"/>
                  </a:cubicBezTo>
                  <a:cubicBezTo>
                    <a:pt x="272" y="559"/>
                    <a:pt x="265" y="569"/>
                    <a:pt x="258" y="571"/>
                  </a:cubicBezTo>
                  <a:cubicBezTo>
                    <a:pt x="251" y="572"/>
                    <a:pt x="243" y="574"/>
                    <a:pt x="235" y="576"/>
                  </a:cubicBezTo>
                  <a:cubicBezTo>
                    <a:pt x="236" y="576"/>
                    <a:pt x="236" y="577"/>
                    <a:pt x="236" y="578"/>
                  </a:cubicBezTo>
                  <a:cubicBezTo>
                    <a:pt x="239" y="580"/>
                    <a:pt x="239" y="582"/>
                    <a:pt x="236" y="583"/>
                  </a:cubicBezTo>
                  <a:cubicBezTo>
                    <a:pt x="234" y="584"/>
                    <a:pt x="233" y="586"/>
                    <a:pt x="232" y="588"/>
                  </a:cubicBezTo>
                  <a:cubicBezTo>
                    <a:pt x="228" y="593"/>
                    <a:pt x="222" y="598"/>
                    <a:pt x="216" y="600"/>
                  </a:cubicBezTo>
                  <a:cubicBezTo>
                    <a:pt x="212" y="601"/>
                    <a:pt x="211" y="603"/>
                    <a:pt x="212" y="606"/>
                  </a:cubicBezTo>
                  <a:cubicBezTo>
                    <a:pt x="217" y="623"/>
                    <a:pt x="221" y="640"/>
                    <a:pt x="225" y="657"/>
                  </a:cubicBezTo>
                  <a:cubicBezTo>
                    <a:pt x="224" y="657"/>
                    <a:pt x="224" y="657"/>
                    <a:pt x="223" y="657"/>
                  </a:cubicBezTo>
                  <a:close/>
                  <a:moveTo>
                    <a:pt x="233" y="331"/>
                  </a:moveTo>
                  <a:cubicBezTo>
                    <a:pt x="238" y="327"/>
                    <a:pt x="242" y="322"/>
                    <a:pt x="244" y="315"/>
                  </a:cubicBezTo>
                  <a:cubicBezTo>
                    <a:pt x="248" y="299"/>
                    <a:pt x="252" y="282"/>
                    <a:pt x="256" y="266"/>
                  </a:cubicBezTo>
                  <a:cubicBezTo>
                    <a:pt x="258" y="262"/>
                    <a:pt x="259" y="257"/>
                    <a:pt x="261" y="253"/>
                  </a:cubicBezTo>
                  <a:cubicBezTo>
                    <a:pt x="261" y="253"/>
                    <a:pt x="261" y="253"/>
                    <a:pt x="262" y="253"/>
                  </a:cubicBezTo>
                  <a:cubicBezTo>
                    <a:pt x="257" y="272"/>
                    <a:pt x="252" y="290"/>
                    <a:pt x="247" y="309"/>
                  </a:cubicBezTo>
                  <a:cubicBezTo>
                    <a:pt x="264" y="286"/>
                    <a:pt x="268" y="257"/>
                    <a:pt x="281" y="233"/>
                  </a:cubicBezTo>
                  <a:cubicBezTo>
                    <a:pt x="280" y="238"/>
                    <a:pt x="277" y="243"/>
                    <a:pt x="276" y="248"/>
                  </a:cubicBezTo>
                  <a:cubicBezTo>
                    <a:pt x="270" y="264"/>
                    <a:pt x="265" y="280"/>
                    <a:pt x="260" y="296"/>
                  </a:cubicBezTo>
                  <a:cubicBezTo>
                    <a:pt x="257" y="305"/>
                    <a:pt x="255" y="315"/>
                    <a:pt x="253" y="324"/>
                  </a:cubicBezTo>
                  <a:cubicBezTo>
                    <a:pt x="252" y="327"/>
                    <a:pt x="252" y="331"/>
                    <a:pt x="252" y="335"/>
                  </a:cubicBezTo>
                  <a:cubicBezTo>
                    <a:pt x="252" y="338"/>
                    <a:pt x="252" y="341"/>
                    <a:pt x="252" y="345"/>
                  </a:cubicBezTo>
                  <a:cubicBezTo>
                    <a:pt x="264" y="305"/>
                    <a:pt x="278" y="266"/>
                    <a:pt x="296" y="228"/>
                  </a:cubicBezTo>
                  <a:cubicBezTo>
                    <a:pt x="296" y="230"/>
                    <a:pt x="295" y="231"/>
                    <a:pt x="295" y="232"/>
                  </a:cubicBezTo>
                  <a:cubicBezTo>
                    <a:pt x="286" y="255"/>
                    <a:pt x="277" y="278"/>
                    <a:pt x="269" y="301"/>
                  </a:cubicBezTo>
                  <a:cubicBezTo>
                    <a:pt x="263" y="317"/>
                    <a:pt x="258" y="334"/>
                    <a:pt x="253" y="352"/>
                  </a:cubicBezTo>
                  <a:cubicBezTo>
                    <a:pt x="252" y="355"/>
                    <a:pt x="252" y="359"/>
                    <a:pt x="252" y="363"/>
                  </a:cubicBezTo>
                  <a:cubicBezTo>
                    <a:pt x="252" y="364"/>
                    <a:pt x="253" y="364"/>
                    <a:pt x="254" y="364"/>
                  </a:cubicBezTo>
                  <a:cubicBezTo>
                    <a:pt x="256" y="360"/>
                    <a:pt x="259" y="356"/>
                    <a:pt x="261" y="352"/>
                  </a:cubicBezTo>
                  <a:cubicBezTo>
                    <a:pt x="263" y="347"/>
                    <a:pt x="264" y="341"/>
                    <a:pt x="266" y="335"/>
                  </a:cubicBezTo>
                  <a:cubicBezTo>
                    <a:pt x="274" y="311"/>
                    <a:pt x="283" y="287"/>
                    <a:pt x="291" y="263"/>
                  </a:cubicBezTo>
                  <a:cubicBezTo>
                    <a:pt x="295" y="254"/>
                    <a:pt x="299" y="245"/>
                    <a:pt x="303" y="236"/>
                  </a:cubicBezTo>
                  <a:cubicBezTo>
                    <a:pt x="304" y="237"/>
                    <a:pt x="304" y="239"/>
                    <a:pt x="303" y="240"/>
                  </a:cubicBezTo>
                  <a:cubicBezTo>
                    <a:pt x="288" y="275"/>
                    <a:pt x="276" y="311"/>
                    <a:pt x="265" y="347"/>
                  </a:cubicBezTo>
                  <a:cubicBezTo>
                    <a:pt x="264" y="349"/>
                    <a:pt x="264" y="351"/>
                    <a:pt x="264" y="353"/>
                  </a:cubicBezTo>
                  <a:cubicBezTo>
                    <a:pt x="264" y="353"/>
                    <a:pt x="265" y="354"/>
                    <a:pt x="265" y="354"/>
                  </a:cubicBezTo>
                  <a:cubicBezTo>
                    <a:pt x="284" y="302"/>
                    <a:pt x="307" y="252"/>
                    <a:pt x="335" y="203"/>
                  </a:cubicBezTo>
                  <a:cubicBezTo>
                    <a:pt x="333" y="203"/>
                    <a:pt x="333" y="203"/>
                    <a:pt x="332" y="203"/>
                  </a:cubicBezTo>
                  <a:cubicBezTo>
                    <a:pt x="310" y="207"/>
                    <a:pt x="289" y="206"/>
                    <a:pt x="268" y="202"/>
                  </a:cubicBezTo>
                  <a:cubicBezTo>
                    <a:pt x="259" y="200"/>
                    <a:pt x="250" y="197"/>
                    <a:pt x="244" y="191"/>
                  </a:cubicBezTo>
                  <a:cubicBezTo>
                    <a:pt x="242" y="190"/>
                    <a:pt x="240" y="188"/>
                    <a:pt x="241" y="186"/>
                  </a:cubicBezTo>
                  <a:cubicBezTo>
                    <a:pt x="241" y="180"/>
                    <a:pt x="238" y="181"/>
                    <a:pt x="234" y="181"/>
                  </a:cubicBezTo>
                  <a:cubicBezTo>
                    <a:pt x="223" y="181"/>
                    <a:pt x="212" y="181"/>
                    <a:pt x="201" y="182"/>
                  </a:cubicBezTo>
                  <a:cubicBezTo>
                    <a:pt x="196" y="182"/>
                    <a:pt x="194" y="183"/>
                    <a:pt x="194" y="189"/>
                  </a:cubicBezTo>
                  <a:cubicBezTo>
                    <a:pt x="194" y="190"/>
                    <a:pt x="195" y="192"/>
                    <a:pt x="195" y="193"/>
                  </a:cubicBezTo>
                  <a:cubicBezTo>
                    <a:pt x="197" y="206"/>
                    <a:pt x="199" y="219"/>
                    <a:pt x="200" y="232"/>
                  </a:cubicBezTo>
                  <a:cubicBezTo>
                    <a:pt x="202" y="249"/>
                    <a:pt x="204" y="266"/>
                    <a:pt x="205" y="283"/>
                  </a:cubicBezTo>
                  <a:cubicBezTo>
                    <a:pt x="205" y="298"/>
                    <a:pt x="206" y="313"/>
                    <a:pt x="205" y="328"/>
                  </a:cubicBezTo>
                  <a:cubicBezTo>
                    <a:pt x="204" y="339"/>
                    <a:pt x="210" y="348"/>
                    <a:pt x="212" y="359"/>
                  </a:cubicBezTo>
                  <a:cubicBezTo>
                    <a:pt x="212" y="359"/>
                    <a:pt x="213" y="359"/>
                    <a:pt x="213" y="360"/>
                  </a:cubicBezTo>
                  <a:cubicBezTo>
                    <a:pt x="216" y="355"/>
                    <a:pt x="219" y="350"/>
                    <a:pt x="223" y="345"/>
                  </a:cubicBezTo>
                  <a:cubicBezTo>
                    <a:pt x="226" y="340"/>
                    <a:pt x="229" y="336"/>
                    <a:pt x="233" y="331"/>
                  </a:cubicBezTo>
                  <a:close/>
                  <a:moveTo>
                    <a:pt x="215" y="555"/>
                  </a:moveTo>
                  <a:cubicBezTo>
                    <a:pt x="215" y="556"/>
                    <a:pt x="215" y="556"/>
                    <a:pt x="215" y="556"/>
                  </a:cubicBezTo>
                  <a:cubicBezTo>
                    <a:pt x="224" y="554"/>
                    <a:pt x="231" y="546"/>
                    <a:pt x="240" y="546"/>
                  </a:cubicBezTo>
                  <a:cubicBezTo>
                    <a:pt x="233" y="551"/>
                    <a:pt x="225" y="555"/>
                    <a:pt x="217" y="560"/>
                  </a:cubicBezTo>
                  <a:cubicBezTo>
                    <a:pt x="225" y="559"/>
                    <a:pt x="232" y="552"/>
                    <a:pt x="241" y="553"/>
                  </a:cubicBezTo>
                  <a:cubicBezTo>
                    <a:pt x="233" y="557"/>
                    <a:pt x="226" y="561"/>
                    <a:pt x="218" y="566"/>
                  </a:cubicBezTo>
                  <a:cubicBezTo>
                    <a:pt x="219" y="566"/>
                    <a:pt x="219" y="567"/>
                    <a:pt x="219" y="567"/>
                  </a:cubicBezTo>
                  <a:cubicBezTo>
                    <a:pt x="225" y="564"/>
                    <a:pt x="231" y="561"/>
                    <a:pt x="238" y="558"/>
                  </a:cubicBezTo>
                  <a:cubicBezTo>
                    <a:pt x="238" y="559"/>
                    <a:pt x="238" y="559"/>
                    <a:pt x="238" y="560"/>
                  </a:cubicBezTo>
                  <a:cubicBezTo>
                    <a:pt x="235" y="562"/>
                    <a:pt x="231" y="565"/>
                    <a:pt x="227" y="567"/>
                  </a:cubicBezTo>
                  <a:cubicBezTo>
                    <a:pt x="229" y="568"/>
                    <a:pt x="230" y="568"/>
                    <a:pt x="231" y="568"/>
                  </a:cubicBezTo>
                  <a:cubicBezTo>
                    <a:pt x="234" y="569"/>
                    <a:pt x="236" y="571"/>
                    <a:pt x="238" y="571"/>
                  </a:cubicBezTo>
                  <a:cubicBezTo>
                    <a:pt x="245" y="570"/>
                    <a:pt x="251" y="569"/>
                    <a:pt x="257" y="567"/>
                  </a:cubicBezTo>
                  <a:cubicBezTo>
                    <a:pt x="263" y="565"/>
                    <a:pt x="267" y="559"/>
                    <a:pt x="267" y="553"/>
                  </a:cubicBezTo>
                  <a:cubicBezTo>
                    <a:pt x="266" y="547"/>
                    <a:pt x="264" y="541"/>
                    <a:pt x="263" y="535"/>
                  </a:cubicBezTo>
                  <a:cubicBezTo>
                    <a:pt x="262" y="532"/>
                    <a:pt x="261" y="528"/>
                    <a:pt x="262" y="525"/>
                  </a:cubicBezTo>
                  <a:cubicBezTo>
                    <a:pt x="264" y="517"/>
                    <a:pt x="269" y="511"/>
                    <a:pt x="277" y="508"/>
                  </a:cubicBezTo>
                  <a:cubicBezTo>
                    <a:pt x="278" y="507"/>
                    <a:pt x="279" y="507"/>
                    <a:pt x="280" y="506"/>
                  </a:cubicBezTo>
                  <a:cubicBezTo>
                    <a:pt x="275" y="503"/>
                    <a:pt x="269" y="502"/>
                    <a:pt x="263" y="503"/>
                  </a:cubicBezTo>
                  <a:cubicBezTo>
                    <a:pt x="254" y="503"/>
                    <a:pt x="246" y="508"/>
                    <a:pt x="238" y="512"/>
                  </a:cubicBezTo>
                  <a:cubicBezTo>
                    <a:pt x="227" y="517"/>
                    <a:pt x="218" y="524"/>
                    <a:pt x="209" y="532"/>
                  </a:cubicBezTo>
                  <a:cubicBezTo>
                    <a:pt x="208" y="533"/>
                    <a:pt x="206" y="535"/>
                    <a:pt x="206" y="537"/>
                  </a:cubicBezTo>
                  <a:cubicBezTo>
                    <a:pt x="206" y="543"/>
                    <a:pt x="207" y="548"/>
                    <a:pt x="207" y="555"/>
                  </a:cubicBezTo>
                  <a:cubicBezTo>
                    <a:pt x="214" y="544"/>
                    <a:pt x="222" y="534"/>
                    <a:pt x="234" y="527"/>
                  </a:cubicBezTo>
                  <a:cubicBezTo>
                    <a:pt x="230" y="527"/>
                    <a:pt x="228" y="532"/>
                    <a:pt x="223" y="530"/>
                  </a:cubicBezTo>
                  <a:cubicBezTo>
                    <a:pt x="235" y="520"/>
                    <a:pt x="249" y="518"/>
                    <a:pt x="262" y="512"/>
                  </a:cubicBezTo>
                  <a:cubicBezTo>
                    <a:pt x="261" y="513"/>
                    <a:pt x="261" y="514"/>
                    <a:pt x="260" y="514"/>
                  </a:cubicBezTo>
                  <a:cubicBezTo>
                    <a:pt x="255" y="516"/>
                    <a:pt x="250" y="518"/>
                    <a:pt x="246" y="520"/>
                  </a:cubicBezTo>
                  <a:cubicBezTo>
                    <a:pt x="243" y="521"/>
                    <a:pt x="240" y="521"/>
                    <a:pt x="242" y="525"/>
                  </a:cubicBezTo>
                  <a:cubicBezTo>
                    <a:pt x="246" y="524"/>
                    <a:pt x="250" y="523"/>
                    <a:pt x="253" y="522"/>
                  </a:cubicBezTo>
                  <a:cubicBezTo>
                    <a:pt x="253" y="522"/>
                    <a:pt x="254" y="523"/>
                    <a:pt x="254" y="523"/>
                  </a:cubicBezTo>
                  <a:cubicBezTo>
                    <a:pt x="250" y="525"/>
                    <a:pt x="246" y="527"/>
                    <a:pt x="243" y="528"/>
                  </a:cubicBezTo>
                  <a:cubicBezTo>
                    <a:pt x="239" y="530"/>
                    <a:pt x="235" y="532"/>
                    <a:pt x="232" y="534"/>
                  </a:cubicBezTo>
                  <a:cubicBezTo>
                    <a:pt x="229" y="536"/>
                    <a:pt x="225" y="538"/>
                    <a:pt x="222" y="540"/>
                  </a:cubicBezTo>
                  <a:cubicBezTo>
                    <a:pt x="222" y="540"/>
                    <a:pt x="222" y="540"/>
                    <a:pt x="223" y="541"/>
                  </a:cubicBezTo>
                  <a:cubicBezTo>
                    <a:pt x="231" y="537"/>
                    <a:pt x="240" y="534"/>
                    <a:pt x="248" y="530"/>
                  </a:cubicBezTo>
                  <a:cubicBezTo>
                    <a:pt x="248" y="531"/>
                    <a:pt x="249" y="531"/>
                    <a:pt x="249" y="531"/>
                  </a:cubicBezTo>
                  <a:cubicBezTo>
                    <a:pt x="243" y="534"/>
                    <a:pt x="238" y="537"/>
                    <a:pt x="232" y="540"/>
                  </a:cubicBezTo>
                  <a:cubicBezTo>
                    <a:pt x="224" y="543"/>
                    <a:pt x="218" y="547"/>
                    <a:pt x="216" y="550"/>
                  </a:cubicBezTo>
                  <a:cubicBezTo>
                    <a:pt x="225" y="544"/>
                    <a:pt x="239" y="538"/>
                    <a:pt x="244" y="539"/>
                  </a:cubicBezTo>
                  <a:cubicBezTo>
                    <a:pt x="234" y="544"/>
                    <a:pt x="224" y="550"/>
                    <a:pt x="215" y="555"/>
                  </a:cubicBezTo>
                  <a:close/>
                  <a:moveTo>
                    <a:pt x="138" y="469"/>
                  </a:moveTo>
                  <a:cubicBezTo>
                    <a:pt x="138" y="469"/>
                    <a:pt x="138" y="469"/>
                    <a:pt x="139" y="469"/>
                  </a:cubicBezTo>
                  <a:cubicBezTo>
                    <a:pt x="138" y="465"/>
                    <a:pt x="136" y="461"/>
                    <a:pt x="135" y="457"/>
                  </a:cubicBezTo>
                  <a:cubicBezTo>
                    <a:pt x="133" y="452"/>
                    <a:pt x="130" y="448"/>
                    <a:pt x="133" y="442"/>
                  </a:cubicBezTo>
                  <a:cubicBezTo>
                    <a:pt x="133" y="441"/>
                    <a:pt x="133" y="439"/>
                    <a:pt x="133" y="438"/>
                  </a:cubicBezTo>
                  <a:cubicBezTo>
                    <a:pt x="131" y="434"/>
                    <a:pt x="133" y="428"/>
                    <a:pt x="128" y="426"/>
                  </a:cubicBezTo>
                  <a:cubicBezTo>
                    <a:pt x="128" y="425"/>
                    <a:pt x="127" y="424"/>
                    <a:pt x="127" y="423"/>
                  </a:cubicBezTo>
                  <a:cubicBezTo>
                    <a:pt x="126" y="418"/>
                    <a:pt x="125" y="412"/>
                    <a:pt x="124" y="407"/>
                  </a:cubicBezTo>
                  <a:cubicBezTo>
                    <a:pt x="123" y="402"/>
                    <a:pt x="122" y="397"/>
                    <a:pt x="121" y="391"/>
                  </a:cubicBezTo>
                  <a:cubicBezTo>
                    <a:pt x="121" y="392"/>
                    <a:pt x="120" y="392"/>
                    <a:pt x="119" y="392"/>
                  </a:cubicBezTo>
                  <a:cubicBezTo>
                    <a:pt x="122" y="418"/>
                    <a:pt x="126" y="445"/>
                    <a:pt x="138" y="469"/>
                  </a:cubicBezTo>
                  <a:close/>
                  <a:moveTo>
                    <a:pt x="139" y="452"/>
                  </a:moveTo>
                  <a:cubicBezTo>
                    <a:pt x="139" y="452"/>
                    <a:pt x="140" y="452"/>
                    <a:pt x="140" y="452"/>
                  </a:cubicBezTo>
                  <a:cubicBezTo>
                    <a:pt x="139" y="447"/>
                    <a:pt x="137" y="443"/>
                    <a:pt x="136" y="438"/>
                  </a:cubicBezTo>
                  <a:cubicBezTo>
                    <a:pt x="135" y="438"/>
                    <a:pt x="135" y="438"/>
                    <a:pt x="134" y="439"/>
                  </a:cubicBezTo>
                  <a:cubicBezTo>
                    <a:pt x="136" y="443"/>
                    <a:pt x="137" y="448"/>
                    <a:pt x="139" y="452"/>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 name="Freeform 19">
              <a:extLst>
                <a:ext uri="{FF2B5EF4-FFF2-40B4-BE49-F238E27FC236}">
                  <a16:creationId xmlns:a16="http://schemas.microsoft.com/office/drawing/2014/main" id="{35D0A01A-9B9A-42F6-9A74-AD186ADE8668}"/>
                </a:ext>
              </a:extLst>
            </p:cNvPr>
            <p:cNvSpPr>
              <a:spLocks/>
            </p:cNvSpPr>
            <p:nvPr/>
          </p:nvSpPr>
          <p:spPr bwMode="auto">
            <a:xfrm>
              <a:off x="1775209" y="4010967"/>
              <a:ext cx="1323033" cy="845736"/>
            </a:xfrm>
            <a:custGeom>
              <a:avLst/>
              <a:gdLst>
                <a:gd name="T0" fmla="*/ 192 w 414"/>
                <a:gd name="T1" fmla="*/ 47 h 265"/>
                <a:gd name="T2" fmla="*/ 191 w 414"/>
                <a:gd name="T3" fmla="*/ 44 h 265"/>
                <a:gd name="T4" fmla="*/ 180 w 414"/>
                <a:gd name="T5" fmla="*/ 19 h 265"/>
                <a:gd name="T6" fmla="*/ 122 w 414"/>
                <a:gd name="T7" fmla="*/ 12 h 265"/>
                <a:gd name="T8" fmla="*/ 111 w 414"/>
                <a:gd name="T9" fmla="*/ 19 h 265"/>
                <a:gd name="T10" fmla="*/ 89 w 414"/>
                <a:gd name="T11" fmla="*/ 24 h 265"/>
                <a:gd name="T12" fmla="*/ 52 w 414"/>
                <a:gd name="T13" fmla="*/ 22 h 265"/>
                <a:gd name="T14" fmla="*/ 12 w 414"/>
                <a:gd name="T15" fmla="*/ 46 h 265"/>
                <a:gd name="T16" fmla="*/ 8 w 414"/>
                <a:gd name="T17" fmla="*/ 70 h 265"/>
                <a:gd name="T18" fmla="*/ 8 w 414"/>
                <a:gd name="T19" fmla="*/ 77 h 265"/>
                <a:gd name="T20" fmla="*/ 1 w 414"/>
                <a:gd name="T21" fmla="*/ 60 h 265"/>
                <a:gd name="T22" fmla="*/ 38 w 414"/>
                <a:gd name="T23" fmla="*/ 21 h 265"/>
                <a:gd name="T24" fmla="*/ 88 w 414"/>
                <a:gd name="T25" fmla="*/ 18 h 265"/>
                <a:gd name="T26" fmla="*/ 114 w 414"/>
                <a:gd name="T27" fmla="*/ 11 h 265"/>
                <a:gd name="T28" fmla="*/ 130 w 414"/>
                <a:gd name="T29" fmla="*/ 4 h 265"/>
                <a:gd name="T30" fmla="*/ 186 w 414"/>
                <a:gd name="T31" fmla="*/ 15 h 265"/>
                <a:gd name="T32" fmla="*/ 200 w 414"/>
                <a:gd name="T33" fmla="*/ 38 h 265"/>
                <a:gd name="T34" fmla="*/ 206 w 414"/>
                <a:gd name="T35" fmla="*/ 42 h 265"/>
                <a:gd name="T36" fmla="*/ 206 w 414"/>
                <a:gd name="T37" fmla="*/ 40 h 265"/>
                <a:gd name="T38" fmla="*/ 211 w 414"/>
                <a:gd name="T39" fmla="*/ 38 h 265"/>
                <a:gd name="T40" fmla="*/ 247 w 414"/>
                <a:gd name="T41" fmla="*/ 34 h 265"/>
                <a:gd name="T42" fmla="*/ 293 w 414"/>
                <a:gd name="T43" fmla="*/ 42 h 265"/>
                <a:gd name="T44" fmla="*/ 325 w 414"/>
                <a:gd name="T45" fmla="*/ 69 h 265"/>
                <a:gd name="T46" fmla="*/ 330 w 414"/>
                <a:gd name="T47" fmla="*/ 72 h 265"/>
                <a:gd name="T48" fmla="*/ 371 w 414"/>
                <a:gd name="T49" fmla="*/ 89 h 265"/>
                <a:gd name="T50" fmla="*/ 387 w 414"/>
                <a:gd name="T51" fmla="*/ 105 h 265"/>
                <a:gd name="T52" fmla="*/ 390 w 414"/>
                <a:gd name="T53" fmla="*/ 118 h 265"/>
                <a:gd name="T54" fmla="*/ 384 w 414"/>
                <a:gd name="T55" fmla="*/ 134 h 265"/>
                <a:gd name="T56" fmla="*/ 384 w 414"/>
                <a:gd name="T57" fmla="*/ 135 h 265"/>
                <a:gd name="T58" fmla="*/ 388 w 414"/>
                <a:gd name="T59" fmla="*/ 162 h 265"/>
                <a:gd name="T60" fmla="*/ 406 w 414"/>
                <a:gd name="T61" fmla="*/ 195 h 265"/>
                <a:gd name="T62" fmla="*/ 402 w 414"/>
                <a:gd name="T63" fmla="*/ 254 h 265"/>
                <a:gd name="T64" fmla="*/ 388 w 414"/>
                <a:gd name="T65" fmla="*/ 265 h 265"/>
                <a:gd name="T66" fmla="*/ 384 w 414"/>
                <a:gd name="T67" fmla="*/ 264 h 265"/>
                <a:gd name="T68" fmla="*/ 384 w 414"/>
                <a:gd name="T69" fmla="*/ 263 h 265"/>
                <a:gd name="T70" fmla="*/ 387 w 414"/>
                <a:gd name="T71" fmla="*/ 261 h 265"/>
                <a:gd name="T72" fmla="*/ 406 w 414"/>
                <a:gd name="T73" fmla="*/ 233 h 265"/>
                <a:gd name="T74" fmla="*/ 397 w 414"/>
                <a:gd name="T75" fmla="*/ 186 h 265"/>
                <a:gd name="T76" fmla="*/ 388 w 414"/>
                <a:gd name="T77" fmla="*/ 172 h 265"/>
                <a:gd name="T78" fmla="*/ 376 w 414"/>
                <a:gd name="T79" fmla="*/ 142 h 265"/>
                <a:gd name="T80" fmla="*/ 378 w 414"/>
                <a:gd name="T81" fmla="*/ 129 h 265"/>
                <a:gd name="T82" fmla="*/ 383 w 414"/>
                <a:gd name="T83" fmla="*/ 105 h 265"/>
                <a:gd name="T84" fmla="*/ 363 w 414"/>
                <a:gd name="T85" fmla="*/ 90 h 265"/>
                <a:gd name="T86" fmla="*/ 327 w 414"/>
                <a:gd name="T87" fmla="*/ 75 h 265"/>
                <a:gd name="T88" fmla="*/ 312 w 414"/>
                <a:gd name="T89" fmla="*/ 67 h 265"/>
                <a:gd name="T90" fmla="*/ 260 w 414"/>
                <a:gd name="T91" fmla="*/ 39 h 265"/>
                <a:gd name="T92" fmla="*/ 226 w 414"/>
                <a:gd name="T93" fmla="*/ 43 h 265"/>
                <a:gd name="T94" fmla="*/ 217 w 414"/>
                <a:gd name="T95" fmla="*/ 45 h 265"/>
                <a:gd name="T96" fmla="*/ 199 w 414"/>
                <a:gd name="T97" fmla="*/ 46 h 265"/>
                <a:gd name="T98" fmla="*/ 192 w 414"/>
                <a:gd name="T99" fmla="*/ 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4" h="265">
                  <a:moveTo>
                    <a:pt x="192" y="47"/>
                  </a:moveTo>
                  <a:cubicBezTo>
                    <a:pt x="191" y="46"/>
                    <a:pt x="191" y="45"/>
                    <a:pt x="191" y="44"/>
                  </a:cubicBezTo>
                  <a:cubicBezTo>
                    <a:pt x="192" y="33"/>
                    <a:pt x="187" y="26"/>
                    <a:pt x="180" y="19"/>
                  </a:cubicBezTo>
                  <a:cubicBezTo>
                    <a:pt x="162" y="5"/>
                    <a:pt x="143" y="4"/>
                    <a:pt x="122" y="12"/>
                  </a:cubicBezTo>
                  <a:cubicBezTo>
                    <a:pt x="118" y="13"/>
                    <a:pt x="115" y="16"/>
                    <a:pt x="111" y="19"/>
                  </a:cubicBezTo>
                  <a:cubicBezTo>
                    <a:pt x="104" y="24"/>
                    <a:pt x="97" y="24"/>
                    <a:pt x="89" y="24"/>
                  </a:cubicBezTo>
                  <a:cubicBezTo>
                    <a:pt x="77" y="23"/>
                    <a:pt x="64" y="21"/>
                    <a:pt x="52" y="22"/>
                  </a:cubicBezTo>
                  <a:cubicBezTo>
                    <a:pt x="36" y="24"/>
                    <a:pt x="21" y="31"/>
                    <a:pt x="12" y="46"/>
                  </a:cubicBezTo>
                  <a:cubicBezTo>
                    <a:pt x="6" y="53"/>
                    <a:pt x="5" y="61"/>
                    <a:pt x="8" y="70"/>
                  </a:cubicBezTo>
                  <a:cubicBezTo>
                    <a:pt x="8" y="72"/>
                    <a:pt x="8" y="74"/>
                    <a:pt x="8" y="77"/>
                  </a:cubicBezTo>
                  <a:cubicBezTo>
                    <a:pt x="3" y="71"/>
                    <a:pt x="0" y="67"/>
                    <a:pt x="1" y="60"/>
                  </a:cubicBezTo>
                  <a:cubicBezTo>
                    <a:pt x="5" y="39"/>
                    <a:pt x="19" y="27"/>
                    <a:pt x="38" y="21"/>
                  </a:cubicBezTo>
                  <a:cubicBezTo>
                    <a:pt x="54" y="15"/>
                    <a:pt x="71" y="16"/>
                    <a:pt x="88" y="18"/>
                  </a:cubicBezTo>
                  <a:cubicBezTo>
                    <a:pt x="98" y="20"/>
                    <a:pt x="106" y="18"/>
                    <a:pt x="114" y="11"/>
                  </a:cubicBezTo>
                  <a:cubicBezTo>
                    <a:pt x="119" y="8"/>
                    <a:pt x="125" y="5"/>
                    <a:pt x="130" y="4"/>
                  </a:cubicBezTo>
                  <a:cubicBezTo>
                    <a:pt x="150" y="0"/>
                    <a:pt x="169" y="3"/>
                    <a:pt x="186" y="15"/>
                  </a:cubicBezTo>
                  <a:cubicBezTo>
                    <a:pt x="194" y="21"/>
                    <a:pt x="198" y="29"/>
                    <a:pt x="200" y="38"/>
                  </a:cubicBezTo>
                  <a:cubicBezTo>
                    <a:pt x="201" y="40"/>
                    <a:pt x="204" y="41"/>
                    <a:pt x="206" y="42"/>
                  </a:cubicBezTo>
                  <a:cubicBezTo>
                    <a:pt x="206" y="42"/>
                    <a:pt x="206" y="41"/>
                    <a:pt x="206" y="40"/>
                  </a:cubicBezTo>
                  <a:cubicBezTo>
                    <a:pt x="208" y="39"/>
                    <a:pt x="209" y="38"/>
                    <a:pt x="211" y="38"/>
                  </a:cubicBezTo>
                  <a:cubicBezTo>
                    <a:pt x="223" y="36"/>
                    <a:pt x="235" y="35"/>
                    <a:pt x="247" y="34"/>
                  </a:cubicBezTo>
                  <a:cubicBezTo>
                    <a:pt x="263" y="32"/>
                    <a:pt x="279" y="34"/>
                    <a:pt x="293" y="42"/>
                  </a:cubicBezTo>
                  <a:cubicBezTo>
                    <a:pt x="305" y="49"/>
                    <a:pt x="318" y="56"/>
                    <a:pt x="325" y="69"/>
                  </a:cubicBezTo>
                  <a:cubicBezTo>
                    <a:pt x="326" y="71"/>
                    <a:pt x="329" y="71"/>
                    <a:pt x="330" y="72"/>
                  </a:cubicBezTo>
                  <a:cubicBezTo>
                    <a:pt x="345" y="75"/>
                    <a:pt x="359" y="79"/>
                    <a:pt x="371" y="89"/>
                  </a:cubicBezTo>
                  <a:cubicBezTo>
                    <a:pt x="377" y="93"/>
                    <a:pt x="383" y="99"/>
                    <a:pt x="387" y="105"/>
                  </a:cubicBezTo>
                  <a:cubicBezTo>
                    <a:pt x="389" y="108"/>
                    <a:pt x="390" y="114"/>
                    <a:pt x="390" y="118"/>
                  </a:cubicBezTo>
                  <a:cubicBezTo>
                    <a:pt x="389" y="123"/>
                    <a:pt x="386" y="129"/>
                    <a:pt x="384" y="134"/>
                  </a:cubicBezTo>
                  <a:cubicBezTo>
                    <a:pt x="384" y="134"/>
                    <a:pt x="384" y="135"/>
                    <a:pt x="384" y="135"/>
                  </a:cubicBezTo>
                  <a:cubicBezTo>
                    <a:pt x="382" y="144"/>
                    <a:pt x="381" y="155"/>
                    <a:pt x="388" y="162"/>
                  </a:cubicBezTo>
                  <a:cubicBezTo>
                    <a:pt x="397" y="171"/>
                    <a:pt x="402" y="183"/>
                    <a:pt x="406" y="195"/>
                  </a:cubicBezTo>
                  <a:cubicBezTo>
                    <a:pt x="414" y="215"/>
                    <a:pt x="412" y="235"/>
                    <a:pt x="402" y="254"/>
                  </a:cubicBezTo>
                  <a:cubicBezTo>
                    <a:pt x="399" y="259"/>
                    <a:pt x="395" y="264"/>
                    <a:pt x="388" y="265"/>
                  </a:cubicBezTo>
                  <a:cubicBezTo>
                    <a:pt x="387" y="265"/>
                    <a:pt x="386" y="265"/>
                    <a:pt x="384" y="264"/>
                  </a:cubicBezTo>
                  <a:cubicBezTo>
                    <a:pt x="384" y="264"/>
                    <a:pt x="384" y="264"/>
                    <a:pt x="384" y="263"/>
                  </a:cubicBezTo>
                  <a:cubicBezTo>
                    <a:pt x="385" y="263"/>
                    <a:pt x="386" y="262"/>
                    <a:pt x="387" y="261"/>
                  </a:cubicBezTo>
                  <a:cubicBezTo>
                    <a:pt x="399" y="255"/>
                    <a:pt x="404" y="245"/>
                    <a:pt x="406" y="233"/>
                  </a:cubicBezTo>
                  <a:cubicBezTo>
                    <a:pt x="409" y="216"/>
                    <a:pt x="404" y="201"/>
                    <a:pt x="397" y="186"/>
                  </a:cubicBezTo>
                  <a:cubicBezTo>
                    <a:pt x="395" y="181"/>
                    <a:pt x="391" y="177"/>
                    <a:pt x="388" y="172"/>
                  </a:cubicBezTo>
                  <a:cubicBezTo>
                    <a:pt x="382" y="163"/>
                    <a:pt x="378" y="153"/>
                    <a:pt x="376" y="142"/>
                  </a:cubicBezTo>
                  <a:cubicBezTo>
                    <a:pt x="376" y="138"/>
                    <a:pt x="377" y="133"/>
                    <a:pt x="378" y="129"/>
                  </a:cubicBezTo>
                  <a:cubicBezTo>
                    <a:pt x="387" y="124"/>
                    <a:pt x="390" y="113"/>
                    <a:pt x="383" y="105"/>
                  </a:cubicBezTo>
                  <a:cubicBezTo>
                    <a:pt x="377" y="98"/>
                    <a:pt x="371" y="93"/>
                    <a:pt x="363" y="90"/>
                  </a:cubicBezTo>
                  <a:cubicBezTo>
                    <a:pt x="351" y="85"/>
                    <a:pt x="339" y="81"/>
                    <a:pt x="327" y="75"/>
                  </a:cubicBezTo>
                  <a:cubicBezTo>
                    <a:pt x="322" y="73"/>
                    <a:pt x="317" y="71"/>
                    <a:pt x="312" y="67"/>
                  </a:cubicBezTo>
                  <a:cubicBezTo>
                    <a:pt x="297" y="54"/>
                    <a:pt x="280" y="44"/>
                    <a:pt x="260" y="39"/>
                  </a:cubicBezTo>
                  <a:cubicBezTo>
                    <a:pt x="248" y="36"/>
                    <a:pt x="237" y="38"/>
                    <a:pt x="226" y="43"/>
                  </a:cubicBezTo>
                  <a:cubicBezTo>
                    <a:pt x="223" y="45"/>
                    <a:pt x="220" y="45"/>
                    <a:pt x="217" y="45"/>
                  </a:cubicBezTo>
                  <a:cubicBezTo>
                    <a:pt x="211" y="46"/>
                    <a:pt x="205" y="49"/>
                    <a:pt x="199" y="46"/>
                  </a:cubicBezTo>
                  <a:cubicBezTo>
                    <a:pt x="197" y="45"/>
                    <a:pt x="195" y="46"/>
                    <a:pt x="192" y="47"/>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 name="Freeform 20">
              <a:extLst>
                <a:ext uri="{FF2B5EF4-FFF2-40B4-BE49-F238E27FC236}">
                  <a16:creationId xmlns:a16="http://schemas.microsoft.com/office/drawing/2014/main" id="{ECFC1B23-D9AF-4468-BAA6-F099ED994DA7}"/>
                </a:ext>
              </a:extLst>
            </p:cNvPr>
            <p:cNvSpPr>
              <a:spLocks/>
            </p:cNvSpPr>
            <p:nvPr/>
          </p:nvSpPr>
          <p:spPr bwMode="auto">
            <a:xfrm>
              <a:off x="1716593" y="4396154"/>
              <a:ext cx="962967" cy="326571"/>
            </a:xfrm>
            <a:custGeom>
              <a:avLst/>
              <a:gdLst>
                <a:gd name="T0" fmla="*/ 118 w 304"/>
                <a:gd name="T1" fmla="*/ 15 h 104"/>
                <a:gd name="T2" fmla="*/ 91 w 304"/>
                <a:gd name="T3" fmla="*/ 1 h 104"/>
                <a:gd name="T4" fmla="*/ 91 w 304"/>
                <a:gd name="T5" fmla="*/ 0 h 104"/>
                <a:gd name="T6" fmla="*/ 95 w 304"/>
                <a:gd name="T7" fmla="*/ 0 h 104"/>
                <a:gd name="T8" fmla="*/ 117 w 304"/>
                <a:gd name="T9" fmla="*/ 12 h 104"/>
                <a:gd name="T10" fmla="*/ 163 w 304"/>
                <a:gd name="T11" fmla="*/ 51 h 104"/>
                <a:gd name="T12" fmla="*/ 177 w 304"/>
                <a:gd name="T13" fmla="*/ 68 h 104"/>
                <a:gd name="T14" fmla="*/ 183 w 304"/>
                <a:gd name="T15" fmla="*/ 71 h 104"/>
                <a:gd name="T16" fmla="*/ 201 w 304"/>
                <a:gd name="T17" fmla="*/ 73 h 104"/>
                <a:gd name="T18" fmla="*/ 224 w 304"/>
                <a:gd name="T19" fmla="*/ 80 h 104"/>
                <a:gd name="T20" fmla="*/ 250 w 304"/>
                <a:gd name="T21" fmla="*/ 80 h 104"/>
                <a:gd name="T22" fmla="*/ 289 w 304"/>
                <a:gd name="T23" fmla="*/ 72 h 104"/>
                <a:gd name="T24" fmla="*/ 304 w 304"/>
                <a:gd name="T25" fmla="*/ 72 h 104"/>
                <a:gd name="T26" fmla="*/ 304 w 304"/>
                <a:gd name="T27" fmla="*/ 75 h 104"/>
                <a:gd name="T28" fmla="*/ 292 w 304"/>
                <a:gd name="T29" fmla="*/ 75 h 104"/>
                <a:gd name="T30" fmla="*/ 284 w 304"/>
                <a:gd name="T31" fmla="*/ 75 h 104"/>
                <a:gd name="T32" fmla="*/ 273 w 304"/>
                <a:gd name="T33" fmla="*/ 76 h 104"/>
                <a:gd name="T34" fmla="*/ 269 w 304"/>
                <a:gd name="T35" fmla="*/ 77 h 104"/>
                <a:gd name="T36" fmla="*/ 224 w 304"/>
                <a:gd name="T37" fmla="*/ 87 h 104"/>
                <a:gd name="T38" fmla="*/ 197 w 304"/>
                <a:gd name="T39" fmla="*/ 81 h 104"/>
                <a:gd name="T40" fmla="*/ 156 w 304"/>
                <a:gd name="T41" fmla="*/ 88 h 104"/>
                <a:gd name="T42" fmla="*/ 145 w 304"/>
                <a:gd name="T43" fmla="*/ 102 h 104"/>
                <a:gd name="T44" fmla="*/ 142 w 304"/>
                <a:gd name="T45" fmla="*/ 104 h 104"/>
                <a:gd name="T46" fmla="*/ 145 w 304"/>
                <a:gd name="T47" fmla="*/ 95 h 104"/>
                <a:gd name="T48" fmla="*/ 168 w 304"/>
                <a:gd name="T49" fmla="*/ 76 h 104"/>
                <a:gd name="T50" fmla="*/ 169 w 304"/>
                <a:gd name="T51" fmla="*/ 70 h 104"/>
                <a:gd name="T52" fmla="*/ 108 w 304"/>
                <a:gd name="T53" fmla="*/ 20 h 104"/>
                <a:gd name="T54" fmla="*/ 61 w 304"/>
                <a:gd name="T55" fmla="*/ 7 h 104"/>
                <a:gd name="T56" fmla="*/ 4 w 304"/>
                <a:gd name="T57" fmla="*/ 17 h 104"/>
                <a:gd name="T58" fmla="*/ 0 w 304"/>
                <a:gd name="T59" fmla="*/ 17 h 104"/>
                <a:gd name="T60" fmla="*/ 3 w 304"/>
                <a:gd name="T61" fmla="*/ 15 h 104"/>
                <a:gd name="T62" fmla="*/ 45 w 304"/>
                <a:gd name="T63" fmla="*/ 3 h 104"/>
                <a:gd name="T64" fmla="*/ 87 w 304"/>
                <a:gd name="T65" fmla="*/ 6 h 104"/>
                <a:gd name="T66" fmla="*/ 114 w 304"/>
                <a:gd name="T67" fmla="*/ 15 h 104"/>
                <a:gd name="T68" fmla="*/ 117 w 304"/>
                <a:gd name="T69" fmla="*/ 16 h 104"/>
                <a:gd name="T70" fmla="*/ 118 w 304"/>
                <a:gd name="T71"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04">
                  <a:moveTo>
                    <a:pt x="118" y="15"/>
                  </a:moveTo>
                  <a:cubicBezTo>
                    <a:pt x="109" y="10"/>
                    <a:pt x="100" y="5"/>
                    <a:pt x="91" y="1"/>
                  </a:cubicBezTo>
                  <a:cubicBezTo>
                    <a:pt x="91" y="0"/>
                    <a:pt x="91" y="0"/>
                    <a:pt x="91" y="0"/>
                  </a:cubicBezTo>
                  <a:cubicBezTo>
                    <a:pt x="92" y="0"/>
                    <a:pt x="94" y="0"/>
                    <a:pt x="95" y="0"/>
                  </a:cubicBezTo>
                  <a:cubicBezTo>
                    <a:pt x="103" y="4"/>
                    <a:pt x="110" y="7"/>
                    <a:pt x="117" y="12"/>
                  </a:cubicBezTo>
                  <a:cubicBezTo>
                    <a:pt x="133" y="23"/>
                    <a:pt x="149" y="37"/>
                    <a:pt x="163" y="51"/>
                  </a:cubicBezTo>
                  <a:cubicBezTo>
                    <a:pt x="168" y="56"/>
                    <a:pt x="172" y="62"/>
                    <a:pt x="177" y="68"/>
                  </a:cubicBezTo>
                  <a:cubicBezTo>
                    <a:pt x="178" y="70"/>
                    <a:pt x="180" y="71"/>
                    <a:pt x="183" y="71"/>
                  </a:cubicBezTo>
                  <a:cubicBezTo>
                    <a:pt x="189" y="71"/>
                    <a:pt x="195" y="72"/>
                    <a:pt x="201" y="73"/>
                  </a:cubicBezTo>
                  <a:cubicBezTo>
                    <a:pt x="209" y="75"/>
                    <a:pt x="216" y="77"/>
                    <a:pt x="224" y="80"/>
                  </a:cubicBezTo>
                  <a:cubicBezTo>
                    <a:pt x="233" y="82"/>
                    <a:pt x="241" y="82"/>
                    <a:pt x="250" y="80"/>
                  </a:cubicBezTo>
                  <a:cubicBezTo>
                    <a:pt x="263" y="77"/>
                    <a:pt x="276" y="71"/>
                    <a:pt x="289" y="72"/>
                  </a:cubicBezTo>
                  <a:cubicBezTo>
                    <a:pt x="294" y="72"/>
                    <a:pt x="299" y="72"/>
                    <a:pt x="304" y="72"/>
                  </a:cubicBezTo>
                  <a:cubicBezTo>
                    <a:pt x="304" y="73"/>
                    <a:pt x="304" y="74"/>
                    <a:pt x="304" y="75"/>
                  </a:cubicBezTo>
                  <a:cubicBezTo>
                    <a:pt x="300" y="75"/>
                    <a:pt x="296" y="75"/>
                    <a:pt x="292" y="75"/>
                  </a:cubicBezTo>
                  <a:cubicBezTo>
                    <a:pt x="289" y="75"/>
                    <a:pt x="287" y="75"/>
                    <a:pt x="284" y="75"/>
                  </a:cubicBezTo>
                  <a:cubicBezTo>
                    <a:pt x="280" y="75"/>
                    <a:pt x="276" y="76"/>
                    <a:pt x="273" y="76"/>
                  </a:cubicBezTo>
                  <a:cubicBezTo>
                    <a:pt x="272" y="77"/>
                    <a:pt x="270" y="77"/>
                    <a:pt x="269" y="77"/>
                  </a:cubicBezTo>
                  <a:cubicBezTo>
                    <a:pt x="255" y="86"/>
                    <a:pt x="240" y="89"/>
                    <a:pt x="224" y="87"/>
                  </a:cubicBezTo>
                  <a:cubicBezTo>
                    <a:pt x="215" y="86"/>
                    <a:pt x="206" y="83"/>
                    <a:pt x="197" y="81"/>
                  </a:cubicBezTo>
                  <a:cubicBezTo>
                    <a:pt x="183" y="76"/>
                    <a:pt x="168" y="77"/>
                    <a:pt x="156" y="88"/>
                  </a:cubicBezTo>
                  <a:cubicBezTo>
                    <a:pt x="152" y="92"/>
                    <a:pt x="149" y="97"/>
                    <a:pt x="145" y="102"/>
                  </a:cubicBezTo>
                  <a:cubicBezTo>
                    <a:pt x="144" y="102"/>
                    <a:pt x="143" y="103"/>
                    <a:pt x="142" y="104"/>
                  </a:cubicBezTo>
                  <a:cubicBezTo>
                    <a:pt x="141" y="100"/>
                    <a:pt x="142" y="97"/>
                    <a:pt x="145" y="95"/>
                  </a:cubicBezTo>
                  <a:cubicBezTo>
                    <a:pt x="152" y="88"/>
                    <a:pt x="158" y="80"/>
                    <a:pt x="168" y="76"/>
                  </a:cubicBezTo>
                  <a:cubicBezTo>
                    <a:pt x="171" y="75"/>
                    <a:pt x="172" y="73"/>
                    <a:pt x="169" y="70"/>
                  </a:cubicBezTo>
                  <a:cubicBezTo>
                    <a:pt x="153" y="48"/>
                    <a:pt x="132" y="32"/>
                    <a:pt x="108" y="20"/>
                  </a:cubicBezTo>
                  <a:cubicBezTo>
                    <a:pt x="93" y="12"/>
                    <a:pt x="78" y="7"/>
                    <a:pt x="61" y="7"/>
                  </a:cubicBezTo>
                  <a:cubicBezTo>
                    <a:pt x="41" y="7"/>
                    <a:pt x="22" y="11"/>
                    <a:pt x="4" y="17"/>
                  </a:cubicBezTo>
                  <a:cubicBezTo>
                    <a:pt x="3" y="18"/>
                    <a:pt x="2" y="17"/>
                    <a:pt x="0" y="17"/>
                  </a:cubicBezTo>
                  <a:cubicBezTo>
                    <a:pt x="1" y="16"/>
                    <a:pt x="2" y="15"/>
                    <a:pt x="3" y="15"/>
                  </a:cubicBezTo>
                  <a:cubicBezTo>
                    <a:pt x="16" y="8"/>
                    <a:pt x="30" y="5"/>
                    <a:pt x="45" y="3"/>
                  </a:cubicBezTo>
                  <a:cubicBezTo>
                    <a:pt x="59" y="0"/>
                    <a:pt x="73" y="3"/>
                    <a:pt x="87" y="6"/>
                  </a:cubicBezTo>
                  <a:cubicBezTo>
                    <a:pt x="97" y="8"/>
                    <a:pt x="105" y="12"/>
                    <a:pt x="114" y="15"/>
                  </a:cubicBezTo>
                  <a:cubicBezTo>
                    <a:pt x="115" y="16"/>
                    <a:pt x="116" y="16"/>
                    <a:pt x="117" y="16"/>
                  </a:cubicBezTo>
                  <a:cubicBezTo>
                    <a:pt x="117" y="16"/>
                    <a:pt x="118" y="15"/>
                    <a:pt x="118" y="15"/>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 name="Freeform 21">
              <a:extLst>
                <a:ext uri="{FF2B5EF4-FFF2-40B4-BE49-F238E27FC236}">
                  <a16:creationId xmlns:a16="http://schemas.microsoft.com/office/drawing/2014/main" id="{0353D456-9364-432C-B1DC-6DF246D46BFF}"/>
                </a:ext>
              </a:extLst>
            </p:cNvPr>
            <p:cNvSpPr>
              <a:spLocks/>
            </p:cNvSpPr>
            <p:nvPr/>
          </p:nvSpPr>
          <p:spPr bwMode="auto">
            <a:xfrm>
              <a:off x="2528835" y="4538505"/>
              <a:ext cx="360066" cy="83736"/>
            </a:xfrm>
            <a:custGeom>
              <a:avLst/>
              <a:gdLst>
                <a:gd name="T0" fmla="*/ 114 w 114"/>
                <a:gd name="T1" fmla="*/ 13 h 26"/>
                <a:gd name="T2" fmla="*/ 56 w 114"/>
                <a:gd name="T3" fmla="*/ 6 h 26"/>
                <a:gd name="T4" fmla="*/ 1 w 114"/>
                <a:gd name="T5" fmla="*/ 26 h 26"/>
                <a:gd name="T6" fmla="*/ 0 w 114"/>
                <a:gd name="T7" fmla="*/ 25 h 26"/>
                <a:gd name="T8" fmla="*/ 3 w 114"/>
                <a:gd name="T9" fmla="*/ 21 h 26"/>
                <a:gd name="T10" fmla="*/ 54 w 114"/>
                <a:gd name="T11" fmla="*/ 1 h 26"/>
                <a:gd name="T12" fmla="*/ 86 w 114"/>
                <a:gd name="T13" fmla="*/ 1 h 26"/>
                <a:gd name="T14" fmla="*/ 112 w 114"/>
                <a:gd name="T15" fmla="*/ 10 h 26"/>
                <a:gd name="T16" fmla="*/ 114 w 114"/>
                <a:gd name="T17" fmla="*/ 11 h 26"/>
                <a:gd name="T18" fmla="*/ 114 w 114"/>
                <a:gd name="T19"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26">
                  <a:moveTo>
                    <a:pt x="114" y="13"/>
                  </a:moveTo>
                  <a:cubicBezTo>
                    <a:pt x="95" y="6"/>
                    <a:pt x="76" y="1"/>
                    <a:pt x="56" y="6"/>
                  </a:cubicBezTo>
                  <a:cubicBezTo>
                    <a:pt x="37" y="11"/>
                    <a:pt x="18" y="15"/>
                    <a:pt x="1" y="26"/>
                  </a:cubicBezTo>
                  <a:cubicBezTo>
                    <a:pt x="1" y="26"/>
                    <a:pt x="0" y="25"/>
                    <a:pt x="0" y="25"/>
                  </a:cubicBezTo>
                  <a:cubicBezTo>
                    <a:pt x="1" y="24"/>
                    <a:pt x="2" y="22"/>
                    <a:pt x="3" y="21"/>
                  </a:cubicBezTo>
                  <a:cubicBezTo>
                    <a:pt x="18" y="8"/>
                    <a:pt x="35" y="2"/>
                    <a:pt x="54" y="1"/>
                  </a:cubicBezTo>
                  <a:cubicBezTo>
                    <a:pt x="65" y="0"/>
                    <a:pt x="75" y="0"/>
                    <a:pt x="86" y="1"/>
                  </a:cubicBezTo>
                  <a:cubicBezTo>
                    <a:pt x="95" y="2"/>
                    <a:pt x="104" y="5"/>
                    <a:pt x="112" y="10"/>
                  </a:cubicBezTo>
                  <a:cubicBezTo>
                    <a:pt x="113" y="10"/>
                    <a:pt x="113" y="11"/>
                    <a:pt x="114" y="11"/>
                  </a:cubicBezTo>
                  <a:cubicBezTo>
                    <a:pt x="114" y="12"/>
                    <a:pt x="114" y="12"/>
                    <a:pt x="114" y="13"/>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 name="Freeform 22">
              <a:extLst>
                <a:ext uri="{FF2B5EF4-FFF2-40B4-BE49-F238E27FC236}">
                  <a16:creationId xmlns:a16="http://schemas.microsoft.com/office/drawing/2014/main" id="{EB50847F-B5D6-4D3B-A414-7143A7430032}"/>
                </a:ext>
              </a:extLst>
            </p:cNvPr>
            <p:cNvSpPr>
              <a:spLocks/>
            </p:cNvSpPr>
            <p:nvPr/>
          </p:nvSpPr>
          <p:spPr bwMode="auto">
            <a:xfrm>
              <a:off x="2428351" y="4446396"/>
              <a:ext cx="175846" cy="167473"/>
            </a:xfrm>
            <a:custGeom>
              <a:avLst/>
              <a:gdLst>
                <a:gd name="T0" fmla="*/ 51 w 57"/>
                <a:gd name="T1" fmla="*/ 1 h 54"/>
                <a:gd name="T2" fmla="*/ 7 w 57"/>
                <a:gd name="T3" fmla="*/ 43 h 54"/>
                <a:gd name="T4" fmla="*/ 31 w 57"/>
                <a:gd name="T5" fmla="*/ 31 h 54"/>
                <a:gd name="T6" fmla="*/ 50 w 57"/>
                <a:gd name="T7" fmla="*/ 17 h 54"/>
                <a:gd name="T8" fmla="*/ 56 w 57"/>
                <a:gd name="T9" fmla="*/ 14 h 54"/>
                <a:gd name="T10" fmla="*/ 57 w 57"/>
                <a:gd name="T11" fmla="*/ 15 h 54"/>
                <a:gd name="T12" fmla="*/ 50 w 57"/>
                <a:gd name="T13" fmla="*/ 20 h 54"/>
                <a:gd name="T14" fmla="*/ 18 w 57"/>
                <a:gd name="T15" fmla="*/ 45 h 54"/>
                <a:gd name="T16" fmla="*/ 12 w 57"/>
                <a:gd name="T17" fmla="*/ 52 h 54"/>
                <a:gd name="T18" fmla="*/ 1 w 57"/>
                <a:gd name="T19" fmla="*/ 51 h 54"/>
                <a:gd name="T20" fmla="*/ 1 w 57"/>
                <a:gd name="T21" fmla="*/ 48 h 54"/>
                <a:gd name="T22" fmla="*/ 42 w 57"/>
                <a:gd name="T23" fmla="*/ 4 h 54"/>
                <a:gd name="T24" fmla="*/ 50 w 57"/>
                <a:gd name="T25" fmla="*/ 0 h 54"/>
                <a:gd name="T26" fmla="*/ 51 w 57"/>
                <a:gd name="T27"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4">
                  <a:moveTo>
                    <a:pt x="51" y="1"/>
                  </a:moveTo>
                  <a:cubicBezTo>
                    <a:pt x="33" y="12"/>
                    <a:pt x="21" y="28"/>
                    <a:pt x="7" y="43"/>
                  </a:cubicBezTo>
                  <a:cubicBezTo>
                    <a:pt x="18" y="44"/>
                    <a:pt x="23" y="36"/>
                    <a:pt x="31" y="31"/>
                  </a:cubicBezTo>
                  <a:cubicBezTo>
                    <a:pt x="37" y="26"/>
                    <a:pt x="43" y="21"/>
                    <a:pt x="50" y="17"/>
                  </a:cubicBezTo>
                  <a:cubicBezTo>
                    <a:pt x="52" y="16"/>
                    <a:pt x="54" y="15"/>
                    <a:pt x="56" y="14"/>
                  </a:cubicBezTo>
                  <a:cubicBezTo>
                    <a:pt x="57" y="14"/>
                    <a:pt x="57" y="15"/>
                    <a:pt x="57" y="15"/>
                  </a:cubicBezTo>
                  <a:cubicBezTo>
                    <a:pt x="55" y="17"/>
                    <a:pt x="52" y="18"/>
                    <a:pt x="50" y="20"/>
                  </a:cubicBezTo>
                  <a:cubicBezTo>
                    <a:pt x="39" y="28"/>
                    <a:pt x="29" y="36"/>
                    <a:pt x="18" y="45"/>
                  </a:cubicBezTo>
                  <a:cubicBezTo>
                    <a:pt x="16" y="47"/>
                    <a:pt x="14" y="49"/>
                    <a:pt x="12" y="52"/>
                  </a:cubicBezTo>
                  <a:cubicBezTo>
                    <a:pt x="9" y="54"/>
                    <a:pt x="3" y="54"/>
                    <a:pt x="1" y="51"/>
                  </a:cubicBezTo>
                  <a:cubicBezTo>
                    <a:pt x="0" y="50"/>
                    <a:pt x="0" y="48"/>
                    <a:pt x="1" y="48"/>
                  </a:cubicBezTo>
                  <a:cubicBezTo>
                    <a:pt x="13" y="31"/>
                    <a:pt x="26" y="16"/>
                    <a:pt x="42" y="4"/>
                  </a:cubicBezTo>
                  <a:cubicBezTo>
                    <a:pt x="45" y="2"/>
                    <a:pt x="47" y="1"/>
                    <a:pt x="50" y="0"/>
                  </a:cubicBezTo>
                  <a:cubicBezTo>
                    <a:pt x="50" y="0"/>
                    <a:pt x="50" y="1"/>
                    <a:pt x="51" y="1"/>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 name="Freeform 23">
              <a:extLst>
                <a:ext uri="{FF2B5EF4-FFF2-40B4-BE49-F238E27FC236}">
                  <a16:creationId xmlns:a16="http://schemas.microsoft.com/office/drawing/2014/main" id="{5699F49B-AF99-4538-813E-468929C26CFB}"/>
                </a:ext>
              </a:extLst>
            </p:cNvPr>
            <p:cNvSpPr>
              <a:spLocks/>
            </p:cNvSpPr>
            <p:nvPr/>
          </p:nvSpPr>
          <p:spPr bwMode="auto">
            <a:xfrm>
              <a:off x="2118527" y="4128198"/>
              <a:ext cx="133978" cy="276330"/>
            </a:xfrm>
            <a:custGeom>
              <a:avLst/>
              <a:gdLst>
                <a:gd name="T0" fmla="*/ 39 w 42"/>
                <a:gd name="T1" fmla="*/ 87 h 88"/>
                <a:gd name="T2" fmla="*/ 22 w 42"/>
                <a:gd name="T3" fmla="*/ 37 h 88"/>
                <a:gd name="T4" fmla="*/ 3 w 42"/>
                <a:gd name="T5" fmla="*/ 7 h 88"/>
                <a:gd name="T6" fmla="*/ 0 w 42"/>
                <a:gd name="T7" fmla="*/ 1 h 88"/>
                <a:gd name="T8" fmla="*/ 1 w 42"/>
                <a:gd name="T9" fmla="*/ 0 h 88"/>
                <a:gd name="T10" fmla="*/ 5 w 42"/>
                <a:gd name="T11" fmla="*/ 4 h 88"/>
                <a:gd name="T12" fmla="*/ 31 w 42"/>
                <a:gd name="T13" fmla="*/ 46 h 88"/>
                <a:gd name="T14" fmla="*/ 42 w 42"/>
                <a:gd name="T15" fmla="*/ 81 h 88"/>
                <a:gd name="T16" fmla="*/ 42 w 42"/>
                <a:gd name="T17" fmla="*/ 87 h 88"/>
                <a:gd name="T18" fmla="*/ 40 w 42"/>
                <a:gd name="T19" fmla="*/ 88 h 88"/>
                <a:gd name="T20" fmla="*/ 39 w 42"/>
                <a:gd name="T21"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88">
                  <a:moveTo>
                    <a:pt x="39" y="87"/>
                  </a:moveTo>
                  <a:cubicBezTo>
                    <a:pt x="33" y="70"/>
                    <a:pt x="29" y="53"/>
                    <a:pt x="22" y="37"/>
                  </a:cubicBezTo>
                  <a:cubicBezTo>
                    <a:pt x="17" y="26"/>
                    <a:pt x="9" y="16"/>
                    <a:pt x="3" y="7"/>
                  </a:cubicBezTo>
                  <a:cubicBezTo>
                    <a:pt x="2" y="5"/>
                    <a:pt x="1" y="3"/>
                    <a:pt x="0" y="1"/>
                  </a:cubicBezTo>
                  <a:cubicBezTo>
                    <a:pt x="0" y="1"/>
                    <a:pt x="0" y="0"/>
                    <a:pt x="1" y="0"/>
                  </a:cubicBezTo>
                  <a:cubicBezTo>
                    <a:pt x="2" y="1"/>
                    <a:pt x="4" y="3"/>
                    <a:pt x="5" y="4"/>
                  </a:cubicBezTo>
                  <a:cubicBezTo>
                    <a:pt x="16" y="17"/>
                    <a:pt x="24" y="31"/>
                    <a:pt x="31" y="46"/>
                  </a:cubicBezTo>
                  <a:cubicBezTo>
                    <a:pt x="36" y="57"/>
                    <a:pt x="39" y="69"/>
                    <a:pt x="42" y="81"/>
                  </a:cubicBezTo>
                  <a:cubicBezTo>
                    <a:pt x="42" y="83"/>
                    <a:pt x="42" y="85"/>
                    <a:pt x="42" y="87"/>
                  </a:cubicBezTo>
                  <a:cubicBezTo>
                    <a:pt x="42" y="87"/>
                    <a:pt x="40" y="87"/>
                    <a:pt x="40" y="88"/>
                  </a:cubicBezTo>
                  <a:cubicBezTo>
                    <a:pt x="39" y="88"/>
                    <a:pt x="39" y="87"/>
                    <a:pt x="39" y="87"/>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24">
              <a:extLst>
                <a:ext uri="{FF2B5EF4-FFF2-40B4-BE49-F238E27FC236}">
                  <a16:creationId xmlns:a16="http://schemas.microsoft.com/office/drawing/2014/main" id="{3F59CE11-AEAF-400C-808B-36F11643C39D}"/>
                </a:ext>
              </a:extLst>
            </p:cNvPr>
            <p:cNvSpPr>
              <a:spLocks/>
            </p:cNvSpPr>
            <p:nvPr/>
          </p:nvSpPr>
          <p:spPr bwMode="auto">
            <a:xfrm>
              <a:off x="2428351" y="4262176"/>
              <a:ext cx="226088" cy="234462"/>
            </a:xfrm>
            <a:custGeom>
              <a:avLst/>
              <a:gdLst>
                <a:gd name="T0" fmla="*/ 5 w 70"/>
                <a:gd name="T1" fmla="*/ 75 h 75"/>
                <a:gd name="T2" fmla="*/ 70 w 70"/>
                <a:gd name="T3" fmla="*/ 0 h 75"/>
                <a:gd name="T4" fmla="*/ 44 w 70"/>
                <a:gd name="T5" fmla="*/ 20 h 75"/>
                <a:gd name="T6" fmla="*/ 22 w 70"/>
                <a:gd name="T7" fmla="*/ 46 h 75"/>
                <a:gd name="T8" fmla="*/ 5 w 70"/>
                <a:gd name="T9" fmla="*/ 75 h 75"/>
              </a:gdLst>
              <a:ahLst/>
              <a:cxnLst>
                <a:cxn ang="0">
                  <a:pos x="T0" y="T1"/>
                </a:cxn>
                <a:cxn ang="0">
                  <a:pos x="T2" y="T3"/>
                </a:cxn>
                <a:cxn ang="0">
                  <a:pos x="T4" y="T5"/>
                </a:cxn>
                <a:cxn ang="0">
                  <a:pos x="T6" y="T7"/>
                </a:cxn>
                <a:cxn ang="0">
                  <a:pos x="T8" y="T9"/>
                </a:cxn>
              </a:cxnLst>
              <a:rect l="0" t="0" r="r" b="b"/>
              <a:pathLst>
                <a:path w="70" h="75">
                  <a:moveTo>
                    <a:pt x="5" y="75"/>
                  </a:moveTo>
                  <a:cubicBezTo>
                    <a:pt x="0" y="57"/>
                    <a:pt x="46" y="5"/>
                    <a:pt x="70" y="0"/>
                  </a:cubicBezTo>
                  <a:cubicBezTo>
                    <a:pt x="61" y="7"/>
                    <a:pt x="52" y="13"/>
                    <a:pt x="44" y="20"/>
                  </a:cubicBezTo>
                  <a:cubicBezTo>
                    <a:pt x="35" y="27"/>
                    <a:pt x="27" y="36"/>
                    <a:pt x="22" y="46"/>
                  </a:cubicBezTo>
                  <a:cubicBezTo>
                    <a:pt x="16" y="55"/>
                    <a:pt x="11" y="65"/>
                    <a:pt x="5" y="75"/>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25">
              <a:extLst>
                <a:ext uri="{FF2B5EF4-FFF2-40B4-BE49-F238E27FC236}">
                  <a16:creationId xmlns:a16="http://schemas.microsoft.com/office/drawing/2014/main" id="{B7757251-868A-43D7-9871-3578B6716970}"/>
                </a:ext>
              </a:extLst>
            </p:cNvPr>
            <p:cNvSpPr>
              <a:spLocks/>
            </p:cNvSpPr>
            <p:nvPr/>
          </p:nvSpPr>
          <p:spPr bwMode="auto">
            <a:xfrm>
              <a:off x="2411604" y="4404527"/>
              <a:ext cx="133978" cy="159099"/>
            </a:xfrm>
            <a:custGeom>
              <a:avLst/>
              <a:gdLst>
                <a:gd name="T0" fmla="*/ 43 w 43"/>
                <a:gd name="T1" fmla="*/ 1 h 52"/>
                <a:gd name="T2" fmla="*/ 39 w 43"/>
                <a:gd name="T3" fmla="*/ 6 h 52"/>
                <a:gd name="T4" fmla="*/ 9 w 43"/>
                <a:gd name="T5" fmla="*/ 47 h 52"/>
                <a:gd name="T6" fmla="*/ 4 w 43"/>
                <a:gd name="T7" fmla="*/ 52 h 52"/>
                <a:gd name="T8" fmla="*/ 1 w 43"/>
                <a:gd name="T9" fmla="*/ 51 h 52"/>
                <a:gd name="T10" fmla="*/ 0 w 43"/>
                <a:gd name="T11" fmla="*/ 48 h 52"/>
                <a:gd name="T12" fmla="*/ 14 w 43"/>
                <a:gd name="T13" fmla="*/ 32 h 52"/>
                <a:gd name="T14" fmla="*/ 17 w 43"/>
                <a:gd name="T15" fmla="*/ 30 h 52"/>
                <a:gd name="T16" fmla="*/ 40 w 43"/>
                <a:gd name="T17" fmla="*/ 2 h 52"/>
                <a:gd name="T18" fmla="*/ 42 w 43"/>
                <a:gd name="T19" fmla="*/ 0 h 52"/>
                <a:gd name="T20" fmla="*/ 43 w 43"/>
                <a:gd name="T2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2">
                  <a:moveTo>
                    <a:pt x="43" y="1"/>
                  </a:moveTo>
                  <a:cubicBezTo>
                    <a:pt x="42" y="2"/>
                    <a:pt x="41" y="4"/>
                    <a:pt x="39" y="6"/>
                  </a:cubicBezTo>
                  <a:cubicBezTo>
                    <a:pt x="28" y="19"/>
                    <a:pt x="17" y="32"/>
                    <a:pt x="9" y="47"/>
                  </a:cubicBezTo>
                  <a:cubicBezTo>
                    <a:pt x="8" y="49"/>
                    <a:pt x="6" y="50"/>
                    <a:pt x="4" y="52"/>
                  </a:cubicBezTo>
                  <a:cubicBezTo>
                    <a:pt x="4" y="52"/>
                    <a:pt x="2" y="52"/>
                    <a:pt x="1" y="51"/>
                  </a:cubicBezTo>
                  <a:cubicBezTo>
                    <a:pt x="0" y="51"/>
                    <a:pt x="0" y="49"/>
                    <a:pt x="0" y="48"/>
                  </a:cubicBezTo>
                  <a:cubicBezTo>
                    <a:pt x="1" y="41"/>
                    <a:pt x="6" y="35"/>
                    <a:pt x="14" y="32"/>
                  </a:cubicBezTo>
                  <a:cubicBezTo>
                    <a:pt x="15" y="32"/>
                    <a:pt x="16" y="31"/>
                    <a:pt x="17" y="30"/>
                  </a:cubicBezTo>
                  <a:cubicBezTo>
                    <a:pt x="24" y="20"/>
                    <a:pt x="32" y="11"/>
                    <a:pt x="40" y="2"/>
                  </a:cubicBezTo>
                  <a:cubicBezTo>
                    <a:pt x="40" y="1"/>
                    <a:pt x="41" y="1"/>
                    <a:pt x="42" y="0"/>
                  </a:cubicBezTo>
                  <a:cubicBezTo>
                    <a:pt x="43" y="0"/>
                    <a:pt x="43" y="0"/>
                    <a:pt x="43" y="1"/>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26">
              <a:extLst>
                <a:ext uri="{FF2B5EF4-FFF2-40B4-BE49-F238E27FC236}">
                  <a16:creationId xmlns:a16="http://schemas.microsoft.com/office/drawing/2014/main" id="{F8799FAF-D3B3-4795-BF5C-4D0FB28ECB87}"/>
                </a:ext>
              </a:extLst>
            </p:cNvPr>
            <p:cNvSpPr>
              <a:spLocks/>
            </p:cNvSpPr>
            <p:nvPr/>
          </p:nvSpPr>
          <p:spPr bwMode="auto">
            <a:xfrm>
              <a:off x="2369736" y="4337538"/>
              <a:ext cx="50242" cy="184220"/>
            </a:xfrm>
            <a:custGeom>
              <a:avLst/>
              <a:gdLst>
                <a:gd name="T0" fmla="*/ 8 w 18"/>
                <a:gd name="T1" fmla="*/ 32 h 59"/>
                <a:gd name="T2" fmla="*/ 11 w 18"/>
                <a:gd name="T3" fmla="*/ 42 h 59"/>
                <a:gd name="T4" fmla="*/ 1 w 18"/>
                <a:gd name="T5" fmla="*/ 59 h 59"/>
                <a:gd name="T6" fmla="*/ 0 w 18"/>
                <a:gd name="T7" fmla="*/ 59 h 59"/>
                <a:gd name="T8" fmla="*/ 1 w 18"/>
                <a:gd name="T9" fmla="*/ 44 h 59"/>
                <a:gd name="T10" fmla="*/ 13 w 18"/>
                <a:gd name="T11" fmla="*/ 7 h 59"/>
                <a:gd name="T12" fmla="*/ 16 w 18"/>
                <a:gd name="T13" fmla="*/ 0 h 59"/>
                <a:gd name="T14" fmla="*/ 18 w 18"/>
                <a:gd name="T15" fmla="*/ 0 h 59"/>
                <a:gd name="T16" fmla="*/ 8 w 18"/>
                <a:gd name="T17"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9">
                  <a:moveTo>
                    <a:pt x="8" y="32"/>
                  </a:moveTo>
                  <a:cubicBezTo>
                    <a:pt x="13" y="34"/>
                    <a:pt x="12" y="39"/>
                    <a:pt x="11" y="42"/>
                  </a:cubicBezTo>
                  <a:cubicBezTo>
                    <a:pt x="11" y="50"/>
                    <a:pt x="6" y="55"/>
                    <a:pt x="1" y="59"/>
                  </a:cubicBezTo>
                  <a:cubicBezTo>
                    <a:pt x="1" y="59"/>
                    <a:pt x="0" y="59"/>
                    <a:pt x="0" y="59"/>
                  </a:cubicBezTo>
                  <a:cubicBezTo>
                    <a:pt x="0" y="54"/>
                    <a:pt x="0" y="48"/>
                    <a:pt x="1" y="44"/>
                  </a:cubicBezTo>
                  <a:cubicBezTo>
                    <a:pt x="5" y="31"/>
                    <a:pt x="9" y="19"/>
                    <a:pt x="13" y="7"/>
                  </a:cubicBezTo>
                  <a:cubicBezTo>
                    <a:pt x="14" y="5"/>
                    <a:pt x="15" y="2"/>
                    <a:pt x="16" y="0"/>
                  </a:cubicBezTo>
                  <a:cubicBezTo>
                    <a:pt x="17" y="0"/>
                    <a:pt x="17" y="0"/>
                    <a:pt x="18" y="0"/>
                  </a:cubicBezTo>
                  <a:cubicBezTo>
                    <a:pt x="14" y="11"/>
                    <a:pt x="11" y="21"/>
                    <a:pt x="8" y="32"/>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27">
              <a:extLst>
                <a:ext uri="{FF2B5EF4-FFF2-40B4-BE49-F238E27FC236}">
                  <a16:creationId xmlns:a16="http://schemas.microsoft.com/office/drawing/2014/main" id="{1AD879FF-D265-4650-9B61-82C371DF784A}"/>
                </a:ext>
              </a:extLst>
            </p:cNvPr>
            <p:cNvSpPr>
              <a:spLocks/>
            </p:cNvSpPr>
            <p:nvPr/>
          </p:nvSpPr>
          <p:spPr bwMode="auto">
            <a:xfrm>
              <a:off x="2302747" y="4304044"/>
              <a:ext cx="41868" cy="159099"/>
            </a:xfrm>
            <a:custGeom>
              <a:avLst/>
              <a:gdLst>
                <a:gd name="T0" fmla="*/ 2 w 11"/>
                <a:gd name="T1" fmla="*/ 50 h 50"/>
                <a:gd name="T2" fmla="*/ 1 w 11"/>
                <a:gd name="T3" fmla="*/ 31 h 50"/>
                <a:gd name="T4" fmla="*/ 2 w 11"/>
                <a:gd name="T5" fmla="*/ 14 h 50"/>
                <a:gd name="T6" fmla="*/ 2 w 11"/>
                <a:gd name="T7" fmla="*/ 0 h 50"/>
                <a:gd name="T8" fmla="*/ 3 w 11"/>
                <a:gd name="T9" fmla="*/ 0 h 50"/>
                <a:gd name="T10" fmla="*/ 4 w 11"/>
                <a:gd name="T11" fmla="*/ 5 h 50"/>
                <a:gd name="T12" fmla="*/ 5 w 11"/>
                <a:gd name="T13" fmla="*/ 19 h 50"/>
                <a:gd name="T14" fmla="*/ 8 w 11"/>
                <a:gd name="T15" fmla="*/ 25 h 50"/>
                <a:gd name="T16" fmla="*/ 10 w 11"/>
                <a:gd name="T17" fmla="*/ 33 h 50"/>
                <a:gd name="T18" fmla="*/ 2 w 11"/>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0">
                  <a:moveTo>
                    <a:pt x="2" y="50"/>
                  </a:moveTo>
                  <a:cubicBezTo>
                    <a:pt x="0" y="43"/>
                    <a:pt x="0" y="37"/>
                    <a:pt x="1" y="31"/>
                  </a:cubicBezTo>
                  <a:cubicBezTo>
                    <a:pt x="2" y="25"/>
                    <a:pt x="2" y="20"/>
                    <a:pt x="2" y="14"/>
                  </a:cubicBezTo>
                  <a:cubicBezTo>
                    <a:pt x="2" y="10"/>
                    <a:pt x="2" y="5"/>
                    <a:pt x="2" y="0"/>
                  </a:cubicBezTo>
                  <a:cubicBezTo>
                    <a:pt x="2" y="0"/>
                    <a:pt x="3" y="0"/>
                    <a:pt x="3" y="0"/>
                  </a:cubicBezTo>
                  <a:cubicBezTo>
                    <a:pt x="3" y="2"/>
                    <a:pt x="4" y="3"/>
                    <a:pt x="4" y="5"/>
                  </a:cubicBezTo>
                  <a:cubicBezTo>
                    <a:pt x="4" y="9"/>
                    <a:pt x="5" y="14"/>
                    <a:pt x="5" y="19"/>
                  </a:cubicBezTo>
                  <a:cubicBezTo>
                    <a:pt x="5" y="21"/>
                    <a:pt x="5" y="23"/>
                    <a:pt x="8" y="25"/>
                  </a:cubicBezTo>
                  <a:cubicBezTo>
                    <a:pt x="10" y="26"/>
                    <a:pt x="10" y="31"/>
                    <a:pt x="10" y="33"/>
                  </a:cubicBezTo>
                  <a:cubicBezTo>
                    <a:pt x="11" y="40"/>
                    <a:pt x="8" y="45"/>
                    <a:pt x="2" y="5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28">
              <a:extLst>
                <a:ext uri="{FF2B5EF4-FFF2-40B4-BE49-F238E27FC236}">
                  <a16:creationId xmlns:a16="http://schemas.microsoft.com/office/drawing/2014/main" id="{3731A67C-E830-4CAF-9CD1-1EA1C78086CB}"/>
                </a:ext>
              </a:extLst>
            </p:cNvPr>
            <p:cNvSpPr>
              <a:spLocks noEditPoints="1"/>
            </p:cNvSpPr>
            <p:nvPr/>
          </p:nvSpPr>
          <p:spPr bwMode="auto">
            <a:xfrm>
              <a:off x="2235758" y="4429648"/>
              <a:ext cx="50242" cy="83736"/>
            </a:xfrm>
            <a:custGeom>
              <a:avLst/>
              <a:gdLst>
                <a:gd name="T0" fmla="*/ 5 w 18"/>
                <a:gd name="T1" fmla="*/ 0 h 24"/>
                <a:gd name="T2" fmla="*/ 16 w 18"/>
                <a:gd name="T3" fmla="*/ 24 h 24"/>
                <a:gd name="T4" fmla="*/ 13 w 18"/>
                <a:gd name="T5" fmla="*/ 24 h 24"/>
                <a:gd name="T6" fmla="*/ 5 w 18"/>
                <a:gd name="T7" fmla="*/ 22 h 24"/>
                <a:gd name="T8" fmla="*/ 3 w 18"/>
                <a:gd name="T9" fmla="*/ 9 h 24"/>
                <a:gd name="T10" fmla="*/ 5 w 18"/>
                <a:gd name="T11" fmla="*/ 0 h 24"/>
                <a:gd name="T12" fmla="*/ 10 w 18"/>
                <a:gd name="T13" fmla="*/ 21 h 24"/>
                <a:gd name="T14" fmla="*/ 12 w 18"/>
                <a:gd name="T15" fmla="*/ 21 h 24"/>
                <a:gd name="T16" fmla="*/ 11 w 18"/>
                <a:gd name="T17" fmla="*/ 7 h 24"/>
                <a:gd name="T18" fmla="*/ 10 w 18"/>
                <a:gd name="T19" fmla="*/ 7 h 24"/>
                <a:gd name="T20" fmla="*/ 10 w 18"/>
                <a:gd name="T21"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4">
                  <a:moveTo>
                    <a:pt x="5" y="0"/>
                  </a:moveTo>
                  <a:cubicBezTo>
                    <a:pt x="16" y="3"/>
                    <a:pt x="18" y="8"/>
                    <a:pt x="16" y="24"/>
                  </a:cubicBezTo>
                  <a:cubicBezTo>
                    <a:pt x="15" y="24"/>
                    <a:pt x="14" y="24"/>
                    <a:pt x="13" y="24"/>
                  </a:cubicBezTo>
                  <a:cubicBezTo>
                    <a:pt x="10" y="24"/>
                    <a:pt x="8" y="24"/>
                    <a:pt x="5" y="22"/>
                  </a:cubicBezTo>
                  <a:cubicBezTo>
                    <a:pt x="0" y="17"/>
                    <a:pt x="4" y="13"/>
                    <a:pt x="3" y="9"/>
                  </a:cubicBezTo>
                  <a:cubicBezTo>
                    <a:pt x="3" y="6"/>
                    <a:pt x="4" y="3"/>
                    <a:pt x="5" y="0"/>
                  </a:cubicBezTo>
                  <a:close/>
                  <a:moveTo>
                    <a:pt x="10" y="21"/>
                  </a:moveTo>
                  <a:cubicBezTo>
                    <a:pt x="11" y="21"/>
                    <a:pt x="11" y="21"/>
                    <a:pt x="12" y="21"/>
                  </a:cubicBezTo>
                  <a:cubicBezTo>
                    <a:pt x="11" y="16"/>
                    <a:pt x="11" y="12"/>
                    <a:pt x="11" y="7"/>
                  </a:cubicBezTo>
                  <a:cubicBezTo>
                    <a:pt x="11" y="7"/>
                    <a:pt x="10" y="7"/>
                    <a:pt x="10" y="7"/>
                  </a:cubicBezTo>
                  <a:cubicBezTo>
                    <a:pt x="10" y="12"/>
                    <a:pt x="10" y="16"/>
                    <a:pt x="10" y="21"/>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29">
              <a:extLst>
                <a:ext uri="{FF2B5EF4-FFF2-40B4-BE49-F238E27FC236}">
                  <a16:creationId xmlns:a16="http://schemas.microsoft.com/office/drawing/2014/main" id="{E96523D2-2BE8-4102-8717-DFE2B0F7F17B}"/>
                </a:ext>
              </a:extLst>
            </p:cNvPr>
            <p:cNvSpPr>
              <a:spLocks/>
            </p:cNvSpPr>
            <p:nvPr/>
          </p:nvSpPr>
          <p:spPr bwMode="auto">
            <a:xfrm>
              <a:off x="2093406" y="4354286"/>
              <a:ext cx="133978" cy="175846"/>
            </a:xfrm>
            <a:custGeom>
              <a:avLst/>
              <a:gdLst>
                <a:gd name="T0" fmla="*/ 1 w 43"/>
                <a:gd name="T1" fmla="*/ 0 h 57"/>
                <a:gd name="T2" fmla="*/ 43 w 43"/>
                <a:gd name="T3" fmla="*/ 55 h 57"/>
                <a:gd name="T4" fmla="*/ 41 w 43"/>
                <a:gd name="T5" fmla="*/ 57 h 57"/>
                <a:gd name="T6" fmla="*/ 34 w 43"/>
                <a:gd name="T7" fmla="*/ 51 h 57"/>
                <a:gd name="T8" fmla="*/ 29 w 43"/>
                <a:gd name="T9" fmla="*/ 42 h 57"/>
                <a:gd name="T10" fmla="*/ 36 w 43"/>
                <a:gd name="T11" fmla="*/ 42 h 57"/>
                <a:gd name="T12" fmla="*/ 19 w 43"/>
                <a:gd name="T13" fmla="*/ 21 h 57"/>
                <a:gd name="T14" fmla="*/ 0 w 43"/>
                <a:gd name="T15" fmla="*/ 1 h 57"/>
                <a:gd name="T16" fmla="*/ 1 w 43"/>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57">
                  <a:moveTo>
                    <a:pt x="1" y="0"/>
                  </a:moveTo>
                  <a:cubicBezTo>
                    <a:pt x="19" y="16"/>
                    <a:pt x="36" y="31"/>
                    <a:pt x="43" y="55"/>
                  </a:cubicBezTo>
                  <a:cubicBezTo>
                    <a:pt x="42" y="56"/>
                    <a:pt x="42" y="56"/>
                    <a:pt x="41" y="57"/>
                  </a:cubicBezTo>
                  <a:cubicBezTo>
                    <a:pt x="39" y="55"/>
                    <a:pt x="36" y="53"/>
                    <a:pt x="34" y="51"/>
                  </a:cubicBezTo>
                  <a:cubicBezTo>
                    <a:pt x="32" y="48"/>
                    <a:pt x="31" y="46"/>
                    <a:pt x="29" y="42"/>
                  </a:cubicBezTo>
                  <a:cubicBezTo>
                    <a:pt x="31" y="42"/>
                    <a:pt x="33" y="42"/>
                    <a:pt x="36" y="42"/>
                  </a:cubicBezTo>
                  <a:cubicBezTo>
                    <a:pt x="30" y="34"/>
                    <a:pt x="25" y="27"/>
                    <a:pt x="19" y="21"/>
                  </a:cubicBezTo>
                  <a:cubicBezTo>
                    <a:pt x="13" y="14"/>
                    <a:pt x="6" y="8"/>
                    <a:pt x="0" y="1"/>
                  </a:cubicBezTo>
                  <a:cubicBezTo>
                    <a:pt x="0" y="1"/>
                    <a:pt x="1" y="1"/>
                    <a:pt x="1"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 name="Freeform 30">
              <a:extLst>
                <a:ext uri="{FF2B5EF4-FFF2-40B4-BE49-F238E27FC236}">
                  <a16:creationId xmlns:a16="http://schemas.microsoft.com/office/drawing/2014/main" id="{6DCEB7B4-4490-443A-BF57-9F5233054789}"/>
                </a:ext>
              </a:extLst>
            </p:cNvPr>
            <p:cNvSpPr>
              <a:spLocks/>
            </p:cNvSpPr>
            <p:nvPr/>
          </p:nvSpPr>
          <p:spPr bwMode="auto">
            <a:xfrm>
              <a:off x="2143648" y="4329165"/>
              <a:ext cx="92110" cy="142352"/>
            </a:xfrm>
            <a:custGeom>
              <a:avLst/>
              <a:gdLst>
                <a:gd name="T0" fmla="*/ 1 w 30"/>
                <a:gd name="T1" fmla="*/ 0 h 47"/>
                <a:gd name="T2" fmla="*/ 30 w 30"/>
                <a:gd name="T3" fmla="*/ 46 h 47"/>
                <a:gd name="T4" fmla="*/ 29 w 30"/>
                <a:gd name="T5" fmla="*/ 47 h 47"/>
                <a:gd name="T6" fmla="*/ 0 w 30"/>
                <a:gd name="T7" fmla="*/ 1 h 47"/>
                <a:gd name="T8" fmla="*/ 1 w 30"/>
                <a:gd name="T9" fmla="*/ 0 h 47"/>
              </a:gdLst>
              <a:ahLst/>
              <a:cxnLst>
                <a:cxn ang="0">
                  <a:pos x="T0" y="T1"/>
                </a:cxn>
                <a:cxn ang="0">
                  <a:pos x="T2" y="T3"/>
                </a:cxn>
                <a:cxn ang="0">
                  <a:pos x="T4" y="T5"/>
                </a:cxn>
                <a:cxn ang="0">
                  <a:pos x="T6" y="T7"/>
                </a:cxn>
                <a:cxn ang="0">
                  <a:pos x="T8" y="T9"/>
                </a:cxn>
              </a:cxnLst>
              <a:rect l="0" t="0" r="r" b="b"/>
              <a:pathLst>
                <a:path w="30" h="47">
                  <a:moveTo>
                    <a:pt x="1" y="0"/>
                  </a:moveTo>
                  <a:cubicBezTo>
                    <a:pt x="13" y="14"/>
                    <a:pt x="23" y="29"/>
                    <a:pt x="30" y="46"/>
                  </a:cubicBezTo>
                  <a:cubicBezTo>
                    <a:pt x="29" y="46"/>
                    <a:pt x="29" y="46"/>
                    <a:pt x="29" y="47"/>
                  </a:cubicBezTo>
                  <a:cubicBezTo>
                    <a:pt x="19" y="31"/>
                    <a:pt x="9" y="16"/>
                    <a:pt x="0" y="1"/>
                  </a:cubicBezTo>
                  <a:cubicBezTo>
                    <a:pt x="0" y="1"/>
                    <a:pt x="0" y="0"/>
                    <a:pt x="1"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31">
              <a:extLst>
                <a:ext uri="{FF2B5EF4-FFF2-40B4-BE49-F238E27FC236}">
                  <a16:creationId xmlns:a16="http://schemas.microsoft.com/office/drawing/2014/main" id="{1F0AB457-6986-4D8F-803C-F7628740A726}"/>
                </a:ext>
              </a:extLst>
            </p:cNvPr>
            <p:cNvSpPr>
              <a:spLocks/>
            </p:cNvSpPr>
            <p:nvPr/>
          </p:nvSpPr>
          <p:spPr bwMode="auto">
            <a:xfrm>
              <a:off x="2269252" y="4320791"/>
              <a:ext cx="25121" cy="133978"/>
            </a:xfrm>
            <a:custGeom>
              <a:avLst/>
              <a:gdLst>
                <a:gd name="T0" fmla="*/ 0 w 8"/>
                <a:gd name="T1" fmla="*/ 0 h 42"/>
                <a:gd name="T2" fmla="*/ 6 w 8"/>
                <a:gd name="T3" fmla="*/ 42 h 42"/>
                <a:gd name="T4" fmla="*/ 0 w 8"/>
                <a:gd name="T5" fmla="*/ 0 h 42"/>
              </a:gdLst>
              <a:ahLst/>
              <a:cxnLst>
                <a:cxn ang="0">
                  <a:pos x="T0" y="T1"/>
                </a:cxn>
                <a:cxn ang="0">
                  <a:pos x="T2" y="T3"/>
                </a:cxn>
                <a:cxn ang="0">
                  <a:pos x="T4" y="T5"/>
                </a:cxn>
              </a:cxnLst>
              <a:rect l="0" t="0" r="r" b="b"/>
              <a:pathLst>
                <a:path w="8" h="42">
                  <a:moveTo>
                    <a:pt x="0" y="0"/>
                  </a:moveTo>
                  <a:cubicBezTo>
                    <a:pt x="7" y="6"/>
                    <a:pt x="8" y="26"/>
                    <a:pt x="6" y="42"/>
                  </a:cubicBezTo>
                  <a:cubicBezTo>
                    <a:pt x="4" y="28"/>
                    <a:pt x="2" y="14"/>
                    <a:pt x="0"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 name="Freeform 32">
              <a:extLst>
                <a:ext uri="{FF2B5EF4-FFF2-40B4-BE49-F238E27FC236}">
                  <a16:creationId xmlns:a16="http://schemas.microsoft.com/office/drawing/2014/main" id="{4318879B-23AE-4555-BFB2-4B0650988E61}"/>
                </a:ext>
              </a:extLst>
            </p:cNvPr>
            <p:cNvSpPr>
              <a:spLocks/>
            </p:cNvSpPr>
            <p:nvPr/>
          </p:nvSpPr>
          <p:spPr bwMode="auto">
            <a:xfrm>
              <a:off x="2495340" y="4513385"/>
              <a:ext cx="159099" cy="100484"/>
            </a:xfrm>
            <a:custGeom>
              <a:avLst/>
              <a:gdLst>
                <a:gd name="T0" fmla="*/ 49 w 49"/>
                <a:gd name="T1" fmla="*/ 0 h 31"/>
                <a:gd name="T2" fmla="*/ 0 w 49"/>
                <a:gd name="T3" fmla="*/ 31 h 31"/>
                <a:gd name="T4" fmla="*/ 49 w 49"/>
                <a:gd name="T5" fmla="*/ 0 h 31"/>
              </a:gdLst>
              <a:ahLst/>
              <a:cxnLst>
                <a:cxn ang="0">
                  <a:pos x="T0" y="T1"/>
                </a:cxn>
                <a:cxn ang="0">
                  <a:pos x="T2" y="T3"/>
                </a:cxn>
                <a:cxn ang="0">
                  <a:pos x="T4" y="T5"/>
                </a:cxn>
              </a:cxnLst>
              <a:rect l="0" t="0" r="r" b="b"/>
              <a:pathLst>
                <a:path w="49" h="31">
                  <a:moveTo>
                    <a:pt x="49" y="0"/>
                  </a:moveTo>
                  <a:cubicBezTo>
                    <a:pt x="33" y="10"/>
                    <a:pt x="16" y="21"/>
                    <a:pt x="0" y="31"/>
                  </a:cubicBezTo>
                  <a:cubicBezTo>
                    <a:pt x="4" y="24"/>
                    <a:pt x="40" y="1"/>
                    <a:pt x="49"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 name="Freeform 33">
              <a:extLst>
                <a:ext uri="{FF2B5EF4-FFF2-40B4-BE49-F238E27FC236}">
                  <a16:creationId xmlns:a16="http://schemas.microsoft.com/office/drawing/2014/main" id="{4DD3AF89-F126-4D40-A060-23679753F614}"/>
                </a:ext>
              </a:extLst>
            </p:cNvPr>
            <p:cNvSpPr>
              <a:spLocks/>
            </p:cNvSpPr>
            <p:nvPr/>
          </p:nvSpPr>
          <p:spPr bwMode="auto">
            <a:xfrm>
              <a:off x="2394857" y="4354286"/>
              <a:ext cx="66989" cy="159099"/>
            </a:xfrm>
            <a:custGeom>
              <a:avLst/>
              <a:gdLst>
                <a:gd name="T0" fmla="*/ 22 w 22"/>
                <a:gd name="T1" fmla="*/ 0 h 50"/>
                <a:gd name="T2" fmla="*/ 0 w 22"/>
                <a:gd name="T3" fmla="*/ 50 h 50"/>
                <a:gd name="T4" fmla="*/ 22 w 22"/>
                <a:gd name="T5" fmla="*/ 0 h 50"/>
              </a:gdLst>
              <a:ahLst/>
              <a:cxnLst>
                <a:cxn ang="0">
                  <a:pos x="T0" y="T1"/>
                </a:cxn>
                <a:cxn ang="0">
                  <a:pos x="T2" y="T3"/>
                </a:cxn>
                <a:cxn ang="0">
                  <a:pos x="T4" y="T5"/>
                </a:cxn>
              </a:cxnLst>
              <a:rect l="0" t="0" r="r" b="b"/>
              <a:pathLst>
                <a:path w="22" h="50">
                  <a:moveTo>
                    <a:pt x="22" y="0"/>
                  </a:moveTo>
                  <a:cubicBezTo>
                    <a:pt x="14" y="17"/>
                    <a:pt x="11" y="35"/>
                    <a:pt x="0" y="50"/>
                  </a:cubicBezTo>
                  <a:cubicBezTo>
                    <a:pt x="8" y="34"/>
                    <a:pt x="12" y="16"/>
                    <a:pt x="22"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 name="Freeform 34">
              <a:extLst>
                <a:ext uri="{FF2B5EF4-FFF2-40B4-BE49-F238E27FC236}">
                  <a16:creationId xmlns:a16="http://schemas.microsoft.com/office/drawing/2014/main" id="{8A58CC22-6F60-40A3-A41E-7E4BA2B1498B}"/>
                </a:ext>
              </a:extLst>
            </p:cNvPr>
            <p:cNvSpPr>
              <a:spLocks/>
            </p:cNvSpPr>
            <p:nvPr/>
          </p:nvSpPr>
          <p:spPr bwMode="auto">
            <a:xfrm>
              <a:off x="2126901" y="5384242"/>
              <a:ext cx="41868" cy="167473"/>
            </a:xfrm>
            <a:custGeom>
              <a:avLst/>
              <a:gdLst>
                <a:gd name="T0" fmla="*/ 0 w 15"/>
                <a:gd name="T1" fmla="*/ 54 h 54"/>
                <a:gd name="T2" fmla="*/ 2 w 15"/>
                <a:gd name="T3" fmla="*/ 45 h 54"/>
                <a:gd name="T4" fmla="*/ 13 w 15"/>
                <a:gd name="T5" fmla="*/ 3 h 54"/>
                <a:gd name="T6" fmla="*/ 15 w 15"/>
                <a:gd name="T7" fmla="*/ 0 h 54"/>
                <a:gd name="T8" fmla="*/ 14 w 15"/>
                <a:gd name="T9" fmla="*/ 5 h 54"/>
                <a:gd name="T10" fmla="*/ 2 w 15"/>
                <a:gd name="T11" fmla="*/ 50 h 54"/>
                <a:gd name="T12" fmla="*/ 0 w 15"/>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15" h="54">
                  <a:moveTo>
                    <a:pt x="0" y="54"/>
                  </a:moveTo>
                  <a:cubicBezTo>
                    <a:pt x="0" y="51"/>
                    <a:pt x="1" y="48"/>
                    <a:pt x="2" y="45"/>
                  </a:cubicBezTo>
                  <a:cubicBezTo>
                    <a:pt x="5" y="31"/>
                    <a:pt x="9" y="17"/>
                    <a:pt x="13" y="3"/>
                  </a:cubicBezTo>
                  <a:cubicBezTo>
                    <a:pt x="13" y="2"/>
                    <a:pt x="13" y="1"/>
                    <a:pt x="15" y="0"/>
                  </a:cubicBezTo>
                  <a:cubicBezTo>
                    <a:pt x="15" y="2"/>
                    <a:pt x="15" y="3"/>
                    <a:pt x="14" y="5"/>
                  </a:cubicBezTo>
                  <a:cubicBezTo>
                    <a:pt x="10" y="20"/>
                    <a:pt x="6" y="35"/>
                    <a:pt x="2" y="50"/>
                  </a:cubicBezTo>
                  <a:cubicBezTo>
                    <a:pt x="2" y="51"/>
                    <a:pt x="1" y="52"/>
                    <a:pt x="0" y="54"/>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35">
              <a:extLst>
                <a:ext uri="{FF2B5EF4-FFF2-40B4-BE49-F238E27FC236}">
                  <a16:creationId xmlns:a16="http://schemas.microsoft.com/office/drawing/2014/main" id="{4E68A857-E59E-4036-82DD-E3FE9B51ACEA}"/>
                </a:ext>
              </a:extLst>
            </p:cNvPr>
            <p:cNvSpPr>
              <a:spLocks/>
            </p:cNvSpPr>
            <p:nvPr/>
          </p:nvSpPr>
          <p:spPr bwMode="auto">
            <a:xfrm>
              <a:off x="2336241" y="4320791"/>
              <a:ext cx="33495" cy="167473"/>
            </a:xfrm>
            <a:custGeom>
              <a:avLst/>
              <a:gdLst>
                <a:gd name="T0" fmla="*/ 9 w 9"/>
                <a:gd name="T1" fmla="*/ 0 h 53"/>
                <a:gd name="T2" fmla="*/ 0 w 9"/>
                <a:gd name="T3" fmla="*/ 53 h 53"/>
                <a:gd name="T4" fmla="*/ 6 w 9"/>
                <a:gd name="T5" fmla="*/ 26 h 53"/>
                <a:gd name="T6" fmla="*/ 7 w 9"/>
                <a:gd name="T7" fmla="*/ 0 h 53"/>
                <a:gd name="T8" fmla="*/ 9 w 9"/>
                <a:gd name="T9" fmla="*/ 0 h 53"/>
              </a:gdLst>
              <a:ahLst/>
              <a:cxnLst>
                <a:cxn ang="0">
                  <a:pos x="T0" y="T1"/>
                </a:cxn>
                <a:cxn ang="0">
                  <a:pos x="T2" y="T3"/>
                </a:cxn>
                <a:cxn ang="0">
                  <a:pos x="T4" y="T5"/>
                </a:cxn>
                <a:cxn ang="0">
                  <a:pos x="T6" y="T7"/>
                </a:cxn>
                <a:cxn ang="0">
                  <a:pos x="T8" y="T9"/>
                </a:cxn>
              </a:cxnLst>
              <a:rect l="0" t="0" r="r" b="b"/>
              <a:pathLst>
                <a:path w="9" h="53">
                  <a:moveTo>
                    <a:pt x="9" y="0"/>
                  </a:moveTo>
                  <a:cubicBezTo>
                    <a:pt x="9" y="18"/>
                    <a:pt x="8" y="36"/>
                    <a:pt x="0" y="53"/>
                  </a:cubicBezTo>
                  <a:cubicBezTo>
                    <a:pt x="2" y="44"/>
                    <a:pt x="5" y="35"/>
                    <a:pt x="6" y="26"/>
                  </a:cubicBezTo>
                  <a:cubicBezTo>
                    <a:pt x="7" y="18"/>
                    <a:pt x="6" y="9"/>
                    <a:pt x="7" y="0"/>
                  </a:cubicBezTo>
                  <a:cubicBezTo>
                    <a:pt x="7" y="0"/>
                    <a:pt x="8" y="0"/>
                    <a:pt x="9"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36">
              <a:extLst>
                <a:ext uri="{FF2B5EF4-FFF2-40B4-BE49-F238E27FC236}">
                  <a16:creationId xmlns:a16="http://schemas.microsoft.com/office/drawing/2014/main" id="{6051ECAE-C04D-4BA1-8E18-D6CCE45A2D8D}"/>
                </a:ext>
              </a:extLst>
            </p:cNvPr>
            <p:cNvSpPr>
              <a:spLocks/>
            </p:cNvSpPr>
            <p:nvPr/>
          </p:nvSpPr>
          <p:spPr bwMode="auto">
            <a:xfrm>
              <a:off x="2185516" y="4320791"/>
              <a:ext cx="66989" cy="100484"/>
            </a:xfrm>
            <a:custGeom>
              <a:avLst/>
              <a:gdLst>
                <a:gd name="T0" fmla="*/ 18 w 19"/>
                <a:gd name="T1" fmla="*/ 27 h 32"/>
                <a:gd name="T2" fmla="*/ 19 w 19"/>
                <a:gd name="T3" fmla="*/ 28 h 32"/>
                <a:gd name="T4" fmla="*/ 19 w 19"/>
                <a:gd name="T5" fmla="*/ 32 h 32"/>
                <a:gd name="T6" fmla="*/ 18 w 19"/>
                <a:gd name="T7" fmla="*/ 32 h 32"/>
                <a:gd name="T8" fmla="*/ 0 w 19"/>
                <a:gd name="T9" fmla="*/ 0 h 32"/>
                <a:gd name="T10" fmla="*/ 1 w 19"/>
                <a:gd name="T11" fmla="*/ 0 h 32"/>
                <a:gd name="T12" fmla="*/ 10 w 19"/>
                <a:gd name="T13" fmla="*/ 12 h 32"/>
                <a:gd name="T14" fmla="*/ 18 w 19"/>
                <a:gd name="T15" fmla="*/ 27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18" y="27"/>
                  </a:moveTo>
                  <a:cubicBezTo>
                    <a:pt x="18" y="27"/>
                    <a:pt x="18" y="28"/>
                    <a:pt x="19" y="28"/>
                  </a:cubicBezTo>
                  <a:cubicBezTo>
                    <a:pt x="19" y="29"/>
                    <a:pt x="19" y="31"/>
                    <a:pt x="19" y="32"/>
                  </a:cubicBezTo>
                  <a:cubicBezTo>
                    <a:pt x="18" y="32"/>
                    <a:pt x="18" y="32"/>
                    <a:pt x="18" y="32"/>
                  </a:cubicBezTo>
                  <a:cubicBezTo>
                    <a:pt x="12" y="22"/>
                    <a:pt x="6" y="11"/>
                    <a:pt x="0" y="0"/>
                  </a:cubicBezTo>
                  <a:cubicBezTo>
                    <a:pt x="0" y="0"/>
                    <a:pt x="1" y="0"/>
                    <a:pt x="1" y="0"/>
                  </a:cubicBezTo>
                  <a:cubicBezTo>
                    <a:pt x="4" y="4"/>
                    <a:pt x="7" y="8"/>
                    <a:pt x="10" y="12"/>
                  </a:cubicBezTo>
                  <a:cubicBezTo>
                    <a:pt x="13" y="17"/>
                    <a:pt x="15" y="22"/>
                    <a:pt x="18" y="27"/>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37">
              <a:extLst>
                <a:ext uri="{FF2B5EF4-FFF2-40B4-BE49-F238E27FC236}">
                  <a16:creationId xmlns:a16="http://schemas.microsoft.com/office/drawing/2014/main" id="{C75BC505-AA02-4EFB-B779-E792E72C836A}"/>
                </a:ext>
              </a:extLst>
            </p:cNvPr>
            <p:cNvSpPr>
              <a:spLocks/>
            </p:cNvSpPr>
            <p:nvPr/>
          </p:nvSpPr>
          <p:spPr bwMode="auto">
            <a:xfrm>
              <a:off x="2587450" y="4588747"/>
              <a:ext cx="133978" cy="25121"/>
            </a:xfrm>
            <a:custGeom>
              <a:avLst/>
              <a:gdLst>
                <a:gd name="T0" fmla="*/ 42 w 42"/>
                <a:gd name="T1" fmla="*/ 1 h 8"/>
                <a:gd name="T2" fmla="*/ 0 w 42"/>
                <a:gd name="T3" fmla="*/ 8 h 8"/>
                <a:gd name="T4" fmla="*/ 42 w 42"/>
                <a:gd name="T5" fmla="*/ 1 h 8"/>
              </a:gdLst>
              <a:ahLst/>
              <a:cxnLst>
                <a:cxn ang="0">
                  <a:pos x="T0" y="T1"/>
                </a:cxn>
                <a:cxn ang="0">
                  <a:pos x="T2" y="T3"/>
                </a:cxn>
                <a:cxn ang="0">
                  <a:pos x="T4" y="T5"/>
                </a:cxn>
              </a:cxnLst>
              <a:rect l="0" t="0" r="r" b="b"/>
              <a:pathLst>
                <a:path w="42" h="8">
                  <a:moveTo>
                    <a:pt x="42" y="1"/>
                  </a:moveTo>
                  <a:cubicBezTo>
                    <a:pt x="28" y="3"/>
                    <a:pt x="14" y="5"/>
                    <a:pt x="0" y="8"/>
                  </a:cubicBezTo>
                  <a:cubicBezTo>
                    <a:pt x="5" y="4"/>
                    <a:pt x="33" y="0"/>
                    <a:pt x="42" y="1"/>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38">
              <a:extLst>
                <a:ext uri="{FF2B5EF4-FFF2-40B4-BE49-F238E27FC236}">
                  <a16:creationId xmlns:a16="http://schemas.microsoft.com/office/drawing/2014/main" id="{93BEFCE7-5BDD-4CFA-85FC-2B389170F286}"/>
                </a:ext>
              </a:extLst>
            </p:cNvPr>
            <p:cNvSpPr>
              <a:spLocks/>
            </p:cNvSpPr>
            <p:nvPr/>
          </p:nvSpPr>
          <p:spPr bwMode="auto">
            <a:xfrm>
              <a:off x="2101780" y="5400989"/>
              <a:ext cx="50242" cy="125604"/>
            </a:xfrm>
            <a:custGeom>
              <a:avLst/>
              <a:gdLst>
                <a:gd name="T0" fmla="*/ 0 w 14"/>
                <a:gd name="T1" fmla="*/ 39 h 40"/>
                <a:gd name="T2" fmla="*/ 12 w 14"/>
                <a:gd name="T3" fmla="*/ 0 h 40"/>
                <a:gd name="T4" fmla="*/ 14 w 14"/>
                <a:gd name="T5" fmla="*/ 0 h 40"/>
                <a:gd name="T6" fmla="*/ 2 w 14"/>
                <a:gd name="T7" fmla="*/ 40 h 40"/>
                <a:gd name="T8" fmla="*/ 0 w 14"/>
                <a:gd name="T9" fmla="*/ 39 h 40"/>
              </a:gdLst>
              <a:ahLst/>
              <a:cxnLst>
                <a:cxn ang="0">
                  <a:pos x="T0" y="T1"/>
                </a:cxn>
                <a:cxn ang="0">
                  <a:pos x="T2" y="T3"/>
                </a:cxn>
                <a:cxn ang="0">
                  <a:pos x="T4" y="T5"/>
                </a:cxn>
                <a:cxn ang="0">
                  <a:pos x="T6" y="T7"/>
                </a:cxn>
                <a:cxn ang="0">
                  <a:pos x="T8" y="T9"/>
                </a:cxn>
              </a:cxnLst>
              <a:rect l="0" t="0" r="r" b="b"/>
              <a:pathLst>
                <a:path w="14" h="40">
                  <a:moveTo>
                    <a:pt x="0" y="39"/>
                  </a:moveTo>
                  <a:cubicBezTo>
                    <a:pt x="4" y="26"/>
                    <a:pt x="8" y="13"/>
                    <a:pt x="12" y="0"/>
                  </a:cubicBezTo>
                  <a:cubicBezTo>
                    <a:pt x="12" y="0"/>
                    <a:pt x="13" y="0"/>
                    <a:pt x="14" y="0"/>
                  </a:cubicBezTo>
                  <a:cubicBezTo>
                    <a:pt x="10" y="13"/>
                    <a:pt x="6" y="27"/>
                    <a:pt x="2" y="40"/>
                  </a:cubicBezTo>
                  <a:cubicBezTo>
                    <a:pt x="1" y="40"/>
                    <a:pt x="0" y="40"/>
                    <a:pt x="0" y="39"/>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39">
              <a:extLst>
                <a:ext uri="{FF2B5EF4-FFF2-40B4-BE49-F238E27FC236}">
                  <a16:creationId xmlns:a16="http://schemas.microsoft.com/office/drawing/2014/main" id="{A25A6452-8B50-427E-B4A5-35C979A04DD6}"/>
                </a:ext>
              </a:extLst>
            </p:cNvPr>
            <p:cNvSpPr>
              <a:spLocks/>
            </p:cNvSpPr>
            <p:nvPr/>
          </p:nvSpPr>
          <p:spPr bwMode="auto">
            <a:xfrm>
              <a:off x="2068285" y="4396154"/>
              <a:ext cx="100484" cy="83736"/>
            </a:xfrm>
            <a:custGeom>
              <a:avLst/>
              <a:gdLst>
                <a:gd name="T0" fmla="*/ 30 w 30"/>
                <a:gd name="T1" fmla="*/ 26 h 26"/>
                <a:gd name="T2" fmla="*/ 0 w 30"/>
                <a:gd name="T3" fmla="*/ 0 h 26"/>
                <a:gd name="T4" fmla="*/ 30 w 30"/>
                <a:gd name="T5" fmla="*/ 26 h 26"/>
              </a:gdLst>
              <a:ahLst/>
              <a:cxnLst>
                <a:cxn ang="0">
                  <a:pos x="T0" y="T1"/>
                </a:cxn>
                <a:cxn ang="0">
                  <a:pos x="T2" y="T3"/>
                </a:cxn>
                <a:cxn ang="0">
                  <a:pos x="T4" y="T5"/>
                </a:cxn>
              </a:cxnLst>
              <a:rect l="0" t="0" r="r" b="b"/>
              <a:pathLst>
                <a:path w="30" h="26">
                  <a:moveTo>
                    <a:pt x="30" y="26"/>
                  </a:moveTo>
                  <a:cubicBezTo>
                    <a:pt x="20" y="18"/>
                    <a:pt x="10" y="9"/>
                    <a:pt x="0" y="0"/>
                  </a:cubicBezTo>
                  <a:cubicBezTo>
                    <a:pt x="12" y="7"/>
                    <a:pt x="22" y="16"/>
                    <a:pt x="30" y="26"/>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40">
              <a:extLst>
                <a:ext uri="{FF2B5EF4-FFF2-40B4-BE49-F238E27FC236}">
                  <a16:creationId xmlns:a16="http://schemas.microsoft.com/office/drawing/2014/main" id="{105B5624-9101-42CF-9242-58EC18E13C2A}"/>
                </a:ext>
              </a:extLst>
            </p:cNvPr>
            <p:cNvSpPr>
              <a:spLocks/>
            </p:cNvSpPr>
            <p:nvPr/>
          </p:nvSpPr>
          <p:spPr bwMode="auto">
            <a:xfrm>
              <a:off x="2311121" y="4505011"/>
              <a:ext cx="33495" cy="50242"/>
            </a:xfrm>
            <a:custGeom>
              <a:avLst/>
              <a:gdLst>
                <a:gd name="T0" fmla="*/ 6 w 9"/>
                <a:gd name="T1" fmla="*/ 0 h 14"/>
                <a:gd name="T2" fmla="*/ 5 w 9"/>
                <a:gd name="T3" fmla="*/ 5 h 14"/>
                <a:gd name="T4" fmla="*/ 9 w 9"/>
                <a:gd name="T5" fmla="*/ 7 h 14"/>
                <a:gd name="T6" fmla="*/ 6 w 9"/>
                <a:gd name="T7" fmla="*/ 11 h 14"/>
                <a:gd name="T8" fmla="*/ 3 w 9"/>
                <a:gd name="T9" fmla="*/ 14 h 14"/>
                <a:gd name="T10" fmla="*/ 1 w 9"/>
                <a:gd name="T11" fmla="*/ 10 h 14"/>
                <a:gd name="T12" fmla="*/ 6 w 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6" y="0"/>
                  </a:moveTo>
                  <a:cubicBezTo>
                    <a:pt x="6" y="2"/>
                    <a:pt x="6" y="3"/>
                    <a:pt x="5" y="5"/>
                  </a:cubicBezTo>
                  <a:cubicBezTo>
                    <a:pt x="6" y="6"/>
                    <a:pt x="7" y="6"/>
                    <a:pt x="9" y="7"/>
                  </a:cubicBezTo>
                  <a:cubicBezTo>
                    <a:pt x="8" y="9"/>
                    <a:pt x="7" y="10"/>
                    <a:pt x="6" y="11"/>
                  </a:cubicBezTo>
                  <a:cubicBezTo>
                    <a:pt x="5" y="12"/>
                    <a:pt x="4" y="13"/>
                    <a:pt x="3" y="14"/>
                  </a:cubicBezTo>
                  <a:cubicBezTo>
                    <a:pt x="3" y="12"/>
                    <a:pt x="1" y="11"/>
                    <a:pt x="1" y="10"/>
                  </a:cubicBezTo>
                  <a:cubicBezTo>
                    <a:pt x="0" y="6"/>
                    <a:pt x="1" y="2"/>
                    <a:pt x="6"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41">
              <a:extLst>
                <a:ext uri="{FF2B5EF4-FFF2-40B4-BE49-F238E27FC236}">
                  <a16:creationId xmlns:a16="http://schemas.microsoft.com/office/drawing/2014/main" id="{674215D7-1A0A-441B-8573-A1280DECB3CA}"/>
                </a:ext>
              </a:extLst>
            </p:cNvPr>
            <p:cNvSpPr>
              <a:spLocks/>
            </p:cNvSpPr>
            <p:nvPr/>
          </p:nvSpPr>
          <p:spPr bwMode="auto">
            <a:xfrm>
              <a:off x="2085033" y="5551714"/>
              <a:ext cx="41868" cy="66989"/>
            </a:xfrm>
            <a:custGeom>
              <a:avLst/>
              <a:gdLst>
                <a:gd name="T0" fmla="*/ 13 w 13"/>
                <a:gd name="T1" fmla="*/ 0 h 20"/>
                <a:gd name="T2" fmla="*/ 0 w 13"/>
                <a:gd name="T3" fmla="*/ 20 h 20"/>
                <a:gd name="T4" fmla="*/ 13 w 13"/>
                <a:gd name="T5" fmla="*/ 0 h 20"/>
                <a:gd name="T6" fmla="*/ 13 w 13"/>
                <a:gd name="T7" fmla="*/ 0 h 20"/>
              </a:gdLst>
              <a:ahLst/>
              <a:cxnLst>
                <a:cxn ang="0">
                  <a:pos x="T0" y="T1"/>
                </a:cxn>
                <a:cxn ang="0">
                  <a:pos x="T2" y="T3"/>
                </a:cxn>
                <a:cxn ang="0">
                  <a:pos x="T4" y="T5"/>
                </a:cxn>
                <a:cxn ang="0">
                  <a:pos x="T6" y="T7"/>
                </a:cxn>
              </a:cxnLst>
              <a:rect l="0" t="0" r="r" b="b"/>
              <a:pathLst>
                <a:path w="13" h="20">
                  <a:moveTo>
                    <a:pt x="13" y="0"/>
                  </a:moveTo>
                  <a:cubicBezTo>
                    <a:pt x="13" y="7"/>
                    <a:pt x="5" y="19"/>
                    <a:pt x="0" y="20"/>
                  </a:cubicBezTo>
                  <a:cubicBezTo>
                    <a:pt x="4" y="13"/>
                    <a:pt x="9" y="6"/>
                    <a:pt x="13" y="0"/>
                  </a:cubicBezTo>
                  <a:cubicBezTo>
                    <a:pt x="13" y="0"/>
                    <a:pt x="13" y="0"/>
                    <a:pt x="13"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Freeform 42">
              <a:extLst>
                <a:ext uri="{FF2B5EF4-FFF2-40B4-BE49-F238E27FC236}">
                  <a16:creationId xmlns:a16="http://schemas.microsoft.com/office/drawing/2014/main" id="{58C20BB1-D4A4-4C27-84D7-883D40618ABC}"/>
                </a:ext>
              </a:extLst>
            </p:cNvPr>
            <p:cNvSpPr>
              <a:spLocks/>
            </p:cNvSpPr>
            <p:nvPr/>
          </p:nvSpPr>
          <p:spPr bwMode="auto">
            <a:xfrm>
              <a:off x="1791956" y="5710813"/>
              <a:ext cx="25121" cy="83736"/>
            </a:xfrm>
            <a:custGeom>
              <a:avLst/>
              <a:gdLst>
                <a:gd name="T0" fmla="*/ 9 w 9"/>
                <a:gd name="T1" fmla="*/ 26 h 26"/>
                <a:gd name="T2" fmla="*/ 0 w 9"/>
                <a:gd name="T3" fmla="*/ 0 h 26"/>
                <a:gd name="T4" fmla="*/ 9 w 9"/>
                <a:gd name="T5" fmla="*/ 26 h 26"/>
              </a:gdLst>
              <a:ahLst/>
              <a:cxnLst>
                <a:cxn ang="0">
                  <a:pos x="T0" y="T1"/>
                </a:cxn>
                <a:cxn ang="0">
                  <a:pos x="T2" y="T3"/>
                </a:cxn>
                <a:cxn ang="0">
                  <a:pos x="T4" y="T5"/>
                </a:cxn>
              </a:cxnLst>
              <a:rect l="0" t="0" r="r" b="b"/>
              <a:pathLst>
                <a:path w="9" h="26">
                  <a:moveTo>
                    <a:pt x="9" y="26"/>
                  </a:moveTo>
                  <a:cubicBezTo>
                    <a:pt x="6" y="17"/>
                    <a:pt x="3" y="9"/>
                    <a:pt x="0" y="0"/>
                  </a:cubicBezTo>
                  <a:cubicBezTo>
                    <a:pt x="4" y="3"/>
                    <a:pt x="6" y="7"/>
                    <a:pt x="9" y="26"/>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0" name="Freeform 43">
              <a:extLst>
                <a:ext uri="{FF2B5EF4-FFF2-40B4-BE49-F238E27FC236}">
                  <a16:creationId xmlns:a16="http://schemas.microsoft.com/office/drawing/2014/main" id="{07ECAE48-235A-4E29-84B8-19A2C9131C74}"/>
                </a:ext>
              </a:extLst>
            </p:cNvPr>
            <p:cNvSpPr>
              <a:spLocks/>
            </p:cNvSpPr>
            <p:nvPr/>
          </p:nvSpPr>
          <p:spPr bwMode="auto">
            <a:xfrm>
              <a:off x="2068285" y="5551714"/>
              <a:ext cx="33495" cy="50242"/>
            </a:xfrm>
            <a:custGeom>
              <a:avLst/>
              <a:gdLst>
                <a:gd name="T0" fmla="*/ 10 w 10"/>
                <a:gd name="T1" fmla="*/ 0 h 16"/>
                <a:gd name="T2" fmla="*/ 0 w 10"/>
                <a:gd name="T3" fmla="*/ 16 h 16"/>
                <a:gd name="T4" fmla="*/ 10 w 10"/>
                <a:gd name="T5" fmla="*/ 0 h 16"/>
              </a:gdLst>
              <a:ahLst/>
              <a:cxnLst>
                <a:cxn ang="0">
                  <a:pos x="T0" y="T1"/>
                </a:cxn>
                <a:cxn ang="0">
                  <a:pos x="T2" y="T3"/>
                </a:cxn>
                <a:cxn ang="0">
                  <a:pos x="T4" y="T5"/>
                </a:cxn>
              </a:cxnLst>
              <a:rect l="0" t="0" r="r" b="b"/>
              <a:pathLst>
                <a:path w="10" h="16">
                  <a:moveTo>
                    <a:pt x="10" y="0"/>
                  </a:moveTo>
                  <a:cubicBezTo>
                    <a:pt x="9" y="9"/>
                    <a:pt x="5" y="14"/>
                    <a:pt x="0" y="16"/>
                  </a:cubicBezTo>
                  <a:cubicBezTo>
                    <a:pt x="3" y="11"/>
                    <a:pt x="6" y="6"/>
                    <a:pt x="10" y="0"/>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44">
              <a:extLst>
                <a:ext uri="{FF2B5EF4-FFF2-40B4-BE49-F238E27FC236}">
                  <a16:creationId xmlns:a16="http://schemas.microsoft.com/office/drawing/2014/main" id="{7695653D-DA35-4B2F-BD12-5149FB32421E}"/>
                </a:ext>
              </a:extLst>
            </p:cNvPr>
            <p:cNvSpPr>
              <a:spLocks/>
            </p:cNvSpPr>
            <p:nvPr/>
          </p:nvSpPr>
          <p:spPr bwMode="auto">
            <a:xfrm>
              <a:off x="2160395" y="5534967"/>
              <a:ext cx="25121" cy="50242"/>
            </a:xfrm>
            <a:custGeom>
              <a:avLst/>
              <a:gdLst>
                <a:gd name="T0" fmla="*/ 0 w 10"/>
                <a:gd name="T1" fmla="*/ 14 h 15"/>
                <a:gd name="T2" fmla="*/ 4 w 10"/>
                <a:gd name="T3" fmla="*/ 6 h 15"/>
                <a:gd name="T4" fmla="*/ 10 w 10"/>
                <a:gd name="T5" fmla="*/ 0 h 15"/>
                <a:gd name="T6" fmla="*/ 1 w 10"/>
                <a:gd name="T7" fmla="*/ 15 h 15"/>
                <a:gd name="T8" fmla="*/ 0 w 10"/>
                <a:gd name="T9" fmla="*/ 14 h 15"/>
              </a:gdLst>
              <a:ahLst/>
              <a:cxnLst>
                <a:cxn ang="0">
                  <a:pos x="T0" y="T1"/>
                </a:cxn>
                <a:cxn ang="0">
                  <a:pos x="T2" y="T3"/>
                </a:cxn>
                <a:cxn ang="0">
                  <a:pos x="T4" y="T5"/>
                </a:cxn>
                <a:cxn ang="0">
                  <a:pos x="T6" y="T7"/>
                </a:cxn>
                <a:cxn ang="0">
                  <a:pos x="T8" y="T9"/>
                </a:cxn>
              </a:cxnLst>
              <a:rect l="0" t="0" r="r" b="b"/>
              <a:pathLst>
                <a:path w="10" h="15">
                  <a:moveTo>
                    <a:pt x="0" y="14"/>
                  </a:moveTo>
                  <a:cubicBezTo>
                    <a:pt x="1" y="12"/>
                    <a:pt x="2" y="9"/>
                    <a:pt x="4" y="6"/>
                  </a:cubicBezTo>
                  <a:cubicBezTo>
                    <a:pt x="5" y="4"/>
                    <a:pt x="7" y="2"/>
                    <a:pt x="10" y="0"/>
                  </a:cubicBezTo>
                  <a:cubicBezTo>
                    <a:pt x="7" y="5"/>
                    <a:pt x="4" y="10"/>
                    <a:pt x="1" y="15"/>
                  </a:cubicBezTo>
                  <a:cubicBezTo>
                    <a:pt x="1" y="15"/>
                    <a:pt x="0" y="15"/>
                    <a:pt x="0" y="14"/>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2" name="Freeform 45">
              <a:extLst>
                <a:ext uri="{FF2B5EF4-FFF2-40B4-BE49-F238E27FC236}">
                  <a16:creationId xmlns:a16="http://schemas.microsoft.com/office/drawing/2014/main" id="{1B5499A1-6E8A-4E7C-BFBF-A383FB92ACBB}"/>
                </a:ext>
              </a:extLst>
            </p:cNvPr>
            <p:cNvSpPr>
              <a:spLocks/>
            </p:cNvSpPr>
            <p:nvPr/>
          </p:nvSpPr>
          <p:spPr bwMode="auto">
            <a:xfrm>
              <a:off x="2369736" y="4580374"/>
              <a:ext cx="16747" cy="25121"/>
            </a:xfrm>
            <a:custGeom>
              <a:avLst/>
              <a:gdLst>
                <a:gd name="T0" fmla="*/ 7 w 7"/>
                <a:gd name="T1" fmla="*/ 2 h 7"/>
                <a:gd name="T2" fmla="*/ 3 w 7"/>
                <a:gd name="T3" fmla="*/ 7 h 7"/>
                <a:gd name="T4" fmla="*/ 0 w 7"/>
                <a:gd name="T5" fmla="*/ 4 h 7"/>
                <a:gd name="T6" fmla="*/ 5 w 7"/>
                <a:gd name="T7" fmla="*/ 0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6" y="4"/>
                    <a:pt x="4" y="6"/>
                    <a:pt x="3" y="7"/>
                  </a:cubicBezTo>
                  <a:cubicBezTo>
                    <a:pt x="2" y="6"/>
                    <a:pt x="1" y="5"/>
                    <a:pt x="0" y="4"/>
                  </a:cubicBezTo>
                  <a:cubicBezTo>
                    <a:pt x="1" y="3"/>
                    <a:pt x="3" y="1"/>
                    <a:pt x="5" y="0"/>
                  </a:cubicBezTo>
                  <a:cubicBezTo>
                    <a:pt x="5" y="1"/>
                    <a:pt x="6" y="2"/>
                    <a:pt x="7" y="2"/>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3" name="Freeform 46">
              <a:extLst>
                <a:ext uri="{FF2B5EF4-FFF2-40B4-BE49-F238E27FC236}">
                  <a16:creationId xmlns:a16="http://schemas.microsoft.com/office/drawing/2014/main" id="{DE81FD7F-9699-4B39-AB45-EBE4B0D0C745}"/>
                </a:ext>
              </a:extLst>
            </p:cNvPr>
            <p:cNvSpPr>
              <a:spLocks/>
            </p:cNvSpPr>
            <p:nvPr/>
          </p:nvSpPr>
          <p:spPr bwMode="auto">
            <a:xfrm>
              <a:off x="2160395" y="5501473"/>
              <a:ext cx="25121" cy="41868"/>
            </a:xfrm>
            <a:custGeom>
              <a:avLst/>
              <a:gdLst>
                <a:gd name="T0" fmla="*/ 0 w 8"/>
                <a:gd name="T1" fmla="*/ 15 h 15"/>
                <a:gd name="T2" fmla="*/ 7 w 8"/>
                <a:gd name="T3" fmla="*/ 0 h 15"/>
                <a:gd name="T4" fmla="*/ 8 w 8"/>
                <a:gd name="T5" fmla="*/ 0 h 15"/>
                <a:gd name="T6" fmla="*/ 2 w 8"/>
                <a:gd name="T7" fmla="*/ 15 h 15"/>
                <a:gd name="T8" fmla="*/ 0 w 8"/>
                <a:gd name="T9" fmla="*/ 15 h 15"/>
              </a:gdLst>
              <a:ahLst/>
              <a:cxnLst>
                <a:cxn ang="0">
                  <a:pos x="T0" y="T1"/>
                </a:cxn>
                <a:cxn ang="0">
                  <a:pos x="T2" y="T3"/>
                </a:cxn>
                <a:cxn ang="0">
                  <a:pos x="T4" y="T5"/>
                </a:cxn>
                <a:cxn ang="0">
                  <a:pos x="T6" y="T7"/>
                </a:cxn>
                <a:cxn ang="0">
                  <a:pos x="T8" y="T9"/>
                </a:cxn>
              </a:cxnLst>
              <a:rect l="0" t="0" r="r" b="b"/>
              <a:pathLst>
                <a:path w="8" h="15">
                  <a:moveTo>
                    <a:pt x="0" y="15"/>
                  </a:moveTo>
                  <a:cubicBezTo>
                    <a:pt x="2" y="10"/>
                    <a:pt x="5" y="5"/>
                    <a:pt x="7" y="0"/>
                  </a:cubicBezTo>
                  <a:cubicBezTo>
                    <a:pt x="7" y="0"/>
                    <a:pt x="8" y="0"/>
                    <a:pt x="8" y="0"/>
                  </a:cubicBezTo>
                  <a:cubicBezTo>
                    <a:pt x="6" y="5"/>
                    <a:pt x="4" y="10"/>
                    <a:pt x="2" y="15"/>
                  </a:cubicBezTo>
                  <a:cubicBezTo>
                    <a:pt x="1" y="15"/>
                    <a:pt x="0" y="15"/>
                    <a:pt x="0" y="15"/>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4" name="Freeform 47">
              <a:extLst>
                <a:ext uri="{FF2B5EF4-FFF2-40B4-BE49-F238E27FC236}">
                  <a16:creationId xmlns:a16="http://schemas.microsoft.com/office/drawing/2014/main" id="{3CF213C5-FC48-4C97-B391-9D3D312E3D89}"/>
                </a:ext>
              </a:extLst>
            </p:cNvPr>
            <p:cNvSpPr>
              <a:spLocks/>
            </p:cNvSpPr>
            <p:nvPr/>
          </p:nvSpPr>
          <p:spPr bwMode="auto">
            <a:xfrm>
              <a:off x="1775209" y="6162989"/>
              <a:ext cx="41868" cy="16747"/>
            </a:xfrm>
            <a:custGeom>
              <a:avLst/>
              <a:gdLst>
                <a:gd name="T0" fmla="*/ 0 w 13"/>
                <a:gd name="T1" fmla="*/ 4 h 6"/>
                <a:gd name="T2" fmla="*/ 13 w 13"/>
                <a:gd name="T3" fmla="*/ 0 h 6"/>
                <a:gd name="T4" fmla="*/ 13 w 13"/>
                <a:gd name="T5" fmla="*/ 1 h 6"/>
                <a:gd name="T6" fmla="*/ 1 w 13"/>
                <a:gd name="T7" fmla="*/ 6 h 6"/>
                <a:gd name="T8" fmla="*/ 0 w 13"/>
                <a:gd name="T9" fmla="*/ 4 h 6"/>
              </a:gdLst>
              <a:ahLst/>
              <a:cxnLst>
                <a:cxn ang="0">
                  <a:pos x="T0" y="T1"/>
                </a:cxn>
                <a:cxn ang="0">
                  <a:pos x="T2" y="T3"/>
                </a:cxn>
                <a:cxn ang="0">
                  <a:pos x="T4" y="T5"/>
                </a:cxn>
                <a:cxn ang="0">
                  <a:pos x="T6" y="T7"/>
                </a:cxn>
                <a:cxn ang="0">
                  <a:pos x="T8" y="T9"/>
                </a:cxn>
              </a:cxnLst>
              <a:rect l="0" t="0" r="r" b="b"/>
              <a:pathLst>
                <a:path w="13" h="6">
                  <a:moveTo>
                    <a:pt x="0" y="4"/>
                  </a:moveTo>
                  <a:cubicBezTo>
                    <a:pt x="4" y="3"/>
                    <a:pt x="8" y="1"/>
                    <a:pt x="13" y="0"/>
                  </a:cubicBezTo>
                  <a:cubicBezTo>
                    <a:pt x="13" y="0"/>
                    <a:pt x="13" y="1"/>
                    <a:pt x="13" y="1"/>
                  </a:cubicBezTo>
                  <a:cubicBezTo>
                    <a:pt x="9" y="3"/>
                    <a:pt x="5" y="4"/>
                    <a:pt x="1" y="6"/>
                  </a:cubicBezTo>
                  <a:cubicBezTo>
                    <a:pt x="1" y="5"/>
                    <a:pt x="0" y="5"/>
                    <a:pt x="0" y="4"/>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5" name="Freeform 48">
              <a:extLst>
                <a:ext uri="{FF2B5EF4-FFF2-40B4-BE49-F238E27FC236}">
                  <a16:creationId xmlns:a16="http://schemas.microsoft.com/office/drawing/2014/main" id="{63ADAECB-C6C5-4AD9-A838-83DD8DB4C0AB}"/>
                </a:ext>
              </a:extLst>
            </p:cNvPr>
            <p:cNvSpPr>
              <a:spLocks/>
            </p:cNvSpPr>
            <p:nvPr/>
          </p:nvSpPr>
          <p:spPr bwMode="auto">
            <a:xfrm>
              <a:off x="2143648" y="5158154"/>
              <a:ext cx="41868" cy="175846"/>
            </a:xfrm>
            <a:custGeom>
              <a:avLst/>
              <a:gdLst>
                <a:gd name="T0" fmla="*/ 0 w 12"/>
                <a:gd name="T1" fmla="*/ 53 h 53"/>
                <a:gd name="T2" fmla="*/ 1 w 12"/>
                <a:gd name="T3" fmla="*/ 37 h 53"/>
                <a:gd name="T4" fmla="*/ 10 w 12"/>
                <a:gd name="T5" fmla="*/ 2 h 53"/>
                <a:gd name="T6" fmla="*/ 12 w 12"/>
                <a:gd name="T7" fmla="*/ 0 h 53"/>
                <a:gd name="T8" fmla="*/ 0 w 12"/>
                <a:gd name="T9" fmla="*/ 53 h 53"/>
                <a:gd name="T10" fmla="*/ 0 w 12"/>
                <a:gd name="T11" fmla="*/ 53 h 53"/>
              </a:gdLst>
              <a:ahLst/>
              <a:cxnLst>
                <a:cxn ang="0">
                  <a:pos x="T0" y="T1"/>
                </a:cxn>
                <a:cxn ang="0">
                  <a:pos x="T2" y="T3"/>
                </a:cxn>
                <a:cxn ang="0">
                  <a:pos x="T4" y="T5"/>
                </a:cxn>
                <a:cxn ang="0">
                  <a:pos x="T6" y="T7"/>
                </a:cxn>
                <a:cxn ang="0">
                  <a:pos x="T8" y="T9"/>
                </a:cxn>
                <a:cxn ang="0">
                  <a:pos x="T10" y="T11"/>
                </a:cxn>
              </a:cxnLst>
              <a:rect l="0" t="0" r="r" b="b"/>
              <a:pathLst>
                <a:path w="12" h="53">
                  <a:moveTo>
                    <a:pt x="0" y="53"/>
                  </a:moveTo>
                  <a:cubicBezTo>
                    <a:pt x="0" y="48"/>
                    <a:pt x="0" y="42"/>
                    <a:pt x="1" y="37"/>
                  </a:cubicBezTo>
                  <a:cubicBezTo>
                    <a:pt x="4" y="26"/>
                    <a:pt x="7" y="14"/>
                    <a:pt x="10" y="2"/>
                  </a:cubicBezTo>
                  <a:cubicBezTo>
                    <a:pt x="10" y="1"/>
                    <a:pt x="10" y="1"/>
                    <a:pt x="12" y="0"/>
                  </a:cubicBezTo>
                  <a:cubicBezTo>
                    <a:pt x="8" y="18"/>
                    <a:pt x="4" y="35"/>
                    <a:pt x="0" y="53"/>
                  </a:cubicBezTo>
                  <a:cubicBezTo>
                    <a:pt x="0" y="53"/>
                    <a:pt x="0" y="53"/>
                    <a:pt x="0" y="53"/>
                  </a:cubicBezTo>
                  <a:close/>
                </a:path>
              </a:pathLst>
            </a:custGeom>
            <a:solidFill>
              <a:srgbClr val="FFFFFF"/>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46" name="Freeform 49">
            <a:extLst>
              <a:ext uri="{FF2B5EF4-FFF2-40B4-BE49-F238E27FC236}">
                <a16:creationId xmlns:a16="http://schemas.microsoft.com/office/drawing/2014/main" id="{9EAE9659-676B-41B7-9795-AF8E91C4CDD5}"/>
              </a:ext>
            </a:extLst>
          </p:cNvPr>
          <p:cNvSpPr>
            <a:spLocks/>
          </p:cNvSpPr>
          <p:nvPr/>
        </p:nvSpPr>
        <p:spPr bwMode="auto">
          <a:xfrm>
            <a:off x="4613867" y="2311121"/>
            <a:ext cx="2352989" cy="879231"/>
          </a:xfrm>
          <a:custGeom>
            <a:avLst/>
            <a:gdLst>
              <a:gd name="T0" fmla="*/ 0 w 740"/>
              <a:gd name="T1" fmla="*/ 86 h 277"/>
              <a:gd name="T2" fmla="*/ 538 w 740"/>
              <a:gd name="T3" fmla="*/ 81 h 277"/>
              <a:gd name="T4" fmla="*/ 564 w 740"/>
              <a:gd name="T5" fmla="*/ 77 h 277"/>
              <a:gd name="T6" fmla="*/ 511 w 740"/>
              <a:gd name="T7" fmla="*/ 13 h 277"/>
              <a:gd name="T8" fmla="*/ 517 w 740"/>
              <a:gd name="T9" fmla="*/ 0 h 277"/>
              <a:gd name="T10" fmla="*/ 740 w 740"/>
              <a:gd name="T11" fmla="*/ 133 h 277"/>
              <a:gd name="T12" fmla="*/ 738 w 740"/>
              <a:gd name="T13" fmla="*/ 144 h 277"/>
              <a:gd name="T14" fmla="*/ 540 w 740"/>
              <a:gd name="T15" fmla="*/ 277 h 277"/>
              <a:gd name="T16" fmla="*/ 538 w 740"/>
              <a:gd name="T17" fmla="*/ 274 h 277"/>
              <a:gd name="T18" fmla="*/ 577 w 740"/>
              <a:gd name="T19" fmla="*/ 206 h 277"/>
              <a:gd name="T20" fmla="*/ 575 w 740"/>
              <a:gd name="T21" fmla="*/ 197 h 277"/>
              <a:gd name="T22" fmla="*/ 12 w 740"/>
              <a:gd name="T23" fmla="*/ 234 h 277"/>
              <a:gd name="T24" fmla="*/ 1 w 740"/>
              <a:gd name="T25" fmla="*/ 85 h 277"/>
              <a:gd name="T26" fmla="*/ 0 w 740"/>
              <a:gd name="T27" fmla="*/ 8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0" h="277">
                <a:moveTo>
                  <a:pt x="0" y="86"/>
                </a:moveTo>
                <a:cubicBezTo>
                  <a:pt x="179" y="85"/>
                  <a:pt x="359" y="83"/>
                  <a:pt x="538" y="81"/>
                </a:cubicBezTo>
                <a:cubicBezTo>
                  <a:pt x="545" y="81"/>
                  <a:pt x="551" y="79"/>
                  <a:pt x="564" y="77"/>
                </a:cubicBezTo>
                <a:cubicBezTo>
                  <a:pt x="544" y="52"/>
                  <a:pt x="527" y="33"/>
                  <a:pt x="511" y="13"/>
                </a:cubicBezTo>
                <a:cubicBezTo>
                  <a:pt x="513" y="9"/>
                  <a:pt x="515" y="5"/>
                  <a:pt x="517" y="0"/>
                </a:cubicBezTo>
                <a:cubicBezTo>
                  <a:pt x="591" y="45"/>
                  <a:pt x="666" y="89"/>
                  <a:pt x="740" y="133"/>
                </a:cubicBezTo>
                <a:cubicBezTo>
                  <a:pt x="739" y="137"/>
                  <a:pt x="739" y="141"/>
                  <a:pt x="738" y="144"/>
                </a:cubicBezTo>
                <a:cubicBezTo>
                  <a:pt x="672" y="189"/>
                  <a:pt x="606" y="233"/>
                  <a:pt x="540" y="277"/>
                </a:cubicBezTo>
                <a:cubicBezTo>
                  <a:pt x="540" y="276"/>
                  <a:pt x="539" y="275"/>
                  <a:pt x="538" y="274"/>
                </a:cubicBezTo>
                <a:cubicBezTo>
                  <a:pt x="551" y="251"/>
                  <a:pt x="564" y="228"/>
                  <a:pt x="577" y="206"/>
                </a:cubicBezTo>
                <a:cubicBezTo>
                  <a:pt x="577" y="203"/>
                  <a:pt x="576" y="200"/>
                  <a:pt x="575" y="197"/>
                </a:cubicBezTo>
                <a:cubicBezTo>
                  <a:pt x="388" y="209"/>
                  <a:pt x="201" y="222"/>
                  <a:pt x="12" y="234"/>
                </a:cubicBezTo>
                <a:cubicBezTo>
                  <a:pt x="8" y="186"/>
                  <a:pt x="5" y="136"/>
                  <a:pt x="1" y="85"/>
                </a:cubicBezTo>
                <a:cubicBezTo>
                  <a:pt x="1" y="85"/>
                  <a:pt x="0" y="86"/>
                  <a:pt x="0"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47" name="Grupo 46">
            <a:extLst>
              <a:ext uri="{FF2B5EF4-FFF2-40B4-BE49-F238E27FC236}">
                <a16:creationId xmlns:a16="http://schemas.microsoft.com/office/drawing/2014/main" id="{72A5593A-D1AD-46AD-8FFD-85BE2117B0B1}"/>
              </a:ext>
            </a:extLst>
          </p:cNvPr>
          <p:cNvGrpSpPr/>
          <p:nvPr/>
        </p:nvGrpSpPr>
        <p:grpSpPr>
          <a:xfrm>
            <a:off x="8122416" y="669890"/>
            <a:ext cx="3031252" cy="3215473"/>
            <a:chOff x="8122416" y="669890"/>
            <a:chExt cx="3031252" cy="3215473"/>
          </a:xfrm>
        </p:grpSpPr>
        <p:sp>
          <p:nvSpPr>
            <p:cNvPr id="48" name="Freeform 50">
              <a:extLst>
                <a:ext uri="{FF2B5EF4-FFF2-40B4-BE49-F238E27FC236}">
                  <a16:creationId xmlns:a16="http://schemas.microsoft.com/office/drawing/2014/main" id="{5368FAA9-D923-4B26-9F12-FF1B79523606}"/>
                </a:ext>
              </a:extLst>
            </p:cNvPr>
            <p:cNvSpPr>
              <a:spLocks/>
            </p:cNvSpPr>
            <p:nvPr/>
          </p:nvSpPr>
          <p:spPr bwMode="auto">
            <a:xfrm>
              <a:off x="9998108" y="1038330"/>
              <a:ext cx="485670" cy="519165"/>
            </a:xfrm>
            <a:custGeom>
              <a:avLst/>
              <a:gdLst>
                <a:gd name="T0" fmla="*/ 119 w 151"/>
                <a:gd name="T1" fmla="*/ 4 h 164"/>
                <a:gd name="T2" fmla="*/ 117 w 151"/>
                <a:gd name="T3" fmla="*/ 19 h 164"/>
                <a:gd name="T4" fmla="*/ 128 w 151"/>
                <a:gd name="T5" fmla="*/ 69 h 164"/>
                <a:gd name="T6" fmla="*/ 111 w 151"/>
                <a:gd name="T7" fmla="*/ 18 h 164"/>
                <a:gd name="T8" fmla="*/ 109 w 151"/>
                <a:gd name="T9" fmla="*/ 39 h 164"/>
                <a:gd name="T10" fmla="*/ 115 w 151"/>
                <a:gd name="T11" fmla="*/ 70 h 164"/>
                <a:gd name="T12" fmla="*/ 102 w 151"/>
                <a:gd name="T13" fmla="*/ 35 h 164"/>
                <a:gd name="T14" fmla="*/ 100 w 151"/>
                <a:gd name="T15" fmla="*/ 56 h 164"/>
                <a:gd name="T16" fmla="*/ 100 w 151"/>
                <a:gd name="T17" fmla="*/ 79 h 164"/>
                <a:gd name="T18" fmla="*/ 94 w 151"/>
                <a:gd name="T19" fmla="*/ 55 h 164"/>
                <a:gd name="T20" fmla="*/ 62 w 151"/>
                <a:gd name="T21" fmla="*/ 96 h 164"/>
                <a:gd name="T22" fmla="*/ 59 w 151"/>
                <a:gd name="T23" fmla="*/ 95 h 164"/>
                <a:gd name="T24" fmla="*/ 86 w 151"/>
                <a:gd name="T25" fmla="*/ 46 h 164"/>
                <a:gd name="T26" fmla="*/ 69 w 151"/>
                <a:gd name="T27" fmla="*/ 51 h 164"/>
                <a:gd name="T28" fmla="*/ 68 w 151"/>
                <a:gd name="T29" fmla="*/ 49 h 164"/>
                <a:gd name="T30" fmla="*/ 81 w 151"/>
                <a:gd name="T31" fmla="*/ 41 h 164"/>
                <a:gd name="T32" fmla="*/ 93 w 151"/>
                <a:gd name="T33" fmla="*/ 33 h 164"/>
                <a:gd name="T34" fmla="*/ 92 w 151"/>
                <a:gd name="T35" fmla="*/ 31 h 164"/>
                <a:gd name="T36" fmla="*/ 68 w 151"/>
                <a:gd name="T37" fmla="*/ 40 h 164"/>
                <a:gd name="T38" fmla="*/ 67 w 151"/>
                <a:gd name="T39" fmla="*/ 37 h 164"/>
                <a:gd name="T40" fmla="*/ 87 w 151"/>
                <a:gd name="T41" fmla="*/ 27 h 164"/>
                <a:gd name="T42" fmla="*/ 104 w 151"/>
                <a:gd name="T43" fmla="*/ 11 h 164"/>
                <a:gd name="T44" fmla="*/ 71 w 151"/>
                <a:gd name="T45" fmla="*/ 29 h 164"/>
                <a:gd name="T46" fmla="*/ 9 w 151"/>
                <a:gd name="T47" fmla="*/ 112 h 164"/>
                <a:gd name="T48" fmla="*/ 0 w 151"/>
                <a:gd name="T49" fmla="*/ 157 h 164"/>
                <a:gd name="T50" fmla="*/ 2 w 151"/>
                <a:gd name="T51" fmla="*/ 158 h 164"/>
                <a:gd name="T52" fmla="*/ 34 w 151"/>
                <a:gd name="T53" fmla="*/ 128 h 164"/>
                <a:gd name="T54" fmla="*/ 30 w 151"/>
                <a:gd name="T55" fmla="*/ 149 h 164"/>
                <a:gd name="T56" fmla="*/ 28 w 151"/>
                <a:gd name="T57" fmla="*/ 148 h 164"/>
                <a:gd name="T58" fmla="*/ 28 w 151"/>
                <a:gd name="T59" fmla="*/ 140 h 164"/>
                <a:gd name="T60" fmla="*/ 7 w 151"/>
                <a:gd name="T61" fmla="*/ 164 h 164"/>
                <a:gd name="T62" fmla="*/ 114 w 151"/>
                <a:gd name="T63" fmla="*/ 119 h 164"/>
                <a:gd name="T64" fmla="*/ 149 w 151"/>
                <a:gd name="T65" fmla="*/ 41 h 164"/>
                <a:gd name="T66" fmla="*/ 118 w 151"/>
                <a:gd name="T67" fmla="*/ 0 h 164"/>
                <a:gd name="T68" fmla="*/ 140 w 151"/>
                <a:gd name="T69" fmla="*/ 41 h 164"/>
                <a:gd name="T70" fmla="*/ 119 w 151"/>
                <a:gd name="T71" fmla="*/ 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1" h="164">
                  <a:moveTo>
                    <a:pt x="119" y="4"/>
                  </a:moveTo>
                  <a:cubicBezTo>
                    <a:pt x="112" y="11"/>
                    <a:pt x="113" y="14"/>
                    <a:pt x="117" y="19"/>
                  </a:cubicBezTo>
                  <a:cubicBezTo>
                    <a:pt x="128" y="33"/>
                    <a:pt x="132" y="53"/>
                    <a:pt x="128" y="69"/>
                  </a:cubicBezTo>
                  <a:cubicBezTo>
                    <a:pt x="124" y="50"/>
                    <a:pt x="122" y="34"/>
                    <a:pt x="111" y="18"/>
                  </a:cubicBezTo>
                  <a:cubicBezTo>
                    <a:pt x="105" y="26"/>
                    <a:pt x="102" y="31"/>
                    <a:pt x="109" y="39"/>
                  </a:cubicBezTo>
                  <a:cubicBezTo>
                    <a:pt x="115" y="47"/>
                    <a:pt x="118" y="57"/>
                    <a:pt x="115" y="70"/>
                  </a:cubicBezTo>
                  <a:cubicBezTo>
                    <a:pt x="111" y="58"/>
                    <a:pt x="107" y="47"/>
                    <a:pt x="102" y="35"/>
                  </a:cubicBezTo>
                  <a:cubicBezTo>
                    <a:pt x="97" y="44"/>
                    <a:pt x="92" y="48"/>
                    <a:pt x="100" y="56"/>
                  </a:cubicBezTo>
                  <a:cubicBezTo>
                    <a:pt x="105" y="62"/>
                    <a:pt x="104" y="71"/>
                    <a:pt x="100" y="79"/>
                  </a:cubicBezTo>
                  <a:cubicBezTo>
                    <a:pt x="98" y="70"/>
                    <a:pt x="96" y="62"/>
                    <a:pt x="94" y="55"/>
                  </a:cubicBezTo>
                  <a:cubicBezTo>
                    <a:pt x="83" y="69"/>
                    <a:pt x="72" y="83"/>
                    <a:pt x="62" y="96"/>
                  </a:cubicBezTo>
                  <a:cubicBezTo>
                    <a:pt x="61" y="96"/>
                    <a:pt x="60" y="95"/>
                    <a:pt x="59" y="95"/>
                  </a:cubicBezTo>
                  <a:cubicBezTo>
                    <a:pt x="68" y="79"/>
                    <a:pt x="77" y="63"/>
                    <a:pt x="86" y="46"/>
                  </a:cubicBezTo>
                  <a:cubicBezTo>
                    <a:pt x="79" y="48"/>
                    <a:pt x="74" y="49"/>
                    <a:pt x="69" y="51"/>
                  </a:cubicBezTo>
                  <a:cubicBezTo>
                    <a:pt x="68" y="50"/>
                    <a:pt x="68" y="49"/>
                    <a:pt x="68" y="49"/>
                  </a:cubicBezTo>
                  <a:cubicBezTo>
                    <a:pt x="72" y="46"/>
                    <a:pt x="77" y="44"/>
                    <a:pt x="81" y="41"/>
                  </a:cubicBezTo>
                  <a:cubicBezTo>
                    <a:pt x="85" y="39"/>
                    <a:pt x="89" y="36"/>
                    <a:pt x="93" y="33"/>
                  </a:cubicBezTo>
                  <a:cubicBezTo>
                    <a:pt x="93" y="32"/>
                    <a:pt x="92" y="31"/>
                    <a:pt x="92" y="31"/>
                  </a:cubicBezTo>
                  <a:cubicBezTo>
                    <a:pt x="84" y="34"/>
                    <a:pt x="76" y="37"/>
                    <a:pt x="68" y="40"/>
                  </a:cubicBezTo>
                  <a:cubicBezTo>
                    <a:pt x="67" y="39"/>
                    <a:pt x="67" y="38"/>
                    <a:pt x="67" y="37"/>
                  </a:cubicBezTo>
                  <a:cubicBezTo>
                    <a:pt x="73" y="34"/>
                    <a:pt x="80" y="30"/>
                    <a:pt x="87" y="27"/>
                  </a:cubicBezTo>
                  <a:cubicBezTo>
                    <a:pt x="94" y="24"/>
                    <a:pt x="102" y="21"/>
                    <a:pt x="104" y="11"/>
                  </a:cubicBezTo>
                  <a:cubicBezTo>
                    <a:pt x="92" y="17"/>
                    <a:pt x="82" y="24"/>
                    <a:pt x="71" y="29"/>
                  </a:cubicBezTo>
                  <a:cubicBezTo>
                    <a:pt x="36" y="46"/>
                    <a:pt x="15" y="73"/>
                    <a:pt x="9" y="112"/>
                  </a:cubicBezTo>
                  <a:cubicBezTo>
                    <a:pt x="6" y="127"/>
                    <a:pt x="3" y="142"/>
                    <a:pt x="0" y="157"/>
                  </a:cubicBezTo>
                  <a:cubicBezTo>
                    <a:pt x="1" y="157"/>
                    <a:pt x="1" y="158"/>
                    <a:pt x="2" y="158"/>
                  </a:cubicBezTo>
                  <a:cubicBezTo>
                    <a:pt x="12" y="149"/>
                    <a:pt x="22" y="139"/>
                    <a:pt x="34" y="128"/>
                  </a:cubicBezTo>
                  <a:cubicBezTo>
                    <a:pt x="32" y="136"/>
                    <a:pt x="31" y="142"/>
                    <a:pt x="30" y="149"/>
                  </a:cubicBezTo>
                  <a:cubicBezTo>
                    <a:pt x="29" y="149"/>
                    <a:pt x="28" y="149"/>
                    <a:pt x="28" y="148"/>
                  </a:cubicBezTo>
                  <a:cubicBezTo>
                    <a:pt x="28" y="146"/>
                    <a:pt x="28" y="144"/>
                    <a:pt x="28" y="140"/>
                  </a:cubicBezTo>
                  <a:cubicBezTo>
                    <a:pt x="21" y="148"/>
                    <a:pt x="15" y="155"/>
                    <a:pt x="7" y="164"/>
                  </a:cubicBezTo>
                  <a:cubicBezTo>
                    <a:pt x="47" y="154"/>
                    <a:pt x="84" y="144"/>
                    <a:pt x="114" y="119"/>
                  </a:cubicBezTo>
                  <a:cubicBezTo>
                    <a:pt x="138" y="99"/>
                    <a:pt x="151" y="73"/>
                    <a:pt x="149" y="41"/>
                  </a:cubicBezTo>
                  <a:cubicBezTo>
                    <a:pt x="148" y="23"/>
                    <a:pt x="135" y="5"/>
                    <a:pt x="118" y="0"/>
                  </a:cubicBezTo>
                  <a:cubicBezTo>
                    <a:pt x="131" y="12"/>
                    <a:pt x="144" y="23"/>
                    <a:pt x="140" y="41"/>
                  </a:cubicBezTo>
                  <a:cubicBezTo>
                    <a:pt x="133" y="29"/>
                    <a:pt x="127" y="17"/>
                    <a:pt x="1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51">
              <a:extLst>
                <a:ext uri="{FF2B5EF4-FFF2-40B4-BE49-F238E27FC236}">
                  <a16:creationId xmlns:a16="http://schemas.microsoft.com/office/drawing/2014/main" id="{C507AA9D-BF82-441C-8079-5710BBA3EC94}"/>
                </a:ext>
              </a:extLst>
            </p:cNvPr>
            <p:cNvSpPr>
              <a:spLocks/>
            </p:cNvSpPr>
            <p:nvPr/>
          </p:nvSpPr>
          <p:spPr bwMode="auto">
            <a:xfrm>
              <a:off x="9470570" y="695011"/>
              <a:ext cx="1138813" cy="594527"/>
            </a:xfrm>
            <a:custGeom>
              <a:avLst/>
              <a:gdLst>
                <a:gd name="T0" fmla="*/ 3 w 356"/>
                <a:gd name="T1" fmla="*/ 185 h 188"/>
                <a:gd name="T2" fmla="*/ 4 w 356"/>
                <a:gd name="T3" fmla="*/ 188 h 188"/>
                <a:gd name="T4" fmla="*/ 15 w 356"/>
                <a:gd name="T5" fmla="*/ 187 h 188"/>
                <a:gd name="T6" fmla="*/ 165 w 356"/>
                <a:gd name="T7" fmla="*/ 135 h 188"/>
                <a:gd name="T8" fmla="*/ 331 w 356"/>
                <a:gd name="T9" fmla="*/ 55 h 188"/>
                <a:gd name="T10" fmla="*/ 337 w 356"/>
                <a:gd name="T11" fmla="*/ 51 h 188"/>
                <a:gd name="T12" fmla="*/ 356 w 356"/>
                <a:gd name="T13" fmla="*/ 0 h 188"/>
                <a:gd name="T14" fmla="*/ 0 w 356"/>
                <a:gd name="T15" fmla="*/ 164 h 188"/>
                <a:gd name="T16" fmla="*/ 12 w 356"/>
                <a:gd name="T17" fmla="*/ 165 h 188"/>
                <a:gd name="T18" fmla="*/ 49 w 356"/>
                <a:gd name="T19" fmla="*/ 155 h 188"/>
                <a:gd name="T20" fmla="*/ 86 w 356"/>
                <a:gd name="T21" fmla="*/ 144 h 188"/>
                <a:gd name="T22" fmla="*/ 2 w 356"/>
                <a:gd name="T23" fmla="*/ 173 h 188"/>
                <a:gd name="T24" fmla="*/ 9 w 356"/>
                <a:gd name="T25" fmla="*/ 177 h 188"/>
                <a:gd name="T26" fmla="*/ 30 w 356"/>
                <a:gd name="T27" fmla="*/ 171 h 188"/>
                <a:gd name="T28" fmla="*/ 48 w 356"/>
                <a:gd name="T29" fmla="*/ 169 h 188"/>
                <a:gd name="T30" fmla="*/ 3 w 356"/>
                <a:gd name="T31"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188">
                  <a:moveTo>
                    <a:pt x="3" y="185"/>
                  </a:moveTo>
                  <a:cubicBezTo>
                    <a:pt x="3" y="186"/>
                    <a:pt x="4" y="187"/>
                    <a:pt x="4" y="188"/>
                  </a:cubicBezTo>
                  <a:cubicBezTo>
                    <a:pt x="8" y="188"/>
                    <a:pt x="11" y="187"/>
                    <a:pt x="15" y="187"/>
                  </a:cubicBezTo>
                  <a:cubicBezTo>
                    <a:pt x="66" y="173"/>
                    <a:pt x="117" y="157"/>
                    <a:pt x="165" y="135"/>
                  </a:cubicBezTo>
                  <a:cubicBezTo>
                    <a:pt x="221" y="109"/>
                    <a:pt x="276" y="82"/>
                    <a:pt x="331" y="55"/>
                  </a:cubicBezTo>
                  <a:cubicBezTo>
                    <a:pt x="333" y="54"/>
                    <a:pt x="335" y="53"/>
                    <a:pt x="337" y="51"/>
                  </a:cubicBezTo>
                  <a:cubicBezTo>
                    <a:pt x="347" y="36"/>
                    <a:pt x="351" y="19"/>
                    <a:pt x="356" y="0"/>
                  </a:cubicBezTo>
                  <a:cubicBezTo>
                    <a:pt x="244" y="71"/>
                    <a:pt x="130" y="135"/>
                    <a:pt x="0" y="164"/>
                  </a:cubicBezTo>
                  <a:cubicBezTo>
                    <a:pt x="4" y="165"/>
                    <a:pt x="8" y="166"/>
                    <a:pt x="12" y="165"/>
                  </a:cubicBezTo>
                  <a:cubicBezTo>
                    <a:pt x="24" y="162"/>
                    <a:pt x="36" y="159"/>
                    <a:pt x="49" y="155"/>
                  </a:cubicBezTo>
                  <a:cubicBezTo>
                    <a:pt x="61" y="152"/>
                    <a:pt x="74" y="148"/>
                    <a:pt x="86" y="144"/>
                  </a:cubicBezTo>
                  <a:cubicBezTo>
                    <a:pt x="61" y="162"/>
                    <a:pt x="31" y="166"/>
                    <a:pt x="2" y="173"/>
                  </a:cubicBezTo>
                  <a:cubicBezTo>
                    <a:pt x="4" y="175"/>
                    <a:pt x="7" y="178"/>
                    <a:pt x="9" y="177"/>
                  </a:cubicBezTo>
                  <a:cubicBezTo>
                    <a:pt x="16" y="176"/>
                    <a:pt x="23" y="173"/>
                    <a:pt x="30" y="171"/>
                  </a:cubicBezTo>
                  <a:cubicBezTo>
                    <a:pt x="36" y="170"/>
                    <a:pt x="42" y="170"/>
                    <a:pt x="48" y="169"/>
                  </a:cubicBezTo>
                  <a:cubicBezTo>
                    <a:pt x="34" y="179"/>
                    <a:pt x="17" y="177"/>
                    <a:pt x="3" y="1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52">
              <a:extLst>
                <a:ext uri="{FF2B5EF4-FFF2-40B4-BE49-F238E27FC236}">
                  <a16:creationId xmlns:a16="http://schemas.microsoft.com/office/drawing/2014/main" id="{91E2C556-DF01-45A9-8B24-E51D72CD0238}"/>
                </a:ext>
              </a:extLst>
            </p:cNvPr>
            <p:cNvSpPr>
              <a:spLocks/>
            </p:cNvSpPr>
            <p:nvPr/>
          </p:nvSpPr>
          <p:spPr bwMode="auto">
            <a:xfrm>
              <a:off x="8122416" y="1465385"/>
              <a:ext cx="410308" cy="477297"/>
            </a:xfrm>
            <a:custGeom>
              <a:avLst/>
              <a:gdLst>
                <a:gd name="T0" fmla="*/ 17 w 129"/>
                <a:gd name="T1" fmla="*/ 57 h 148"/>
                <a:gd name="T2" fmla="*/ 18 w 129"/>
                <a:gd name="T3" fmla="*/ 60 h 148"/>
                <a:gd name="T4" fmla="*/ 32 w 129"/>
                <a:gd name="T5" fmla="*/ 58 h 148"/>
                <a:gd name="T6" fmla="*/ 13 w 129"/>
                <a:gd name="T7" fmla="*/ 79 h 148"/>
                <a:gd name="T8" fmla="*/ 22 w 129"/>
                <a:gd name="T9" fmla="*/ 79 h 148"/>
                <a:gd name="T10" fmla="*/ 10 w 129"/>
                <a:gd name="T11" fmla="*/ 97 h 148"/>
                <a:gd name="T12" fmla="*/ 18 w 129"/>
                <a:gd name="T13" fmla="*/ 98 h 148"/>
                <a:gd name="T14" fmla="*/ 10 w 129"/>
                <a:gd name="T15" fmla="*/ 125 h 148"/>
                <a:gd name="T16" fmla="*/ 0 w 129"/>
                <a:gd name="T17" fmla="*/ 147 h 148"/>
                <a:gd name="T18" fmla="*/ 3 w 129"/>
                <a:gd name="T19" fmla="*/ 148 h 148"/>
                <a:gd name="T20" fmla="*/ 49 w 129"/>
                <a:gd name="T21" fmla="*/ 127 h 148"/>
                <a:gd name="T22" fmla="*/ 67 w 129"/>
                <a:gd name="T23" fmla="*/ 109 h 148"/>
                <a:gd name="T24" fmla="*/ 73 w 129"/>
                <a:gd name="T25" fmla="*/ 100 h 148"/>
                <a:gd name="T26" fmla="*/ 73 w 129"/>
                <a:gd name="T27" fmla="*/ 112 h 148"/>
                <a:gd name="T28" fmla="*/ 95 w 129"/>
                <a:gd name="T29" fmla="*/ 82 h 148"/>
                <a:gd name="T30" fmla="*/ 97 w 129"/>
                <a:gd name="T31" fmla="*/ 90 h 148"/>
                <a:gd name="T32" fmla="*/ 119 w 129"/>
                <a:gd name="T33" fmla="*/ 0 h 148"/>
                <a:gd name="T34" fmla="*/ 115 w 129"/>
                <a:gd name="T35" fmla="*/ 6 h 148"/>
                <a:gd name="T36" fmla="*/ 109 w 129"/>
                <a:gd name="T37" fmla="*/ 20 h 148"/>
                <a:gd name="T38" fmla="*/ 109 w 129"/>
                <a:gd name="T39" fmla="*/ 35 h 148"/>
                <a:gd name="T40" fmla="*/ 108 w 129"/>
                <a:gd name="T41" fmla="*/ 35 h 148"/>
                <a:gd name="T42" fmla="*/ 103 w 129"/>
                <a:gd name="T43" fmla="*/ 16 h 148"/>
                <a:gd name="T44" fmla="*/ 100 w 129"/>
                <a:gd name="T45" fmla="*/ 16 h 148"/>
                <a:gd name="T46" fmla="*/ 100 w 129"/>
                <a:gd name="T47" fmla="*/ 51 h 148"/>
                <a:gd name="T48" fmla="*/ 97 w 129"/>
                <a:gd name="T49" fmla="*/ 51 h 148"/>
                <a:gd name="T50" fmla="*/ 93 w 129"/>
                <a:gd name="T51" fmla="*/ 24 h 148"/>
                <a:gd name="T52" fmla="*/ 82 w 129"/>
                <a:gd name="T53" fmla="*/ 64 h 148"/>
                <a:gd name="T54" fmla="*/ 82 w 129"/>
                <a:gd name="T55" fmla="*/ 36 h 148"/>
                <a:gd name="T56" fmla="*/ 71 w 129"/>
                <a:gd name="T57" fmla="*/ 45 h 148"/>
                <a:gd name="T58" fmla="*/ 106 w 129"/>
                <a:gd name="T59" fmla="*/ 3 h 148"/>
                <a:gd name="T60" fmla="*/ 104 w 129"/>
                <a:gd name="T61" fmla="*/ 1 h 148"/>
                <a:gd name="T62" fmla="*/ 71 w 129"/>
                <a:gd name="T63" fmla="*/ 4 h 148"/>
                <a:gd name="T64" fmla="*/ 81 w 129"/>
                <a:gd name="T65" fmla="*/ 10 h 148"/>
                <a:gd name="T66" fmla="*/ 49 w 129"/>
                <a:gd name="T67" fmla="*/ 17 h 148"/>
                <a:gd name="T68" fmla="*/ 55 w 129"/>
                <a:gd name="T69" fmla="*/ 18 h 148"/>
                <a:gd name="T70" fmla="*/ 62 w 129"/>
                <a:gd name="T71" fmla="*/ 20 h 148"/>
                <a:gd name="T72" fmla="*/ 31 w 129"/>
                <a:gd name="T73" fmla="*/ 34 h 148"/>
                <a:gd name="T74" fmla="*/ 43 w 129"/>
                <a:gd name="T75" fmla="*/ 33 h 148"/>
                <a:gd name="T76" fmla="*/ 52 w 129"/>
                <a:gd name="T77" fmla="*/ 34 h 148"/>
                <a:gd name="T78" fmla="*/ 23 w 129"/>
                <a:gd name="T79" fmla="*/ 47 h 148"/>
                <a:gd name="T80" fmla="*/ 43 w 129"/>
                <a:gd name="T81" fmla="*/ 45 h 148"/>
                <a:gd name="T82" fmla="*/ 44 w 129"/>
                <a:gd name="T83" fmla="*/ 47 h 148"/>
                <a:gd name="T84" fmla="*/ 17 w 129"/>
                <a:gd name="T85" fmla="*/ 5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48">
                  <a:moveTo>
                    <a:pt x="17" y="57"/>
                  </a:moveTo>
                  <a:cubicBezTo>
                    <a:pt x="18" y="58"/>
                    <a:pt x="18" y="59"/>
                    <a:pt x="18" y="60"/>
                  </a:cubicBezTo>
                  <a:cubicBezTo>
                    <a:pt x="23" y="60"/>
                    <a:pt x="27" y="59"/>
                    <a:pt x="32" y="58"/>
                  </a:cubicBezTo>
                  <a:cubicBezTo>
                    <a:pt x="27" y="67"/>
                    <a:pt x="10" y="63"/>
                    <a:pt x="13" y="79"/>
                  </a:cubicBezTo>
                  <a:cubicBezTo>
                    <a:pt x="16" y="79"/>
                    <a:pt x="18" y="79"/>
                    <a:pt x="22" y="79"/>
                  </a:cubicBezTo>
                  <a:cubicBezTo>
                    <a:pt x="9" y="88"/>
                    <a:pt x="9" y="88"/>
                    <a:pt x="10" y="97"/>
                  </a:cubicBezTo>
                  <a:cubicBezTo>
                    <a:pt x="12" y="97"/>
                    <a:pt x="15" y="97"/>
                    <a:pt x="18" y="98"/>
                  </a:cubicBezTo>
                  <a:cubicBezTo>
                    <a:pt x="7" y="105"/>
                    <a:pt x="3" y="120"/>
                    <a:pt x="10" y="125"/>
                  </a:cubicBezTo>
                  <a:cubicBezTo>
                    <a:pt x="7" y="133"/>
                    <a:pt x="4" y="140"/>
                    <a:pt x="0" y="147"/>
                  </a:cubicBezTo>
                  <a:cubicBezTo>
                    <a:pt x="1" y="147"/>
                    <a:pt x="2" y="148"/>
                    <a:pt x="3" y="148"/>
                  </a:cubicBezTo>
                  <a:cubicBezTo>
                    <a:pt x="18" y="141"/>
                    <a:pt x="34" y="134"/>
                    <a:pt x="49" y="127"/>
                  </a:cubicBezTo>
                  <a:cubicBezTo>
                    <a:pt x="57" y="123"/>
                    <a:pt x="66" y="120"/>
                    <a:pt x="67" y="109"/>
                  </a:cubicBezTo>
                  <a:cubicBezTo>
                    <a:pt x="68" y="106"/>
                    <a:pt x="70" y="104"/>
                    <a:pt x="73" y="100"/>
                  </a:cubicBezTo>
                  <a:cubicBezTo>
                    <a:pt x="73" y="105"/>
                    <a:pt x="73" y="108"/>
                    <a:pt x="73" y="112"/>
                  </a:cubicBezTo>
                  <a:cubicBezTo>
                    <a:pt x="85" y="106"/>
                    <a:pt x="90" y="94"/>
                    <a:pt x="95" y="82"/>
                  </a:cubicBezTo>
                  <a:cubicBezTo>
                    <a:pt x="96" y="85"/>
                    <a:pt x="96" y="87"/>
                    <a:pt x="97" y="90"/>
                  </a:cubicBezTo>
                  <a:cubicBezTo>
                    <a:pt x="120" y="64"/>
                    <a:pt x="129" y="35"/>
                    <a:pt x="119" y="0"/>
                  </a:cubicBezTo>
                  <a:cubicBezTo>
                    <a:pt x="117" y="4"/>
                    <a:pt x="116" y="6"/>
                    <a:pt x="115" y="6"/>
                  </a:cubicBezTo>
                  <a:cubicBezTo>
                    <a:pt x="106" y="8"/>
                    <a:pt x="108" y="13"/>
                    <a:pt x="109" y="20"/>
                  </a:cubicBezTo>
                  <a:cubicBezTo>
                    <a:pt x="110" y="25"/>
                    <a:pt x="109" y="30"/>
                    <a:pt x="109" y="35"/>
                  </a:cubicBezTo>
                  <a:cubicBezTo>
                    <a:pt x="109" y="35"/>
                    <a:pt x="109" y="35"/>
                    <a:pt x="108" y="35"/>
                  </a:cubicBezTo>
                  <a:cubicBezTo>
                    <a:pt x="106" y="29"/>
                    <a:pt x="105" y="23"/>
                    <a:pt x="103" y="16"/>
                  </a:cubicBezTo>
                  <a:cubicBezTo>
                    <a:pt x="102" y="16"/>
                    <a:pt x="101" y="16"/>
                    <a:pt x="100" y="16"/>
                  </a:cubicBezTo>
                  <a:cubicBezTo>
                    <a:pt x="100" y="28"/>
                    <a:pt x="100" y="40"/>
                    <a:pt x="100" y="51"/>
                  </a:cubicBezTo>
                  <a:cubicBezTo>
                    <a:pt x="99" y="51"/>
                    <a:pt x="98" y="51"/>
                    <a:pt x="97" y="51"/>
                  </a:cubicBezTo>
                  <a:cubicBezTo>
                    <a:pt x="96" y="43"/>
                    <a:pt x="95" y="34"/>
                    <a:pt x="93" y="24"/>
                  </a:cubicBezTo>
                  <a:cubicBezTo>
                    <a:pt x="80" y="37"/>
                    <a:pt x="92" y="52"/>
                    <a:pt x="82" y="64"/>
                  </a:cubicBezTo>
                  <a:cubicBezTo>
                    <a:pt x="82" y="55"/>
                    <a:pt x="82" y="46"/>
                    <a:pt x="82" y="36"/>
                  </a:cubicBezTo>
                  <a:cubicBezTo>
                    <a:pt x="78" y="39"/>
                    <a:pt x="76" y="41"/>
                    <a:pt x="71" y="45"/>
                  </a:cubicBezTo>
                  <a:cubicBezTo>
                    <a:pt x="78" y="25"/>
                    <a:pt x="94" y="15"/>
                    <a:pt x="106" y="3"/>
                  </a:cubicBezTo>
                  <a:cubicBezTo>
                    <a:pt x="105" y="2"/>
                    <a:pt x="105" y="1"/>
                    <a:pt x="104" y="1"/>
                  </a:cubicBezTo>
                  <a:cubicBezTo>
                    <a:pt x="94" y="1"/>
                    <a:pt x="84" y="2"/>
                    <a:pt x="71" y="4"/>
                  </a:cubicBezTo>
                  <a:cubicBezTo>
                    <a:pt x="76" y="7"/>
                    <a:pt x="78" y="8"/>
                    <a:pt x="81" y="10"/>
                  </a:cubicBezTo>
                  <a:cubicBezTo>
                    <a:pt x="69" y="12"/>
                    <a:pt x="58" y="10"/>
                    <a:pt x="49" y="17"/>
                  </a:cubicBezTo>
                  <a:cubicBezTo>
                    <a:pt x="51" y="18"/>
                    <a:pt x="53" y="18"/>
                    <a:pt x="55" y="18"/>
                  </a:cubicBezTo>
                  <a:cubicBezTo>
                    <a:pt x="57" y="18"/>
                    <a:pt x="58" y="19"/>
                    <a:pt x="62" y="20"/>
                  </a:cubicBezTo>
                  <a:cubicBezTo>
                    <a:pt x="50" y="24"/>
                    <a:pt x="38" y="23"/>
                    <a:pt x="31" y="34"/>
                  </a:cubicBezTo>
                  <a:cubicBezTo>
                    <a:pt x="36" y="34"/>
                    <a:pt x="39" y="33"/>
                    <a:pt x="43" y="33"/>
                  </a:cubicBezTo>
                  <a:cubicBezTo>
                    <a:pt x="46" y="33"/>
                    <a:pt x="49" y="33"/>
                    <a:pt x="52" y="34"/>
                  </a:cubicBezTo>
                  <a:cubicBezTo>
                    <a:pt x="42" y="37"/>
                    <a:pt x="30" y="34"/>
                    <a:pt x="23" y="47"/>
                  </a:cubicBezTo>
                  <a:cubicBezTo>
                    <a:pt x="31" y="46"/>
                    <a:pt x="37" y="46"/>
                    <a:pt x="43" y="45"/>
                  </a:cubicBezTo>
                  <a:cubicBezTo>
                    <a:pt x="43" y="46"/>
                    <a:pt x="44" y="46"/>
                    <a:pt x="44" y="47"/>
                  </a:cubicBezTo>
                  <a:cubicBezTo>
                    <a:pt x="35" y="50"/>
                    <a:pt x="26" y="54"/>
                    <a:pt x="17"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53">
              <a:extLst>
                <a:ext uri="{FF2B5EF4-FFF2-40B4-BE49-F238E27FC236}">
                  <a16:creationId xmlns:a16="http://schemas.microsoft.com/office/drawing/2014/main" id="{5E21D86E-E7F5-497C-B1C4-B0BD4D0B1F78}"/>
                </a:ext>
              </a:extLst>
            </p:cNvPr>
            <p:cNvSpPr>
              <a:spLocks/>
            </p:cNvSpPr>
            <p:nvPr/>
          </p:nvSpPr>
          <p:spPr bwMode="auto">
            <a:xfrm>
              <a:off x="9060262" y="1080198"/>
              <a:ext cx="410308" cy="510791"/>
            </a:xfrm>
            <a:custGeom>
              <a:avLst/>
              <a:gdLst>
                <a:gd name="T0" fmla="*/ 11 w 129"/>
                <a:gd name="T1" fmla="*/ 117 h 159"/>
                <a:gd name="T2" fmla="*/ 8 w 129"/>
                <a:gd name="T3" fmla="*/ 118 h 159"/>
                <a:gd name="T4" fmla="*/ 3 w 129"/>
                <a:gd name="T5" fmla="*/ 100 h 159"/>
                <a:gd name="T6" fmla="*/ 0 w 129"/>
                <a:gd name="T7" fmla="*/ 107 h 159"/>
                <a:gd name="T8" fmla="*/ 29 w 129"/>
                <a:gd name="T9" fmla="*/ 141 h 159"/>
                <a:gd name="T10" fmla="*/ 120 w 129"/>
                <a:gd name="T11" fmla="*/ 106 h 159"/>
                <a:gd name="T12" fmla="*/ 123 w 129"/>
                <a:gd name="T13" fmla="*/ 49 h 159"/>
                <a:gd name="T14" fmla="*/ 105 w 129"/>
                <a:gd name="T15" fmla="*/ 23 h 159"/>
                <a:gd name="T16" fmla="*/ 1 w 129"/>
                <a:gd name="T17" fmla="*/ 56 h 159"/>
                <a:gd name="T18" fmla="*/ 14 w 129"/>
                <a:gd name="T19" fmla="*/ 41 h 159"/>
                <a:gd name="T20" fmla="*/ 16 w 129"/>
                <a:gd name="T21" fmla="*/ 42 h 159"/>
                <a:gd name="T22" fmla="*/ 12 w 129"/>
                <a:gd name="T23" fmla="*/ 54 h 159"/>
                <a:gd name="T24" fmla="*/ 14 w 129"/>
                <a:gd name="T25" fmla="*/ 55 h 159"/>
                <a:gd name="T26" fmla="*/ 26 w 129"/>
                <a:gd name="T27" fmla="*/ 38 h 159"/>
                <a:gd name="T28" fmla="*/ 29 w 129"/>
                <a:gd name="T29" fmla="*/ 40 h 159"/>
                <a:gd name="T30" fmla="*/ 23 w 129"/>
                <a:gd name="T31" fmla="*/ 53 h 159"/>
                <a:gd name="T32" fmla="*/ 26 w 129"/>
                <a:gd name="T33" fmla="*/ 55 h 159"/>
                <a:gd name="T34" fmla="*/ 31 w 129"/>
                <a:gd name="T35" fmla="*/ 48 h 159"/>
                <a:gd name="T36" fmla="*/ 47 w 129"/>
                <a:gd name="T37" fmla="*/ 36 h 159"/>
                <a:gd name="T38" fmla="*/ 36 w 129"/>
                <a:gd name="T39" fmla="*/ 50 h 159"/>
                <a:gd name="T40" fmla="*/ 43 w 129"/>
                <a:gd name="T41" fmla="*/ 47 h 159"/>
                <a:gd name="T42" fmla="*/ 85 w 129"/>
                <a:gd name="T43" fmla="*/ 62 h 159"/>
                <a:gd name="T44" fmla="*/ 86 w 129"/>
                <a:gd name="T45" fmla="*/ 86 h 159"/>
                <a:gd name="T46" fmla="*/ 63 w 129"/>
                <a:gd name="T47" fmla="*/ 111 h 159"/>
                <a:gd name="T48" fmla="*/ 35 w 129"/>
                <a:gd name="T49" fmla="*/ 102 h 159"/>
                <a:gd name="T50" fmla="*/ 31 w 129"/>
                <a:gd name="T51" fmla="*/ 100 h 159"/>
                <a:gd name="T52" fmla="*/ 29 w 129"/>
                <a:gd name="T53" fmla="*/ 103 h 159"/>
                <a:gd name="T54" fmla="*/ 46 w 129"/>
                <a:gd name="T55" fmla="*/ 115 h 159"/>
                <a:gd name="T56" fmla="*/ 21 w 129"/>
                <a:gd name="T57" fmla="*/ 98 h 159"/>
                <a:gd name="T58" fmla="*/ 19 w 129"/>
                <a:gd name="T59" fmla="*/ 100 h 159"/>
                <a:gd name="T60" fmla="*/ 25 w 129"/>
                <a:gd name="T61" fmla="*/ 117 h 159"/>
                <a:gd name="T62" fmla="*/ 22 w 129"/>
                <a:gd name="T63" fmla="*/ 118 h 159"/>
                <a:gd name="T64" fmla="*/ 11 w 129"/>
                <a:gd name="T65" fmla="*/ 99 h 159"/>
                <a:gd name="T66" fmla="*/ 8 w 129"/>
                <a:gd name="T67" fmla="*/ 100 h 159"/>
                <a:gd name="T68" fmla="*/ 11 w 129"/>
                <a:gd name="T69" fmla="*/ 1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9" h="159">
                  <a:moveTo>
                    <a:pt x="11" y="117"/>
                  </a:moveTo>
                  <a:cubicBezTo>
                    <a:pt x="10" y="117"/>
                    <a:pt x="9" y="118"/>
                    <a:pt x="8" y="118"/>
                  </a:cubicBezTo>
                  <a:cubicBezTo>
                    <a:pt x="6" y="112"/>
                    <a:pt x="4" y="106"/>
                    <a:pt x="3" y="100"/>
                  </a:cubicBezTo>
                  <a:cubicBezTo>
                    <a:pt x="1" y="103"/>
                    <a:pt x="0" y="105"/>
                    <a:pt x="0" y="107"/>
                  </a:cubicBezTo>
                  <a:cubicBezTo>
                    <a:pt x="2" y="126"/>
                    <a:pt x="15" y="134"/>
                    <a:pt x="29" y="141"/>
                  </a:cubicBezTo>
                  <a:cubicBezTo>
                    <a:pt x="64" y="159"/>
                    <a:pt x="108" y="139"/>
                    <a:pt x="120" y="106"/>
                  </a:cubicBezTo>
                  <a:cubicBezTo>
                    <a:pt x="127" y="88"/>
                    <a:pt x="129" y="68"/>
                    <a:pt x="123" y="49"/>
                  </a:cubicBezTo>
                  <a:cubicBezTo>
                    <a:pt x="119" y="39"/>
                    <a:pt x="113" y="29"/>
                    <a:pt x="105" y="23"/>
                  </a:cubicBezTo>
                  <a:cubicBezTo>
                    <a:pt x="71" y="0"/>
                    <a:pt x="16" y="17"/>
                    <a:pt x="1" y="56"/>
                  </a:cubicBezTo>
                  <a:cubicBezTo>
                    <a:pt x="5" y="51"/>
                    <a:pt x="10" y="46"/>
                    <a:pt x="14" y="41"/>
                  </a:cubicBezTo>
                  <a:cubicBezTo>
                    <a:pt x="15" y="41"/>
                    <a:pt x="15" y="42"/>
                    <a:pt x="16" y="42"/>
                  </a:cubicBezTo>
                  <a:cubicBezTo>
                    <a:pt x="14" y="46"/>
                    <a:pt x="13" y="50"/>
                    <a:pt x="12" y="54"/>
                  </a:cubicBezTo>
                  <a:cubicBezTo>
                    <a:pt x="12" y="54"/>
                    <a:pt x="13" y="55"/>
                    <a:pt x="14" y="55"/>
                  </a:cubicBezTo>
                  <a:cubicBezTo>
                    <a:pt x="18" y="50"/>
                    <a:pt x="22" y="44"/>
                    <a:pt x="26" y="38"/>
                  </a:cubicBezTo>
                  <a:cubicBezTo>
                    <a:pt x="27" y="39"/>
                    <a:pt x="28" y="39"/>
                    <a:pt x="29" y="40"/>
                  </a:cubicBezTo>
                  <a:cubicBezTo>
                    <a:pt x="27" y="44"/>
                    <a:pt x="25" y="49"/>
                    <a:pt x="23" y="53"/>
                  </a:cubicBezTo>
                  <a:cubicBezTo>
                    <a:pt x="24" y="54"/>
                    <a:pt x="25" y="54"/>
                    <a:pt x="26" y="55"/>
                  </a:cubicBezTo>
                  <a:cubicBezTo>
                    <a:pt x="28" y="53"/>
                    <a:pt x="30" y="50"/>
                    <a:pt x="31" y="48"/>
                  </a:cubicBezTo>
                  <a:cubicBezTo>
                    <a:pt x="36" y="38"/>
                    <a:pt x="38" y="36"/>
                    <a:pt x="47" y="36"/>
                  </a:cubicBezTo>
                  <a:cubicBezTo>
                    <a:pt x="43" y="41"/>
                    <a:pt x="40" y="45"/>
                    <a:pt x="36" y="50"/>
                  </a:cubicBezTo>
                  <a:cubicBezTo>
                    <a:pt x="39" y="50"/>
                    <a:pt x="41" y="49"/>
                    <a:pt x="43" y="47"/>
                  </a:cubicBezTo>
                  <a:cubicBezTo>
                    <a:pt x="61" y="35"/>
                    <a:pt x="79" y="41"/>
                    <a:pt x="85" y="62"/>
                  </a:cubicBezTo>
                  <a:cubicBezTo>
                    <a:pt x="87" y="70"/>
                    <a:pt x="88" y="78"/>
                    <a:pt x="86" y="86"/>
                  </a:cubicBezTo>
                  <a:cubicBezTo>
                    <a:pt x="84" y="99"/>
                    <a:pt x="75" y="107"/>
                    <a:pt x="63" y="111"/>
                  </a:cubicBezTo>
                  <a:cubicBezTo>
                    <a:pt x="52" y="115"/>
                    <a:pt x="42" y="112"/>
                    <a:pt x="35" y="102"/>
                  </a:cubicBezTo>
                  <a:cubicBezTo>
                    <a:pt x="34" y="101"/>
                    <a:pt x="32" y="100"/>
                    <a:pt x="31" y="100"/>
                  </a:cubicBezTo>
                  <a:cubicBezTo>
                    <a:pt x="30" y="101"/>
                    <a:pt x="29" y="102"/>
                    <a:pt x="29" y="103"/>
                  </a:cubicBezTo>
                  <a:cubicBezTo>
                    <a:pt x="34" y="107"/>
                    <a:pt x="39" y="111"/>
                    <a:pt x="46" y="115"/>
                  </a:cubicBezTo>
                  <a:cubicBezTo>
                    <a:pt x="30" y="119"/>
                    <a:pt x="29" y="104"/>
                    <a:pt x="21" y="98"/>
                  </a:cubicBezTo>
                  <a:cubicBezTo>
                    <a:pt x="20" y="99"/>
                    <a:pt x="19" y="99"/>
                    <a:pt x="19" y="100"/>
                  </a:cubicBezTo>
                  <a:cubicBezTo>
                    <a:pt x="21" y="105"/>
                    <a:pt x="23" y="111"/>
                    <a:pt x="25" y="117"/>
                  </a:cubicBezTo>
                  <a:cubicBezTo>
                    <a:pt x="24" y="117"/>
                    <a:pt x="23" y="118"/>
                    <a:pt x="22" y="118"/>
                  </a:cubicBezTo>
                  <a:cubicBezTo>
                    <a:pt x="18" y="112"/>
                    <a:pt x="14" y="105"/>
                    <a:pt x="11" y="99"/>
                  </a:cubicBezTo>
                  <a:cubicBezTo>
                    <a:pt x="10" y="99"/>
                    <a:pt x="9" y="99"/>
                    <a:pt x="8" y="100"/>
                  </a:cubicBezTo>
                  <a:cubicBezTo>
                    <a:pt x="9" y="105"/>
                    <a:pt x="10" y="111"/>
                    <a:pt x="11" y="1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54">
              <a:extLst>
                <a:ext uri="{FF2B5EF4-FFF2-40B4-BE49-F238E27FC236}">
                  <a16:creationId xmlns:a16="http://schemas.microsoft.com/office/drawing/2014/main" id="{EA6C1888-D01C-46DD-8CD4-593EA869C1F3}"/>
                </a:ext>
              </a:extLst>
            </p:cNvPr>
            <p:cNvSpPr>
              <a:spLocks/>
            </p:cNvSpPr>
            <p:nvPr/>
          </p:nvSpPr>
          <p:spPr bwMode="auto">
            <a:xfrm>
              <a:off x="9319845" y="669890"/>
              <a:ext cx="577780" cy="309824"/>
            </a:xfrm>
            <a:custGeom>
              <a:avLst/>
              <a:gdLst>
                <a:gd name="T0" fmla="*/ 171 w 181"/>
                <a:gd name="T1" fmla="*/ 97 h 99"/>
                <a:gd name="T2" fmla="*/ 173 w 181"/>
                <a:gd name="T3" fmla="*/ 99 h 99"/>
                <a:gd name="T4" fmla="*/ 177 w 181"/>
                <a:gd name="T5" fmla="*/ 91 h 99"/>
                <a:gd name="T6" fmla="*/ 162 w 181"/>
                <a:gd name="T7" fmla="*/ 47 h 99"/>
                <a:gd name="T8" fmla="*/ 100 w 181"/>
                <a:gd name="T9" fmla="*/ 13 h 99"/>
                <a:gd name="T10" fmla="*/ 100 w 181"/>
                <a:gd name="T11" fmla="*/ 16 h 99"/>
                <a:gd name="T12" fmla="*/ 76 w 181"/>
                <a:gd name="T13" fmla="*/ 3 h 99"/>
                <a:gd name="T14" fmla="*/ 78 w 181"/>
                <a:gd name="T15" fmla="*/ 17 h 99"/>
                <a:gd name="T16" fmla="*/ 73 w 181"/>
                <a:gd name="T17" fmla="*/ 11 h 99"/>
                <a:gd name="T18" fmla="*/ 66 w 181"/>
                <a:gd name="T19" fmla="*/ 3 h 99"/>
                <a:gd name="T20" fmla="*/ 64 w 181"/>
                <a:gd name="T21" fmla="*/ 8 h 99"/>
                <a:gd name="T22" fmla="*/ 52 w 181"/>
                <a:gd name="T23" fmla="*/ 2 h 99"/>
                <a:gd name="T24" fmla="*/ 42 w 181"/>
                <a:gd name="T25" fmla="*/ 7 h 99"/>
                <a:gd name="T26" fmla="*/ 32 w 181"/>
                <a:gd name="T27" fmla="*/ 0 h 99"/>
                <a:gd name="T28" fmla="*/ 35 w 181"/>
                <a:gd name="T29" fmla="*/ 13 h 99"/>
                <a:gd name="T30" fmla="*/ 0 w 181"/>
                <a:gd name="T31" fmla="*/ 6 h 99"/>
                <a:gd name="T32" fmla="*/ 52 w 181"/>
                <a:gd name="T33" fmla="*/ 38 h 99"/>
                <a:gd name="T34" fmla="*/ 61 w 181"/>
                <a:gd name="T35" fmla="*/ 38 h 99"/>
                <a:gd name="T36" fmla="*/ 65 w 181"/>
                <a:gd name="T37" fmla="*/ 48 h 99"/>
                <a:gd name="T38" fmla="*/ 67 w 181"/>
                <a:gd name="T39" fmla="*/ 47 h 99"/>
                <a:gd name="T40" fmla="*/ 68 w 181"/>
                <a:gd name="T41" fmla="*/ 37 h 99"/>
                <a:gd name="T42" fmla="*/ 86 w 181"/>
                <a:gd name="T43" fmla="*/ 60 h 99"/>
                <a:gd name="T44" fmla="*/ 87 w 181"/>
                <a:gd name="T45" fmla="*/ 49 h 99"/>
                <a:gd name="T46" fmla="*/ 91 w 181"/>
                <a:gd name="T47" fmla="*/ 61 h 99"/>
                <a:gd name="T48" fmla="*/ 100 w 181"/>
                <a:gd name="T49" fmla="*/ 70 h 99"/>
                <a:gd name="T50" fmla="*/ 101 w 181"/>
                <a:gd name="T51" fmla="*/ 54 h 99"/>
                <a:gd name="T52" fmla="*/ 104 w 181"/>
                <a:gd name="T53" fmla="*/ 52 h 99"/>
                <a:gd name="T54" fmla="*/ 128 w 181"/>
                <a:gd name="T55" fmla="*/ 82 h 99"/>
                <a:gd name="T56" fmla="*/ 129 w 181"/>
                <a:gd name="T57" fmla="*/ 64 h 99"/>
                <a:gd name="T58" fmla="*/ 134 w 181"/>
                <a:gd name="T59" fmla="*/ 79 h 99"/>
                <a:gd name="T60" fmla="*/ 144 w 181"/>
                <a:gd name="T61" fmla="*/ 88 h 99"/>
                <a:gd name="T62" fmla="*/ 142 w 181"/>
                <a:gd name="T63" fmla="*/ 68 h 99"/>
                <a:gd name="T64" fmla="*/ 145 w 181"/>
                <a:gd name="T65" fmla="*/ 68 h 99"/>
                <a:gd name="T66" fmla="*/ 152 w 181"/>
                <a:gd name="T67" fmla="*/ 93 h 99"/>
                <a:gd name="T68" fmla="*/ 155 w 181"/>
                <a:gd name="T69" fmla="*/ 92 h 99"/>
                <a:gd name="T70" fmla="*/ 151 w 181"/>
                <a:gd name="T71" fmla="*/ 62 h 99"/>
                <a:gd name="T72" fmla="*/ 154 w 181"/>
                <a:gd name="T73" fmla="*/ 62 h 99"/>
                <a:gd name="T74" fmla="*/ 162 w 181"/>
                <a:gd name="T75" fmla="*/ 96 h 99"/>
                <a:gd name="T76" fmla="*/ 165 w 181"/>
                <a:gd name="T77" fmla="*/ 95 h 99"/>
                <a:gd name="T78" fmla="*/ 166 w 181"/>
                <a:gd name="T79" fmla="*/ 74 h 99"/>
                <a:gd name="T80" fmla="*/ 169 w 181"/>
                <a:gd name="T81" fmla="*/ 74 h 99"/>
                <a:gd name="T82" fmla="*/ 171 w 181"/>
                <a:gd name="T83" fmla="*/ 9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99">
                  <a:moveTo>
                    <a:pt x="171" y="97"/>
                  </a:moveTo>
                  <a:cubicBezTo>
                    <a:pt x="172" y="98"/>
                    <a:pt x="172" y="98"/>
                    <a:pt x="173" y="99"/>
                  </a:cubicBezTo>
                  <a:cubicBezTo>
                    <a:pt x="175" y="96"/>
                    <a:pt x="177" y="94"/>
                    <a:pt x="177" y="91"/>
                  </a:cubicBezTo>
                  <a:cubicBezTo>
                    <a:pt x="181" y="73"/>
                    <a:pt x="174" y="59"/>
                    <a:pt x="162" y="47"/>
                  </a:cubicBezTo>
                  <a:cubicBezTo>
                    <a:pt x="144" y="30"/>
                    <a:pt x="123" y="21"/>
                    <a:pt x="100" y="13"/>
                  </a:cubicBezTo>
                  <a:cubicBezTo>
                    <a:pt x="100" y="15"/>
                    <a:pt x="100" y="17"/>
                    <a:pt x="100" y="16"/>
                  </a:cubicBezTo>
                  <a:cubicBezTo>
                    <a:pt x="93" y="13"/>
                    <a:pt x="85" y="8"/>
                    <a:pt x="76" y="3"/>
                  </a:cubicBezTo>
                  <a:cubicBezTo>
                    <a:pt x="77" y="10"/>
                    <a:pt x="77" y="14"/>
                    <a:pt x="78" y="17"/>
                  </a:cubicBezTo>
                  <a:cubicBezTo>
                    <a:pt x="75" y="16"/>
                    <a:pt x="74" y="13"/>
                    <a:pt x="73" y="11"/>
                  </a:cubicBezTo>
                  <a:cubicBezTo>
                    <a:pt x="71" y="8"/>
                    <a:pt x="68" y="6"/>
                    <a:pt x="66" y="3"/>
                  </a:cubicBezTo>
                  <a:cubicBezTo>
                    <a:pt x="65" y="6"/>
                    <a:pt x="64" y="8"/>
                    <a:pt x="64" y="8"/>
                  </a:cubicBezTo>
                  <a:cubicBezTo>
                    <a:pt x="59" y="6"/>
                    <a:pt x="56" y="3"/>
                    <a:pt x="52" y="2"/>
                  </a:cubicBezTo>
                  <a:cubicBezTo>
                    <a:pt x="49" y="2"/>
                    <a:pt x="46" y="5"/>
                    <a:pt x="42" y="7"/>
                  </a:cubicBezTo>
                  <a:cubicBezTo>
                    <a:pt x="40" y="5"/>
                    <a:pt x="37" y="3"/>
                    <a:pt x="32" y="0"/>
                  </a:cubicBezTo>
                  <a:cubicBezTo>
                    <a:pt x="33" y="6"/>
                    <a:pt x="34" y="9"/>
                    <a:pt x="35" y="13"/>
                  </a:cubicBezTo>
                  <a:cubicBezTo>
                    <a:pt x="24" y="2"/>
                    <a:pt x="14" y="0"/>
                    <a:pt x="0" y="6"/>
                  </a:cubicBezTo>
                  <a:cubicBezTo>
                    <a:pt x="17" y="16"/>
                    <a:pt x="34" y="28"/>
                    <a:pt x="52" y="38"/>
                  </a:cubicBezTo>
                  <a:cubicBezTo>
                    <a:pt x="55" y="40"/>
                    <a:pt x="58" y="38"/>
                    <a:pt x="61" y="38"/>
                  </a:cubicBezTo>
                  <a:cubicBezTo>
                    <a:pt x="62" y="41"/>
                    <a:pt x="64" y="45"/>
                    <a:pt x="65" y="48"/>
                  </a:cubicBezTo>
                  <a:cubicBezTo>
                    <a:pt x="66" y="48"/>
                    <a:pt x="66" y="48"/>
                    <a:pt x="67" y="47"/>
                  </a:cubicBezTo>
                  <a:cubicBezTo>
                    <a:pt x="67" y="44"/>
                    <a:pt x="68" y="41"/>
                    <a:pt x="68" y="37"/>
                  </a:cubicBezTo>
                  <a:cubicBezTo>
                    <a:pt x="73" y="46"/>
                    <a:pt x="72" y="59"/>
                    <a:pt x="86" y="60"/>
                  </a:cubicBezTo>
                  <a:cubicBezTo>
                    <a:pt x="87" y="57"/>
                    <a:pt x="87" y="53"/>
                    <a:pt x="87" y="49"/>
                  </a:cubicBezTo>
                  <a:cubicBezTo>
                    <a:pt x="90" y="53"/>
                    <a:pt x="90" y="57"/>
                    <a:pt x="91" y="61"/>
                  </a:cubicBezTo>
                  <a:cubicBezTo>
                    <a:pt x="92" y="64"/>
                    <a:pt x="96" y="66"/>
                    <a:pt x="100" y="70"/>
                  </a:cubicBezTo>
                  <a:cubicBezTo>
                    <a:pt x="100" y="63"/>
                    <a:pt x="101" y="58"/>
                    <a:pt x="101" y="54"/>
                  </a:cubicBezTo>
                  <a:cubicBezTo>
                    <a:pt x="102" y="53"/>
                    <a:pt x="103" y="53"/>
                    <a:pt x="104" y="52"/>
                  </a:cubicBezTo>
                  <a:cubicBezTo>
                    <a:pt x="102" y="71"/>
                    <a:pt x="112" y="79"/>
                    <a:pt x="128" y="82"/>
                  </a:cubicBezTo>
                  <a:cubicBezTo>
                    <a:pt x="128" y="76"/>
                    <a:pt x="129" y="70"/>
                    <a:pt x="129" y="64"/>
                  </a:cubicBezTo>
                  <a:cubicBezTo>
                    <a:pt x="132" y="69"/>
                    <a:pt x="134" y="74"/>
                    <a:pt x="134" y="79"/>
                  </a:cubicBezTo>
                  <a:cubicBezTo>
                    <a:pt x="133" y="87"/>
                    <a:pt x="137" y="88"/>
                    <a:pt x="144" y="88"/>
                  </a:cubicBezTo>
                  <a:cubicBezTo>
                    <a:pt x="144" y="81"/>
                    <a:pt x="143" y="75"/>
                    <a:pt x="142" y="68"/>
                  </a:cubicBezTo>
                  <a:cubicBezTo>
                    <a:pt x="143" y="68"/>
                    <a:pt x="144" y="68"/>
                    <a:pt x="145" y="68"/>
                  </a:cubicBezTo>
                  <a:cubicBezTo>
                    <a:pt x="147" y="76"/>
                    <a:pt x="149" y="85"/>
                    <a:pt x="152" y="93"/>
                  </a:cubicBezTo>
                  <a:cubicBezTo>
                    <a:pt x="153" y="93"/>
                    <a:pt x="154" y="92"/>
                    <a:pt x="155" y="92"/>
                  </a:cubicBezTo>
                  <a:cubicBezTo>
                    <a:pt x="154" y="82"/>
                    <a:pt x="152" y="72"/>
                    <a:pt x="151" y="62"/>
                  </a:cubicBezTo>
                  <a:cubicBezTo>
                    <a:pt x="152" y="62"/>
                    <a:pt x="153" y="62"/>
                    <a:pt x="154" y="62"/>
                  </a:cubicBezTo>
                  <a:cubicBezTo>
                    <a:pt x="157" y="73"/>
                    <a:pt x="159" y="84"/>
                    <a:pt x="162" y="96"/>
                  </a:cubicBezTo>
                  <a:cubicBezTo>
                    <a:pt x="163" y="96"/>
                    <a:pt x="164" y="95"/>
                    <a:pt x="165" y="95"/>
                  </a:cubicBezTo>
                  <a:cubicBezTo>
                    <a:pt x="165" y="88"/>
                    <a:pt x="166" y="81"/>
                    <a:pt x="166" y="74"/>
                  </a:cubicBezTo>
                  <a:cubicBezTo>
                    <a:pt x="167" y="74"/>
                    <a:pt x="168" y="74"/>
                    <a:pt x="169" y="74"/>
                  </a:cubicBezTo>
                  <a:cubicBezTo>
                    <a:pt x="169" y="82"/>
                    <a:pt x="170" y="89"/>
                    <a:pt x="171" y="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55">
              <a:extLst>
                <a:ext uri="{FF2B5EF4-FFF2-40B4-BE49-F238E27FC236}">
                  <a16:creationId xmlns:a16="http://schemas.microsoft.com/office/drawing/2014/main" id="{7803B40D-6756-469F-89A5-8C927A2A59FE}"/>
                </a:ext>
              </a:extLst>
            </p:cNvPr>
            <p:cNvSpPr>
              <a:spLocks/>
            </p:cNvSpPr>
            <p:nvPr/>
          </p:nvSpPr>
          <p:spPr bwMode="auto">
            <a:xfrm>
              <a:off x="8331757" y="1247670"/>
              <a:ext cx="979714" cy="133978"/>
            </a:xfrm>
            <a:custGeom>
              <a:avLst/>
              <a:gdLst>
                <a:gd name="T0" fmla="*/ 298 w 310"/>
                <a:gd name="T1" fmla="*/ 3 h 41"/>
                <a:gd name="T2" fmla="*/ 297 w 310"/>
                <a:gd name="T3" fmla="*/ 0 h 41"/>
                <a:gd name="T4" fmla="*/ 285 w 310"/>
                <a:gd name="T5" fmla="*/ 2 h 41"/>
                <a:gd name="T6" fmla="*/ 230 w 310"/>
                <a:gd name="T7" fmla="*/ 12 h 41"/>
                <a:gd name="T8" fmla="*/ 55 w 310"/>
                <a:gd name="T9" fmla="*/ 24 h 41"/>
                <a:gd name="T10" fmla="*/ 0 w 310"/>
                <a:gd name="T11" fmla="*/ 36 h 41"/>
                <a:gd name="T12" fmla="*/ 0 w 310"/>
                <a:gd name="T13" fmla="*/ 38 h 41"/>
                <a:gd name="T14" fmla="*/ 15 w 310"/>
                <a:gd name="T15" fmla="*/ 37 h 41"/>
                <a:gd name="T16" fmla="*/ 180 w 310"/>
                <a:gd name="T17" fmla="*/ 40 h 41"/>
                <a:gd name="T18" fmla="*/ 300 w 310"/>
                <a:gd name="T19" fmla="*/ 31 h 41"/>
                <a:gd name="T20" fmla="*/ 307 w 310"/>
                <a:gd name="T21" fmla="*/ 18 h 41"/>
                <a:gd name="T22" fmla="*/ 294 w 310"/>
                <a:gd name="T23" fmla="*/ 20 h 41"/>
                <a:gd name="T24" fmla="*/ 297 w 310"/>
                <a:gd name="T25" fmla="*/ 17 h 41"/>
                <a:gd name="T26" fmla="*/ 304 w 310"/>
                <a:gd name="T27" fmla="*/ 8 h 41"/>
                <a:gd name="T28" fmla="*/ 294 w 310"/>
                <a:gd name="T29" fmla="*/ 11 h 41"/>
                <a:gd name="T30" fmla="*/ 259 w 310"/>
                <a:gd name="T31" fmla="*/ 21 h 41"/>
                <a:gd name="T32" fmla="*/ 298 w 310"/>
                <a:gd name="T3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41">
                  <a:moveTo>
                    <a:pt x="298" y="3"/>
                  </a:moveTo>
                  <a:cubicBezTo>
                    <a:pt x="297" y="2"/>
                    <a:pt x="297" y="1"/>
                    <a:pt x="297" y="0"/>
                  </a:cubicBezTo>
                  <a:cubicBezTo>
                    <a:pt x="293" y="1"/>
                    <a:pt x="289" y="1"/>
                    <a:pt x="285" y="2"/>
                  </a:cubicBezTo>
                  <a:cubicBezTo>
                    <a:pt x="268" y="10"/>
                    <a:pt x="249" y="11"/>
                    <a:pt x="230" y="12"/>
                  </a:cubicBezTo>
                  <a:cubicBezTo>
                    <a:pt x="171" y="16"/>
                    <a:pt x="113" y="19"/>
                    <a:pt x="55" y="24"/>
                  </a:cubicBezTo>
                  <a:cubicBezTo>
                    <a:pt x="36" y="25"/>
                    <a:pt x="18" y="32"/>
                    <a:pt x="0" y="36"/>
                  </a:cubicBezTo>
                  <a:cubicBezTo>
                    <a:pt x="0" y="36"/>
                    <a:pt x="0" y="37"/>
                    <a:pt x="0" y="38"/>
                  </a:cubicBezTo>
                  <a:cubicBezTo>
                    <a:pt x="5" y="38"/>
                    <a:pt x="10" y="37"/>
                    <a:pt x="15" y="37"/>
                  </a:cubicBezTo>
                  <a:cubicBezTo>
                    <a:pt x="70" y="38"/>
                    <a:pt x="125" y="38"/>
                    <a:pt x="180" y="40"/>
                  </a:cubicBezTo>
                  <a:cubicBezTo>
                    <a:pt x="220" y="41"/>
                    <a:pt x="260" y="40"/>
                    <a:pt x="300" y="31"/>
                  </a:cubicBezTo>
                  <a:cubicBezTo>
                    <a:pt x="308" y="29"/>
                    <a:pt x="310" y="26"/>
                    <a:pt x="307" y="18"/>
                  </a:cubicBezTo>
                  <a:cubicBezTo>
                    <a:pt x="303" y="19"/>
                    <a:pt x="299" y="19"/>
                    <a:pt x="294" y="20"/>
                  </a:cubicBezTo>
                  <a:cubicBezTo>
                    <a:pt x="295" y="18"/>
                    <a:pt x="296" y="17"/>
                    <a:pt x="297" y="17"/>
                  </a:cubicBezTo>
                  <a:cubicBezTo>
                    <a:pt x="300" y="14"/>
                    <a:pt x="302" y="11"/>
                    <a:pt x="304" y="8"/>
                  </a:cubicBezTo>
                  <a:cubicBezTo>
                    <a:pt x="301" y="9"/>
                    <a:pt x="297" y="9"/>
                    <a:pt x="294" y="11"/>
                  </a:cubicBezTo>
                  <a:cubicBezTo>
                    <a:pt x="284" y="17"/>
                    <a:pt x="273" y="22"/>
                    <a:pt x="259" y="21"/>
                  </a:cubicBezTo>
                  <a:cubicBezTo>
                    <a:pt x="273" y="15"/>
                    <a:pt x="285" y="9"/>
                    <a:pt x="29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56">
              <a:extLst>
                <a:ext uri="{FF2B5EF4-FFF2-40B4-BE49-F238E27FC236}">
                  <a16:creationId xmlns:a16="http://schemas.microsoft.com/office/drawing/2014/main" id="{F1969669-D023-432D-8861-AE23D8BF012E}"/>
                </a:ext>
              </a:extLst>
            </p:cNvPr>
            <p:cNvSpPr>
              <a:spLocks/>
            </p:cNvSpPr>
            <p:nvPr/>
          </p:nvSpPr>
          <p:spPr bwMode="auto">
            <a:xfrm>
              <a:off x="9303097" y="720132"/>
              <a:ext cx="494044" cy="309824"/>
            </a:xfrm>
            <a:custGeom>
              <a:avLst/>
              <a:gdLst>
                <a:gd name="T0" fmla="*/ 155 w 155"/>
                <a:gd name="T1" fmla="*/ 86 h 98"/>
                <a:gd name="T2" fmla="*/ 99 w 155"/>
                <a:gd name="T3" fmla="*/ 59 h 98"/>
                <a:gd name="T4" fmla="*/ 49 w 155"/>
                <a:gd name="T5" fmla="*/ 26 h 98"/>
                <a:gd name="T6" fmla="*/ 11 w 155"/>
                <a:gd name="T7" fmla="*/ 3 h 98"/>
                <a:gd name="T8" fmla="*/ 0 w 155"/>
                <a:gd name="T9" fmla="*/ 0 h 98"/>
                <a:gd name="T10" fmla="*/ 36 w 155"/>
                <a:gd name="T11" fmla="*/ 44 h 98"/>
                <a:gd name="T12" fmla="*/ 30 w 155"/>
                <a:gd name="T13" fmla="*/ 47 h 98"/>
                <a:gd name="T14" fmla="*/ 46 w 155"/>
                <a:gd name="T15" fmla="*/ 62 h 98"/>
                <a:gd name="T16" fmla="*/ 44 w 155"/>
                <a:gd name="T17" fmla="*/ 65 h 98"/>
                <a:gd name="T18" fmla="*/ 68 w 155"/>
                <a:gd name="T19" fmla="*/ 72 h 98"/>
                <a:gd name="T20" fmla="*/ 56 w 155"/>
                <a:gd name="T21" fmla="*/ 76 h 98"/>
                <a:gd name="T22" fmla="*/ 56 w 155"/>
                <a:gd name="T23" fmla="*/ 79 h 98"/>
                <a:gd name="T24" fmla="*/ 87 w 155"/>
                <a:gd name="T25" fmla="*/ 79 h 98"/>
                <a:gd name="T26" fmla="*/ 87 w 155"/>
                <a:gd name="T27" fmla="*/ 81 h 98"/>
                <a:gd name="T28" fmla="*/ 66 w 155"/>
                <a:gd name="T29" fmla="*/ 86 h 98"/>
                <a:gd name="T30" fmla="*/ 98 w 155"/>
                <a:gd name="T31" fmla="*/ 89 h 98"/>
                <a:gd name="T32" fmla="*/ 92 w 155"/>
                <a:gd name="T33" fmla="*/ 95 h 98"/>
                <a:gd name="T34" fmla="*/ 93 w 155"/>
                <a:gd name="T35" fmla="*/ 97 h 98"/>
                <a:gd name="T36" fmla="*/ 121 w 155"/>
                <a:gd name="T37" fmla="*/ 91 h 98"/>
                <a:gd name="T38" fmla="*/ 117 w 155"/>
                <a:gd name="T39" fmla="*/ 96 h 98"/>
                <a:gd name="T40" fmla="*/ 119 w 155"/>
                <a:gd name="T41" fmla="*/ 98 h 98"/>
                <a:gd name="T42" fmla="*/ 155 w 155"/>
                <a:gd name="T43"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98">
                  <a:moveTo>
                    <a:pt x="155" y="86"/>
                  </a:moveTo>
                  <a:cubicBezTo>
                    <a:pt x="135" y="77"/>
                    <a:pt x="116" y="69"/>
                    <a:pt x="99" y="59"/>
                  </a:cubicBezTo>
                  <a:cubicBezTo>
                    <a:pt x="82" y="49"/>
                    <a:pt x="66" y="37"/>
                    <a:pt x="49" y="26"/>
                  </a:cubicBezTo>
                  <a:cubicBezTo>
                    <a:pt x="36" y="18"/>
                    <a:pt x="24" y="10"/>
                    <a:pt x="11" y="3"/>
                  </a:cubicBezTo>
                  <a:cubicBezTo>
                    <a:pt x="8" y="1"/>
                    <a:pt x="5" y="1"/>
                    <a:pt x="0" y="0"/>
                  </a:cubicBezTo>
                  <a:cubicBezTo>
                    <a:pt x="13" y="16"/>
                    <a:pt x="25" y="30"/>
                    <a:pt x="36" y="44"/>
                  </a:cubicBezTo>
                  <a:cubicBezTo>
                    <a:pt x="36" y="45"/>
                    <a:pt x="34" y="45"/>
                    <a:pt x="30" y="47"/>
                  </a:cubicBezTo>
                  <a:cubicBezTo>
                    <a:pt x="36" y="52"/>
                    <a:pt x="42" y="57"/>
                    <a:pt x="46" y="62"/>
                  </a:cubicBezTo>
                  <a:cubicBezTo>
                    <a:pt x="46" y="62"/>
                    <a:pt x="44" y="64"/>
                    <a:pt x="44" y="65"/>
                  </a:cubicBezTo>
                  <a:cubicBezTo>
                    <a:pt x="49" y="75"/>
                    <a:pt x="59" y="70"/>
                    <a:pt x="68" y="72"/>
                  </a:cubicBezTo>
                  <a:cubicBezTo>
                    <a:pt x="63" y="74"/>
                    <a:pt x="59" y="75"/>
                    <a:pt x="56" y="76"/>
                  </a:cubicBezTo>
                  <a:cubicBezTo>
                    <a:pt x="56" y="77"/>
                    <a:pt x="56" y="78"/>
                    <a:pt x="56" y="79"/>
                  </a:cubicBezTo>
                  <a:cubicBezTo>
                    <a:pt x="67" y="79"/>
                    <a:pt x="77" y="79"/>
                    <a:pt x="87" y="79"/>
                  </a:cubicBezTo>
                  <a:cubicBezTo>
                    <a:pt x="87" y="80"/>
                    <a:pt x="87" y="81"/>
                    <a:pt x="87" y="81"/>
                  </a:cubicBezTo>
                  <a:cubicBezTo>
                    <a:pt x="81" y="83"/>
                    <a:pt x="74" y="84"/>
                    <a:pt x="66" y="86"/>
                  </a:cubicBezTo>
                  <a:cubicBezTo>
                    <a:pt x="76" y="93"/>
                    <a:pt x="87" y="88"/>
                    <a:pt x="98" y="89"/>
                  </a:cubicBezTo>
                  <a:cubicBezTo>
                    <a:pt x="96" y="91"/>
                    <a:pt x="94" y="93"/>
                    <a:pt x="92" y="95"/>
                  </a:cubicBezTo>
                  <a:cubicBezTo>
                    <a:pt x="92" y="96"/>
                    <a:pt x="93" y="96"/>
                    <a:pt x="93" y="97"/>
                  </a:cubicBezTo>
                  <a:cubicBezTo>
                    <a:pt x="102" y="95"/>
                    <a:pt x="111" y="93"/>
                    <a:pt x="121" y="91"/>
                  </a:cubicBezTo>
                  <a:cubicBezTo>
                    <a:pt x="120" y="93"/>
                    <a:pt x="118" y="95"/>
                    <a:pt x="117" y="96"/>
                  </a:cubicBezTo>
                  <a:cubicBezTo>
                    <a:pt x="118" y="97"/>
                    <a:pt x="118" y="98"/>
                    <a:pt x="119" y="98"/>
                  </a:cubicBezTo>
                  <a:cubicBezTo>
                    <a:pt x="130" y="95"/>
                    <a:pt x="142" y="91"/>
                    <a:pt x="155" y="8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57">
              <a:extLst>
                <a:ext uri="{FF2B5EF4-FFF2-40B4-BE49-F238E27FC236}">
                  <a16:creationId xmlns:a16="http://schemas.microsoft.com/office/drawing/2014/main" id="{E76F4633-FACC-468C-8218-3AF6A1C78A74}"/>
                </a:ext>
              </a:extLst>
            </p:cNvPr>
            <p:cNvSpPr>
              <a:spLocks/>
            </p:cNvSpPr>
            <p:nvPr/>
          </p:nvSpPr>
          <p:spPr bwMode="auto">
            <a:xfrm>
              <a:off x="8457361" y="1172308"/>
              <a:ext cx="226088" cy="117231"/>
            </a:xfrm>
            <a:custGeom>
              <a:avLst/>
              <a:gdLst>
                <a:gd name="T0" fmla="*/ 1 w 70"/>
                <a:gd name="T1" fmla="*/ 0 h 35"/>
                <a:gd name="T2" fmla="*/ 0 w 70"/>
                <a:gd name="T3" fmla="*/ 3 h 35"/>
                <a:gd name="T4" fmla="*/ 47 w 70"/>
                <a:gd name="T5" fmla="*/ 31 h 35"/>
                <a:gd name="T6" fmla="*/ 32 w 70"/>
                <a:gd name="T7" fmla="*/ 20 h 35"/>
                <a:gd name="T8" fmla="*/ 70 w 70"/>
                <a:gd name="T9" fmla="*/ 30 h 35"/>
                <a:gd name="T10" fmla="*/ 1 w 70"/>
                <a:gd name="T11" fmla="*/ 0 h 35"/>
              </a:gdLst>
              <a:ahLst/>
              <a:cxnLst>
                <a:cxn ang="0">
                  <a:pos x="T0" y="T1"/>
                </a:cxn>
                <a:cxn ang="0">
                  <a:pos x="T2" y="T3"/>
                </a:cxn>
                <a:cxn ang="0">
                  <a:pos x="T4" y="T5"/>
                </a:cxn>
                <a:cxn ang="0">
                  <a:pos x="T6" y="T7"/>
                </a:cxn>
                <a:cxn ang="0">
                  <a:pos x="T8" y="T9"/>
                </a:cxn>
                <a:cxn ang="0">
                  <a:pos x="T10" y="T11"/>
                </a:cxn>
              </a:cxnLst>
              <a:rect l="0" t="0" r="r" b="b"/>
              <a:pathLst>
                <a:path w="70" h="35">
                  <a:moveTo>
                    <a:pt x="1" y="0"/>
                  </a:moveTo>
                  <a:cubicBezTo>
                    <a:pt x="1" y="1"/>
                    <a:pt x="0" y="2"/>
                    <a:pt x="0" y="3"/>
                  </a:cubicBezTo>
                  <a:cubicBezTo>
                    <a:pt x="17" y="10"/>
                    <a:pt x="25" y="30"/>
                    <a:pt x="47" y="31"/>
                  </a:cubicBezTo>
                  <a:cubicBezTo>
                    <a:pt x="42" y="28"/>
                    <a:pt x="37" y="24"/>
                    <a:pt x="32" y="20"/>
                  </a:cubicBezTo>
                  <a:cubicBezTo>
                    <a:pt x="45" y="20"/>
                    <a:pt x="54" y="35"/>
                    <a:pt x="70" y="30"/>
                  </a:cubicBezTo>
                  <a:cubicBezTo>
                    <a:pt x="46" y="20"/>
                    <a:pt x="24" y="1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6" name="Freeform 58">
              <a:extLst>
                <a:ext uri="{FF2B5EF4-FFF2-40B4-BE49-F238E27FC236}">
                  <a16:creationId xmlns:a16="http://schemas.microsoft.com/office/drawing/2014/main" id="{51AF8D9C-9AB8-46D1-9FC0-56A7222C7BD7}"/>
                </a:ext>
              </a:extLst>
            </p:cNvPr>
            <p:cNvSpPr>
              <a:spLocks noEditPoints="1"/>
            </p:cNvSpPr>
            <p:nvPr/>
          </p:nvSpPr>
          <p:spPr bwMode="auto">
            <a:xfrm>
              <a:off x="8331757" y="1465385"/>
              <a:ext cx="2018044" cy="2419978"/>
            </a:xfrm>
            <a:custGeom>
              <a:avLst/>
              <a:gdLst>
                <a:gd name="T0" fmla="*/ 614 w 634"/>
                <a:gd name="T1" fmla="*/ 259 h 761"/>
                <a:gd name="T2" fmla="*/ 530 w 634"/>
                <a:gd name="T3" fmla="*/ 314 h 761"/>
                <a:gd name="T4" fmla="*/ 438 w 634"/>
                <a:gd name="T5" fmla="*/ 328 h 761"/>
                <a:gd name="T6" fmla="*/ 562 w 634"/>
                <a:gd name="T7" fmla="*/ 283 h 761"/>
                <a:gd name="T8" fmla="*/ 587 w 634"/>
                <a:gd name="T9" fmla="*/ 200 h 761"/>
                <a:gd name="T10" fmla="*/ 416 w 634"/>
                <a:gd name="T11" fmla="*/ 223 h 761"/>
                <a:gd name="T12" fmla="*/ 514 w 634"/>
                <a:gd name="T13" fmla="*/ 192 h 761"/>
                <a:gd name="T14" fmla="*/ 451 w 634"/>
                <a:gd name="T15" fmla="*/ 68 h 761"/>
                <a:gd name="T16" fmla="*/ 370 w 634"/>
                <a:gd name="T17" fmla="*/ 112 h 761"/>
                <a:gd name="T18" fmla="*/ 431 w 634"/>
                <a:gd name="T19" fmla="*/ 70 h 761"/>
                <a:gd name="T20" fmla="*/ 367 w 634"/>
                <a:gd name="T21" fmla="*/ 2 h 761"/>
                <a:gd name="T22" fmla="*/ 280 w 634"/>
                <a:gd name="T23" fmla="*/ 36 h 761"/>
                <a:gd name="T24" fmla="*/ 185 w 634"/>
                <a:gd name="T25" fmla="*/ 30 h 761"/>
                <a:gd name="T26" fmla="*/ 177 w 634"/>
                <a:gd name="T27" fmla="*/ 85 h 761"/>
                <a:gd name="T28" fmla="*/ 202 w 634"/>
                <a:gd name="T29" fmla="*/ 102 h 761"/>
                <a:gd name="T30" fmla="*/ 150 w 634"/>
                <a:gd name="T31" fmla="*/ 84 h 761"/>
                <a:gd name="T32" fmla="*/ 100 w 634"/>
                <a:gd name="T33" fmla="*/ 164 h 761"/>
                <a:gd name="T34" fmla="*/ 148 w 634"/>
                <a:gd name="T35" fmla="*/ 204 h 761"/>
                <a:gd name="T36" fmla="*/ 88 w 634"/>
                <a:gd name="T37" fmla="*/ 171 h 761"/>
                <a:gd name="T38" fmla="*/ 61 w 634"/>
                <a:gd name="T39" fmla="*/ 184 h 761"/>
                <a:gd name="T40" fmla="*/ 69 w 634"/>
                <a:gd name="T41" fmla="*/ 296 h 761"/>
                <a:gd name="T42" fmla="*/ 35 w 634"/>
                <a:gd name="T43" fmla="*/ 281 h 761"/>
                <a:gd name="T44" fmla="*/ 52 w 634"/>
                <a:gd name="T45" fmla="*/ 420 h 761"/>
                <a:gd name="T46" fmla="*/ 28 w 634"/>
                <a:gd name="T47" fmla="*/ 416 h 761"/>
                <a:gd name="T48" fmla="*/ 75 w 634"/>
                <a:gd name="T49" fmla="*/ 537 h 761"/>
                <a:gd name="T50" fmla="*/ 160 w 634"/>
                <a:gd name="T51" fmla="*/ 583 h 761"/>
                <a:gd name="T52" fmla="*/ 72 w 634"/>
                <a:gd name="T53" fmla="*/ 570 h 761"/>
                <a:gd name="T54" fmla="*/ 228 w 634"/>
                <a:gd name="T55" fmla="*/ 698 h 761"/>
                <a:gd name="T56" fmla="*/ 268 w 634"/>
                <a:gd name="T57" fmla="*/ 706 h 761"/>
                <a:gd name="T58" fmla="*/ 214 w 634"/>
                <a:gd name="T59" fmla="*/ 725 h 761"/>
                <a:gd name="T60" fmla="*/ 319 w 634"/>
                <a:gd name="T61" fmla="*/ 755 h 761"/>
                <a:gd name="T62" fmla="*/ 343 w 634"/>
                <a:gd name="T63" fmla="*/ 760 h 761"/>
                <a:gd name="T64" fmla="*/ 412 w 634"/>
                <a:gd name="T65" fmla="*/ 736 h 761"/>
                <a:gd name="T66" fmla="*/ 435 w 634"/>
                <a:gd name="T67" fmla="*/ 714 h 761"/>
                <a:gd name="T68" fmla="*/ 371 w 634"/>
                <a:gd name="T69" fmla="*/ 718 h 761"/>
                <a:gd name="T70" fmla="*/ 540 w 634"/>
                <a:gd name="T71" fmla="*/ 613 h 761"/>
                <a:gd name="T72" fmla="*/ 399 w 634"/>
                <a:gd name="T73" fmla="*/ 617 h 761"/>
                <a:gd name="T74" fmla="*/ 444 w 634"/>
                <a:gd name="T75" fmla="*/ 603 h 761"/>
                <a:gd name="T76" fmla="*/ 608 w 634"/>
                <a:gd name="T77" fmla="*/ 464 h 761"/>
                <a:gd name="T78" fmla="*/ 545 w 634"/>
                <a:gd name="T79" fmla="*/ 448 h 761"/>
                <a:gd name="T80" fmla="*/ 499 w 634"/>
                <a:gd name="T81" fmla="*/ 457 h 761"/>
                <a:gd name="T82" fmla="*/ 243 w 634"/>
                <a:gd name="T83" fmla="*/ 489 h 761"/>
                <a:gd name="T84" fmla="*/ 128 w 634"/>
                <a:gd name="T85" fmla="*/ 473 h 761"/>
                <a:gd name="T86" fmla="*/ 102 w 634"/>
                <a:gd name="T87" fmla="*/ 451 h 761"/>
                <a:gd name="T88" fmla="*/ 111 w 634"/>
                <a:gd name="T89" fmla="*/ 446 h 761"/>
                <a:gd name="T90" fmla="*/ 143 w 634"/>
                <a:gd name="T91" fmla="*/ 402 h 761"/>
                <a:gd name="T92" fmla="*/ 239 w 634"/>
                <a:gd name="T93" fmla="*/ 473 h 761"/>
                <a:gd name="T94" fmla="*/ 258 w 634"/>
                <a:gd name="T95" fmla="*/ 484 h 761"/>
                <a:gd name="T96" fmla="*/ 243 w 634"/>
                <a:gd name="T97" fmla="*/ 489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4" h="761">
                  <a:moveTo>
                    <a:pt x="617" y="361"/>
                  </a:moveTo>
                  <a:cubicBezTo>
                    <a:pt x="634" y="326"/>
                    <a:pt x="634" y="292"/>
                    <a:pt x="614" y="259"/>
                  </a:cubicBezTo>
                  <a:cubicBezTo>
                    <a:pt x="610" y="254"/>
                    <a:pt x="606" y="250"/>
                    <a:pt x="601" y="244"/>
                  </a:cubicBezTo>
                  <a:cubicBezTo>
                    <a:pt x="586" y="278"/>
                    <a:pt x="561" y="300"/>
                    <a:pt x="530" y="314"/>
                  </a:cubicBezTo>
                  <a:cubicBezTo>
                    <a:pt x="498" y="327"/>
                    <a:pt x="465" y="333"/>
                    <a:pt x="431" y="331"/>
                  </a:cubicBezTo>
                  <a:cubicBezTo>
                    <a:pt x="433" y="329"/>
                    <a:pt x="435" y="328"/>
                    <a:pt x="438" y="328"/>
                  </a:cubicBezTo>
                  <a:cubicBezTo>
                    <a:pt x="456" y="324"/>
                    <a:pt x="474" y="320"/>
                    <a:pt x="492" y="316"/>
                  </a:cubicBezTo>
                  <a:cubicBezTo>
                    <a:pt x="517" y="309"/>
                    <a:pt x="542" y="300"/>
                    <a:pt x="562" y="283"/>
                  </a:cubicBezTo>
                  <a:cubicBezTo>
                    <a:pt x="576" y="271"/>
                    <a:pt x="589" y="258"/>
                    <a:pt x="592" y="240"/>
                  </a:cubicBezTo>
                  <a:cubicBezTo>
                    <a:pt x="594" y="227"/>
                    <a:pt x="591" y="213"/>
                    <a:pt x="587" y="200"/>
                  </a:cubicBezTo>
                  <a:cubicBezTo>
                    <a:pt x="582" y="183"/>
                    <a:pt x="568" y="170"/>
                    <a:pt x="550" y="164"/>
                  </a:cubicBezTo>
                  <a:cubicBezTo>
                    <a:pt x="524" y="213"/>
                    <a:pt x="461" y="225"/>
                    <a:pt x="416" y="223"/>
                  </a:cubicBezTo>
                  <a:cubicBezTo>
                    <a:pt x="428" y="219"/>
                    <a:pt x="440" y="216"/>
                    <a:pt x="452" y="213"/>
                  </a:cubicBezTo>
                  <a:cubicBezTo>
                    <a:pt x="474" y="209"/>
                    <a:pt x="496" y="204"/>
                    <a:pt x="514" y="192"/>
                  </a:cubicBezTo>
                  <a:cubicBezTo>
                    <a:pt x="550" y="168"/>
                    <a:pt x="554" y="134"/>
                    <a:pt x="523" y="105"/>
                  </a:cubicBezTo>
                  <a:cubicBezTo>
                    <a:pt x="502" y="86"/>
                    <a:pt x="479" y="73"/>
                    <a:pt x="451" y="68"/>
                  </a:cubicBezTo>
                  <a:cubicBezTo>
                    <a:pt x="444" y="67"/>
                    <a:pt x="442" y="67"/>
                    <a:pt x="439" y="74"/>
                  </a:cubicBezTo>
                  <a:cubicBezTo>
                    <a:pt x="430" y="99"/>
                    <a:pt x="394" y="118"/>
                    <a:pt x="370" y="112"/>
                  </a:cubicBezTo>
                  <a:cubicBezTo>
                    <a:pt x="385" y="105"/>
                    <a:pt x="400" y="98"/>
                    <a:pt x="415" y="91"/>
                  </a:cubicBezTo>
                  <a:cubicBezTo>
                    <a:pt x="424" y="86"/>
                    <a:pt x="430" y="80"/>
                    <a:pt x="431" y="70"/>
                  </a:cubicBezTo>
                  <a:cubicBezTo>
                    <a:pt x="434" y="54"/>
                    <a:pt x="430" y="39"/>
                    <a:pt x="418" y="28"/>
                  </a:cubicBezTo>
                  <a:cubicBezTo>
                    <a:pt x="404" y="14"/>
                    <a:pt x="386" y="7"/>
                    <a:pt x="367" y="2"/>
                  </a:cubicBezTo>
                  <a:cubicBezTo>
                    <a:pt x="358" y="0"/>
                    <a:pt x="352" y="2"/>
                    <a:pt x="346" y="10"/>
                  </a:cubicBezTo>
                  <a:cubicBezTo>
                    <a:pt x="328" y="28"/>
                    <a:pt x="307" y="40"/>
                    <a:pt x="280" y="36"/>
                  </a:cubicBezTo>
                  <a:cubicBezTo>
                    <a:pt x="258" y="33"/>
                    <a:pt x="239" y="24"/>
                    <a:pt x="223" y="6"/>
                  </a:cubicBezTo>
                  <a:cubicBezTo>
                    <a:pt x="210" y="14"/>
                    <a:pt x="196" y="20"/>
                    <a:pt x="185" y="30"/>
                  </a:cubicBezTo>
                  <a:cubicBezTo>
                    <a:pt x="177" y="37"/>
                    <a:pt x="170" y="48"/>
                    <a:pt x="166" y="58"/>
                  </a:cubicBezTo>
                  <a:cubicBezTo>
                    <a:pt x="161" y="70"/>
                    <a:pt x="165" y="78"/>
                    <a:pt x="177" y="85"/>
                  </a:cubicBezTo>
                  <a:cubicBezTo>
                    <a:pt x="181" y="87"/>
                    <a:pt x="185" y="89"/>
                    <a:pt x="189" y="91"/>
                  </a:cubicBezTo>
                  <a:cubicBezTo>
                    <a:pt x="193" y="95"/>
                    <a:pt x="198" y="99"/>
                    <a:pt x="202" y="102"/>
                  </a:cubicBezTo>
                  <a:cubicBezTo>
                    <a:pt x="187" y="102"/>
                    <a:pt x="174" y="99"/>
                    <a:pt x="163" y="88"/>
                  </a:cubicBezTo>
                  <a:cubicBezTo>
                    <a:pt x="160" y="85"/>
                    <a:pt x="153" y="83"/>
                    <a:pt x="150" y="84"/>
                  </a:cubicBezTo>
                  <a:cubicBezTo>
                    <a:pt x="127" y="92"/>
                    <a:pt x="109" y="106"/>
                    <a:pt x="97" y="128"/>
                  </a:cubicBezTo>
                  <a:cubicBezTo>
                    <a:pt x="91" y="140"/>
                    <a:pt x="91" y="153"/>
                    <a:pt x="100" y="164"/>
                  </a:cubicBezTo>
                  <a:cubicBezTo>
                    <a:pt x="107" y="173"/>
                    <a:pt x="116" y="180"/>
                    <a:pt x="125" y="188"/>
                  </a:cubicBezTo>
                  <a:cubicBezTo>
                    <a:pt x="132" y="194"/>
                    <a:pt x="140" y="199"/>
                    <a:pt x="148" y="204"/>
                  </a:cubicBezTo>
                  <a:cubicBezTo>
                    <a:pt x="130" y="203"/>
                    <a:pt x="117" y="195"/>
                    <a:pt x="105" y="184"/>
                  </a:cubicBezTo>
                  <a:cubicBezTo>
                    <a:pt x="100" y="179"/>
                    <a:pt x="94" y="171"/>
                    <a:pt x="88" y="171"/>
                  </a:cubicBezTo>
                  <a:cubicBezTo>
                    <a:pt x="81" y="170"/>
                    <a:pt x="74" y="177"/>
                    <a:pt x="67" y="181"/>
                  </a:cubicBezTo>
                  <a:cubicBezTo>
                    <a:pt x="65" y="182"/>
                    <a:pt x="63" y="183"/>
                    <a:pt x="61" y="184"/>
                  </a:cubicBezTo>
                  <a:cubicBezTo>
                    <a:pt x="42" y="197"/>
                    <a:pt x="29" y="213"/>
                    <a:pt x="31" y="237"/>
                  </a:cubicBezTo>
                  <a:cubicBezTo>
                    <a:pt x="32" y="264"/>
                    <a:pt x="47" y="283"/>
                    <a:pt x="69" y="296"/>
                  </a:cubicBezTo>
                  <a:cubicBezTo>
                    <a:pt x="82" y="303"/>
                    <a:pt x="95" y="311"/>
                    <a:pt x="108" y="318"/>
                  </a:cubicBezTo>
                  <a:cubicBezTo>
                    <a:pt x="78" y="315"/>
                    <a:pt x="55" y="300"/>
                    <a:pt x="35" y="281"/>
                  </a:cubicBezTo>
                  <a:cubicBezTo>
                    <a:pt x="20" y="289"/>
                    <a:pt x="8" y="309"/>
                    <a:pt x="5" y="329"/>
                  </a:cubicBezTo>
                  <a:cubicBezTo>
                    <a:pt x="0" y="367"/>
                    <a:pt x="18" y="402"/>
                    <a:pt x="52" y="420"/>
                  </a:cubicBezTo>
                  <a:cubicBezTo>
                    <a:pt x="62" y="425"/>
                    <a:pt x="72" y="431"/>
                    <a:pt x="84" y="437"/>
                  </a:cubicBezTo>
                  <a:cubicBezTo>
                    <a:pt x="59" y="442"/>
                    <a:pt x="46" y="424"/>
                    <a:pt x="28" y="416"/>
                  </a:cubicBezTo>
                  <a:cubicBezTo>
                    <a:pt x="19" y="435"/>
                    <a:pt x="19" y="454"/>
                    <a:pt x="25" y="472"/>
                  </a:cubicBezTo>
                  <a:cubicBezTo>
                    <a:pt x="34" y="500"/>
                    <a:pt x="52" y="521"/>
                    <a:pt x="75" y="537"/>
                  </a:cubicBezTo>
                  <a:cubicBezTo>
                    <a:pt x="97" y="552"/>
                    <a:pt x="123" y="563"/>
                    <a:pt x="147" y="576"/>
                  </a:cubicBezTo>
                  <a:cubicBezTo>
                    <a:pt x="151" y="579"/>
                    <a:pt x="156" y="581"/>
                    <a:pt x="160" y="583"/>
                  </a:cubicBezTo>
                  <a:cubicBezTo>
                    <a:pt x="128" y="581"/>
                    <a:pt x="101" y="565"/>
                    <a:pt x="72" y="549"/>
                  </a:cubicBezTo>
                  <a:cubicBezTo>
                    <a:pt x="72" y="557"/>
                    <a:pt x="71" y="564"/>
                    <a:pt x="72" y="570"/>
                  </a:cubicBezTo>
                  <a:cubicBezTo>
                    <a:pt x="74" y="599"/>
                    <a:pt x="89" y="622"/>
                    <a:pt x="109" y="642"/>
                  </a:cubicBezTo>
                  <a:cubicBezTo>
                    <a:pt x="142" y="675"/>
                    <a:pt x="182" y="692"/>
                    <a:pt x="228" y="698"/>
                  </a:cubicBezTo>
                  <a:cubicBezTo>
                    <a:pt x="241" y="700"/>
                    <a:pt x="255" y="702"/>
                    <a:pt x="268" y="704"/>
                  </a:cubicBezTo>
                  <a:cubicBezTo>
                    <a:pt x="268" y="705"/>
                    <a:pt x="268" y="705"/>
                    <a:pt x="268" y="706"/>
                  </a:cubicBezTo>
                  <a:cubicBezTo>
                    <a:pt x="246" y="706"/>
                    <a:pt x="225" y="706"/>
                    <a:pt x="202" y="706"/>
                  </a:cubicBezTo>
                  <a:cubicBezTo>
                    <a:pt x="206" y="712"/>
                    <a:pt x="209" y="719"/>
                    <a:pt x="214" y="725"/>
                  </a:cubicBezTo>
                  <a:cubicBezTo>
                    <a:pt x="224" y="738"/>
                    <a:pt x="233" y="749"/>
                    <a:pt x="252" y="749"/>
                  </a:cubicBezTo>
                  <a:cubicBezTo>
                    <a:pt x="274" y="748"/>
                    <a:pt x="296" y="753"/>
                    <a:pt x="319" y="755"/>
                  </a:cubicBezTo>
                  <a:cubicBezTo>
                    <a:pt x="316" y="756"/>
                    <a:pt x="315" y="757"/>
                    <a:pt x="310" y="760"/>
                  </a:cubicBezTo>
                  <a:cubicBezTo>
                    <a:pt x="323" y="760"/>
                    <a:pt x="333" y="761"/>
                    <a:pt x="343" y="760"/>
                  </a:cubicBezTo>
                  <a:cubicBezTo>
                    <a:pt x="352" y="759"/>
                    <a:pt x="362" y="758"/>
                    <a:pt x="371" y="756"/>
                  </a:cubicBezTo>
                  <a:cubicBezTo>
                    <a:pt x="385" y="752"/>
                    <a:pt x="400" y="748"/>
                    <a:pt x="412" y="736"/>
                  </a:cubicBezTo>
                  <a:cubicBezTo>
                    <a:pt x="412" y="736"/>
                    <a:pt x="412" y="736"/>
                    <a:pt x="412" y="736"/>
                  </a:cubicBezTo>
                  <a:cubicBezTo>
                    <a:pt x="419" y="729"/>
                    <a:pt x="427" y="722"/>
                    <a:pt x="435" y="714"/>
                  </a:cubicBezTo>
                  <a:cubicBezTo>
                    <a:pt x="410" y="717"/>
                    <a:pt x="388" y="720"/>
                    <a:pt x="365" y="722"/>
                  </a:cubicBezTo>
                  <a:cubicBezTo>
                    <a:pt x="367" y="719"/>
                    <a:pt x="369" y="718"/>
                    <a:pt x="371" y="718"/>
                  </a:cubicBezTo>
                  <a:cubicBezTo>
                    <a:pt x="390" y="713"/>
                    <a:pt x="408" y="708"/>
                    <a:pt x="427" y="704"/>
                  </a:cubicBezTo>
                  <a:cubicBezTo>
                    <a:pt x="479" y="692"/>
                    <a:pt x="519" y="665"/>
                    <a:pt x="540" y="613"/>
                  </a:cubicBezTo>
                  <a:cubicBezTo>
                    <a:pt x="547" y="596"/>
                    <a:pt x="552" y="579"/>
                    <a:pt x="553" y="559"/>
                  </a:cubicBezTo>
                  <a:cubicBezTo>
                    <a:pt x="506" y="592"/>
                    <a:pt x="457" y="616"/>
                    <a:pt x="399" y="617"/>
                  </a:cubicBezTo>
                  <a:cubicBezTo>
                    <a:pt x="402" y="615"/>
                    <a:pt x="404" y="614"/>
                    <a:pt x="407" y="613"/>
                  </a:cubicBezTo>
                  <a:cubicBezTo>
                    <a:pt x="419" y="610"/>
                    <a:pt x="432" y="607"/>
                    <a:pt x="444" y="603"/>
                  </a:cubicBezTo>
                  <a:cubicBezTo>
                    <a:pt x="473" y="593"/>
                    <a:pt x="502" y="582"/>
                    <a:pt x="528" y="565"/>
                  </a:cubicBezTo>
                  <a:cubicBezTo>
                    <a:pt x="566" y="540"/>
                    <a:pt x="596" y="509"/>
                    <a:pt x="608" y="464"/>
                  </a:cubicBezTo>
                  <a:cubicBezTo>
                    <a:pt x="614" y="443"/>
                    <a:pt x="613" y="422"/>
                    <a:pt x="607" y="403"/>
                  </a:cubicBezTo>
                  <a:cubicBezTo>
                    <a:pt x="586" y="418"/>
                    <a:pt x="567" y="435"/>
                    <a:pt x="545" y="448"/>
                  </a:cubicBezTo>
                  <a:cubicBezTo>
                    <a:pt x="523" y="462"/>
                    <a:pt x="498" y="468"/>
                    <a:pt x="472" y="468"/>
                  </a:cubicBezTo>
                  <a:cubicBezTo>
                    <a:pt x="481" y="464"/>
                    <a:pt x="490" y="460"/>
                    <a:pt x="499" y="457"/>
                  </a:cubicBezTo>
                  <a:cubicBezTo>
                    <a:pt x="551" y="441"/>
                    <a:pt x="593" y="412"/>
                    <a:pt x="617" y="361"/>
                  </a:cubicBezTo>
                  <a:close/>
                  <a:moveTo>
                    <a:pt x="243" y="489"/>
                  </a:moveTo>
                  <a:cubicBezTo>
                    <a:pt x="236" y="488"/>
                    <a:pt x="230" y="489"/>
                    <a:pt x="223" y="491"/>
                  </a:cubicBezTo>
                  <a:cubicBezTo>
                    <a:pt x="189" y="501"/>
                    <a:pt x="157" y="495"/>
                    <a:pt x="128" y="473"/>
                  </a:cubicBezTo>
                  <a:cubicBezTo>
                    <a:pt x="127" y="473"/>
                    <a:pt x="126" y="472"/>
                    <a:pt x="125" y="471"/>
                  </a:cubicBezTo>
                  <a:cubicBezTo>
                    <a:pt x="119" y="462"/>
                    <a:pt x="113" y="454"/>
                    <a:pt x="102" y="451"/>
                  </a:cubicBezTo>
                  <a:cubicBezTo>
                    <a:pt x="100" y="450"/>
                    <a:pt x="99" y="448"/>
                    <a:pt x="97" y="446"/>
                  </a:cubicBezTo>
                  <a:cubicBezTo>
                    <a:pt x="102" y="446"/>
                    <a:pt x="106" y="446"/>
                    <a:pt x="111" y="446"/>
                  </a:cubicBezTo>
                  <a:cubicBezTo>
                    <a:pt x="112" y="442"/>
                    <a:pt x="112" y="439"/>
                    <a:pt x="113" y="436"/>
                  </a:cubicBezTo>
                  <a:cubicBezTo>
                    <a:pt x="117" y="419"/>
                    <a:pt x="126" y="406"/>
                    <a:pt x="143" y="402"/>
                  </a:cubicBezTo>
                  <a:cubicBezTo>
                    <a:pt x="171" y="395"/>
                    <a:pt x="198" y="399"/>
                    <a:pt x="220" y="418"/>
                  </a:cubicBezTo>
                  <a:cubicBezTo>
                    <a:pt x="237" y="432"/>
                    <a:pt x="244" y="451"/>
                    <a:pt x="239" y="473"/>
                  </a:cubicBezTo>
                  <a:cubicBezTo>
                    <a:pt x="238" y="476"/>
                    <a:pt x="238" y="478"/>
                    <a:pt x="238" y="480"/>
                  </a:cubicBezTo>
                  <a:cubicBezTo>
                    <a:pt x="245" y="481"/>
                    <a:pt x="251" y="483"/>
                    <a:pt x="258" y="484"/>
                  </a:cubicBezTo>
                  <a:cubicBezTo>
                    <a:pt x="258" y="485"/>
                    <a:pt x="258" y="487"/>
                    <a:pt x="258" y="488"/>
                  </a:cubicBezTo>
                  <a:cubicBezTo>
                    <a:pt x="253" y="488"/>
                    <a:pt x="247" y="490"/>
                    <a:pt x="243" y="4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59">
              <a:extLst>
                <a:ext uri="{FF2B5EF4-FFF2-40B4-BE49-F238E27FC236}">
                  <a16:creationId xmlns:a16="http://schemas.microsoft.com/office/drawing/2014/main" id="{5245EB99-E95D-43C4-A398-C62CD9647988}"/>
                </a:ext>
              </a:extLst>
            </p:cNvPr>
            <p:cNvSpPr>
              <a:spLocks/>
            </p:cNvSpPr>
            <p:nvPr/>
          </p:nvSpPr>
          <p:spPr bwMode="auto">
            <a:xfrm>
              <a:off x="8708570" y="2763297"/>
              <a:ext cx="301451" cy="251209"/>
            </a:xfrm>
            <a:custGeom>
              <a:avLst/>
              <a:gdLst>
                <a:gd name="T0" fmla="*/ 94 w 94"/>
                <a:gd name="T1" fmla="*/ 78 h 80"/>
                <a:gd name="T2" fmla="*/ 94 w 94"/>
                <a:gd name="T3" fmla="*/ 75 h 80"/>
                <a:gd name="T4" fmla="*/ 39 w 94"/>
                <a:gd name="T5" fmla="*/ 60 h 80"/>
                <a:gd name="T6" fmla="*/ 27 w 94"/>
                <a:gd name="T7" fmla="*/ 45 h 80"/>
                <a:gd name="T8" fmla="*/ 32 w 94"/>
                <a:gd name="T9" fmla="*/ 7 h 80"/>
                <a:gd name="T10" fmla="*/ 35 w 94"/>
                <a:gd name="T11" fmla="*/ 0 h 80"/>
                <a:gd name="T12" fmla="*/ 4 w 94"/>
                <a:gd name="T13" fmla="*/ 25 h 80"/>
                <a:gd name="T14" fmla="*/ 18 w 94"/>
                <a:gd name="T15" fmla="*/ 62 h 80"/>
                <a:gd name="T16" fmla="*/ 69 w 94"/>
                <a:gd name="T17" fmla="*/ 79 h 80"/>
                <a:gd name="T18" fmla="*/ 94 w 94"/>
                <a:gd name="T19"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0">
                  <a:moveTo>
                    <a:pt x="94" y="78"/>
                  </a:moveTo>
                  <a:cubicBezTo>
                    <a:pt x="94" y="77"/>
                    <a:pt x="94" y="76"/>
                    <a:pt x="94" y="75"/>
                  </a:cubicBezTo>
                  <a:cubicBezTo>
                    <a:pt x="74" y="75"/>
                    <a:pt x="56" y="68"/>
                    <a:pt x="39" y="60"/>
                  </a:cubicBezTo>
                  <a:cubicBezTo>
                    <a:pt x="31" y="57"/>
                    <a:pt x="27" y="52"/>
                    <a:pt x="27" y="45"/>
                  </a:cubicBezTo>
                  <a:cubicBezTo>
                    <a:pt x="25" y="32"/>
                    <a:pt x="26" y="19"/>
                    <a:pt x="32" y="7"/>
                  </a:cubicBezTo>
                  <a:cubicBezTo>
                    <a:pt x="34" y="5"/>
                    <a:pt x="34" y="3"/>
                    <a:pt x="35" y="0"/>
                  </a:cubicBezTo>
                  <a:cubicBezTo>
                    <a:pt x="19" y="2"/>
                    <a:pt x="8" y="11"/>
                    <a:pt x="4" y="25"/>
                  </a:cubicBezTo>
                  <a:cubicBezTo>
                    <a:pt x="0" y="39"/>
                    <a:pt x="6" y="54"/>
                    <a:pt x="18" y="62"/>
                  </a:cubicBezTo>
                  <a:cubicBezTo>
                    <a:pt x="34" y="73"/>
                    <a:pt x="51" y="78"/>
                    <a:pt x="69" y="79"/>
                  </a:cubicBezTo>
                  <a:cubicBezTo>
                    <a:pt x="77" y="80"/>
                    <a:pt x="85" y="78"/>
                    <a:pt x="94"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Oval 60">
              <a:extLst>
                <a:ext uri="{FF2B5EF4-FFF2-40B4-BE49-F238E27FC236}">
                  <a16:creationId xmlns:a16="http://schemas.microsoft.com/office/drawing/2014/main" id="{8BDD890F-E6E5-4790-8974-514C57CBA0D1}"/>
                </a:ext>
              </a:extLst>
            </p:cNvPr>
            <p:cNvSpPr>
              <a:spLocks noChangeArrowheads="1"/>
            </p:cNvSpPr>
            <p:nvPr/>
          </p:nvSpPr>
          <p:spPr bwMode="auto">
            <a:xfrm>
              <a:off x="9328218" y="1147187"/>
              <a:ext cx="1825450" cy="1817077"/>
            </a:xfrm>
            <a:prstGeom prst="ellipse">
              <a:avLst/>
            </a:prstGeom>
            <a:solidFill>
              <a:srgbClr val="FFFFFF"/>
            </a:solidFill>
            <a:ln w="7938" cap="flat">
              <a:solidFill>
                <a:srgbClr val="FED715"/>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61">
              <a:extLst>
                <a:ext uri="{FF2B5EF4-FFF2-40B4-BE49-F238E27FC236}">
                  <a16:creationId xmlns:a16="http://schemas.microsoft.com/office/drawing/2014/main" id="{844AAAA8-1DC8-42D6-9140-13987BAA89BE}"/>
                </a:ext>
              </a:extLst>
            </p:cNvPr>
            <p:cNvSpPr>
              <a:spLocks/>
            </p:cNvSpPr>
            <p:nvPr/>
          </p:nvSpPr>
          <p:spPr bwMode="auto">
            <a:xfrm>
              <a:off x="10090218" y="1498879"/>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7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62">
              <a:extLst>
                <a:ext uri="{FF2B5EF4-FFF2-40B4-BE49-F238E27FC236}">
                  <a16:creationId xmlns:a16="http://schemas.microsoft.com/office/drawing/2014/main" id="{04E13B98-7C1E-4CEF-8044-8AEB2A0AD8C1}"/>
                </a:ext>
              </a:extLst>
            </p:cNvPr>
            <p:cNvSpPr>
              <a:spLocks/>
            </p:cNvSpPr>
            <p:nvPr/>
          </p:nvSpPr>
          <p:spPr bwMode="auto">
            <a:xfrm>
              <a:off x="10165581" y="1741714"/>
              <a:ext cx="259582" cy="267956"/>
            </a:xfrm>
            <a:custGeom>
              <a:avLst/>
              <a:gdLst>
                <a:gd name="T0" fmla="*/ 12 w 31"/>
                <a:gd name="T1" fmla="*/ 32 h 32"/>
                <a:gd name="T2" fmla="*/ 0 w 31"/>
                <a:gd name="T3" fmla="*/ 20 h 32"/>
                <a:gd name="T4" fmla="*/ 4 w 31"/>
                <a:gd name="T5" fmla="*/ 5 h 32"/>
                <a:gd name="T6" fmla="*/ 20 w 31"/>
                <a:gd name="T7" fmla="*/ 0 h 32"/>
                <a:gd name="T8" fmla="*/ 31 w 31"/>
                <a:gd name="T9" fmla="*/ 12 h 32"/>
                <a:gd name="T10" fmla="*/ 27 w 31"/>
                <a:gd name="T11" fmla="*/ 27 h 32"/>
                <a:gd name="T12" fmla="*/ 12 w 31"/>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2" y="32"/>
                  </a:moveTo>
                  <a:lnTo>
                    <a:pt x="0" y="20"/>
                  </a:lnTo>
                  <a:lnTo>
                    <a:pt x="4" y="5"/>
                  </a:lnTo>
                  <a:lnTo>
                    <a:pt x="20" y="0"/>
                  </a:lnTo>
                  <a:lnTo>
                    <a:pt x="31" y="12"/>
                  </a:lnTo>
                  <a:lnTo>
                    <a:pt x="27" y="27"/>
                  </a:lnTo>
                  <a:lnTo>
                    <a:pt x="12" y="32"/>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63">
              <a:extLst>
                <a:ext uri="{FF2B5EF4-FFF2-40B4-BE49-F238E27FC236}">
                  <a16:creationId xmlns:a16="http://schemas.microsoft.com/office/drawing/2014/main" id="{47399BAB-2D87-4AC3-9170-60FE09374C1A}"/>
                </a:ext>
              </a:extLst>
            </p:cNvPr>
            <p:cNvSpPr>
              <a:spLocks/>
            </p:cNvSpPr>
            <p:nvPr/>
          </p:nvSpPr>
          <p:spPr bwMode="auto">
            <a:xfrm>
              <a:off x="10349801" y="1565868"/>
              <a:ext cx="259582" cy="259582"/>
            </a:xfrm>
            <a:custGeom>
              <a:avLst/>
              <a:gdLst>
                <a:gd name="T0" fmla="*/ 11 w 31"/>
                <a:gd name="T1" fmla="*/ 31 h 31"/>
                <a:gd name="T2" fmla="*/ 0 w 31"/>
                <a:gd name="T3" fmla="*/ 19 h 31"/>
                <a:gd name="T4" fmla="*/ 4 w 31"/>
                <a:gd name="T5" fmla="*/ 5 h 31"/>
                <a:gd name="T6" fmla="*/ 19 w 31"/>
                <a:gd name="T7" fmla="*/ 0 h 31"/>
                <a:gd name="T8" fmla="*/ 31 w 31"/>
                <a:gd name="T9" fmla="*/ 11 h 31"/>
                <a:gd name="T10" fmla="*/ 26 w 31"/>
                <a:gd name="T11" fmla="*/ 26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19"/>
                  </a:lnTo>
                  <a:lnTo>
                    <a:pt x="4" y="5"/>
                  </a:lnTo>
                  <a:lnTo>
                    <a:pt x="19" y="0"/>
                  </a:lnTo>
                  <a:lnTo>
                    <a:pt x="31" y="11"/>
                  </a:lnTo>
                  <a:lnTo>
                    <a:pt x="26" y="26"/>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64">
              <a:extLst>
                <a:ext uri="{FF2B5EF4-FFF2-40B4-BE49-F238E27FC236}">
                  <a16:creationId xmlns:a16="http://schemas.microsoft.com/office/drawing/2014/main" id="{A4694B91-A11C-46DE-8CE0-F07A58F8CDB7}"/>
                </a:ext>
              </a:extLst>
            </p:cNvPr>
            <p:cNvSpPr>
              <a:spLocks/>
            </p:cNvSpPr>
            <p:nvPr/>
          </p:nvSpPr>
          <p:spPr bwMode="auto">
            <a:xfrm>
              <a:off x="9914372" y="1674725"/>
              <a:ext cx="259582" cy="259582"/>
            </a:xfrm>
            <a:custGeom>
              <a:avLst/>
              <a:gdLst>
                <a:gd name="T0" fmla="*/ 11 w 31"/>
                <a:gd name="T1" fmla="*/ 31 h 31"/>
                <a:gd name="T2" fmla="*/ 0 w 31"/>
                <a:gd name="T3" fmla="*/ 20 h 31"/>
                <a:gd name="T4" fmla="*/ 4 w 31"/>
                <a:gd name="T5" fmla="*/ 5 h 31"/>
                <a:gd name="T6" fmla="*/ 19 w 31"/>
                <a:gd name="T7" fmla="*/ 0 h 31"/>
                <a:gd name="T8" fmla="*/ 31 w 31"/>
                <a:gd name="T9" fmla="*/ 12 h 31"/>
                <a:gd name="T10" fmla="*/ 26 w 31"/>
                <a:gd name="T11" fmla="*/ 27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20"/>
                  </a:lnTo>
                  <a:lnTo>
                    <a:pt x="4" y="5"/>
                  </a:lnTo>
                  <a:lnTo>
                    <a:pt x="19" y="0"/>
                  </a:lnTo>
                  <a:lnTo>
                    <a:pt x="31" y="12"/>
                  </a:lnTo>
                  <a:lnTo>
                    <a:pt x="26" y="27"/>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65">
              <a:extLst>
                <a:ext uri="{FF2B5EF4-FFF2-40B4-BE49-F238E27FC236}">
                  <a16:creationId xmlns:a16="http://schemas.microsoft.com/office/drawing/2014/main" id="{9BEC6E92-DA46-4A0E-9B13-2B397ACE1E5E}"/>
                </a:ext>
              </a:extLst>
            </p:cNvPr>
            <p:cNvSpPr>
              <a:spLocks/>
            </p:cNvSpPr>
            <p:nvPr/>
          </p:nvSpPr>
          <p:spPr bwMode="auto">
            <a:xfrm>
              <a:off x="10416790" y="1808703"/>
              <a:ext cx="267956" cy="259582"/>
            </a:xfrm>
            <a:custGeom>
              <a:avLst/>
              <a:gdLst>
                <a:gd name="T0" fmla="*/ 12 w 32"/>
                <a:gd name="T1" fmla="*/ 31 h 31"/>
                <a:gd name="T2" fmla="*/ 0 w 32"/>
                <a:gd name="T3" fmla="*/ 20 h 31"/>
                <a:gd name="T4" fmla="*/ 4 w 32"/>
                <a:gd name="T5" fmla="*/ 5 h 31"/>
                <a:gd name="T6" fmla="*/ 20 w 32"/>
                <a:gd name="T7" fmla="*/ 0 h 31"/>
                <a:gd name="T8" fmla="*/ 32 w 32"/>
                <a:gd name="T9" fmla="*/ 12 h 31"/>
                <a:gd name="T10" fmla="*/ 27 w 32"/>
                <a:gd name="T11" fmla="*/ 27 h 31"/>
                <a:gd name="T12" fmla="*/ 12 w 3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12" y="31"/>
                  </a:moveTo>
                  <a:lnTo>
                    <a:pt x="0" y="20"/>
                  </a:lnTo>
                  <a:lnTo>
                    <a:pt x="4" y="5"/>
                  </a:lnTo>
                  <a:lnTo>
                    <a:pt x="20" y="0"/>
                  </a:lnTo>
                  <a:lnTo>
                    <a:pt x="32" y="12"/>
                  </a:lnTo>
                  <a:lnTo>
                    <a:pt x="27" y="27"/>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4" name="Freeform 66">
              <a:extLst>
                <a:ext uri="{FF2B5EF4-FFF2-40B4-BE49-F238E27FC236}">
                  <a16:creationId xmlns:a16="http://schemas.microsoft.com/office/drawing/2014/main" id="{DCD5DC71-4ADD-4327-B1E9-F114BC0D27C5}"/>
                </a:ext>
              </a:extLst>
            </p:cNvPr>
            <p:cNvSpPr>
              <a:spLocks/>
            </p:cNvSpPr>
            <p:nvPr/>
          </p:nvSpPr>
          <p:spPr bwMode="auto">
            <a:xfrm>
              <a:off x="10492152" y="2059912"/>
              <a:ext cx="267956" cy="267956"/>
            </a:xfrm>
            <a:custGeom>
              <a:avLst/>
              <a:gdLst>
                <a:gd name="T0" fmla="*/ 12 w 32"/>
                <a:gd name="T1" fmla="*/ 32 h 32"/>
                <a:gd name="T2" fmla="*/ 0 w 32"/>
                <a:gd name="T3" fmla="*/ 20 h 32"/>
                <a:gd name="T4" fmla="*/ 4 w 32"/>
                <a:gd name="T5" fmla="*/ 5 h 32"/>
                <a:gd name="T6" fmla="*/ 20 w 32"/>
                <a:gd name="T7" fmla="*/ 0 h 32"/>
                <a:gd name="T8" fmla="*/ 32 w 32"/>
                <a:gd name="T9" fmla="*/ 12 h 32"/>
                <a:gd name="T10" fmla="*/ 27 w 32"/>
                <a:gd name="T11" fmla="*/ 27 h 32"/>
                <a:gd name="T12" fmla="*/ 12 w 32"/>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12" y="32"/>
                  </a:moveTo>
                  <a:lnTo>
                    <a:pt x="0" y="20"/>
                  </a:lnTo>
                  <a:lnTo>
                    <a:pt x="4" y="5"/>
                  </a:lnTo>
                  <a:lnTo>
                    <a:pt x="20" y="0"/>
                  </a:lnTo>
                  <a:lnTo>
                    <a:pt x="32" y="12"/>
                  </a:lnTo>
                  <a:lnTo>
                    <a:pt x="27" y="27"/>
                  </a:lnTo>
                  <a:lnTo>
                    <a:pt x="12" y="32"/>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67">
              <a:extLst>
                <a:ext uri="{FF2B5EF4-FFF2-40B4-BE49-F238E27FC236}">
                  <a16:creationId xmlns:a16="http://schemas.microsoft.com/office/drawing/2014/main" id="{75EEF52B-EB6A-4C9C-8374-84C3B8BD9E10}"/>
                </a:ext>
              </a:extLst>
            </p:cNvPr>
            <p:cNvSpPr>
              <a:spLocks/>
            </p:cNvSpPr>
            <p:nvPr/>
          </p:nvSpPr>
          <p:spPr bwMode="auto">
            <a:xfrm>
              <a:off x="10676372" y="1884066"/>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7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68">
              <a:extLst>
                <a:ext uri="{FF2B5EF4-FFF2-40B4-BE49-F238E27FC236}">
                  <a16:creationId xmlns:a16="http://schemas.microsoft.com/office/drawing/2014/main" id="{51D72393-1166-4017-9177-93F3B1CFD39B}"/>
                </a:ext>
              </a:extLst>
            </p:cNvPr>
            <p:cNvSpPr>
              <a:spLocks/>
            </p:cNvSpPr>
            <p:nvPr/>
          </p:nvSpPr>
          <p:spPr bwMode="auto">
            <a:xfrm>
              <a:off x="10240943" y="1992923"/>
              <a:ext cx="259582" cy="259582"/>
            </a:xfrm>
            <a:custGeom>
              <a:avLst/>
              <a:gdLst>
                <a:gd name="T0" fmla="*/ 11 w 31"/>
                <a:gd name="T1" fmla="*/ 31 h 31"/>
                <a:gd name="T2" fmla="*/ 0 w 31"/>
                <a:gd name="T3" fmla="*/ 19 h 31"/>
                <a:gd name="T4" fmla="*/ 4 w 31"/>
                <a:gd name="T5" fmla="*/ 5 h 31"/>
                <a:gd name="T6" fmla="*/ 19 w 31"/>
                <a:gd name="T7" fmla="*/ 0 h 31"/>
                <a:gd name="T8" fmla="*/ 31 w 31"/>
                <a:gd name="T9" fmla="*/ 11 h 31"/>
                <a:gd name="T10" fmla="*/ 26 w 31"/>
                <a:gd name="T11" fmla="*/ 27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19"/>
                  </a:lnTo>
                  <a:lnTo>
                    <a:pt x="4" y="5"/>
                  </a:lnTo>
                  <a:lnTo>
                    <a:pt x="19" y="0"/>
                  </a:lnTo>
                  <a:lnTo>
                    <a:pt x="31" y="11"/>
                  </a:lnTo>
                  <a:lnTo>
                    <a:pt x="26" y="27"/>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69">
              <a:extLst>
                <a:ext uri="{FF2B5EF4-FFF2-40B4-BE49-F238E27FC236}">
                  <a16:creationId xmlns:a16="http://schemas.microsoft.com/office/drawing/2014/main" id="{4C74CC18-0B03-4137-B968-320A9F04FEA0}"/>
                </a:ext>
              </a:extLst>
            </p:cNvPr>
            <p:cNvSpPr>
              <a:spLocks/>
            </p:cNvSpPr>
            <p:nvPr/>
          </p:nvSpPr>
          <p:spPr bwMode="auto">
            <a:xfrm>
              <a:off x="9730152" y="1850571"/>
              <a:ext cx="259582" cy="259582"/>
            </a:xfrm>
            <a:custGeom>
              <a:avLst/>
              <a:gdLst>
                <a:gd name="T0" fmla="*/ 11 w 31"/>
                <a:gd name="T1" fmla="*/ 31 h 31"/>
                <a:gd name="T2" fmla="*/ 0 w 31"/>
                <a:gd name="T3" fmla="*/ 20 h 31"/>
                <a:gd name="T4" fmla="*/ 4 w 31"/>
                <a:gd name="T5" fmla="*/ 5 h 31"/>
                <a:gd name="T6" fmla="*/ 19 w 31"/>
                <a:gd name="T7" fmla="*/ 0 h 31"/>
                <a:gd name="T8" fmla="*/ 31 w 31"/>
                <a:gd name="T9" fmla="*/ 12 h 31"/>
                <a:gd name="T10" fmla="*/ 26 w 31"/>
                <a:gd name="T11" fmla="*/ 26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20"/>
                  </a:lnTo>
                  <a:lnTo>
                    <a:pt x="4" y="5"/>
                  </a:lnTo>
                  <a:lnTo>
                    <a:pt x="19" y="0"/>
                  </a:lnTo>
                  <a:lnTo>
                    <a:pt x="31" y="12"/>
                  </a:lnTo>
                  <a:lnTo>
                    <a:pt x="26" y="26"/>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70">
              <a:extLst>
                <a:ext uri="{FF2B5EF4-FFF2-40B4-BE49-F238E27FC236}">
                  <a16:creationId xmlns:a16="http://schemas.microsoft.com/office/drawing/2014/main" id="{86A1FC3C-1E5F-4F2B-8950-F07968ED8581}"/>
                </a:ext>
              </a:extLst>
            </p:cNvPr>
            <p:cNvSpPr>
              <a:spLocks/>
            </p:cNvSpPr>
            <p:nvPr/>
          </p:nvSpPr>
          <p:spPr bwMode="auto">
            <a:xfrm>
              <a:off x="9805515" y="2101780"/>
              <a:ext cx="259582" cy="259582"/>
            </a:xfrm>
            <a:custGeom>
              <a:avLst/>
              <a:gdLst>
                <a:gd name="T0" fmla="*/ 11 w 31"/>
                <a:gd name="T1" fmla="*/ 31 h 31"/>
                <a:gd name="T2" fmla="*/ 0 w 31"/>
                <a:gd name="T3" fmla="*/ 19 h 31"/>
                <a:gd name="T4" fmla="*/ 3 w 31"/>
                <a:gd name="T5" fmla="*/ 5 h 31"/>
                <a:gd name="T6" fmla="*/ 19 w 31"/>
                <a:gd name="T7" fmla="*/ 0 h 31"/>
                <a:gd name="T8" fmla="*/ 31 w 31"/>
                <a:gd name="T9" fmla="*/ 12 h 31"/>
                <a:gd name="T10" fmla="*/ 26 w 31"/>
                <a:gd name="T11" fmla="*/ 27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19"/>
                  </a:lnTo>
                  <a:lnTo>
                    <a:pt x="3" y="5"/>
                  </a:lnTo>
                  <a:lnTo>
                    <a:pt x="19" y="0"/>
                  </a:lnTo>
                  <a:lnTo>
                    <a:pt x="31" y="12"/>
                  </a:lnTo>
                  <a:lnTo>
                    <a:pt x="26" y="27"/>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71">
              <a:extLst>
                <a:ext uri="{FF2B5EF4-FFF2-40B4-BE49-F238E27FC236}">
                  <a16:creationId xmlns:a16="http://schemas.microsoft.com/office/drawing/2014/main" id="{ECD8B919-8273-405D-B5C3-B0095D1B87FB}"/>
                </a:ext>
              </a:extLst>
            </p:cNvPr>
            <p:cNvSpPr>
              <a:spLocks/>
            </p:cNvSpPr>
            <p:nvPr/>
          </p:nvSpPr>
          <p:spPr bwMode="auto">
            <a:xfrm>
              <a:off x="9981361" y="1917560"/>
              <a:ext cx="259582" cy="259582"/>
            </a:xfrm>
            <a:custGeom>
              <a:avLst/>
              <a:gdLst>
                <a:gd name="T0" fmla="*/ 12 w 31"/>
                <a:gd name="T1" fmla="*/ 31 h 31"/>
                <a:gd name="T2" fmla="*/ 0 w 31"/>
                <a:gd name="T3" fmla="*/ 20 h 31"/>
                <a:gd name="T4" fmla="*/ 4 w 31"/>
                <a:gd name="T5" fmla="*/ 5 h 31"/>
                <a:gd name="T6" fmla="*/ 20 w 31"/>
                <a:gd name="T7" fmla="*/ 0 h 31"/>
                <a:gd name="T8" fmla="*/ 31 w 31"/>
                <a:gd name="T9" fmla="*/ 12 h 31"/>
                <a:gd name="T10" fmla="*/ 27 w 31"/>
                <a:gd name="T11" fmla="*/ 27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20"/>
                  </a:lnTo>
                  <a:lnTo>
                    <a:pt x="4" y="5"/>
                  </a:lnTo>
                  <a:lnTo>
                    <a:pt x="20" y="0"/>
                  </a:lnTo>
                  <a:lnTo>
                    <a:pt x="31" y="12"/>
                  </a:lnTo>
                  <a:lnTo>
                    <a:pt x="27" y="27"/>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72">
              <a:extLst>
                <a:ext uri="{FF2B5EF4-FFF2-40B4-BE49-F238E27FC236}">
                  <a16:creationId xmlns:a16="http://schemas.microsoft.com/office/drawing/2014/main" id="{4C1F9918-1425-47D3-830B-A0CBAD68873A}"/>
                </a:ext>
              </a:extLst>
            </p:cNvPr>
            <p:cNvSpPr>
              <a:spLocks/>
            </p:cNvSpPr>
            <p:nvPr/>
          </p:nvSpPr>
          <p:spPr bwMode="auto">
            <a:xfrm>
              <a:off x="9545933" y="2034791"/>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7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73">
              <a:extLst>
                <a:ext uri="{FF2B5EF4-FFF2-40B4-BE49-F238E27FC236}">
                  <a16:creationId xmlns:a16="http://schemas.microsoft.com/office/drawing/2014/main" id="{791CE5F3-809D-4BBC-B554-36AA9E3CA3CA}"/>
                </a:ext>
              </a:extLst>
            </p:cNvPr>
            <p:cNvSpPr>
              <a:spLocks/>
            </p:cNvSpPr>
            <p:nvPr/>
          </p:nvSpPr>
          <p:spPr bwMode="auto">
            <a:xfrm>
              <a:off x="10056724" y="2168769"/>
              <a:ext cx="259582" cy="259582"/>
            </a:xfrm>
            <a:custGeom>
              <a:avLst/>
              <a:gdLst>
                <a:gd name="T0" fmla="*/ 11 w 31"/>
                <a:gd name="T1" fmla="*/ 31 h 31"/>
                <a:gd name="T2" fmla="*/ 0 w 31"/>
                <a:gd name="T3" fmla="*/ 20 h 31"/>
                <a:gd name="T4" fmla="*/ 4 w 31"/>
                <a:gd name="T5" fmla="*/ 5 h 31"/>
                <a:gd name="T6" fmla="*/ 19 w 31"/>
                <a:gd name="T7" fmla="*/ 0 h 31"/>
                <a:gd name="T8" fmla="*/ 31 w 31"/>
                <a:gd name="T9" fmla="*/ 12 h 31"/>
                <a:gd name="T10" fmla="*/ 26 w 31"/>
                <a:gd name="T11" fmla="*/ 26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20"/>
                  </a:lnTo>
                  <a:lnTo>
                    <a:pt x="4" y="5"/>
                  </a:lnTo>
                  <a:lnTo>
                    <a:pt x="19" y="0"/>
                  </a:lnTo>
                  <a:lnTo>
                    <a:pt x="31" y="12"/>
                  </a:lnTo>
                  <a:lnTo>
                    <a:pt x="26" y="26"/>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74">
              <a:extLst>
                <a:ext uri="{FF2B5EF4-FFF2-40B4-BE49-F238E27FC236}">
                  <a16:creationId xmlns:a16="http://schemas.microsoft.com/office/drawing/2014/main" id="{7239C549-124F-4933-9936-1D38CF71A3E4}"/>
                </a:ext>
              </a:extLst>
            </p:cNvPr>
            <p:cNvSpPr>
              <a:spLocks/>
            </p:cNvSpPr>
            <p:nvPr/>
          </p:nvSpPr>
          <p:spPr bwMode="auto">
            <a:xfrm>
              <a:off x="10132086" y="2419978"/>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6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6"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75">
              <a:extLst>
                <a:ext uri="{FF2B5EF4-FFF2-40B4-BE49-F238E27FC236}">
                  <a16:creationId xmlns:a16="http://schemas.microsoft.com/office/drawing/2014/main" id="{19F96B33-D6E8-45F5-B7B8-3C3C3758940C}"/>
                </a:ext>
              </a:extLst>
            </p:cNvPr>
            <p:cNvSpPr>
              <a:spLocks/>
            </p:cNvSpPr>
            <p:nvPr/>
          </p:nvSpPr>
          <p:spPr bwMode="auto">
            <a:xfrm>
              <a:off x="10307932" y="2235758"/>
              <a:ext cx="267956" cy="259582"/>
            </a:xfrm>
            <a:custGeom>
              <a:avLst/>
              <a:gdLst>
                <a:gd name="T0" fmla="*/ 12 w 32"/>
                <a:gd name="T1" fmla="*/ 31 h 31"/>
                <a:gd name="T2" fmla="*/ 0 w 32"/>
                <a:gd name="T3" fmla="*/ 20 h 31"/>
                <a:gd name="T4" fmla="*/ 4 w 32"/>
                <a:gd name="T5" fmla="*/ 5 h 31"/>
                <a:gd name="T6" fmla="*/ 20 w 32"/>
                <a:gd name="T7" fmla="*/ 0 h 31"/>
                <a:gd name="T8" fmla="*/ 32 w 32"/>
                <a:gd name="T9" fmla="*/ 12 h 31"/>
                <a:gd name="T10" fmla="*/ 27 w 32"/>
                <a:gd name="T11" fmla="*/ 27 h 31"/>
                <a:gd name="T12" fmla="*/ 12 w 3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12" y="31"/>
                  </a:moveTo>
                  <a:lnTo>
                    <a:pt x="0" y="20"/>
                  </a:lnTo>
                  <a:lnTo>
                    <a:pt x="4" y="5"/>
                  </a:lnTo>
                  <a:lnTo>
                    <a:pt x="20" y="0"/>
                  </a:lnTo>
                  <a:lnTo>
                    <a:pt x="32" y="12"/>
                  </a:lnTo>
                  <a:lnTo>
                    <a:pt x="27" y="27"/>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4" name="Freeform 76">
              <a:extLst>
                <a:ext uri="{FF2B5EF4-FFF2-40B4-BE49-F238E27FC236}">
                  <a16:creationId xmlns:a16="http://schemas.microsoft.com/office/drawing/2014/main" id="{FF60587A-DC8B-47A7-B07E-FE0D76E6E6F0}"/>
                </a:ext>
              </a:extLst>
            </p:cNvPr>
            <p:cNvSpPr>
              <a:spLocks/>
            </p:cNvSpPr>
            <p:nvPr/>
          </p:nvSpPr>
          <p:spPr bwMode="auto">
            <a:xfrm>
              <a:off x="9872504" y="2352989"/>
              <a:ext cx="267956" cy="259582"/>
            </a:xfrm>
            <a:custGeom>
              <a:avLst/>
              <a:gdLst>
                <a:gd name="T0" fmla="*/ 12 w 32"/>
                <a:gd name="T1" fmla="*/ 31 h 31"/>
                <a:gd name="T2" fmla="*/ 0 w 32"/>
                <a:gd name="T3" fmla="*/ 19 h 31"/>
                <a:gd name="T4" fmla="*/ 4 w 32"/>
                <a:gd name="T5" fmla="*/ 4 h 31"/>
                <a:gd name="T6" fmla="*/ 20 w 32"/>
                <a:gd name="T7" fmla="*/ 0 h 31"/>
                <a:gd name="T8" fmla="*/ 32 w 32"/>
                <a:gd name="T9" fmla="*/ 11 h 31"/>
                <a:gd name="T10" fmla="*/ 27 w 32"/>
                <a:gd name="T11" fmla="*/ 26 h 31"/>
                <a:gd name="T12" fmla="*/ 12 w 3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12" y="31"/>
                  </a:moveTo>
                  <a:lnTo>
                    <a:pt x="0" y="19"/>
                  </a:lnTo>
                  <a:lnTo>
                    <a:pt x="4" y="4"/>
                  </a:lnTo>
                  <a:lnTo>
                    <a:pt x="20" y="0"/>
                  </a:lnTo>
                  <a:lnTo>
                    <a:pt x="32"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75" name="Group 36">
            <a:extLst>
              <a:ext uri="{FF2B5EF4-FFF2-40B4-BE49-F238E27FC236}">
                <a16:creationId xmlns:a16="http://schemas.microsoft.com/office/drawing/2014/main" id="{F49D73A8-1EAD-4594-ACAD-1D4F105C5D7A}"/>
              </a:ext>
            </a:extLst>
          </p:cNvPr>
          <p:cNvGrpSpPr/>
          <p:nvPr/>
        </p:nvGrpSpPr>
        <p:grpSpPr>
          <a:xfrm>
            <a:off x="3578189" y="4601307"/>
            <a:ext cx="5431831" cy="1026378"/>
            <a:chOff x="6210998" y="1240910"/>
            <a:chExt cx="2961650" cy="1026378"/>
          </a:xfrm>
        </p:grpSpPr>
        <p:sp>
          <p:nvSpPr>
            <p:cNvPr id="76" name="TextBox 37">
              <a:extLst>
                <a:ext uri="{FF2B5EF4-FFF2-40B4-BE49-F238E27FC236}">
                  <a16:creationId xmlns:a16="http://schemas.microsoft.com/office/drawing/2014/main" id="{1A7DF1E2-EC63-4319-98BA-AD4B386C7A89}"/>
                </a:ext>
              </a:extLst>
            </p:cNvPr>
            <p:cNvSpPr txBox="1"/>
            <p:nvPr/>
          </p:nvSpPr>
          <p:spPr>
            <a:xfrm>
              <a:off x="6240675" y="1240910"/>
              <a:ext cx="2931973" cy="338554"/>
            </a:xfrm>
            <a:prstGeom prst="rect">
              <a:avLst/>
            </a:prstGeom>
            <a:noFill/>
          </p:spPr>
          <p:txBody>
            <a:bodyPr wrap="square" rtlCol="0">
              <a:spAutoFit/>
            </a:bodyPr>
            <a:lstStyle/>
            <a:p>
              <a:pPr algn="r" rtl="1"/>
              <a:r>
                <a:rPr lang="fa-IR" altLang="ko-KR" sz="1600" b="1" dirty="0">
                  <a:solidFill>
                    <a:schemeClr val="bg1"/>
                  </a:solidFill>
                  <a:cs typeface="B Nazanin" panose="00000400000000000000" pitchFamily="2" charset="-78"/>
                </a:rPr>
                <a:t>متن شما در اینجا</a:t>
              </a:r>
              <a:endParaRPr lang="ko-KR" altLang="en-US" sz="1600" b="1" dirty="0">
                <a:solidFill>
                  <a:schemeClr val="bg1"/>
                </a:solidFill>
                <a:cs typeface="B Nazanin" panose="00000400000000000000" pitchFamily="2" charset="-78"/>
              </a:endParaRPr>
            </a:p>
          </p:txBody>
        </p:sp>
        <p:sp>
          <p:nvSpPr>
            <p:cNvPr id="77" name="TextBox 38">
              <a:extLst>
                <a:ext uri="{FF2B5EF4-FFF2-40B4-BE49-F238E27FC236}">
                  <a16:creationId xmlns:a16="http://schemas.microsoft.com/office/drawing/2014/main" id="{E06C8643-6A11-49E3-AAEA-A76D4E3ED607}"/>
                </a:ext>
              </a:extLst>
            </p:cNvPr>
            <p:cNvSpPr txBox="1"/>
            <p:nvPr/>
          </p:nvSpPr>
          <p:spPr>
            <a:xfrm>
              <a:off x="6210998" y="1682513"/>
              <a:ext cx="2931973" cy="584775"/>
            </a:xfrm>
            <a:prstGeom prst="rect">
              <a:avLst/>
            </a:prstGeom>
            <a:noFill/>
          </p:spPr>
          <p:txBody>
            <a:bodyPr wrap="square" rtlCol="0">
              <a:spAutoFit/>
            </a:bodyPr>
            <a:lstStyle/>
            <a:p>
              <a:pPr algn="r" rtl="1"/>
              <a:r>
                <a:rPr lang="fa-IR" altLang="ko-KR" sz="16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600"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26122857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Content Placeholder 2">
            <a:extLst>
              <a:ext uri="{FF2B5EF4-FFF2-40B4-BE49-F238E27FC236}">
                <a16:creationId xmlns:a16="http://schemas.microsoft.com/office/drawing/2014/main" id="{C8BBF314-AA99-517D-CF7A-30D10B51A00C}"/>
              </a:ext>
            </a:extLst>
          </p:cNvPr>
          <p:cNvSpPr>
            <a:spLocks noGrp="1"/>
          </p:cNvSpPr>
          <p:nvPr>
            <p:ph type="body" sz="quarter" idx="10"/>
          </p:nvPr>
        </p:nvSpPr>
        <p:spPr>
          <a:xfrm>
            <a:off x="-419902" y="418926"/>
            <a:ext cx="11214337" cy="724247"/>
          </a:xfrm>
        </p:spPr>
        <p:txBody>
          <a:bodyPr/>
          <a:lstStyle/>
          <a:p>
            <a:pPr algn="r" rtl="1"/>
            <a:r>
              <a:rPr lang="fa-IR" altLang="en-US" dirty="0">
                <a:cs typeface="B Nazanin" panose="00000400000000000000" pitchFamily="2" charset="-78"/>
              </a:rPr>
              <a:t>تفکیک سنی</a:t>
            </a:r>
            <a:endParaRPr lang="en-US" altLang="en-US" dirty="0">
              <a:cs typeface="B Nazanin" panose="00000400000000000000" pitchFamily="2" charset="-78"/>
            </a:endParaRPr>
          </a:p>
        </p:txBody>
      </p:sp>
      <p:graphicFrame>
        <p:nvGraphicFramePr>
          <p:cNvPr id="13316" name="Chart 3">
            <a:extLst>
              <a:ext uri="{FF2B5EF4-FFF2-40B4-BE49-F238E27FC236}">
                <a16:creationId xmlns:a16="http://schemas.microsoft.com/office/drawing/2014/main" id="{D3ADC7E2-C8E3-320C-598E-BC57FBE62572}"/>
              </a:ext>
            </a:extLst>
          </p:cNvPr>
          <p:cNvGraphicFramePr>
            <a:graphicFrameLocks/>
          </p:cNvGraphicFramePr>
          <p:nvPr>
            <p:extLst>
              <p:ext uri="{D42A27DB-BD31-4B8C-83A1-F6EECF244321}">
                <p14:modId xmlns:p14="http://schemas.microsoft.com/office/powerpoint/2010/main" val="358428191"/>
              </p:ext>
            </p:extLst>
          </p:nvPr>
        </p:nvGraphicFramePr>
        <p:xfrm>
          <a:off x="1747207" y="1295748"/>
          <a:ext cx="7645400" cy="5130800"/>
        </p:xfrm>
        <a:graphic>
          <a:graphicData uri="http://schemas.openxmlformats.org/presentationml/2006/ole">
            <mc:AlternateContent xmlns:mc="http://schemas.openxmlformats.org/markup-compatibility/2006">
              <mc:Choice xmlns:v="urn:schemas-microsoft-com:vml" Requires="v">
                <p:oleObj r:id="rId2" imgW="7643752" imgH="5126312" progId="Excel.Chart.8">
                  <p:embed/>
                </p:oleObj>
              </mc:Choice>
              <mc:Fallback>
                <p:oleObj r:id="rId2" imgW="7643752" imgH="5126312" progId="Excel.Chart.8">
                  <p:embed/>
                  <p:pic>
                    <p:nvPicPr>
                      <p:cNvPr id="13316" name="Chart 3">
                        <a:extLst>
                          <a:ext uri="{FF2B5EF4-FFF2-40B4-BE49-F238E27FC236}">
                            <a16:creationId xmlns:a16="http://schemas.microsoft.com/office/drawing/2014/main" id="{D3ADC7E2-C8E3-320C-598E-BC57FBE6257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7207" y="1295748"/>
                        <a:ext cx="7645400" cy="513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a:ext uri="{FF2B5EF4-FFF2-40B4-BE49-F238E27FC236}">
                <a16:creationId xmlns:a16="http://schemas.microsoft.com/office/drawing/2014/main" id="{387149FC-5730-C48A-5B59-6B75C9BA24AE}"/>
              </a:ext>
            </a:extLst>
          </p:cNvPr>
          <p:cNvSpPr>
            <a:spLocks noGrp="1"/>
          </p:cNvSpPr>
          <p:nvPr>
            <p:ph type="body" sz="quarter" idx="10"/>
          </p:nvPr>
        </p:nvSpPr>
        <p:spPr/>
        <p:txBody>
          <a:bodyPr/>
          <a:lstStyle/>
          <a:p>
            <a:pPr algn="r" rtl="1"/>
            <a:r>
              <a:rPr lang="en-US" altLang="en-US" dirty="0">
                <a:cs typeface="B Nazanin" panose="00000400000000000000" pitchFamily="2" charset="-78"/>
              </a:rPr>
              <a:t>CMO Medicaid</a:t>
            </a:r>
          </a:p>
        </p:txBody>
      </p:sp>
      <p:graphicFrame>
        <p:nvGraphicFramePr>
          <p:cNvPr id="14340" name="Chart 3">
            <a:extLst>
              <a:ext uri="{FF2B5EF4-FFF2-40B4-BE49-F238E27FC236}">
                <a16:creationId xmlns:a16="http://schemas.microsoft.com/office/drawing/2014/main" id="{E45C5A2E-750F-81A3-0E85-425CD047B887}"/>
              </a:ext>
            </a:extLst>
          </p:cNvPr>
          <p:cNvGraphicFramePr>
            <a:graphicFrameLocks/>
          </p:cNvGraphicFramePr>
          <p:nvPr/>
        </p:nvGraphicFramePr>
        <p:xfrm>
          <a:off x="2387600" y="1701800"/>
          <a:ext cx="7416800" cy="4521200"/>
        </p:xfrm>
        <a:graphic>
          <a:graphicData uri="http://schemas.openxmlformats.org/presentationml/2006/ole">
            <mc:AlternateContent xmlns:mc="http://schemas.openxmlformats.org/markup-compatibility/2006">
              <mc:Choice xmlns:v="urn:schemas-microsoft-com:vml" Requires="v">
                <p:oleObj r:id="rId2" imgW="7412123" imgH="4522858" progId="Excel.Chart.8">
                  <p:embed/>
                </p:oleObj>
              </mc:Choice>
              <mc:Fallback>
                <p:oleObj r:id="rId2" imgW="7412123" imgH="4522858" progId="Excel.Chart.8">
                  <p:embed/>
                  <p:pic>
                    <p:nvPicPr>
                      <p:cNvPr id="14340" name="Chart 3">
                        <a:extLst>
                          <a:ext uri="{FF2B5EF4-FFF2-40B4-BE49-F238E27FC236}">
                            <a16:creationId xmlns:a16="http://schemas.microsoft.com/office/drawing/2014/main" id="{E45C5A2E-750F-81A3-0E85-425CD047B88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7600" y="1701800"/>
                        <a:ext cx="7416800" cy="452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5">
            <a:extLst>
              <a:ext uri="{FF2B5EF4-FFF2-40B4-BE49-F238E27FC236}">
                <a16:creationId xmlns:a16="http://schemas.microsoft.com/office/drawing/2014/main" id="{E70DC3D9-94D4-4065-BA00-E686D225D9CD}"/>
              </a:ext>
            </a:extLst>
          </p:cNvPr>
          <p:cNvSpPr>
            <a:spLocks/>
          </p:cNvSpPr>
          <p:nvPr/>
        </p:nvSpPr>
        <p:spPr bwMode="auto">
          <a:xfrm>
            <a:off x="5412130" y="5366118"/>
            <a:ext cx="852488" cy="8524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 name="Freeform 25">
            <a:extLst>
              <a:ext uri="{FF2B5EF4-FFF2-40B4-BE49-F238E27FC236}">
                <a16:creationId xmlns:a16="http://schemas.microsoft.com/office/drawing/2014/main" id="{1BE20C0E-FED8-49FF-9D63-0D4D71016242}"/>
              </a:ext>
            </a:extLst>
          </p:cNvPr>
          <p:cNvSpPr>
            <a:spLocks/>
          </p:cNvSpPr>
          <p:nvPr/>
        </p:nvSpPr>
        <p:spPr bwMode="auto">
          <a:xfrm>
            <a:off x="5416130" y="4202116"/>
            <a:ext cx="852488" cy="8524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 name="Freeform 25">
            <a:extLst>
              <a:ext uri="{FF2B5EF4-FFF2-40B4-BE49-F238E27FC236}">
                <a16:creationId xmlns:a16="http://schemas.microsoft.com/office/drawing/2014/main" id="{E60B1126-BCB0-42CF-A867-2B8D9B17C679}"/>
              </a:ext>
            </a:extLst>
          </p:cNvPr>
          <p:cNvSpPr>
            <a:spLocks/>
          </p:cNvSpPr>
          <p:nvPr/>
        </p:nvSpPr>
        <p:spPr bwMode="auto">
          <a:xfrm>
            <a:off x="5401113" y="2993704"/>
            <a:ext cx="852488" cy="8524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 name="Freeform 25">
            <a:extLst>
              <a:ext uri="{FF2B5EF4-FFF2-40B4-BE49-F238E27FC236}">
                <a16:creationId xmlns:a16="http://schemas.microsoft.com/office/drawing/2014/main" id="{A8C46F18-B14F-4625-8002-0D3E228897FE}"/>
              </a:ext>
            </a:extLst>
          </p:cNvPr>
          <p:cNvSpPr>
            <a:spLocks/>
          </p:cNvSpPr>
          <p:nvPr/>
        </p:nvSpPr>
        <p:spPr bwMode="auto">
          <a:xfrm>
            <a:off x="5412130" y="1818807"/>
            <a:ext cx="852488" cy="8524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 name="Freeform 25">
            <a:extLst>
              <a:ext uri="{FF2B5EF4-FFF2-40B4-BE49-F238E27FC236}">
                <a16:creationId xmlns:a16="http://schemas.microsoft.com/office/drawing/2014/main" id="{011BAD88-6A1A-4B4F-AC70-A70E66B8F7FC}"/>
              </a:ext>
            </a:extLst>
          </p:cNvPr>
          <p:cNvSpPr>
            <a:spLocks/>
          </p:cNvSpPr>
          <p:nvPr/>
        </p:nvSpPr>
        <p:spPr bwMode="auto">
          <a:xfrm>
            <a:off x="5401113" y="660148"/>
            <a:ext cx="852488" cy="8524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 name="TextBox 1">
            <a:extLst>
              <a:ext uri="{FF2B5EF4-FFF2-40B4-BE49-F238E27FC236}">
                <a16:creationId xmlns:a16="http://schemas.microsoft.com/office/drawing/2014/main" id="{0FC5DB46-23CD-4FA3-A892-42DC49B0F61F}"/>
              </a:ext>
            </a:extLst>
          </p:cNvPr>
          <p:cNvSpPr txBox="1"/>
          <p:nvPr/>
        </p:nvSpPr>
        <p:spPr>
          <a:xfrm>
            <a:off x="785925" y="686968"/>
            <a:ext cx="3214975" cy="1754326"/>
          </a:xfrm>
          <a:prstGeom prst="rect">
            <a:avLst/>
          </a:prstGeom>
          <a:noFill/>
        </p:spPr>
        <p:txBody>
          <a:bodyPr wrap="square" rtlCol="0" anchor="ctr">
            <a:spAutoFit/>
          </a:bodyPr>
          <a:lstStyle/>
          <a:p>
            <a:pPr algn="r" rtl="1"/>
            <a:r>
              <a:rPr lang="fa-IR" altLang="ko-KR" sz="5400" dirty="0">
                <a:solidFill>
                  <a:schemeClr val="tx1">
                    <a:lumMod val="85000"/>
                    <a:lumOff val="15000"/>
                  </a:schemeClr>
                </a:solidFill>
                <a:cs typeface="B Nazanin" panose="00000400000000000000" pitchFamily="2" charset="-78"/>
              </a:rPr>
              <a:t>دستور جلسه</a:t>
            </a:r>
          </a:p>
          <a:p>
            <a:pPr algn="r" rtl="1"/>
            <a:r>
              <a:rPr lang="fa-IR" altLang="ko-KR" sz="5400" dirty="0">
                <a:solidFill>
                  <a:schemeClr val="tx1">
                    <a:lumMod val="85000"/>
                    <a:lumOff val="15000"/>
                  </a:schemeClr>
                </a:solidFill>
                <a:cs typeface="B Nazanin" panose="00000400000000000000" pitchFamily="2" charset="-78"/>
              </a:rPr>
              <a:t>زنبور عسل</a:t>
            </a:r>
            <a:endParaRPr lang="ko-KR" altLang="en-US" sz="5400" dirty="0">
              <a:solidFill>
                <a:schemeClr val="tx1">
                  <a:lumMod val="85000"/>
                  <a:lumOff val="15000"/>
                </a:schemeClr>
              </a:solidFill>
              <a:cs typeface="B Nazanin" panose="00000400000000000000" pitchFamily="2" charset="-78"/>
            </a:endParaRPr>
          </a:p>
        </p:txBody>
      </p:sp>
      <p:grpSp>
        <p:nvGrpSpPr>
          <p:cNvPr id="8" name="Group 2">
            <a:extLst>
              <a:ext uri="{FF2B5EF4-FFF2-40B4-BE49-F238E27FC236}">
                <a16:creationId xmlns:a16="http://schemas.microsoft.com/office/drawing/2014/main" id="{7C7DF934-5DC1-42CB-A518-B634C563DEC4}"/>
              </a:ext>
            </a:extLst>
          </p:cNvPr>
          <p:cNvGrpSpPr/>
          <p:nvPr/>
        </p:nvGrpSpPr>
        <p:grpSpPr>
          <a:xfrm>
            <a:off x="5359327" y="686968"/>
            <a:ext cx="5721809" cy="800219"/>
            <a:chOff x="4745820" y="1482096"/>
            <a:chExt cx="5721809" cy="800219"/>
          </a:xfrm>
        </p:grpSpPr>
        <p:grpSp>
          <p:nvGrpSpPr>
            <p:cNvPr id="9" name="Group 3">
              <a:extLst>
                <a:ext uri="{FF2B5EF4-FFF2-40B4-BE49-F238E27FC236}">
                  <a16:creationId xmlns:a16="http://schemas.microsoft.com/office/drawing/2014/main" id="{B5F06488-5266-4580-B6D2-7EC3E1F57ECE}"/>
                </a:ext>
              </a:extLst>
            </p:cNvPr>
            <p:cNvGrpSpPr/>
            <p:nvPr/>
          </p:nvGrpSpPr>
          <p:grpSpPr>
            <a:xfrm>
              <a:off x="5959937" y="1482096"/>
              <a:ext cx="4507692" cy="800219"/>
              <a:chOff x="6485283" y="1411926"/>
              <a:chExt cx="4507692" cy="800219"/>
            </a:xfrm>
          </p:grpSpPr>
          <p:sp>
            <p:nvSpPr>
              <p:cNvPr id="11" name="TextBox 7">
                <a:extLst>
                  <a:ext uri="{FF2B5EF4-FFF2-40B4-BE49-F238E27FC236}">
                    <a16:creationId xmlns:a16="http://schemas.microsoft.com/office/drawing/2014/main" id="{11C0DD79-628B-4AFA-951F-ED2C7DF4DFDC}"/>
                  </a:ext>
                </a:extLst>
              </p:cNvPr>
              <p:cNvSpPr txBox="1"/>
              <p:nvPr/>
            </p:nvSpPr>
            <p:spPr>
              <a:xfrm>
                <a:off x="6485283"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12" name="TextBox 8">
                <a:extLst>
                  <a:ext uri="{FF2B5EF4-FFF2-40B4-BE49-F238E27FC236}">
                    <a16:creationId xmlns:a16="http://schemas.microsoft.com/office/drawing/2014/main" id="{39D83211-0150-41FD-9352-1CCBCC2DB8D1}"/>
                  </a:ext>
                </a:extLst>
              </p:cNvPr>
              <p:cNvSpPr txBox="1"/>
              <p:nvPr/>
            </p:nvSpPr>
            <p:spPr>
              <a:xfrm>
                <a:off x="6485283" y="1411926"/>
                <a:ext cx="4507692" cy="369332"/>
              </a:xfrm>
              <a:prstGeom prst="rect">
                <a:avLst/>
              </a:prstGeom>
              <a:noFill/>
            </p:spPr>
            <p:txBody>
              <a:bodyPr wrap="square" lIns="108000" rIns="108000" rtlCol="0">
                <a:spAutoFit/>
              </a:bodyPr>
              <a:lstStyle/>
              <a:p>
                <a:pPr algn="r" rtl="1"/>
                <a:r>
                  <a:rPr lang="fa-IR" altLang="ko-KR" b="1" dirty="0">
                    <a:solidFill>
                      <a:schemeClr val="tx1">
                        <a:lumMod val="85000"/>
                        <a:lumOff val="15000"/>
                      </a:schemeClr>
                    </a:solidFill>
                    <a:cs typeface="B Nazanin" panose="00000400000000000000" pitchFamily="2" charset="-78"/>
                  </a:rPr>
                  <a:t>فهرست</a:t>
                </a:r>
                <a:endParaRPr lang="ko-KR" altLang="en-US" b="1" dirty="0">
                  <a:solidFill>
                    <a:schemeClr val="tx1">
                      <a:lumMod val="85000"/>
                      <a:lumOff val="15000"/>
                    </a:schemeClr>
                  </a:solidFill>
                  <a:cs typeface="B Nazanin" panose="00000400000000000000" pitchFamily="2" charset="-78"/>
                </a:endParaRPr>
              </a:p>
            </p:txBody>
          </p:sp>
        </p:grpSp>
        <p:sp>
          <p:nvSpPr>
            <p:cNvPr id="10" name="TextBox 6">
              <a:extLst>
                <a:ext uri="{FF2B5EF4-FFF2-40B4-BE49-F238E27FC236}">
                  <a16:creationId xmlns:a16="http://schemas.microsoft.com/office/drawing/2014/main" id="{B89E5B2B-B9E8-4A11-92F4-EBB8EE7210A2}"/>
                </a:ext>
              </a:extLst>
            </p:cNvPr>
            <p:cNvSpPr txBox="1"/>
            <p:nvPr/>
          </p:nvSpPr>
          <p:spPr>
            <a:xfrm>
              <a:off x="4745820" y="1559041"/>
              <a:ext cx="958096" cy="646331"/>
            </a:xfrm>
            <a:prstGeom prst="rect">
              <a:avLst/>
            </a:prstGeom>
            <a:noFill/>
          </p:spPr>
          <p:txBody>
            <a:bodyPr wrap="square" lIns="108000" rIns="108000" rtlCol="0">
              <a:spAutoFit/>
            </a:bodyPr>
            <a:lstStyle/>
            <a:p>
              <a:pPr algn="ctr" rtl="1"/>
              <a:r>
                <a:rPr lang="en-US" altLang="ko-KR" sz="3600" b="1" dirty="0">
                  <a:solidFill>
                    <a:schemeClr val="tx1">
                      <a:lumMod val="85000"/>
                      <a:lumOff val="15000"/>
                    </a:schemeClr>
                  </a:solidFill>
                  <a:cs typeface="B Nazanin" panose="00000400000000000000" pitchFamily="2" charset="-78"/>
                </a:rPr>
                <a:t>01</a:t>
              </a:r>
              <a:endParaRPr lang="ko-KR" altLang="en-US" sz="3600" b="1" dirty="0">
                <a:solidFill>
                  <a:schemeClr val="tx1">
                    <a:lumMod val="85000"/>
                    <a:lumOff val="15000"/>
                  </a:schemeClr>
                </a:solidFill>
                <a:cs typeface="B Nazanin" panose="00000400000000000000" pitchFamily="2" charset="-78"/>
              </a:endParaRPr>
            </a:p>
          </p:txBody>
        </p:sp>
      </p:grpSp>
      <p:grpSp>
        <p:nvGrpSpPr>
          <p:cNvPr id="13" name="Group 35">
            <a:extLst>
              <a:ext uri="{FF2B5EF4-FFF2-40B4-BE49-F238E27FC236}">
                <a16:creationId xmlns:a16="http://schemas.microsoft.com/office/drawing/2014/main" id="{763ABA94-7C79-429B-AE81-C305F70754F8}"/>
              </a:ext>
            </a:extLst>
          </p:cNvPr>
          <p:cNvGrpSpPr/>
          <p:nvPr/>
        </p:nvGrpSpPr>
        <p:grpSpPr>
          <a:xfrm>
            <a:off x="5359327" y="1871076"/>
            <a:ext cx="5721809" cy="800219"/>
            <a:chOff x="4745820" y="1482096"/>
            <a:chExt cx="5721809" cy="800219"/>
          </a:xfrm>
        </p:grpSpPr>
        <p:grpSp>
          <p:nvGrpSpPr>
            <p:cNvPr id="14" name="Group 36">
              <a:extLst>
                <a:ext uri="{FF2B5EF4-FFF2-40B4-BE49-F238E27FC236}">
                  <a16:creationId xmlns:a16="http://schemas.microsoft.com/office/drawing/2014/main" id="{C3D57508-BAAC-4F8C-8B0A-D260A7E53878}"/>
                </a:ext>
              </a:extLst>
            </p:cNvPr>
            <p:cNvGrpSpPr/>
            <p:nvPr/>
          </p:nvGrpSpPr>
          <p:grpSpPr>
            <a:xfrm>
              <a:off x="5959937" y="1482096"/>
              <a:ext cx="4507692" cy="800219"/>
              <a:chOff x="6485283" y="1411926"/>
              <a:chExt cx="4507692" cy="800219"/>
            </a:xfrm>
          </p:grpSpPr>
          <p:sp>
            <p:nvSpPr>
              <p:cNvPr id="16" name="TextBox 40">
                <a:extLst>
                  <a:ext uri="{FF2B5EF4-FFF2-40B4-BE49-F238E27FC236}">
                    <a16:creationId xmlns:a16="http://schemas.microsoft.com/office/drawing/2014/main" id="{04FDB7C0-C43E-45A4-9E60-42D007405868}"/>
                  </a:ext>
                </a:extLst>
              </p:cNvPr>
              <p:cNvSpPr txBox="1"/>
              <p:nvPr/>
            </p:nvSpPr>
            <p:spPr>
              <a:xfrm>
                <a:off x="6485283"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17" name="TextBox 41">
                <a:extLst>
                  <a:ext uri="{FF2B5EF4-FFF2-40B4-BE49-F238E27FC236}">
                    <a16:creationId xmlns:a16="http://schemas.microsoft.com/office/drawing/2014/main" id="{F71BABD7-2368-445E-B6AD-561F4AF8A0D6}"/>
                  </a:ext>
                </a:extLst>
              </p:cNvPr>
              <p:cNvSpPr txBox="1"/>
              <p:nvPr/>
            </p:nvSpPr>
            <p:spPr>
              <a:xfrm>
                <a:off x="6485283" y="1411926"/>
                <a:ext cx="4507692" cy="369332"/>
              </a:xfrm>
              <a:prstGeom prst="rect">
                <a:avLst/>
              </a:prstGeom>
              <a:noFill/>
            </p:spPr>
            <p:txBody>
              <a:bodyPr wrap="square" lIns="108000" rIns="108000" rtlCol="0">
                <a:spAutoFit/>
              </a:bodyPr>
              <a:lstStyle/>
              <a:p>
                <a:pPr algn="r" rtl="1"/>
                <a:r>
                  <a:rPr lang="fa-IR" altLang="ko-KR" b="1" dirty="0">
                    <a:solidFill>
                      <a:schemeClr val="tx1">
                        <a:lumMod val="85000"/>
                        <a:lumOff val="15000"/>
                      </a:schemeClr>
                    </a:solidFill>
                    <a:cs typeface="B Nazanin" panose="00000400000000000000" pitchFamily="2" charset="-78"/>
                  </a:rPr>
                  <a:t>فهرست</a:t>
                </a:r>
                <a:endParaRPr lang="ko-KR" altLang="en-US" b="1" dirty="0">
                  <a:solidFill>
                    <a:schemeClr val="tx1">
                      <a:lumMod val="85000"/>
                      <a:lumOff val="15000"/>
                    </a:schemeClr>
                  </a:solidFill>
                  <a:cs typeface="B Nazanin" panose="00000400000000000000" pitchFamily="2" charset="-78"/>
                </a:endParaRPr>
              </a:p>
            </p:txBody>
          </p:sp>
        </p:grpSp>
        <p:sp>
          <p:nvSpPr>
            <p:cNvPr id="15" name="TextBox 39">
              <a:extLst>
                <a:ext uri="{FF2B5EF4-FFF2-40B4-BE49-F238E27FC236}">
                  <a16:creationId xmlns:a16="http://schemas.microsoft.com/office/drawing/2014/main" id="{40724DED-6CB6-4A7F-929F-832B26AE9EC7}"/>
                </a:ext>
              </a:extLst>
            </p:cNvPr>
            <p:cNvSpPr txBox="1"/>
            <p:nvPr/>
          </p:nvSpPr>
          <p:spPr>
            <a:xfrm>
              <a:off x="4745820" y="1559041"/>
              <a:ext cx="958096" cy="646331"/>
            </a:xfrm>
            <a:prstGeom prst="rect">
              <a:avLst/>
            </a:prstGeom>
            <a:noFill/>
          </p:spPr>
          <p:txBody>
            <a:bodyPr wrap="square" lIns="108000" rIns="108000" rtlCol="0">
              <a:spAutoFit/>
            </a:bodyPr>
            <a:lstStyle/>
            <a:p>
              <a:pPr algn="ctr" rtl="1"/>
              <a:r>
                <a:rPr lang="en-US" altLang="ko-KR" sz="3600" b="1" dirty="0">
                  <a:solidFill>
                    <a:schemeClr val="tx1">
                      <a:lumMod val="85000"/>
                      <a:lumOff val="15000"/>
                    </a:schemeClr>
                  </a:solidFill>
                  <a:cs typeface="B Nazanin" panose="00000400000000000000" pitchFamily="2" charset="-78"/>
                </a:rPr>
                <a:t>02</a:t>
              </a:r>
              <a:endParaRPr lang="ko-KR" altLang="en-US" sz="3600" b="1" dirty="0">
                <a:solidFill>
                  <a:schemeClr val="tx1">
                    <a:lumMod val="85000"/>
                    <a:lumOff val="15000"/>
                  </a:schemeClr>
                </a:solidFill>
                <a:cs typeface="B Nazanin" panose="00000400000000000000" pitchFamily="2" charset="-78"/>
              </a:endParaRPr>
            </a:p>
          </p:txBody>
        </p:sp>
      </p:grpSp>
      <p:grpSp>
        <p:nvGrpSpPr>
          <p:cNvPr id="18" name="Group 42">
            <a:extLst>
              <a:ext uri="{FF2B5EF4-FFF2-40B4-BE49-F238E27FC236}">
                <a16:creationId xmlns:a16="http://schemas.microsoft.com/office/drawing/2014/main" id="{DA21FCE1-8A3B-4C48-8227-727DD1268CE8}"/>
              </a:ext>
            </a:extLst>
          </p:cNvPr>
          <p:cNvGrpSpPr/>
          <p:nvPr/>
        </p:nvGrpSpPr>
        <p:grpSpPr>
          <a:xfrm>
            <a:off x="5359327" y="3055184"/>
            <a:ext cx="5721809" cy="800219"/>
            <a:chOff x="4745820" y="1482096"/>
            <a:chExt cx="5721809" cy="800219"/>
          </a:xfrm>
        </p:grpSpPr>
        <p:grpSp>
          <p:nvGrpSpPr>
            <p:cNvPr id="19" name="Group 43">
              <a:extLst>
                <a:ext uri="{FF2B5EF4-FFF2-40B4-BE49-F238E27FC236}">
                  <a16:creationId xmlns:a16="http://schemas.microsoft.com/office/drawing/2014/main" id="{2A1544BC-6579-4131-8413-D118C30E952B}"/>
                </a:ext>
              </a:extLst>
            </p:cNvPr>
            <p:cNvGrpSpPr/>
            <p:nvPr/>
          </p:nvGrpSpPr>
          <p:grpSpPr>
            <a:xfrm>
              <a:off x="5959937" y="1482096"/>
              <a:ext cx="4507692" cy="800219"/>
              <a:chOff x="6485283" y="1411926"/>
              <a:chExt cx="4507692" cy="800219"/>
            </a:xfrm>
          </p:grpSpPr>
          <p:sp>
            <p:nvSpPr>
              <p:cNvPr id="21" name="TextBox 47">
                <a:extLst>
                  <a:ext uri="{FF2B5EF4-FFF2-40B4-BE49-F238E27FC236}">
                    <a16:creationId xmlns:a16="http://schemas.microsoft.com/office/drawing/2014/main" id="{5D9B07F4-B5AB-4445-B604-BF1661DB079B}"/>
                  </a:ext>
                </a:extLst>
              </p:cNvPr>
              <p:cNvSpPr txBox="1"/>
              <p:nvPr/>
            </p:nvSpPr>
            <p:spPr>
              <a:xfrm>
                <a:off x="6485283"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22" name="TextBox 48">
                <a:extLst>
                  <a:ext uri="{FF2B5EF4-FFF2-40B4-BE49-F238E27FC236}">
                    <a16:creationId xmlns:a16="http://schemas.microsoft.com/office/drawing/2014/main" id="{9BD882F0-9A0F-4583-8535-7F05D30143E3}"/>
                  </a:ext>
                </a:extLst>
              </p:cNvPr>
              <p:cNvSpPr txBox="1"/>
              <p:nvPr/>
            </p:nvSpPr>
            <p:spPr>
              <a:xfrm>
                <a:off x="6485283" y="1411926"/>
                <a:ext cx="4507692" cy="369332"/>
              </a:xfrm>
              <a:prstGeom prst="rect">
                <a:avLst/>
              </a:prstGeom>
              <a:noFill/>
            </p:spPr>
            <p:txBody>
              <a:bodyPr wrap="square" lIns="108000" rIns="108000" rtlCol="0">
                <a:spAutoFit/>
              </a:bodyPr>
              <a:lstStyle/>
              <a:p>
                <a:pPr algn="r" rtl="1"/>
                <a:r>
                  <a:rPr lang="fa-IR" altLang="ko-KR" b="1" dirty="0">
                    <a:solidFill>
                      <a:schemeClr val="tx1">
                        <a:lumMod val="85000"/>
                        <a:lumOff val="15000"/>
                      </a:schemeClr>
                    </a:solidFill>
                    <a:cs typeface="B Nazanin" panose="00000400000000000000" pitchFamily="2" charset="-78"/>
                  </a:rPr>
                  <a:t>فهرست</a:t>
                </a:r>
                <a:endParaRPr lang="ko-KR" altLang="en-US" b="1" dirty="0">
                  <a:solidFill>
                    <a:schemeClr val="tx1">
                      <a:lumMod val="85000"/>
                      <a:lumOff val="15000"/>
                    </a:schemeClr>
                  </a:solidFill>
                  <a:cs typeface="B Nazanin" panose="00000400000000000000" pitchFamily="2" charset="-78"/>
                </a:endParaRPr>
              </a:p>
            </p:txBody>
          </p:sp>
        </p:grpSp>
        <p:sp>
          <p:nvSpPr>
            <p:cNvPr id="20" name="TextBox 46">
              <a:extLst>
                <a:ext uri="{FF2B5EF4-FFF2-40B4-BE49-F238E27FC236}">
                  <a16:creationId xmlns:a16="http://schemas.microsoft.com/office/drawing/2014/main" id="{29436CDD-89F4-4817-8261-8528CF12DD16}"/>
                </a:ext>
              </a:extLst>
            </p:cNvPr>
            <p:cNvSpPr txBox="1"/>
            <p:nvPr/>
          </p:nvSpPr>
          <p:spPr>
            <a:xfrm>
              <a:off x="4745820" y="1559041"/>
              <a:ext cx="958096" cy="646331"/>
            </a:xfrm>
            <a:prstGeom prst="rect">
              <a:avLst/>
            </a:prstGeom>
            <a:noFill/>
          </p:spPr>
          <p:txBody>
            <a:bodyPr wrap="square" lIns="108000" rIns="108000" rtlCol="0">
              <a:spAutoFit/>
            </a:bodyPr>
            <a:lstStyle/>
            <a:p>
              <a:pPr algn="ctr" rtl="1"/>
              <a:r>
                <a:rPr lang="en-US" altLang="ko-KR" sz="3600" b="1" dirty="0">
                  <a:solidFill>
                    <a:schemeClr val="tx1">
                      <a:lumMod val="85000"/>
                      <a:lumOff val="15000"/>
                    </a:schemeClr>
                  </a:solidFill>
                  <a:cs typeface="B Nazanin" panose="00000400000000000000" pitchFamily="2" charset="-78"/>
                </a:rPr>
                <a:t>03</a:t>
              </a:r>
              <a:endParaRPr lang="ko-KR" altLang="en-US" sz="3600" b="1" dirty="0">
                <a:solidFill>
                  <a:schemeClr val="tx1">
                    <a:lumMod val="85000"/>
                    <a:lumOff val="15000"/>
                  </a:schemeClr>
                </a:solidFill>
                <a:cs typeface="B Nazanin" panose="00000400000000000000" pitchFamily="2" charset="-78"/>
              </a:endParaRPr>
            </a:p>
          </p:txBody>
        </p:sp>
      </p:grpSp>
      <p:grpSp>
        <p:nvGrpSpPr>
          <p:cNvPr id="23" name="Group 49">
            <a:extLst>
              <a:ext uri="{FF2B5EF4-FFF2-40B4-BE49-F238E27FC236}">
                <a16:creationId xmlns:a16="http://schemas.microsoft.com/office/drawing/2014/main" id="{4D1E8D0B-3636-45CC-875F-539C0085DB13}"/>
              </a:ext>
            </a:extLst>
          </p:cNvPr>
          <p:cNvGrpSpPr/>
          <p:nvPr/>
        </p:nvGrpSpPr>
        <p:grpSpPr>
          <a:xfrm>
            <a:off x="5359327" y="4239292"/>
            <a:ext cx="5721809" cy="800219"/>
            <a:chOff x="4745820" y="1482096"/>
            <a:chExt cx="5721809" cy="800219"/>
          </a:xfrm>
        </p:grpSpPr>
        <p:grpSp>
          <p:nvGrpSpPr>
            <p:cNvPr id="24" name="Group 50">
              <a:extLst>
                <a:ext uri="{FF2B5EF4-FFF2-40B4-BE49-F238E27FC236}">
                  <a16:creationId xmlns:a16="http://schemas.microsoft.com/office/drawing/2014/main" id="{D29A35F4-3854-438F-B12E-4CD184EC37D2}"/>
                </a:ext>
              </a:extLst>
            </p:cNvPr>
            <p:cNvGrpSpPr/>
            <p:nvPr/>
          </p:nvGrpSpPr>
          <p:grpSpPr>
            <a:xfrm>
              <a:off x="5959937" y="1482096"/>
              <a:ext cx="4507692" cy="800219"/>
              <a:chOff x="6485283" y="1411926"/>
              <a:chExt cx="4507692" cy="800219"/>
            </a:xfrm>
          </p:grpSpPr>
          <p:sp>
            <p:nvSpPr>
              <p:cNvPr id="26" name="TextBox 54">
                <a:extLst>
                  <a:ext uri="{FF2B5EF4-FFF2-40B4-BE49-F238E27FC236}">
                    <a16:creationId xmlns:a16="http://schemas.microsoft.com/office/drawing/2014/main" id="{2301E2B1-C367-48B2-A3ED-465ECFA372D8}"/>
                  </a:ext>
                </a:extLst>
              </p:cNvPr>
              <p:cNvSpPr txBox="1"/>
              <p:nvPr/>
            </p:nvSpPr>
            <p:spPr>
              <a:xfrm>
                <a:off x="6485283"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27" name="TextBox 55">
                <a:extLst>
                  <a:ext uri="{FF2B5EF4-FFF2-40B4-BE49-F238E27FC236}">
                    <a16:creationId xmlns:a16="http://schemas.microsoft.com/office/drawing/2014/main" id="{B36A979A-A166-4E89-8EFE-E823DB16406F}"/>
                  </a:ext>
                </a:extLst>
              </p:cNvPr>
              <p:cNvSpPr txBox="1"/>
              <p:nvPr/>
            </p:nvSpPr>
            <p:spPr>
              <a:xfrm>
                <a:off x="6485283" y="1411926"/>
                <a:ext cx="4507692" cy="369332"/>
              </a:xfrm>
              <a:prstGeom prst="rect">
                <a:avLst/>
              </a:prstGeom>
              <a:noFill/>
            </p:spPr>
            <p:txBody>
              <a:bodyPr wrap="square" lIns="108000" rIns="108000" rtlCol="0">
                <a:spAutoFit/>
              </a:bodyPr>
              <a:lstStyle/>
              <a:p>
                <a:pPr algn="r" rtl="1"/>
                <a:r>
                  <a:rPr lang="fa-IR" altLang="ko-KR" b="1" dirty="0">
                    <a:solidFill>
                      <a:schemeClr val="tx1">
                        <a:lumMod val="85000"/>
                        <a:lumOff val="15000"/>
                      </a:schemeClr>
                    </a:solidFill>
                    <a:cs typeface="B Nazanin" panose="00000400000000000000" pitchFamily="2" charset="-78"/>
                  </a:rPr>
                  <a:t>فهرست</a:t>
                </a:r>
                <a:endParaRPr lang="ko-KR" altLang="en-US" b="1" dirty="0">
                  <a:solidFill>
                    <a:schemeClr val="tx1">
                      <a:lumMod val="85000"/>
                      <a:lumOff val="15000"/>
                    </a:schemeClr>
                  </a:solidFill>
                  <a:cs typeface="B Nazanin" panose="00000400000000000000" pitchFamily="2" charset="-78"/>
                </a:endParaRPr>
              </a:p>
            </p:txBody>
          </p:sp>
        </p:grpSp>
        <p:sp>
          <p:nvSpPr>
            <p:cNvPr id="25" name="TextBox 53">
              <a:extLst>
                <a:ext uri="{FF2B5EF4-FFF2-40B4-BE49-F238E27FC236}">
                  <a16:creationId xmlns:a16="http://schemas.microsoft.com/office/drawing/2014/main" id="{D2E5E0BD-9354-4330-8297-DC4A979AD72D}"/>
                </a:ext>
              </a:extLst>
            </p:cNvPr>
            <p:cNvSpPr txBox="1"/>
            <p:nvPr/>
          </p:nvSpPr>
          <p:spPr>
            <a:xfrm>
              <a:off x="4745820" y="1559041"/>
              <a:ext cx="958096" cy="646331"/>
            </a:xfrm>
            <a:prstGeom prst="rect">
              <a:avLst/>
            </a:prstGeom>
            <a:noFill/>
          </p:spPr>
          <p:txBody>
            <a:bodyPr wrap="square" lIns="108000" rIns="108000" rtlCol="0">
              <a:spAutoFit/>
            </a:bodyPr>
            <a:lstStyle/>
            <a:p>
              <a:pPr algn="ctr" rtl="1"/>
              <a:r>
                <a:rPr lang="en-US" altLang="ko-KR" sz="3600" b="1" dirty="0">
                  <a:solidFill>
                    <a:schemeClr val="tx1">
                      <a:lumMod val="85000"/>
                      <a:lumOff val="15000"/>
                    </a:schemeClr>
                  </a:solidFill>
                  <a:cs typeface="B Nazanin" panose="00000400000000000000" pitchFamily="2" charset="-78"/>
                </a:rPr>
                <a:t>04</a:t>
              </a:r>
              <a:endParaRPr lang="ko-KR" altLang="en-US" sz="3600" b="1" dirty="0">
                <a:solidFill>
                  <a:schemeClr val="tx1">
                    <a:lumMod val="85000"/>
                    <a:lumOff val="15000"/>
                  </a:schemeClr>
                </a:solidFill>
                <a:cs typeface="B Nazanin" panose="00000400000000000000" pitchFamily="2" charset="-78"/>
              </a:endParaRPr>
            </a:p>
          </p:txBody>
        </p:sp>
      </p:grpSp>
      <p:grpSp>
        <p:nvGrpSpPr>
          <p:cNvPr id="28" name="Group 56">
            <a:extLst>
              <a:ext uri="{FF2B5EF4-FFF2-40B4-BE49-F238E27FC236}">
                <a16:creationId xmlns:a16="http://schemas.microsoft.com/office/drawing/2014/main" id="{AD940BCD-A0F7-49FF-A269-D42E2D1FB0D4}"/>
              </a:ext>
            </a:extLst>
          </p:cNvPr>
          <p:cNvGrpSpPr/>
          <p:nvPr/>
        </p:nvGrpSpPr>
        <p:grpSpPr>
          <a:xfrm>
            <a:off x="5359327" y="5423398"/>
            <a:ext cx="5721809" cy="800219"/>
            <a:chOff x="4745820" y="1482096"/>
            <a:chExt cx="5721809" cy="800219"/>
          </a:xfrm>
        </p:grpSpPr>
        <p:grpSp>
          <p:nvGrpSpPr>
            <p:cNvPr id="29" name="Group 57">
              <a:extLst>
                <a:ext uri="{FF2B5EF4-FFF2-40B4-BE49-F238E27FC236}">
                  <a16:creationId xmlns:a16="http://schemas.microsoft.com/office/drawing/2014/main" id="{9650D647-B670-47EE-9566-1DE1352D1089}"/>
                </a:ext>
              </a:extLst>
            </p:cNvPr>
            <p:cNvGrpSpPr/>
            <p:nvPr/>
          </p:nvGrpSpPr>
          <p:grpSpPr>
            <a:xfrm>
              <a:off x="5959937" y="1482096"/>
              <a:ext cx="4507692" cy="800219"/>
              <a:chOff x="6485283" y="1411926"/>
              <a:chExt cx="4507692" cy="800219"/>
            </a:xfrm>
          </p:grpSpPr>
          <p:sp>
            <p:nvSpPr>
              <p:cNvPr id="31" name="TextBox 61">
                <a:extLst>
                  <a:ext uri="{FF2B5EF4-FFF2-40B4-BE49-F238E27FC236}">
                    <a16:creationId xmlns:a16="http://schemas.microsoft.com/office/drawing/2014/main" id="{85213EC9-BD35-4009-8C28-DE98D0C36DC4}"/>
                  </a:ext>
                </a:extLst>
              </p:cNvPr>
              <p:cNvSpPr txBox="1"/>
              <p:nvPr/>
            </p:nvSpPr>
            <p:spPr>
              <a:xfrm>
                <a:off x="6485283"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32" name="TextBox 62">
                <a:extLst>
                  <a:ext uri="{FF2B5EF4-FFF2-40B4-BE49-F238E27FC236}">
                    <a16:creationId xmlns:a16="http://schemas.microsoft.com/office/drawing/2014/main" id="{15CBA3ED-36B1-4619-8E10-AC0B5E948AC3}"/>
                  </a:ext>
                </a:extLst>
              </p:cNvPr>
              <p:cNvSpPr txBox="1"/>
              <p:nvPr/>
            </p:nvSpPr>
            <p:spPr>
              <a:xfrm>
                <a:off x="6485283" y="1411926"/>
                <a:ext cx="4507692" cy="369332"/>
              </a:xfrm>
              <a:prstGeom prst="rect">
                <a:avLst/>
              </a:prstGeom>
              <a:noFill/>
            </p:spPr>
            <p:txBody>
              <a:bodyPr wrap="square" lIns="108000" rIns="108000" rtlCol="0">
                <a:spAutoFit/>
              </a:bodyPr>
              <a:lstStyle/>
              <a:p>
                <a:pPr algn="r" rtl="1"/>
                <a:r>
                  <a:rPr lang="fa-IR" altLang="ko-KR" b="1" dirty="0">
                    <a:solidFill>
                      <a:schemeClr val="tx1">
                        <a:lumMod val="85000"/>
                        <a:lumOff val="15000"/>
                      </a:schemeClr>
                    </a:solidFill>
                    <a:cs typeface="B Nazanin" panose="00000400000000000000" pitchFamily="2" charset="-78"/>
                  </a:rPr>
                  <a:t>فهرست</a:t>
                </a:r>
                <a:endParaRPr lang="ko-KR" altLang="en-US" b="1" dirty="0">
                  <a:solidFill>
                    <a:schemeClr val="tx1">
                      <a:lumMod val="85000"/>
                      <a:lumOff val="15000"/>
                    </a:schemeClr>
                  </a:solidFill>
                  <a:cs typeface="B Nazanin" panose="00000400000000000000" pitchFamily="2" charset="-78"/>
                </a:endParaRPr>
              </a:p>
            </p:txBody>
          </p:sp>
        </p:grpSp>
        <p:sp>
          <p:nvSpPr>
            <p:cNvPr id="30" name="TextBox 60">
              <a:extLst>
                <a:ext uri="{FF2B5EF4-FFF2-40B4-BE49-F238E27FC236}">
                  <a16:creationId xmlns:a16="http://schemas.microsoft.com/office/drawing/2014/main" id="{42433285-9C1F-49F8-B8E0-82EB7CA507B3}"/>
                </a:ext>
              </a:extLst>
            </p:cNvPr>
            <p:cNvSpPr txBox="1"/>
            <p:nvPr/>
          </p:nvSpPr>
          <p:spPr>
            <a:xfrm>
              <a:off x="4745820" y="1559041"/>
              <a:ext cx="958096" cy="646331"/>
            </a:xfrm>
            <a:prstGeom prst="rect">
              <a:avLst/>
            </a:prstGeom>
            <a:noFill/>
          </p:spPr>
          <p:txBody>
            <a:bodyPr wrap="square" lIns="108000" rIns="108000" rtlCol="0">
              <a:spAutoFit/>
            </a:bodyPr>
            <a:lstStyle/>
            <a:p>
              <a:pPr algn="ctr" rtl="1"/>
              <a:r>
                <a:rPr lang="en-US" altLang="ko-KR" sz="3600" b="1" dirty="0">
                  <a:solidFill>
                    <a:schemeClr val="tx1">
                      <a:lumMod val="85000"/>
                      <a:lumOff val="15000"/>
                    </a:schemeClr>
                  </a:solidFill>
                  <a:cs typeface="B Nazanin" panose="00000400000000000000" pitchFamily="2" charset="-78"/>
                </a:rPr>
                <a:t>05</a:t>
              </a:r>
              <a:endParaRPr lang="ko-KR" altLang="en-US" sz="3600" b="1" dirty="0">
                <a:solidFill>
                  <a:schemeClr val="tx1">
                    <a:lumMod val="85000"/>
                    <a:lumOff val="15000"/>
                  </a:schemeClr>
                </a:solidFill>
                <a:cs typeface="B Nazanin" panose="00000400000000000000" pitchFamily="2" charset="-78"/>
              </a:endParaRPr>
            </a:p>
          </p:txBody>
        </p:sp>
      </p:grpSp>
      <p:grpSp>
        <p:nvGrpSpPr>
          <p:cNvPr id="34" name="Group 4">
            <a:extLst>
              <a:ext uri="{FF2B5EF4-FFF2-40B4-BE49-F238E27FC236}">
                <a16:creationId xmlns:a16="http://schemas.microsoft.com/office/drawing/2014/main" id="{239CCB7E-EA38-C3B4-1C59-4E71C1E29323}"/>
              </a:ext>
            </a:extLst>
          </p:cNvPr>
          <p:cNvGrpSpPr>
            <a:grpSpLocks noChangeAspect="1"/>
          </p:cNvGrpSpPr>
          <p:nvPr/>
        </p:nvGrpSpPr>
        <p:grpSpPr bwMode="auto">
          <a:xfrm>
            <a:off x="742951" y="2820988"/>
            <a:ext cx="4313237" cy="2830512"/>
            <a:chOff x="468" y="1777"/>
            <a:chExt cx="2717" cy="1783"/>
          </a:xfrm>
        </p:grpSpPr>
        <p:sp>
          <p:nvSpPr>
            <p:cNvPr id="36" name="Freeform 5">
              <a:extLst>
                <a:ext uri="{FF2B5EF4-FFF2-40B4-BE49-F238E27FC236}">
                  <a16:creationId xmlns:a16="http://schemas.microsoft.com/office/drawing/2014/main" id="{19E18C3E-5C3E-67A1-289C-0C198056EFF6}"/>
                </a:ext>
              </a:extLst>
            </p:cNvPr>
            <p:cNvSpPr>
              <a:spLocks noEditPoints="1"/>
            </p:cNvSpPr>
            <p:nvPr/>
          </p:nvSpPr>
          <p:spPr bwMode="auto">
            <a:xfrm>
              <a:off x="468" y="1777"/>
              <a:ext cx="2717" cy="1783"/>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6">
              <a:extLst>
                <a:ext uri="{FF2B5EF4-FFF2-40B4-BE49-F238E27FC236}">
                  <a16:creationId xmlns:a16="http://schemas.microsoft.com/office/drawing/2014/main" id="{198EB0A6-43E4-FFD6-A628-1C09739D049D}"/>
                </a:ext>
              </a:extLst>
            </p:cNvPr>
            <p:cNvSpPr>
              <a:spLocks/>
            </p:cNvSpPr>
            <p:nvPr/>
          </p:nvSpPr>
          <p:spPr bwMode="auto">
            <a:xfrm>
              <a:off x="1653" y="3282"/>
              <a:ext cx="411" cy="180"/>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7">
              <a:extLst>
                <a:ext uri="{FF2B5EF4-FFF2-40B4-BE49-F238E27FC236}">
                  <a16:creationId xmlns:a16="http://schemas.microsoft.com/office/drawing/2014/main" id="{DD9564C8-C633-F385-4CF2-911136695558}"/>
                </a:ext>
              </a:extLst>
            </p:cNvPr>
            <p:cNvSpPr>
              <a:spLocks/>
            </p:cNvSpPr>
            <p:nvPr/>
          </p:nvSpPr>
          <p:spPr bwMode="auto">
            <a:xfrm>
              <a:off x="1568" y="3144"/>
              <a:ext cx="163" cy="159"/>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Freeform 8">
              <a:extLst>
                <a:ext uri="{FF2B5EF4-FFF2-40B4-BE49-F238E27FC236}">
                  <a16:creationId xmlns:a16="http://schemas.microsoft.com/office/drawing/2014/main" id="{B0B038C3-F049-9ABE-57F5-5E39FE4EAEEB}"/>
                </a:ext>
              </a:extLst>
            </p:cNvPr>
            <p:cNvSpPr>
              <a:spLocks/>
            </p:cNvSpPr>
            <p:nvPr/>
          </p:nvSpPr>
          <p:spPr bwMode="auto">
            <a:xfrm>
              <a:off x="1677" y="3134"/>
              <a:ext cx="93" cy="45"/>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0" name="Freeform 9">
              <a:extLst>
                <a:ext uri="{FF2B5EF4-FFF2-40B4-BE49-F238E27FC236}">
                  <a16:creationId xmlns:a16="http://schemas.microsoft.com/office/drawing/2014/main" id="{098EA35C-947F-01AF-89B6-9BEDCB417B2A}"/>
                </a:ext>
              </a:extLst>
            </p:cNvPr>
            <p:cNvSpPr>
              <a:spLocks/>
            </p:cNvSpPr>
            <p:nvPr/>
          </p:nvSpPr>
          <p:spPr bwMode="auto">
            <a:xfrm>
              <a:off x="1684" y="3009"/>
              <a:ext cx="75" cy="41"/>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10">
              <a:extLst>
                <a:ext uri="{FF2B5EF4-FFF2-40B4-BE49-F238E27FC236}">
                  <a16:creationId xmlns:a16="http://schemas.microsoft.com/office/drawing/2014/main" id="{1349A146-C744-52FB-AFD7-C641BDC861D4}"/>
                </a:ext>
              </a:extLst>
            </p:cNvPr>
            <p:cNvSpPr>
              <a:spLocks/>
            </p:cNvSpPr>
            <p:nvPr/>
          </p:nvSpPr>
          <p:spPr bwMode="auto">
            <a:xfrm>
              <a:off x="601" y="2149"/>
              <a:ext cx="546" cy="125"/>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2" name="Freeform 11">
              <a:extLst>
                <a:ext uri="{FF2B5EF4-FFF2-40B4-BE49-F238E27FC236}">
                  <a16:creationId xmlns:a16="http://schemas.microsoft.com/office/drawing/2014/main" id="{B11619C3-3C8B-9634-39E0-D581883BB7C7}"/>
                </a:ext>
              </a:extLst>
            </p:cNvPr>
            <p:cNvSpPr>
              <a:spLocks/>
            </p:cNvSpPr>
            <p:nvPr/>
          </p:nvSpPr>
          <p:spPr bwMode="auto">
            <a:xfrm>
              <a:off x="722" y="2090"/>
              <a:ext cx="188" cy="51"/>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3" name="Freeform 12">
              <a:extLst>
                <a:ext uri="{FF2B5EF4-FFF2-40B4-BE49-F238E27FC236}">
                  <a16:creationId xmlns:a16="http://schemas.microsoft.com/office/drawing/2014/main" id="{EF96F8E6-68D4-81E5-B557-405E7E2C9AB3}"/>
                </a:ext>
              </a:extLst>
            </p:cNvPr>
            <p:cNvSpPr>
              <a:spLocks/>
            </p:cNvSpPr>
            <p:nvPr/>
          </p:nvSpPr>
          <p:spPr bwMode="auto">
            <a:xfrm>
              <a:off x="747" y="2212"/>
              <a:ext cx="43" cy="30"/>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4" name="Freeform 13">
              <a:extLst>
                <a:ext uri="{FF2B5EF4-FFF2-40B4-BE49-F238E27FC236}">
                  <a16:creationId xmlns:a16="http://schemas.microsoft.com/office/drawing/2014/main" id="{4901A1DF-DBE9-2775-CC2E-BEC26478F209}"/>
                </a:ext>
              </a:extLst>
            </p:cNvPr>
            <p:cNvSpPr>
              <a:spLocks/>
            </p:cNvSpPr>
            <p:nvPr/>
          </p:nvSpPr>
          <p:spPr bwMode="auto">
            <a:xfrm>
              <a:off x="2019" y="2297"/>
              <a:ext cx="58" cy="20"/>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5" name="Freeform 14">
              <a:extLst>
                <a:ext uri="{FF2B5EF4-FFF2-40B4-BE49-F238E27FC236}">
                  <a16:creationId xmlns:a16="http://schemas.microsoft.com/office/drawing/2014/main" id="{48B096D0-B4CD-E1BD-7B5F-10C170018335}"/>
                </a:ext>
              </a:extLst>
            </p:cNvPr>
            <p:cNvSpPr>
              <a:spLocks/>
            </p:cNvSpPr>
            <p:nvPr/>
          </p:nvSpPr>
          <p:spPr bwMode="auto">
            <a:xfrm>
              <a:off x="1729" y="2527"/>
              <a:ext cx="34" cy="36"/>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6" name="Freeform 15">
              <a:extLst>
                <a:ext uri="{FF2B5EF4-FFF2-40B4-BE49-F238E27FC236}">
                  <a16:creationId xmlns:a16="http://schemas.microsoft.com/office/drawing/2014/main" id="{A8C4F692-68FE-FF9B-2B10-F28B84417434}"/>
                </a:ext>
              </a:extLst>
            </p:cNvPr>
            <p:cNvSpPr>
              <a:spLocks/>
            </p:cNvSpPr>
            <p:nvPr/>
          </p:nvSpPr>
          <p:spPr bwMode="auto">
            <a:xfrm>
              <a:off x="1969" y="2222"/>
              <a:ext cx="37" cy="24"/>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7" name="Freeform 16">
              <a:extLst>
                <a:ext uri="{FF2B5EF4-FFF2-40B4-BE49-F238E27FC236}">
                  <a16:creationId xmlns:a16="http://schemas.microsoft.com/office/drawing/2014/main" id="{E6CF2002-3B68-B668-0647-61601F35D1EA}"/>
                </a:ext>
              </a:extLst>
            </p:cNvPr>
            <p:cNvSpPr>
              <a:spLocks/>
            </p:cNvSpPr>
            <p:nvPr/>
          </p:nvSpPr>
          <p:spPr bwMode="auto">
            <a:xfrm>
              <a:off x="2003" y="2265"/>
              <a:ext cx="39" cy="24"/>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8" name="Freeform 17">
              <a:extLst>
                <a:ext uri="{FF2B5EF4-FFF2-40B4-BE49-F238E27FC236}">
                  <a16:creationId xmlns:a16="http://schemas.microsoft.com/office/drawing/2014/main" id="{8F2FBB61-1E59-570A-E355-7DF461CFD83B}"/>
                </a:ext>
              </a:extLst>
            </p:cNvPr>
            <p:cNvSpPr>
              <a:spLocks/>
            </p:cNvSpPr>
            <p:nvPr/>
          </p:nvSpPr>
          <p:spPr bwMode="auto">
            <a:xfrm>
              <a:off x="1840" y="2484"/>
              <a:ext cx="24" cy="34"/>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18">
              <a:extLst>
                <a:ext uri="{FF2B5EF4-FFF2-40B4-BE49-F238E27FC236}">
                  <a16:creationId xmlns:a16="http://schemas.microsoft.com/office/drawing/2014/main" id="{70A98479-778D-C4AE-B44D-6732580218AB}"/>
                </a:ext>
              </a:extLst>
            </p:cNvPr>
            <p:cNvSpPr>
              <a:spLocks/>
            </p:cNvSpPr>
            <p:nvPr/>
          </p:nvSpPr>
          <p:spPr bwMode="auto">
            <a:xfrm>
              <a:off x="1986" y="2244"/>
              <a:ext cx="35" cy="24"/>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19">
              <a:extLst>
                <a:ext uri="{FF2B5EF4-FFF2-40B4-BE49-F238E27FC236}">
                  <a16:creationId xmlns:a16="http://schemas.microsoft.com/office/drawing/2014/main" id="{DA8E1F85-DC95-8E9B-3EFC-5FB72DCB03FB}"/>
                </a:ext>
              </a:extLst>
            </p:cNvPr>
            <p:cNvSpPr>
              <a:spLocks/>
            </p:cNvSpPr>
            <p:nvPr/>
          </p:nvSpPr>
          <p:spPr bwMode="auto">
            <a:xfrm>
              <a:off x="1677" y="2508"/>
              <a:ext cx="32" cy="38"/>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20">
              <a:extLst>
                <a:ext uri="{FF2B5EF4-FFF2-40B4-BE49-F238E27FC236}">
                  <a16:creationId xmlns:a16="http://schemas.microsoft.com/office/drawing/2014/main" id="{F837CB4F-7FB2-687D-E845-1041FE8F8F76}"/>
                </a:ext>
              </a:extLst>
            </p:cNvPr>
            <p:cNvSpPr>
              <a:spLocks/>
            </p:cNvSpPr>
            <p:nvPr/>
          </p:nvSpPr>
          <p:spPr bwMode="auto">
            <a:xfrm>
              <a:off x="1694" y="2587"/>
              <a:ext cx="26" cy="34"/>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21">
              <a:extLst>
                <a:ext uri="{FF2B5EF4-FFF2-40B4-BE49-F238E27FC236}">
                  <a16:creationId xmlns:a16="http://schemas.microsoft.com/office/drawing/2014/main" id="{C4055A58-AFDA-0279-6450-A4100ACB147A}"/>
                </a:ext>
              </a:extLst>
            </p:cNvPr>
            <p:cNvSpPr>
              <a:spLocks/>
            </p:cNvSpPr>
            <p:nvPr/>
          </p:nvSpPr>
          <p:spPr bwMode="auto">
            <a:xfrm>
              <a:off x="1791" y="2486"/>
              <a:ext cx="21" cy="37"/>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22">
              <a:extLst>
                <a:ext uri="{FF2B5EF4-FFF2-40B4-BE49-F238E27FC236}">
                  <a16:creationId xmlns:a16="http://schemas.microsoft.com/office/drawing/2014/main" id="{F4A545CD-01D0-6DEA-1433-A96A3B70865D}"/>
                </a:ext>
              </a:extLst>
            </p:cNvPr>
            <p:cNvSpPr>
              <a:spLocks/>
            </p:cNvSpPr>
            <p:nvPr/>
          </p:nvSpPr>
          <p:spPr bwMode="auto">
            <a:xfrm>
              <a:off x="1662" y="2493"/>
              <a:ext cx="28" cy="28"/>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23">
              <a:extLst>
                <a:ext uri="{FF2B5EF4-FFF2-40B4-BE49-F238E27FC236}">
                  <a16:creationId xmlns:a16="http://schemas.microsoft.com/office/drawing/2014/main" id="{6B4C925C-B1B0-482F-9FA8-11C207F655BA}"/>
                </a:ext>
              </a:extLst>
            </p:cNvPr>
            <p:cNvSpPr>
              <a:spLocks/>
            </p:cNvSpPr>
            <p:nvPr/>
          </p:nvSpPr>
          <p:spPr bwMode="auto">
            <a:xfrm>
              <a:off x="1724" y="2591"/>
              <a:ext cx="26" cy="34"/>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24">
              <a:extLst>
                <a:ext uri="{FF2B5EF4-FFF2-40B4-BE49-F238E27FC236}">
                  <a16:creationId xmlns:a16="http://schemas.microsoft.com/office/drawing/2014/main" id="{7C8313CB-313A-1C04-3220-F4A9504C836C}"/>
                </a:ext>
              </a:extLst>
            </p:cNvPr>
            <p:cNvSpPr>
              <a:spLocks/>
            </p:cNvSpPr>
            <p:nvPr/>
          </p:nvSpPr>
          <p:spPr bwMode="auto">
            <a:xfrm>
              <a:off x="1626" y="2521"/>
              <a:ext cx="27" cy="36"/>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6" name="Freeform 25">
              <a:extLst>
                <a:ext uri="{FF2B5EF4-FFF2-40B4-BE49-F238E27FC236}">
                  <a16:creationId xmlns:a16="http://schemas.microsoft.com/office/drawing/2014/main" id="{A576BC90-DEB4-E7F5-8656-A560479CE5C1}"/>
                </a:ext>
              </a:extLst>
            </p:cNvPr>
            <p:cNvSpPr>
              <a:spLocks/>
            </p:cNvSpPr>
            <p:nvPr/>
          </p:nvSpPr>
          <p:spPr bwMode="auto">
            <a:xfrm>
              <a:off x="1636" y="2272"/>
              <a:ext cx="30" cy="21"/>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26">
              <a:extLst>
                <a:ext uri="{FF2B5EF4-FFF2-40B4-BE49-F238E27FC236}">
                  <a16:creationId xmlns:a16="http://schemas.microsoft.com/office/drawing/2014/main" id="{0F4006EF-4841-3D40-CBAE-44F884816AA2}"/>
                </a:ext>
              </a:extLst>
            </p:cNvPr>
            <p:cNvSpPr>
              <a:spLocks/>
            </p:cNvSpPr>
            <p:nvPr/>
          </p:nvSpPr>
          <p:spPr bwMode="auto">
            <a:xfrm>
              <a:off x="1699" y="2520"/>
              <a:ext cx="25" cy="33"/>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27">
              <a:extLst>
                <a:ext uri="{FF2B5EF4-FFF2-40B4-BE49-F238E27FC236}">
                  <a16:creationId xmlns:a16="http://schemas.microsoft.com/office/drawing/2014/main" id="{A3510B3E-CBED-1B74-A552-3F440A388E5F}"/>
                </a:ext>
              </a:extLst>
            </p:cNvPr>
            <p:cNvSpPr>
              <a:spLocks/>
            </p:cNvSpPr>
            <p:nvPr/>
          </p:nvSpPr>
          <p:spPr bwMode="auto">
            <a:xfrm>
              <a:off x="1694" y="2229"/>
              <a:ext cx="35" cy="23"/>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28">
              <a:extLst>
                <a:ext uri="{FF2B5EF4-FFF2-40B4-BE49-F238E27FC236}">
                  <a16:creationId xmlns:a16="http://schemas.microsoft.com/office/drawing/2014/main" id="{C55FDEB4-EB44-1788-0413-503781B550A2}"/>
                </a:ext>
              </a:extLst>
            </p:cNvPr>
            <p:cNvSpPr>
              <a:spLocks/>
            </p:cNvSpPr>
            <p:nvPr/>
          </p:nvSpPr>
          <p:spPr bwMode="auto">
            <a:xfrm>
              <a:off x="1623" y="2293"/>
              <a:ext cx="35" cy="24"/>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29">
              <a:extLst>
                <a:ext uri="{FF2B5EF4-FFF2-40B4-BE49-F238E27FC236}">
                  <a16:creationId xmlns:a16="http://schemas.microsoft.com/office/drawing/2014/main" id="{8BCC2871-505F-DCC9-52B2-88188CD7C50C}"/>
                </a:ext>
              </a:extLst>
            </p:cNvPr>
            <p:cNvSpPr>
              <a:spLocks/>
            </p:cNvSpPr>
            <p:nvPr/>
          </p:nvSpPr>
          <p:spPr bwMode="auto">
            <a:xfrm>
              <a:off x="1905" y="2580"/>
              <a:ext cx="26" cy="30"/>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30">
              <a:extLst>
                <a:ext uri="{FF2B5EF4-FFF2-40B4-BE49-F238E27FC236}">
                  <a16:creationId xmlns:a16="http://schemas.microsoft.com/office/drawing/2014/main" id="{AC82D754-53C2-9F8E-45D8-F32F84A0F01E}"/>
                </a:ext>
              </a:extLst>
            </p:cNvPr>
            <p:cNvSpPr>
              <a:spLocks/>
            </p:cNvSpPr>
            <p:nvPr/>
          </p:nvSpPr>
          <p:spPr bwMode="auto">
            <a:xfrm>
              <a:off x="1973" y="2568"/>
              <a:ext cx="31" cy="28"/>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31">
              <a:extLst>
                <a:ext uri="{FF2B5EF4-FFF2-40B4-BE49-F238E27FC236}">
                  <a16:creationId xmlns:a16="http://schemas.microsoft.com/office/drawing/2014/main" id="{8AEF21EE-31D2-E71C-DC1E-437CD7205662}"/>
                </a:ext>
              </a:extLst>
            </p:cNvPr>
            <p:cNvSpPr>
              <a:spLocks/>
            </p:cNvSpPr>
            <p:nvPr/>
          </p:nvSpPr>
          <p:spPr bwMode="auto">
            <a:xfrm>
              <a:off x="1941" y="2576"/>
              <a:ext cx="24" cy="32"/>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32">
              <a:extLst>
                <a:ext uri="{FF2B5EF4-FFF2-40B4-BE49-F238E27FC236}">
                  <a16:creationId xmlns:a16="http://schemas.microsoft.com/office/drawing/2014/main" id="{AEF0EA4B-A711-F5C0-896B-7A646A07CB20}"/>
                </a:ext>
              </a:extLst>
            </p:cNvPr>
            <p:cNvSpPr>
              <a:spLocks/>
            </p:cNvSpPr>
            <p:nvPr/>
          </p:nvSpPr>
          <p:spPr bwMode="auto">
            <a:xfrm>
              <a:off x="1757" y="2484"/>
              <a:ext cx="17" cy="24"/>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4" name="Freeform 33">
              <a:extLst>
                <a:ext uri="{FF2B5EF4-FFF2-40B4-BE49-F238E27FC236}">
                  <a16:creationId xmlns:a16="http://schemas.microsoft.com/office/drawing/2014/main" id="{9C976864-46F7-DD12-82F8-8EC07E590936}"/>
                </a:ext>
              </a:extLst>
            </p:cNvPr>
            <p:cNvSpPr>
              <a:spLocks/>
            </p:cNvSpPr>
            <p:nvPr/>
          </p:nvSpPr>
          <p:spPr bwMode="auto">
            <a:xfrm>
              <a:off x="1842" y="2207"/>
              <a:ext cx="16" cy="30"/>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34">
              <a:extLst>
                <a:ext uri="{FF2B5EF4-FFF2-40B4-BE49-F238E27FC236}">
                  <a16:creationId xmlns:a16="http://schemas.microsoft.com/office/drawing/2014/main" id="{76AED54B-F7EB-C0D1-9E70-068953EB9F1C}"/>
                </a:ext>
              </a:extLst>
            </p:cNvPr>
            <p:cNvSpPr>
              <a:spLocks/>
            </p:cNvSpPr>
            <p:nvPr/>
          </p:nvSpPr>
          <p:spPr bwMode="auto">
            <a:xfrm>
              <a:off x="1757" y="2227"/>
              <a:ext cx="21" cy="26"/>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35">
              <a:extLst>
                <a:ext uri="{FF2B5EF4-FFF2-40B4-BE49-F238E27FC236}">
                  <a16:creationId xmlns:a16="http://schemas.microsoft.com/office/drawing/2014/main" id="{41928851-EEEA-1847-26EA-8DF6BF600FA1}"/>
                </a:ext>
              </a:extLst>
            </p:cNvPr>
            <p:cNvSpPr>
              <a:spLocks/>
            </p:cNvSpPr>
            <p:nvPr/>
          </p:nvSpPr>
          <p:spPr bwMode="auto">
            <a:xfrm>
              <a:off x="1791" y="2201"/>
              <a:ext cx="24" cy="23"/>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36">
              <a:extLst>
                <a:ext uri="{FF2B5EF4-FFF2-40B4-BE49-F238E27FC236}">
                  <a16:creationId xmlns:a16="http://schemas.microsoft.com/office/drawing/2014/main" id="{DFAC5165-EA84-1114-610F-4C29CCFE9038}"/>
                </a:ext>
              </a:extLst>
            </p:cNvPr>
            <p:cNvSpPr>
              <a:spLocks/>
            </p:cNvSpPr>
            <p:nvPr/>
          </p:nvSpPr>
          <p:spPr bwMode="auto">
            <a:xfrm>
              <a:off x="1853" y="2533"/>
              <a:ext cx="22" cy="22"/>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37">
              <a:extLst>
                <a:ext uri="{FF2B5EF4-FFF2-40B4-BE49-F238E27FC236}">
                  <a16:creationId xmlns:a16="http://schemas.microsoft.com/office/drawing/2014/main" id="{B98F573B-2860-9089-DCA7-95EB479384D5}"/>
                </a:ext>
              </a:extLst>
            </p:cNvPr>
            <p:cNvSpPr>
              <a:spLocks/>
            </p:cNvSpPr>
            <p:nvPr/>
          </p:nvSpPr>
          <p:spPr bwMode="auto">
            <a:xfrm>
              <a:off x="1705" y="2334"/>
              <a:ext cx="21" cy="23"/>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38">
              <a:extLst>
                <a:ext uri="{FF2B5EF4-FFF2-40B4-BE49-F238E27FC236}">
                  <a16:creationId xmlns:a16="http://schemas.microsoft.com/office/drawing/2014/main" id="{2416E6F5-27C9-DF8D-5723-F7A7F9728693}"/>
                </a:ext>
              </a:extLst>
            </p:cNvPr>
            <p:cNvSpPr>
              <a:spLocks/>
            </p:cNvSpPr>
            <p:nvPr/>
          </p:nvSpPr>
          <p:spPr bwMode="auto">
            <a:xfrm>
              <a:off x="1658" y="2252"/>
              <a:ext cx="24" cy="20"/>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39">
              <a:extLst>
                <a:ext uri="{FF2B5EF4-FFF2-40B4-BE49-F238E27FC236}">
                  <a16:creationId xmlns:a16="http://schemas.microsoft.com/office/drawing/2014/main" id="{72C3BA02-9943-6565-16E8-3AB25FF32D72}"/>
                </a:ext>
              </a:extLst>
            </p:cNvPr>
            <p:cNvSpPr>
              <a:spLocks/>
            </p:cNvSpPr>
            <p:nvPr/>
          </p:nvSpPr>
          <p:spPr bwMode="auto">
            <a:xfrm>
              <a:off x="1896" y="2535"/>
              <a:ext cx="20" cy="26"/>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40">
              <a:extLst>
                <a:ext uri="{FF2B5EF4-FFF2-40B4-BE49-F238E27FC236}">
                  <a16:creationId xmlns:a16="http://schemas.microsoft.com/office/drawing/2014/main" id="{E3AF086B-5B09-49C2-48C9-00E3CB6F9692}"/>
                </a:ext>
              </a:extLst>
            </p:cNvPr>
            <p:cNvSpPr>
              <a:spLocks/>
            </p:cNvSpPr>
            <p:nvPr/>
          </p:nvSpPr>
          <p:spPr bwMode="auto">
            <a:xfrm>
              <a:off x="2654" y="2300"/>
              <a:ext cx="32" cy="68"/>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41">
              <a:extLst>
                <a:ext uri="{FF2B5EF4-FFF2-40B4-BE49-F238E27FC236}">
                  <a16:creationId xmlns:a16="http://schemas.microsoft.com/office/drawing/2014/main" id="{C6E90085-CC5A-0457-DB70-1DF49D81B6FC}"/>
                </a:ext>
              </a:extLst>
            </p:cNvPr>
            <p:cNvSpPr>
              <a:spLocks/>
            </p:cNvSpPr>
            <p:nvPr/>
          </p:nvSpPr>
          <p:spPr bwMode="auto">
            <a:xfrm>
              <a:off x="1071" y="2640"/>
              <a:ext cx="18" cy="30"/>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42">
              <a:extLst>
                <a:ext uri="{FF2B5EF4-FFF2-40B4-BE49-F238E27FC236}">
                  <a16:creationId xmlns:a16="http://schemas.microsoft.com/office/drawing/2014/main" id="{94989372-2A3D-E19D-D866-6263BB1D9BBD}"/>
                </a:ext>
              </a:extLst>
            </p:cNvPr>
            <p:cNvSpPr>
              <a:spLocks/>
            </p:cNvSpPr>
            <p:nvPr/>
          </p:nvSpPr>
          <p:spPr bwMode="auto">
            <a:xfrm>
              <a:off x="1041" y="2566"/>
              <a:ext cx="24" cy="23"/>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4" name="Freeform 43">
              <a:extLst>
                <a:ext uri="{FF2B5EF4-FFF2-40B4-BE49-F238E27FC236}">
                  <a16:creationId xmlns:a16="http://schemas.microsoft.com/office/drawing/2014/main" id="{69F3C6FE-5C92-FDC4-0166-5F39F077D6FF}"/>
                </a:ext>
              </a:extLst>
            </p:cNvPr>
            <p:cNvSpPr>
              <a:spLocks/>
            </p:cNvSpPr>
            <p:nvPr/>
          </p:nvSpPr>
          <p:spPr bwMode="auto">
            <a:xfrm>
              <a:off x="1355" y="2610"/>
              <a:ext cx="26" cy="13"/>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5" name="Freeform 44">
              <a:extLst>
                <a:ext uri="{FF2B5EF4-FFF2-40B4-BE49-F238E27FC236}">
                  <a16:creationId xmlns:a16="http://schemas.microsoft.com/office/drawing/2014/main" id="{A70EB22A-E2E5-CF65-ECD1-5A7090AB8B46}"/>
                </a:ext>
              </a:extLst>
            </p:cNvPr>
            <p:cNvSpPr>
              <a:spLocks/>
            </p:cNvSpPr>
            <p:nvPr/>
          </p:nvSpPr>
          <p:spPr bwMode="auto">
            <a:xfrm>
              <a:off x="2147" y="2529"/>
              <a:ext cx="327" cy="180"/>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6" name="Freeform 45">
              <a:extLst>
                <a:ext uri="{FF2B5EF4-FFF2-40B4-BE49-F238E27FC236}">
                  <a16:creationId xmlns:a16="http://schemas.microsoft.com/office/drawing/2014/main" id="{D10E7235-47FC-A7C9-7D17-B67F6F2E0D37}"/>
                </a:ext>
              </a:extLst>
            </p:cNvPr>
            <p:cNvSpPr>
              <a:spLocks/>
            </p:cNvSpPr>
            <p:nvPr/>
          </p:nvSpPr>
          <p:spPr bwMode="auto">
            <a:xfrm>
              <a:off x="2309" y="2295"/>
              <a:ext cx="29" cy="26"/>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7" name="Freeform 46">
              <a:extLst>
                <a:ext uri="{FF2B5EF4-FFF2-40B4-BE49-F238E27FC236}">
                  <a16:creationId xmlns:a16="http://schemas.microsoft.com/office/drawing/2014/main" id="{7DF082DE-7667-2254-DDDD-4CB0DB064F37}"/>
                </a:ext>
              </a:extLst>
            </p:cNvPr>
            <p:cNvSpPr>
              <a:spLocks/>
            </p:cNvSpPr>
            <p:nvPr/>
          </p:nvSpPr>
          <p:spPr bwMode="auto">
            <a:xfrm>
              <a:off x="2265" y="2317"/>
              <a:ext cx="22" cy="28"/>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8" name="Freeform 47">
              <a:extLst>
                <a:ext uri="{FF2B5EF4-FFF2-40B4-BE49-F238E27FC236}">
                  <a16:creationId xmlns:a16="http://schemas.microsoft.com/office/drawing/2014/main" id="{5C03AE2D-9F10-D59B-27D6-C1D6369127D7}"/>
                </a:ext>
              </a:extLst>
            </p:cNvPr>
            <p:cNvSpPr>
              <a:spLocks/>
            </p:cNvSpPr>
            <p:nvPr/>
          </p:nvSpPr>
          <p:spPr bwMode="auto">
            <a:xfrm>
              <a:off x="2495" y="2253"/>
              <a:ext cx="17" cy="29"/>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9" name="Freeform 48">
              <a:extLst>
                <a:ext uri="{FF2B5EF4-FFF2-40B4-BE49-F238E27FC236}">
                  <a16:creationId xmlns:a16="http://schemas.microsoft.com/office/drawing/2014/main" id="{F81CCA0D-73FE-2E45-2C20-90A38FD00A1A}"/>
                </a:ext>
              </a:extLst>
            </p:cNvPr>
            <p:cNvSpPr>
              <a:spLocks/>
            </p:cNvSpPr>
            <p:nvPr/>
          </p:nvSpPr>
          <p:spPr bwMode="auto">
            <a:xfrm>
              <a:off x="2369" y="2274"/>
              <a:ext cx="30" cy="28"/>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30864954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Straight Arrow Connector 1">
            <a:extLst>
              <a:ext uri="{FF2B5EF4-FFF2-40B4-BE49-F238E27FC236}">
                <a16:creationId xmlns:a16="http://schemas.microsoft.com/office/drawing/2014/main" id="{F0927549-7687-4EB6-AC1D-D4CD9A34D1A2}"/>
              </a:ext>
            </a:extLst>
          </p:cNvPr>
          <p:cNvCxnSpPr>
            <a:cxnSpLocks/>
          </p:cNvCxnSpPr>
          <p:nvPr/>
        </p:nvCxnSpPr>
        <p:spPr>
          <a:xfrm>
            <a:off x="792480" y="3950542"/>
            <a:ext cx="10668000" cy="0"/>
          </a:xfrm>
          <a:prstGeom prst="straightConnector1">
            <a:avLst/>
          </a:prstGeom>
          <a:ln w="19050">
            <a:solidFill>
              <a:schemeClr val="tx1">
                <a:lumMod val="75000"/>
                <a:lumOff val="2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upo 1"/>
          <p:cNvGrpSpPr/>
          <p:nvPr/>
        </p:nvGrpSpPr>
        <p:grpSpPr>
          <a:xfrm>
            <a:off x="206375" y="5982620"/>
            <a:ext cx="11760200" cy="874713"/>
            <a:chOff x="206375" y="5982620"/>
            <a:chExt cx="11760200" cy="874713"/>
          </a:xfrm>
        </p:grpSpPr>
        <p:sp>
          <p:nvSpPr>
            <p:cNvPr id="70" name="Freeform 6"/>
            <p:cNvSpPr>
              <a:spLocks/>
            </p:cNvSpPr>
            <p:nvPr/>
          </p:nvSpPr>
          <p:spPr bwMode="auto">
            <a:xfrm>
              <a:off x="11198225" y="5982620"/>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1" name="Rectangle 7"/>
            <p:cNvSpPr>
              <a:spLocks noChangeArrowheads="1"/>
            </p:cNvSpPr>
            <p:nvPr/>
          </p:nvSpPr>
          <p:spPr bwMode="auto">
            <a:xfrm>
              <a:off x="206375" y="6319170"/>
              <a:ext cx="11496675" cy="204788"/>
            </a:xfrm>
            <a:prstGeom prst="rect">
              <a:avLst/>
            </a:pr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pic>
        <p:nvPicPr>
          <p:cNvPr id="54" name="Imagen 5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2340" y="2245309"/>
            <a:ext cx="1679015" cy="532729"/>
          </a:xfrm>
          <a:prstGeom prst="rect">
            <a:avLst/>
          </a:prstGeom>
        </p:spPr>
      </p:pic>
      <p:sp>
        <p:nvSpPr>
          <p:cNvPr id="63" name="Text Placeholder 1"/>
          <p:cNvSpPr txBox="1">
            <a:spLocks/>
          </p:cNvSpPr>
          <p:nvPr/>
        </p:nvSpPr>
        <p:spPr>
          <a:xfrm>
            <a:off x="744671" y="314408"/>
            <a:ext cx="11214337" cy="724247"/>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dirty="0">
                <a:cs typeface="B Nazanin" panose="00000400000000000000" pitchFamily="2" charset="-78"/>
              </a:rPr>
              <a:t>عنوان در اینجا</a:t>
            </a:r>
            <a:endParaRPr lang="en-US" dirty="0">
              <a:cs typeface="B Nazanin" panose="00000400000000000000" pitchFamily="2" charset="-78"/>
            </a:endParaRPr>
          </a:p>
        </p:txBody>
      </p:sp>
      <p:grpSp>
        <p:nvGrpSpPr>
          <p:cNvPr id="73" name="Group 17">
            <a:extLst>
              <a:ext uri="{FF2B5EF4-FFF2-40B4-BE49-F238E27FC236}">
                <a16:creationId xmlns:a16="http://schemas.microsoft.com/office/drawing/2014/main" id="{F3D992E6-CE9C-4F3A-A4F5-10DCC65F9D1A}"/>
              </a:ext>
            </a:extLst>
          </p:cNvPr>
          <p:cNvGrpSpPr/>
          <p:nvPr/>
        </p:nvGrpSpPr>
        <p:grpSpPr>
          <a:xfrm>
            <a:off x="1835073" y="1494859"/>
            <a:ext cx="2092554" cy="1354566"/>
            <a:chOff x="2079598" y="4324401"/>
            <a:chExt cx="3303211" cy="1354566"/>
          </a:xfrm>
        </p:grpSpPr>
        <p:sp>
          <p:nvSpPr>
            <p:cNvPr id="74" name="TextBox 14">
              <a:extLst>
                <a:ext uri="{FF2B5EF4-FFF2-40B4-BE49-F238E27FC236}">
                  <a16:creationId xmlns:a16="http://schemas.microsoft.com/office/drawing/2014/main" id="{44C2CA0A-5D34-43BC-A66C-BA7F5CED62E8}"/>
                </a:ext>
              </a:extLst>
            </p:cNvPr>
            <p:cNvSpPr txBox="1"/>
            <p:nvPr/>
          </p:nvSpPr>
          <p:spPr>
            <a:xfrm>
              <a:off x="2098435" y="4501722"/>
              <a:ext cx="3255728" cy="1177245"/>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75" name="TextBox 15">
              <a:extLst>
                <a:ext uri="{FF2B5EF4-FFF2-40B4-BE49-F238E27FC236}">
                  <a16:creationId xmlns:a16="http://schemas.microsoft.com/office/drawing/2014/main" id="{DE72A6CD-EF47-43B3-9A4C-AB0BCE2F1A75}"/>
                </a:ext>
              </a:extLst>
            </p:cNvPr>
            <p:cNvSpPr txBox="1"/>
            <p:nvPr/>
          </p:nvSpPr>
          <p:spPr>
            <a:xfrm>
              <a:off x="2079598" y="4324401"/>
              <a:ext cx="3303211"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76" name="Group 20">
            <a:extLst>
              <a:ext uri="{FF2B5EF4-FFF2-40B4-BE49-F238E27FC236}">
                <a16:creationId xmlns:a16="http://schemas.microsoft.com/office/drawing/2014/main" id="{F080F221-8CC8-442B-B643-2CB9667F92BE}"/>
              </a:ext>
            </a:extLst>
          </p:cNvPr>
          <p:cNvGrpSpPr/>
          <p:nvPr/>
        </p:nvGrpSpPr>
        <p:grpSpPr>
          <a:xfrm>
            <a:off x="3722761" y="5006368"/>
            <a:ext cx="2092554" cy="1008318"/>
            <a:chOff x="2079598" y="4324401"/>
            <a:chExt cx="3303211" cy="1008318"/>
          </a:xfrm>
        </p:grpSpPr>
        <p:sp>
          <p:nvSpPr>
            <p:cNvPr id="77" name="TextBox 17">
              <a:extLst>
                <a:ext uri="{FF2B5EF4-FFF2-40B4-BE49-F238E27FC236}">
                  <a16:creationId xmlns:a16="http://schemas.microsoft.com/office/drawing/2014/main" id="{13263965-92D9-49C7-906A-9813B264ECB9}"/>
                </a:ext>
              </a:extLst>
            </p:cNvPr>
            <p:cNvSpPr txBox="1"/>
            <p:nvPr/>
          </p:nvSpPr>
          <p:spPr>
            <a:xfrm>
              <a:off x="2098435" y="4501722"/>
              <a:ext cx="3255728" cy="830997"/>
            </a:xfrm>
            <a:prstGeom prst="rect">
              <a:avLst/>
            </a:prstGeom>
            <a:noFill/>
          </p:spPr>
          <p:txBody>
            <a:bodyPr wrap="square" rtlCol="0">
              <a:spAutoFit/>
            </a:bodyPr>
            <a:lstStyle/>
            <a:p>
              <a:pPr algn="ct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78" name="TextBox 18">
              <a:extLst>
                <a:ext uri="{FF2B5EF4-FFF2-40B4-BE49-F238E27FC236}">
                  <a16:creationId xmlns:a16="http://schemas.microsoft.com/office/drawing/2014/main" id="{B4E5666F-3DF9-4BD0-A506-208FD355E659}"/>
                </a:ext>
              </a:extLst>
            </p:cNvPr>
            <p:cNvSpPr txBox="1"/>
            <p:nvPr/>
          </p:nvSpPr>
          <p:spPr>
            <a:xfrm>
              <a:off x="2079598" y="4324401"/>
              <a:ext cx="3303211"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79" name="Group 23">
            <a:extLst>
              <a:ext uri="{FF2B5EF4-FFF2-40B4-BE49-F238E27FC236}">
                <a16:creationId xmlns:a16="http://schemas.microsoft.com/office/drawing/2014/main" id="{D4D6CC2D-6CCE-45BC-934F-8BB829FF475D}"/>
              </a:ext>
            </a:extLst>
          </p:cNvPr>
          <p:cNvGrpSpPr/>
          <p:nvPr/>
        </p:nvGrpSpPr>
        <p:grpSpPr>
          <a:xfrm>
            <a:off x="8269619" y="5006368"/>
            <a:ext cx="2092554" cy="1354566"/>
            <a:chOff x="2079598" y="4324401"/>
            <a:chExt cx="3303211" cy="1354566"/>
          </a:xfrm>
        </p:grpSpPr>
        <p:sp>
          <p:nvSpPr>
            <p:cNvPr id="80" name="TextBox 20">
              <a:extLst>
                <a:ext uri="{FF2B5EF4-FFF2-40B4-BE49-F238E27FC236}">
                  <a16:creationId xmlns:a16="http://schemas.microsoft.com/office/drawing/2014/main" id="{257C3E2E-384B-4198-A55D-D08AABCC1118}"/>
                </a:ext>
              </a:extLst>
            </p:cNvPr>
            <p:cNvSpPr txBox="1"/>
            <p:nvPr/>
          </p:nvSpPr>
          <p:spPr>
            <a:xfrm>
              <a:off x="2098435" y="4501722"/>
              <a:ext cx="3255728" cy="1177245"/>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81" name="TextBox 21">
              <a:extLst>
                <a:ext uri="{FF2B5EF4-FFF2-40B4-BE49-F238E27FC236}">
                  <a16:creationId xmlns:a16="http://schemas.microsoft.com/office/drawing/2014/main" id="{1CA3F1FD-8379-429B-96B7-87FDF4B6EFDA}"/>
                </a:ext>
              </a:extLst>
            </p:cNvPr>
            <p:cNvSpPr txBox="1"/>
            <p:nvPr/>
          </p:nvSpPr>
          <p:spPr>
            <a:xfrm>
              <a:off x="2079598" y="4324401"/>
              <a:ext cx="3303211"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82" name="Group 26">
            <a:extLst>
              <a:ext uri="{FF2B5EF4-FFF2-40B4-BE49-F238E27FC236}">
                <a16:creationId xmlns:a16="http://schemas.microsoft.com/office/drawing/2014/main" id="{575C0E79-0A07-42CD-B75D-8A1F62C89DBE}"/>
              </a:ext>
            </a:extLst>
          </p:cNvPr>
          <p:cNvGrpSpPr/>
          <p:nvPr/>
        </p:nvGrpSpPr>
        <p:grpSpPr>
          <a:xfrm>
            <a:off x="6256424" y="1316873"/>
            <a:ext cx="2092554" cy="1354566"/>
            <a:chOff x="2079598" y="4324401"/>
            <a:chExt cx="3303211" cy="1354566"/>
          </a:xfrm>
        </p:grpSpPr>
        <p:sp>
          <p:nvSpPr>
            <p:cNvPr id="83" name="TextBox 23">
              <a:extLst>
                <a:ext uri="{FF2B5EF4-FFF2-40B4-BE49-F238E27FC236}">
                  <a16:creationId xmlns:a16="http://schemas.microsoft.com/office/drawing/2014/main" id="{5EA800C5-3DFF-4604-9E7F-A7478A9190E1}"/>
                </a:ext>
              </a:extLst>
            </p:cNvPr>
            <p:cNvSpPr txBox="1"/>
            <p:nvPr/>
          </p:nvSpPr>
          <p:spPr>
            <a:xfrm>
              <a:off x="2098435" y="4501722"/>
              <a:ext cx="3255728" cy="1177245"/>
            </a:xfrm>
            <a:prstGeom prst="rect">
              <a:avLst/>
            </a:prstGeom>
            <a:noFill/>
          </p:spPr>
          <p:txBody>
            <a:bodyPr wrap="square" rtlCol="0">
              <a:spAutoFit/>
            </a:bodyPr>
            <a:lstStyle/>
            <a:p>
              <a:pPr algn="ctr">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84" name="TextBox 24">
              <a:extLst>
                <a:ext uri="{FF2B5EF4-FFF2-40B4-BE49-F238E27FC236}">
                  <a16:creationId xmlns:a16="http://schemas.microsoft.com/office/drawing/2014/main" id="{37EC5141-4036-487E-9434-03E15E2C7CC7}"/>
                </a:ext>
              </a:extLst>
            </p:cNvPr>
            <p:cNvSpPr txBox="1"/>
            <p:nvPr/>
          </p:nvSpPr>
          <p:spPr>
            <a:xfrm>
              <a:off x="2079598" y="4324401"/>
              <a:ext cx="3303211" cy="276999"/>
            </a:xfrm>
            <a:prstGeom prst="rect">
              <a:avLst/>
            </a:prstGeom>
            <a:noFill/>
          </p:spPr>
          <p:txBody>
            <a:bodyPr wrap="square" rtlCol="0">
              <a:spAutoFit/>
            </a:bodyPr>
            <a:lstStyle/>
            <a:p>
              <a:pPr algn="ctr"/>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85" name="Group 29">
            <a:extLst>
              <a:ext uri="{FF2B5EF4-FFF2-40B4-BE49-F238E27FC236}">
                <a16:creationId xmlns:a16="http://schemas.microsoft.com/office/drawing/2014/main" id="{9490A05C-2AA7-433B-8842-73DF7119230B}"/>
              </a:ext>
            </a:extLst>
          </p:cNvPr>
          <p:cNvGrpSpPr/>
          <p:nvPr/>
        </p:nvGrpSpPr>
        <p:grpSpPr>
          <a:xfrm>
            <a:off x="9159201" y="1918855"/>
            <a:ext cx="2092554" cy="1354566"/>
            <a:chOff x="2079598" y="4324401"/>
            <a:chExt cx="3303211" cy="1354566"/>
          </a:xfrm>
        </p:grpSpPr>
        <p:sp>
          <p:nvSpPr>
            <p:cNvPr id="86" name="TextBox 26">
              <a:extLst>
                <a:ext uri="{FF2B5EF4-FFF2-40B4-BE49-F238E27FC236}">
                  <a16:creationId xmlns:a16="http://schemas.microsoft.com/office/drawing/2014/main" id="{090CF618-6C6E-4B11-BFB7-247F64AB5F87}"/>
                </a:ext>
              </a:extLst>
            </p:cNvPr>
            <p:cNvSpPr txBox="1"/>
            <p:nvPr/>
          </p:nvSpPr>
          <p:spPr>
            <a:xfrm>
              <a:off x="2098435" y="4501722"/>
              <a:ext cx="3255728" cy="1177245"/>
            </a:xfrm>
            <a:prstGeom prst="rect">
              <a:avLst/>
            </a:prstGeom>
            <a:noFill/>
          </p:spPr>
          <p:txBody>
            <a:bodyPr wrap="square" rtlCol="0">
              <a:spAutoFit/>
            </a:bodyPr>
            <a:lstStyle/>
            <a:p>
              <a:pPr algn="r">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87" name="TextBox 27">
              <a:extLst>
                <a:ext uri="{FF2B5EF4-FFF2-40B4-BE49-F238E27FC236}">
                  <a16:creationId xmlns:a16="http://schemas.microsoft.com/office/drawing/2014/main" id="{66163D10-17C3-492C-958F-9EEF789AF97A}"/>
                </a:ext>
              </a:extLst>
            </p:cNvPr>
            <p:cNvSpPr txBox="1"/>
            <p:nvPr/>
          </p:nvSpPr>
          <p:spPr>
            <a:xfrm>
              <a:off x="2079598" y="4324401"/>
              <a:ext cx="3303211" cy="276999"/>
            </a:xfrm>
            <a:prstGeom prst="rect">
              <a:avLst/>
            </a:prstGeom>
            <a:noFill/>
          </p:spPr>
          <p:txBody>
            <a:bodyPr wrap="square" rtlCol="0">
              <a:spAutoFit/>
            </a:bodyPr>
            <a:lstStyle/>
            <a:p>
              <a:pPr algn="r"/>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88" name="Group 32">
            <a:extLst>
              <a:ext uri="{FF2B5EF4-FFF2-40B4-BE49-F238E27FC236}">
                <a16:creationId xmlns:a16="http://schemas.microsoft.com/office/drawing/2014/main" id="{FF91F5B9-A47A-49D0-A260-B2D77B21922D}"/>
              </a:ext>
            </a:extLst>
          </p:cNvPr>
          <p:cNvGrpSpPr/>
          <p:nvPr/>
        </p:nvGrpSpPr>
        <p:grpSpPr>
          <a:xfrm>
            <a:off x="964819" y="5006368"/>
            <a:ext cx="2092554" cy="1008318"/>
            <a:chOff x="2079598" y="4324401"/>
            <a:chExt cx="3303211" cy="1008318"/>
          </a:xfrm>
        </p:grpSpPr>
        <p:sp>
          <p:nvSpPr>
            <p:cNvPr id="89" name="TextBox 29">
              <a:extLst>
                <a:ext uri="{FF2B5EF4-FFF2-40B4-BE49-F238E27FC236}">
                  <a16:creationId xmlns:a16="http://schemas.microsoft.com/office/drawing/2014/main" id="{9753D576-E5F5-452C-A383-E600E1FD18CF}"/>
                </a:ext>
              </a:extLst>
            </p:cNvPr>
            <p:cNvSpPr txBox="1"/>
            <p:nvPr/>
          </p:nvSpPr>
          <p:spPr>
            <a:xfrm>
              <a:off x="2098435" y="4501722"/>
              <a:ext cx="3255728" cy="830997"/>
            </a:xfrm>
            <a:prstGeom prst="rect">
              <a:avLst/>
            </a:prstGeom>
            <a:noFill/>
          </p:spPr>
          <p:txBody>
            <a:bodyPr wrap="square" rtlCol="0">
              <a:spAutoFit/>
            </a:bodyPr>
            <a:lstStyle/>
            <a:p>
              <a:pPr algn="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sp>
          <p:nvSpPr>
            <p:cNvPr id="90" name="TextBox 30">
              <a:extLst>
                <a:ext uri="{FF2B5EF4-FFF2-40B4-BE49-F238E27FC236}">
                  <a16:creationId xmlns:a16="http://schemas.microsoft.com/office/drawing/2014/main" id="{7619A733-1386-453C-B289-07B19F93B250}"/>
                </a:ext>
              </a:extLst>
            </p:cNvPr>
            <p:cNvSpPr txBox="1"/>
            <p:nvPr/>
          </p:nvSpPr>
          <p:spPr>
            <a:xfrm>
              <a:off x="2079598" y="4324401"/>
              <a:ext cx="330321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محتوا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4" name="Grupo 3"/>
          <p:cNvGrpSpPr/>
          <p:nvPr/>
        </p:nvGrpSpPr>
        <p:grpSpPr>
          <a:xfrm>
            <a:off x="6408098" y="2890877"/>
            <a:ext cx="1664672" cy="1863539"/>
            <a:chOff x="6408098" y="2890877"/>
            <a:chExt cx="1664672" cy="1863539"/>
          </a:xfrm>
        </p:grpSpPr>
        <p:pic>
          <p:nvPicPr>
            <p:cNvPr id="53" name="Imagen 5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43882" y="3776283"/>
              <a:ext cx="1458791" cy="310075"/>
            </a:xfrm>
            <a:prstGeom prst="rect">
              <a:avLst/>
            </a:prstGeom>
          </p:spPr>
        </p:pic>
        <p:grpSp>
          <p:nvGrpSpPr>
            <p:cNvPr id="91" name="Grupo 90"/>
            <p:cNvGrpSpPr/>
            <p:nvPr/>
          </p:nvGrpSpPr>
          <p:grpSpPr>
            <a:xfrm>
              <a:off x="6408098" y="2890877"/>
              <a:ext cx="1664672" cy="1863539"/>
              <a:chOff x="4323624" y="1783615"/>
              <a:chExt cx="796568" cy="891728"/>
            </a:xfrm>
            <a:solidFill>
              <a:srgbClr val="454545"/>
            </a:solidFill>
          </p:grpSpPr>
          <p:sp>
            <p:nvSpPr>
              <p:cNvPr id="92" name="Freeform 5"/>
              <p:cNvSpPr>
                <a:spLocks noEditPoints="1"/>
              </p:cNvSpPr>
              <p:nvPr/>
            </p:nvSpPr>
            <p:spPr bwMode="auto">
              <a:xfrm>
                <a:off x="4323624" y="1783615"/>
                <a:ext cx="796568" cy="891728"/>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3" name="Freeform 6"/>
              <p:cNvSpPr>
                <a:spLocks/>
              </p:cNvSpPr>
              <p:nvPr/>
            </p:nvSpPr>
            <p:spPr bwMode="auto">
              <a:xfrm>
                <a:off x="4344421" y="2011746"/>
                <a:ext cx="758126" cy="640279"/>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4" name="Freeform 7"/>
              <p:cNvSpPr>
                <a:spLocks/>
              </p:cNvSpPr>
              <p:nvPr/>
            </p:nvSpPr>
            <p:spPr bwMode="auto">
              <a:xfrm>
                <a:off x="4428237" y="1794328"/>
                <a:ext cx="594275" cy="206074"/>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5" name="Freeform 8"/>
              <p:cNvSpPr>
                <a:spLocks/>
              </p:cNvSpPr>
              <p:nvPr/>
            </p:nvSpPr>
            <p:spPr bwMode="auto">
              <a:xfrm>
                <a:off x="4436429" y="1958810"/>
                <a:ext cx="79405" cy="55457"/>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6" name="Freeform 9"/>
              <p:cNvSpPr>
                <a:spLocks/>
              </p:cNvSpPr>
              <p:nvPr/>
            </p:nvSpPr>
            <p:spPr bwMode="auto">
              <a:xfrm>
                <a:off x="4904035" y="2608542"/>
                <a:ext cx="70582" cy="27099"/>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7" name="Freeform 10"/>
              <p:cNvSpPr>
                <a:spLocks noEditPoints="1"/>
              </p:cNvSpPr>
              <p:nvPr/>
            </p:nvSpPr>
            <p:spPr bwMode="auto">
              <a:xfrm>
                <a:off x="4430127" y="2148498"/>
                <a:ext cx="591124" cy="331483"/>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8" name="Freeform 11"/>
              <p:cNvSpPr>
                <a:spLocks/>
              </p:cNvSpPr>
              <p:nvPr/>
            </p:nvSpPr>
            <p:spPr bwMode="auto">
              <a:xfrm>
                <a:off x="4728840" y="1952508"/>
                <a:ext cx="288000" cy="92639"/>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pic>
        <p:nvPicPr>
          <p:cNvPr id="116" name="Imagen 11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70900" y="3722735"/>
            <a:ext cx="1526597" cy="532729"/>
          </a:xfrm>
          <a:prstGeom prst="rect">
            <a:avLst/>
          </a:prstGeom>
        </p:spPr>
      </p:pic>
      <p:grpSp>
        <p:nvGrpSpPr>
          <p:cNvPr id="55" name="Grupo 54"/>
          <p:cNvGrpSpPr/>
          <p:nvPr/>
        </p:nvGrpSpPr>
        <p:grpSpPr>
          <a:xfrm>
            <a:off x="3908529" y="2808098"/>
            <a:ext cx="1772907" cy="1984703"/>
            <a:chOff x="4323624" y="1783615"/>
            <a:chExt cx="796568" cy="891728"/>
          </a:xfrm>
          <a:solidFill>
            <a:srgbClr val="F8BA16"/>
          </a:solidFill>
        </p:grpSpPr>
        <p:sp>
          <p:nvSpPr>
            <p:cNvPr id="56" name="Freeform 5"/>
            <p:cNvSpPr>
              <a:spLocks noEditPoints="1"/>
            </p:cNvSpPr>
            <p:nvPr/>
          </p:nvSpPr>
          <p:spPr bwMode="auto">
            <a:xfrm>
              <a:off x="4323624" y="1783615"/>
              <a:ext cx="796568" cy="891728"/>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7" name="Freeform 6"/>
            <p:cNvSpPr>
              <a:spLocks/>
            </p:cNvSpPr>
            <p:nvPr/>
          </p:nvSpPr>
          <p:spPr bwMode="auto">
            <a:xfrm>
              <a:off x="4344421" y="2011746"/>
              <a:ext cx="758126" cy="640279"/>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8" name="Freeform 7"/>
            <p:cNvSpPr>
              <a:spLocks/>
            </p:cNvSpPr>
            <p:nvPr/>
          </p:nvSpPr>
          <p:spPr bwMode="auto">
            <a:xfrm>
              <a:off x="4428237" y="1794328"/>
              <a:ext cx="594275" cy="206074"/>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9" name="Freeform 8"/>
            <p:cNvSpPr>
              <a:spLocks/>
            </p:cNvSpPr>
            <p:nvPr/>
          </p:nvSpPr>
          <p:spPr bwMode="auto">
            <a:xfrm>
              <a:off x="4436429" y="1958810"/>
              <a:ext cx="79405" cy="55457"/>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0" name="Freeform 9"/>
            <p:cNvSpPr>
              <a:spLocks/>
            </p:cNvSpPr>
            <p:nvPr/>
          </p:nvSpPr>
          <p:spPr bwMode="auto">
            <a:xfrm>
              <a:off x="4904035" y="2608542"/>
              <a:ext cx="70582" cy="27099"/>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1" name="Freeform 10"/>
            <p:cNvSpPr>
              <a:spLocks noEditPoints="1"/>
            </p:cNvSpPr>
            <p:nvPr/>
          </p:nvSpPr>
          <p:spPr bwMode="auto">
            <a:xfrm>
              <a:off x="4430127" y="2148498"/>
              <a:ext cx="591124" cy="331483"/>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2" name="Freeform 11"/>
            <p:cNvSpPr>
              <a:spLocks/>
            </p:cNvSpPr>
            <p:nvPr/>
          </p:nvSpPr>
          <p:spPr bwMode="auto">
            <a:xfrm>
              <a:off x="4728840" y="1952508"/>
              <a:ext cx="288000" cy="92639"/>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sp>
        <p:nvSpPr>
          <p:cNvPr id="3" name="Rectángulo 2"/>
          <p:cNvSpPr/>
          <p:nvPr/>
        </p:nvSpPr>
        <p:spPr>
          <a:xfrm>
            <a:off x="4412205" y="3758029"/>
            <a:ext cx="780983" cy="461665"/>
          </a:xfrm>
          <a:prstGeom prst="rect">
            <a:avLst/>
          </a:prstGeom>
        </p:spPr>
        <p:txBody>
          <a:bodyPr wrap="none">
            <a:spAutoFit/>
          </a:bodyPr>
          <a:lstStyle/>
          <a:p>
            <a:pPr algn="ctr"/>
            <a:r>
              <a:rPr lang="fa-IR" altLang="ko-KR" sz="2400" b="1" dirty="0">
                <a:solidFill>
                  <a:srgbClr val="FED715"/>
                </a:solidFill>
                <a:cs typeface="B Nazanin" panose="00000400000000000000" pitchFamily="2" charset="-78"/>
              </a:rPr>
              <a:t>محتوا</a:t>
            </a:r>
            <a:endParaRPr lang="en-US" altLang="ko-KR" sz="2400" b="1" dirty="0">
              <a:solidFill>
                <a:srgbClr val="FED715"/>
              </a:solidFill>
              <a:cs typeface="B Nazanin" panose="00000400000000000000" pitchFamily="2" charset="-78"/>
            </a:endParaRPr>
          </a:p>
        </p:txBody>
      </p:sp>
      <p:pic>
        <p:nvPicPr>
          <p:cNvPr id="117" name="Imagen 1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3596" y="3031989"/>
            <a:ext cx="997768" cy="316578"/>
          </a:xfrm>
          <a:prstGeom prst="rect">
            <a:avLst/>
          </a:prstGeom>
        </p:spPr>
      </p:pic>
      <p:grpSp>
        <p:nvGrpSpPr>
          <p:cNvPr id="118" name="Grupo 117"/>
          <p:cNvGrpSpPr/>
          <p:nvPr/>
        </p:nvGrpSpPr>
        <p:grpSpPr>
          <a:xfrm>
            <a:off x="2307905" y="3378488"/>
            <a:ext cx="913674" cy="1022824"/>
            <a:chOff x="6408098" y="2890877"/>
            <a:chExt cx="1664672" cy="1863539"/>
          </a:xfrm>
        </p:grpSpPr>
        <p:pic>
          <p:nvPicPr>
            <p:cNvPr id="119" name="Imagen 1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43882" y="3776283"/>
              <a:ext cx="1458791" cy="310075"/>
            </a:xfrm>
            <a:prstGeom prst="rect">
              <a:avLst/>
            </a:prstGeom>
          </p:spPr>
        </p:pic>
        <p:grpSp>
          <p:nvGrpSpPr>
            <p:cNvPr id="120" name="Grupo 119"/>
            <p:cNvGrpSpPr/>
            <p:nvPr/>
          </p:nvGrpSpPr>
          <p:grpSpPr>
            <a:xfrm>
              <a:off x="6408098" y="2890877"/>
              <a:ext cx="1664672" cy="1863539"/>
              <a:chOff x="4323624" y="1783615"/>
              <a:chExt cx="796568" cy="891728"/>
            </a:xfrm>
            <a:solidFill>
              <a:srgbClr val="454545"/>
            </a:solidFill>
          </p:grpSpPr>
          <p:sp>
            <p:nvSpPr>
              <p:cNvPr id="121" name="Freeform 5"/>
              <p:cNvSpPr>
                <a:spLocks noEditPoints="1"/>
              </p:cNvSpPr>
              <p:nvPr/>
            </p:nvSpPr>
            <p:spPr bwMode="auto">
              <a:xfrm>
                <a:off x="4323624" y="1783615"/>
                <a:ext cx="796568" cy="891728"/>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22" name="Freeform 6"/>
              <p:cNvSpPr>
                <a:spLocks/>
              </p:cNvSpPr>
              <p:nvPr/>
            </p:nvSpPr>
            <p:spPr bwMode="auto">
              <a:xfrm>
                <a:off x="4344421" y="2011746"/>
                <a:ext cx="758126" cy="640279"/>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23" name="Freeform 7"/>
              <p:cNvSpPr>
                <a:spLocks/>
              </p:cNvSpPr>
              <p:nvPr/>
            </p:nvSpPr>
            <p:spPr bwMode="auto">
              <a:xfrm>
                <a:off x="4428237" y="1794328"/>
                <a:ext cx="594275" cy="206074"/>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24" name="Freeform 8"/>
              <p:cNvSpPr>
                <a:spLocks/>
              </p:cNvSpPr>
              <p:nvPr/>
            </p:nvSpPr>
            <p:spPr bwMode="auto">
              <a:xfrm>
                <a:off x="4436429" y="1958810"/>
                <a:ext cx="79405" cy="55457"/>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25" name="Freeform 9"/>
              <p:cNvSpPr>
                <a:spLocks/>
              </p:cNvSpPr>
              <p:nvPr/>
            </p:nvSpPr>
            <p:spPr bwMode="auto">
              <a:xfrm>
                <a:off x="4904035" y="2608542"/>
                <a:ext cx="70582" cy="27099"/>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26" name="Freeform 10"/>
              <p:cNvSpPr>
                <a:spLocks noEditPoints="1"/>
              </p:cNvSpPr>
              <p:nvPr/>
            </p:nvSpPr>
            <p:spPr bwMode="auto">
              <a:xfrm>
                <a:off x="4430127" y="2148498"/>
                <a:ext cx="591124" cy="331483"/>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27" name="Freeform 11"/>
              <p:cNvSpPr>
                <a:spLocks/>
              </p:cNvSpPr>
              <p:nvPr/>
            </p:nvSpPr>
            <p:spPr bwMode="auto">
              <a:xfrm>
                <a:off x="4728840" y="1952508"/>
                <a:ext cx="288000" cy="92639"/>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sp>
        <p:nvSpPr>
          <p:cNvPr id="128" name="Rectángulo 127"/>
          <p:cNvSpPr/>
          <p:nvPr/>
        </p:nvSpPr>
        <p:spPr>
          <a:xfrm>
            <a:off x="6956523" y="3774234"/>
            <a:ext cx="633507" cy="369332"/>
          </a:xfrm>
          <a:prstGeom prst="rect">
            <a:avLst/>
          </a:prstGeom>
        </p:spPr>
        <p:txBody>
          <a:bodyPr wrap="none">
            <a:spAutoFit/>
          </a:bodyPr>
          <a:lstStyle/>
          <a:p>
            <a:pPr algn="ctr"/>
            <a:r>
              <a:rPr lang="fa-IR" altLang="ko-KR" b="1" dirty="0">
                <a:solidFill>
                  <a:srgbClr val="454545"/>
                </a:solidFill>
                <a:cs typeface="B Nazanin" panose="00000400000000000000" pitchFamily="2" charset="-78"/>
              </a:rPr>
              <a:t>محتوا</a:t>
            </a:r>
            <a:endParaRPr lang="en-US" altLang="ko-KR" b="1" dirty="0">
              <a:solidFill>
                <a:srgbClr val="454545"/>
              </a:solidFill>
              <a:cs typeface="B Nazanin" panose="00000400000000000000" pitchFamily="2" charset="-78"/>
            </a:endParaRPr>
          </a:p>
        </p:txBody>
      </p:sp>
      <p:sp>
        <p:nvSpPr>
          <p:cNvPr id="129" name="Rectángulo 128"/>
          <p:cNvSpPr/>
          <p:nvPr/>
        </p:nvSpPr>
        <p:spPr>
          <a:xfrm>
            <a:off x="2530478" y="3839105"/>
            <a:ext cx="484428" cy="276999"/>
          </a:xfrm>
          <a:prstGeom prst="rect">
            <a:avLst/>
          </a:prstGeom>
        </p:spPr>
        <p:txBody>
          <a:bodyPr wrap="none">
            <a:spAutoFit/>
          </a:bodyPr>
          <a:lstStyle/>
          <a:p>
            <a:pPr algn="ctr"/>
            <a:r>
              <a:rPr lang="fa-IR" altLang="ko-KR" sz="1200" b="1" dirty="0">
                <a:solidFill>
                  <a:srgbClr val="454545"/>
                </a:solidFill>
                <a:cs typeface="B Nazanin" panose="00000400000000000000" pitchFamily="2" charset="-78"/>
              </a:rPr>
              <a:t>محتوا</a:t>
            </a:r>
            <a:endParaRPr lang="en-US" altLang="ko-KR" sz="1200" b="1" dirty="0">
              <a:solidFill>
                <a:srgbClr val="454545"/>
              </a:solidFill>
              <a:cs typeface="B Nazanin" panose="00000400000000000000" pitchFamily="2" charset="-78"/>
            </a:endParaRPr>
          </a:p>
        </p:txBody>
      </p:sp>
      <p:grpSp>
        <p:nvGrpSpPr>
          <p:cNvPr id="6" name="Grupo 5"/>
          <p:cNvGrpSpPr/>
          <p:nvPr/>
        </p:nvGrpSpPr>
        <p:grpSpPr>
          <a:xfrm>
            <a:off x="8987601" y="3447747"/>
            <a:ext cx="833636" cy="933224"/>
            <a:chOff x="-805374" y="3599290"/>
            <a:chExt cx="716435" cy="802022"/>
          </a:xfrm>
        </p:grpSpPr>
        <p:pic>
          <p:nvPicPr>
            <p:cNvPr id="131" name="Imagen 1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517" y="3970618"/>
              <a:ext cx="616901" cy="215277"/>
            </a:xfrm>
            <a:prstGeom prst="rect">
              <a:avLst/>
            </a:prstGeom>
          </p:spPr>
        </p:pic>
        <p:grpSp>
          <p:nvGrpSpPr>
            <p:cNvPr id="132" name="Grupo 131"/>
            <p:cNvGrpSpPr/>
            <p:nvPr/>
          </p:nvGrpSpPr>
          <p:grpSpPr>
            <a:xfrm>
              <a:off x="-805374" y="3599290"/>
              <a:ext cx="716435" cy="802022"/>
              <a:chOff x="4323624" y="1783615"/>
              <a:chExt cx="796568" cy="891728"/>
            </a:xfrm>
            <a:solidFill>
              <a:srgbClr val="F8BA16"/>
            </a:solidFill>
          </p:grpSpPr>
          <p:sp>
            <p:nvSpPr>
              <p:cNvPr id="134" name="Freeform 5"/>
              <p:cNvSpPr>
                <a:spLocks noEditPoints="1"/>
              </p:cNvSpPr>
              <p:nvPr/>
            </p:nvSpPr>
            <p:spPr bwMode="auto">
              <a:xfrm>
                <a:off x="4323624" y="1783615"/>
                <a:ext cx="796568" cy="891728"/>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35" name="Freeform 6"/>
              <p:cNvSpPr>
                <a:spLocks/>
              </p:cNvSpPr>
              <p:nvPr/>
            </p:nvSpPr>
            <p:spPr bwMode="auto">
              <a:xfrm>
                <a:off x="4344421" y="2011746"/>
                <a:ext cx="758126" cy="640279"/>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36" name="Freeform 7"/>
              <p:cNvSpPr>
                <a:spLocks/>
              </p:cNvSpPr>
              <p:nvPr/>
            </p:nvSpPr>
            <p:spPr bwMode="auto">
              <a:xfrm>
                <a:off x="4428237" y="1794328"/>
                <a:ext cx="594275" cy="206074"/>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37" name="Freeform 8"/>
              <p:cNvSpPr>
                <a:spLocks/>
              </p:cNvSpPr>
              <p:nvPr/>
            </p:nvSpPr>
            <p:spPr bwMode="auto">
              <a:xfrm>
                <a:off x="4436429" y="1958810"/>
                <a:ext cx="79405" cy="55457"/>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38" name="Freeform 9"/>
              <p:cNvSpPr>
                <a:spLocks/>
              </p:cNvSpPr>
              <p:nvPr/>
            </p:nvSpPr>
            <p:spPr bwMode="auto">
              <a:xfrm>
                <a:off x="4904035" y="2608542"/>
                <a:ext cx="70582" cy="27099"/>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39" name="Freeform 10"/>
              <p:cNvSpPr>
                <a:spLocks noEditPoints="1"/>
              </p:cNvSpPr>
              <p:nvPr/>
            </p:nvSpPr>
            <p:spPr bwMode="auto">
              <a:xfrm>
                <a:off x="4430127" y="2148498"/>
                <a:ext cx="591124" cy="331483"/>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40" name="Freeform 11"/>
              <p:cNvSpPr>
                <a:spLocks/>
              </p:cNvSpPr>
              <p:nvPr/>
            </p:nvSpPr>
            <p:spPr bwMode="auto">
              <a:xfrm>
                <a:off x="4728840" y="1952508"/>
                <a:ext cx="288000" cy="92639"/>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sp>
        <p:nvSpPr>
          <p:cNvPr id="133" name="Rectángulo 132"/>
          <p:cNvSpPr/>
          <p:nvPr/>
        </p:nvSpPr>
        <p:spPr>
          <a:xfrm>
            <a:off x="9162204" y="3848621"/>
            <a:ext cx="484428" cy="276999"/>
          </a:xfrm>
          <a:prstGeom prst="rect">
            <a:avLst/>
          </a:prstGeom>
        </p:spPr>
        <p:txBody>
          <a:bodyPr wrap="none">
            <a:spAutoFit/>
          </a:bodyPr>
          <a:lstStyle/>
          <a:p>
            <a:pPr algn="ctr"/>
            <a:r>
              <a:rPr lang="fa-IR" altLang="ko-KR" sz="1200" b="1" dirty="0">
                <a:solidFill>
                  <a:srgbClr val="FED715"/>
                </a:solidFill>
                <a:cs typeface="B Nazanin" panose="00000400000000000000" pitchFamily="2" charset="-78"/>
              </a:rPr>
              <a:t>محتوا</a:t>
            </a:r>
            <a:endParaRPr lang="en-US" altLang="ko-KR" sz="1200" b="1" dirty="0">
              <a:solidFill>
                <a:srgbClr val="FED715"/>
              </a:solidFill>
              <a:cs typeface="B Nazanin" panose="00000400000000000000" pitchFamily="2" charset="-78"/>
            </a:endParaRPr>
          </a:p>
        </p:txBody>
      </p:sp>
      <p:grpSp>
        <p:nvGrpSpPr>
          <p:cNvPr id="142" name="Grupo 141"/>
          <p:cNvGrpSpPr/>
          <p:nvPr/>
        </p:nvGrpSpPr>
        <p:grpSpPr>
          <a:xfrm>
            <a:off x="999972" y="3437106"/>
            <a:ext cx="793113" cy="887860"/>
            <a:chOff x="-805374" y="3599290"/>
            <a:chExt cx="716435" cy="802022"/>
          </a:xfrm>
        </p:grpSpPr>
        <p:pic>
          <p:nvPicPr>
            <p:cNvPr id="143" name="Imagen 14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1517" y="3970618"/>
              <a:ext cx="616901" cy="215277"/>
            </a:xfrm>
            <a:prstGeom prst="rect">
              <a:avLst/>
            </a:prstGeom>
          </p:spPr>
        </p:pic>
        <p:grpSp>
          <p:nvGrpSpPr>
            <p:cNvPr id="144" name="Grupo 143"/>
            <p:cNvGrpSpPr/>
            <p:nvPr/>
          </p:nvGrpSpPr>
          <p:grpSpPr>
            <a:xfrm>
              <a:off x="-805374" y="3599290"/>
              <a:ext cx="716435" cy="802022"/>
              <a:chOff x="4323624" y="1783615"/>
              <a:chExt cx="796568" cy="891728"/>
            </a:xfrm>
            <a:solidFill>
              <a:srgbClr val="F8BA16"/>
            </a:solidFill>
          </p:grpSpPr>
          <p:sp>
            <p:nvSpPr>
              <p:cNvPr id="145" name="Freeform 5"/>
              <p:cNvSpPr>
                <a:spLocks noEditPoints="1"/>
              </p:cNvSpPr>
              <p:nvPr/>
            </p:nvSpPr>
            <p:spPr bwMode="auto">
              <a:xfrm>
                <a:off x="4323624" y="1783615"/>
                <a:ext cx="796568" cy="891728"/>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46" name="Freeform 6"/>
              <p:cNvSpPr>
                <a:spLocks/>
              </p:cNvSpPr>
              <p:nvPr/>
            </p:nvSpPr>
            <p:spPr bwMode="auto">
              <a:xfrm>
                <a:off x="4344421" y="2011746"/>
                <a:ext cx="758126" cy="640279"/>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47" name="Freeform 7"/>
              <p:cNvSpPr>
                <a:spLocks/>
              </p:cNvSpPr>
              <p:nvPr/>
            </p:nvSpPr>
            <p:spPr bwMode="auto">
              <a:xfrm>
                <a:off x="4428237" y="1794328"/>
                <a:ext cx="594275" cy="206074"/>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48" name="Freeform 8"/>
              <p:cNvSpPr>
                <a:spLocks/>
              </p:cNvSpPr>
              <p:nvPr/>
            </p:nvSpPr>
            <p:spPr bwMode="auto">
              <a:xfrm>
                <a:off x="4436429" y="1958810"/>
                <a:ext cx="79405" cy="55457"/>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49" name="Freeform 9"/>
              <p:cNvSpPr>
                <a:spLocks/>
              </p:cNvSpPr>
              <p:nvPr/>
            </p:nvSpPr>
            <p:spPr bwMode="auto">
              <a:xfrm>
                <a:off x="4904035" y="2608542"/>
                <a:ext cx="70582" cy="27099"/>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50" name="Freeform 10"/>
              <p:cNvSpPr>
                <a:spLocks noEditPoints="1"/>
              </p:cNvSpPr>
              <p:nvPr/>
            </p:nvSpPr>
            <p:spPr bwMode="auto">
              <a:xfrm>
                <a:off x="4430127" y="2148498"/>
                <a:ext cx="591124" cy="331483"/>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151" name="Freeform 11"/>
              <p:cNvSpPr>
                <a:spLocks/>
              </p:cNvSpPr>
              <p:nvPr/>
            </p:nvSpPr>
            <p:spPr bwMode="auto">
              <a:xfrm>
                <a:off x="4728840" y="1952508"/>
                <a:ext cx="288000" cy="92639"/>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sp>
        <p:nvSpPr>
          <p:cNvPr id="152" name="Rectángulo 151"/>
          <p:cNvSpPr/>
          <p:nvPr/>
        </p:nvSpPr>
        <p:spPr>
          <a:xfrm>
            <a:off x="1033512" y="3837981"/>
            <a:ext cx="729293" cy="276999"/>
          </a:xfrm>
          <a:prstGeom prst="rect">
            <a:avLst/>
          </a:prstGeom>
        </p:spPr>
        <p:txBody>
          <a:bodyPr wrap="square">
            <a:spAutoFit/>
          </a:bodyPr>
          <a:lstStyle/>
          <a:p>
            <a:pPr algn="ctr"/>
            <a:r>
              <a:rPr lang="fa-IR" altLang="ko-KR" sz="1200" b="1" dirty="0">
                <a:solidFill>
                  <a:srgbClr val="FED715"/>
                </a:solidFill>
                <a:cs typeface="B Nazanin" panose="00000400000000000000" pitchFamily="2" charset="-78"/>
              </a:rPr>
              <a:t>محتوا</a:t>
            </a:r>
            <a:endParaRPr lang="en-US" altLang="ko-KR" sz="1200" b="1" dirty="0">
              <a:solidFill>
                <a:srgbClr val="FED715"/>
              </a:solidFill>
              <a:cs typeface="B Nazanin" panose="00000400000000000000" pitchFamily="2" charset="-78"/>
            </a:endParaRPr>
          </a:p>
        </p:txBody>
      </p:sp>
    </p:spTree>
    <p:extLst>
      <p:ext uri="{BB962C8B-B14F-4D97-AF65-F5344CB8AC3E}">
        <p14:creationId xmlns:p14="http://schemas.microsoft.com/office/powerpoint/2010/main" val="344563237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spect="1" noChangeArrowheads="1" noTextEdit="1"/>
          </p:cNvSpPr>
          <p:nvPr/>
        </p:nvSpPr>
        <p:spPr bwMode="auto">
          <a:xfrm>
            <a:off x="0" y="23813"/>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 name="Rectangle 5"/>
          <p:cNvSpPr>
            <a:spLocks noChangeArrowheads="1"/>
          </p:cNvSpPr>
          <p:nvPr/>
        </p:nvSpPr>
        <p:spPr bwMode="auto">
          <a:xfrm>
            <a:off x="-5806" y="26988"/>
            <a:ext cx="12195175" cy="6854825"/>
          </a:xfrm>
          <a:prstGeom prst="rect">
            <a:avLst/>
          </a:pr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17" name="Grupo 16"/>
          <p:cNvGrpSpPr/>
          <p:nvPr/>
        </p:nvGrpSpPr>
        <p:grpSpPr>
          <a:xfrm>
            <a:off x="206375" y="5905501"/>
            <a:ext cx="11760200" cy="874713"/>
            <a:chOff x="206375" y="5905501"/>
            <a:chExt cx="11760200" cy="874713"/>
          </a:xfrm>
        </p:grpSpPr>
        <p:sp>
          <p:nvSpPr>
            <p:cNvPr id="5" name="Freeform 6"/>
            <p:cNvSpPr>
              <a:spLocks/>
            </p:cNvSpPr>
            <p:nvPr/>
          </p:nvSpPr>
          <p:spPr bwMode="auto">
            <a:xfrm>
              <a:off x="11198225" y="5905501"/>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 name="Rectangle 7"/>
            <p:cNvSpPr>
              <a:spLocks noChangeArrowheads="1"/>
            </p:cNvSpPr>
            <p:nvPr/>
          </p:nvSpPr>
          <p:spPr bwMode="auto">
            <a:xfrm>
              <a:off x="206375" y="6242051"/>
              <a:ext cx="11496675" cy="204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64" name="Freeform 25"/>
          <p:cNvSpPr>
            <a:spLocks/>
          </p:cNvSpPr>
          <p:nvPr/>
        </p:nvSpPr>
        <p:spPr bwMode="auto">
          <a:xfrm>
            <a:off x="6013273" y="5252685"/>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 name="Text Placeholder 1"/>
          <p:cNvSpPr txBox="1">
            <a:spLocks/>
          </p:cNvSpPr>
          <p:nvPr/>
        </p:nvSpPr>
        <p:spPr>
          <a:xfrm>
            <a:off x="323528" y="340045"/>
            <a:ext cx="11573197" cy="724247"/>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dirty="0">
                <a:cs typeface="B Nazanin" panose="00000400000000000000" pitchFamily="2" charset="-78"/>
              </a:rPr>
              <a:t>عنوان در اینجا</a:t>
            </a:r>
            <a:endParaRPr lang="en-US" dirty="0">
              <a:cs typeface="B Nazanin" panose="00000400000000000000" pitchFamily="2" charset="-78"/>
            </a:endParaRPr>
          </a:p>
        </p:txBody>
      </p:sp>
      <p:sp>
        <p:nvSpPr>
          <p:cNvPr id="34" name="Freeform 25"/>
          <p:cNvSpPr>
            <a:spLocks/>
          </p:cNvSpPr>
          <p:nvPr/>
        </p:nvSpPr>
        <p:spPr bwMode="auto">
          <a:xfrm>
            <a:off x="6096000" y="4071016"/>
            <a:ext cx="675169" cy="675169"/>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Text Placeholder 1"/>
          <p:cNvSpPr txBox="1">
            <a:spLocks/>
          </p:cNvSpPr>
          <p:nvPr/>
        </p:nvSpPr>
        <p:spPr>
          <a:xfrm>
            <a:off x="323528" y="340045"/>
            <a:ext cx="11573197" cy="724247"/>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endParaRPr lang="en-US" dirty="0">
              <a:cs typeface="B Nazanin" panose="00000400000000000000" pitchFamily="2" charset="-78"/>
            </a:endParaRPr>
          </a:p>
        </p:txBody>
      </p:sp>
      <p:grpSp>
        <p:nvGrpSpPr>
          <p:cNvPr id="40" name="Group 27">
            <a:extLst>
              <a:ext uri="{FF2B5EF4-FFF2-40B4-BE49-F238E27FC236}">
                <a16:creationId xmlns:a16="http://schemas.microsoft.com/office/drawing/2014/main" id="{F36F1C94-7BB5-4181-877C-5FDD0EBAC799}"/>
              </a:ext>
            </a:extLst>
          </p:cNvPr>
          <p:cNvGrpSpPr/>
          <p:nvPr/>
        </p:nvGrpSpPr>
        <p:grpSpPr>
          <a:xfrm>
            <a:off x="6013273" y="1745157"/>
            <a:ext cx="3212208" cy="683529"/>
            <a:chOff x="6324699" y="2356411"/>
            <a:chExt cx="2736305" cy="683529"/>
          </a:xfrm>
        </p:grpSpPr>
        <p:sp>
          <p:nvSpPr>
            <p:cNvPr id="41" name="TextBox 71">
              <a:extLst>
                <a:ext uri="{FF2B5EF4-FFF2-40B4-BE49-F238E27FC236}">
                  <a16:creationId xmlns:a16="http://schemas.microsoft.com/office/drawing/2014/main" id="{B3B3FAAF-3BF5-4431-B08E-76F023EC1C07}"/>
                </a:ext>
              </a:extLst>
            </p:cNvPr>
            <p:cNvSpPr txBox="1"/>
            <p:nvPr/>
          </p:nvSpPr>
          <p:spPr>
            <a:xfrm>
              <a:off x="6324700" y="2670608"/>
              <a:ext cx="2736304" cy="369332"/>
            </a:xfrm>
            <a:prstGeom prst="rect">
              <a:avLst/>
            </a:prstGeom>
            <a:noFill/>
          </p:spPr>
          <p:txBody>
            <a:bodyPr wrap="square" rtlCol="0">
              <a:spAutoFit/>
            </a:bodyPr>
            <a:lstStyle/>
            <a:p>
              <a:pPr algn="r" rtl="1"/>
              <a:r>
                <a:rPr lang="fa-IR" altLang="ko-KR" b="1" dirty="0">
                  <a:solidFill>
                    <a:schemeClr val="accent4"/>
                  </a:solidFill>
                  <a:cs typeface="B Nazanin" panose="00000400000000000000" pitchFamily="2" charset="-78"/>
                </a:rPr>
                <a:t>ارائه ساده</a:t>
              </a:r>
              <a:endParaRPr lang="ko-KR" altLang="en-US" b="1" dirty="0">
                <a:solidFill>
                  <a:schemeClr val="accent4"/>
                </a:solidFill>
                <a:cs typeface="B Nazanin" panose="00000400000000000000" pitchFamily="2" charset="-78"/>
              </a:endParaRPr>
            </a:p>
          </p:txBody>
        </p:sp>
        <p:sp>
          <p:nvSpPr>
            <p:cNvPr id="42" name="TextBox 72">
              <a:extLst>
                <a:ext uri="{FF2B5EF4-FFF2-40B4-BE49-F238E27FC236}">
                  <a16:creationId xmlns:a16="http://schemas.microsoft.com/office/drawing/2014/main" id="{D4617C07-319F-4D14-80BB-4591629F78A7}"/>
                </a:ext>
              </a:extLst>
            </p:cNvPr>
            <p:cNvSpPr txBox="1"/>
            <p:nvPr/>
          </p:nvSpPr>
          <p:spPr>
            <a:xfrm>
              <a:off x="6324699" y="2356411"/>
              <a:ext cx="2736304" cy="369332"/>
            </a:xfrm>
            <a:prstGeom prst="rect">
              <a:avLst/>
            </a:prstGeom>
            <a:noFill/>
          </p:spPr>
          <p:txBody>
            <a:bodyPr wrap="square" rtlCol="0">
              <a:spAutoFit/>
            </a:bodyPr>
            <a:lstStyle/>
            <a:p>
              <a:pPr algn="r" rtl="1"/>
              <a:r>
                <a:rPr lang="fa-IR" altLang="ko-KR" b="1" dirty="0">
                  <a:solidFill>
                    <a:schemeClr val="accent4"/>
                  </a:solidFill>
                  <a:cs typeface="B Nazanin" panose="00000400000000000000" pitchFamily="2" charset="-78"/>
                </a:rPr>
                <a:t>عنوان محتوا را اضافه کنید</a:t>
              </a:r>
              <a:endParaRPr lang="ko-KR" altLang="en-US" b="1" dirty="0">
                <a:solidFill>
                  <a:schemeClr val="accent4"/>
                </a:solidFill>
                <a:cs typeface="B Nazanin" panose="00000400000000000000" pitchFamily="2" charset="-78"/>
              </a:endParaRPr>
            </a:p>
          </p:txBody>
        </p:sp>
      </p:grpSp>
      <p:grpSp>
        <p:nvGrpSpPr>
          <p:cNvPr id="43" name="Group 30">
            <a:extLst>
              <a:ext uri="{FF2B5EF4-FFF2-40B4-BE49-F238E27FC236}">
                <a16:creationId xmlns:a16="http://schemas.microsoft.com/office/drawing/2014/main" id="{61C93402-454C-4877-977A-7C398AE3DC42}"/>
              </a:ext>
            </a:extLst>
          </p:cNvPr>
          <p:cNvGrpSpPr/>
          <p:nvPr/>
        </p:nvGrpSpPr>
        <p:grpSpPr>
          <a:xfrm>
            <a:off x="6013273" y="2468960"/>
            <a:ext cx="5412200" cy="952053"/>
            <a:chOff x="4932040" y="3944244"/>
            <a:chExt cx="3456384" cy="952053"/>
          </a:xfrm>
        </p:grpSpPr>
        <p:sp>
          <p:nvSpPr>
            <p:cNvPr id="44" name="TextBox 74">
              <a:extLst>
                <a:ext uri="{FF2B5EF4-FFF2-40B4-BE49-F238E27FC236}">
                  <a16:creationId xmlns:a16="http://schemas.microsoft.com/office/drawing/2014/main" id="{6EC991DD-80D2-4ED6-86CA-9A7E15AE1234}"/>
                </a:ext>
              </a:extLst>
            </p:cNvPr>
            <p:cNvSpPr txBox="1"/>
            <p:nvPr/>
          </p:nvSpPr>
          <p:spPr>
            <a:xfrm>
              <a:off x="4932040" y="4249966"/>
              <a:ext cx="345638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45" name="TextBox 75">
              <a:extLst>
                <a:ext uri="{FF2B5EF4-FFF2-40B4-BE49-F238E27FC236}">
                  <a16:creationId xmlns:a16="http://schemas.microsoft.com/office/drawing/2014/main" id="{F0FFB70B-A74F-4BF4-85AB-FA7D623822C0}"/>
                </a:ext>
              </a:extLst>
            </p:cNvPr>
            <p:cNvSpPr txBox="1"/>
            <p:nvPr/>
          </p:nvSpPr>
          <p:spPr>
            <a:xfrm>
              <a:off x="4932040" y="3944244"/>
              <a:ext cx="345638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46" name="Group 36">
            <a:extLst>
              <a:ext uri="{FF2B5EF4-FFF2-40B4-BE49-F238E27FC236}">
                <a16:creationId xmlns:a16="http://schemas.microsoft.com/office/drawing/2014/main" id="{BD226B91-63E5-44D1-AF4C-F71E68B845D7}"/>
              </a:ext>
            </a:extLst>
          </p:cNvPr>
          <p:cNvGrpSpPr/>
          <p:nvPr/>
        </p:nvGrpSpPr>
        <p:grpSpPr>
          <a:xfrm>
            <a:off x="6793522" y="3964826"/>
            <a:ext cx="4559524" cy="687214"/>
            <a:chOff x="-475010" y="1114177"/>
            <a:chExt cx="3859356" cy="687214"/>
          </a:xfrm>
        </p:grpSpPr>
        <p:sp>
          <p:nvSpPr>
            <p:cNvPr id="47" name="TextBox 80">
              <a:extLst>
                <a:ext uri="{FF2B5EF4-FFF2-40B4-BE49-F238E27FC236}">
                  <a16:creationId xmlns:a16="http://schemas.microsoft.com/office/drawing/2014/main" id="{A8CEF2F6-8573-4633-91AF-02FCF3BA226D}"/>
                </a:ext>
              </a:extLst>
            </p:cNvPr>
            <p:cNvSpPr txBox="1"/>
            <p:nvPr/>
          </p:nvSpPr>
          <p:spPr>
            <a:xfrm>
              <a:off x="-475010" y="1114177"/>
              <a:ext cx="3859356"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48" name="TextBox 81">
              <a:extLst>
                <a:ext uri="{FF2B5EF4-FFF2-40B4-BE49-F238E27FC236}">
                  <a16:creationId xmlns:a16="http://schemas.microsoft.com/office/drawing/2014/main" id="{D1704E4D-4846-4C16-9B35-35764998081F}"/>
                </a:ext>
              </a:extLst>
            </p:cNvPr>
            <p:cNvSpPr txBox="1"/>
            <p:nvPr/>
          </p:nvSpPr>
          <p:spPr>
            <a:xfrm>
              <a:off x="-460976" y="1339726"/>
              <a:ext cx="384532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grpSp>
        <p:nvGrpSpPr>
          <p:cNvPr id="49" name="Group 42">
            <a:extLst>
              <a:ext uri="{FF2B5EF4-FFF2-40B4-BE49-F238E27FC236}">
                <a16:creationId xmlns:a16="http://schemas.microsoft.com/office/drawing/2014/main" id="{68733FEC-B060-4028-8103-C05300C1E039}"/>
              </a:ext>
            </a:extLst>
          </p:cNvPr>
          <p:cNvGrpSpPr/>
          <p:nvPr/>
        </p:nvGrpSpPr>
        <p:grpSpPr>
          <a:xfrm>
            <a:off x="6793522" y="5237396"/>
            <a:ext cx="4559524" cy="687214"/>
            <a:chOff x="-475010" y="1114177"/>
            <a:chExt cx="3859356" cy="687214"/>
          </a:xfrm>
        </p:grpSpPr>
        <p:sp>
          <p:nvSpPr>
            <p:cNvPr id="50" name="TextBox 83">
              <a:extLst>
                <a:ext uri="{FF2B5EF4-FFF2-40B4-BE49-F238E27FC236}">
                  <a16:creationId xmlns:a16="http://schemas.microsoft.com/office/drawing/2014/main" id="{1956B8D7-1E55-43A1-A83A-E9A16BCCCD81}"/>
                </a:ext>
              </a:extLst>
            </p:cNvPr>
            <p:cNvSpPr txBox="1"/>
            <p:nvPr/>
          </p:nvSpPr>
          <p:spPr>
            <a:xfrm>
              <a:off x="-475010" y="1114177"/>
              <a:ext cx="3859356"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51" name="TextBox 84">
              <a:extLst>
                <a:ext uri="{FF2B5EF4-FFF2-40B4-BE49-F238E27FC236}">
                  <a16:creationId xmlns:a16="http://schemas.microsoft.com/office/drawing/2014/main" id="{97DE21CC-152C-4261-930A-02E708930620}"/>
                </a:ext>
              </a:extLst>
            </p:cNvPr>
            <p:cNvSpPr txBox="1"/>
            <p:nvPr/>
          </p:nvSpPr>
          <p:spPr>
            <a:xfrm>
              <a:off x="-460976" y="1339726"/>
              <a:ext cx="3845322"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grpSp>
      <p:grpSp>
        <p:nvGrpSpPr>
          <p:cNvPr id="100" name="Grupo 99"/>
          <p:cNvGrpSpPr/>
          <p:nvPr/>
        </p:nvGrpSpPr>
        <p:grpSpPr>
          <a:xfrm>
            <a:off x="2054272" y="4121302"/>
            <a:ext cx="2605793" cy="1389168"/>
            <a:chOff x="1946367" y="4569251"/>
            <a:chExt cx="2605793" cy="1389168"/>
          </a:xfrm>
        </p:grpSpPr>
        <p:sp>
          <p:nvSpPr>
            <p:cNvPr id="96" name="Rectangle 10">
              <a:extLst>
                <a:ext uri="{FF2B5EF4-FFF2-40B4-BE49-F238E27FC236}">
                  <a16:creationId xmlns:a16="http://schemas.microsoft.com/office/drawing/2014/main" id="{2DF7B9D3-ECDC-4B56-AD88-5FB524868ABD}"/>
                </a:ext>
              </a:extLst>
            </p:cNvPr>
            <p:cNvSpPr/>
            <p:nvPr/>
          </p:nvSpPr>
          <p:spPr>
            <a:xfrm>
              <a:off x="1946367" y="4617965"/>
              <a:ext cx="64122" cy="891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sp>
          <p:nvSpPr>
            <p:cNvPr id="97" name="Rectangle 13">
              <a:extLst>
                <a:ext uri="{FF2B5EF4-FFF2-40B4-BE49-F238E27FC236}">
                  <a16:creationId xmlns:a16="http://schemas.microsoft.com/office/drawing/2014/main" id="{9836FE54-0A27-4BC3-A73D-29BDF1CB99F9}"/>
                </a:ext>
              </a:extLst>
            </p:cNvPr>
            <p:cNvSpPr/>
            <p:nvPr/>
          </p:nvSpPr>
          <p:spPr>
            <a:xfrm>
              <a:off x="3219760" y="5051755"/>
              <a:ext cx="63384" cy="426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dirty="0">
                <a:cs typeface="B Nazanin" panose="00000400000000000000" pitchFamily="2" charset="-78"/>
              </a:endParaRPr>
            </a:p>
          </p:txBody>
        </p:sp>
        <p:sp>
          <p:nvSpPr>
            <p:cNvPr id="98" name="Block Arc 2">
              <a:extLst>
                <a:ext uri="{FF2B5EF4-FFF2-40B4-BE49-F238E27FC236}">
                  <a16:creationId xmlns:a16="http://schemas.microsoft.com/office/drawing/2014/main" id="{6C8E25DB-8637-49EC-95BA-50E299495760}"/>
                </a:ext>
              </a:extLst>
            </p:cNvPr>
            <p:cNvSpPr/>
            <p:nvPr/>
          </p:nvSpPr>
          <p:spPr>
            <a:xfrm rot="10800000">
              <a:off x="1946367" y="4980379"/>
              <a:ext cx="1336779" cy="978040"/>
            </a:xfrm>
            <a:prstGeom prst="blockArc">
              <a:avLst>
                <a:gd name="adj1" fmla="val 10800000"/>
                <a:gd name="adj2" fmla="val 22514"/>
                <a:gd name="adj3" fmla="val 67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solidFill>
                <a:cs typeface="B Nazanin" panose="00000400000000000000" pitchFamily="2" charset="-78"/>
              </a:endParaRPr>
            </a:p>
          </p:txBody>
        </p:sp>
        <p:sp>
          <p:nvSpPr>
            <p:cNvPr id="99" name="Block Arc 2">
              <a:extLst>
                <a:ext uri="{FF2B5EF4-FFF2-40B4-BE49-F238E27FC236}">
                  <a16:creationId xmlns:a16="http://schemas.microsoft.com/office/drawing/2014/main" id="{01BC2DB0-1E21-4584-AB92-6BB480E3890A}"/>
                </a:ext>
              </a:extLst>
            </p:cNvPr>
            <p:cNvSpPr/>
            <p:nvPr/>
          </p:nvSpPr>
          <p:spPr>
            <a:xfrm>
              <a:off x="3215381" y="4569251"/>
              <a:ext cx="1336779" cy="978040"/>
            </a:xfrm>
            <a:prstGeom prst="blockArc">
              <a:avLst>
                <a:gd name="adj1" fmla="val 10800000"/>
                <a:gd name="adj2" fmla="val 16553861"/>
                <a:gd name="adj3" fmla="val 68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dirty="0">
                <a:solidFill>
                  <a:schemeClr val="tx1"/>
                </a:solidFill>
                <a:cs typeface="B Nazanin" panose="00000400000000000000" pitchFamily="2" charset="-78"/>
              </a:endParaRPr>
            </a:p>
          </p:txBody>
        </p:sp>
      </p:grpSp>
      <p:grpSp>
        <p:nvGrpSpPr>
          <p:cNvPr id="94" name="Grupo 93"/>
          <p:cNvGrpSpPr/>
          <p:nvPr/>
        </p:nvGrpSpPr>
        <p:grpSpPr>
          <a:xfrm>
            <a:off x="3129499" y="2827820"/>
            <a:ext cx="2778694" cy="2024273"/>
            <a:chOff x="-3549476" y="3000457"/>
            <a:chExt cx="2124104" cy="1392278"/>
          </a:xfrm>
          <a:solidFill>
            <a:srgbClr val="454545"/>
          </a:solidFill>
        </p:grpSpPr>
        <p:sp>
          <p:nvSpPr>
            <p:cNvPr id="8" name="Freeform 5"/>
            <p:cNvSpPr>
              <a:spLocks noEditPoints="1"/>
            </p:cNvSpPr>
            <p:nvPr/>
          </p:nvSpPr>
          <p:spPr bwMode="auto">
            <a:xfrm>
              <a:off x="-3549476" y="3000457"/>
              <a:ext cx="2124104" cy="1392278"/>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 name="Freeform 6"/>
            <p:cNvSpPr>
              <a:spLocks/>
            </p:cNvSpPr>
            <p:nvPr/>
          </p:nvSpPr>
          <p:spPr bwMode="auto">
            <a:xfrm>
              <a:off x="-2623951" y="4175241"/>
              <a:ext cx="322267" cy="141292"/>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 name="Freeform 7"/>
            <p:cNvSpPr>
              <a:spLocks/>
            </p:cNvSpPr>
            <p:nvPr/>
          </p:nvSpPr>
          <p:spPr bwMode="auto">
            <a:xfrm>
              <a:off x="-2689039" y="4067288"/>
              <a:ext cx="127002" cy="125416"/>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8"/>
            <p:cNvSpPr>
              <a:spLocks/>
            </p:cNvSpPr>
            <p:nvPr/>
          </p:nvSpPr>
          <p:spPr bwMode="auto">
            <a:xfrm>
              <a:off x="-2604901" y="4060938"/>
              <a:ext cx="73026" cy="34926"/>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9"/>
            <p:cNvSpPr>
              <a:spLocks/>
            </p:cNvSpPr>
            <p:nvPr/>
          </p:nvSpPr>
          <p:spPr bwMode="auto">
            <a:xfrm>
              <a:off x="-2598551" y="3962510"/>
              <a:ext cx="58738" cy="31751"/>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10"/>
            <p:cNvSpPr>
              <a:spLocks/>
            </p:cNvSpPr>
            <p:nvPr/>
          </p:nvSpPr>
          <p:spPr bwMode="auto">
            <a:xfrm>
              <a:off x="-3444700" y="3290978"/>
              <a:ext cx="427043" cy="98428"/>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11"/>
            <p:cNvSpPr>
              <a:spLocks/>
            </p:cNvSpPr>
            <p:nvPr/>
          </p:nvSpPr>
          <p:spPr bwMode="auto">
            <a:xfrm>
              <a:off x="-3349448" y="3244939"/>
              <a:ext cx="146052" cy="39689"/>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6" name="Freeform 12"/>
            <p:cNvSpPr>
              <a:spLocks/>
            </p:cNvSpPr>
            <p:nvPr/>
          </p:nvSpPr>
          <p:spPr bwMode="auto">
            <a:xfrm>
              <a:off x="-3330398" y="3340192"/>
              <a:ext cx="33338" cy="23813"/>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13"/>
            <p:cNvSpPr>
              <a:spLocks/>
            </p:cNvSpPr>
            <p:nvPr/>
          </p:nvSpPr>
          <p:spPr bwMode="auto">
            <a:xfrm>
              <a:off x="-2336609" y="3406869"/>
              <a:ext cx="44451" cy="15875"/>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14"/>
            <p:cNvSpPr>
              <a:spLocks/>
            </p:cNvSpPr>
            <p:nvPr/>
          </p:nvSpPr>
          <p:spPr bwMode="auto">
            <a:xfrm>
              <a:off x="-2563625" y="3586262"/>
              <a:ext cx="26988" cy="26988"/>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15"/>
            <p:cNvSpPr>
              <a:spLocks/>
            </p:cNvSpPr>
            <p:nvPr/>
          </p:nvSpPr>
          <p:spPr bwMode="auto">
            <a:xfrm>
              <a:off x="-2376297" y="3348130"/>
              <a:ext cx="28575" cy="19051"/>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16"/>
            <p:cNvSpPr>
              <a:spLocks/>
            </p:cNvSpPr>
            <p:nvPr/>
          </p:nvSpPr>
          <p:spPr bwMode="auto">
            <a:xfrm>
              <a:off x="-2349310" y="3381468"/>
              <a:ext cx="30163" cy="19051"/>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17"/>
            <p:cNvSpPr>
              <a:spLocks/>
            </p:cNvSpPr>
            <p:nvPr/>
          </p:nvSpPr>
          <p:spPr bwMode="auto">
            <a:xfrm>
              <a:off x="-2477899" y="3552923"/>
              <a:ext cx="19050" cy="25401"/>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18"/>
            <p:cNvSpPr>
              <a:spLocks/>
            </p:cNvSpPr>
            <p:nvPr/>
          </p:nvSpPr>
          <p:spPr bwMode="auto">
            <a:xfrm>
              <a:off x="-2363597" y="3365593"/>
              <a:ext cx="28575" cy="19051"/>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19"/>
            <p:cNvSpPr>
              <a:spLocks/>
            </p:cNvSpPr>
            <p:nvPr/>
          </p:nvSpPr>
          <p:spPr bwMode="auto">
            <a:xfrm>
              <a:off x="-2604901" y="3571974"/>
              <a:ext cx="25400" cy="28576"/>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20"/>
            <p:cNvSpPr>
              <a:spLocks/>
            </p:cNvSpPr>
            <p:nvPr/>
          </p:nvSpPr>
          <p:spPr bwMode="auto">
            <a:xfrm>
              <a:off x="-2590613" y="3632300"/>
              <a:ext cx="20638" cy="26988"/>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21"/>
            <p:cNvSpPr>
              <a:spLocks/>
            </p:cNvSpPr>
            <p:nvPr/>
          </p:nvSpPr>
          <p:spPr bwMode="auto">
            <a:xfrm>
              <a:off x="-2514412" y="3554511"/>
              <a:ext cx="15875" cy="28576"/>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22"/>
            <p:cNvSpPr>
              <a:spLocks/>
            </p:cNvSpPr>
            <p:nvPr/>
          </p:nvSpPr>
          <p:spPr bwMode="auto">
            <a:xfrm>
              <a:off x="-2616013" y="3559273"/>
              <a:ext cx="22225" cy="22226"/>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23"/>
            <p:cNvSpPr>
              <a:spLocks/>
            </p:cNvSpPr>
            <p:nvPr/>
          </p:nvSpPr>
          <p:spPr bwMode="auto">
            <a:xfrm>
              <a:off x="-2568388" y="3635475"/>
              <a:ext cx="20638" cy="26988"/>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24"/>
            <p:cNvSpPr>
              <a:spLocks/>
            </p:cNvSpPr>
            <p:nvPr/>
          </p:nvSpPr>
          <p:spPr bwMode="auto">
            <a:xfrm>
              <a:off x="-2644589" y="3581499"/>
              <a:ext cx="20638" cy="28576"/>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25"/>
            <p:cNvSpPr>
              <a:spLocks/>
            </p:cNvSpPr>
            <p:nvPr/>
          </p:nvSpPr>
          <p:spPr bwMode="auto">
            <a:xfrm>
              <a:off x="-2636651" y="3387818"/>
              <a:ext cx="23813" cy="15875"/>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26"/>
            <p:cNvSpPr>
              <a:spLocks/>
            </p:cNvSpPr>
            <p:nvPr/>
          </p:nvSpPr>
          <p:spPr bwMode="auto">
            <a:xfrm>
              <a:off x="-2587438" y="3579911"/>
              <a:ext cx="19050" cy="26988"/>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27"/>
            <p:cNvSpPr>
              <a:spLocks/>
            </p:cNvSpPr>
            <p:nvPr/>
          </p:nvSpPr>
          <p:spPr bwMode="auto">
            <a:xfrm>
              <a:off x="-2590613" y="3352892"/>
              <a:ext cx="26988" cy="17463"/>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28"/>
            <p:cNvSpPr>
              <a:spLocks/>
            </p:cNvSpPr>
            <p:nvPr/>
          </p:nvSpPr>
          <p:spPr bwMode="auto">
            <a:xfrm>
              <a:off x="-2646176" y="3403694"/>
              <a:ext cx="26988" cy="19051"/>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4" name="Freeform 29"/>
            <p:cNvSpPr>
              <a:spLocks/>
            </p:cNvSpPr>
            <p:nvPr/>
          </p:nvSpPr>
          <p:spPr bwMode="auto">
            <a:xfrm>
              <a:off x="-2425511" y="3627538"/>
              <a:ext cx="20638" cy="23813"/>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5" name="Freeform 30"/>
            <p:cNvSpPr>
              <a:spLocks/>
            </p:cNvSpPr>
            <p:nvPr/>
          </p:nvSpPr>
          <p:spPr bwMode="auto">
            <a:xfrm>
              <a:off x="-2373122" y="3618012"/>
              <a:ext cx="23813" cy="22226"/>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6" name="Freeform 31"/>
            <p:cNvSpPr>
              <a:spLocks/>
            </p:cNvSpPr>
            <p:nvPr/>
          </p:nvSpPr>
          <p:spPr bwMode="auto">
            <a:xfrm>
              <a:off x="-2398523" y="3624363"/>
              <a:ext cx="19050" cy="25401"/>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7" name="Freeform 32"/>
            <p:cNvSpPr>
              <a:spLocks/>
            </p:cNvSpPr>
            <p:nvPr/>
          </p:nvSpPr>
          <p:spPr bwMode="auto">
            <a:xfrm>
              <a:off x="-2541400" y="3552923"/>
              <a:ext cx="12700" cy="19051"/>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8" name="Freeform 33"/>
            <p:cNvSpPr>
              <a:spLocks/>
            </p:cNvSpPr>
            <p:nvPr/>
          </p:nvSpPr>
          <p:spPr bwMode="auto">
            <a:xfrm>
              <a:off x="-2476311" y="3335429"/>
              <a:ext cx="14288" cy="23813"/>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9" name="Freeform 34"/>
            <p:cNvSpPr>
              <a:spLocks/>
            </p:cNvSpPr>
            <p:nvPr/>
          </p:nvSpPr>
          <p:spPr bwMode="auto">
            <a:xfrm>
              <a:off x="-2541400" y="3351305"/>
              <a:ext cx="15875" cy="20638"/>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0" name="Freeform 35"/>
            <p:cNvSpPr>
              <a:spLocks/>
            </p:cNvSpPr>
            <p:nvPr/>
          </p:nvSpPr>
          <p:spPr bwMode="auto">
            <a:xfrm>
              <a:off x="-2514412" y="3332254"/>
              <a:ext cx="17463" cy="17463"/>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1" name="Freeform 36"/>
            <p:cNvSpPr>
              <a:spLocks/>
            </p:cNvSpPr>
            <p:nvPr/>
          </p:nvSpPr>
          <p:spPr bwMode="auto">
            <a:xfrm>
              <a:off x="-2466786" y="3591024"/>
              <a:ext cx="17463" cy="17463"/>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2" name="Freeform 37"/>
            <p:cNvSpPr>
              <a:spLocks/>
            </p:cNvSpPr>
            <p:nvPr/>
          </p:nvSpPr>
          <p:spPr bwMode="auto">
            <a:xfrm>
              <a:off x="-2582675" y="3435445"/>
              <a:ext cx="15875" cy="17463"/>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3" name="Freeform 38"/>
            <p:cNvSpPr>
              <a:spLocks/>
            </p:cNvSpPr>
            <p:nvPr/>
          </p:nvSpPr>
          <p:spPr bwMode="auto">
            <a:xfrm>
              <a:off x="-2619188" y="3370355"/>
              <a:ext cx="19050" cy="17463"/>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4" name="Freeform 39"/>
            <p:cNvSpPr>
              <a:spLocks/>
            </p:cNvSpPr>
            <p:nvPr/>
          </p:nvSpPr>
          <p:spPr bwMode="auto">
            <a:xfrm>
              <a:off x="-2433448" y="3592612"/>
              <a:ext cx="15875" cy="20638"/>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5" name="Freeform 40"/>
            <p:cNvSpPr>
              <a:spLocks/>
            </p:cNvSpPr>
            <p:nvPr/>
          </p:nvSpPr>
          <p:spPr bwMode="auto">
            <a:xfrm>
              <a:off x="-1841303" y="3408456"/>
              <a:ext cx="25400" cy="53977"/>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6" name="Freeform 41"/>
            <p:cNvSpPr>
              <a:spLocks/>
            </p:cNvSpPr>
            <p:nvPr/>
          </p:nvSpPr>
          <p:spPr bwMode="auto">
            <a:xfrm>
              <a:off x="-3077982" y="3673577"/>
              <a:ext cx="14288" cy="23813"/>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7" name="Freeform 42"/>
            <p:cNvSpPr>
              <a:spLocks/>
            </p:cNvSpPr>
            <p:nvPr/>
          </p:nvSpPr>
          <p:spPr bwMode="auto">
            <a:xfrm>
              <a:off x="-3101795" y="3616425"/>
              <a:ext cx="19050" cy="17463"/>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8" name="Freeform 43"/>
            <p:cNvSpPr>
              <a:spLocks/>
            </p:cNvSpPr>
            <p:nvPr/>
          </p:nvSpPr>
          <p:spPr bwMode="auto">
            <a:xfrm>
              <a:off x="-2855729" y="3651351"/>
              <a:ext cx="20638" cy="9525"/>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9" name="Freeform 44"/>
            <p:cNvSpPr>
              <a:spLocks/>
            </p:cNvSpPr>
            <p:nvPr/>
          </p:nvSpPr>
          <p:spPr bwMode="auto">
            <a:xfrm>
              <a:off x="-2238183" y="3587849"/>
              <a:ext cx="257179" cy="139704"/>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0" name="Freeform 45"/>
            <p:cNvSpPr>
              <a:spLocks/>
            </p:cNvSpPr>
            <p:nvPr/>
          </p:nvSpPr>
          <p:spPr bwMode="auto">
            <a:xfrm>
              <a:off x="-2109594" y="3405281"/>
              <a:ext cx="20638" cy="20638"/>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1" name="Freeform 46"/>
            <p:cNvSpPr>
              <a:spLocks/>
            </p:cNvSpPr>
            <p:nvPr/>
          </p:nvSpPr>
          <p:spPr bwMode="auto">
            <a:xfrm>
              <a:off x="-2146107" y="3422744"/>
              <a:ext cx="19050" cy="22226"/>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2" name="Freeform 47"/>
            <p:cNvSpPr>
              <a:spLocks/>
            </p:cNvSpPr>
            <p:nvPr/>
          </p:nvSpPr>
          <p:spPr bwMode="auto">
            <a:xfrm>
              <a:off x="-1965129" y="3371943"/>
              <a:ext cx="12700" cy="22226"/>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3" name="Freeform 48"/>
            <p:cNvSpPr>
              <a:spLocks/>
            </p:cNvSpPr>
            <p:nvPr/>
          </p:nvSpPr>
          <p:spPr bwMode="auto">
            <a:xfrm>
              <a:off x="-2063556" y="3389406"/>
              <a:ext cx="23813" cy="20638"/>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52" name="Heart 3">
            <a:extLst>
              <a:ext uri="{FF2B5EF4-FFF2-40B4-BE49-F238E27FC236}">
                <a16:creationId xmlns:a16="http://schemas.microsoft.com/office/drawing/2014/main" id="{C728406B-47F9-48CD-8EBC-ECD1210F6765}"/>
              </a:ext>
            </a:extLst>
          </p:cNvPr>
          <p:cNvSpPr>
            <a:spLocks noChangeAspect="1"/>
          </p:cNvSpPr>
          <p:nvPr/>
        </p:nvSpPr>
        <p:spPr>
          <a:xfrm>
            <a:off x="4295741" y="4118032"/>
            <a:ext cx="489822" cy="443280"/>
          </a:xfrm>
          <a:custGeom>
            <a:avLst/>
            <a:gdLst/>
            <a:ahLst/>
            <a:cxnLst/>
            <a:rect l="l" t="t" r="r" b="b"/>
            <a:pathLst>
              <a:path w="3971393" h="3594045">
                <a:moveTo>
                  <a:pt x="2284446" y="942229"/>
                </a:moveTo>
                <a:cubicBezTo>
                  <a:pt x="2231718" y="946666"/>
                  <a:pt x="2184212" y="981897"/>
                  <a:pt x="2166723" y="1035351"/>
                </a:cubicBezTo>
                <a:lnTo>
                  <a:pt x="1818705" y="2099054"/>
                </a:lnTo>
                <a:lnTo>
                  <a:pt x="1630896" y="1461099"/>
                </a:lnTo>
                <a:cubicBezTo>
                  <a:pt x="1625536" y="1442893"/>
                  <a:pt x="1616698" y="1426659"/>
                  <a:pt x="1605222" y="1412988"/>
                </a:cubicBezTo>
                <a:cubicBezTo>
                  <a:pt x="1592838" y="1372092"/>
                  <a:pt x="1559535" y="1339590"/>
                  <a:pt x="1515200" y="1327710"/>
                </a:cubicBezTo>
                <a:cubicBezTo>
                  <a:pt x="1442764" y="1308302"/>
                  <a:pt x="1368310" y="1351289"/>
                  <a:pt x="1348901" y="1423723"/>
                </a:cubicBezTo>
                <a:lnTo>
                  <a:pt x="1175574" y="2070589"/>
                </a:lnTo>
                <a:lnTo>
                  <a:pt x="887391" y="2070589"/>
                </a:lnTo>
                <a:cubicBezTo>
                  <a:pt x="812401" y="2070589"/>
                  <a:pt x="751610" y="2131382"/>
                  <a:pt x="751610" y="2206372"/>
                </a:cubicBezTo>
                <a:cubicBezTo>
                  <a:pt x="751609" y="2281361"/>
                  <a:pt x="812402" y="2342153"/>
                  <a:pt x="887391" y="2342154"/>
                </a:cubicBezTo>
                <a:lnTo>
                  <a:pt x="1266160" y="2342154"/>
                </a:lnTo>
                <a:cubicBezTo>
                  <a:pt x="1309243" y="2342153"/>
                  <a:pt x="1347639" y="2322088"/>
                  <a:pt x="1370869" y="2289485"/>
                </a:cubicBezTo>
                <a:cubicBezTo>
                  <a:pt x="1392914" y="2274134"/>
                  <a:pt x="1408463" y="2250677"/>
                  <a:pt x="1415910" y="2222885"/>
                </a:cubicBezTo>
                <a:lnTo>
                  <a:pt x="1490320" y="1945186"/>
                </a:lnTo>
                <a:lnTo>
                  <a:pt x="1661817" y="2527729"/>
                </a:lnTo>
                <a:cubicBezTo>
                  <a:pt x="1680716" y="2591927"/>
                  <a:pt x="1742866" y="2631605"/>
                  <a:pt x="1806849" y="2621696"/>
                </a:cubicBezTo>
                <a:cubicBezTo>
                  <a:pt x="1873057" y="2637495"/>
                  <a:pt x="1940784" y="2599243"/>
                  <a:pt x="1962449" y="2533025"/>
                </a:cubicBezTo>
                <a:lnTo>
                  <a:pt x="2291633" y="1526890"/>
                </a:lnTo>
                <a:lnTo>
                  <a:pt x="2478124" y="2222886"/>
                </a:lnTo>
                <a:cubicBezTo>
                  <a:pt x="2491725" y="2273643"/>
                  <a:pt x="2532355" y="2309941"/>
                  <a:pt x="2580723" y="2318869"/>
                </a:cubicBezTo>
                <a:cubicBezTo>
                  <a:pt x="2600453" y="2334375"/>
                  <a:pt x="2625460" y="2342152"/>
                  <a:pt x="2652283" y="2342153"/>
                </a:cubicBezTo>
                <a:lnTo>
                  <a:pt x="3058108" y="2342153"/>
                </a:lnTo>
                <a:cubicBezTo>
                  <a:pt x="3133099" y="2342153"/>
                  <a:pt x="3193891" y="2281360"/>
                  <a:pt x="3193891" y="2206371"/>
                </a:cubicBezTo>
                <a:cubicBezTo>
                  <a:pt x="3193890" y="2131381"/>
                  <a:pt x="3133099" y="2070589"/>
                  <a:pt x="3058108" y="2070588"/>
                </a:cubicBezTo>
                <a:lnTo>
                  <a:pt x="2718460" y="2070589"/>
                </a:lnTo>
                <a:lnTo>
                  <a:pt x="2455970" y="1090961"/>
                </a:lnTo>
                <a:cubicBezTo>
                  <a:pt x="2449895" y="1068289"/>
                  <a:pt x="2438427" y="1048501"/>
                  <a:pt x="2421928" y="1033927"/>
                </a:cubicBezTo>
                <a:cubicBezTo>
                  <a:pt x="2410672" y="994460"/>
                  <a:pt x="2379946" y="962248"/>
                  <a:pt x="2337996" y="948523"/>
                </a:cubicBezTo>
                <a:cubicBezTo>
                  <a:pt x="2320178" y="942693"/>
                  <a:pt x="2302022" y="940751"/>
                  <a:pt x="2284446" y="942229"/>
                </a:cubicBezTo>
                <a:close/>
                <a:moveTo>
                  <a:pt x="941190" y="119"/>
                </a:moveTo>
                <a:cubicBezTo>
                  <a:pt x="1335246" y="6449"/>
                  <a:pt x="1754682" y="267656"/>
                  <a:pt x="1985697" y="864700"/>
                </a:cubicBezTo>
                <a:cubicBezTo>
                  <a:pt x="2807082" y="-1258124"/>
                  <a:pt x="6010484" y="864700"/>
                  <a:pt x="1985697" y="3594045"/>
                </a:cubicBezTo>
                <a:cubicBezTo>
                  <a:pt x="-907119" y="1632328"/>
                  <a:pt x="-65842" y="-16059"/>
                  <a:pt x="941190" y="11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cs typeface="B Nazanin" panose="00000400000000000000" pitchFamily="2" charset="-78"/>
            </a:endParaRPr>
          </a:p>
        </p:txBody>
      </p:sp>
      <p:grpSp>
        <p:nvGrpSpPr>
          <p:cNvPr id="106" name="Grupo 105"/>
          <p:cNvGrpSpPr/>
          <p:nvPr/>
        </p:nvGrpSpPr>
        <p:grpSpPr>
          <a:xfrm>
            <a:off x="6215732" y="4270113"/>
            <a:ext cx="472710" cy="296367"/>
            <a:chOff x="-5125474" y="2125310"/>
            <a:chExt cx="4008182" cy="2512945"/>
          </a:xfrm>
        </p:grpSpPr>
        <p:sp>
          <p:nvSpPr>
            <p:cNvPr id="104" name="Freeform 5"/>
            <p:cNvSpPr>
              <a:spLocks/>
            </p:cNvSpPr>
            <p:nvPr/>
          </p:nvSpPr>
          <p:spPr bwMode="auto">
            <a:xfrm>
              <a:off x="-3109499" y="2181489"/>
              <a:ext cx="1992207" cy="2428677"/>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solidFill>
              <a:srgbClr val="45454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5" name="Freeform 6"/>
            <p:cNvSpPr>
              <a:spLocks/>
            </p:cNvSpPr>
            <p:nvPr/>
          </p:nvSpPr>
          <p:spPr bwMode="auto">
            <a:xfrm>
              <a:off x="-5125474" y="2125310"/>
              <a:ext cx="2015975" cy="2512945"/>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solidFill>
              <a:srgbClr val="45454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107" name="Grupo 106"/>
          <p:cNvGrpSpPr/>
          <p:nvPr/>
        </p:nvGrpSpPr>
        <p:grpSpPr>
          <a:xfrm>
            <a:off x="6128994" y="5462945"/>
            <a:ext cx="472710" cy="296367"/>
            <a:chOff x="-5125474" y="2125310"/>
            <a:chExt cx="4008182" cy="2512945"/>
          </a:xfrm>
          <a:solidFill>
            <a:srgbClr val="454545"/>
          </a:solidFill>
        </p:grpSpPr>
        <p:sp>
          <p:nvSpPr>
            <p:cNvPr id="108" name="Freeform 5"/>
            <p:cNvSpPr>
              <a:spLocks/>
            </p:cNvSpPr>
            <p:nvPr/>
          </p:nvSpPr>
          <p:spPr bwMode="auto">
            <a:xfrm>
              <a:off x="-3109499" y="2181489"/>
              <a:ext cx="1992207" cy="2428677"/>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9" name="Freeform 6"/>
            <p:cNvSpPr>
              <a:spLocks/>
            </p:cNvSpPr>
            <p:nvPr/>
          </p:nvSpPr>
          <p:spPr bwMode="auto">
            <a:xfrm>
              <a:off x="-5125474" y="2125310"/>
              <a:ext cx="2015975" cy="2512945"/>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2" name="Group 4">
            <a:extLst>
              <a:ext uri="{FF2B5EF4-FFF2-40B4-BE49-F238E27FC236}">
                <a16:creationId xmlns:a16="http://schemas.microsoft.com/office/drawing/2014/main" id="{F7272201-EDC3-0F42-572C-B6A70F1BDEF3}"/>
              </a:ext>
            </a:extLst>
          </p:cNvPr>
          <p:cNvGrpSpPr>
            <a:grpSpLocks noChangeAspect="1"/>
          </p:cNvGrpSpPr>
          <p:nvPr/>
        </p:nvGrpSpPr>
        <p:grpSpPr bwMode="auto">
          <a:xfrm>
            <a:off x="1200150" y="2506663"/>
            <a:ext cx="1741488" cy="1944687"/>
            <a:chOff x="756" y="1579"/>
            <a:chExt cx="1097" cy="1225"/>
          </a:xfrm>
        </p:grpSpPr>
        <p:sp>
          <p:nvSpPr>
            <p:cNvPr id="9" name="Freeform 5">
              <a:extLst>
                <a:ext uri="{FF2B5EF4-FFF2-40B4-BE49-F238E27FC236}">
                  <a16:creationId xmlns:a16="http://schemas.microsoft.com/office/drawing/2014/main" id="{BB201029-F4A4-EF63-B8C4-5ABD03C20BA6}"/>
                </a:ext>
              </a:extLst>
            </p:cNvPr>
            <p:cNvSpPr>
              <a:spLocks noEditPoints="1"/>
            </p:cNvSpPr>
            <p:nvPr/>
          </p:nvSpPr>
          <p:spPr bwMode="auto">
            <a:xfrm>
              <a:off x="756" y="1579"/>
              <a:ext cx="1097" cy="1225"/>
            </a:xfrm>
            <a:custGeom>
              <a:avLst/>
              <a:gdLst>
                <a:gd name="T0" fmla="*/ 23 w 185"/>
                <a:gd name="T1" fmla="*/ 36 h 207"/>
                <a:gd name="T2" fmla="*/ 141 w 185"/>
                <a:gd name="T3" fmla="*/ 8 h 207"/>
                <a:gd name="T4" fmla="*/ 164 w 185"/>
                <a:gd name="T5" fmla="*/ 37 h 207"/>
                <a:gd name="T6" fmla="*/ 178 w 185"/>
                <a:gd name="T7" fmla="*/ 162 h 207"/>
                <a:gd name="T8" fmla="*/ 8 w 185"/>
                <a:gd name="T9" fmla="*/ 158 h 207"/>
                <a:gd name="T10" fmla="*/ 36 w 185"/>
                <a:gd name="T11" fmla="*/ 40 h 207"/>
                <a:gd name="T12" fmla="*/ 46 w 185"/>
                <a:gd name="T13" fmla="*/ 44 h 207"/>
                <a:gd name="T14" fmla="*/ 79 w 185"/>
                <a:gd name="T15" fmla="*/ 9 h 207"/>
                <a:gd name="T16" fmla="*/ 147 w 185"/>
                <a:gd name="T17" fmla="*/ 25 h 207"/>
                <a:gd name="T18" fmla="*/ 93 w 185"/>
                <a:gd name="T19" fmla="*/ 52 h 207"/>
                <a:gd name="T20" fmla="*/ 149 w 185"/>
                <a:gd name="T21" fmla="*/ 41 h 207"/>
                <a:gd name="T22" fmla="*/ 144 w 185"/>
                <a:gd name="T23" fmla="*/ 11 h 207"/>
                <a:gd name="T24" fmla="*/ 74 w 185"/>
                <a:gd name="T25" fmla="*/ 4 h 207"/>
                <a:gd name="T26" fmla="*/ 26 w 185"/>
                <a:gd name="T27" fmla="*/ 32 h 207"/>
                <a:gd name="T28" fmla="*/ 151 w 185"/>
                <a:gd name="T29" fmla="*/ 192 h 207"/>
                <a:gd name="T30" fmla="*/ 174 w 185"/>
                <a:gd name="T31" fmla="*/ 165 h 207"/>
                <a:gd name="T32" fmla="*/ 164 w 185"/>
                <a:gd name="T33" fmla="*/ 58 h 207"/>
                <a:gd name="T34" fmla="*/ 151 w 185"/>
                <a:gd name="T35" fmla="*/ 56 h 207"/>
                <a:gd name="T36" fmla="*/ 85 w 185"/>
                <a:gd name="T37" fmla="*/ 79 h 207"/>
                <a:gd name="T38" fmla="*/ 80 w 185"/>
                <a:gd name="T39" fmla="*/ 88 h 207"/>
                <a:gd name="T40" fmla="*/ 74 w 185"/>
                <a:gd name="T41" fmla="*/ 78 h 207"/>
                <a:gd name="T42" fmla="*/ 68 w 185"/>
                <a:gd name="T43" fmla="*/ 88 h 207"/>
                <a:gd name="T44" fmla="*/ 60 w 185"/>
                <a:gd name="T45" fmla="*/ 85 h 207"/>
                <a:gd name="T46" fmla="*/ 50 w 185"/>
                <a:gd name="T47" fmla="*/ 69 h 207"/>
                <a:gd name="T48" fmla="*/ 40 w 185"/>
                <a:gd name="T49" fmla="*/ 79 h 207"/>
                <a:gd name="T50" fmla="*/ 27 w 185"/>
                <a:gd name="T51" fmla="*/ 51 h 207"/>
                <a:gd name="T52" fmla="*/ 10 w 185"/>
                <a:gd name="T53" fmla="*/ 85 h 207"/>
                <a:gd name="T54" fmla="*/ 10 w 185"/>
                <a:gd name="T55" fmla="*/ 159 h 207"/>
                <a:gd name="T56" fmla="*/ 45 w 185"/>
                <a:gd name="T57" fmla="*/ 196 h 207"/>
                <a:gd name="T58" fmla="*/ 135 w 185"/>
                <a:gd name="T59" fmla="*/ 198 h 207"/>
                <a:gd name="T60" fmla="*/ 27 w 185"/>
                <a:gd name="T61" fmla="*/ 45 h 207"/>
                <a:gd name="T62" fmla="*/ 36 w 185"/>
                <a:gd name="T63" fmla="*/ 43 h 207"/>
                <a:gd name="T64" fmla="*/ 24 w 185"/>
                <a:gd name="T65" fmla="*/ 35 h 207"/>
                <a:gd name="T66" fmla="*/ 93 w 185"/>
                <a:gd name="T67" fmla="*/ 54 h 207"/>
                <a:gd name="T68" fmla="*/ 156 w 185"/>
                <a:gd name="T69" fmla="*/ 50 h 207"/>
                <a:gd name="T70" fmla="*/ 53 w 185"/>
                <a:gd name="T71" fmla="*/ 72 h 207"/>
                <a:gd name="T72" fmla="*/ 62 w 185"/>
                <a:gd name="T73" fmla="*/ 86 h 207"/>
                <a:gd name="T74" fmla="*/ 66 w 185"/>
                <a:gd name="T75" fmla="*/ 80 h 207"/>
                <a:gd name="T76" fmla="*/ 78 w 185"/>
                <a:gd name="T77" fmla="*/ 87 h 207"/>
                <a:gd name="T78" fmla="*/ 86 w 185"/>
                <a:gd name="T79" fmla="*/ 76 h 207"/>
                <a:gd name="T80" fmla="*/ 90 w 185"/>
                <a:gd name="T81" fmla="*/ 50 h 207"/>
                <a:gd name="T82" fmla="*/ 141 w 185"/>
                <a:gd name="T83" fmla="*/ 33 h 207"/>
                <a:gd name="T84" fmla="*/ 78 w 185"/>
                <a:gd name="T85" fmla="*/ 11 h 207"/>
                <a:gd name="T86" fmla="*/ 45 w 185"/>
                <a:gd name="T87" fmla="*/ 57 h 207"/>
                <a:gd name="T88" fmla="*/ 46 w 185"/>
                <a:gd name="T89" fmla="*/ 74 h 207"/>
                <a:gd name="T90" fmla="*/ 51 w 185"/>
                <a:gd name="T91" fmla="*/ 6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5" h="207">
                  <a:moveTo>
                    <a:pt x="25" y="49"/>
                  </a:moveTo>
                  <a:cubicBezTo>
                    <a:pt x="24" y="45"/>
                    <a:pt x="23" y="41"/>
                    <a:pt x="23" y="37"/>
                  </a:cubicBezTo>
                  <a:cubicBezTo>
                    <a:pt x="22" y="37"/>
                    <a:pt x="23" y="37"/>
                    <a:pt x="23" y="36"/>
                  </a:cubicBezTo>
                  <a:cubicBezTo>
                    <a:pt x="23" y="20"/>
                    <a:pt x="25" y="15"/>
                    <a:pt x="41" y="9"/>
                  </a:cubicBezTo>
                  <a:cubicBezTo>
                    <a:pt x="60" y="2"/>
                    <a:pt x="81" y="0"/>
                    <a:pt x="101" y="1"/>
                  </a:cubicBezTo>
                  <a:cubicBezTo>
                    <a:pt x="115" y="1"/>
                    <a:pt x="128" y="3"/>
                    <a:pt x="141" y="8"/>
                  </a:cubicBezTo>
                  <a:cubicBezTo>
                    <a:pt x="147" y="10"/>
                    <a:pt x="153" y="14"/>
                    <a:pt x="159" y="17"/>
                  </a:cubicBezTo>
                  <a:cubicBezTo>
                    <a:pt x="163" y="20"/>
                    <a:pt x="164" y="24"/>
                    <a:pt x="164" y="29"/>
                  </a:cubicBezTo>
                  <a:cubicBezTo>
                    <a:pt x="164" y="31"/>
                    <a:pt x="164" y="34"/>
                    <a:pt x="164" y="37"/>
                  </a:cubicBezTo>
                  <a:cubicBezTo>
                    <a:pt x="163" y="41"/>
                    <a:pt x="163" y="45"/>
                    <a:pt x="162" y="50"/>
                  </a:cubicBezTo>
                  <a:cubicBezTo>
                    <a:pt x="172" y="64"/>
                    <a:pt x="180" y="81"/>
                    <a:pt x="182" y="100"/>
                  </a:cubicBezTo>
                  <a:cubicBezTo>
                    <a:pt x="185" y="121"/>
                    <a:pt x="184" y="142"/>
                    <a:pt x="178" y="162"/>
                  </a:cubicBezTo>
                  <a:cubicBezTo>
                    <a:pt x="172" y="182"/>
                    <a:pt x="158" y="194"/>
                    <a:pt x="139" y="199"/>
                  </a:cubicBezTo>
                  <a:cubicBezTo>
                    <a:pt x="108" y="207"/>
                    <a:pt x="78" y="207"/>
                    <a:pt x="48" y="199"/>
                  </a:cubicBezTo>
                  <a:cubicBezTo>
                    <a:pt x="27" y="193"/>
                    <a:pt x="13" y="179"/>
                    <a:pt x="8" y="158"/>
                  </a:cubicBezTo>
                  <a:cubicBezTo>
                    <a:pt x="1" y="130"/>
                    <a:pt x="0" y="102"/>
                    <a:pt x="11" y="75"/>
                  </a:cubicBezTo>
                  <a:cubicBezTo>
                    <a:pt x="15" y="66"/>
                    <a:pt x="21" y="57"/>
                    <a:pt x="25" y="49"/>
                  </a:cubicBezTo>
                  <a:close/>
                  <a:moveTo>
                    <a:pt x="36" y="40"/>
                  </a:moveTo>
                  <a:cubicBezTo>
                    <a:pt x="35" y="40"/>
                    <a:pt x="35" y="40"/>
                    <a:pt x="35" y="40"/>
                  </a:cubicBezTo>
                  <a:cubicBezTo>
                    <a:pt x="39" y="42"/>
                    <a:pt x="42" y="43"/>
                    <a:pt x="45" y="45"/>
                  </a:cubicBezTo>
                  <a:cubicBezTo>
                    <a:pt x="46" y="44"/>
                    <a:pt x="46" y="44"/>
                    <a:pt x="46" y="44"/>
                  </a:cubicBezTo>
                  <a:cubicBezTo>
                    <a:pt x="45" y="40"/>
                    <a:pt x="43" y="37"/>
                    <a:pt x="41" y="33"/>
                  </a:cubicBezTo>
                  <a:cubicBezTo>
                    <a:pt x="37" y="25"/>
                    <a:pt x="39" y="19"/>
                    <a:pt x="48" y="16"/>
                  </a:cubicBezTo>
                  <a:cubicBezTo>
                    <a:pt x="58" y="11"/>
                    <a:pt x="68" y="10"/>
                    <a:pt x="79" y="9"/>
                  </a:cubicBezTo>
                  <a:cubicBezTo>
                    <a:pt x="97" y="7"/>
                    <a:pt x="114" y="8"/>
                    <a:pt x="132" y="13"/>
                  </a:cubicBezTo>
                  <a:cubicBezTo>
                    <a:pt x="133" y="14"/>
                    <a:pt x="135" y="14"/>
                    <a:pt x="137" y="15"/>
                  </a:cubicBezTo>
                  <a:cubicBezTo>
                    <a:pt x="141" y="17"/>
                    <a:pt x="146" y="19"/>
                    <a:pt x="147" y="25"/>
                  </a:cubicBezTo>
                  <a:cubicBezTo>
                    <a:pt x="147" y="30"/>
                    <a:pt x="145" y="34"/>
                    <a:pt x="141" y="36"/>
                  </a:cubicBezTo>
                  <a:cubicBezTo>
                    <a:pt x="128" y="44"/>
                    <a:pt x="113" y="44"/>
                    <a:pt x="99" y="44"/>
                  </a:cubicBezTo>
                  <a:cubicBezTo>
                    <a:pt x="93" y="44"/>
                    <a:pt x="92" y="45"/>
                    <a:pt x="93" y="52"/>
                  </a:cubicBezTo>
                  <a:cubicBezTo>
                    <a:pt x="103" y="51"/>
                    <a:pt x="114" y="51"/>
                    <a:pt x="124" y="49"/>
                  </a:cubicBezTo>
                  <a:cubicBezTo>
                    <a:pt x="133" y="47"/>
                    <a:pt x="141" y="44"/>
                    <a:pt x="150" y="41"/>
                  </a:cubicBezTo>
                  <a:cubicBezTo>
                    <a:pt x="149" y="41"/>
                    <a:pt x="149" y="41"/>
                    <a:pt x="149" y="41"/>
                  </a:cubicBezTo>
                  <a:cubicBezTo>
                    <a:pt x="152" y="39"/>
                    <a:pt x="155" y="38"/>
                    <a:pt x="158" y="36"/>
                  </a:cubicBezTo>
                  <a:cubicBezTo>
                    <a:pt x="164" y="31"/>
                    <a:pt x="164" y="24"/>
                    <a:pt x="158" y="19"/>
                  </a:cubicBezTo>
                  <a:cubicBezTo>
                    <a:pt x="154" y="16"/>
                    <a:pt x="149" y="14"/>
                    <a:pt x="144" y="11"/>
                  </a:cubicBezTo>
                  <a:cubicBezTo>
                    <a:pt x="144" y="11"/>
                    <a:pt x="144" y="11"/>
                    <a:pt x="144" y="11"/>
                  </a:cubicBezTo>
                  <a:cubicBezTo>
                    <a:pt x="141" y="10"/>
                    <a:pt x="139" y="9"/>
                    <a:pt x="136" y="8"/>
                  </a:cubicBezTo>
                  <a:cubicBezTo>
                    <a:pt x="115" y="3"/>
                    <a:pt x="95" y="1"/>
                    <a:pt x="74" y="4"/>
                  </a:cubicBezTo>
                  <a:cubicBezTo>
                    <a:pt x="62" y="5"/>
                    <a:pt x="49" y="7"/>
                    <a:pt x="38" y="13"/>
                  </a:cubicBezTo>
                  <a:cubicBezTo>
                    <a:pt x="34" y="16"/>
                    <a:pt x="31" y="19"/>
                    <a:pt x="27" y="22"/>
                  </a:cubicBezTo>
                  <a:cubicBezTo>
                    <a:pt x="23" y="25"/>
                    <a:pt x="24" y="29"/>
                    <a:pt x="26" y="32"/>
                  </a:cubicBezTo>
                  <a:cubicBezTo>
                    <a:pt x="29" y="35"/>
                    <a:pt x="32" y="37"/>
                    <a:pt x="36" y="40"/>
                  </a:cubicBezTo>
                  <a:close/>
                  <a:moveTo>
                    <a:pt x="151" y="192"/>
                  </a:moveTo>
                  <a:cubicBezTo>
                    <a:pt x="151" y="192"/>
                    <a:pt x="151" y="192"/>
                    <a:pt x="151" y="192"/>
                  </a:cubicBezTo>
                  <a:cubicBezTo>
                    <a:pt x="161" y="187"/>
                    <a:pt x="168" y="180"/>
                    <a:pt x="172" y="170"/>
                  </a:cubicBezTo>
                  <a:cubicBezTo>
                    <a:pt x="172" y="170"/>
                    <a:pt x="172" y="170"/>
                    <a:pt x="172" y="170"/>
                  </a:cubicBezTo>
                  <a:cubicBezTo>
                    <a:pt x="173" y="169"/>
                    <a:pt x="174" y="167"/>
                    <a:pt x="174" y="165"/>
                  </a:cubicBezTo>
                  <a:cubicBezTo>
                    <a:pt x="179" y="155"/>
                    <a:pt x="180" y="145"/>
                    <a:pt x="181" y="134"/>
                  </a:cubicBezTo>
                  <a:cubicBezTo>
                    <a:pt x="183" y="111"/>
                    <a:pt x="181" y="89"/>
                    <a:pt x="170" y="68"/>
                  </a:cubicBezTo>
                  <a:cubicBezTo>
                    <a:pt x="168" y="65"/>
                    <a:pt x="166" y="61"/>
                    <a:pt x="164" y="58"/>
                  </a:cubicBezTo>
                  <a:cubicBezTo>
                    <a:pt x="163" y="56"/>
                    <a:pt x="161" y="53"/>
                    <a:pt x="159" y="51"/>
                  </a:cubicBezTo>
                  <a:cubicBezTo>
                    <a:pt x="156" y="53"/>
                    <a:pt x="153" y="54"/>
                    <a:pt x="150" y="56"/>
                  </a:cubicBezTo>
                  <a:cubicBezTo>
                    <a:pt x="151" y="56"/>
                    <a:pt x="151" y="56"/>
                    <a:pt x="151" y="56"/>
                  </a:cubicBezTo>
                  <a:cubicBezTo>
                    <a:pt x="132" y="63"/>
                    <a:pt x="113" y="65"/>
                    <a:pt x="94" y="65"/>
                  </a:cubicBezTo>
                  <a:cubicBezTo>
                    <a:pt x="92" y="70"/>
                    <a:pt x="94" y="76"/>
                    <a:pt x="88" y="79"/>
                  </a:cubicBezTo>
                  <a:cubicBezTo>
                    <a:pt x="87" y="79"/>
                    <a:pt x="86" y="79"/>
                    <a:pt x="85" y="79"/>
                  </a:cubicBezTo>
                  <a:cubicBezTo>
                    <a:pt x="84" y="77"/>
                    <a:pt x="83" y="76"/>
                    <a:pt x="82" y="74"/>
                  </a:cubicBezTo>
                  <a:cubicBezTo>
                    <a:pt x="81" y="76"/>
                    <a:pt x="80" y="78"/>
                    <a:pt x="80" y="80"/>
                  </a:cubicBezTo>
                  <a:cubicBezTo>
                    <a:pt x="80" y="82"/>
                    <a:pt x="80" y="85"/>
                    <a:pt x="80" y="88"/>
                  </a:cubicBezTo>
                  <a:cubicBezTo>
                    <a:pt x="81" y="87"/>
                    <a:pt x="81" y="87"/>
                    <a:pt x="81" y="87"/>
                  </a:cubicBezTo>
                  <a:cubicBezTo>
                    <a:pt x="76" y="90"/>
                    <a:pt x="73" y="88"/>
                    <a:pt x="73" y="83"/>
                  </a:cubicBezTo>
                  <a:cubicBezTo>
                    <a:pt x="73" y="82"/>
                    <a:pt x="74" y="80"/>
                    <a:pt x="74" y="78"/>
                  </a:cubicBezTo>
                  <a:cubicBezTo>
                    <a:pt x="74" y="77"/>
                    <a:pt x="73" y="75"/>
                    <a:pt x="72" y="74"/>
                  </a:cubicBezTo>
                  <a:cubicBezTo>
                    <a:pt x="71" y="75"/>
                    <a:pt x="70" y="76"/>
                    <a:pt x="70" y="77"/>
                  </a:cubicBezTo>
                  <a:cubicBezTo>
                    <a:pt x="69" y="80"/>
                    <a:pt x="68" y="84"/>
                    <a:pt x="68" y="88"/>
                  </a:cubicBezTo>
                  <a:cubicBezTo>
                    <a:pt x="68" y="87"/>
                    <a:pt x="68" y="87"/>
                    <a:pt x="68" y="87"/>
                  </a:cubicBezTo>
                  <a:cubicBezTo>
                    <a:pt x="66" y="88"/>
                    <a:pt x="65" y="89"/>
                    <a:pt x="63" y="90"/>
                  </a:cubicBezTo>
                  <a:cubicBezTo>
                    <a:pt x="62" y="88"/>
                    <a:pt x="60" y="87"/>
                    <a:pt x="60" y="85"/>
                  </a:cubicBezTo>
                  <a:cubicBezTo>
                    <a:pt x="60" y="82"/>
                    <a:pt x="61" y="78"/>
                    <a:pt x="61" y="75"/>
                  </a:cubicBezTo>
                  <a:cubicBezTo>
                    <a:pt x="61" y="73"/>
                    <a:pt x="60" y="70"/>
                    <a:pt x="57" y="72"/>
                  </a:cubicBezTo>
                  <a:cubicBezTo>
                    <a:pt x="53" y="75"/>
                    <a:pt x="51" y="73"/>
                    <a:pt x="50" y="69"/>
                  </a:cubicBezTo>
                  <a:cubicBezTo>
                    <a:pt x="50" y="68"/>
                    <a:pt x="49" y="67"/>
                    <a:pt x="49" y="67"/>
                  </a:cubicBezTo>
                  <a:cubicBezTo>
                    <a:pt x="48" y="68"/>
                    <a:pt x="48" y="70"/>
                    <a:pt x="48" y="71"/>
                  </a:cubicBezTo>
                  <a:cubicBezTo>
                    <a:pt x="49" y="78"/>
                    <a:pt x="46" y="80"/>
                    <a:pt x="40" y="79"/>
                  </a:cubicBezTo>
                  <a:cubicBezTo>
                    <a:pt x="39" y="78"/>
                    <a:pt x="39" y="78"/>
                    <a:pt x="39" y="77"/>
                  </a:cubicBezTo>
                  <a:cubicBezTo>
                    <a:pt x="39" y="70"/>
                    <a:pt x="40" y="64"/>
                    <a:pt x="40" y="57"/>
                  </a:cubicBezTo>
                  <a:cubicBezTo>
                    <a:pt x="36" y="56"/>
                    <a:pt x="32" y="53"/>
                    <a:pt x="27" y="51"/>
                  </a:cubicBezTo>
                  <a:cubicBezTo>
                    <a:pt x="26" y="53"/>
                    <a:pt x="25" y="55"/>
                    <a:pt x="24" y="57"/>
                  </a:cubicBezTo>
                  <a:cubicBezTo>
                    <a:pt x="18" y="64"/>
                    <a:pt x="14" y="72"/>
                    <a:pt x="12" y="81"/>
                  </a:cubicBezTo>
                  <a:cubicBezTo>
                    <a:pt x="11" y="83"/>
                    <a:pt x="10" y="84"/>
                    <a:pt x="10" y="85"/>
                  </a:cubicBezTo>
                  <a:cubicBezTo>
                    <a:pt x="4" y="101"/>
                    <a:pt x="4" y="118"/>
                    <a:pt x="6" y="134"/>
                  </a:cubicBezTo>
                  <a:cubicBezTo>
                    <a:pt x="6" y="143"/>
                    <a:pt x="9" y="151"/>
                    <a:pt x="10" y="159"/>
                  </a:cubicBezTo>
                  <a:cubicBezTo>
                    <a:pt x="10" y="159"/>
                    <a:pt x="10" y="159"/>
                    <a:pt x="10" y="159"/>
                  </a:cubicBezTo>
                  <a:cubicBezTo>
                    <a:pt x="14" y="174"/>
                    <a:pt x="22" y="185"/>
                    <a:pt x="36" y="192"/>
                  </a:cubicBezTo>
                  <a:cubicBezTo>
                    <a:pt x="35" y="192"/>
                    <a:pt x="35" y="192"/>
                    <a:pt x="35" y="192"/>
                  </a:cubicBezTo>
                  <a:cubicBezTo>
                    <a:pt x="39" y="193"/>
                    <a:pt x="41" y="195"/>
                    <a:pt x="45" y="196"/>
                  </a:cubicBezTo>
                  <a:cubicBezTo>
                    <a:pt x="68" y="204"/>
                    <a:pt x="91" y="203"/>
                    <a:pt x="115" y="202"/>
                  </a:cubicBezTo>
                  <a:cubicBezTo>
                    <a:pt x="122" y="201"/>
                    <a:pt x="129" y="199"/>
                    <a:pt x="135" y="198"/>
                  </a:cubicBezTo>
                  <a:cubicBezTo>
                    <a:pt x="135" y="198"/>
                    <a:pt x="135" y="198"/>
                    <a:pt x="135" y="198"/>
                  </a:cubicBezTo>
                  <a:cubicBezTo>
                    <a:pt x="141" y="196"/>
                    <a:pt x="146" y="194"/>
                    <a:pt x="151" y="192"/>
                  </a:cubicBezTo>
                  <a:close/>
                  <a:moveTo>
                    <a:pt x="27" y="45"/>
                  </a:moveTo>
                  <a:cubicBezTo>
                    <a:pt x="27" y="45"/>
                    <a:pt x="27" y="45"/>
                    <a:pt x="27" y="45"/>
                  </a:cubicBezTo>
                  <a:cubicBezTo>
                    <a:pt x="30" y="51"/>
                    <a:pt x="36" y="53"/>
                    <a:pt x="43" y="55"/>
                  </a:cubicBezTo>
                  <a:cubicBezTo>
                    <a:pt x="44" y="53"/>
                    <a:pt x="45" y="50"/>
                    <a:pt x="46" y="48"/>
                  </a:cubicBezTo>
                  <a:cubicBezTo>
                    <a:pt x="42" y="46"/>
                    <a:pt x="39" y="45"/>
                    <a:pt x="36" y="43"/>
                  </a:cubicBezTo>
                  <a:cubicBezTo>
                    <a:pt x="35" y="43"/>
                    <a:pt x="35" y="43"/>
                    <a:pt x="34" y="43"/>
                  </a:cubicBezTo>
                  <a:cubicBezTo>
                    <a:pt x="31" y="40"/>
                    <a:pt x="28" y="38"/>
                    <a:pt x="25" y="35"/>
                  </a:cubicBezTo>
                  <a:cubicBezTo>
                    <a:pt x="24" y="35"/>
                    <a:pt x="24" y="35"/>
                    <a:pt x="24" y="35"/>
                  </a:cubicBezTo>
                  <a:cubicBezTo>
                    <a:pt x="25" y="39"/>
                    <a:pt x="26" y="42"/>
                    <a:pt x="27" y="45"/>
                  </a:cubicBezTo>
                  <a:close/>
                  <a:moveTo>
                    <a:pt x="152" y="43"/>
                  </a:moveTo>
                  <a:cubicBezTo>
                    <a:pt x="133" y="52"/>
                    <a:pt x="113" y="54"/>
                    <a:pt x="93" y="54"/>
                  </a:cubicBezTo>
                  <a:cubicBezTo>
                    <a:pt x="93" y="57"/>
                    <a:pt x="93" y="60"/>
                    <a:pt x="94" y="63"/>
                  </a:cubicBezTo>
                  <a:cubicBezTo>
                    <a:pt x="106" y="62"/>
                    <a:pt x="119" y="60"/>
                    <a:pt x="131" y="59"/>
                  </a:cubicBezTo>
                  <a:cubicBezTo>
                    <a:pt x="140" y="57"/>
                    <a:pt x="148" y="55"/>
                    <a:pt x="156" y="50"/>
                  </a:cubicBezTo>
                  <a:cubicBezTo>
                    <a:pt x="162" y="46"/>
                    <a:pt x="163" y="43"/>
                    <a:pt x="161" y="36"/>
                  </a:cubicBezTo>
                  <a:cubicBezTo>
                    <a:pt x="158" y="38"/>
                    <a:pt x="155" y="41"/>
                    <a:pt x="152" y="43"/>
                  </a:cubicBezTo>
                  <a:close/>
                  <a:moveTo>
                    <a:pt x="53" y="72"/>
                  </a:moveTo>
                  <a:cubicBezTo>
                    <a:pt x="60" y="68"/>
                    <a:pt x="64" y="70"/>
                    <a:pt x="63" y="77"/>
                  </a:cubicBezTo>
                  <a:cubicBezTo>
                    <a:pt x="63" y="78"/>
                    <a:pt x="63" y="79"/>
                    <a:pt x="63" y="80"/>
                  </a:cubicBezTo>
                  <a:cubicBezTo>
                    <a:pt x="63" y="82"/>
                    <a:pt x="62" y="84"/>
                    <a:pt x="62" y="86"/>
                  </a:cubicBezTo>
                  <a:cubicBezTo>
                    <a:pt x="62" y="87"/>
                    <a:pt x="63" y="87"/>
                    <a:pt x="64" y="88"/>
                  </a:cubicBezTo>
                  <a:cubicBezTo>
                    <a:pt x="65" y="87"/>
                    <a:pt x="66" y="87"/>
                    <a:pt x="66" y="86"/>
                  </a:cubicBezTo>
                  <a:cubicBezTo>
                    <a:pt x="66" y="84"/>
                    <a:pt x="66" y="82"/>
                    <a:pt x="66" y="80"/>
                  </a:cubicBezTo>
                  <a:cubicBezTo>
                    <a:pt x="67" y="76"/>
                    <a:pt x="68" y="71"/>
                    <a:pt x="73" y="72"/>
                  </a:cubicBezTo>
                  <a:cubicBezTo>
                    <a:pt x="77" y="73"/>
                    <a:pt x="76" y="78"/>
                    <a:pt x="75" y="81"/>
                  </a:cubicBezTo>
                  <a:cubicBezTo>
                    <a:pt x="75" y="83"/>
                    <a:pt x="74" y="86"/>
                    <a:pt x="78" y="87"/>
                  </a:cubicBezTo>
                  <a:cubicBezTo>
                    <a:pt x="78" y="84"/>
                    <a:pt x="78" y="80"/>
                    <a:pt x="79" y="77"/>
                  </a:cubicBezTo>
                  <a:cubicBezTo>
                    <a:pt x="79" y="75"/>
                    <a:pt x="81" y="74"/>
                    <a:pt x="82" y="72"/>
                  </a:cubicBezTo>
                  <a:cubicBezTo>
                    <a:pt x="83" y="73"/>
                    <a:pt x="85" y="74"/>
                    <a:pt x="86" y="76"/>
                  </a:cubicBezTo>
                  <a:cubicBezTo>
                    <a:pt x="87" y="76"/>
                    <a:pt x="87" y="77"/>
                    <a:pt x="88" y="78"/>
                  </a:cubicBezTo>
                  <a:cubicBezTo>
                    <a:pt x="89" y="76"/>
                    <a:pt x="90" y="74"/>
                    <a:pt x="90" y="73"/>
                  </a:cubicBezTo>
                  <a:cubicBezTo>
                    <a:pt x="90" y="65"/>
                    <a:pt x="90" y="57"/>
                    <a:pt x="90" y="50"/>
                  </a:cubicBezTo>
                  <a:cubicBezTo>
                    <a:pt x="90" y="44"/>
                    <a:pt x="92" y="42"/>
                    <a:pt x="98" y="42"/>
                  </a:cubicBezTo>
                  <a:cubicBezTo>
                    <a:pt x="106" y="42"/>
                    <a:pt x="114" y="42"/>
                    <a:pt x="122" y="40"/>
                  </a:cubicBezTo>
                  <a:cubicBezTo>
                    <a:pt x="128" y="39"/>
                    <a:pt x="135" y="37"/>
                    <a:pt x="141" y="33"/>
                  </a:cubicBezTo>
                  <a:cubicBezTo>
                    <a:pt x="147" y="29"/>
                    <a:pt x="147" y="23"/>
                    <a:pt x="140" y="20"/>
                  </a:cubicBezTo>
                  <a:cubicBezTo>
                    <a:pt x="137" y="18"/>
                    <a:pt x="134" y="16"/>
                    <a:pt x="130" y="15"/>
                  </a:cubicBezTo>
                  <a:cubicBezTo>
                    <a:pt x="113" y="10"/>
                    <a:pt x="96" y="9"/>
                    <a:pt x="78" y="11"/>
                  </a:cubicBezTo>
                  <a:cubicBezTo>
                    <a:pt x="68" y="12"/>
                    <a:pt x="59" y="15"/>
                    <a:pt x="49" y="18"/>
                  </a:cubicBezTo>
                  <a:cubicBezTo>
                    <a:pt x="41" y="21"/>
                    <a:pt x="38" y="26"/>
                    <a:pt x="44" y="35"/>
                  </a:cubicBezTo>
                  <a:cubicBezTo>
                    <a:pt x="49" y="42"/>
                    <a:pt x="49" y="49"/>
                    <a:pt x="45" y="57"/>
                  </a:cubicBezTo>
                  <a:cubicBezTo>
                    <a:pt x="42" y="62"/>
                    <a:pt x="41" y="68"/>
                    <a:pt x="40" y="74"/>
                  </a:cubicBezTo>
                  <a:cubicBezTo>
                    <a:pt x="40" y="75"/>
                    <a:pt x="42" y="77"/>
                    <a:pt x="43" y="78"/>
                  </a:cubicBezTo>
                  <a:cubicBezTo>
                    <a:pt x="44" y="77"/>
                    <a:pt x="46" y="76"/>
                    <a:pt x="46" y="74"/>
                  </a:cubicBezTo>
                  <a:cubicBezTo>
                    <a:pt x="47" y="72"/>
                    <a:pt x="46" y="70"/>
                    <a:pt x="46" y="68"/>
                  </a:cubicBezTo>
                  <a:cubicBezTo>
                    <a:pt x="46" y="67"/>
                    <a:pt x="47" y="65"/>
                    <a:pt x="48" y="65"/>
                  </a:cubicBezTo>
                  <a:cubicBezTo>
                    <a:pt x="49" y="65"/>
                    <a:pt x="51" y="66"/>
                    <a:pt x="51" y="67"/>
                  </a:cubicBezTo>
                  <a:cubicBezTo>
                    <a:pt x="52" y="68"/>
                    <a:pt x="53" y="70"/>
                    <a:pt x="53" y="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 name="Freeform 6">
              <a:extLst>
                <a:ext uri="{FF2B5EF4-FFF2-40B4-BE49-F238E27FC236}">
                  <a16:creationId xmlns:a16="http://schemas.microsoft.com/office/drawing/2014/main" id="{FD6AE9A0-0D7D-FBE5-25FF-6C5C8AD196D5}"/>
                </a:ext>
              </a:extLst>
            </p:cNvPr>
            <p:cNvSpPr>
              <a:spLocks/>
            </p:cNvSpPr>
            <p:nvPr/>
          </p:nvSpPr>
          <p:spPr bwMode="auto">
            <a:xfrm>
              <a:off x="786" y="1893"/>
              <a:ext cx="1043" cy="881"/>
            </a:xfrm>
            <a:custGeom>
              <a:avLst/>
              <a:gdLst>
                <a:gd name="T0" fmla="*/ 83 w 176"/>
                <a:gd name="T1" fmla="*/ 26 h 149"/>
                <a:gd name="T2" fmla="*/ 95 w 176"/>
                <a:gd name="T3" fmla="*/ 13 h 149"/>
                <a:gd name="T4" fmla="*/ 146 w 176"/>
                <a:gd name="T5" fmla="*/ 3 h 149"/>
                <a:gd name="T6" fmla="*/ 146 w 176"/>
                <a:gd name="T7" fmla="*/ 3 h 149"/>
                <a:gd name="T8" fmla="*/ 165 w 176"/>
                <a:gd name="T9" fmla="*/ 15 h 149"/>
                <a:gd name="T10" fmla="*/ 176 w 176"/>
                <a:gd name="T11" fmla="*/ 68 h 149"/>
                <a:gd name="T12" fmla="*/ 167 w 176"/>
                <a:gd name="T13" fmla="*/ 117 h 149"/>
                <a:gd name="T14" fmla="*/ 155 w 176"/>
                <a:gd name="T15" fmla="*/ 131 h 149"/>
                <a:gd name="T16" fmla="*/ 146 w 176"/>
                <a:gd name="T17" fmla="*/ 139 h 149"/>
                <a:gd name="T18" fmla="*/ 130 w 176"/>
                <a:gd name="T19" fmla="*/ 145 h 149"/>
                <a:gd name="T20" fmla="*/ 79 w 176"/>
                <a:gd name="T21" fmla="*/ 148 h 149"/>
                <a:gd name="T22" fmla="*/ 30 w 176"/>
                <a:gd name="T23" fmla="*/ 139 h 149"/>
                <a:gd name="T24" fmla="*/ 28 w 176"/>
                <a:gd name="T25" fmla="*/ 136 h 149"/>
                <a:gd name="T26" fmla="*/ 5 w 176"/>
                <a:gd name="T27" fmla="*/ 106 h 149"/>
                <a:gd name="T28" fmla="*/ 5 w 176"/>
                <a:gd name="T29" fmla="*/ 102 h 149"/>
                <a:gd name="T30" fmla="*/ 7 w 176"/>
                <a:gd name="T31" fmla="*/ 28 h 149"/>
                <a:gd name="T32" fmla="*/ 23 w 176"/>
                <a:gd name="T33" fmla="*/ 0 h 149"/>
                <a:gd name="T34" fmla="*/ 33 w 176"/>
                <a:gd name="T35" fmla="*/ 12 h 149"/>
                <a:gd name="T36" fmla="*/ 35 w 176"/>
                <a:gd name="T37" fmla="*/ 26 h 149"/>
                <a:gd name="T38" fmla="*/ 51 w 176"/>
                <a:gd name="T39" fmla="*/ 21 h 149"/>
                <a:gd name="T40" fmla="*/ 54 w 176"/>
                <a:gd name="T41" fmla="*/ 34 h 149"/>
                <a:gd name="T42" fmla="*/ 29 w 176"/>
                <a:gd name="T43" fmla="*/ 33 h 149"/>
                <a:gd name="T44" fmla="*/ 24 w 176"/>
                <a:gd name="T45" fmla="*/ 33 h 149"/>
                <a:gd name="T46" fmla="*/ 20 w 176"/>
                <a:gd name="T47" fmla="*/ 87 h 149"/>
                <a:gd name="T48" fmla="*/ 43 w 176"/>
                <a:gd name="T49" fmla="*/ 101 h 149"/>
                <a:gd name="T50" fmla="*/ 111 w 176"/>
                <a:gd name="T51" fmla="*/ 107 h 149"/>
                <a:gd name="T52" fmla="*/ 140 w 176"/>
                <a:gd name="T53" fmla="*/ 100 h 149"/>
                <a:gd name="T54" fmla="*/ 156 w 176"/>
                <a:gd name="T55" fmla="*/ 89 h 149"/>
                <a:gd name="T56" fmla="*/ 152 w 176"/>
                <a:gd name="T57" fmla="*/ 32 h 149"/>
                <a:gd name="T58" fmla="*/ 148 w 176"/>
                <a:gd name="T59" fmla="*/ 32 h 149"/>
                <a:gd name="T60" fmla="*/ 63 w 176"/>
                <a:gd name="T61" fmla="*/ 34 h 149"/>
                <a:gd name="T62" fmla="*/ 65 w 176"/>
                <a:gd name="T63" fmla="*/ 26 h 149"/>
                <a:gd name="T64" fmla="*/ 67 w 176"/>
                <a:gd name="T65" fmla="*/ 32 h 149"/>
                <a:gd name="T66" fmla="*/ 76 w 176"/>
                <a:gd name="T67" fmla="*/ 34 h 149"/>
                <a:gd name="T68" fmla="*/ 77 w 176"/>
                <a:gd name="T69" fmla="*/ 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6" h="149">
                  <a:moveTo>
                    <a:pt x="80" y="26"/>
                  </a:moveTo>
                  <a:cubicBezTo>
                    <a:pt x="81" y="26"/>
                    <a:pt x="82" y="26"/>
                    <a:pt x="83" y="26"/>
                  </a:cubicBezTo>
                  <a:cubicBezTo>
                    <a:pt x="88" y="26"/>
                    <a:pt x="88" y="21"/>
                    <a:pt x="89" y="18"/>
                  </a:cubicBezTo>
                  <a:cubicBezTo>
                    <a:pt x="89" y="14"/>
                    <a:pt x="91" y="13"/>
                    <a:pt x="95" y="13"/>
                  </a:cubicBezTo>
                  <a:cubicBezTo>
                    <a:pt x="107" y="12"/>
                    <a:pt x="119" y="10"/>
                    <a:pt x="131" y="8"/>
                  </a:cubicBezTo>
                  <a:cubicBezTo>
                    <a:pt x="136" y="8"/>
                    <a:pt x="141" y="5"/>
                    <a:pt x="146" y="3"/>
                  </a:cubicBezTo>
                  <a:cubicBezTo>
                    <a:pt x="145" y="3"/>
                    <a:pt x="145" y="3"/>
                    <a:pt x="145" y="3"/>
                  </a:cubicBezTo>
                  <a:cubicBezTo>
                    <a:pt x="146" y="3"/>
                    <a:pt x="146" y="3"/>
                    <a:pt x="146" y="3"/>
                  </a:cubicBezTo>
                  <a:cubicBezTo>
                    <a:pt x="151" y="0"/>
                    <a:pt x="156" y="0"/>
                    <a:pt x="159" y="5"/>
                  </a:cubicBezTo>
                  <a:cubicBezTo>
                    <a:pt x="161" y="8"/>
                    <a:pt x="163" y="12"/>
                    <a:pt x="165" y="15"/>
                  </a:cubicBezTo>
                  <a:cubicBezTo>
                    <a:pt x="166" y="17"/>
                    <a:pt x="166" y="19"/>
                    <a:pt x="167" y="21"/>
                  </a:cubicBezTo>
                  <a:cubicBezTo>
                    <a:pt x="173" y="36"/>
                    <a:pt x="176" y="52"/>
                    <a:pt x="176" y="68"/>
                  </a:cubicBezTo>
                  <a:cubicBezTo>
                    <a:pt x="175" y="84"/>
                    <a:pt x="174" y="99"/>
                    <a:pt x="168" y="114"/>
                  </a:cubicBezTo>
                  <a:cubicBezTo>
                    <a:pt x="167" y="115"/>
                    <a:pt x="167" y="116"/>
                    <a:pt x="167" y="117"/>
                  </a:cubicBezTo>
                  <a:cubicBezTo>
                    <a:pt x="167" y="117"/>
                    <a:pt x="167" y="117"/>
                    <a:pt x="167" y="117"/>
                  </a:cubicBezTo>
                  <a:cubicBezTo>
                    <a:pt x="163" y="122"/>
                    <a:pt x="159" y="127"/>
                    <a:pt x="155" y="131"/>
                  </a:cubicBezTo>
                  <a:cubicBezTo>
                    <a:pt x="152" y="134"/>
                    <a:pt x="149" y="136"/>
                    <a:pt x="146" y="139"/>
                  </a:cubicBezTo>
                  <a:cubicBezTo>
                    <a:pt x="146" y="139"/>
                    <a:pt x="146" y="139"/>
                    <a:pt x="146" y="139"/>
                  </a:cubicBezTo>
                  <a:cubicBezTo>
                    <a:pt x="141" y="141"/>
                    <a:pt x="136" y="143"/>
                    <a:pt x="130" y="145"/>
                  </a:cubicBezTo>
                  <a:cubicBezTo>
                    <a:pt x="130" y="145"/>
                    <a:pt x="130" y="145"/>
                    <a:pt x="130" y="145"/>
                  </a:cubicBezTo>
                  <a:cubicBezTo>
                    <a:pt x="129" y="145"/>
                    <a:pt x="128" y="145"/>
                    <a:pt x="127" y="145"/>
                  </a:cubicBezTo>
                  <a:cubicBezTo>
                    <a:pt x="111" y="149"/>
                    <a:pt x="95" y="149"/>
                    <a:pt x="79" y="148"/>
                  </a:cubicBezTo>
                  <a:cubicBezTo>
                    <a:pt x="63" y="148"/>
                    <a:pt x="48" y="146"/>
                    <a:pt x="33" y="139"/>
                  </a:cubicBezTo>
                  <a:cubicBezTo>
                    <a:pt x="32" y="139"/>
                    <a:pt x="31" y="139"/>
                    <a:pt x="30" y="139"/>
                  </a:cubicBezTo>
                  <a:cubicBezTo>
                    <a:pt x="31" y="139"/>
                    <a:pt x="31" y="139"/>
                    <a:pt x="31" y="139"/>
                  </a:cubicBezTo>
                  <a:cubicBezTo>
                    <a:pt x="30" y="138"/>
                    <a:pt x="29" y="137"/>
                    <a:pt x="28" y="136"/>
                  </a:cubicBezTo>
                  <a:cubicBezTo>
                    <a:pt x="18" y="130"/>
                    <a:pt x="12" y="121"/>
                    <a:pt x="8" y="110"/>
                  </a:cubicBezTo>
                  <a:cubicBezTo>
                    <a:pt x="7" y="109"/>
                    <a:pt x="6" y="107"/>
                    <a:pt x="5" y="106"/>
                  </a:cubicBezTo>
                  <a:cubicBezTo>
                    <a:pt x="5" y="106"/>
                    <a:pt x="5" y="106"/>
                    <a:pt x="5" y="106"/>
                  </a:cubicBezTo>
                  <a:cubicBezTo>
                    <a:pt x="5" y="105"/>
                    <a:pt x="5" y="103"/>
                    <a:pt x="5" y="102"/>
                  </a:cubicBezTo>
                  <a:cubicBezTo>
                    <a:pt x="4" y="91"/>
                    <a:pt x="2" y="81"/>
                    <a:pt x="1" y="70"/>
                  </a:cubicBezTo>
                  <a:cubicBezTo>
                    <a:pt x="0" y="56"/>
                    <a:pt x="3" y="42"/>
                    <a:pt x="7" y="28"/>
                  </a:cubicBezTo>
                  <a:cubicBezTo>
                    <a:pt x="9" y="19"/>
                    <a:pt x="13" y="11"/>
                    <a:pt x="19" y="4"/>
                  </a:cubicBezTo>
                  <a:cubicBezTo>
                    <a:pt x="20" y="2"/>
                    <a:pt x="22" y="0"/>
                    <a:pt x="23" y="0"/>
                  </a:cubicBezTo>
                  <a:cubicBezTo>
                    <a:pt x="27" y="1"/>
                    <a:pt x="30" y="3"/>
                    <a:pt x="33" y="5"/>
                  </a:cubicBezTo>
                  <a:cubicBezTo>
                    <a:pt x="34" y="6"/>
                    <a:pt x="33" y="10"/>
                    <a:pt x="33" y="12"/>
                  </a:cubicBezTo>
                  <a:cubicBezTo>
                    <a:pt x="32" y="16"/>
                    <a:pt x="31" y="20"/>
                    <a:pt x="34" y="24"/>
                  </a:cubicBezTo>
                  <a:cubicBezTo>
                    <a:pt x="34" y="25"/>
                    <a:pt x="34" y="25"/>
                    <a:pt x="35" y="26"/>
                  </a:cubicBezTo>
                  <a:cubicBezTo>
                    <a:pt x="40" y="29"/>
                    <a:pt x="41" y="29"/>
                    <a:pt x="45" y="21"/>
                  </a:cubicBezTo>
                  <a:cubicBezTo>
                    <a:pt x="47" y="21"/>
                    <a:pt x="49" y="21"/>
                    <a:pt x="51" y="21"/>
                  </a:cubicBezTo>
                  <a:cubicBezTo>
                    <a:pt x="55" y="20"/>
                    <a:pt x="56" y="22"/>
                    <a:pt x="55" y="25"/>
                  </a:cubicBezTo>
                  <a:cubicBezTo>
                    <a:pt x="55" y="28"/>
                    <a:pt x="54" y="31"/>
                    <a:pt x="54" y="34"/>
                  </a:cubicBezTo>
                  <a:cubicBezTo>
                    <a:pt x="54" y="37"/>
                    <a:pt x="53" y="38"/>
                    <a:pt x="50" y="37"/>
                  </a:cubicBezTo>
                  <a:cubicBezTo>
                    <a:pt x="43" y="36"/>
                    <a:pt x="36" y="34"/>
                    <a:pt x="29" y="33"/>
                  </a:cubicBezTo>
                  <a:cubicBezTo>
                    <a:pt x="28" y="32"/>
                    <a:pt x="26" y="33"/>
                    <a:pt x="24" y="34"/>
                  </a:cubicBezTo>
                  <a:cubicBezTo>
                    <a:pt x="24" y="33"/>
                    <a:pt x="24" y="33"/>
                    <a:pt x="24" y="33"/>
                  </a:cubicBezTo>
                  <a:cubicBezTo>
                    <a:pt x="24" y="35"/>
                    <a:pt x="23" y="36"/>
                    <a:pt x="23" y="37"/>
                  </a:cubicBezTo>
                  <a:cubicBezTo>
                    <a:pt x="19" y="53"/>
                    <a:pt x="19" y="70"/>
                    <a:pt x="20" y="87"/>
                  </a:cubicBezTo>
                  <a:cubicBezTo>
                    <a:pt x="20" y="89"/>
                    <a:pt x="21" y="91"/>
                    <a:pt x="22" y="93"/>
                  </a:cubicBezTo>
                  <a:cubicBezTo>
                    <a:pt x="29" y="96"/>
                    <a:pt x="36" y="99"/>
                    <a:pt x="43" y="101"/>
                  </a:cubicBezTo>
                  <a:cubicBezTo>
                    <a:pt x="46" y="102"/>
                    <a:pt x="48" y="104"/>
                    <a:pt x="51" y="105"/>
                  </a:cubicBezTo>
                  <a:cubicBezTo>
                    <a:pt x="71" y="109"/>
                    <a:pt x="91" y="110"/>
                    <a:pt x="111" y="107"/>
                  </a:cubicBezTo>
                  <a:cubicBezTo>
                    <a:pt x="119" y="106"/>
                    <a:pt x="126" y="104"/>
                    <a:pt x="134" y="102"/>
                  </a:cubicBezTo>
                  <a:cubicBezTo>
                    <a:pt x="136" y="101"/>
                    <a:pt x="138" y="101"/>
                    <a:pt x="140" y="100"/>
                  </a:cubicBezTo>
                  <a:cubicBezTo>
                    <a:pt x="145" y="98"/>
                    <a:pt x="150" y="96"/>
                    <a:pt x="155" y="93"/>
                  </a:cubicBezTo>
                  <a:cubicBezTo>
                    <a:pt x="156" y="92"/>
                    <a:pt x="156" y="90"/>
                    <a:pt x="156" y="89"/>
                  </a:cubicBezTo>
                  <a:cubicBezTo>
                    <a:pt x="159" y="72"/>
                    <a:pt x="157" y="55"/>
                    <a:pt x="154" y="39"/>
                  </a:cubicBezTo>
                  <a:cubicBezTo>
                    <a:pt x="154" y="36"/>
                    <a:pt x="153" y="34"/>
                    <a:pt x="152" y="32"/>
                  </a:cubicBezTo>
                  <a:cubicBezTo>
                    <a:pt x="152" y="32"/>
                    <a:pt x="152" y="32"/>
                    <a:pt x="152" y="32"/>
                  </a:cubicBezTo>
                  <a:cubicBezTo>
                    <a:pt x="151" y="32"/>
                    <a:pt x="149" y="31"/>
                    <a:pt x="148" y="32"/>
                  </a:cubicBezTo>
                  <a:cubicBezTo>
                    <a:pt x="122" y="40"/>
                    <a:pt x="95" y="42"/>
                    <a:pt x="68" y="40"/>
                  </a:cubicBezTo>
                  <a:cubicBezTo>
                    <a:pt x="64" y="39"/>
                    <a:pt x="62" y="38"/>
                    <a:pt x="63" y="34"/>
                  </a:cubicBezTo>
                  <a:cubicBezTo>
                    <a:pt x="63" y="35"/>
                    <a:pt x="63" y="35"/>
                    <a:pt x="63" y="35"/>
                  </a:cubicBezTo>
                  <a:cubicBezTo>
                    <a:pt x="64" y="32"/>
                    <a:pt x="65" y="29"/>
                    <a:pt x="65" y="26"/>
                  </a:cubicBezTo>
                  <a:cubicBezTo>
                    <a:pt x="66" y="26"/>
                    <a:pt x="66" y="26"/>
                    <a:pt x="67" y="26"/>
                  </a:cubicBezTo>
                  <a:cubicBezTo>
                    <a:pt x="67" y="28"/>
                    <a:pt x="67" y="31"/>
                    <a:pt x="67" y="32"/>
                  </a:cubicBezTo>
                  <a:cubicBezTo>
                    <a:pt x="68" y="34"/>
                    <a:pt x="70" y="36"/>
                    <a:pt x="72" y="37"/>
                  </a:cubicBezTo>
                  <a:cubicBezTo>
                    <a:pt x="72" y="37"/>
                    <a:pt x="74" y="35"/>
                    <a:pt x="76" y="34"/>
                  </a:cubicBezTo>
                  <a:cubicBezTo>
                    <a:pt x="75" y="35"/>
                    <a:pt x="75" y="35"/>
                    <a:pt x="75" y="35"/>
                  </a:cubicBezTo>
                  <a:cubicBezTo>
                    <a:pt x="76" y="32"/>
                    <a:pt x="76" y="30"/>
                    <a:pt x="77" y="27"/>
                  </a:cubicBezTo>
                  <a:cubicBezTo>
                    <a:pt x="77" y="24"/>
                    <a:pt x="78" y="24"/>
                    <a:pt x="8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 name="Freeform 7">
              <a:extLst>
                <a:ext uri="{FF2B5EF4-FFF2-40B4-BE49-F238E27FC236}">
                  <a16:creationId xmlns:a16="http://schemas.microsoft.com/office/drawing/2014/main" id="{1F81B7B1-5F82-C5C2-C49B-C0AD272D8D6B}"/>
                </a:ext>
              </a:extLst>
            </p:cNvPr>
            <p:cNvSpPr>
              <a:spLocks/>
            </p:cNvSpPr>
            <p:nvPr/>
          </p:nvSpPr>
          <p:spPr bwMode="auto">
            <a:xfrm>
              <a:off x="905" y="1591"/>
              <a:ext cx="818" cy="284"/>
            </a:xfrm>
            <a:custGeom>
              <a:avLst/>
              <a:gdLst>
                <a:gd name="T0" fmla="*/ 23 w 138"/>
                <a:gd name="T1" fmla="*/ 14 h 48"/>
                <a:gd name="T2" fmla="*/ 16 w 138"/>
                <a:gd name="T3" fmla="*/ 31 h 48"/>
                <a:gd name="T4" fmla="*/ 18 w 138"/>
                <a:gd name="T5" fmla="*/ 40 h 48"/>
                <a:gd name="T6" fmla="*/ 10 w 138"/>
                <a:gd name="T7" fmla="*/ 38 h 48"/>
                <a:gd name="T8" fmla="*/ 11 w 138"/>
                <a:gd name="T9" fmla="*/ 38 h 48"/>
                <a:gd name="T10" fmla="*/ 6 w 138"/>
                <a:gd name="T11" fmla="*/ 34 h 48"/>
                <a:gd name="T12" fmla="*/ 2 w 138"/>
                <a:gd name="T13" fmla="*/ 20 h 48"/>
                <a:gd name="T14" fmla="*/ 13 w 138"/>
                <a:gd name="T15" fmla="*/ 11 h 48"/>
                <a:gd name="T16" fmla="*/ 17 w 138"/>
                <a:gd name="T17" fmla="*/ 10 h 48"/>
                <a:gd name="T18" fmla="*/ 94 w 138"/>
                <a:gd name="T19" fmla="*/ 4 h 48"/>
                <a:gd name="T20" fmla="*/ 119 w 138"/>
                <a:gd name="T21" fmla="*/ 9 h 48"/>
                <a:gd name="T22" fmla="*/ 119 w 138"/>
                <a:gd name="T23" fmla="*/ 9 h 48"/>
                <a:gd name="T24" fmla="*/ 131 w 138"/>
                <a:gd name="T25" fmla="*/ 17 h 48"/>
                <a:gd name="T26" fmla="*/ 132 w 138"/>
                <a:gd name="T27" fmla="*/ 33 h 48"/>
                <a:gd name="T28" fmla="*/ 124 w 138"/>
                <a:gd name="T29" fmla="*/ 39 h 48"/>
                <a:gd name="T30" fmla="*/ 125 w 138"/>
                <a:gd name="T31" fmla="*/ 39 h 48"/>
                <a:gd name="T32" fmla="*/ 120 w 138"/>
                <a:gd name="T33" fmla="*/ 40 h 48"/>
                <a:gd name="T34" fmla="*/ 72 w 138"/>
                <a:gd name="T35" fmla="*/ 48 h 48"/>
                <a:gd name="T36" fmla="*/ 69 w 138"/>
                <a:gd name="T37" fmla="*/ 46 h 48"/>
                <a:gd name="T38" fmla="*/ 72 w 138"/>
                <a:gd name="T39" fmla="*/ 44 h 48"/>
                <a:gd name="T40" fmla="*/ 76 w 138"/>
                <a:gd name="T41" fmla="*/ 43 h 48"/>
                <a:gd name="T42" fmla="*/ 108 w 138"/>
                <a:gd name="T43" fmla="*/ 39 h 48"/>
                <a:gd name="T44" fmla="*/ 116 w 138"/>
                <a:gd name="T45" fmla="*/ 34 h 48"/>
                <a:gd name="T46" fmla="*/ 122 w 138"/>
                <a:gd name="T47" fmla="*/ 23 h 48"/>
                <a:gd name="T48" fmla="*/ 112 w 138"/>
                <a:gd name="T49" fmla="*/ 13 h 48"/>
                <a:gd name="T50" fmla="*/ 107 w 138"/>
                <a:gd name="T51" fmla="*/ 11 h 48"/>
                <a:gd name="T52" fmla="*/ 102 w 138"/>
                <a:gd name="T53" fmla="*/ 9 h 48"/>
                <a:gd name="T54" fmla="*/ 73 w 138"/>
                <a:gd name="T55" fmla="*/ 5 h 48"/>
                <a:gd name="T56" fmla="*/ 28 w 138"/>
                <a:gd name="T57" fmla="*/ 11 h 48"/>
                <a:gd name="T58" fmla="*/ 23 w 138"/>
                <a:gd name="T59"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8" h="48">
                  <a:moveTo>
                    <a:pt x="23" y="14"/>
                  </a:moveTo>
                  <a:cubicBezTo>
                    <a:pt x="14" y="17"/>
                    <a:pt x="12" y="23"/>
                    <a:pt x="16" y="31"/>
                  </a:cubicBezTo>
                  <a:cubicBezTo>
                    <a:pt x="17" y="34"/>
                    <a:pt x="17" y="37"/>
                    <a:pt x="18" y="40"/>
                  </a:cubicBezTo>
                  <a:cubicBezTo>
                    <a:pt x="15" y="39"/>
                    <a:pt x="13" y="38"/>
                    <a:pt x="10" y="38"/>
                  </a:cubicBezTo>
                  <a:cubicBezTo>
                    <a:pt x="11" y="38"/>
                    <a:pt x="11" y="38"/>
                    <a:pt x="11" y="38"/>
                  </a:cubicBezTo>
                  <a:cubicBezTo>
                    <a:pt x="9" y="36"/>
                    <a:pt x="8" y="35"/>
                    <a:pt x="6" y="34"/>
                  </a:cubicBezTo>
                  <a:cubicBezTo>
                    <a:pt x="1" y="30"/>
                    <a:pt x="0" y="25"/>
                    <a:pt x="2" y="20"/>
                  </a:cubicBezTo>
                  <a:cubicBezTo>
                    <a:pt x="6" y="17"/>
                    <a:pt x="9" y="14"/>
                    <a:pt x="13" y="11"/>
                  </a:cubicBezTo>
                  <a:cubicBezTo>
                    <a:pt x="14" y="11"/>
                    <a:pt x="15" y="11"/>
                    <a:pt x="17" y="10"/>
                  </a:cubicBezTo>
                  <a:cubicBezTo>
                    <a:pt x="42" y="1"/>
                    <a:pt x="68" y="0"/>
                    <a:pt x="94" y="4"/>
                  </a:cubicBezTo>
                  <a:cubicBezTo>
                    <a:pt x="103" y="5"/>
                    <a:pt x="111" y="7"/>
                    <a:pt x="119" y="9"/>
                  </a:cubicBezTo>
                  <a:cubicBezTo>
                    <a:pt x="119" y="9"/>
                    <a:pt x="119" y="9"/>
                    <a:pt x="119" y="9"/>
                  </a:cubicBezTo>
                  <a:cubicBezTo>
                    <a:pt x="123" y="12"/>
                    <a:pt x="127" y="14"/>
                    <a:pt x="131" y="17"/>
                  </a:cubicBezTo>
                  <a:cubicBezTo>
                    <a:pt x="137" y="22"/>
                    <a:pt x="138" y="27"/>
                    <a:pt x="132" y="33"/>
                  </a:cubicBezTo>
                  <a:cubicBezTo>
                    <a:pt x="130" y="35"/>
                    <a:pt x="127" y="37"/>
                    <a:pt x="124" y="39"/>
                  </a:cubicBezTo>
                  <a:cubicBezTo>
                    <a:pt x="125" y="39"/>
                    <a:pt x="125" y="39"/>
                    <a:pt x="125" y="39"/>
                  </a:cubicBezTo>
                  <a:cubicBezTo>
                    <a:pt x="123" y="39"/>
                    <a:pt x="122" y="39"/>
                    <a:pt x="120" y="40"/>
                  </a:cubicBezTo>
                  <a:cubicBezTo>
                    <a:pt x="104" y="46"/>
                    <a:pt x="88" y="48"/>
                    <a:pt x="72" y="48"/>
                  </a:cubicBezTo>
                  <a:cubicBezTo>
                    <a:pt x="71" y="48"/>
                    <a:pt x="70" y="47"/>
                    <a:pt x="69" y="46"/>
                  </a:cubicBezTo>
                  <a:cubicBezTo>
                    <a:pt x="70" y="45"/>
                    <a:pt x="71" y="44"/>
                    <a:pt x="72" y="44"/>
                  </a:cubicBezTo>
                  <a:cubicBezTo>
                    <a:pt x="73" y="43"/>
                    <a:pt x="75" y="43"/>
                    <a:pt x="76" y="43"/>
                  </a:cubicBezTo>
                  <a:cubicBezTo>
                    <a:pt x="87" y="44"/>
                    <a:pt x="97" y="43"/>
                    <a:pt x="108" y="39"/>
                  </a:cubicBezTo>
                  <a:cubicBezTo>
                    <a:pt x="111" y="38"/>
                    <a:pt x="113" y="35"/>
                    <a:pt x="116" y="34"/>
                  </a:cubicBezTo>
                  <a:cubicBezTo>
                    <a:pt x="120" y="32"/>
                    <a:pt x="122" y="28"/>
                    <a:pt x="122" y="23"/>
                  </a:cubicBezTo>
                  <a:cubicBezTo>
                    <a:pt x="121" y="17"/>
                    <a:pt x="116" y="15"/>
                    <a:pt x="112" y="13"/>
                  </a:cubicBezTo>
                  <a:cubicBezTo>
                    <a:pt x="110" y="12"/>
                    <a:pt x="108" y="12"/>
                    <a:pt x="107" y="11"/>
                  </a:cubicBezTo>
                  <a:cubicBezTo>
                    <a:pt x="105" y="11"/>
                    <a:pt x="104" y="9"/>
                    <a:pt x="102" y="9"/>
                  </a:cubicBezTo>
                  <a:cubicBezTo>
                    <a:pt x="93" y="8"/>
                    <a:pt x="83" y="6"/>
                    <a:pt x="73" y="5"/>
                  </a:cubicBezTo>
                  <a:cubicBezTo>
                    <a:pt x="58" y="4"/>
                    <a:pt x="42" y="6"/>
                    <a:pt x="28" y="11"/>
                  </a:cubicBezTo>
                  <a:cubicBezTo>
                    <a:pt x="26" y="12"/>
                    <a:pt x="25" y="13"/>
                    <a:pt x="23"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 name="Freeform 8">
              <a:extLst>
                <a:ext uri="{FF2B5EF4-FFF2-40B4-BE49-F238E27FC236}">
                  <a16:creationId xmlns:a16="http://schemas.microsoft.com/office/drawing/2014/main" id="{25E8790F-ED80-4479-D7DB-0E7F205CE7D9}"/>
                </a:ext>
              </a:extLst>
            </p:cNvPr>
            <p:cNvSpPr>
              <a:spLocks/>
            </p:cNvSpPr>
            <p:nvPr/>
          </p:nvSpPr>
          <p:spPr bwMode="auto">
            <a:xfrm>
              <a:off x="916" y="1822"/>
              <a:ext cx="107" cy="77"/>
            </a:xfrm>
            <a:custGeom>
              <a:avLst/>
              <a:gdLst>
                <a:gd name="T0" fmla="*/ 7 w 18"/>
                <a:gd name="T1" fmla="*/ 2 h 13"/>
                <a:gd name="T2" fmla="*/ 9 w 18"/>
                <a:gd name="T3" fmla="*/ 2 h 13"/>
                <a:gd name="T4" fmla="*/ 13 w 18"/>
                <a:gd name="T5" fmla="*/ 5 h 13"/>
                <a:gd name="T6" fmla="*/ 17 w 18"/>
                <a:gd name="T7" fmla="*/ 10 h 13"/>
                <a:gd name="T8" fmla="*/ 11 w 18"/>
                <a:gd name="T9" fmla="*/ 11 h 13"/>
                <a:gd name="T10" fmla="*/ 0 w 18"/>
                <a:gd name="T11" fmla="*/ 4 h 13"/>
                <a:gd name="T12" fmla="*/ 0 w 18"/>
                <a:gd name="T13" fmla="*/ 4 h 13"/>
                <a:gd name="T14" fmla="*/ 0 w 18"/>
                <a:gd name="T15" fmla="*/ 0 h 13"/>
                <a:gd name="T16" fmla="*/ 4 w 18"/>
                <a:gd name="T17" fmla="*/ 1 h 13"/>
                <a:gd name="T18" fmla="*/ 7 w 18"/>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3">
                  <a:moveTo>
                    <a:pt x="7" y="2"/>
                  </a:moveTo>
                  <a:cubicBezTo>
                    <a:pt x="8" y="2"/>
                    <a:pt x="8" y="2"/>
                    <a:pt x="9" y="2"/>
                  </a:cubicBezTo>
                  <a:cubicBezTo>
                    <a:pt x="10" y="3"/>
                    <a:pt x="12" y="4"/>
                    <a:pt x="13" y="5"/>
                  </a:cubicBezTo>
                  <a:cubicBezTo>
                    <a:pt x="15" y="7"/>
                    <a:pt x="18" y="6"/>
                    <a:pt x="17" y="10"/>
                  </a:cubicBezTo>
                  <a:cubicBezTo>
                    <a:pt x="16" y="13"/>
                    <a:pt x="13" y="13"/>
                    <a:pt x="11" y="11"/>
                  </a:cubicBezTo>
                  <a:cubicBezTo>
                    <a:pt x="7" y="9"/>
                    <a:pt x="3" y="7"/>
                    <a:pt x="0" y="4"/>
                  </a:cubicBezTo>
                  <a:cubicBezTo>
                    <a:pt x="0" y="4"/>
                    <a:pt x="0" y="4"/>
                    <a:pt x="0" y="4"/>
                  </a:cubicBezTo>
                  <a:cubicBezTo>
                    <a:pt x="0" y="3"/>
                    <a:pt x="0" y="1"/>
                    <a:pt x="0" y="0"/>
                  </a:cubicBezTo>
                  <a:cubicBezTo>
                    <a:pt x="1" y="0"/>
                    <a:pt x="3" y="1"/>
                    <a:pt x="4" y="1"/>
                  </a:cubicBezTo>
                  <a:cubicBezTo>
                    <a:pt x="5" y="1"/>
                    <a:pt x="6" y="1"/>
                    <a:pt x="7"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 name="Freeform 9">
              <a:extLst>
                <a:ext uri="{FF2B5EF4-FFF2-40B4-BE49-F238E27FC236}">
                  <a16:creationId xmlns:a16="http://schemas.microsoft.com/office/drawing/2014/main" id="{6647F154-FD39-B221-8038-D719F3E07586}"/>
                </a:ext>
              </a:extLst>
            </p:cNvPr>
            <p:cNvSpPr>
              <a:spLocks/>
            </p:cNvSpPr>
            <p:nvPr/>
          </p:nvSpPr>
          <p:spPr bwMode="auto">
            <a:xfrm>
              <a:off x="1557" y="2715"/>
              <a:ext cx="94" cy="36"/>
            </a:xfrm>
            <a:custGeom>
              <a:avLst/>
              <a:gdLst>
                <a:gd name="T0" fmla="*/ 0 w 16"/>
                <a:gd name="T1" fmla="*/ 6 h 6"/>
                <a:gd name="T2" fmla="*/ 16 w 16"/>
                <a:gd name="T3" fmla="*/ 0 h 6"/>
                <a:gd name="T4" fmla="*/ 0 w 16"/>
                <a:gd name="T5" fmla="*/ 6 h 6"/>
              </a:gdLst>
              <a:ahLst/>
              <a:cxnLst>
                <a:cxn ang="0">
                  <a:pos x="T0" y="T1"/>
                </a:cxn>
                <a:cxn ang="0">
                  <a:pos x="T2" y="T3"/>
                </a:cxn>
                <a:cxn ang="0">
                  <a:pos x="T4" y="T5"/>
                </a:cxn>
              </a:cxnLst>
              <a:rect l="0" t="0" r="r" b="b"/>
              <a:pathLst>
                <a:path w="16" h="6">
                  <a:moveTo>
                    <a:pt x="0" y="6"/>
                  </a:moveTo>
                  <a:cubicBezTo>
                    <a:pt x="6" y="4"/>
                    <a:pt x="11" y="2"/>
                    <a:pt x="16" y="0"/>
                  </a:cubicBezTo>
                  <a:cubicBezTo>
                    <a:pt x="11" y="2"/>
                    <a:pt x="6" y="4"/>
                    <a:pt x="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 name="Freeform 10">
              <a:extLst>
                <a:ext uri="{FF2B5EF4-FFF2-40B4-BE49-F238E27FC236}">
                  <a16:creationId xmlns:a16="http://schemas.microsoft.com/office/drawing/2014/main" id="{D24BB719-3B2F-7DD7-017F-095B82C87C26}"/>
                </a:ext>
              </a:extLst>
            </p:cNvPr>
            <p:cNvSpPr>
              <a:spLocks noEditPoints="1"/>
            </p:cNvSpPr>
            <p:nvPr/>
          </p:nvSpPr>
          <p:spPr bwMode="auto">
            <a:xfrm>
              <a:off x="905" y="2082"/>
              <a:ext cx="812" cy="456"/>
            </a:xfrm>
            <a:custGeom>
              <a:avLst/>
              <a:gdLst>
                <a:gd name="T0" fmla="*/ 4 w 137"/>
                <a:gd name="T1" fmla="*/ 2 h 77"/>
                <a:gd name="T2" fmla="*/ 12 w 137"/>
                <a:gd name="T3" fmla="*/ 2 h 77"/>
                <a:gd name="T4" fmla="*/ 83 w 137"/>
                <a:gd name="T5" fmla="*/ 9 h 77"/>
                <a:gd name="T6" fmla="*/ 127 w 137"/>
                <a:gd name="T7" fmla="*/ 1 h 77"/>
                <a:gd name="T8" fmla="*/ 132 w 137"/>
                <a:gd name="T9" fmla="*/ 0 h 77"/>
                <a:gd name="T10" fmla="*/ 132 w 137"/>
                <a:gd name="T11" fmla="*/ 0 h 77"/>
                <a:gd name="T12" fmla="*/ 135 w 137"/>
                <a:gd name="T13" fmla="*/ 61 h 77"/>
                <a:gd name="T14" fmla="*/ 120 w 137"/>
                <a:gd name="T15" fmla="*/ 68 h 77"/>
                <a:gd name="T16" fmla="*/ 114 w 137"/>
                <a:gd name="T17" fmla="*/ 70 h 77"/>
                <a:gd name="T18" fmla="*/ 80 w 137"/>
                <a:gd name="T19" fmla="*/ 75 h 77"/>
                <a:gd name="T20" fmla="*/ 23 w 137"/>
                <a:gd name="T21" fmla="*/ 69 h 77"/>
                <a:gd name="T22" fmla="*/ 2 w 137"/>
                <a:gd name="T23" fmla="*/ 61 h 77"/>
                <a:gd name="T24" fmla="*/ 1 w 137"/>
                <a:gd name="T25" fmla="*/ 40 h 77"/>
                <a:gd name="T26" fmla="*/ 4 w 137"/>
                <a:gd name="T27" fmla="*/ 1 h 77"/>
                <a:gd name="T28" fmla="*/ 4 w 137"/>
                <a:gd name="T29" fmla="*/ 2 h 77"/>
                <a:gd name="T30" fmla="*/ 7 w 137"/>
                <a:gd name="T31" fmla="*/ 3 h 77"/>
                <a:gd name="T32" fmla="*/ 6 w 137"/>
                <a:gd name="T33" fmla="*/ 4 h 77"/>
                <a:gd name="T34" fmla="*/ 3 w 137"/>
                <a:gd name="T35" fmla="*/ 58 h 77"/>
                <a:gd name="T36" fmla="*/ 6 w 137"/>
                <a:gd name="T37" fmla="*/ 61 h 77"/>
                <a:gd name="T38" fmla="*/ 25 w 137"/>
                <a:gd name="T39" fmla="*/ 68 h 77"/>
                <a:gd name="T40" fmla="*/ 91 w 137"/>
                <a:gd name="T41" fmla="*/ 72 h 77"/>
                <a:gd name="T42" fmla="*/ 130 w 137"/>
                <a:gd name="T43" fmla="*/ 62 h 77"/>
                <a:gd name="T44" fmla="*/ 134 w 137"/>
                <a:gd name="T45" fmla="*/ 56 h 77"/>
                <a:gd name="T46" fmla="*/ 134 w 137"/>
                <a:gd name="T47" fmla="*/ 34 h 77"/>
                <a:gd name="T48" fmla="*/ 131 w 137"/>
                <a:gd name="T49" fmla="*/ 2 h 77"/>
                <a:gd name="T50" fmla="*/ 7 w 137"/>
                <a:gd name="T5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7" h="77">
                  <a:moveTo>
                    <a:pt x="4" y="2"/>
                  </a:moveTo>
                  <a:cubicBezTo>
                    <a:pt x="7" y="2"/>
                    <a:pt x="9" y="2"/>
                    <a:pt x="12" y="2"/>
                  </a:cubicBezTo>
                  <a:cubicBezTo>
                    <a:pt x="35" y="8"/>
                    <a:pt x="59" y="11"/>
                    <a:pt x="83" y="9"/>
                  </a:cubicBezTo>
                  <a:cubicBezTo>
                    <a:pt x="98" y="8"/>
                    <a:pt x="113" y="4"/>
                    <a:pt x="127" y="1"/>
                  </a:cubicBezTo>
                  <a:cubicBezTo>
                    <a:pt x="129" y="1"/>
                    <a:pt x="130" y="0"/>
                    <a:pt x="132" y="0"/>
                  </a:cubicBezTo>
                  <a:cubicBezTo>
                    <a:pt x="132" y="0"/>
                    <a:pt x="132" y="0"/>
                    <a:pt x="132" y="0"/>
                  </a:cubicBezTo>
                  <a:cubicBezTo>
                    <a:pt x="136" y="20"/>
                    <a:pt x="137" y="41"/>
                    <a:pt x="135" y="61"/>
                  </a:cubicBezTo>
                  <a:cubicBezTo>
                    <a:pt x="130" y="64"/>
                    <a:pt x="125" y="66"/>
                    <a:pt x="120" y="68"/>
                  </a:cubicBezTo>
                  <a:cubicBezTo>
                    <a:pt x="118" y="69"/>
                    <a:pt x="116" y="69"/>
                    <a:pt x="114" y="70"/>
                  </a:cubicBezTo>
                  <a:cubicBezTo>
                    <a:pt x="103" y="71"/>
                    <a:pt x="92" y="74"/>
                    <a:pt x="80" y="75"/>
                  </a:cubicBezTo>
                  <a:cubicBezTo>
                    <a:pt x="61" y="77"/>
                    <a:pt x="42" y="75"/>
                    <a:pt x="23" y="69"/>
                  </a:cubicBezTo>
                  <a:cubicBezTo>
                    <a:pt x="16" y="67"/>
                    <a:pt x="9" y="64"/>
                    <a:pt x="2" y="61"/>
                  </a:cubicBezTo>
                  <a:cubicBezTo>
                    <a:pt x="1" y="54"/>
                    <a:pt x="0" y="47"/>
                    <a:pt x="1" y="40"/>
                  </a:cubicBezTo>
                  <a:cubicBezTo>
                    <a:pt x="1" y="27"/>
                    <a:pt x="3" y="14"/>
                    <a:pt x="4" y="1"/>
                  </a:cubicBezTo>
                  <a:lnTo>
                    <a:pt x="4" y="2"/>
                  </a:lnTo>
                  <a:close/>
                  <a:moveTo>
                    <a:pt x="7" y="3"/>
                  </a:moveTo>
                  <a:cubicBezTo>
                    <a:pt x="6" y="4"/>
                    <a:pt x="6" y="4"/>
                    <a:pt x="6" y="4"/>
                  </a:cubicBezTo>
                  <a:cubicBezTo>
                    <a:pt x="2" y="22"/>
                    <a:pt x="1" y="40"/>
                    <a:pt x="3" y="58"/>
                  </a:cubicBezTo>
                  <a:cubicBezTo>
                    <a:pt x="4" y="59"/>
                    <a:pt x="5" y="61"/>
                    <a:pt x="6" y="61"/>
                  </a:cubicBezTo>
                  <a:cubicBezTo>
                    <a:pt x="12" y="64"/>
                    <a:pt x="18" y="66"/>
                    <a:pt x="25" y="68"/>
                  </a:cubicBezTo>
                  <a:cubicBezTo>
                    <a:pt x="46" y="74"/>
                    <a:pt x="69" y="75"/>
                    <a:pt x="91" y="72"/>
                  </a:cubicBezTo>
                  <a:cubicBezTo>
                    <a:pt x="104" y="71"/>
                    <a:pt x="117" y="67"/>
                    <a:pt x="130" y="62"/>
                  </a:cubicBezTo>
                  <a:cubicBezTo>
                    <a:pt x="133" y="61"/>
                    <a:pt x="134" y="59"/>
                    <a:pt x="134" y="56"/>
                  </a:cubicBezTo>
                  <a:cubicBezTo>
                    <a:pt x="134" y="49"/>
                    <a:pt x="135" y="41"/>
                    <a:pt x="134" y="34"/>
                  </a:cubicBezTo>
                  <a:cubicBezTo>
                    <a:pt x="134" y="23"/>
                    <a:pt x="132" y="13"/>
                    <a:pt x="131" y="2"/>
                  </a:cubicBezTo>
                  <a:cubicBezTo>
                    <a:pt x="89" y="15"/>
                    <a:pt x="48" y="14"/>
                    <a:pt x="7"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 name="Freeform 11">
              <a:extLst>
                <a:ext uri="{FF2B5EF4-FFF2-40B4-BE49-F238E27FC236}">
                  <a16:creationId xmlns:a16="http://schemas.microsoft.com/office/drawing/2014/main" id="{69178E37-44FF-E6D7-868A-74A66B555576}"/>
                </a:ext>
              </a:extLst>
            </p:cNvPr>
            <p:cNvSpPr>
              <a:spLocks/>
            </p:cNvSpPr>
            <p:nvPr/>
          </p:nvSpPr>
          <p:spPr bwMode="auto">
            <a:xfrm>
              <a:off x="1314" y="1810"/>
              <a:ext cx="397" cy="130"/>
            </a:xfrm>
            <a:custGeom>
              <a:avLst/>
              <a:gdLst>
                <a:gd name="T0" fmla="*/ 58 w 67"/>
                <a:gd name="T1" fmla="*/ 4 h 22"/>
                <a:gd name="T2" fmla="*/ 67 w 67"/>
                <a:gd name="T3" fmla="*/ 0 h 22"/>
                <a:gd name="T4" fmla="*/ 65 w 67"/>
                <a:gd name="T5" fmla="*/ 6 h 22"/>
                <a:gd name="T6" fmla="*/ 51 w 67"/>
                <a:gd name="T7" fmla="*/ 15 h 22"/>
                <a:gd name="T8" fmla="*/ 4 w 67"/>
                <a:gd name="T9" fmla="*/ 22 h 22"/>
                <a:gd name="T10" fmla="*/ 0 w 67"/>
                <a:gd name="T11" fmla="*/ 18 h 22"/>
                <a:gd name="T12" fmla="*/ 4 w 67"/>
                <a:gd name="T13" fmla="*/ 16 h 22"/>
                <a:gd name="T14" fmla="*/ 51 w 67"/>
                <a:gd name="T15" fmla="*/ 8 h 22"/>
                <a:gd name="T16" fmla="*/ 58 w 67"/>
                <a:gd name="T17" fmla="*/ 4 h 22"/>
                <a:gd name="T18" fmla="*/ 58 w 67"/>
                <a:gd name="T19"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22">
                  <a:moveTo>
                    <a:pt x="58" y="4"/>
                  </a:moveTo>
                  <a:cubicBezTo>
                    <a:pt x="60" y="3"/>
                    <a:pt x="63" y="2"/>
                    <a:pt x="67" y="0"/>
                  </a:cubicBezTo>
                  <a:cubicBezTo>
                    <a:pt x="66" y="3"/>
                    <a:pt x="66" y="5"/>
                    <a:pt x="65" y="6"/>
                  </a:cubicBezTo>
                  <a:cubicBezTo>
                    <a:pt x="60" y="9"/>
                    <a:pt x="56" y="13"/>
                    <a:pt x="51" y="15"/>
                  </a:cubicBezTo>
                  <a:cubicBezTo>
                    <a:pt x="36" y="20"/>
                    <a:pt x="20" y="21"/>
                    <a:pt x="4" y="22"/>
                  </a:cubicBezTo>
                  <a:cubicBezTo>
                    <a:pt x="3" y="22"/>
                    <a:pt x="2" y="19"/>
                    <a:pt x="0" y="18"/>
                  </a:cubicBezTo>
                  <a:cubicBezTo>
                    <a:pt x="2" y="18"/>
                    <a:pt x="3" y="16"/>
                    <a:pt x="4" y="16"/>
                  </a:cubicBezTo>
                  <a:cubicBezTo>
                    <a:pt x="20" y="16"/>
                    <a:pt x="36" y="14"/>
                    <a:pt x="51" y="8"/>
                  </a:cubicBezTo>
                  <a:cubicBezTo>
                    <a:pt x="53" y="7"/>
                    <a:pt x="55" y="6"/>
                    <a:pt x="58" y="4"/>
                  </a:cubicBezTo>
                  <a:cubicBezTo>
                    <a:pt x="58" y="4"/>
                    <a:pt x="58" y="4"/>
                    <a:pt x="5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 name="Freeform 12">
              <a:extLst>
                <a:ext uri="{FF2B5EF4-FFF2-40B4-BE49-F238E27FC236}">
                  <a16:creationId xmlns:a16="http://schemas.microsoft.com/office/drawing/2014/main" id="{6043956E-EDCB-3456-A9E4-5EDD8C4DA8BE}"/>
                </a:ext>
              </a:extLst>
            </p:cNvPr>
            <p:cNvSpPr>
              <a:spLocks/>
            </p:cNvSpPr>
            <p:nvPr/>
          </p:nvSpPr>
          <p:spPr bwMode="auto">
            <a:xfrm>
              <a:off x="1521" y="2248"/>
              <a:ext cx="107" cy="213"/>
            </a:xfrm>
            <a:custGeom>
              <a:avLst/>
              <a:gdLst>
                <a:gd name="T0" fmla="*/ 9 w 18"/>
                <a:gd name="T1" fmla="*/ 15 h 36"/>
                <a:gd name="T2" fmla="*/ 11 w 18"/>
                <a:gd name="T3" fmla="*/ 9 h 36"/>
                <a:gd name="T4" fmla="*/ 11 w 18"/>
                <a:gd name="T5" fmla="*/ 2 h 36"/>
                <a:gd name="T6" fmla="*/ 13 w 18"/>
                <a:gd name="T7" fmla="*/ 0 h 36"/>
                <a:gd name="T8" fmla="*/ 15 w 18"/>
                <a:gd name="T9" fmla="*/ 2 h 36"/>
                <a:gd name="T10" fmla="*/ 14 w 18"/>
                <a:gd name="T11" fmla="*/ 28 h 36"/>
                <a:gd name="T12" fmla="*/ 1 w 18"/>
                <a:gd name="T13" fmla="*/ 32 h 36"/>
                <a:gd name="T14" fmla="*/ 0 w 18"/>
                <a:gd name="T15" fmla="*/ 27 h 36"/>
                <a:gd name="T16" fmla="*/ 3 w 18"/>
                <a:gd name="T17" fmla="*/ 29 h 36"/>
                <a:gd name="T18" fmla="*/ 11 w 18"/>
                <a:gd name="T19" fmla="*/ 27 h 36"/>
                <a:gd name="T20" fmla="*/ 13 w 18"/>
                <a:gd name="T21" fmla="*/ 18 h 36"/>
                <a:gd name="T22" fmla="*/ 2 w 18"/>
                <a:gd name="T23" fmla="*/ 10 h 36"/>
                <a:gd name="T24" fmla="*/ 2 w 18"/>
                <a:gd name="T25" fmla="*/ 4 h 36"/>
                <a:gd name="T26" fmla="*/ 3 w 18"/>
                <a:gd name="T27" fmla="*/ 1 h 36"/>
                <a:gd name="T28" fmla="*/ 5 w 18"/>
                <a:gd name="T29" fmla="*/ 4 h 36"/>
                <a:gd name="T30" fmla="*/ 7 w 18"/>
                <a:gd name="T31" fmla="*/ 15 h 36"/>
                <a:gd name="T32" fmla="*/ 9 w 18"/>
                <a:gd name="T33"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36">
                  <a:moveTo>
                    <a:pt x="9" y="15"/>
                  </a:moveTo>
                  <a:cubicBezTo>
                    <a:pt x="9" y="13"/>
                    <a:pt x="10" y="11"/>
                    <a:pt x="11" y="9"/>
                  </a:cubicBezTo>
                  <a:cubicBezTo>
                    <a:pt x="11" y="7"/>
                    <a:pt x="10" y="5"/>
                    <a:pt x="11" y="2"/>
                  </a:cubicBezTo>
                  <a:cubicBezTo>
                    <a:pt x="11" y="2"/>
                    <a:pt x="12" y="1"/>
                    <a:pt x="13" y="0"/>
                  </a:cubicBezTo>
                  <a:cubicBezTo>
                    <a:pt x="13" y="0"/>
                    <a:pt x="15" y="1"/>
                    <a:pt x="15" y="2"/>
                  </a:cubicBezTo>
                  <a:cubicBezTo>
                    <a:pt x="16" y="11"/>
                    <a:pt x="18" y="20"/>
                    <a:pt x="14" y="28"/>
                  </a:cubicBezTo>
                  <a:cubicBezTo>
                    <a:pt x="12" y="34"/>
                    <a:pt x="5" y="36"/>
                    <a:pt x="1" y="32"/>
                  </a:cubicBezTo>
                  <a:cubicBezTo>
                    <a:pt x="0" y="31"/>
                    <a:pt x="0" y="29"/>
                    <a:pt x="0" y="27"/>
                  </a:cubicBezTo>
                  <a:cubicBezTo>
                    <a:pt x="1" y="28"/>
                    <a:pt x="2" y="28"/>
                    <a:pt x="3" y="29"/>
                  </a:cubicBezTo>
                  <a:cubicBezTo>
                    <a:pt x="6" y="31"/>
                    <a:pt x="9" y="30"/>
                    <a:pt x="11" y="27"/>
                  </a:cubicBezTo>
                  <a:cubicBezTo>
                    <a:pt x="12" y="24"/>
                    <a:pt x="12" y="21"/>
                    <a:pt x="13" y="18"/>
                  </a:cubicBezTo>
                  <a:cubicBezTo>
                    <a:pt x="5" y="19"/>
                    <a:pt x="3" y="18"/>
                    <a:pt x="2" y="10"/>
                  </a:cubicBezTo>
                  <a:cubicBezTo>
                    <a:pt x="2" y="8"/>
                    <a:pt x="1" y="6"/>
                    <a:pt x="2" y="4"/>
                  </a:cubicBezTo>
                  <a:cubicBezTo>
                    <a:pt x="2" y="3"/>
                    <a:pt x="3" y="2"/>
                    <a:pt x="3" y="1"/>
                  </a:cubicBezTo>
                  <a:cubicBezTo>
                    <a:pt x="4" y="2"/>
                    <a:pt x="5" y="3"/>
                    <a:pt x="5" y="4"/>
                  </a:cubicBezTo>
                  <a:cubicBezTo>
                    <a:pt x="6" y="7"/>
                    <a:pt x="6" y="11"/>
                    <a:pt x="7" y="15"/>
                  </a:cubicBezTo>
                  <a:cubicBezTo>
                    <a:pt x="8" y="15"/>
                    <a:pt x="8" y="15"/>
                    <a:pt x="9"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13">
              <a:extLst>
                <a:ext uri="{FF2B5EF4-FFF2-40B4-BE49-F238E27FC236}">
                  <a16:creationId xmlns:a16="http://schemas.microsoft.com/office/drawing/2014/main" id="{61978B12-7E1A-F09E-B7F5-8405E35400FD}"/>
                </a:ext>
              </a:extLst>
            </p:cNvPr>
            <p:cNvSpPr>
              <a:spLocks/>
            </p:cNvSpPr>
            <p:nvPr/>
          </p:nvSpPr>
          <p:spPr bwMode="auto">
            <a:xfrm>
              <a:off x="1005" y="2159"/>
              <a:ext cx="95" cy="219"/>
            </a:xfrm>
            <a:custGeom>
              <a:avLst/>
              <a:gdLst>
                <a:gd name="T0" fmla="*/ 11 w 16"/>
                <a:gd name="T1" fmla="*/ 19 h 37"/>
                <a:gd name="T2" fmla="*/ 4 w 16"/>
                <a:gd name="T3" fmla="*/ 31 h 37"/>
                <a:gd name="T4" fmla="*/ 1 w 16"/>
                <a:gd name="T5" fmla="*/ 37 h 37"/>
                <a:gd name="T6" fmla="*/ 0 w 16"/>
                <a:gd name="T7" fmla="*/ 30 h 37"/>
                <a:gd name="T8" fmla="*/ 5 w 16"/>
                <a:gd name="T9" fmla="*/ 3 h 37"/>
                <a:gd name="T10" fmla="*/ 8 w 16"/>
                <a:gd name="T11" fmla="*/ 0 h 37"/>
                <a:gd name="T12" fmla="*/ 9 w 16"/>
                <a:gd name="T13" fmla="*/ 4 h 37"/>
                <a:gd name="T14" fmla="*/ 7 w 16"/>
                <a:gd name="T15" fmla="*/ 16 h 37"/>
                <a:gd name="T16" fmla="*/ 14 w 16"/>
                <a:gd name="T17" fmla="*/ 17 h 37"/>
                <a:gd name="T18" fmla="*/ 16 w 16"/>
                <a:gd name="T19" fmla="*/ 24 h 37"/>
                <a:gd name="T20" fmla="*/ 14 w 16"/>
                <a:gd name="T21" fmla="*/ 35 h 37"/>
                <a:gd name="T22" fmla="*/ 12 w 16"/>
                <a:gd name="T23" fmla="*/ 37 h 37"/>
                <a:gd name="T24" fmla="*/ 11 w 16"/>
                <a:gd name="T25" fmla="*/ 35 h 37"/>
                <a:gd name="T26" fmla="*/ 12 w 16"/>
                <a:gd name="T27" fmla="*/ 23 h 37"/>
                <a:gd name="T28" fmla="*/ 11 w 16"/>
                <a:gd name="T29"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37">
                  <a:moveTo>
                    <a:pt x="11" y="19"/>
                  </a:moveTo>
                  <a:cubicBezTo>
                    <a:pt x="6" y="22"/>
                    <a:pt x="6" y="27"/>
                    <a:pt x="4" y="31"/>
                  </a:cubicBezTo>
                  <a:cubicBezTo>
                    <a:pt x="4" y="33"/>
                    <a:pt x="2" y="35"/>
                    <a:pt x="1" y="37"/>
                  </a:cubicBezTo>
                  <a:cubicBezTo>
                    <a:pt x="1" y="35"/>
                    <a:pt x="0" y="33"/>
                    <a:pt x="0" y="30"/>
                  </a:cubicBezTo>
                  <a:cubicBezTo>
                    <a:pt x="2" y="21"/>
                    <a:pt x="3" y="12"/>
                    <a:pt x="5" y="3"/>
                  </a:cubicBezTo>
                  <a:cubicBezTo>
                    <a:pt x="5" y="2"/>
                    <a:pt x="7" y="1"/>
                    <a:pt x="8" y="0"/>
                  </a:cubicBezTo>
                  <a:cubicBezTo>
                    <a:pt x="8" y="1"/>
                    <a:pt x="9" y="3"/>
                    <a:pt x="9" y="4"/>
                  </a:cubicBezTo>
                  <a:cubicBezTo>
                    <a:pt x="8" y="8"/>
                    <a:pt x="8" y="12"/>
                    <a:pt x="7" y="16"/>
                  </a:cubicBezTo>
                  <a:cubicBezTo>
                    <a:pt x="10" y="16"/>
                    <a:pt x="13" y="16"/>
                    <a:pt x="14" y="17"/>
                  </a:cubicBezTo>
                  <a:cubicBezTo>
                    <a:pt x="15" y="19"/>
                    <a:pt x="16" y="22"/>
                    <a:pt x="16" y="24"/>
                  </a:cubicBezTo>
                  <a:cubicBezTo>
                    <a:pt x="16" y="28"/>
                    <a:pt x="15" y="31"/>
                    <a:pt x="14" y="35"/>
                  </a:cubicBezTo>
                  <a:cubicBezTo>
                    <a:pt x="14" y="36"/>
                    <a:pt x="13" y="36"/>
                    <a:pt x="12" y="37"/>
                  </a:cubicBezTo>
                  <a:cubicBezTo>
                    <a:pt x="12" y="36"/>
                    <a:pt x="11" y="35"/>
                    <a:pt x="11" y="35"/>
                  </a:cubicBezTo>
                  <a:cubicBezTo>
                    <a:pt x="11" y="31"/>
                    <a:pt x="11" y="27"/>
                    <a:pt x="12" y="23"/>
                  </a:cubicBezTo>
                  <a:cubicBezTo>
                    <a:pt x="12" y="22"/>
                    <a:pt x="12" y="21"/>
                    <a:pt x="1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14">
              <a:extLst>
                <a:ext uri="{FF2B5EF4-FFF2-40B4-BE49-F238E27FC236}">
                  <a16:creationId xmlns:a16="http://schemas.microsoft.com/office/drawing/2014/main" id="{4486EA2A-1120-AEC5-7799-4C4798C0C66D}"/>
                </a:ext>
              </a:extLst>
            </p:cNvPr>
            <p:cNvSpPr>
              <a:spLocks noEditPoints="1"/>
            </p:cNvSpPr>
            <p:nvPr/>
          </p:nvSpPr>
          <p:spPr bwMode="auto">
            <a:xfrm>
              <a:off x="1379" y="2260"/>
              <a:ext cx="124" cy="136"/>
            </a:xfrm>
            <a:custGeom>
              <a:avLst/>
              <a:gdLst>
                <a:gd name="T0" fmla="*/ 5 w 21"/>
                <a:gd name="T1" fmla="*/ 15 h 23"/>
                <a:gd name="T2" fmla="*/ 12 w 21"/>
                <a:gd name="T3" fmla="*/ 18 h 23"/>
                <a:gd name="T4" fmla="*/ 18 w 21"/>
                <a:gd name="T5" fmla="*/ 15 h 23"/>
                <a:gd name="T6" fmla="*/ 21 w 21"/>
                <a:gd name="T7" fmla="*/ 16 h 23"/>
                <a:gd name="T8" fmla="*/ 20 w 21"/>
                <a:gd name="T9" fmla="*/ 18 h 23"/>
                <a:gd name="T10" fmla="*/ 5 w 21"/>
                <a:gd name="T11" fmla="*/ 21 h 23"/>
                <a:gd name="T12" fmla="*/ 2 w 21"/>
                <a:gd name="T13" fmla="*/ 8 h 23"/>
                <a:gd name="T14" fmla="*/ 15 w 21"/>
                <a:gd name="T15" fmla="*/ 1 h 23"/>
                <a:gd name="T16" fmla="*/ 18 w 21"/>
                <a:gd name="T17" fmla="*/ 5 h 23"/>
                <a:gd name="T18" fmla="*/ 17 w 21"/>
                <a:gd name="T19" fmla="*/ 10 h 23"/>
                <a:gd name="T20" fmla="*/ 5 w 21"/>
                <a:gd name="T21" fmla="*/ 15 h 23"/>
                <a:gd name="T22" fmla="*/ 6 w 21"/>
                <a:gd name="T23" fmla="*/ 8 h 23"/>
                <a:gd name="T24" fmla="*/ 7 w 21"/>
                <a:gd name="T25" fmla="*/ 10 h 23"/>
                <a:gd name="T26" fmla="*/ 15 w 21"/>
                <a:gd name="T27" fmla="*/ 7 h 23"/>
                <a:gd name="T28" fmla="*/ 14 w 21"/>
                <a:gd name="T29" fmla="*/ 5 h 23"/>
                <a:gd name="T30" fmla="*/ 6 w 21"/>
                <a:gd name="T31" fmla="*/ 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3">
                  <a:moveTo>
                    <a:pt x="5" y="15"/>
                  </a:moveTo>
                  <a:cubicBezTo>
                    <a:pt x="6" y="18"/>
                    <a:pt x="9" y="19"/>
                    <a:pt x="12" y="18"/>
                  </a:cubicBezTo>
                  <a:cubicBezTo>
                    <a:pt x="14" y="17"/>
                    <a:pt x="16" y="16"/>
                    <a:pt x="18" y="15"/>
                  </a:cubicBezTo>
                  <a:cubicBezTo>
                    <a:pt x="19" y="15"/>
                    <a:pt x="20" y="15"/>
                    <a:pt x="21" y="16"/>
                  </a:cubicBezTo>
                  <a:cubicBezTo>
                    <a:pt x="21" y="16"/>
                    <a:pt x="21" y="17"/>
                    <a:pt x="20" y="18"/>
                  </a:cubicBezTo>
                  <a:cubicBezTo>
                    <a:pt x="18" y="22"/>
                    <a:pt x="9" y="23"/>
                    <a:pt x="5" y="21"/>
                  </a:cubicBezTo>
                  <a:cubicBezTo>
                    <a:pt x="1" y="18"/>
                    <a:pt x="0" y="13"/>
                    <a:pt x="2" y="8"/>
                  </a:cubicBezTo>
                  <a:cubicBezTo>
                    <a:pt x="4" y="3"/>
                    <a:pt x="10" y="0"/>
                    <a:pt x="15" y="1"/>
                  </a:cubicBezTo>
                  <a:cubicBezTo>
                    <a:pt x="16" y="2"/>
                    <a:pt x="18" y="4"/>
                    <a:pt x="18" y="5"/>
                  </a:cubicBezTo>
                  <a:cubicBezTo>
                    <a:pt x="19" y="6"/>
                    <a:pt x="18" y="9"/>
                    <a:pt x="17" y="10"/>
                  </a:cubicBezTo>
                  <a:cubicBezTo>
                    <a:pt x="13" y="12"/>
                    <a:pt x="10" y="13"/>
                    <a:pt x="5" y="15"/>
                  </a:cubicBezTo>
                  <a:close/>
                  <a:moveTo>
                    <a:pt x="6" y="8"/>
                  </a:moveTo>
                  <a:cubicBezTo>
                    <a:pt x="6" y="9"/>
                    <a:pt x="7" y="9"/>
                    <a:pt x="7" y="10"/>
                  </a:cubicBezTo>
                  <a:cubicBezTo>
                    <a:pt x="10" y="9"/>
                    <a:pt x="12" y="8"/>
                    <a:pt x="15" y="7"/>
                  </a:cubicBezTo>
                  <a:cubicBezTo>
                    <a:pt x="15" y="6"/>
                    <a:pt x="14" y="5"/>
                    <a:pt x="14" y="5"/>
                  </a:cubicBezTo>
                  <a:cubicBezTo>
                    <a:pt x="11" y="6"/>
                    <a:pt x="9" y="7"/>
                    <a:pt x="6"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15">
              <a:extLst>
                <a:ext uri="{FF2B5EF4-FFF2-40B4-BE49-F238E27FC236}">
                  <a16:creationId xmlns:a16="http://schemas.microsoft.com/office/drawing/2014/main" id="{2E8AD838-96B5-7D1E-5707-DB9B7AC8D24F}"/>
                </a:ext>
              </a:extLst>
            </p:cNvPr>
            <p:cNvSpPr>
              <a:spLocks/>
            </p:cNvSpPr>
            <p:nvPr/>
          </p:nvSpPr>
          <p:spPr bwMode="auto">
            <a:xfrm>
              <a:off x="1248" y="2265"/>
              <a:ext cx="113" cy="131"/>
            </a:xfrm>
            <a:custGeom>
              <a:avLst/>
              <a:gdLst>
                <a:gd name="T0" fmla="*/ 9 w 19"/>
                <a:gd name="T1" fmla="*/ 2 h 22"/>
                <a:gd name="T2" fmla="*/ 18 w 19"/>
                <a:gd name="T3" fmla="*/ 11 h 22"/>
                <a:gd name="T4" fmla="*/ 17 w 19"/>
                <a:gd name="T5" fmla="*/ 20 h 22"/>
                <a:gd name="T6" fmla="*/ 15 w 19"/>
                <a:gd name="T7" fmla="*/ 22 h 22"/>
                <a:gd name="T8" fmla="*/ 13 w 19"/>
                <a:gd name="T9" fmla="*/ 19 h 22"/>
                <a:gd name="T10" fmla="*/ 14 w 19"/>
                <a:gd name="T11" fmla="*/ 10 h 22"/>
                <a:gd name="T12" fmla="*/ 13 w 19"/>
                <a:gd name="T13" fmla="*/ 6 h 22"/>
                <a:gd name="T14" fmla="*/ 9 w 19"/>
                <a:gd name="T15" fmla="*/ 7 h 22"/>
                <a:gd name="T16" fmla="*/ 5 w 19"/>
                <a:gd name="T17" fmla="*/ 16 h 22"/>
                <a:gd name="T18" fmla="*/ 4 w 19"/>
                <a:gd name="T19" fmla="*/ 20 h 22"/>
                <a:gd name="T20" fmla="*/ 1 w 19"/>
                <a:gd name="T21" fmla="*/ 21 h 22"/>
                <a:gd name="T22" fmla="*/ 0 w 19"/>
                <a:gd name="T23" fmla="*/ 19 h 22"/>
                <a:gd name="T24" fmla="*/ 3 w 19"/>
                <a:gd name="T25" fmla="*/ 2 h 22"/>
                <a:gd name="T26" fmla="*/ 4 w 19"/>
                <a:gd name="T27" fmla="*/ 0 h 22"/>
                <a:gd name="T28" fmla="*/ 9 w 19"/>
                <a:gd name="T2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22">
                  <a:moveTo>
                    <a:pt x="9" y="2"/>
                  </a:moveTo>
                  <a:cubicBezTo>
                    <a:pt x="15" y="0"/>
                    <a:pt x="19" y="2"/>
                    <a:pt x="18" y="11"/>
                  </a:cubicBezTo>
                  <a:cubicBezTo>
                    <a:pt x="18" y="14"/>
                    <a:pt x="18" y="17"/>
                    <a:pt x="17" y="20"/>
                  </a:cubicBezTo>
                  <a:cubicBezTo>
                    <a:pt x="17" y="20"/>
                    <a:pt x="16" y="21"/>
                    <a:pt x="15" y="22"/>
                  </a:cubicBezTo>
                  <a:cubicBezTo>
                    <a:pt x="14" y="21"/>
                    <a:pt x="13" y="20"/>
                    <a:pt x="13" y="19"/>
                  </a:cubicBezTo>
                  <a:cubicBezTo>
                    <a:pt x="13" y="16"/>
                    <a:pt x="14" y="13"/>
                    <a:pt x="14" y="10"/>
                  </a:cubicBezTo>
                  <a:cubicBezTo>
                    <a:pt x="14" y="8"/>
                    <a:pt x="14" y="6"/>
                    <a:pt x="13" y="6"/>
                  </a:cubicBezTo>
                  <a:cubicBezTo>
                    <a:pt x="12" y="6"/>
                    <a:pt x="10" y="6"/>
                    <a:pt x="9" y="7"/>
                  </a:cubicBezTo>
                  <a:cubicBezTo>
                    <a:pt x="7" y="10"/>
                    <a:pt x="6" y="13"/>
                    <a:pt x="5" y="16"/>
                  </a:cubicBezTo>
                  <a:cubicBezTo>
                    <a:pt x="4" y="18"/>
                    <a:pt x="4" y="19"/>
                    <a:pt x="4" y="20"/>
                  </a:cubicBezTo>
                  <a:cubicBezTo>
                    <a:pt x="3" y="21"/>
                    <a:pt x="2" y="21"/>
                    <a:pt x="1" y="21"/>
                  </a:cubicBezTo>
                  <a:cubicBezTo>
                    <a:pt x="1" y="21"/>
                    <a:pt x="0" y="20"/>
                    <a:pt x="0" y="19"/>
                  </a:cubicBezTo>
                  <a:cubicBezTo>
                    <a:pt x="1" y="14"/>
                    <a:pt x="2" y="8"/>
                    <a:pt x="3" y="2"/>
                  </a:cubicBezTo>
                  <a:cubicBezTo>
                    <a:pt x="3" y="1"/>
                    <a:pt x="4" y="0"/>
                    <a:pt x="4" y="0"/>
                  </a:cubicBezTo>
                  <a:cubicBezTo>
                    <a:pt x="6" y="1"/>
                    <a:pt x="7" y="1"/>
                    <a:pt x="9"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16">
              <a:extLst>
                <a:ext uri="{FF2B5EF4-FFF2-40B4-BE49-F238E27FC236}">
                  <a16:creationId xmlns:a16="http://schemas.microsoft.com/office/drawing/2014/main" id="{EBF2C2A3-0053-9768-FC0D-4FA81DB0F965}"/>
                </a:ext>
              </a:extLst>
            </p:cNvPr>
            <p:cNvSpPr>
              <a:spLocks noEditPoints="1"/>
            </p:cNvSpPr>
            <p:nvPr/>
          </p:nvSpPr>
          <p:spPr bwMode="auto">
            <a:xfrm>
              <a:off x="1124" y="2271"/>
              <a:ext cx="95" cy="113"/>
            </a:xfrm>
            <a:custGeom>
              <a:avLst/>
              <a:gdLst>
                <a:gd name="T0" fmla="*/ 16 w 16"/>
                <a:gd name="T1" fmla="*/ 9 h 19"/>
                <a:gd name="T2" fmla="*/ 8 w 16"/>
                <a:gd name="T3" fmla="*/ 19 h 19"/>
                <a:gd name="T4" fmla="*/ 1 w 16"/>
                <a:gd name="T5" fmla="*/ 10 h 19"/>
                <a:gd name="T6" fmla="*/ 9 w 16"/>
                <a:gd name="T7" fmla="*/ 0 h 19"/>
                <a:gd name="T8" fmla="*/ 16 w 16"/>
                <a:gd name="T9" fmla="*/ 9 h 19"/>
                <a:gd name="T10" fmla="*/ 14 w 16"/>
                <a:gd name="T11" fmla="*/ 8 h 19"/>
                <a:gd name="T12" fmla="*/ 9 w 16"/>
                <a:gd name="T13" fmla="*/ 5 h 19"/>
                <a:gd name="T14" fmla="*/ 5 w 16"/>
                <a:gd name="T15" fmla="*/ 10 h 19"/>
                <a:gd name="T16" fmla="*/ 8 w 16"/>
                <a:gd name="T17" fmla="*/ 14 h 19"/>
                <a:gd name="T18" fmla="*/ 14 w 16"/>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9">
                  <a:moveTo>
                    <a:pt x="16" y="9"/>
                  </a:moveTo>
                  <a:cubicBezTo>
                    <a:pt x="16" y="15"/>
                    <a:pt x="12" y="19"/>
                    <a:pt x="8" y="19"/>
                  </a:cubicBezTo>
                  <a:cubicBezTo>
                    <a:pt x="3" y="19"/>
                    <a:pt x="0" y="15"/>
                    <a:pt x="1" y="10"/>
                  </a:cubicBezTo>
                  <a:cubicBezTo>
                    <a:pt x="1" y="5"/>
                    <a:pt x="5" y="0"/>
                    <a:pt x="9" y="0"/>
                  </a:cubicBezTo>
                  <a:cubicBezTo>
                    <a:pt x="13" y="0"/>
                    <a:pt x="16" y="4"/>
                    <a:pt x="16" y="9"/>
                  </a:cubicBezTo>
                  <a:close/>
                  <a:moveTo>
                    <a:pt x="14" y="8"/>
                  </a:moveTo>
                  <a:cubicBezTo>
                    <a:pt x="11" y="6"/>
                    <a:pt x="10" y="4"/>
                    <a:pt x="9" y="5"/>
                  </a:cubicBezTo>
                  <a:cubicBezTo>
                    <a:pt x="5" y="5"/>
                    <a:pt x="5" y="7"/>
                    <a:pt x="5" y="10"/>
                  </a:cubicBezTo>
                  <a:cubicBezTo>
                    <a:pt x="5" y="12"/>
                    <a:pt x="5" y="15"/>
                    <a:pt x="8" y="14"/>
                  </a:cubicBezTo>
                  <a:cubicBezTo>
                    <a:pt x="10" y="14"/>
                    <a:pt x="11" y="11"/>
                    <a:pt x="1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29113902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TextBox 138">
            <a:extLst>
              <a:ext uri="{FF2B5EF4-FFF2-40B4-BE49-F238E27FC236}">
                <a16:creationId xmlns:a16="http://schemas.microsoft.com/office/drawing/2014/main" id="{C9E1F255-778D-4B23-A595-130B805A104C}"/>
              </a:ext>
            </a:extLst>
          </p:cNvPr>
          <p:cNvSpPr txBox="1"/>
          <p:nvPr/>
        </p:nvSpPr>
        <p:spPr>
          <a:xfrm>
            <a:off x="593436" y="379791"/>
            <a:ext cx="12192000" cy="584775"/>
          </a:xfrm>
          <a:prstGeom prst="rect">
            <a:avLst/>
          </a:prstGeom>
          <a:noFill/>
        </p:spPr>
        <p:txBody>
          <a:bodyPr wrap="square" rtlCol="0">
            <a:spAutoFit/>
          </a:bodyPr>
          <a:lstStyle/>
          <a:p>
            <a:pPr algn="ctr"/>
            <a:r>
              <a:rPr lang="fa-IR" sz="3200" dirty="0">
                <a:solidFill>
                  <a:schemeClr val="tx1">
                    <a:lumMod val="95000"/>
                    <a:lumOff val="5000"/>
                  </a:schemeClr>
                </a:solidFill>
                <a:latin typeface="Georgia" panose="02040502050405020303" pitchFamily="18" charset="0"/>
                <a:cs typeface="B Nazanin" panose="00000400000000000000" pitchFamily="2" charset="-78"/>
              </a:rPr>
              <a:t>قالب های ارائه پاورپوینت زنبور عسل</a:t>
            </a:r>
            <a:endParaRPr lang="ko-KR" altLang="en-US" sz="32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144" name="Group 143">
            <a:extLst>
              <a:ext uri="{FF2B5EF4-FFF2-40B4-BE49-F238E27FC236}">
                <a16:creationId xmlns:a16="http://schemas.microsoft.com/office/drawing/2014/main" id="{1700C733-AB8C-4471-9520-17B9A0EC86F0}"/>
              </a:ext>
            </a:extLst>
          </p:cNvPr>
          <p:cNvGrpSpPr/>
          <p:nvPr/>
        </p:nvGrpSpPr>
        <p:grpSpPr>
          <a:xfrm>
            <a:off x="593436" y="1896547"/>
            <a:ext cx="11005128" cy="3064906"/>
            <a:chOff x="593436" y="1891572"/>
            <a:chExt cx="11005128" cy="3064906"/>
          </a:xfrm>
        </p:grpSpPr>
        <p:sp>
          <p:nvSpPr>
            <p:cNvPr id="5" name="Google Shape;18806;p64">
              <a:extLst>
                <a:ext uri="{FF2B5EF4-FFF2-40B4-BE49-F238E27FC236}">
                  <a16:creationId xmlns:a16="http://schemas.microsoft.com/office/drawing/2014/main" id="{C567D14D-7106-4515-B050-B1FC9F750F86}"/>
                </a:ext>
              </a:extLst>
            </p:cNvPr>
            <p:cNvSpPr/>
            <p:nvPr/>
          </p:nvSpPr>
          <p:spPr>
            <a:xfrm>
              <a:off x="593436" y="3732434"/>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مرحله 1</a:t>
              </a:r>
              <a:endParaRPr sz="1800" b="1" dirty="0">
                <a:solidFill>
                  <a:schemeClr val="lt1"/>
                </a:solidFill>
                <a:latin typeface="Georgia Pro Cond" panose="02040506050405020303" pitchFamily="18" charset="0"/>
                <a:ea typeface="Poppins ExtraBold"/>
                <a:cs typeface="B Nazanin" panose="00000400000000000000" pitchFamily="2" charset="-78"/>
                <a:sym typeface="Poppins ExtraBold"/>
              </a:endParaRPr>
            </a:p>
          </p:txBody>
        </p:sp>
        <p:sp>
          <p:nvSpPr>
            <p:cNvPr id="7" name="Google Shape;18808;p64">
              <a:extLst>
                <a:ext uri="{FF2B5EF4-FFF2-40B4-BE49-F238E27FC236}">
                  <a16:creationId xmlns:a16="http://schemas.microsoft.com/office/drawing/2014/main" id="{A196B7F0-7C93-4EBD-8132-B8A58BA77604}"/>
                </a:ext>
              </a:extLst>
            </p:cNvPr>
            <p:cNvSpPr/>
            <p:nvPr/>
          </p:nvSpPr>
          <p:spPr>
            <a:xfrm>
              <a:off x="6251158" y="3732434"/>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مرحله</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b="1" dirty="0">
                  <a:solidFill>
                    <a:schemeClr val="lt1"/>
                  </a:solidFill>
                  <a:latin typeface="Georgia Pro Cond" panose="02040506050405020303" pitchFamily="18" charset="0"/>
                  <a:cs typeface="B Nazanin" panose="00000400000000000000" pitchFamily="2" charset="-78"/>
                  <a:sym typeface="Poppins ExtraBold"/>
                </a:rPr>
                <a:t>3</a:t>
              </a:r>
              <a:endParaRPr b="1" dirty="0">
                <a:solidFill>
                  <a:schemeClr val="lt1"/>
                </a:solidFill>
                <a:latin typeface="Georgia Pro Cond" panose="02040506050405020303" pitchFamily="18" charset="0"/>
                <a:cs typeface="B Nazanin" panose="00000400000000000000" pitchFamily="2" charset="-78"/>
                <a:sym typeface="Poppins ExtraBold"/>
              </a:endParaRPr>
            </a:p>
          </p:txBody>
        </p:sp>
        <p:sp>
          <p:nvSpPr>
            <p:cNvPr id="9" name="Google Shape;18810;p64">
              <a:extLst>
                <a:ext uri="{FF2B5EF4-FFF2-40B4-BE49-F238E27FC236}">
                  <a16:creationId xmlns:a16="http://schemas.microsoft.com/office/drawing/2014/main" id="{F59CB31D-B636-4EDB-9C4C-4D0C7F59C4EB}"/>
                </a:ext>
              </a:extLst>
            </p:cNvPr>
            <p:cNvSpPr/>
            <p:nvPr/>
          </p:nvSpPr>
          <p:spPr>
            <a:xfrm>
              <a:off x="3422297" y="2505227"/>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مرحله</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b="1" dirty="0">
                  <a:solidFill>
                    <a:schemeClr val="lt1"/>
                  </a:solidFill>
                  <a:latin typeface="Georgia Pro Cond" panose="02040506050405020303" pitchFamily="18" charset="0"/>
                  <a:cs typeface="B Nazanin" panose="00000400000000000000" pitchFamily="2" charset="-78"/>
                  <a:sym typeface="Poppins ExtraBold"/>
                </a:rPr>
                <a:t>2</a:t>
              </a:r>
              <a:endParaRPr b="1" dirty="0">
                <a:solidFill>
                  <a:schemeClr val="lt1"/>
                </a:solidFill>
                <a:latin typeface="Georgia Pro Cond" panose="02040506050405020303" pitchFamily="18" charset="0"/>
                <a:cs typeface="B Nazanin" panose="00000400000000000000" pitchFamily="2" charset="-78"/>
                <a:sym typeface="Poppins ExtraBold"/>
              </a:endParaRPr>
            </a:p>
          </p:txBody>
        </p:sp>
        <p:sp>
          <p:nvSpPr>
            <p:cNvPr id="11" name="Google Shape;18812;p64">
              <a:extLst>
                <a:ext uri="{FF2B5EF4-FFF2-40B4-BE49-F238E27FC236}">
                  <a16:creationId xmlns:a16="http://schemas.microsoft.com/office/drawing/2014/main" id="{BB5A23C8-C4B8-46D6-A3B5-5B315EA358FD}"/>
                </a:ext>
              </a:extLst>
            </p:cNvPr>
            <p:cNvSpPr/>
            <p:nvPr/>
          </p:nvSpPr>
          <p:spPr>
            <a:xfrm>
              <a:off x="9080019" y="2505227"/>
              <a:ext cx="2518545" cy="617557"/>
            </a:xfrm>
            <a:prstGeom prst="roundRect">
              <a:avLst>
                <a:gd name="adj" fmla="val 50000"/>
              </a:avLst>
            </a:prstGeom>
            <a:solidFill>
              <a:srgbClr val="5D94E3"/>
            </a:solidFill>
            <a:ln>
              <a:noFill/>
            </a:ln>
          </p:spPr>
          <p:txBody>
            <a:bodyPr spcFirstLastPara="1" wrap="square" lIns="91425" tIns="91425" rIns="91425" bIns="91425" anchor="ctr" anchorCtr="0">
              <a:noAutofit/>
            </a:bodyPr>
            <a:lstStyle/>
            <a:p>
              <a:pPr lvl="0" algn="ctr"/>
              <a:r>
                <a:rPr lang="fa-IR" b="1" dirty="0">
                  <a:solidFill>
                    <a:schemeClr val="lt1"/>
                  </a:solidFill>
                  <a:latin typeface="Georgia" panose="02040502050405020303" pitchFamily="18" charset="0"/>
                  <a:ea typeface="Poppins ExtraBold"/>
                  <a:cs typeface="B Nazanin" panose="00000400000000000000" pitchFamily="2" charset="-78"/>
                  <a:sym typeface="Poppins ExtraBold"/>
                </a:rPr>
                <a:t>مرحله</a:t>
              </a:r>
              <a:r>
                <a:rPr lang="en" sz="1800" b="1" dirty="0">
                  <a:solidFill>
                    <a:schemeClr val="lt1"/>
                  </a:solidFill>
                  <a:latin typeface="Georgia" panose="02040502050405020303" pitchFamily="18" charset="0"/>
                  <a:ea typeface="Poppins ExtraBold"/>
                  <a:cs typeface="B Nazanin" panose="00000400000000000000" pitchFamily="2" charset="-78"/>
                  <a:sym typeface="Poppins ExtraBold"/>
                </a:rPr>
                <a:t> </a:t>
              </a:r>
              <a:r>
                <a:rPr lang="en" b="1" dirty="0">
                  <a:solidFill>
                    <a:schemeClr val="lt1"/>
                  </a:solidFill>
                  <a:latin typeface="Georgia Pro Cond" panose="02040506050405020303" pitchFamily="18" charset="0"/>
                  <a:cs typeface="B Nazanin" panose="00000400000000000000" pitchFamily="2" charset="-78"/>
                  <a:sym typeface="Poppins ExtraBold"/>
                </a:rPr>
                <a:t>4</a:t>
              </a:r>
              <a:endParaRPr b="1" dirty="0">
                <a:solidFill>
                  <a:schemeClr val="lt1"/>
                </a:solidFill>
                <a:latin typeface="Georgia Pro Cond" panose="02040506050405020303" pitchFamily="18" charset="0"/>
                <a:cs typeface="B Nazanin" panose="00000400000000000000" pitchFamily="2" charset="-78"/>
                <a:sym typeface="Poppins ExtraBold"/>
              </a:endParaRPr>
            </a:p>
          </p:txBody>
        </p:sp>
        <p:cxnSp>
          <p:nvCxnSpPr>
            <p:cNvPr id="13" name="Google Shape;18814;p64">
              <a:extLst>
                <a:ext uri="{FF2B5EF4-FFF2-40B4-BE49-F238E27FC236}">
                  <a16:creationId xmlns:a16="http://schemas.microsoft.com/office/drawing/2014/main" id="{BB4755BB-F6A9-44BF-8F3F-45DA0E1EB2BA}"/>
                </a:ext>
              </a:extLst>
            </p:cNvPr>
            <p:cNvCxnSpPr>
              <a:cxnSpLocks/>
              <a:stCxn id="5" idx="3"/>
              <a:endCxn id="9" idx="1"/>
            </p:cNvCxnSpPr>
            <p:nvPr/>
          </p:nvCxnSpPr>
          <p:spPr>
            <a:xfrm flipV="1">
              <a:off x="3111981"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cxnSp>
          <p:nvCxnSpPr>
            <p:cNvPr id="14" name="Google Shape;18815;p64">
              <a:extLst>
                <a:ext uri="{FF2B5EF4-FFF2-40B4-BE49-F238E27FC236}">
                  <a16:creationId xmlns:a16="http://schemas.microsoft.com/office/drawing/2014/main" id="{B6C57F6A-FF09-475B-BA1C-8DB757AE16B9}"/>
                </a:ext>
              </a:extLst>
            </p:cNvPr>
            <p:cNvCxnSpPr>
              <a:cxnSpLocks/>
              <a:stCxn id="9" idx="3"/>
              <a:endCxn id="7" idx="1"/>
            </p:cNvCxnSpPr>
            <p:nvPr/>
          </p:nvCxnSpPr>
          <p:spPr>
            <a:xfrm>
              <a:off x="5940842"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cxnSp>
          <p:nvCxnSpPr>
            <p:cNvPr id="15" name="Google Shape;18816;p64">
              <a:extLst>
                <a:ext uri="{FF2B5EF4-FFF2-40B4-BE49-F238E27FC236}">
                  <a16:creationId xmlns:a16="http://schemas.microsoft.com/office/drawing/2014/main" id="{26B20E26-C0AE-4F6A-BC30-B555D644ADC5}"/>
                </a:ext>
              </a:extLst>
            </p:cNvPr>
            <p:cNvCxnSpPr>
              <a:cxnSpLocks/>
              <a:stCxn id="7" idx="3"/>
              <a:endCxn id="11" idx="1"/>
            </p:cNvCxnSpPr>
            <p:nvPr/>
          </p:nvCxnSpPr>
          <p:spPr>
            <a:xfrm flipV="1">
              <a:off x="8769703" y="2814006"/>
              <a:ext cx="310316" cy="1227207"/>
            </a:xfrm>
            <a:prstGeom prst="curvedConnector3">
              <a:avLst>
                <a:gd name="adj1" fmla="val 50000"/>
              </a:avLst>
            </a:prstGeom>
            <a:noFill/>
            <a:ln w="9525" cap="flat" cmpd="sng">
              <a:solidFill>
                <a:schemeClr val="dk1"/>
              </a:solidFill>
              <a:prstDash val="solid"/>
              <a:round/>
              <a:headEnd type="oval" w="med" len="med"/>
              <a:tailEnd type="oval" w="med" len="med"/>
            </a:ln>
          </p:spPr>
        </p:cxnSp>
        <p:sp>
          <p:nvSpPr>
            <p:cNvPr id="127" name="Google Shape;18844;p64">
              <a:extLst>
                <a:ext uri="{FF2B5EF4-FFF2-40B4-BE49-F238E27FC236}">
                  <a16:creationId xmlns:a16="http://schemas.microsoft.com/office/drawing/2014/main" id="{30D09AA3-8F18-48CA-ADBD-0E45637E961F}"/>
                </a:ext>
              </a:extLst>
            </p:cNvPr>
            <p:cNvSpPr/>
            <p:nvPr/>
          </p:nvSpPr>
          <p:spPr>
            <a:xfrm>
              <a:off x="9942731" y="4035002"/>
              <a:ext cx="88" cy="47411"/>
            </a:xfrm>
            <a:custGeom>
              <a:avLst/>
              <a:gdLst/>
              <a:ahLst/>
              <a:cxnLst/>
              <a:rect l="l" t="t" r="r" b="b"/>
              <a:pathLst>
                <a:path w="1" h="573" fill="none" extrusionOk="0">
                  <a:moveTo>
                    <a:pt x="1" y="1"/>
                  </a:moveTo>
                  <a:lnTo>
                    <a:pt x="1" y="572"/>
                  </a:lnTo>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7" name="Google Shape;18892;p64">
              <a:extLst>
                <a:ext uri="{FF2B5EF4-FFF2-40B4-BE49-F238E27FC236}">
                  <a16:creationId xmlns:a16="http://schemas.microsoft.com/office/drawing/2014/main" id="{BB421213-B2FB-4E14-A92E-EFB6A8600F6C}"/>
                </a:ext>
              </a:extLst>
            </p:cNvPr>
            <p:cNvSpPr/>
            <p:nvPr/>
          </p:nvSpPr>
          <p:spPr>
            <a:xfrm>
              <a:off x="4450502" y="3589712"/>
              <a:ext cx="140995" cy="104547"/>
            </a:xfrm>
            <a:custGeom>
              <a:avLst/>
              <a:gdLst/>
              <a:ahLst/>
              <a:cxnLst/>
              <a:rect l="l" t="t" r="r" b="b"/>
              <a:pathLst>
                <a:path w="1715" h="1239" extrusionOk="0">
                  <a:moveTo>
                    <a:pt x="0" y="1"/>
                  </a:moveTo>
                  <a:lnTo>
                    <a:pt x="1262" y="1239"/>
                  </a:lnTo>
                  <a:lnTo>
                    <a:pt x="1715" y="763"/>
                  </a:lnTo>
                  <a:lnTo>
                    <a:pt x="1024" y="48"/>
                  </a:lnTo>
                  <a:cubicBezTo>
                    <a:pt x="977" y="24"/>
                    <a:pt x="905" y="1"/>
                    <a:pt x="857" y="1"/>
                  </a:cubicBezTo>
                  <a:close/>
                </a:path>
              </a:pathLst>
            </a:custGeom>
            <a:solidFill>
              <a:srgbClr val="15024C">
                <a:alpha val="44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9" name="Google Shape;18903;p64">
              <a:extLst>
                <a:ext uri="{FF2B5EF4-FFF2-40B4-BE49-F238E27FC236}">
                  <a16:creationId xmlns:a16="http://schemas.microsoft.com/office/drawing/2014/main" id="{F9D5C9F4-DA42-447B-8B79-1CEE6F8CC10A}"/>
                </a:ext>
              </a:extLst>
            </p:cNvPr>
            <p:cNvGrpSpPr/>
            <p:nvPr/>
          </p:nvGrpSpPr>
          <p:grpSpPr>
            <a:xfrm>
              <a:off x="1592538" y="2885118"/>
              <a:ext cx="392181" cy="246928"/>
              <a:chOff x="1490763" y="2484390"/>
              <a:chExt cx="267865" cy="168655"/>
            </a:xfrm>
          </p:grpSpPr>
          <p:sp>
            <p:nvSpPr>
              <p:cNvPr id="32" name="Google Shape;18916;p64">
                <a:extLst>
                  <a:ext uri="{FF2B5EF4-FFF2-40B4-BE49-F238E27FC236}">
                    <a16:creationId xmlns:a16="http://schemas.microsoft.com/office/drawing/2014/main" id="{CCD198F1-DE98-4FD9-B77C-CC70B0C16A2E}"/>
                  </a:ext>
                </a:extLst>
              </p:cNvPr>
              <p:cNvSpPr/>
              <p:nvPr/>
            </p:nvSpPr>
            <p:spPr>
              <a:xfrm>
                <a:off x="1718223" y="2609017"/>
                <a:ext cx="40405" cy="44028"/>
              </a:xfrm>
              <a:custGeom>
                <a:avLst/>
                <a:gdLst/>
                <a:ahLst/>
                <a:cxnLst/>
                <a:rect l="l" t="t" r="r" b="b"/>
                <a:pathLst>
                  <a:path w="715" h="715" extrusionOk="0">
                    <a:moveTo>
                      <a:pt x="72" y="0"/>
                    </a:moveTo>
                    <a:cubicBezTo>
                      <a:pt x="24" y="0"/>
                      <a:pt x="0" y="48"/>
                      <a:pt x="0" y="72"/>
                    </a:cubicBezTo>
                    <a:lnTo>
                      <a:pt x="0" y="643"/>
                    </a:lnTo>
                    <a:cubicBezTo>
                      <a:pt x="0" y="691"/>
                      <a:pt x="24" y="715"/>
                      <a:pt x="72" y="715"/>
                    </a:cubicBezTo>
                    <a:lnTo>
                      <a:pt x="643" y="715"/>
                    </a:lnTo>
                    <a:cubicBezTo>
                      <a:pt x="667" y="715"/>
                      <a:pt x="715" y="691"/>
                      <a:pt x="715" y="643"/>
                    </a:cubicBezTo>
                    <a:lnTo>
                      <a:pt x="715" y="72"/>
                    </a:lnTo>
                    <a:cubicBezTo>
                      <a:pt x="715" y="48"/>
                      <a:pt x="667" y="0"/>
                      <a:pt x="6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 name="Google Shape;18917;p64">
                <a:extLst>
                  <a:ext uri="{FF2B5EF4-FFF2-40B4-BE49-F238E27FC236}">
                    <a16:creationId xmlns:a16="http://schemas.microsoft.com/office/drawing/2014/main" id="{5FC3DB6C-0568-4405-A37C-C0CA7301B9B4}"/>
                  </a:ext>
                </a:extLst>
              </p:cNvPr>
              <p:cNvSpPr/>
              <p:nvPr/>
            </p:nvSpPr>
            <p:spPr>
              <a:xfrm>
                <a:off x="1490763" y="2609017"/>
                <a:ext cx="40461" cy="44028"/>
              </a:xfrm>
              <a:custGeom>
                <a:avLst/>
                <a:gdLst/>
                <a:ahLst/>
                <a:cxnLst/>
                <a:rect l="l" t="t" r="r" b="b"/>
                <a:pathLst>
                  <a:path w="716" h="715" extrusionOk="0">
                    <a:moveTo>
                      <a:pt x="72" y="0"/>
                    </a:moveTo>
                    <a:cubicBezTo>
                      <a:pt x="25" y="0"/>
                      <a:pt x="1" y="48"/>
                      <a:pt x="1" y="72"/>
                    </a:cubicBezTo>
                    <a:lnTo>
                      <a:pt x="1" y="643"/>
                    </a:lnTo>
                    <a:cubicBezTo>
                      <a:pt x="1" y="691"/>
                      <a:pt x="25" y="715"/>
                      <a:pt x="72" y="715"/>
                    </a:cubicBezTo>
                    <a:lnTo>
                      <a:pt x="644" y="715"/>
                    </a:lnTo>
                    <a:cubicBezTo>
                      <a:pt x="691" y="715"/>
                      <a:pt x="715" y="691"/>
                      <a:pt x="715" y="643"/>
                    </a:cubicBezTo>
                    <a:lnTo>
                      <a:pt x="715" y="72"/>
                    </a:lnTo>
                    <a:cubicBezTo>
                      <a:pt x="715" y="48"/>
                      <a:pt x="691" y="0"/>
                      <a:pt x="64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 name="Google Shape;18918;p64">
                <a:extLst>
                  <a:ext uri="{FF2B5EF4-FFF2-40B4-BE49-F238E27FC236}">
                    <a16:creationId xmlns:a16="http://schemas.microsoft.com/office/drawing/2014/main" id="{A67F00B5-C52D-4A21-87AE-8A01EE018B4B}"/>
                  </a:ext>
                </a:extLst>
              </p:cNvPr>
              <p:cNvSpPr/>
              <p:nvPr/>
            </p:nvSpPr>
            <p:spPr>
              <a:xfrm>
                <a:off x="1603843" y="2484390"/>
                <a:ext cx="40405" cy="42550"/>
              </a:xfrm>
              <a:custGeom>
                <a:avLst/>
                <a:gdLst/>
                <a:ahLst/>
                <a:cxnLst/>
                <a:rect l="l" t="t" r="r" b="b"/>
                <a:pathLst>
                  <a:path w="715" h="691" extrusionOk="0">
                    <a:moveTo>
                      <a:pt x="72" y="0"/>
                    </a:moveTo>
                    <a:cubicBezTo>
                      <a:pt x="24" y="0"/>
                      <a:pt x="0" y="24"/>
                      <a:pt x="0" y="48"/>
                    </a:cubicBezTo>
                    <a:lnTo>
                      <a:pt x="0" y="643"/>
                    </a:lnTo>
                    <a:cubicBezTo>
                      <a:pt x="0" y="667"/>
                      <a:pt x="24" y="691"/>
                      <a:pt x="72" y="691"/>
                    </a:cubicBezTo>
                    <a:lnTo>
                      <a:pt x="643" y="691"/>
                    </a:lnTo>
                    <a:cubicBezTo>
                      <a:pt x="691" y="691"/>
                      <a:pt x="715" y="667"/>
                      <a:pt x="715" y="643"/>
                    </a:cubicBezTo>
                    <a:lnTo>
                      <a:pt x="715" y="48"/>
                    </a:lnTo>
                    <a:cubicBezTo>
                      <a:pt x="715" y="24"/>
                      <a:pt x="691" y="0"/>
                      <a:pt x="6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40" name="TextBox 139">
              <a:extLst>
                <a:ext uri="{FF2B5EF4-FFF2-40B4-BE49-F238E27FC236}">
                  <a16:creationId xmlns:a16="http://schemas.microsoft.com/office/drawing/2014/main" id="{6F62EC57-9A23-4CCC-AE8C-4A0D120AA23E}"/>
                </a:ext>
              </a:extLst>
            </p:cNvPr>
            <p:cNvSpPr txBox="1"/>
            <p:nvPr/>
          </p:nvSpPr>
          <p:spPr>
            <a:xfrm>
              <a:off x="706592" y="4494813"/>
              <a:ext cx="2332439" cy="461665"/>
            </a:xfrm>
            <a:prstGeom prst="rect">
              <a:avLst/>
            </a:prstGeom>
            <a:noFill/>
          </p:spPr>
          <p:txBody>
            <a:bodyPr wrap="square" rtlCol="0" anchor="ctr">
              <a:spAutoFit/>
            </a:bodyPr>
            <a:lstStyle/>
            <a:p>
              <a:pPr algn="ctr"/>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1" name="TextBox 140">
              <a:extLst>
                <a:ext uri="{FF2B5EF4-FFF2-40B4-BE49-F238E27FC236}">
                  <a16:creationId xmlns:a16="http://schemas.microsoft.com/office/drawing/2014/main" id="{92CACBEB-3C38-4784-B452-D3F33EF5CE61}"/>
                </a:ext>
              </a:extLst>
            </p:cNvPr>
            <p:cNvSpPr txBox="1"/>
            <p:nvPr/>
          </p:nvSpPr>
          <p:spPr>
            <a:xfrm>
              <a:off x="3515350" y="1891572"/>
              <a:ext cx="2332439" cy="461665"/>
            </a:xfrm>
            <a:prstGeom prst="rect">
              <a:avLst/>
            </a:prstGeom>
            <a:noFill/>
          </p:spPr>
          <p:txBody>
            <a:bodyPr wrap="square" rtlCol="0" anchor="ctr">
              <a:spAutoFit/>
            </a:bodyPr>
            <a:lstStyle/>
            <a:p>
              <a:pPr algn="ctr"/>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2" name="TextBox 141">
              <a:extLst>
                <a:ext uri="{FF2B5EF4-FFF2-40B4-BE49-F238E27FC236}">
                  <a16:creationId xmlns:a16="http://schemas.microsoft.com/office/drawing/2014/main" id="{39D5CBC7-EF59-4BD2-A61C-8ED000F77AEE}"/>
                </a:ext>
              </a:extLst>
            </p:cNvPr>
            <p:cNvSpPr txBox="1"/>
            <p:nvPr/>
          </p:nvSpPr>
          <p:spPr>
            <a:xfrm>
              <a:off x="9173072" y="1891572"/>
              <a:ext cx="2332439" cy="461665"/>
            </a:xfrm>
            <a:prstGeom prst="rect">
              <a:avLst/>
            </a:prstGeom>
            <a:noFill/>
          </p:spPr>
          <p:txBody>
            <a:bodyPr wrap="square" rtlCol="0" anchor="ctr">
              <a:spAutoFit/>
            </a:bodyPr>
            <a:lstStyle/>
            <a:p>
              <a:pPr algn="ctr"/>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sp>
          <p:nvSpPr>
            <p:cNvPr id="143" name="TextBox 142">
              <a:extLst>
                <a:ext uri="{FF2B5EF4-FFF2-40B4-BE49-F238E27FC236}">
                  <a16:creationId xmlns:a16="http://schemas.microsoft.com/office/drawing/2014/main" id="{2B6CA2CC-46E5-4B32-BAAA-CEAB027D856A}"/>
                </a:ext>
              </a:extLst>
            </p:cNvPr>
            <p:cNvSpPr txBox="1"/>
            <p:nvPr/>
          </p:nvSpPr>
          <p:spPr>
            <a:xfrm>
              <a:off x="6344211" y="4494813"/>
              <a:ext cx="2332439" cy="461665"/>
            </a:xfrm>
            <a:prstGeom prst="rect">
              <a:avLst/>
            </a:prstGeom>
            <a:noFill/>
          </p:spPr>
          <p:txBody>
            <a:bodyPr wrap="square" rtlCol="0" anchor="ctr">
              <a:spAutoFit/>
            </a:bodyPr>
            <a:lstStyle/>
            <a:p>
              <a:pPr algn="ctr"/>
              <a:r>
                <a:rPr lang="fa-IR" sz="1200" dirty="0">
                  <a:solidFill>
                    <a:schemeClr val="tx1">
                      <a:lumMod val="95000"/>
                      <a:lumOff val="5000"/>
                    </a:schemeClr>
                  </a:solidFill>
                  <a:latin typeface="Georgia Pro Light" panose="02040302050405020303" pitchFamily="18" charset="0"/>
                  <a:cs typeface="B Nazanin" panose="00000400000000000000" pitchFamily="2" charset="-78"/>
                </a:rPr>
                <a:t>بسیار مهم است که خدمات مشتری داشته باشید، اما همین طور است.</a:t>
              </a:r>
              <a:endParaRPr lang="en-US" sz="1200" dirty="0">
                <a:solidFill>
                  <a:schemeClr val="tx1">
                    <a:lumMod val="95000"/>
                    <a:lumOff val="5000"/>
                  </a:schemeClr>
                </a:solidFill>
                <a:latin typeface="Candara" panose="020E0502030303020204" pitchFamily="34" charset="0"/>
                <a:cs typeface="B Nazanin" panose="00000400000000000000" pitchFamily="2" charset="-78"/>
              </a:endParaRPr>
            </a:p>
          </p:txBody>
        </p:sp>
      </p:grpSp>
      <p:grpSp>
        <p:nvGrpSpPr>
          <p:cNvPr id="2" name="Google Shape;572;p41">
            <a:extLst>
              <a:ext uri="{FF2B5EF4-FFF2-40B4-BE49-F238E27FC236}">
                <a16:creationId xmlns:a16="http://schemas.microsoft.com/office/drawing/2014/main" id="{761C6C0E-6AD6-AAAC-648C-89DDB322FF01}"/>
              </a:ext>
            </a:extLst>
          </p:cNvPr>
          <p:cNvGrpSpPr>
            <a:grpSpLocks/>
          </p:cNvGrpSpPr>
          <p:nvPr/>
        </p:nvGrpSpPr>
        <p:grpSpPr bwMode="auto">
          <a:xfrm rot="1488573">
            <a:off x="1018911" y="1952072"/>
            <a:ext cx="1284287" cy="1450975"/>
            <a:chOff x="3785250" y="3636550"/>
            <a:chExt cx="1282800" cy="1451100"/>
          </a:xfrm>
        </p:grpSpPr>
        <p:sp>
          <p:nvSpPr>
            <p:cNvPr id="3" name="Google Shape;573;p41">
              <a:extLst>
                <a:ext uri="{FF2B5EF4-FFF2-40B4-BE49-F238E27FC236}">
                  <a16:creationId xmlns:a16="http://schemas.microsoft.com/office/drawing/2014/main" id="{4406AE3B-02B8-46AE-BE91-E503E0C083D1}"/>
                </a:ext>
              </a:extLst>
            </p:cNvPr>
            <p:cNvSpPr/>
            <p:nvPr/>
          </p:nvSpPr>
          <p:spPr>
            <a:xfrm>
              <a:off x="3785250" y="3636550"/>
              <a:ext cx="1282800" cy="1451100"/>
            </a:xfrm>
            <a:prstGeom prst="ellipse">
              <a:avLst/>
            </a:prstGeom>
            <a:solidFill>
              <a:schemeClr val="lt2"/>
            </a:solidFill>
            <a:ln>
              <a:noFill/>
            </a:ln>
            <a:effectLst>
              <a:outerShdw blurRad="57150" dist="19050" dir="5400000" algn="bl" rotWithShape="0">
                <a:srgbClr val="000000">
                  <a:alpha val="50000"/>
                </a:srgbClr>
              </a:outerShdw>
            </a:effectLst>
          </p:spPr>
          <p:txBody>
            <a:bodyPr spcFirstLastPara="1" lIns="91425" tIns="91425" rIns="91425" bIns="91425" anchor="ctr"/>
            <a:lstStyle/>
            <a:p>
              <a:pPr>
                <a:spcBef>
                  <a:spcPts val="0"/>
                </a:spcBef>
                <a:spcAft>
                  <a:spcPts val="0"/>
                </a:spcAft>
                <a:defRPr/>
              </a:pPr>
              <a:endParaRPr>
                <a:cs typeface="B Nazanin" panose="00000400000000000000" pitchFamily="2" charset="-78"/>
              </a:endParaRPr>
            </a:p>
          </p:txBody>
        </p:sp>
        <p:pic>
          <p:nvPicPr>
            <p:cNvPr id="4" name="Google Shape;574;p41">
              <a:extLst>
                <a:ext uri="{FF2B5EF4-FFF2-40B4-BE49-F238E27FC236}">
                  <a16:creationId xmlns:a16="http://schemas.microsoft.com/office/drawing/2014/main" id="{3FF3A05F-BF27-2FF0-0234-890375041B3F}"/>
                </a:ext>
              </a:extLst>
            </p:cNvPr>
            <p:cNvPicPr preferRelativeResize="0"/>
            <p:nvPr/>
          </p:nvPicPr>
          <p:blipFill>
            <a:blip r:embed="rId2">
              <a:alphaModFix/>
            </a:blip>
            <a:stretch>
              <a:fillRect/>
            </a:stretch>
          </p:blipFill>
          <p:spPr>
            <a:xfrm>
              <a:off x="4052604" y="3924402"/>
              <a:ext cx="827716" cy="870025"/>
            </a:xfrm>
            <a:prstGeom prst="rect">
              <a:avLst/>
            </a:prstGeom>
            <a:noFill/>
            <a:ln>
              <a:noFill/>
            </a:ln>
            <a:effectLst>
              <a:outerShdw blurRad="57150" dist="19050" dir="5400000" algn="bl" rotWithShape="0">
                <a:srgbClr val="000000">
                  <a:alpha val="50000"/>
                </a:srgbClr>
              </a:outerShdw>
            </a:effectLst>
          </p:spPr>
        </p:pic>
      </p:grpSp>
      <p:grpSp>
        <p:nvGrpSpPr>
          <p:cNvPr id="6" name="Google Shape;835;p45">
            <a:extLst>
              <a:ext uri="{FF2B5EF4-FFF2-40B4-BE49-F238E27FC236}">
                <a16:creationId xmlns:a16="http://schemas.microsoft.com/office/drawing/2014/main" id="{2A1EAC06-F1F9-9BF0-82A8-5CBEC55303E9}"/>
              </a:ext>
            </a:extLst>
          </p:cNvPr>
          <p:cNvGrpSpPr>
            <a:grpSpLocks/>
          </p:cNvGrpSpPr>
          <p:nvPr/>
        </p:nvGrpSpPr>
        <p:grpSpPr bwMode="auto">
          <a:xfrm rot="744606">
            <a:off x="3997848" y="3570140"/>
            <a:ext cx="1282700" cy="1739900"/>
            <a:chOff x="-123425" y="4362150"/>
            <a:chExt cx="1282800" cy="1739100"/>
          </a:xfrm>
        </p:grpSpPr>
        <p:sp>
          <p:nvSpPr>
            <p:cNvPr id="8" name="Google Shape;836;p45">
              <a:extLst>
                <a:ext uri="{FF2B5EF4-FFF2-40B4-BE49-F238E27FC236}">
                  <a16:creationId xmlns:a16="http://schemas.microsoft.com/office/drawing/2014/main" id="{C376C99D-EFB4-5BE9-ACA5-4F25C7004E12}"/>
                </a:ext>
              </a:extLst>
            </p:cNvPr>
            <p:cNvSpPr/>
            <p:nvPr/>
          </p:nvSpPr>
          <p:spPr>
            <a:xfrm>
              <a:off x="-123425" y="4362150"/>
              <a:ext cx="1282800" cy="1739100"/>
            </a:xfrm>
            <a:prstGeom prst="ellipse">
              <a:avLst/>
            </a:prstGeom>
            <a:solidFill>
              <a:schemeClr val="lt2"/>
            </a:solidFill>
            <a:ln>
              <a:noFill/>
            </a:ln>
            <a:effectLst>
              <a:outerShdw blurRad="57150" dist="19050" dir="5400000" algn="bl" rotWithShape="0">
                <a:srgbClr val="000000">
                  <a:alpha val="50000"/>
                </a:srgbClr>
              </a:outerShdw>
            </a:effectLst>
          </p:spPr>
          <p:txBody>
            <a:bodyPr spcFirstLastPara="1" lIns="91425" tIns="91425" rIns="91425" bIns="91425" anchor="ctr"/>
            <a:lstStyle/>
            <a:p>
              <a:pPr>
                <a:spcBef>
                  <a:spcPts val="0"/>
                </a:spcBef>
                <a:spcAft>
                  <a:spcPts val="0"/>
                </a:spcAft>
                <a:defRPr/>
              </a:pPr>
              <a:endParaRPr>
                <a:cs typeface="B Nazanin" panose="00000400000000000000" pitchFamily="2" charset="-78"/>
              </a:endParaRPr>
            </a:p>
          </p:txBody>
        </p:sp>
        <p:pic>
          <p:nvPicPr>
            <p:cNvPr id="10" name="Google Shape;837;p45">
              <a:extLst>
                <a:ext uri="{FF2B5EF4-FFF2-40B4-BE49-F238E27FC236}">
                  <a16:creationId xmlns:a16="http://schemas.microsoft.com/office/drawing/2014/main" id="{2C3EFDE0-7646-7939-0EFB-2CA031705A8C}"/>
                </a:ext>
              </a:extLst>
            </p:cNvPr>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375" y="4643285"/>
              <a:ext cx="867200" cy="1176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oogle Shape;596;p42">
            <a:extLst>
              <a:ext uri="{FF2B5EF4-FFF2-40B4-BE49-F238E27FC236}">
                <a16:creationId xmlns:a16="http://schemas.microsoft.com/office/drawing/2014/main" id="{80809E54-8472-2BDE-275D-88E866BA05A9}"/>
              </a:ext>
            </a:extLst>
          </p:cNvPr>
          <p:cNvGrpSpPr>
            <a:grpSpLocks/>
          </p:cNvGrpSpPr>
          <p:nvPr/>
        </p:nvGrpSpPr>
        <p:grpSpPr bwMode="auto">
          <a:xfrm rot="1703843">
            <a:off x="6605225" y="1606854"/>
            <a:ext cx="1905000" cy="1985962"/>
            <a:chOff x="2916770" y="357658"/>
            <a:chExt cx="1904700" cy="1985100"/>
          </a:xfrm>
        </p:grpSpPr>
        <p:sp>
          <p:nvSpPr>
            <p:cNvPr id="17" name="Google Shape;597;p42">
              <a:extLst>
                <a:ext uri="{FF2B5EF4-FFF2-40B4-BE49-F238E27FC236}">
                  <a16:creationId xmlns:a16="http://schemas.microsoft.com/office/drawing/2014/main" id="{A8344837-5139-AEA9-942A-F4318B3DCC17}"/>
                </a:ext>
              </a:extLst>
            </p:cNvPr>
            <p:cNvSpPr/>
            <p:nvPr/>
          </p:nvSpPr>
          <p:spPr>
            <a:xfrm rot="1919387" flipH="1">
              <a:off x="3223170" y="583983"/>
              <a:ext cx="1285673" cy="1537620"/>
            </a:xfrm>
            <a:prstGeom prst="ellipse">
              <a:avLst/>
            </a:prstGeom>
            <a:solidFill>
              <a:schemeClr val="lt2"/>
            </a:solidFill>
            <a:ln>
              <a:noFill/>
            </a:ln>
            <a:effectLst>
              <a:outerShdw blurRad="57150" dist="19050" dir="5400000" algn="bl" rotWithShape="0">
                <a:srgbClr val="000000">
                  <a:alpha val="50000"/>
                </a:srgbClr>
              </a:outerShdw>
            </a:effectLst>
          </p:spPr>
          <p:txBody>
            <a:bodyPr spcFirstLastPara="1" lIns="91425" tIns="91425" rIns="91425" bIns="91425" anchor="ctr"/>
            <a:lstStyle/>
            <a:p>
              <a:pPr>
                <a:spcBef>
                  <a:spcPts val="0"/>
                </a:spcBef>
                <a:spcAft>
                  <a:spcPts val="0"/>
                </a:spcAft>
                <a:defRPr/>
              </a:pPr>
              <a:endParaRPr>
                <a:cs typeface="B Nazanin" panose="00000400000000000000" pitchFamily="2" charset="-78"/>
              </a:endParaRPr>
            </a:p>
          </p:txBody>
        </p:sp>
        <p:pic>
          <p:nvPicPr>
            <p:cNvPr id="28" name="Google Shape;598;p42">
              <a:extLst>
                <a:ext uri="{FF2B5EF4-FFF2-40B4-BE49-F238E27FC236}">
                  <a16:creationId xmlns:a16="http://schemas.microsoft.com/office/drawing/2014/main" id="{F5FBDC07-A7C9-2EEF-DA5C-D911CBDE426E}"/>
                </a:ext>
              </a:extLst>
            </p:cNvPr>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4000" y="1010325"/>
              <a:ext cx="930251" cy="67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 name="Google Shape;612;p43">
            <a:extLst>
              <a:ext uri="{FF2B5EF4-FFF2-40B4-BE49-F238E27FC236}">
                <a16:creationId xmlns:a16="http://schemas.microsoft.com/office/drawing/2014/main" id="{2EE94097-5BA3-0535-E281-F93757D0862A}"/>
              </a:ext>
            </a:extLst>
          </p:cNvPr>
          <p:cNvGrpSpPr>
            <a:grpSpLocks/>
          </p:cNvGrpSpPr>
          <p:nvPr/>
        </p:nvGrpSpPr>
        <p:grpSpPr bwMode="auto">
          <a:xfrm rot="-1399003">
            <a:off x="9318550" y="3051840"/>
            <a:ext cx="2303462" cy="2347913"/>
            <a:chOff x="6526425" y="315761"/>
            <a:chExt cx="2304900" cy="2346600"/>
          </a:xfrm>
        </p:grpSpPr>
        <p:sp>
          <p:nvSpPr>
            <p:cNvPr id="39" name="Google Shape;613;p43">
              <a:extLst>
                <a:ext uri="{FF2B5EF4-FFF2-40B4-BE49-F238E27FC236}">
                  <a16:creationId xmlns:a16="http://schemas.microsoft.com/office/drawing/2014/main" id="{9041064C-A9A9-8839-E231-A8C33EFF8176}"/>
                </a:ext>
              </a:extLst>
            </p:cNvPr>
            <p:cNvSpPr/>
            <p:nvPr/>
          </p:nvSpPr>
          <p:spPr>
            <a:xfrm rot="-2501707">
              <a:off x="6983909" y="537887"/>
              <a:ext cx="1389930" cy="1902348"/>
            </a:xfrm>
            <a:prstGeom prst="ellipse">
              <a:avLst/>
            </a:prstGeom>
            <a:solidFill>
              <a:schemeClr val="lt2"/>
            </a:solidFill>
            <a:ln>
              <a:noFill/>
            </a:ln>
            <a:effectLst>
              <a:outerShdw blurRad="57150" dist="19050" dir="5400000" algn="bl" rotWithShape="0">
                <a:srgbClr val="000000">
                  <a:alpha val="50000"/>
                </a:srgbClr>
              </a:outerShdw>
            </a:effectLst>
          </p:spPr>
          <p:txBody>
            <a:bodyPr spcFirstLastPara="1" lIns="91425" tIns="91425" rIns="91425" bIns="91425" anchor="ctr"/>
            <a:lstStyle/>
            <a:p>
              <a:pPr>
                <a:spcBef>
                  <a:spcPts val="0"/>
                </a:spcBef>
                <a:spcAft>
                  <a:spcPts val="0"/>
                </a:spcAft>
                <a:defRPr/>
              </a:pPr>
              <a:endParaRPr>
                <a:cs typeface="B Nazanin" panose="00000400000000000000" pitchFamily="2" charset="-78"/>
              </a:endParaRPr>
            </a:p>
          </p:txBody>
        </p:sp>
        <p:pic>
          <p:nvPicPr>
            <p:cNvPr id="46" name="Google Shape;614;p43">
              <a:extLst>
                <a:ext uri="{FF2B5EF4-FFF2-40B4-BE49-F238E27FC236}">
                  <a16:creationId xmlns:a16="http://schemas.microsoft.com/office/drawing/2014/main" id="{E7E005F7-2384-8E85-31AB-6B03C1C70BB7}"/>
                </a:ext>
              </a:extLst>
            </p:cNvPr>
            <p:cNvPicPr preferRelativeResize="0">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95125" y="852925"/>
              <a:ext cx="1101850" cy="11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 Placeholder 15">
            <a:extLst>
              <a:ext uri="{FF2B5EF4-FFF2-40B4-BE49-F238E27FC236}">
                <a16:creationId xmlns:a16="http://schemas.microsoft.com/office/drawing/2014/main" id="{3615CB4E-4BE9-2F8D-3C8D-2102384532A7}"/>
              </a:ext>
            </a:extLst>
          </p:cNvPr>
          <p:cNvSpPr>
            <a:spLocks noGrp="1"/>
          </p:cNvSpPr>
          <p:nvPr>
            <p:ph type="body" sz="quarter" idx="10"/>
          </p:nvPr>
        </p:nvSpPr>
        <p:spPr>
          <a:xfrm>
            <a:off x="593436" y="1053911"/>
            <a:ext cx="11573197" cy="724247"/>
          </a:xfrm>
        </p:spPr>
        <p:txBody>
          <a:bodyPr/>
          <a:lstStyle/>
          <a:p>
            <a:r>
              <a:rPr lang="fa-IR" dirty="0">
                <a:cs typeface="B Nazanin" panose="00000400000000000000" pitchFamily="2" charset="-78"/>
              </a:rPr>
              <a:t>محتوا در اینجا</a:t>
            </a:r>
            <a:endParaRPr lang="en-US" dirty="0">
              <a:cs typeface="B Nazanin" panose="00000400000000000000" pitchFamily="2" charset="-78"/>
            </a:endParaRPr>
          </a:p>
        </p:txBody>
      </p:sp>
    </p:spTree>
    <p:extLst>
      <p:ext uri="{BB962C8B-B14F-4D97-AF65-F5344CB8AC3E}">
        <p14:creationId xmlns:p14="http://schemas.microsoft.com/office/powerpoint/2010/main" val="39072053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F862902-577A-4543-AF3F-121831D84A30}"/>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grpSp>
        <p:nvGrpSpPr>
          <p:cNvPr id="80" name="Grupo 79">
            <a:extLst>
              <a:ext uri="{FF2B5EF4-FFF2-40B4-BE49-F238E27FC236}">
                <a16:creationId xmlns:a16="http://schemas.microsoft.com/office/drawing/2014/main" id="{D96F2ECD-8792-DA03-96DE-18DC5417D152}"/>
              </a:ext>
            </a:extLst>
          </p:cNvPr>
          <p:cNvGrpSpPr/>
          <p:nvPr/>
        </p:nvGrpSpPr>
        <p:grpSpPr>
          <a:xfrm>
            <a:off x="2193890" y="2570703"/>
            <a:ext cx="1122066" cy="1205802"/>
            <a:chOff x="2193890" y="2570703"/>
            <a:chExt cx="1122066" cy="1205802"/>
          </a:xfrm>
        </p:grpSpPr>
        <p:sp>
          <p:nvSpPr>
            <p:cNvPr id="3" name="Freeform 7">
              <a:extLst>
                <a:ext uri="{FF2B5EF4-FFF2-40B4-BE49-F238E27FC236}">
                  <a16:creationId xmlns:a16="http://schemas.microsoft.com/office/drawing/2014/main" id="{A8D81C62-2F99-4BFB-A5FF-DCF45FE16950}"/>
                </a:ext>
              </a:extLst>
            </p:cNvPr>
            <p:cNvSpPr>
              <a:spLocks/>
            </p:cNvSpPr>
            <p:nvPr/>
          </p:nvSpPr>
          <p:spPr bwMode="auto">
            <a:xfrm>
              <a:off x="2193890" y="2738176"/>
              <a:ext cx="887604" cy="887604"/>
            </a:xfrm>
            <a:custGeom>
              <a:avLst/>
              <a:gdLst>
                <a:gd name="T0" fmla="*/ 125 w 279"/>
                <a:gd name="T1" fmla="*/ 273 h 281"/>
                <a:gd name="T2" fmla="*/ 146 w 279"/>
                <a:gd name="T3" fmla="*/ 275 h 281"/>
                <a:gd name="T4" fmla="*/ 166 w 279"/>
                <a:gd name="T5" fmla="*/ 231 h 281"/>
                <a:gd name="T6" fmla="*/ 166 w 279"/>
                <a:gd name="T7" fmla="*/ 218 h 281"/>
                <a:gd name="T8" fmla="*/ 197 w 279"/>
                <a:gd name="T9" fmla="*/ 188 h 281"/>
                <a:gd name="T10" fmla="*/ 207 w 279"/>
                <a:gd name="T11" fmla="*/ 190 h 281"/>
                <a:gd name="T12" fmla="*/ 213 w 279"/>
                <a:gd name="T13" fmla="*/ 227 h 281"/>
                <a:gd name="T14" fmla="*/ 210 w 279"/>
                <a:gd name="T15" fmla="*/ 246 h 281"/>
                <a:gd name="T16" fmla="*/ 197 w 279"/>
                <a:gd name="T17" fmla="*/ 265 h 281"/>
                <a:gd name="T18" fmla="*/ 196 w 279"/>
                <a:gd name="T19" fmla="*/ 269 h 281"/>
                <a:gd name="T20" fmla="*/ 210 w 279"/>
                <a:gd name="T21" fmla="*/ 255 h 281"/>
                <a:gd name="T22" fmla="*/ 228 w 279"/>
                <a:gd name="T23" fmla="*/ 228 h 281"/>
                <a:gd name="T24" fmla="*/ 227 w 279"/>
                <a:gd name="T25" fmla="*/ 227 h 281"/>
                <a:gd name="T26" fmla="*/ 224 w 279"/>
                <a:gd name="T27" fmla="*/ 191 h 281"/>
                <a:gd name="T28" fmla="*/ 236 w 279"/>
                <a:gd name="T29" fmla="*/ 187 h 281"/>
                <a:gd name="T30" fmla="*/ 237 w 279"/>
                <a:gd name="T31" fmla="*/ 191 h 281"/>
                <a:gd name="T32" fmla="*/ 254 w 279"/>
                <a:gd name="T33" fmla="*/ 202 h 281"/>
                <a:gd name="T34" fmla="*/ 267 w 279"/>
                <a:gd name="T35" fmla="*/ 204 h 281"/>
                <a:gd name="T36" fmla="*/ 263 w 279"/>
                <a:gd name="T37" fmla="*/ 216 h 281"/>
                <a:gd name="T38" fmla="*/ 256 w 279"/>
                <a:gd name="T39" fmla="*/ 224 h 281"/>
                <a:gd name="T40" fmla="*/ 254 w 279"/>
                <a:gd name="T41" fmla="*/ 229 h 281"/>
                <a:gd name="T42" fmla="*/ 259 w 279"/>
                <a:gd name="T43" fmla="*/ 230 h 281"/>
                <a:gd name="T44" fmla="*/ 268 w 279"/>
                <a:gd name="T45" fmla="*/ 222 h 281"/>
                <a:gd name="T46" fmla="*/ 272 w 279"/>
                <a:gd name="T47" fmla="*/ 209 h 281"/>
                <a:gd name="T48" fmla="*/ 274 w 279"/>
                <a:gd name="T49" fmla="*/ 205 h 281"/>
                <a:gd name="T50" fmla="*/ 278 w 279"/>
                <a:gd name="T51" fmla="*/ 197 h 281"/>
                <a:gd name="T52" fmla="*/ 271 w 279"/>
                <a:gd name="T53" fmla="*/ 190 h 281"/>
                <a:gd name="T54" fmla="*/ 261 w 279"/>
                <a:gd name="T55" fmla="*/ 188 h 281"/>
                <a:gd name="T56" fmla="*/ 253 w 279"/>
                <a:gd name="T57" fmla="*/ 188 h 281"/>
                <a:gd name="T58" fmla="*/ 256 w 279"/>
                <a:gd name="T59" fmla="*/ 170 h 281"/>
                <a:gd name="T60" fmla="*/ 258 w 279"/>
                <a:gd name="T61" fmla="*/ 123 h 281"/>
                <a:gd name="T62" fmla="*/ 222 w 279"/>
                <a:gd name="T63" fmla="*/ 105 h 281"/>
                <a:gd name="T64" fmla="*/ 206 w 279"/>
                <a:gd name="T65" fmla="*/ 101 h 281"/>
                <a:gd name="T66" fmla="*/ 70 w 279"/>
                <a:gd name="T67" fmla="*/ 18 h 281"/>
                <a:gd name="T68" fmla="*/ 32 w 279"/>
                <a:gd name="T69" fmla="*/ 3 h 281"/>
                <a:gd name="T70" fmla="*/ 2 w 279"/>
                <a:gd name="T71" fmla="*/ 31 h 281"/>
                <a:gd name="T72" fmla="*/ 86 w 279"/>
                <a:gd name="T73" fmla="*/ 114 h 281"/>
                <a:gd name="T74" fmla="*/ 175 w 279"/>
                <a:gd name="T75" fmla="*/ 124 h 281"/>
                <a:gd name="T76" fmla="*/ 179 w 279"/>
                <a:gd name="T77" fmla="*/ 125 h 281"/>
                <a:gd name="T78" fmla="*/ 176 w 279"/>
                <a:gd name="T79" fmla="*/ 154 h 281"/>
                <a:gd name="T80" fmla="*/ 180 w 279"/>
                <a:gd name="T81" fmla="*/ 163 h 281"/>
                <a:gd name="T82" fmla="*/ 180 w 279"/>
                <a:gd name="T83" fmla="*/ 188 h 281"/>
                <a:gd name="T84" fmla="*/ 165 w 279"/>
                <a:gd name="T85" fmla="*/ 208 h 281"/>
                <a:gd name="T86" fmla="*/ 155 w 279"/>
                <a:gd name="T87" fmla="*/ 225 h 281"/>
                <a:gd name="T88" fmla="*/ 152 w 279"/>
                <a:gd name="T89" fmla="*/ 247 h 281"/>
                <a:gd name="T90" fmla="*/ 149 w 279"/>
                <a:gd name="T91" fmla="*/ 252 h 281"/>
                <a:gd name="T92" fmla="*/ 132 w 279"/>
                <a:gd name="T93" fmla="*/ 260 h 281"/>
                <a:gd name="T94" fmla="*/ 125 w 279"/>
                <a:gd name="T95" fmla="*/ 273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79" h="281">
                  <a:moveTo>
                    <a:pt x="125" y="273"/>
                  </a:moveTo>
                  <a:cubicBezTo>
                    <a:pt x="132" y="281"/>
                    <a:pt x="138" y="281"/>
                    <a:pt x="146" y="275"/>
                  </a:cubicBezTo>
                  <a:cubicBezTo>
                    <a:pt x="170" y="255"/>
                    <a:pt x="166" y="257"/>
                    <a:pt x="166" y="231"/>
                  </a:cubicBezTo>
                  <a:cubicBezTo>
                    <a:pt x="166" y="226"/>
                    <a:pt x="166" y="222"/>
                    <a:pt x="166" y="218"/>
                  </a:cubicBezTo>
                  <a:cubicBezTo>
                    <a:pt x="181" y="212"/>
                    <a:pt x="189" y="200"/>
                    <a:pt x="197" y="188"/>
                  </a:cubicBezTo>
                  <a:cubicBezTo>
                    <a:pt x="200" y="189"/>
                    <a:pt x="204" y="189"/>
                    <a:pt x="207" y="190"/>
                  </a:cubicBezTo>
                  <a:cubicBezTo>
                    <a:pt x="209" y="202"/>
                    <a:pt x="210" y="215"/>
                    <a:pt x="213" y="227"/>
                  </a:cubicBezTo>
                  <a:cubicBezTo>
                    <a:pt x="216" y="235"/>
                    <a:pt x="214" y="240"/>
                    <a:pt x="210" y="246"/>
                  </a:cubicBezTo>
                  <a:cubicBezTo>
                    <a:pt x="205" y="252"/>
                    <a:pt x="201" y="259"/>
                    <a:pt x="197" y="265"/>
                  </a:cubicBezTo>
                  <a:cubicBezTo>
                    <a:pt x="196" y="266"/>
                    <a:pt x="196" y="267"/>
                    <a:pt x="196" y="269"/>
                  </a:cubicBezTo>
                  <a:cubicBezTo>
                    <a:pt x="203" y="268"/>
                    <a:pt x="205" y="266"/>
                    <a:pt x="210" y="255"/>
                  </a:cubicBezTo>
                  <a:cubicBezTo>
                    <a:pt x="223" y="254"/>
                    <a:pt x="232" y="241"/>
                    <a:pt x="228" y="228"/>
                  </a:cubicBezTo>
                  <a:cubicBezTo>
                    <a:pt x="227" y="227"/>
                    <a:pt x="227" y="227"/>
                    <a:pt x="227" y="227"/>
                  </a:cubicBezTo>
                  <a:cubicBezTo>
                    <a:pt x="222" y="215"/>
                    <a:pt x="217" y="204"/>
                    <a:pt x="224" y="191"/>
                  </a:cubicBezTo>
                  <a:cubicBezTo>
                    <a:pt x="227" y="190"/>
                    <a:pt x="232" y="189"/>
                    <a:pt x="236" y="187"/>
                  </a:cubicBezTo>
                  <a:cubicBezTo>
                    <a:pt x="236" y="189"/>
                    <a:pt x="237" y="190"/>
                    <a:pt x="237" y="191"/>
                  </a:cubicBezTo>
                  <a:cubicBezTo>
                    <a:pt x="241" y="203"/>
                    <a:pt x="242" y="203"/>
                    <a:pt x="254" y="202"/>
                  </a:cubicBezTo>
                  <a:cubicBezTo>
                    <a:pt x="259" y="201"/>
                    <a:pt x="263" y="203"/>
                    <a:pt x="267" y="204"/>
                  </a:cubicBezTo>
                  <a:cubicBezTo>
                    <a:pt x="266" y="208"/>
                    <a:pt x="265" y="213"/>
                    <a:pt x="263" y="216"/>
                  </a:cubicBezTo>
                  <a:cubicBezTo>
                    <a:pt x="261" y="219"/>
                    <a:pt x="258" y="221"/>
                    <a:pt x="256" y="224"/>
                  </a:cubicBezTo>
                  <a:cubicBezTo>
                    <a:pt x="255" y="226"/>
                    <a:pt x="255" y="227"/>
                    <a:pt x="254" y="229"/>
                  </a:cubicBezTo>
                  <a:cubicBezTo>
                    <a:pt x="256" y="229"/>
                    <a:pt x="258" y="230"/>
                    <a:pt x="259" y="230"/>
                  </a:cubicBezTo>
                  <a:cubicBezTo>
                    <a:pt x="262" y="228"/>
                    <a:pt x="266" y="225"/>
                    <a:pt x="268" y="222"/>
                  </a:cubicBezTo>
                  <a:cubicBezTo>
                    <a:pt x="270" y="218"/>
                    <a:pt x="270" y="213"/>
                    <a:pt x="272" y="209"/>
                  </a:cubicBezTo>
                  <a:cubicBezTo>
                    <a:pt x="272" y="208"/>
                    <a:pt x="273" y="206"/>
                    <a:pt x="274" y="205"/>
                  </a:cubicBezTo>
                  <a:cubicBezTo>
                    <a:pt x="278" y="204"/>
                    <a:pt x="279" y="201"/>
                    <a:pt x="278" y="197"/>
                  </a:cubicBezTo>
                  <a:cubicBezTo>
                    <a:pt x="277" y="194"/>
                    <a:pt x="274" y="191"/>
                    <a:pt x="271" y="190"/>
                  </a:cubicBezTo>
                  <a:cubicBezTo>
                    <a:pt x="268" y="188"/>
                    <a:pt x="265" y="189"/>
                    <a:pt x="261" y="188"/>
                  </a:cubicBezTo>
                  <a:cubicBezTo>
                    <a:pt x="258" y="188"/>
                    <a:pt x="255" y="188"/>
                    <a:pt x="253" y="188"/>
                  </a:cubicBezTo>
                  <a:cubicBezTo>
                    <a:pt x="250" y="181"/>
                    <a:pt x="251" y="176"/>
                    <a:pt x="256" y="170"/>
                  </a:cubicBezTo>
                  <a:cubicBezTo>
                    <a:pt x="268" y="155"/>
                    <a:pt x="266" y="139"/>
                    <a:pt x="258" y="123"/>
                  </a:cubicBezTo>
                  <a:cubicBezTo>
                    <a:pt x="252" y="111"/>
                    <a:pt x="236" y="103"/>
                    <a:pt x="222" y="105"/>
                  </a:cubicBezTo>
                  <a:cubicBezTo>
                    <a:pt x="216" y="106"/>
                    <a:pt x="211" y="104"/>
                    <a:pt x="206" y="101"/>
                  </a:cubicBezTo>
                  <a:cubicBezTo>
                    <a:pt x="161" y="73"/>
                    <a:pt x="115" y="46"/>
                    <a:pt x="70" y="18"/>
                  </a:cubicBezTo>
                  <a:cubicBezTo>
                    <a:pt x="58" y="11"/>
                    <a:pt x="46" y="6"/>
                    <a:pt x="32" y="3"/>
                  </a:cubicBezTo>
                  <a:cubicBezTo>
                    <a:pt x="12" y="0"/>
                    <a:pt x="0" y="11"/>
                    <a:pt x="2" y="31"/>
                  </a:cubicBezTo>
                  <a:cubicBezTo>
                    <a:pt x="8" y="72"/>
                    <a:pt x="36" y="110"/>
                    <a:pt x="86" y="114"/>
                  </a:cubicBezTo>
                  <a:cubicBezTo>
                    <a:pt x="115" y="117"/>
                    <a:pt x="145" y="120"/>
                    <a:pt x="175" y="124"/>
                  </a:cubicBezTo>
                  <a:cubicBezTo>
                    <a:pt x="176" y="124"/>
                    <a:pt x="177" y="124"/>
                    <a:pt x="179" y="125"/>
                  </a:cubicBezTo>
                  <a:cubicBezTo>
                    <a:pt x="169" y="134"/>
                    <a:pt x="170" y="144"/>
                    <a:pt x="176" y="154"/>
                  </a:cubicBezTo>
                  <a:cubicBezTo>
                    <a:pt x="177" y="157"/>
                    <a:pt x="178" y="160"/>
                    <a:pt x="180" y="163"/>
                  </a:cubicBezTo>
                  <a:cubicBezTo>
                    <a:pt x="186" y="171"/>
                    <a:pt x="184" y="180"/>
                    <a:pt x="180" y="188"/>
                  </a:cubicBezTo>
                  <a:cubicBezTo>
                    <a:pt x="175" y="195"/>
                    <a:pt x="171" y="202"/>
                    <a:pt x="165" y="208"/>
                  </a:cubicBezTo>
                  <a:cubicBezTo>
                    <a:pt x="160" y="213"/>
                    <a:pt x="156" y="218"/>
                    <a:pt x="155" y="225"/>
                  </a:cubicBezTo>
                  <a:cubicBezTo>
                    <a:pt x="154" y="232"/>
                    <a:pt x="153" y="240"/>
                    <a:pt x="152" y="247"/>
                  </a:cubicBezTo>
                  <a:cubicBezTo>
                    <a:pt x="152" y="249"/>
                    <a:pt x="151" y="251"/>
                    <a:pt x="149" y="252"/>
                  </a:cubicBezTo>
                  <a:cubicBezTo>
                    <a:pt x="143" y="255"/>
                    <a:pt x="137" y="257"/>
                    <a:pt x="132" y="260"/>
                  </a:cubicBezTo>
                  <a:cubicBezTo>
                    <a:pt x="126" y="263"/>
                    <a:pt x="123" y="267"/>
                    <a:pt x="125" y="273"/>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 name="Freeform 8">
              <a:extLst>
                <a:ext uri="{FF2B5EF4-FFF2-40B4-BE49-F238E27FC236}">
                  <a16:creationId xmlns:a16="http://schemas.microsoft.com/office/drawing/2014/main" id="{1CCA7580-AA4E-40F0-AF8A-3A0D0BFBB313}"/>
                </a:ext>
              </a:extLst>
            </p:cNvPr>
            <p:cNvSpPr>
              <a:spLocks/>
            </p:cNvSpPr>
            <p:nvPr/>
          </p:nvSpPr>
          <p:spPr bwMode="auto">
            <a:xfrm>
              <a:off x="2419978" y="2570703"/>
              <a:ext cx="460549" cy="477297"/>
            </a:xfrm>
            <a:custGeom>
              <a:avLst/>
              <a:gdLst>
                <a:gd name="T0" fmla="*/ 145 w 145"/>
                <a:gd name="T1" fmla="*/ 148 h 149"/>
                <a:gd name="T2" fmla="*/ 141 w 145"/>
                <a:gd name="T3" fmla="*/ 137 h 149"/>
                <a:gd name="T4" fmla="*/ 73 w 145"/>
                <a:gd name="T5" fmla="*/ 38 h 149"/>
                <a:gd name="T6" fmla="*/ 39 w 145"/>
                <a:gd name="T7" fmla="*/ 8 h 149"/>
                <a:gd name="T8" fmla="*/ 21 w 145"/>
                <a:gd name="T9" fmla="*/ 2 h 149"/>
                <a:gd name="T10" fmla="*/ 1 w 145"/>
                <a:gd name="T11" fmla="*/ 21 h 149"/>
                <a:gd name="T12" fmla="*/ 2 w 145"/>
                <a:gd name="T13" fmla="*/ 59 h 149"/>
                <a:gd name="T14" fmla="*/ 11 w 145"/>
                <a:gd name="T15" fmla="*/ 70 h 149"/>
                <a:gd name="T16" fmla="*/ 139 w 145"/>
                <a:gd name="T17" fmla="*/ 147 h 149"/>
                <a:gd name="T18" fmla="*/ 143 w 145"/>
                <a:gd name="T19" fmla="*/ 149 h 149"/>
                <a:gd name="T20" fmla="*/ 145 w 145"/>
                <a:gd name="T21" fmla="*/ 14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49">
                  <a:moveTo>
                    <a:pt x="145" y="148"/>
                  </a:moveTo>
                  <a:cubicBezTo>
                    <a:pt x="143" y="144"/>
                    <a:pt x="143" y="140"/>
                    <a:pt x="141" y="137"/>
                  </a:cubicBezTo>
                  <a:cubicBezTo>
                    <a:pt x="118" y="104"/>
                    <a:pt x="96" y="71"/>
                    <a:pt x="73" y="38"/>
                  </a:cubicBezTo>
                  <a:cubicBezTo>
                    <a:pt x="64" y="26"/>
                    <a:pt x="53" y="15"/>
                    <a:pt x="39" y="8"/>
                  </a:cubicBezTo>
                  <a:cubicBezTo>
                    <a:pt x="34" y="5"/>
                    <a:pt x="28" y="3"/>
                    <a:pt x="21" y="2"/>
                  </a:cubicBezTo>
                  <a:cubicBezTo>
                    <a:pt x="11" y="0"/>
                    <a:pt x="2" y="7"/>
                    <a:pt x="1" y="21"/>
                  </a:cubicBezTo>
                  <a:cubicBezTo>
                    <a:pt x="0" y="33"/>
                    <a:pt x="1" y="46"/>
                    <a:pt x="2" y="59"/>
                  </a:cubicBezTo>
                  <a:cubicBezTo>
                    <a:pt x="3" y="63"/>
                    <a:pt x="7" y="67"/>
                    <a:pt x="11" y="70"/>
                  </a:cubicBezTo>
                  <a:cubicBezTo>
                    <a:pt x="53" y="96"/>
                    <a:pt x="96" y="121"/>
                    <a:pt x="139" y="147"/>
                  </a:cubicBezTo>
                  <a:cubicBezTo>
                    <a:pt x="140" y="148"/>
                    <a:pt x="142" y="149"/>
                    <a:pt x="143" y="149"/>
                  </a:cubicBezTo>
                  <a:cubicBezTo>
                    <a:pt x="144" y="149"/>
                    <a:pt x="144" y="148"/>
                    <a:pt x="145" y="148"/>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 name="Freeform 9">
              <a:extLst>
                <a:ext uri="{FF2B5EF4-FFF2-40B4-BE49-F238E27FC236}">
                  <a16:creationId xmlns:a16="http://schemas.microsoft.com/office/drawing/2014/main" id="{850787E6-0393-4FF2-92CC-624A4AA123DB}"/>
                </a:ext>
              </a:extLst>
            </p:cNvPr>
            <p:cNvSpPr>
              <a:spLocks/>
            </p:cNvSpPr>
            <p:nvPr/>
          </p:nvSpPr>
          <p:spPr bwMode="auto">
            <a:xfrm>
              <a:off x="3022879" y="3039626"/>
              <a:ext cx="293077" cy="284703"/>
            </a:xfrm>
            <a:custGeom>
              <a:avLst/>
              <a:gdLst>
                <a:gd name="T0" fmla="*/ 50 w 91"/>
                <a:gd name="T1" fmla="*/ 20 h 89"/>
                <a:gd name="T2" fmla="*/ 52 w 91"/>
                <a:gd name="T3" fmla="*/ 9 h 89"/>
                <a:gd name="T4" fmla="*/ 68 w 91"/>
                <a:gd name="T5" fmla="*/ 5 h 89"/>
                <a:gd name="T6" fmla="*/ 77 w 91"/>
                <a:gd name="T7" fmla="*/ 9 h 89"/>
                <a:gd name="T8" fmla="*/ 83 w 91"/>
                <a:gd name="T9" fmla="*/ 5 h 89"/>
                <a:gd name="T10" fmla="*/ 82 w 91"/>
                <a:gd name="T11" fmla="*/ 1 h 89"/>
                <a:gd name="T12" fmla="*/ 78 w 91"/>
                <a:gd name="T13" fmla="*/ 0 h 89"/>
                <a:gd name="T14" fmla="*/ 65 w 91"/>
                <a:gd name="T15" fmla="*/ 1 h 89"/>
                <a:gd name="T16" fmla="*/ 49 w 91"/>
                <a:gd name="T17" fmla="*/ 7 h 89"/>
                <a:gd name="T18" fmla="*/ 39 w 91"/>
                <a:gd name="T19" fmla="*/ 8 h 89"/>
                <a:gd name="T20" fmla="*/ 13 w 91"/>
                <a:gd name="T21" fmla="*/ 4 h 89"/>
                <a:gd name="T22" fmla="*/ 2 w 91"/>
                <a:gd name="T23" fmla="*/ 23 h 89"/>
                <a:gd name="T24" fmla="*/ 29 w 91"/>
                <a:gd name="T25" fmla="*/ 80 h 89"/>
                <a:gd name="T26" fmla="*/ 48 w 91"/>
                <a:gd name="T27" fmla="*/ 78 h 89"/>
                <a:gd name="T28" fmla="*/ 53 w 91"/>
                <a:gd name="T29" fmla="*/ 31 h 89"/>
                <a:gd name="T30" fmla="*/ 57 w 91"/>
                <a:gd name="T31" fmla="*/ 19 h 89"/>
                <a:gd name="T32" fmla="*/ 72 w 91"/>
                <a:gd name="T33" fmla="*/ 20 h 89"/>
                <a:gd name="T34" fmla="*/ 80 w 91"/>
                <a:gd name="T35" fmla="*/ 29 h 89"/>
                <a:gd name="T36" fmla="*/ 88 w 91"/>
                <a:gd name="T37" fmla="*/ 32 h 89"/>
                <a:gd name="T38" fmla="*/ 91 w 91"/>
                <a:gd name="T39" fmla="*/ 28 h 89"/>
                <a:gd name="T40" fmla="*/ 85 w 91"/>
                <a:gd name="T41" fmla="*/ 22 h 89"/>
                <a:gd name="T42" fmla="*/ 70 w 91"/>
                <a:gd name="T43" fmla="*/ 15 h 89"/>
                <a:gd name="T44" fmla="*/ 59 w 91"/>
                <a:gd name="T45" fmla="*/ 15 h 89"/>
                <a:gd name="T46" fmla="*/ 50 w 91"/>
                <a:gd name="T47" fmla="*/ 2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89">
                  <a:moveTo>
                    <a:pt x="50" y="20"/>
                  </a:moveTo>
                  <a:cubicBezTo>
                    <a:pt x="46" y="15"/>
                    <a:pt x="49" y="12"/>
                    <a:pt x="52" y="9"/>
                  </a:cubicBezTo>
                  <a:cubicBezTo>
                    <a:pt x="56" y="5"/>
                    <a:pt x="61" y="2"/>
                    <a:pt x="68" y="5"/>
                  </a:cubicBezTo>
                  <a:cubicBezTo>
                    <a:pt x="71" y="6"/>
                    <a:pt x="74" y="8"/>
                    <a:pt x="77" y="9"/>
                  </a:cubicBezTo>
                  <a:cubicBezTo>
                    <a:pt x="79" y="9"/>
                    <a:pt x="81" y="7"/>
                    <a:pt x="83" y="5"/>
                  </a:cubicBezTo>
                  <a:cubicBezTo>
                    <a:pt x="83" y="5"/>
                    <a:pt x="83" y="2"/>
                    <a:pt x="82" y="1"/>
                  </a:cubicBezTo>
                  <a:cubicBezTo>
                    <a:pt x="82" y="0"/>
                    <a:pt x="80" y="0"/>
                    <a:pt x="78" y="0"/>
                  </a:cubicBezTo>
                  <a:cubicBezTo>
                    <a:pt x="74" y="0"/>
                    <a:pt x="69" y="1"/>
                    <a:pt x="65" y="1"/>
                  </a:cubicBezTo>
                  <a:cubicBezTo>
                    <a:pt x="59" y="0"/>
                    <a:pt x="53" y="2"/>
                    <a:pt x="49" y="7"/>
                  </a:cubicBezTo>
                  <a:cubicBezTo>
                    <a:pt x="46" y="11"/>
                    <a:pt x="43" y="11"/>
                    <a:pt x="39" y="8"/>
                  </a:cubicBezTo>
                  <a:cubicBezTo>
                    <a:pt x="31" y="2"/>
                    <a:pt x="22" y="2"/>
                    <a:pt x="13" y="4"/>
                  </a:cubicBezTo>
                  <a:cubicBezTo>
                    <a:pt x="4" y="6"/>
                    <a:pt x="0" y="13"/>
                    <a:pt x="2" y="23"/>
                  </a:cubicBezTo>
                  <a:cubicBezTo>
                    <a:pt x="7" y="44"/>
                    <a:pt x="16" y="63"/>
                    <a:pt x="29" y="80"/>
                  </a:cubicBezTo>
                  <a:cubicBezTo>
                    <a:pt x="36" y="89"/>
                    <a:pt x="43" y="88"/>
                    <a:pt x="48" y="78"/>
                  </a:cubicBezTo>
                  <a:cubicBezTo>
                    <a:pt x="55" y="63"/>
                    <a:pt x="56" y="47"/>
                    <a:pt x="53" y="31"/>
                  </a:cubicBezTo>
                  <a:cubicBezTo>
                    <a:pt x="52" y="26"/>
                    <a:pt x="51" y="22"/>
                    <a:pt x="57" y="19"/>
                  </a:cubicBezTo>
                  <a:cubicBezTo>
                    <a:pt x="62" y="16"/>
                    <a:pt x="67" y="16"/>
                    <a:pt x="72" y="20"/>
                  </a:cubicBezTo>
                  <a:cubicBezTo>
                    <a:pt x="75" y="22"/>
                    <a:pt x="77" y="26"/>
                    <a:pt x="80" y="29"/>
                  </a:cubicBezTo>
                  <a:cubicBezTo>
                    <a:pt x="82" y="31"/>
                    <a:pt x="85" y="32"/>
                    <a:pt x="88" y="32"/>
                  </a:cubicBezTo>
                  <a:cubicBezTo>
                    <a:pt x="89" y="32"/>
                    <a:pt x="91" y="29"/>
                    <a:pt x="91" y="28"/>
                  </a:cubicBezTo>
                  <a:cubicBezTo>
                    <a:pt x="89" y="26"/>
                    <a:pt x="87" y="23"/>
                    <a:pt x="85" y="22"/>
                  </a:cubicBezTo>
                  <a:cubicBezTo>
                    <a:pt x="80" y="19"/>
                    <a:pt x="75" y="17"/>
                    <a:pt x="70" y="15"/>
                  </a:cubicBezTo>
                  <a:cubicBezTo>
                    <a:pt x="66" y="14"/>
                    <a:pt x="62" y="14"/>
                    <a:pt x="59" y="15"/>
                  </a:cubicBezTo>
                  <a:cubicBezTo>
                    <a:pt x="56" y="16"/>
                    <a:pt x="53" y="18"/>
                    <a:pt x="50" y="20"/>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 name="Freeform 10">
              <a:extLst>
                <a:ext uri="{FF2B5EF4-FFF2-40B4-BE49-F238E27FC236}">
                  <a16:creationId xmlns:a16="http://schemas.microsoft.com/office/drawing/2014/main" id="{C56CDAFE-4995-42EA-BC68-1104E4D2C491}"/>
                </a:ext>
              </a:extLst>
            </p:cNvPr>
            <p:cNvSpPr>
              <a:spLocks/>
            </p:cNvSpPr>
            <p:nvPr/>
          </p:nvSpPr>
          <p:spPr bwMode="auto">
            <a:xfrm>
              <a:off x="2361362" y="3190352"/>
              <a:ext cx="259582" cy="276330"/>
            </a:xfrm>
            <a:custGeom>
              <a:avLst/>
              <a:gdLst>
                <a:gd name="T0" fmla="*/ 82 w 82"/>
                <a:gd name="T1" fmla="*/ 68 h 86"/>
                <a:gd name="T2" fmla="*/ 25 w 82"/>
                <a:gd name="T3" fmla="*/ 0 h 86"/>
                <a:gd name="T4" fmla="*/ 5 w 82"/>
                <a:gd name="T5" fmla="*/ 17 h 86"/>
                <a:gd name="T6" fmla="*/ 3 w 82"/>
                <a:gd name="T7" fmla="*/ 34 h 86"/>
                <a:gd name="T8" fmla="*/ 51 w 82"/>
                <a:gd name="T9" fmla="*/ 82 h 86"/>
                <a:gd name="T10" fmla="*/ 73 w 82"/>
                <a:gd name="T11" fmla="*/ 78 h 86"/>
                <a:gd name="T12" fmla="*/ 82 w 82"/>
                <a:gd name="T13" fmla="*/ 68 h 86"/>
              </a:gdLst>
              <a:ahLst/>
              <a:cxnLst>
                <a:cxn ang="0">
                  <a:pos x="T0" y="T1"/>
                </a:cxn>
                <a:cxn ang="0">
                  <a:pos x="T2" y="T3"/>
                </a:cxn>
                <a:cxn ang="0">
                  <a:pos x="T4" y="T5"/>
                </a:cxn>
                <a:cxn ang="0">
                  <a:pos x="T6" y="T7"/>
                </a:cxn>
                <a:cxn ang="0">
                  <a:pos x="T8" y="T9"/>
                </a:cxn>
                <a:cxn ang="0">
                  <a:pos x="T10" y="T11"/>
                </a:cxn>
                <a:cxn ang="0">
                  <a:pos x="T12" y="T13"/>
                </a:cxn>
              </a:cxnLst>
              <a:rect l="0" t="0" r="r" b="b"/>
              <a:pathLst>
                <a:path w="82" h="86">
                  <a:moveTo>
                    <a:pt x="82" y="68"/>
                  </a:moveTo>
                  <a:cubicBezTo>
                    <a:pt x="58" y="49"/>
                    <a:pt x="39" y="28"/>
                    <a:pt x="25" y="0"/>
                  </a:cubicBezTo>
                  <a:cubicBezTo>
                    <a:pt x="18" y="6"/>
                    <a:pt x="11" y="11"/>
                    <a:pt x="5" y="17"/>
                  </a:cubicBezTo>
                  <a:cubicBezTo>
                    <a:pt x="0" y="22"/>
                    <a:pt x="0" y="28"/>
                    <a:pt x="3" y="34"/>
                  </a:cubicBezTo>
                  <a:cubicBezTo>
                    <a:pt x="14" y="55"/>
                    <a:pt x="31" y="70"/>
                    <a:pt x="51" y="82"/>
                  </a:cubicBezTo>
                  <a:cubicBezTo>
                    <a:pt x="58" y="86"/>
                    <a:pt x="67" y="84"/>
                    <a:pt x="73" y="78"/>
                  </a:cubicBezTo>
                  <a:cubicBezTo>
                    <a:pt x="76" y="75"/>
                    <a:pt x="79" y="71"/>
                    <a:pt x="82" y="68"/>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 name="Freeform 11">
              <a:extLst>
                <a:ext uri="{FF2B5EF4-FFF2-40B4-BE49-F238E27FC236}">
                  <a16:creationId xmlns:a16="http://schemas.microsoft.com/office/drawing/2014/main" id="{AE9DF755-63CC-44A3-888B-F05875AF0346}"/>
                </a:ext>
              </a:extLst>
            </p:cNvPr>
            <p:cNvSpPr>
              <a:spLocks/>
            </p:cNvSpPr>
            <p:nvPr/>
          </p:nvSpPr>
          <p:spPr bwMode="auto">
            <a:xfrm>
              <a:off x="2537208" y="3123363"/>
              <a:ext cx="226088" cy="226088"/>
            </a:xfrm>
            <a:custGeom>
              <a:avLst/>
              <a:gdLst>
                <a:gd name="T0" fmla="*/ 20 w 71"/>
                <a:gd name="T1" fmla="*/ 0 h 72"/>
                <a:gd name="T2" fmla="*/ 10 w 71"/>
                <a:gd name="T3" fmla="*/ 2 h 72"/>
                <a:gd name="T4" fmla="*/ 3 w 71"/>
                <a:gd name="T5" fmla="*/ 18 h 72"/>
                <a:gd name="T6" fmla="*/ 41 w 71"/>
                <a:gd name="T7" fmla="*/ 65 h 72"/>
                <a:gd name="T8" fmla="*/ 48 w 71"/>
                <a:gd name="T9" fmla="*/ 69 h 72"/>
                <a:gd name="T10" fmla="*/ 66 w 71"/>
                <a:gd name="T11" fmla="*/ 68 h 72"/>
                <a:gd name="T12" fmla="*/ 70 w 71"/>
                <a:gd name="T13" fmla="*/ 51 h 72"/>
                <a:gd name="T14" fmla="*/ 34 w 71"/>
                <a:gd name="T15" fmla="*/ 5 h 72"/>
                <a:gd name="T16" fmla="*/ 20 w 71"/>
                <a:gd name="T1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2">
                  <a:moveTo>
                    <a:pt x="20" y="0"/>
                  </a:moveTo>
                  <a:cubicBezTo>
                    <a:pt x="16" y="1"/>
                    <a:pt x="13" y="1"/>
                    <a:pt x="10" y="2"/>
                  </a:cubicBezTo>
                  <a:cubicBezTo>
                    <a:pt x="2" y="5"/>
                    <a:pt x="0" y="10"/>
                    <a:pt x="3" y="18"/>
                  </a:cubicBezTo>
                  <a:cubicBezTo>
                    <a:pt x="13" y="36"/>
                    <a:pt x="24" y="52"/>
                    <a:pt x="41" y="65"/>
                  </a:cubicBezTo>
                  <a:cubicBezTo>
                    <a:pt x="43" y="66"/>
                    <a:pt x="46" y="68"/>
                    <a:pt x="48" y="69"/>
                  </a:cubicBezTo>
                  <a:cubicBezTo>
                    <a:pt x="54" y="71"/>
                    <a:pt x="61" y="72"/>
                    <a:pt x="66" y="68"/>
                  </a:cubicBezTo>
                  <a:cubicBezTo>
                    <a:pt x="71" y="63"/>
                    <a:pt x="71" y="57"/>
                    <a:pt x="70" y="51"/>
                  </a:cubicBezTo>
                  <a:cubicBezTo>
                    <a:pt x="65" y="31"/>
                    <a:pt x="53" y="15"/>
                    <a:pt x="34" y="5"/>
                  </a:cubicBezTo>
                  <a:cubicBezTo>
                    <a:pt x="30" y="2"/>
                    <a:pt x="24" y="1"/>
                    <a:pt x="20" y="0"/>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 name="Freeform 12">
              <a:extLst>
                <a:ext uri="{FF2B5EF4-FFF2-40B4-BE49-F238E27FC236}">
                  <a16:creationId xmlns:a16="http://schemas.microsoft.com/office/drawing/2014/main" id="{704FFAB9-8BFA-4425-8565-C84F6F172990}"/>
                </a:ext>
              </a:extLst>
            </p:cNvPr>
            <p:cNvSpPr>
              <a:spLocks/>
            </p:cNvSpPr>
            <p:nvPr/>
          </p:nvSpPr>
          <p:spPr bwMode="auto">
            <a:xfrm>
              <a:off x="2453472" y="3148484"/>
              <a:ext cx="242835" cy="251209"/>
            </a:xfrm>
            <a:custGeom>
              <a:avLst/>
              <a:gdLst>
                <a:gd name="T0" fmla="*/ 77 w 77"/>
                <a:gd name="T1" fmla="*/ 66 h 81"/>
                <a:gd name="T2" fmla="*/ 28 w 77"/>
                <a:gd name="T3" fmla="*/ 11 h 81"/>
                <a:gd name="T4" fmla="*/ 10 w 77"/>
                <a:gd name="T5" fmla="*/ 5 h 81"/>
                <a:gd name="T6" fmla="*/ 4 w 77"/>
                <a:gd name="T7" fmla="*/ 22 h 81"/>
                <a:gd name="T8" fmla="*/ 54 w 77"/>
                <a:gd name="T9" fmla="*/ 79 h 81"/>
                <a:gd name="T10" fmla="*/ 61 w 77"/>
                <a:gd name="T11" fmla="*/ 81 h 81"/>
                <a:gd name="T12" fmla="*/ 77 w 77"/>
                <a:gd name="T13" fmla="*/ 66 h 81"/>
              </a:gdLst>
              <a:ahLst/>
              <a:cxnLst>
                <a:cxn ang="0">
                  <a:pos x="T0" y="T1"/>
                </a:cxn>
                <a:cxn ang="0">
                  <a:pos x="T2" y="T3"/>
                </a:cxn>
                <a:cxn ang="0">
                  <a:pos x="T4" y="T5"/>
                </a:cxn>
                <a:cxn ang="0">
                  <a:pos x="T6" y="T7"/>
                </a:cxn>
                <a:cxn ang="0">
                  <a:pos x="T8" y="T9"/>
                </a:cxn>
                <a:cxn ang="0">
                  <a:pos x="T10" y="T11"/>
                </a:cxn>
                <a:cxn ang="0">
                  <a:pos x="T12" y="T13"/>
                </a:cxn>
              </a:cxnLst>
              <a:rect l="0" t="0" r="r" b="b"/>
              <a:pathLst>
                <a:path w="77" h="81">
                  <a:moveTo>
                    <a:pt x="77" y="66"/>
                  </a:moveTo>
                  <a:cubicBezTo>
                    <a:pt x="53" y="54"/>
                    <a:pt x="39" y="35"/>
                    <a:pt x="28" y="11"/>
                  </a:cubicBezTo>
                  <a:cubicBezTo>
                    <a:pt x="24" y="2"/>
                    <a:pt x="18" y="0"/>
                    <a:pt x="10" y="5"/>
                  </a:cubicBezTo>
                  <a:cubicBezTo>
                    <a:pt x="2" y="9"/>
                    <a:pt x="0" y="14"/>
                    <a:pt x="4" y="22"/>
                  </a:cubicBezTo>
                  <a:cubicBezTo>
                    <a:pt x="16" y="45"/>
                    <a:pt x="33" y="64"/>
                    <a:pt x="54" y="79"/>
                  </a:cubicBezTo>
                  <a:cubicBezTo>
                    <a:pt x="56" y="81"/>
                    <a:pt x="59" y="81"/>
                    <a:pt x="61" y="81"/>
                  </a:cubicBezTo>
                  <a:cubicBezTo>
                    <a:pt x="69" y="79"/>
                    <a:pt x="75" y="75"/>
                    <a:pt x="77" y="66"/>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 name="Freeform 13">
              <a:extLst>
                <a:ext uri="{FF2B5EF4-FFF2-40B4-BE49-F238E27FC236}">
                  <a16:creationId xmlns:a16="http://schemas.microsoft.com/office/drawing/2014/main" id="{CFD85C30-D600-4248-BCA6-A8B74F4FCCF7}"/>
                </a:ext>
              </a:extLst>
            </p:cNvPr>
            <p:cNvSpPr>
              <a:spLocks/>
            </p:cNvSpPr>
            <p:nvPr/>
          </p:nvSpPr>
          <p:spPr bwMode="auto">
            <a:xfrm>
              <a:off x="2302747" y="3282462"/>
              <a:ext cx="217714" cy="200967"/>
            </a:xfrm>
            <a:custGeom>
              <a:avLst/>
              <a:gdLst>
                <a:gd name="T0" fmla="*/ 70 w 70"/>
                <a:gd name="T1" fmla="*/ 57 h 63"/>
                <a:gd name="T2" fmla="*/ 46 w 70"/>
                <a:gd name="T3" fmla="*/ 38 h 63"/>
                <a:gd name="T4" fmla="*/ 20 w 70"/>
                <a:gd name="T5" fmla="*/ 4 h 63"/>
                <a:gd name="T6" fmla="*/ 13 w 70"/>
                <a:gd name="T7" fmla="*/ 2 h 63"/>
                <a:gd name="T8" fmla="*/ 0 w 70"/>
                <a:gd name="T9" fmla="*/ 27 h 63"/>
                <a:gd name="T10" fmla="*/ 2 w 70"/>
                <a:gd name="T11" fmla="*/ 31 h 63"/>
                <a:gd name="T12" fmla="*/ 39 w 70"/>
                <a:gd name="T13" fmla="*/ 59 h 63"/>
                <a:gd name="T14" fmla="*/ 70 w 70"/>
                <a:gd name="T15" fmla="*/ 57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63">
                  <a:moveTo>
                    <a:pt x="70" y="57"/>
                  </a:moveTo>
                  <a:cubicBezTo>
                    <a:pt x="62" y="50"/>
                    <a:pt x="53" y="44"/>
                    <a:pt x="46" y="38"/>
                  </a:cubicBezTo>
                  <a:cubicBezTo>
                    <a:pt x="35" y="28"/>
                    <a:pt x="26" y="18"/>
                    <a:pt x="20" y="4"/>
                  </a:cubicBezTo>
                  <a:cubicBezTo>
                    <a:pt x="18" y="0"/>
                    <a:pt x="16" y="0"/>
                    <a:pt x="13" y="2"/>
                  </a:cubicBezTo>
                  <a:cubicBezTo>
                    <a:pt x="5" y="9"/>
                    <a:pt x="3" y="18"/>
                    <a:pt x="0" y="27"/>
                  </a:cubicBezTo>
                  <a:cubicBezTo>
                    <a:pt x="0" y="29"/>
                    <a:pt x="1" y="30"/>
                    <a:pt x="2" y="31"/>
                  </a:cubicBezTo>
                  <a:cubicBezTo>
                    <a:pt x="12" y="43"/>
                    <a:pt x="24" y="53"/>
                    <a:pt x="39" y="59"/>
                  </a:cubicBezTo>
                  <a:cubicBezTo>
                    <a:pt x="49" y="63"/>
                    <a:pt x="60" y="63"/>
                    <a:pt x="70" y="57"/>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 name="Freeform 14">
              <a:extLst>
                <a:ext uri="{FF2B5EF4-FFF2-40B4-BE49-F238E27FC236}">
                  <a16:creationId xmlns:a16="http://schemas.microsoft.com/office/drawing/2014/main" id="{00D95C56-4490-4416-A131-97890EA2B7E8}"/>
                </a:ext>
              </a:extLst>
            </p:cNvPr>
            <p:cNvSpPr>
              <a:spLocks/>
            </p:cNvSpPr>
            <p:nvPr/>
          </p:nvSpPr>
          <p:spPr bwMode="auto">
            <a:xfrm>
              <a:off x="2277626" y="3382945"/>
              <a:ext cx="184220" cy="167473"/>
            </a:xfrm>
            <a:custGeom>
              <a:avLst/>
              <a:gdLst>
                <a:gd name="T0" fmla="*/ 58 w 58"/>
                <a:gd name="T1" fmla="*/ 34 h 53"/>
                <a:gd name="T2" fmla="*/ 5 w 58"/>
                <a:gd name="T3" fmla="*/ 0 h 53"/>
                <a:gd name="T4" fmla="*/ 4 w 58"/>
                <a:gd name="T5" fmla="*/ 42 h 53"/>
                <a:gd name="T6" fmla="*/ 19 w 58"/>
                <a:gd name="T7" fmla="*/ 53 h 53"/>
                <a:gd name="T8" fmla="*/ 51 w 58"/>
                <a:gd name="T9" fmla="*/ 42 h 53"/>
                <a:gd name="T10" fmla="*/ 58 w 58"/>
                <a:gd name="T11" fmla="*/ 34 h 53"/>
              </a:gdLst>
              <a:ahLst/>
              <a:cxnLst>
                <a:cxn ang="0">
                  <a:pos x="T0" y="T1"/>
                </a:cxn>
                <a:cxn ang="0">
                  <a:pos x="T2" y="T3"/>
                </a:cxn>
                <a:cxn ang="0">
                  <a:pos x="T4" y="T5"/>
                </a:cxn>
                <a:cxn ang="0">
                  <a:pos x="T6" y="T7"/>
                </a:cxn>
                <a:cxn ang="0">
                  <a:pos x="T8" y="T9"/>
                </a:cxn>
                <a:cxn ang="0">
                  <a:pos x="T10" y="T11"/>
                </a:cxn>
              </a:cxnLst>
              <a:rect l="0" t="0" r="r" b="b"/>
              <a:pathLst>
                <a:path w="58" h="53">
                  <a:moveTo>
                    <a:pt x="58" y="34"/>
                  </a:moveTo>
                  <a:cubicBezTo>
                    <a:pt x="36" y="30"/>
                    <a:pt x="19" y="18"/>
                    <a:pt x="5" y="0"/>
                  </a:cubicBezTo>
                  <a:cubicBezTo>
                    <a:pt x="2" y="15"/>
                    <a:pt x="0" y="29"/>
                    <a:pt x="4" y="42"/>
                  </a:cubicBezTo>
                  <a:cubicBezTo>
                    <a:pt x="6" y="49"/>
                    <a:pt x="11" y="53"/>
                    <a:pt x="19" y="53"/>
                  </a:cubicBezTo>
                  <a:cubicBezTo>
                    <a:pt x="31" y="53"/>
                    <a:pt x="42" y="49"/>
                    <a:pt x="51" y="42"/>
                  </a:cubicBezTo>
                  <a:cubicBezTo>
                    <a:pt x="54" y="40"/>
                    <a:pt x="55" y="37"/>
                    <a:pt x="58" y="34"/>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 name="Freeform 15">
              <a:extLst>
                <a:ext uri="{FF2B5EF4-FFF2-40B4-BE49-F238E27FC236}">
                  <a16:creationId xmlns:a16="http://schemas.microsoft.com/office/drawing/2014/main" id="{B23ABD73-2514-4E20-A67B-981E7F03B220}"/>
                </a:ext>
              </a:extLst>
            </p:cNvPr>
            <p:cNvSpPr>
              <a:spLocks/>
            </p:cNvSpPr>
            <p:nvPr/>
          </p:nvSpPr>
          <p:spPr bwMode="auto">
            <a:xfrm>
              <a:off x="2562329" y="3600659"/>
              <a:ext cx="33495" cy="83736"/>
            </a:xfrm>
            <a:custGeom>
              <a:avLst/>
              <a:gdLst>
                <a:gd name="T0" fmla="*/ 11 w 12"/>
                <a:gd name="T1" fmla="*/ 0 h 25"/>
                <a:gd name="T2" fmla="*/ 8 w 12"/>
                <a:gd name="T3" fmla="*/ 1 h 25"/>
                <a:gd name="T4" fmla="*/ 3 w 12"/>
                <a:gd name="T5" fmla="*/ 25 h 25"/>
                <a:gd name="T6" fmla="*/ 11 w 12"/>
                <a:gd name="T7" fmla="*/ 0 h 25"/>
                <a:gd name="T8" fmla="*/ 11 w 12"/>
                <a:gd name="T9" fmla="*/ 0 h 25"/>
              </a:gdLst>
              <a:ahLst/>
              <a:cxnLst>
                <a:cxn ang="0">
                  <a:pos x="T0" y="T1"/>
                </a:cxn>
                <a:cxn ang="0">
                  <a:pos x="T2" y="T3"/>
                </a:cxn>
                <a:cxn ang="0">
                  <a:pos x="T4" y="T5"/>
                </a:cxn>
                <a:cxn ang="0">
                  <a:pos x="T6" y="T7"/>
                </a:cxn>
                <a:cxn ang="0">
                  <a:pos x="T8" y="T9"/>
                </a:cxn>
              </a:cxnLst>
              <a:rect l="0" t="0" r="r" b="b"/>
              <a:pathLst>
                <a:path w="12" h="25">
                  <a:moveTo>
                    <a:pt x="11" y="0"/>
                  </a:moveTo>
                  <a:cubicBezTo>
                    <a:pt x="10" y="0"/>
                    <a:pt x="9" y="0"/>
                    <a:pt x="8" y="1"/>
                  </a:cubicBezTo>
                  <a:cubicBezTo>
                    <a:pt x="3" y="4"/>
                    <a:pt x="0" y="19"/>
                    <a:pt x="3" y="25"/>
                  </a:cubicBezTo>
                  <a:cubicBezTo>
                    <a:pt x="9" y="17"/>
                    <a:pt x="12" y="9"/>
                    <a:pt x="11" y="0"/>
                  </a:cubicBezTo>
                  <a:cubicBezTo>
                    <a:pt x="11" y="0"/>
                    <a:pt x="11" y="0"/>
                    <a:pt x="11" y="0"/>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 name="Freeform 16">
              <a:extLst>
                <a:ext uri="{FF2B5EF4-FFF2-40B4-BE49-F238E27FC236}">
                  <a16:creationId xmlns:a16="http://schemas.microsoft.com/office/drawing/2014/main" id="{39A81F32-F5AA-4740-A23C-B58009B00F42}"/>
                </a:ext>
              </a:extLst>
            </p:cNvPr>
            <p:cNvSpPr>
              <a:spLocks/>
            </p:cNvSpPr>
            <p:nvPr/>
          </p:nvSpPr>
          <p:spPr bwMode="auto">
            <a:xfrm>
              <a:off x="2294373" y="3550418"/>
              <a:ext cx="41868" cy="41868"/>
            </a:xfrm>
            <a:custGeom>
              <a:avLst/>
              <a:gdLst>
                <a:gd name="T0" fmla="*/ 1 w 13"/>
                <a:gd name="T1" fmla="*/ 12 h 12"/>
                <a:gd name="T2" fmla="*/ 13 w 13"/>
                <a:gd name="T3" fmla="*/ 3 h 12"/>
                <a:gd name="T4" fmla="*/ 0 w 13"/>
                <a:gd name="T5" fmla="*/ 0 h 12"/>
                <a:gd name="T6" fmla="*/ 1 w 13"/>
                <a:gd name="T7" fmla="*/ 12 h 12"/>
              </a:gdLst>
              <a:ahLst/>
              <a:cxnLst>
                <a:cxn ang="0">
                  <a:pos x="T0" y="T1"/>
                </a:cxn>
                <a:cxn ang="0">
                  <a:pos x="T2" y="T3"/>
                </a:cxn>
                <a:cxn ang="0">
                  <a:pos x="T4" y="T5"/>
                </a:cxn>
                <a:cxn ang="0">
                  <a:pos x="T6" y="T7"/>
                </a:cxn>
              </a:cxnLst>
              <a:rect l="0" t="0" r="r" b="b"/>
              <a:pathLst>
                <a:path w="13" h="12">
                  <a:moveTo>
                    <a:pt x="1" y="12"/>
                  </a:moveTo>
                  <a:cubicBezTo>
                    <a:pt x="5" y="9"/>
                    <a:pt x="9" y="6"/>
                    <a:pt x="13" y="3"/>
                  </a:cubicBezTo>
                  <a:cubicBezTo>
                    <a:pt x="8" y="2"/>
                    <a:pt x="4" y="1"/>
                    <a:pt x="0" y="0"/>
                  </a:cubicBezTo>
                  <a:cubicBezTo>
                    <a:pt x="0" y="4"/>
                    <a:pt x="1" y="8"/>
                    <a:pt x="1" y="12"/>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 name="Freeform 17">
              <a:extLst>
                <a:ext uri="{FF2B5EF4-FFF2-40B4-BE49-F238E27FC236}">
                  <a16:creationId xmlns:a16="http://schemas.microsoft.com/office/drawing/2014/main" id="{86BEB6D1-53C3-4FAE-84E6-CB5611EF507B}"/>
                </a:ext>
              </a:extLst>
            </p:cNvPr>
            <p:cNvSpPr>
              <a:spLocks/>
            </p:cNvSpPr>
            <p:nvPr/>
          </p:nvSpPr>
          <p:spPr bwMode="auto">
            <a:xfrm>
              <a:off x="2612571" y="3466681"/>
              <a:ext cx="309824" cy="309824"/>
            </a:xfrm>
            <a:custGeom>
              <a:avLst/>
              <a:gdLst>
                <a:gd name="T0" fmla="*/ 37 w 37"/>
                <a:gd name="T1" fmla="*/ 23 h 37"/>
                <a:gd name="T2" fmla="*/ 23 w 37"/>
                <a:gd name="T3" fmla="*/ 37 h 37"/>
                <a:gd name="T4" fmla="*/ 6 w 37"/>
                <a:gd name="T5" fmla="*/ 32 h 37"/>
                <a:gd name="T6" fmla="*/ 0 w 37"/>
                <a:gd name="T7" fmla="*/ 14 h 37"/>
                <a:gd name="T8" fmla="*/ 14 w 37"/>
                <a:gd name="T9" fmla="*/ 0 h 37"/>
                <a:gd name="T10" fmla="*/ 31 w 37"/>
                <a:gd name="T11" fmla="*/ 6 h 37"/>
                <a:gd name="T12" fmla="*/ 37 w 37"/>
                <a:gd name="T13" fmla="*/ 23 h 37"/>
              </a:gdLst>
              <a:ahLst/>
              <a:cxnLst>
                <a:cxn ang="0">
                  <a:pos x="T0" y="T1"/>
                </a:cxn>
                <a:cxn ang="0">
                  <a:pos x="T2" y="T3"/>
                </a:cxn>
                <a:cxn ang="0">
                  <a:pos x="T4" y="T5"/>
                </a:cxn>
                <a:cxn ang="0">
                  <a:pos x="T6" y="T7"/>
                </a:cxn>
                <a:cxn ang="0">
                  <a:pos x="T8" y="T9"/>
                </a:cxn>
                <a:cxn ang="0">
                  <a:pos x="T10" y="T11"/>
                </a:cxn>
                <a:cxn ang="0">
                  <a:pos x="T12" y="T13"/>
                </a:cxn>
              </a:cxnLst>
              <a:rect l="0" t="0" r="r" b="b"/>
              <a:pathLst>
                <a:path w="37" h="37">
                  <a:moveTo>
                    <a:pt x="37" y="23"/>
                  </a:moveTo>
                  <a:lnTo>
                    <a:pt x="23" y="37"/>
                  </a:lnTo>
                  <a:lnTo>
                    <a:pt x="6" y="32"/>
                  </a:lnTo>
                  <a:lnTo>
                    <a:pt x="0" y="14"/>
                  </a:lnTo>
                  <a:lnTo>
                    <a:pt x="14" y="0"/>
                  </a:lnTo>
                  <a:lnTo>
                    <a:pt x="31" y="6"/>
                  </a:lnTo>
                  <a:lnTo>
                    <a:pt x="37" y="23"/>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76" name="Grupo 75">
            <a:extLst>
              <a:ext uri="{FF2B5EF4-FFF2-40B4-BE49-F238E27FC236}">
                <a16:creationId xmlns:a16="http://schemas.microsoft.com/office/drawing/2014/main" id="{9966089B-1F24-43BF-A82E-22B265F7800C}"/>
              </a:ext>
            </a:extLst>
          </p:cNvPr>
          <p:cNvGrpSpPr/>
          <p:nvPr/>
        </p:nvGrpSpPr>
        <p:grpSpPr>
          <a:xfrm>
            <a:off x="1288699" y="3879884"/>
            <a:ext cx="1699847" cy="2352989"/>
            <a:chOff x="1398395" y="4010967"/>
            <a:chExt cx="1699847" cy="2352989"/>
          </a:xfrm>
        </p:grpSpPr>
        <p:sp>
          <p:nvSpPr>
            <p:cNvPr id="14" name="Freeform 18">
              <a:extLst>
                <a:ext uri="{FF2B5EF4-FFF2-40B4-BE49-F238E27FC236}">
                  <a16:creationId xmlns:a16="http://schemas.microsoft.com/office/drawing/2014/main" id="{F1901C9A-BE0E-4653-B821-080B5A13B4F4}"/>
                </a:ext>
              </a:extLst>
            </p:cNvPr>
            <p:cNvSpPr>
              <a:spLocks noEditPoints="1"/>
            </p:cNvSpPr>
            <p:nvPr/>
          </p:nvSpPr>
          <p:spPr bwMode="auto">
            <a:xfrm>
              <a:off x="1398395" y="4278923"/>
              <a:ext cx="1599362" cy="2085033"/>
            </a:xfrm>
            <a:custGeom>
              <a:avLst/>
              <a:gdLst>
                <a:gd name="T0" fmla="*/ 201 w 501"/>
                <a:gd name="T1" fmla="*/ 608 h 657"/>
                <a:gd name="T2" fmla="*/ 192 w 501"/>
                <a:gd name="T3" fmla="*/ 619 h 657"/>
                <a:gd name="T4" fmla="*/ 136 w 501"/>
                <a:gd name="T5" fmla="*/ 610 h 657"/>
                <a:gd name="T6" fmla="*/ 173 w 501"/>
                <a:gd name="T7" fmla="*/ 602 h 657"/>
                <a:gd name="T8" fmla="*/ 163 w 501"/>
                <a:gd name="T9" fmla="*/ 589 h 657"/>
                <a:gd name="T10" fmla="*/ 221 w 501"/>
                <a:gd name="T11" fmla="*/ 588 h 657"/>
                <a:gd name="T12" fmla="*/ 206 w 501"/>
                <a:gd name="T13" fmla="*/ 576 h 657"/>
                <a:gd name="T14" fmla="*/ 123 w 501"/>
                <a:gd name="T15" fmla="*/ 589 h 657"/>
                <a:gd name="T16" fmla="*/ 145 w 501"/>
                <a:gd name="T17" fmla="*/ 574 h 657"/>
                <a:gd name="T18" fmla="*/ 164 w 501"/>
                <a:gd name="T19" fmla="*/ 565 h 657"/>
                <a:gd name="T20" fmla="*/ 119 w 501"/>
                <a:gd name="T21" fmla="*/ 650 h 657"/>
                <a:gd name="T22" fmla="*/ 184 w 501"/>
                <a:gd name="T23" fmla="*/ 569 h 657"/>
                <a:gd name="T24" fmla="*/ 44 w 501"/>
                <a:gd name="T25" fmla="*/ 431 h 657"/>
                <a:gd name="T26" fmla="*/ 1 w 501"/>
                <a:gd name="T27" fmla="*/ 264 h 657"/>
                <a:gd name="T28" fmla="*/ 75 w 501"/>
                <a:gd name="T29" fmla="*/ 423 h 657"/>
                <a:gd name="T30" fmla="*/ 118 w 501"/>
                <a:gd name="T31" fmla="*/ 480 h 657"/>
                <a:gd name="T32" fmla="*/ 190 w 501"/>
                <a:gd name="T33" fmla="*/ 569 h 657"/>
                <a:gd name="T34" fmla="*/ 221 w 501"/>
                <a:gd name="T35" fmla="*/ 426 h 657"/>
                <a:gd name="T36" fmla="*/ 255 w 501"/>
                <a:gd name="T37" fmla="*/ 378 h 657"/>
                <a:gd name="T38" fmla="*/ 223 w 501"/>
                <a:gd name="T39" fmla="*/ 418 h 657"/>
                <a:gd name="T40" fmla="*/ 210 w 501"/>
                <a:gd name="T41" fmla="*/ 380 h 657"/>
                <a:gd name="T42" fmla="*/ 180 w 501"/>
                <a:gd name="T43" fmla="*/ 320 h 657"/>
                <a:gd name="T44" fmla="*/ 195 w 501"/>
                <a:gd name="T45" fmla="*/ 527 h 657"/>
                <a:gd name="T46" fmla="*/ 137 w 501"/>
                <a:gd name="T47" fmla="*/ 477 h 657"/>
                <a:gd name="T48" fmla="*/ 101 w 501"/>
                <a:gd name="T49" fmla="*/ 420 h 657"/>
                <a:gd name="T50" fmla="*/ 39 w 501"/>
                <a:gd name="T51" fmla="*/ 317 h 657"/>
                <a:gd name="T52" fmla="*/ 64 w 501"/>
                <a:gd name="T53" fmla="*/ 349 h 657"/>
                <a:gd name="T54" fmla="*/ 52 w 501"/>
                <a:gd name="T55" fmla="*/ 314 h 657"/>
                <a:gd name="T56" fmla="*/ 103 w 501"/>
                <a:gd name="T57" fmla="*/ 376 h 657"/>
                <a:gd name="T58" fmla="*/ 20 w 501"/>
                <a:gd name="T59" fmla="*/ 278 h 657"/>
                <a:gd name="T60" fmla="*/ 67 w 501"/>
                <a:gd name="T61" fmla="*/ 303 h 657"/>
                <a:gd name="T62" fmla="*/ 142 w 501"/>
                <a:gd name="T63" fmla="*/ 480 h 657"/>
                <a:gd name="T64" fmla="*/ 198 w 501"/>
                <a:gd name="T65" fmla="*/ 426 h 657"/>
                <a:gd name="T66" fmla="*/ 197 w 501"/>
                <a:gd name="T67" fmla="*/ 328 h 657"/>
                <a:gd name="T68" fmla="*/ 142 w 501"/>
                <a:gd name="T69" fmla="*/ 152 h 657"/>
                <a:gd name="T70" fmla="*/ 63 w 501"/>
                <a:gd name="T71" fmla="*/ 67 h 657"/>
                <a:gd name="T72" fmla="*/ 67 w 501"/>
                <a:gd name="T73" fmla="*/ 58 h 657"/>
                <a:gd name="T74" fmla="*/ 143 w 501"/>
                <a:gd name="T75" fmla="*/ 133 h 657"/>
                <a:gd name="T76" fmla="*/ 255 w 501"/>
                <a:gd name="T77" fmla="*/ 191 h 657"/>
                <a:gd name="T78" fmla="*/ 411 w 501"/>
                <a:gd name="T79" fmla="*/ 158 h 657"/>
                <a:gd name="T80" fmla="*/ 432 w 501"/>
                <a:gd name="T81" fmla="*/ 172 h 657"/>
                <a:gd name="T82" fmla="*/ 318 w 501"/>
                <a:gd name="T83" fmla="*/ 249 h 657"/>
                <a:gd name="T84" fmla="*/ 303 w 501"/>
                <a:gd name="T85" fmla="*/ 351 h 657"/>
                <a:gd name="T86" fmla="*/ 210 w 501"/>
                <a:gd name="T87" fmla="*/ 500 h 657"/>
                <a:gd name="T88" fmla="*/ 290 w 501"/>
                <a:gd name="T89" fmla="*/ 516 h 657"/>
                <a:gd name="T90" fmla="*/ 236 w 501"/>
                <a:gd name="T91" fmla="*/ 583 h 657"/>
                <a:gd name="T92" fmla="*/ 244 w 501"/>
                <a:gd name="T93" fmla="*/ 315 h 657"/>
                <a:gd name="T94" fmla="*/ 260 w 501"/>
                <a:gd name="T95" fmla="*/ 296 h 657"/>
                <a:gd name="T96" fmla="*/ 253 w 501"/>
                <a:gd name="T97" fmla="*/ 352 h 657"/>
                <a:gd name="T98" fmla="*/ 303 w 501"/>
                <a:gd name="T99" fmla="*/ 240 h 657"/>
                <a:gd name="T100" fmla="*/ 244 w 501"/>
                <a:gd name="T101" fmla="*/ 191 h 657"/>
                <a:gd name="T102" fmla="*/ 205 w 501"/>
                <a:gd name="T103" fmla="*/ 283 h 657"/>
                <a:gd name="T104" fmla="*/ 215 w 501"/>
                <a:gd name="T105" fmla="*/ 556 h 657"/>
                <a:gd name="T106" fmla="*/ 238 w 501"/>
                <a:gd name="T107" fmla="*/ 560 h 657"/>
                <a:gd name="T108" fmla="*/ 262 w 501"/>
                <a:gd name="T109" fmla="*/ 525 h 657"/>
                <a:gd name="T110" fmla="*/ 207 w 501"/>
                <a:gd name="T111" fmla="*/ 555 h 657"/>
                <a:gd name="T112" fmla="*/ 253 w 501"/>
                <a:gd name="T113" fmla="*/ 522 h 657"/>
                <a:gd name="T114" fmla="*/ 249 w 501"/>
                <a:gd name="T115" fmla="*/ 531 h 657"/>
                <a:gd name="T116" fmla="*/ 135 w 501"/>
                <a:gd name="T117" fmla="*/ 457 h 657"/>
                <a:gd name="T118" fmla="*/ 119 w 501"/>
                <a:gd name="T119" fmla="*/ 39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01" h="657">
                  <a:moveTo>
                    <a:pt x="223" y="657"/>
                  </a:moveTo>
                  <a:cubicBezTo>
                    <a:pt x="218" y="649"/>
                    <a:pt x="213" y="640"/>
                    <a:pt x="211" y="630"/>
                  </a:cubicBezTo>
                  <a:cubicBezTo>
                    <a:pt x="211" y="627"/>
                    <a:pt x="210" y="624"/>
                    <a:pt x="207" y="624"/>
                  </a:cubicBezTo>
                  <a:cubicBezTo>
                    <a:pt x="206" y="623"/>
                    <a:pt x="205" y="622"/>
                    <a:pt x="203" y="621"/>
                  </a:cubicBezTo>
                  <a:cubicBezTo>
                    <a:pt x="205" y="620"/>
                    <a:pt x="205" y="619"/>
                    <a:pt x="206" y="618"/>
                  </a:cubicBezTo>
                  <a:cubicBezTo>
                    <a:pt x="200" y="614"/>
                    <a:pt x="200" y="614"/>
                    <a:pt x="202" y="610"/>
                  </a:cubicBezTo>
                  <a:cubicBezTo>
                    <a:pt x="202" y="609"/>
                    <a:pt x="201" y="608"/>
                    <a:pt x="201" y="608"/>
                  </a:cubicBezTo>
                  <a:cubicBezTo>
                    <a:pt x="199" y="607"/>
                    <a:pt x="197" y="606"/>
                    <a:pt x="197" y="606"/>
                  </a:cubicBezTo>
                  <a:cubicBezTo>
                    <a:pt x="196" y="607"/>
                    <a:pt x="194" y="609"/>
                    <a:pt x="195" y="611"/>
                  </a:cubicBezTo>
                  <a:cubicBezTo>
                    <a:pt x="196" y="618"/>
                    <a:pt x="198" y="625"/>
                    <a:pt x="200" y="633"/>
                  </a:cubicBezTo>
                  <a:cubicBezTo>
                    <a:pt x="201" y="636"/>
                    <a:pt x="202" y="639"/>
                    <a:pt x="203" y="643"/>
                  </a:cubicBezTo>
                  <a:cubicBezTo>
                    <a:pt x="203" y="644"/>
                    <a:pt x="203" y="646"/>
                    <a:pt x="202" y="648"/>
                  </a:cubicBezTo>
                  <a:cubicBezTo>
                    <a:pt x="201" y="647"/>
                    <a:pt x="199" y="645"/>
                    <a:pt x="199" y="644"/>
                  </a:cubicBezTo>
                  <a:cubicBezTo>
                    <a:pt x="196" y="635"/>
                    <a:pt x="194" y="627"/>
                    <a:pt x="192" y="619"/>
                  </a:cubicBezTo>
                  <a:cubicBezTo>
                    <a:pt x="189" y="608"/>
                    <a:pt x="189" y="608"/>
                    <a:pt x="178" y="609"/>
                  </a:cubicBezTo>
                  <a:cubicBezTo>
                    <a:pt x="168" y="609"/>
                    <a:pt x="158" y="608"/>
                    <a:pt x="148" y="611"/>
                  </a:cubicBezTo>
                  <a:cubicBezTo>
                    <a:pt x="138" y="615"/>
                    <a:pt x="130" y="619"/>
                    <a:pt x="123" y="627"/>
                  </a:cubicBezTo>
                  <a:cubicBezTo>
                    <a:pt x="120" y="630"/>
                    <a:pt x="119" y="634"/>
                    <a:pt x="117" y="639"/>
                  </a:cubicBezTo>
                  <a:cubicBezTo>
                    <a:pt x="117" y="637"/>
                    <a:pt x="116" y="635"/>
                    <a:pt x="116" y="634"/>
                  </a:cubicBezTo>
                  <a:cubicBezTo>
                    <a:pt x="116" y="626"/>
                    <a:pt x="122" y="621"/>
                    <a:pt x="127" y="617"/>
                  </a:cubicBezTo>
                  <a:cubicBezTo>
                    <a:pt x="130" y="614"/>
                    <a:pt x="133" y="613"/>
                    <a:pt x="136" y="610"/>
                  </a:cubicBezTo>
                  <a:cubicBezTo>
                    <a:pt x="133" y="609"/>
                    <a:pt x="131" y="609"/>
                    <a:pt x="129" y="608"/>
                  </a:cubicBezTo>
                  <a:cubicBezTo>
                    <a:pt x="129" y="608"/>
                    <a:pt x="129" y="607"/>
                    <a:pt x="129" y="607"/>
                  </a:cubicBezTo>
                  <a:cubicBezTo>
                    <a:pt x="136" y="607"/>
                    <a:pt x="144" y="610"/>
                    <a:pt x="150" y="604"/>
                  </a:cubicBezTo>
                  <a:cubicBezTo>
                    <a:pt x="145" y="603"/>
                    <a:pt x="140" y="603"/>
                    <a:pt x="135" y="602"/>
                  </a:cubicBezTo>
                  <a:cubicBezTo>
                    <a:pt x="136" y="602"/>
                    <a:pt x="136" y="601"/>
                    <a:pt x="136" y="600"/>
                  </a:cubicBezTo>
                  <a:cubicBezTo>
                    <a:pt x="148" y="601"/>
                    <a:pt x="160" y="602"/>
                    <a:pt x="173" y="603"/>
                  </a:cubicBezTo>
                  <a:cubicBezTo>
                    <a:pt x="173" y="603"/>
                    <a:pt x="173" y="602"/>
                    <a:pt x="173" y="602"/>
                  </a:cubicBezTo>
                  <a:cubicBezTo>
                    <a:pt x="165" y="601"/>
                    <a:pt x="157" y="599"/>
                    <a:pt x="149" y="598"/>
                  </a:cubicBezTo>
                  <a:cubicBezTo>
                    <a:pt x="149" y="598"/>
                    <a:pt x="149" y="597"/>
                    <a:pt x="150" y="596"/>
                  </a:cubicBezTo>
                  <a:cubicBezTo>
                    <a:pt x="152" y="597"/>
                    <a:pt x="155" y="597"/>
                    <a:pt x="158" y="597"/>
                  </a:cubicBezTo>
                  <a:cubicBezTo>
                    <a:pt x="169" y="598"/>
                    <a:pt x="181" y="600"/>
                    <a:pt x="192" y="601"/>
                  </a:cubicBezTo>
                  <a:cubicBezTo>
                    <a:pt x="196" y="601"/>
                    <a:pt x="200" y="599"/>
                    <a:pt x="204" y="598"/>
                  </a:cubicBezTo>
                  <a:cubicBezTo>
                    <a:pt x="190" y="595"/>
                    <a:pt x="177" y="593"/>
                    <a:pt x="163" y="591"/>
                  </a:cubicBezTo>
                  <a:cubicBezTo>
                    <a:pt x="163" y="591"/>
                    <a:pt x="163" y="590"/>
                    <a:pt x="163" y="589"/>
                  </a:cubicBezTo>
                  <a:cubicBezTo>
                    <a:pt x="168" y="590"/>
                    <a:pt x="172" y="590"/>
                    <a:pt x="176" y="590"/>
                  </a:cubicBezTo>
                  <a:cubicBezTo>
                    <a:pt x="187" y="592"/>
                    <a:pt x="198" y="593"/>
                    <a:pt x="209" y="595"/>
                  </a:cubicBezTo>
                  <a:cubicBezTo>
                    <a:pt x="214" y="595"/>
                    <a:pt x="217" y="594"/>
                    <a:pt x="222" y="591"/>
                  </a:cubicBezTo>
                  <a:cubicBezTo>
                    <a:pt x="206" y="589"/>
                    <a:pt x="192" y="588"/>
                    <a:pt x="178" y="584"/>
                  </a:cubicBezTo>
                  <a:cubicBezTo>
                    <a:pt x="178" y="584"/>
                    <a:pt x="178" y="583"/>
                    <a:pt x="178" y="583"/>
                  </a:cubicBezTo>
                  <a:cubicBezTo>
                    <a:pt x="180" y="583"/>
                    <a:pt x="183" y="584"/>
                    <a:pt x="185" y="584"/>
                  </a:cubicBezTo>
                  <a:cubicBezTo>
                    <a:pt x="197" y="585"/>
                    <a:pt x="209" y="587"/>
                    <a:pt x="221" y="588"/>
                  </a:cubicBezTo>
                  <a:cubicBezTo>
                    <a:pt x="224" y="588"/>
                    <a:pt x="226" y="588"/>
                    <a:pt x="228" y="585"/>
                  </a:cubicBezTo>
                  <a:cubicBezTo>
                    <a:pt x="216" y="583"/>
                    <a:pt x="205" y="582"/>
                    <a:pt x="194" y="581"/>
                  </a:cubicBezTo>
                  <a:cubicBezTo>
                    <a:pt x="194" y="580"/>
                    <a:pt x="194" y="580"/>
                    <a:pt x="194" y="579"/>
                  </a:cubicBezTo>
                  <a:cubicBezTo>
                    <a:pt x="206" y="580"/>
                    <a:pt x="218" y="581"/>
                    <a:pt x="229" y="581"/>
                  </a:cubicBezTo>
                  <a:cubicBezTo>
                    <a:pt x="229" y="581"/>
                    <a:pt x="230" y="580"/>
                    <a:pt x="230" y="579"/>
                  </a:cubicBezTo>
                  <a:cubicBezTo>
                    <a:pt x="229" y="579"/>
                    <a:pt x="228" y="577"/>
                    <a:pt x="227" y="577"/>
                  </a:cubicBezTo>
                  <a:cubicBezTo>
                    <a:pt x="220" y="577"/>
                    <a:pt x="213" y="577"/>
                    <a:pt x="206" y="576"/>
                  </a:cubicBezTo>
                  <a:cubicBezTo>
                    <a:pt x="205" y="576"/>
                    <a:pt x="205" y="576"/>
                    <a:pt x="204" y="576"/>
                  </a:cubicBezTo>
                  <a:cubicBezTo>
                    <a:pt x="199" y="570"/>
                    <a:pt x="192" y="575"/>
                    <a:pt x="186" y="574"/>
                  </a:cubicBezTo>
                  <a:cubicBezTo>
                    <a:pt x="180" y="573"/>
                    <a:pt x="173" y="573"/>
                    <a:pt x="167" y="575"/>
                  </a:cubicBezTo>
                  <a:cubicBezTo>
                    <a:pt x="160" y="578"/>
                    <a:pt x="152" y="579"/>
                    <a:pt x="145" y="583"/>
                  </a:cubicBezTo>
                  <a:cubicBezTo>
                    <a:pt x="142" y="585"/>
                    <a:pt x="140" y="588"/>
                    <a:pt x="135" y="588"/>
                  </a:cubicBezTo>
                  <a:cubicBezTo>
                    <a:pt x="131" y="589"/>
                    <a:pt x="127" y="590"/>
                    <a:pt x="124" y="591"/>
                  </a:cubicBezTo>
                  <a:cubicBezTo>
                    <a:pt x="123" y="590"/>
                    <a:pt x="123" y="590"/>
                    <a:pt x="123" y="589"/>
                  </a:cubicBezTo>
                  <a:cubicBezTo>
                    <a:pt x="127" y="588"/>
                    <a:pt x="131" y="587"/>
                    <a:pt x="134" y="586"/>
                  </a:cubicBezTo>
                  <a:cubicBezTo>
                    <a:pt x="138" y="584"/>
                    <a:pt x="142" y="582"/>
                    <a:pt x="145" y="580"/>
                  </a:cubicBezTo>
                  <a:cubicBezTo>
                    <a:pt x="140" y="581"/>
                    <a:pt x="136" y="582"/>
                    <a:pt x="131" y="582"/>
                  </a:cubicBezTo>
                  <a:cubicBezTo>
                    <a:pt x="131" y="582"/>
                    <a:pt x="131" y="581"/>
                    <a:pt x="130" y="580"/>
                  </a:cubicBezTo>
                  <a:cubicBezTo>
                    <a:pt x="140" y="578"/>
                    <a:pt x="150" y="576"/>
                    <a:pt x="159" y="574"/>
                  </a:cubicBezTo>
                  <a:cubicBezTo>
                    <a:pt x="159" y="574"/>
                    <a:pt x="159" y="574"/>
                    <a:pt x="159" y="574"/>
                  </a:cubicBezTo>
                  <a:cubicBezTo>
                    <a:pt x="154" y="574"/>
                    <a:pt x="150" y="574"/>
                    <a:pt x="145" y="574"/>
                  </a:cubicBezTo>
                  <a:cubicBezTo>
                    <a:pt x="145" y="573"/>
                    <a:pt x="145" y="573"/>
                    <a:pt x="145" y="572"/>
                  </a:cubicBezTo>
                  <a:cubicBezTo>
                    <a:pt x="153" y="572"/>
                    <a:pt x="161" y="571"/>
                    <a:pt x="170" y="571"/>
                  </a:cubicBezTo>
                  <a:cubicBezTo>
                    <a:pt x="170" y="570"/>
                    <a:pt x="170" y="569"/>
                    <a:pt x="169" y="569"/>
                  </a:cubicBezTo>
                  <a:cubicBezTo>
                    <a:pt x="161" y="569"/>
                    <a:pt x="152" y="569"/>
                    <a:pt x="143" y="569"/>
                  </a:cubicBezTo>
                  <a:cubicBezTo>
                    <a:pt x="143" y="568"/>
                    <a:pt x="143" y="567"/>
                    <a:pt x="143" y="566"/>
                  </a:cubicBezTo>
                  <a:cubicBezTo>
                    <a:pt x="150" y="566"/>
                    <a:pt x="157" y="566"/>
                    <a:pt x="164" y="566"/>
                  </a:cubicBezTo>
                  <a:cubicBezTo>
                    <a:pt x="164" y="566"/>
                    <a:pt x="164" y="565"/>
                    <a:pt x="164" y="565"/>
                  </a:cubicBezTo>
                  <a:cubicBezTo>
                    <a:pt x="157" y="562"/>
                    <a:pt x="150" y="560"/>
                    <a:pt x="142" y="561"/>
                  </a:cubicBezTo>
                  <a:cubicBezTo>
                    <a:pt x="132" y="562"/>
                    <a:pt x="126" y="567"/>
                    <a:pt x="121" y="575"/>
                  </a:cubicBezTo>
                  <a:cubicBezTo>
                    <a:pt x="117" y="580"/>
                    <a:pt x="113" y="584"/>
                    <a:pt x="109" y="588"/>
                  </a:cubicBezTo>
                  <a:cubicBezTo>
                    <a:pt x="101" y="597"/>
                    <a:pt x="97" y="607"/>
                    <a:pt x="97" y="619"/>
                  </a:cubicBezTo>
                  <a:cubicBezTo>
                    <a:pt x="97" y="630"/>
                    <a:pt x="106" y="641"/>
                    <a:pt x="116" y="644"/>
                  </a:cubicBezTo>
                  <a:cubicBezTo>
                    <a:pt x="119" y="646"/>
                    <a:pt x="123" y="645"/>
                    <a:pt x="126" y="645"/>
                  </a:cubicBezTo>
                  <a:cubicBezTo>
                    <a:pt x="127" y="648"/>
                    <a:pt x="124" y="650"/>
                    <a:pt x="119" y="650"/>
                  </a:cubicBezTo>
                  <a:cubicBezTo>
                    <a:pt x="108" y="649"/>
                    <a:pt x="97" y="637"/>
                    <a:pt x="95" y="629"/>
                  </a:cubicBezTo>
                  <a:cubicBezTo>
                    <a:pt x="89" y="611"/>
                    <a:pt x="94" y="597"/>
                    <a:pt x="107" y="584"/>
                  </a:cubicBezTo>
                  <a:cubicBezTo>
                    <a:pt x="112" y="578"/>
                    <a:pt x="118" y="572"/>
                    <a:pt x="123" y="566"/>
                  </a:cubicBezTo>
                  <a:cubicBezTo>
                    <a:pt x="131" y="557"/>
                    <a:pt x="140" y="555"/>
                    <a:pt x="152" y="557"/>
                  </a:cubicBezTo>
                  <a:cubicBezTo>
                    <a:pt x="161" y="559"/>
                    <a:pt x="168" y="563"/>
                    <a:pt x="176" y="568"/>
                  </a:cubicBezTo>
                  <a:cubicBezTo>
                    <a:pt x="178" y="569"/>
                    <a:pt x="181" y="569"/>
                    <a:pt x="183" y="570"/>
                  </a:cubicBezTo>
                  <a:cubicBezTo>
                    <a:pt x="183" y="569"/>
                    <a:pt x="184" y="569"/>
                    <a:pt x="184" y="569"/>
                  </a:cubicBezTo>
                  <a:cubicBezTo>
                    <a:pt x="182" y="565"/>
                    <a:pt x="181" y="562"/>
                    <a:pt x="179" y="559"/>
                  </a:cubicBezTo>
                  <a:cubicBezTo>
                    <a:pt x="172" y="548"/>
                    <a:pt x="165" y="538"/>
                    <a:pt x="156" y="529"/>
                  </a:cubicBezTo>
                  <a:cubicBezTo>
                    <a:pt x="144" y="517"/>
                    <a:pt x="136" y="503"/>
                    <a:pt x="127" y="489"/>
                  </a:cubicBezTo>
                  <a:cubicBezTo>
                    <a:pt x="125" y="487"/>
                    <a:pt x="124" y="485"/>
                    <a:pt x="120" y="484"/>
                  </a:cubicBezTo>
                  <a:cubicBezTo>
                    <a:pt x="110" y="482"/>
                    <a:pt x="103" y="477"/>
                    <a:pt x="97" y="468"/>
                  </a:cubicBezTo>
                  <a:cubicBezTo>
                    <a:pt x="89" y="456"/>
                    <a:pt x="80" y="442"/>
                    <a:pt x="66" y="435"/>
                  </a:cubicBezTo>
                  <a:cubicBezTo>
                    <a:pt x="59" y="432"/>
                    <a:pt x="52" y="430"/>
                    <a:pt x="44" y="431"/>
                  </a:cubicBezTo>
                  <a:cubicBezTo>
                    <a:pt x="44" y="424"/>
                    <a:pt x="48" y="422"/>
                    <a:pt x="65" y="422"/>
                  </a:cubicBezTo>
                  <a:cubicBezTo>
                    <a:pt x="65" y="421"/>
                    <a:pt x="65" y="420"/>
                    <a:pt x="64" y="420"/>
                  </a:cubicBezTo>
                  <a:cubicBezTo>
                    <a:pt x="53" y="408"/>
                    <a:pt x="48" y="392"/>
                    <a:pt x="39" y="379"/>
                  </a:cubicBezTo>
                  <a:cubicBezTo>
                    <a:pt x="30" y="363"/>
                    <a:pt x="23" y="345"/>
                    <a:pt x="17" y="327"/>
                  </a:cubicBezTo>
                  <a:cubicBezTo>
                    <a:pt x="14" y="320"/>
                    <a:pt x="13" y="312"/>
                    <a:pt x="11" y="305"/>
                  </a:cubicBezTo>
                  <a:cubicBezTo>
                    <a:pt x="9" y="297"/>
                    <a:pt x="7" y="289"/>
                    <a:pt x="5" y="281"/>
                  </a:cubicBezTo>
                  <a:cubicBezTo>
                    <a:pt x="4" y="275"/>
                    <a:pt x="2" y="269"/>
                    <a:pt x="1" y="264"/>
                  </a:cubicBezTo>
                  <a:cubicBezTo>
                    <a:pt x="0" y="260"/>
                    <a:pt x="1" y="255"/>
                    <a:pt x="2" y="251"/>
                  </a:cubicBezTo>
                  <a:cubicBezTo>
                    <a:pt x="2" y="251"/>
                    <a:pt x="3" y="250"/>
                    <a:pt x="4" y="250"/>
                  </a:cubicBezTo>
                  <a:cubicBezTo>
                    <a:pt x="5" y="250"/>
                    <a:pt x="6" y="251"/>
                    <a:pt x="6" y="252"/>
                  </a:cubicBezTo>
                  <a:cubicBezTo>
                    <a:pt x="6" y="258"/>
                    <a:pt x="6" y="263"/>
                    <a:pt x="7" y="269"/>
                  </a:cubicBezTo>
                  <a:cubicBezTo>
                    <a:pt x="10" y="282"/>
                    <a:pt x="14" y="294"/>
                    <a:pt x="16" y="307"/>
                  </a:cubicBezTo>
                  <a:cubicBezTo>
                    <a:pt x="22" y="333"/>
                    <a:pt x="33" y="356"/>
                    <a:pt x="46" y="379"/>
                  </a:cubicBezTo>
                  <a:cubicBezTo>
                    <a:pt x="54" y="394"/>
                    <a:pt x="65" y="408"/>
                    <a:pt x="75" y="423"/>
                  </a:cubicBezTo>
                  <a:cubicBezTo>
                    <a:pt x="78" y="427"/>
                    <a:pt x="83" y="429"/>
                    <a:pt x="87" y="432"/>
                  </a:cubicBezTo>
                  <a:cubicBezTo>
                    <a:pt x="90" y="434"/>
                    <a:pt x="93" y="437"/>
                    <a:pt x="95" y="440"/>
                  </a:cubicBezTo>
                  <a:cubicBezTo>
                    <a:pt x="83" y="432"/>
                    <a:pt x="71" y="427"/>
                    <a:pt x="56" y="428"/>
                  </a:cubicBezTo>
                  <a:cubicBezTo>
                    <a:pt x="57" y="428"/>
                    <a:pt x="57" y="428"/>
                    <a:pt x="58" y="428"/>
                  </a:cubicBezTo>
                  <a:cubicBezTo>
                    <a:pt x="72" y="428"/>
                    <a:pt x="80" y="437"/>
                    <a:pt x="88" y="446"/>
                  </a:cubicBezTo>
                  <a:cubicBezTo>
                    <a:pt x="94" y="455"/>
                    <a:pt x="100" y="464"/>
                    <a:pt x="107" y="472"/>
                  </a:cubicBezTo>
                  <a:cubicBezTo>
                    <a:pt x="110" y="475"/>
                    <a:pt x="114" y="477"/>
                    <a:pt x="118" y="480"/>
                  </a:cubicBezTo>
                  <a:cubicBezTo>
                    <a:pt x="118" y="478"/>
                    <a:pt x="118" y="477"/>
                    <a:pt x="119" y="475"/>
                  </a:cubicBezTo>
                  <a:cubicBezTo>
                    <a:pt x="121" y="477"/>
                    <a:pt x="122" y="479"/>
                    <a:pt x="125" y="482"/>
                  </a:cubicBezTo>
                  <a:cubicBezTo>
                    <a:pt x="125" y="480"/>
                    <a:pt x="125" y="478"/>
                    <a:pt x="124" y="476"/>
                  </a:cubicBezTo>
                  <a:cubicBezTo>
                    <a:pt x="129" y="483"/>
                    <a:pt x="133" y="490"/>
                    <a:pt x="137" y="496"/>
                  </a:cubicBezTo>
                  <a:cubicBezTo>
                    <a:pt x="144" y="508"/>
                    <a:pt x="152" y="518"/>
                    <a:pt x="161" y="528"/>
                  </a:cubicBezTo>
                  <a:cubicBezTo>
                    <a:pt x="169" y="537"/>
                    <a:pt x="178" y="545"/>
                    <a:pt x="183" y="557"/>
                  </a:cubicBezTo>
                  <a:cubicBezTo>
                    <a:pt x="185" y="561"/>
                    <a:pt x="187" y="565"/>
                    <a:pt x="190" y="569"/>
                  </a:cubicBezTo>
                  <a:cubicBezTo>
                    <a:pt x="190" y="569"/>
                    <a:pt x="192" y="570"/>
                    <a:pt x="193" y="570"/>
                  </a:cubicBezTo>
                  <a:cubicBezTo>
                    <a:pt x="194" y="570"/>
                    <a:pt x="196" y="569"/>
                    <a:pt x="198" y="569"/>
                  </a:cubicBezTo>
                  <a:cubicBezTo>
                    <a:pt x="203" y="565"/>
                    <a:pt x="201" y="558"/>
                    <a:pt x="201" y="552"/>
                  </a:cubicBezTo>
                  <a:cubicBezTo>
                    <a:pt x="201" y="540"/>
                    <a:pt x="200" y="527"/>
                    <a:pt x="201" y="514"/>
                  </a:cubicBezTo>
                  <a:cubicBezTo>
                    <a:pt x="203" y="499"/>
                    <a:pt x="205" y="483"/>
                    <a:pt x="208" y="468"/>
                  </a:cubicBezTo>
                  <a:cubicBezTo>
                    <a:pt x="210" y="456"/>
                    <a:pt x="212" y="444"/>
                    <a:pt x="215" y="432"/>
                  </a:cubicBezTo>
                  <a:cubicBezTo>
                    <a:pt x="216" y="429"/>
                    <a:pt x="218" y="427"/>
                    <a:pt x="221" y="426"/>
                  </a:cubicBezTo>
                  <a:cubicBezTo>
                    <a:pt x="229" y="420"/>
                    <a:pt x="237" y="415"/>
                    <a:pt x="245" y="410"/>
                  </a:cubicBezTo>
                  <a:cubicBezTo>
                    <a:pt x="247" y="408"/>
                    <a:pt x="249" y="404"/>
                    <a:pt x="250" y="401"/>
                  </a:cubicBezTo>
                  <a:cubicBezTo>
                    <a:pt x="253" y="392"/>
                    <a:pt x="258" y="385"/>
                    <a:pt x="263" y="378"/>
                  </a:cubicBezTo>
                  <a:cubicBezTo>
                    <a:pt x="266" y="373"/>
                    <a:pt x="269" y="367"/>
                    <a:pt x="273" y="362"/>
                  </a:cubicBezTo>
                  <a:cubicBezTo>
                    <a:pt x="277" y="358"/>
                    <a:pt x="282" y="356"/>
                    <a:pt x="286" y="353"/>
                  </a:cubicBezTo>
                  <a:cubicBezTo>
                    <a:pt x="291" y="351"/>
                    <a:pt x="296" y="349"/>
                    <a:pt x="301" y="347"/>
                  </a:cubicBezTo>
                  <a:cubicBezTo>
                    <a:pt x="293" y="340"/>
                    <a:pt x="260" y="360"/>
                    <a:pt x="255" y="378"/>
                  </a:cubicBezTo>
                  <a:cubicBezTo>
                    <a:pt x="252" y="377"/>
                    <a:pt x="252" y="377"/>
                    <a:pt x="248" y="384"/>
                  </a:cubicBezTo>
                  <a:cubicBezTo>
                    <a:pt x="248" y="376"/>
                    <a:pt x="247" y="368"/>
                    <a:pt x="247" y="360"/>
                  </a:cubicBezTo>
                  <a:cubicBezTo>
                    <a:pt x="246" y="360"/>
                    <a:pt x="246" y="360"/>
                    <a:pt x="246" y="360"/>
                  </a:cubicBezTo>
                  <a:cubicBezTo>
                    <a:pt x="244" y="368"/>
                    <a:pt x="242" y="376"/>
                    <a:pt x="239" y="385"/>
                  </a:cubicBezTo>
                  <a:cubicBezTo>
                    <a:pt x="237" y="394"/>
                    <a:pt x="234" y="403"/>
                    <a:pt x="231" y="412"/>
                  </a:cubicBezTo>
                  <a:cubicBezTo>
                    <a:pt x="230" y="414"/>
                    <a:pt x="226" y="416"/>
                    <a:pt x="224" y="418"/>
                  </a:cubicBezTo>
                  <a:cubicBezTo>
                    <a:pt x="224" y="418"/>
                    <a:pt x="224" y="418"/>
                    <a:pt x="223" y="418"/>
                  </a:cubicBezTo>
                  <a:cubicBezTo>
                    <a:pt x="225" y="415"/>
                    <a:pt x="227" y="413"/>
                    <a:pt x="228" y="410"/>
                  </a:cubicBezTo>
                  <a:cubicBezTo>
                    <a:pt x="236" y="394"/>
                    <a:pt x="239" y="376"/>
                    <a:pt x="244" y="360"/>
                  </a:cubicBezTo>
                  <a:cubicBezTo>
                    <a:pt x="247" y="347"/>
                    <a:pt x="246" y="334"/>
                    <a:pt x="249" y="321"/>
                  </a:cubicBezTo>
                  <a:cubicBezTo>
                    <a:pt x="249" y="319"/>
                    <a:pt x="250" y="317"/>
                    <a:pt x="250" y="315"/>
                  </a:cubicBezTo>
                  <a:cubicBezTo>
                    <a:pt x="244" y="323"/>
                    <a:pt x="239" y="330"/>
                    <a:pt x="234" y="337"/>
                  </a:cubicBezTo>
                  <a:cubicBezTo>
                    <a:pt x="233" y="338"/>
                    <a:pt x="232" y="340"/>
                    <a:pt x="231" y="342"/>
                  </a:cubicBezTo>
                  <a:cubicBezTo>
                    <a:pt x="221" y="353"/>
                    <a:pt x="216" y="366"/>
                    <a:pt x="210" y="380"/>
                  </a:cubicBezTo>
                  <a:cubicBezTo>
                    <a:pt x="209" y="383"/>
                    <a:pt x="209" y="386"/>
                    <a:pt x="208" y="389"/>
                  </a:cubicBezTo>
                  <a:cubicBezTo>
                    <a:pt x="208" y="391"/>
                    <a:pt x="207" y="393"/>
                    <a:pt x="206" y="395"/>
                  </a:cubicBezTo>
                  <a:cubicBezTo>
                    <a:pt x="206" y="395"/>
                    <a:pt x="205" y="395"/>
                    <a:pt x="204" y="395"/>
                  </a:cubicBezTo>
                  <a:cubicBezTo>
                    <a:pt x="205" y="389"/>
                    <a:pt x="206" y="383"/>
                    <a:pt x="207" y="377"/>
                  </a:cubicBezTo>
                  <a:cubicBezTo>
                    <a:pt x="208" y="373"/>
                    <a:pt x="208" y="369"/>
                    <a:pt x="207" y="366"/>
                  </a:cubicBezTo>
                  <a:cubicBezTo>
                    <a:pt x="201" y="354"/>
                    <a:pt x="196" y="342"/>
                    <a:pt x="190" y="331"/>
                  </a:cubicBezTo>
                  <a:cubicBezTo>
                    <a:pt x="188" y="326"/>
                    <a:pt x="183" y="323"/>
                    <a:pt x="180" y="320"/>
                  </a:cubicBezTo>
                  <a:cubicBezTo>
                    <a:pt x="182" y="325"/>
                    <a:pt x="185" y="330"/>
                    <a:pt x="187" y="336"/>
                  </a:cubicBezTo>
                  <a:cubicBezTo>
                    <a:pt x="195" y="352"/>
                    <a:pt x="196" y="370"/>
                    <a:pt x="195" y="388"/>
                  </a:cubicBezTo>
                  <a:cubicBezTo>
                    <a:pt x="195" y="400"/>
                    <a:pt x="196" y="412"/>
                    <a:pt x="206" y="422"/>
                  </a:cubicBezTo>
                  <a:cubicBezTo>
                    <a:pt x="208" y="424"/>
                    <a:pt x="211" y="426"/>
                    <a:pt x="208" y="430"/>
                  </a:cubicBezTo>
                  <a:cubicBezTo>
                    <a:pt x="206" y="432"/>
                    <a:pt x="206" y="436"/>
                    <a:pt x="205" y="439"/>
                  </a:cubicBezTo>
                  <a:cubicBezTo>
                    <a:pt x="203" y="454"/>
                    <a:pt x="200" y="469"/>
                    <a:pt x="198" y="483"/>
                  </a:cubicBezTo>
                  <a:cubicBezTo>
                    <a:pt x="197" y="498"/>
                    <a:pt x="195" y="512"/>
                    <a:pt x="195" y="527"/>
                  </a:cubicBezTo>
                  <a:cubicBezTo>
                    <a:pt x="194" y="537"/>
                    <a:pt x="194" y="548"/>
                    <a:pt x="194" y="559"/>
                  </a:cubicBezTo>
                  <a:cubicBezTo>
                    <a:pt x="194" y="560"/>
                    <a:pt x="194" y="561"/>
                    <a:pt x="193" y="563"/>
                  </a:cubicBezTo>
                  <a:cubicBezTo>
                    <a:pt x="189" y="557"/>
                    <a:pt x="185" y="552"/>
                    <a:pt x="182" y="547"/>
                  </a:cubicBezTo>
                  <a:cubicBezTo>
                    <a:pt x="173" y="535"/>
                    <a:pt x="163" y="523"/>
                    <a:pt x="154" y="511"/>
                  </a:cubicBezTo>
                  <a:cubicBezTo>
                    <a:pt x="147" y="501"/>
                    <a:pt x="138" y="492"/>
                    <a:pt x="134" y="479"/>
                  </a:cubicBezTo>
                  <a:cubicBezTo>
                    <a:pt x="134" y="478"/>
                    <a:pt x="134" y="477"/>
                    <a:pt x="133" y="476"/>
                  </a:cubicBezTo>
                  <a:cubicBezTo>
                    <a:pt x="134" y="476"/>
                    <a:pt x="135" y="476"/>
                    <a:pt x="137" y="477"/>
                  </a:cubicBezTo>
                  <a:cubicBezTo>
                    <a:pt x="135" y="472"/>
                    <a:pt x="133" y="467"/>
                    <a:pt x="132" y="463"/>
                  </a:cubicBezTo>
                  <a:cubicBezTo>
                    <a:pt x="130" y="455"/>
                    <a:pt x="127" y="446"/>
                    <a:pt x="125" y="438"/>
                  </a:cubicBezTo>
                  <a:cubicBezTo>
                    <a:pt x="122" y="431"/>
                    <a:pt x="117" y="426"/>
                    <a:pt x="112" y="421"/>
                  </a:cubicBezTo>
                  <a:cubicBezTo>
                    <a:pt x="115" y="428"/>
                    <a:pt x="123" y="433"/>
                    <a:pt x="120" y="442"/>
                  </a:cubicBezTo>
                  <a:cubicBezTo>
                    <a:pt x="119" y="442"/>
                    <a:pt x="119" y="442"/>
                    <a:pt x="118" y="442"/>
                  </a:cubicBezTo>
                  <a:cubicBezTo>
                    <a:pt x="112" y="425"/>
                    <a:pt x="105" y="408"/>
                    <a:pt x="99" y="391"/>
                  </a:cubicBezTo>
                  <a:cubicBezTo>
                    <a:pt x="96" y="400"/>
                    <a:pt x="99" y="410"/>
                    <a:pt x="101" y="420"/>
                  </a:cubicBezTo>
                  <a:cubicBezTo>
                    <a:pt x="102" y="430"/>
                    <a:pt x="105" y="439"/>
                    <a:pt x="107" y="449"/>
                  </a:cubicBezTo>
                  <a:cubicBezTo>
                    <a:pt x="106" y="447"/>
                    <a:pt x="104" y="445"/>
                    <a:pt x="103" y="442"/>
                  </a:cubicBezTo>
                  <a:cubicBezTo>
                    <a:pt x="102" y="443"/>
                    <a:pt x="102" y="444"/>
                    <a:pt x="102" y="446"/>
                  </a:cubicBezTo>
                  <a:cubicBezTo>
                    <a:pt x="88" y="422"/>
                    <a:pt x="76" y="400"/>
                    <a:pt x="63" y="377"/>
                  </a:cubicBezTo>
                  <a:cubicBezTo>
                    <a:pt x="49" y="354"/>
                    <a:pt x="40" y="330"/>
                    <a:pt x="31" y="305"/>
                  </a:cubicBezTo>
                  <a:cubicBezTo>
                    <a:pt x="31" y="305"/>
                    <a:pt x="32" y="305"/>
                    <a:pt x="32" y="305"/>
                  </a:cubicBezTo>
                  <a:cubicBezTo>
                    <a:pt x="34" y="309"/>
                    <a:pt x="37" y="313"/>
                    <a:pt x="39" y="317"/>
                  </a:cubicBezTo>
                  <a:cubicBezTo>
                    <a:pt x="44" y="328"/>
                    <a:pt x="48" y="340"/>
                    <a:pt x="54" y="351"/>
                  </a:cubicBezTo>
                  <a:cubicBezTo>
                    <a:pt x="60" y="365"/>
                    <a:pt x="68" y="379"/>
                    <a:pt x="76" y="392"/>
                  </a:cubicBezTo>
                  <a:cubicBezTo>
                    <a:pt x="82" y="404"/>
                    <a:pt x="89" y="415"/>
                    <a:pt x="97" y="425"/>
                  </a:cubicBezTo>
                  <a:cubicBezTo>
                    <a:pt x="96" y="424"/>
                    <a:pt x="96" y="424"/>
                    <a:pt x="96" y="423"/>
                  </a:cubicBezTo>
                  <a:cubicBezTo>
                    <a:pt x="95" y="419"/>
                    <a:pt x="94" y="415"/>
                    <a:pt x="94" y="411"/>
                  </a:cubicBezTo>
                  <a:cubicBezTo>
                    <a:pt x="94" y="406"/>
                    <a:pt x="92" y="402"/>
                    <a:pt x="90" y="398"/>
                  </a:cubicBezTo>
                  <a:cubicBezTo>
                    <a:pt x="81" y="382"/>
                    <a:pt x="73" y="365"/>
                    <a:pt x="64" y="349"/>
                  </a:cubicBezTo>
                  <a:cubicBezTo>
                    <a:pt x="64" y="348"/>
                    <a:pt x="63" y="347"/>
                    <a:pt x="64" y="345"/>
                  </a:cubicBezTo>
                  <a:cubicBezTo>
                    <a:pt x="74" y="362"/>
                    <a:pt x="83" y="379"/>
                    <a:pt x="93" y="396"/>
                  </a:cubicBezTo>
                  <a:cubicBezTo>
                    <a:pt x="94" y="390"/>
                    <a:pt x="98" y="384"/>
                    <a:pt x="94" y="378"/>
                  </a:cubicBezTo>
                  <a:cubicBezTo>
                    <a:pt x="86" y="366"/>
                    <a:pt x="77" y="353"/>
                    <a:pt x="68" y="341"/>
                  </a:cubicBezTo>
                  <a:cubicBezTo>
                    <a:pt x="55" y="322"/>
                    <a:pt x="42" y="304"/>
                    <a:pt x="28" y="286"/>
                  </a:cubicBezTo>
                  <a:cubicBezTo>
                    <a:pt x="27" y="285"/>
                    <a:pt x="26" y="283"/>
                    <a:pt x="26" y="281"/>
                  </a:cubicBezTo>
                  <a:cubicBezTo>
                    <a:pt x="35" y="292"/>
                    <a:pt x="43" y="303"/>
                    <a:pt x="52" y="314"/>
                  </a:cubicBezTo>
                  <a:cubicBezTo>
                    <a:pt x="61" y="326"/>
                    <a:pt x="70" y="336"/>
                    <a:pt x="78" y="348"/>
                  </a:cubicBezTo>
                  <a:cubicBezTo>
                    <a:pt x="87" y="359"/>
                    <a:pt x="94" y="371"/>
                    <a:pt x="103" y="383"/>
                  </a:cubicBezTo>
                  <a:cubicBezTo>
                    <a:pt x="103" y="395"/>
                    <a:pt x="109" y="406"/>
                    <a:pt x="116" y="417"/>
                  </a:cubicBezTo>
                  <a:cubicBezTo>
                    <a:pt x="116" y="417"/>
                    <a:pt x="117" y="417"/>
                    <a:pt x="117" y="417"/>
                  </a:cubicBezTo>
                  <a:cubicBezTo>
                    <a:pt x="117" y="410"/>
                    <a:pt x="116" y="404"/>
                    <a:pt x="116" y="398"/>
                  </a:cubicBezTo>
                  <a:cubicBezTo>
                    <a:pt x="110" y="397"/>
                    <a:pt x="112" y="391"/>
                    <a:pt x="110" y="388"/>
                  </a:cubicBezTo>
                  <a:cubicBezTo>
                    <a:pt x="107" y="384"/>
                    <a:pt x="105" y="380"/>
                    <a:pt x="103" y="376"/>
                  </a:cubicBezTo>
                  <a:cubicBezTo>
                    <a:pt x="101" y="373"/>
                    <a:pt x="100" y="370"/>
                    <a:pt x="98" y="367"/>
                  </a:cubicBezTo>
                  <a:cubicBezTo>
                    <a:pt x="92" y="355"/>
                    <a:pt x="86" y="343"/>
                    <a:pt x="80" y="331"/>
                  </a:cubicBezTo>
                  <a:cubicBezTo>
                    <a:pt x="77" y="326"/>
                    <a:pt x="73" y="322"/>
                    <a:pt x="70" y="317"/>
                  </a:cubicBezTo>
                  <a:cubicBezTo>
                    <a:pt x="58" y="301"/>
                    <a:pt x="45" y="286"/>
                    <a:pt x="31" y="271"/>
                  </a:cubicBezTo>
                  <a:cubicBezTo>
                    <a:pt x="27" y="267"/>
                    <a:pt x="24" y="261"/>
                    <a:pt x="20" y="256"/>
                  </a:cubicBezTo>
                  <a:cubicBezTo>
                    <a:pt x="19" y="255"/>
                    <a:pt x="17" y="254"/>
                    <a:pt x="15" y="253"/>
                  </a:cubicBezTo>
                  <a:cubicBezTo>
                    <a:pt x="14" y="262"/>
                    <a:pt x="16" y="270"/>
                    <a:pt x="20" y="278"/>
                  </a:cubicBezTo>
                  <a:cubicBezTo>
                    <a:pt x="21" y="279"/>
                    <a:pt x="20" y="280"/>
                    <a:pt x="20" y="281"/>
                  </a:cubicBezTo>
                  <a:cubicBezTo>
                    <a:pt x="14" y="271"/>
                    <a:pt x="9" y="261"/>
                    <a:pt x="8" y="249"/>
                  </a:cubicBezTo>
                  <a:cubicBezTo>
                    <a:pt x="11" y="248"/>
                    <a:pt x="13" y="247"/>
                    <a:pt x="15" y="247"/>
                  </a:cubicBezTo>
                  <a:cubicBezTo>
                    <a:pt x="17" y="248"/>
                    <a:pt x="20" y="249"/>
                    <a:pt x="21" y="250"/>
                  </a:cubicBezTo>
                  <a:cubicBezTo>
                    <a:pt x="25" y="255"/>
                    <a:pt x="28" y="260"/>
                    <a:pt x="31" y="264"/>
                  </a:cubicBezTo>
                  <a:cubicBezTo>
                    <a:pt x="36" y="270"/>
                    <a:pt x="42" y="275"/>
                    <a:pt x="47" y="280"/>
                  </a:cubicBezTo>
                  <a:cubicBezTo>
                    <a:pt x="54" y="287"/>
                    <a:pt x="61" y="295"/>
                    <a:pt x="67" y="303"/>
                  </a:cubicBezTo>
                  <a:cubicBezTo>
                    <a:pt x="84" y="324"/>
                    <a:pt x="97" y="347"/>
                    <a:pt x="108" y="372"/>
                  </a:cubicBezTo>
                  <a:cubicBezTo>
                    <a:pt x="111" y="379"/>
                    <a:pt x="113" y="386"/>
                    <a:pt x="116" y="394"/>
                  </a:cubicBezTo>
                  <a:cubicBezTo>
                    <a:pt x="118" y="389"/>
                    <a:pt x="118" y="383"/>
                    <a:pt x="125" y="382"/>
                  </a:cubicBezTo>
                  <a:cubicBezTo>
                    <a:pt x="123" y="393"/>
                    <a:pt x="127" y="403"/>
                    <a:pt x="131" y="412"/>
                  </a:cubicBezTo>
                  <a:cubicBezTo>
                    <a:pt x="133" y="419"/>
                    <a:pt x="137" y="424"/>
                    <a:pt x="139" y="430"/>
                  </a:cubicBezTo>
                  <a:cubicBezTo>
                    <a:pt x="145" y="445"/>
                    <a:pt x="147" y="460"/>
                    <a:pt x="142" y="476"/>
                  </a:cubicBezTo>
                  <a:cubicBezTo>
                    <a:pt x="141" y="477"/>
                    <a:pt x="141" y="479"/>
                    <a:pt x="142" y="480"/>
                  </a:cubicBezTo>
                  <a:cubicBezTo>
                    <a:pt x="145" y="489"/>
                    <a:pt x="150" y="497"/>
                    <a:pt x="156" y="504"/>
                  </a:cubicBezTo>
                  <a:cubicBezTo>
                    <a:pt x="164" y="514"/>
                    <a:pt x="172" y="525"/>
                    <a:pt x="180" y="535"/>
                  </a:cubicBezTo>
                  <a:cubicBezTo>
                    <a:pt x="182" y="538"/>
                    <a:pt x="184" y="541"/>
                    <a:pt x="187" y="545"/>
                  </a:cubicBezTo>
                  <a:cubicBezTo>
                    <a:pt x="187" y="542"/>
                    <a:pt x="187" y="540"/>
                    <a:pt x="187" y="538"/>
                  </a:cubicBezTo>
                  <a:cubicBezTo>
                    <a:pt x="189" y="519"/>
                    <a:pt x="191" y="500"/>
                    <a:pt x="193" y="480"/>
                  </a:cubicBezTo>
                  <a:cubicBezTo>
                    <a:pt x="194" y="464"/>
                    <a:pt x="197" y="447"/>
                    <a:pt x="199" y="430"/>
                  </a:cubicBezTo>
                  <a:cubicBezTo>
                    <a:pt x="199" y="429"/>
                    <a:pt x="199" y="427"/>
                    <a:pt x="198" y="426"/>
                  </a:cubicBezTo>
                  <a:cubicBezTo>
                    <a:pt x="192" y="419"/>
                    <a:pt x="192" y="411"/>
                    <a:pt x="191" y="403"/>
                  </a:cubicBezTo>
                  <a:cubicBezTo>
                    <a:pt x="189" y="391"/>
                    <a:pt x="189" y="380"/>
                    <a:pt x="187" y="369"/>
                  </a:cubicBezTo>
                  <a:cubicBezTo>
                    <a:pt x="186" y="357"/>
                    <a:pt x="179" y="350"/>
                    <a:pt x="167" y="348"/>
                  </a:cubicBezTo>
                  <a:cubicBezTo>
                    <a:pt x="165" y="347"/>
                    <a:pt x="164" y="347"/>
                    <a:pt x="163" y="346"/>
                  </a:cubicBezTo>
                  <a:cubicBezTo>
                    <a:pt x="169" y="341"/>
                    <a:pt x="173" y="341"/>
                    <a:pt x="187" y="347"/>
                  </a:cubicBezTo>
                  <a:cubicBezTo>
                    <a:pt x="183" y="328"/>
                    <a:pt x="170" y="315"/>
                    <a:pt x="158" y="301"/>
                  </a:cubicBezTo>
                  <a:cubicBezTo>
                    <a:pt x="172" y="308"/>
                    <a:pt x="186" y="316"/>
                    <a:pt x="197" y="328"/>
                  </a:cubicBezTo>
                  <a:cubicBezTo>
                    <a:pt x="197" y="326"/>
                    <a:pt x="197" y="325"/>
                    <a:pt x="197" y="324"/>
                  </a:cubicBezTo>
                  <a:cubicBezTo>
                    <a:pt x="197" y="305"/>
                    <a:pt x="198" y="286"/>
                    <a:pt x="197" y="267"/>
                  </a:cubicBezTo>
                  <a:cubicBezTo>
                    <a:pt x="196" y="249"/>
                    <a:pt x="193" y="231"/>
                    <a:pt x="191" y="213"/>
                  </a:cubicBezTo>
                  <a:cubicBezTo>
                    <a:pt x="190" y="204"/>
                    <a:pt x="188" y="195"/>
                    <a:pt x="187" y="185"/>
                  </a:cubicBezTo>
                  <a:cubicBezTo>
                    <a:pt x="187" y="183"/>
                    <a:pt x="186" y="182"/>
                    <a:pt x="184" y="182"/>
                  </a:cubicBezTo>
                  <a:cubicBezTo>
                    <a:pt x="166" y="181"/>
                    <a:pt x="155" y="170"/>
                    <a:pt x="145" y="158"/>
                  </a:cubicBezTo>
                  <a:cubicBezTo>
                    <a:pt x="143" y="156"/>
                    <a:pt x="142" y="154"/>
                    <a:pt x="142" y="152"/>
                  </a:cubicBezTo>
                  <a:cubicBezTo>
                    <a:pt x="143" y="147"/>
                    <a:pt x="140" y="143"/>
                    <a:pt x="138" y="138"/>
                  </a:cubicBezTo>
                  <a:cubicBezTo>
                    <a:pt x="137" y="136"/>
                    <a:pt x="134" y="135"/>
                    <a:pt x="133" y="134"/>
                  </a:cubicBezTo>
                  <a:cubicBezTo>
                    <a:pt x="127" y="131"/>
                    <a:pt x="121" y="127"/>
                    <a:pt x="115" y="125"/>
                  </a:cubicBezTo>
                  <a:cubicBezTo>
                    <a:pt x="110" y="124"/>
                    <a:pt x="105" y="125"/>
                    <a:pt x="100" y="126"/>
                  </a:cubicBezTo>
                  <a:cubicBezTo>
                    <a:pt x="83" y="130"/>
                    <a:pt x="60" y="125"/>
                    <a:pt x="52" y="110"/>
                  </a:cubicBezTo>
                  <a:cubicBezTo>
                    <a:pt x="46" y="101"/>
                    <a:pt x="45" y="91"/>
                    <a:pt x="52" y="81"/>
                  </a:cubicBezTo>
                  <a:cubicBezTo>
                    <a:pt x="55" y="76"/>
                    <a:pt x="59" y="72"/>
                    <a:pt x="63" y="67"/>
                  </a:cubicBezTo>
                  <a:cubicBezTo>
                    <a:pt x="64" y="65"/>
                    <a:pt x="65" y="64"/>
                    <a:pt x="63" y="61"/>
                  </a:cubicBezTo>
                  <a:cubicBezTo>
                    <a:pt x="56" y="53"/>
                    <a:pt x="56" y="39"/>
                    <a:pt x="62" y="30"/>
                  </a:cubicBezTo>
                  <a:cubicBezTo>
                    <a:pt x="77" y="10"/>
                    <a:pt x="97" y="2"/>
                    <a:pt x="121" y="1"/>
                  </a:cubicBezTo>
                  <a:cubicBezTo>
                    <a:pt x="122" y="0"/>
                    <a:pt x="124" y="2"/>
                    <a:pt x="125" y="3"/>
                  </a:cubicBezTo>
                  <a:cubicBezTo>
                    <a:pt x="123" y="4"/>
                    <a:pt x="122" y="5"/>
                    <a:pt x="120" y="5"/>
                  </a:cubicBezTo>
                  <a:cubicBezTo>
                    <a:pt x="101" y="8"/>
                    <a:pt x="85" y="16"/>
                    <a:pt x="72" y="30"/>
                  </a:cubicBezTo>
                  <a:cubicBezTo>
                    <a:pt x="64" y="39"/>
                    <a:pt x="63" y="48"/>
                    <a:pt x="67" y="58"/>
                  </a:cubicBezTo>
                  <a:cubicBezTo>
                    <a:pt x="69" y="63"/>
                    <a:pt x="68" y="68"/>
                    <a:pt x="65" y="73"/>
                  </a:cubicBezTo>
                  <a:cubicBezTo>
                    <a:pt x="59" y="80"/>
                    <a:pt x="56" y="89"/>
                    <a:pt x="57" y="100"/>
                  </a:cubicBezTo>
                  <a:cubicBezTo>
                    <a:pt x="58" y="110"/>
                    <a:pt x="69" y="120"/>
                    <a:pt x="81" y="120"/>
                  </a:cubicBezTo>
                  <a:cubicBezTo>
                    <a:pt x="88" y="121"/>
                    <a:pt x="95" y="119"/>
                    <a:pt x="102" y="119"/>
                  </a:cubicBezTo>
                  <a:cubicBezTo>
                    <a:pt x="107" y="119"/>
                    <a:pt x="111" y="117"/>
                    <a:pt x="115" y="117"/>
                  </a:cubicBezTo>
                  <a:cubicBezTo>
                    <a:pt x="120" y="118"/>
                    <a:pt x="124" y="121"/>
                    <a:pt x="128" y="123"/>
                  </a:cubicBezTo>
                  <a:cubicBezTo>
                    <a:pt x="133" y="126"/>
                    <a:pt x="138" y="130"/>
                    <a:pt x="143" y="133"/>
                  </a:cubicBezTo>
                  <a:cubicBezTo>
                    <a:pt x="145" y="135"/>
                    <a:pt x="147" y="138"/>
                    <a:pt x="149" y="141"/>
                  </a:cubicBezTo>
                  <a:cubicBezTo>
                    <a:pt x="152" y="147"/>
                    <a:pt x="154" y="154"/>
                    <a:pt x="159" y="160"/>
                  </a:cubicBezTo>
                  <a:cubicBezTo>
                    <a:pt x="164" y="166"/>
                    <a:pt x="172" y="171"/>
                    <a:pt x="181" y="173"/>
                  </a:cubicBezTo>
                  <a:cubicBezTo>
                    <a:pt x="196" y="176"/>
                    <a:pt x="211" y="177"/>
                    <a:pt x="225" y="175"/>
                  </a:cubicBezTo>
                  <a:cubicBezTo>
                    <a:pt x="230" y="174"/>
                    <a:pt x="235" y="175"/>
                    <a:pt x="240" y="176"/>
                  </a:cubicBezTo>
                  <a:cubicBezTo>
                    <a:pt x="242" y="176"/>
                    <a:pt x="244" y="178"/>
                    <a:pt x="244" y="180"/>
                  </a:cubicBezTo>
                  <a:cubicBezTo>
                    <a:pt x="245" y="186"/>
                    <a:pt x="249" y="189"/>
                    <a:pt x="255" y="191"/>
                  </a:cubicBezTo>
                  <a:cubicBezTo>
                    <a:pt x="276" y="201"/>
                    <a:pt x="299" y="203"/>
                    <a:pt x="323" y="200"/>
                  </a:cubicBezTo>
                  <a:cubicBezTo>
                    <a:pt x="334" y="198"/>
                    <a:pt x="345" y="195"/>
                    <a:pt x="356" y="193"/>
                  </a:cubicBezTo>
                  <a:cubicBezTo>
                    <a:pt x="361" y="192"/>
                    <a:pt x="365" y="188"/>
                    <a:pt x="369" y="185"/>
                  </a:cubicBezTo>
                  <a:cubicBezTo>
                    <a:pt x="375" y="182"/>
                    <a:pt x="377" y="176"/>
                    <a:pt x="381" y="171"/>
                  </a:cubicBezTo>
                  <a:cubicBezTo>
                    <a:pt x="386" y="167"/>
                    <a:pt x="390" y="162"/>
                    <a:pt x="395" y="158"/>
                  </a:cubicBezTo>
                  <a:cubicBezTo>
                    <a:pt x="397" y="157"/>
                    <a:pt x="401" y="157"/>
                    <a:pt x="404" y="157"/>
                  </a:cubicBezTo>
                  <a:cubicBezTo>
                    <a:pt x="406" y="157"/>
                    <a:pt x="409" y="157"/>
                    <a:pt x="411" y="158"/>
                  </a:cubicBezTo>
                  <a:cubicBezTo>
                    <a:pt x="427" y="164"/>
                    <a:pt x="442" y="162"/>
                    <a:pt x="458" y="157"/>
                  </a:cubicBezTo>
                  <a:cubicBezTo>
                    <a:pt x="465" y="155"/>
                    <a:pt x="473" y="155"/>
                    <a:pt x="480" y="155"/>
                  </a:cubicBezTo>
                  <a:cubicBezTo>
                    <a:pt x="491" y="155"/>
                    <a:pt x="499" y="163"/>
                    <a:pt x="501" y="173"/>
                  </a:cubicBezTo>
                  <a:cubicBezTo>
                    <a:pt x="501" y="174"/>
                    <a:pt x="501" y="175"/>
                    <a:pt x="501" y="177"/>
                  </a:cubicBezTo>
                  <a:cubicBezTo>
                    <a:pt x="500" y="174"/>
                    <a:pt x="498" y="173"/>
                    <a:pt x="497" y="171"/>
                  </a:cubicBezTo>
                  <a:cubicBezTo>
                    <a:pt x="491" y="162"/>
                    <a:pt x="484" y="160"/>
                    <a:pt x="474" y="163"/>
                  </a:cubicBezTo>
                  <a:cubicBezTo>
                    <a:pt x="460" y="167"/>
                    <a:pt x="446" y="172"/>
                    <a:pt x="432" y="172"/>
                  </a:cubicBezTo>
                  <a:cubicBezTo>
                    <a:pt x="421" y="172"/>
                    <a:pt x="412" y="169"/>
                    <a:pt x="403" y="164"/>
                  </a:cubicBezTo>
                  <a:cubicBezTo>
                    <a:pt x="399" y="161"/>
                    <a:pt x="394" y="162"/>
                    <a:pt x="391" y="166"/>
                  </a:cubicBezTo>
                  <a:cubicBezTo>
                    <a:pt x="386" y="174"/>
                    <a:pt x="381" y="182"/>
                    <a:pt x="375" y="189"/>
                  </a:cubicBezTo>
                  <a:cubicBezTo>
                    <a:pt x="372" y="193"/>
                    <a:pt x="366" y="195"/>
                    <a:pt x="361" y="197"/>
                  </a:cubicBezTo>
                  <a:cubicBezTo>
                    <a:pt x="357" y="198"/>
                    <a:pt x="353" y="198"/>
                    <a:pt x="349" y="200"/>
                  </a:cubicBezTo>
                  <a:cubicBezTo>
                    <a:pt x="347" y="201"/>
                    <a:pt x="344" y="203"/>
                    <a:pt x="343" y="205"/>
                  </a:cubicBezTo>
                  <a:cubicBezTo>
                    <a:pt x="335" y="220"/>
                    <a:pt x="326" y="234"/>
                    <a:pt x="318" y="249"/>
                  </a:cubicBezTo>
                  <a:cubicBezTo>
                    <a:pt x="302" y="280"/>
                    <a:pt x="288" y="312"/>
                    <a:pt x="276" y="345"/>
                  </a:cubicBezTo>
                  <a:cubicBezTo>
                    <a:pt x="275" y="347"/>
                    <a:pt x="275" y="349"/>
                    <a:pt x="275" y="350"/>
                  </a:cubicBezTo>
                  <a:cubicBezTo>
                    <a:pt x="281" y="348"/>
                    <a:pt x="288" y="345"/>
                    <a:pt x="294" y="343"/>
                  </a:cubicBezTo>
                  <a:cubicBezTo>
                    <a:pt x="301" y="341"/>
                    <a:pt x="307" y="342"/>
                    <a:pt x="312" y="347"/>
                  </a:cubicBezTo>
                  <a:cubicBezTo>
                    <a:pt x="313" y="349"/>
                    <a:pt x="314" y="350"/>
                    <a:pt x="316" y="353"/>
                  </a:cubicBezTo>
                  <a:cubicBezTo>
                    <a:pt x="313" y="352"/>
                    <a:pt x="312" y="353"/>
                    <a:pt x="312" y="352"/>
                  </a:cubicBezTo>
                  <a:cubicBezTo>
                    <a:pt x="309" y="349"/>
                    <a:pt x="306" y="350"/>
                    <a:pt x="303" y="351"/>
                  </a:cubicBezTo>
                  <a:cubicBezTo>
                    <a:pt x="302" y="351"/>
                    <a:pt x="301" y="352"/>
                    <a:pt x="299" y="352"/>
                  </a:cubicBezTo>
                  <a:cubicBezTo>
                    <a:pt x="283" y="356"/>
                    <a:pt x="274" y="367"/>
                    <a:pt x="268" y="381"/>
                  </a:cubicBezTo>
                  <a:cubicBezTo>
                    <a:pt x="263" y="393"/>
                    <a:pt x="258" y="404"/>
                    <a:pt x="251" y="415"/>
                  </a:cubicBezTo>
                  <a:cubicBezTo>
                    <a:pt x="247" y="421"/>
                    <a:pt x="239" y="425"/>
                    <a:pt x="233" y="429"/>
                  </a:cubicBezTo>
                  <a:cubicBezTo>
                    <a:pt x="231" y="431"/>
                    <a:pt x="227" y="432"/>
                    <a:pt x="224" y="434"/>
                  </a:cubicBezTo>
                  <a:cubicBezTo>
                    <a:pt x="223" y="435"/>
                    <a:pt x="221" y="438"/>
                    <a:pt x="221" y="440"/>
                  </a:cubicBezTo>
                  <a:cubicBezTo>
                    <a:pt x="217" y="460"/>
                    <a:pt x="211" y="480"/>
                    <a:pt x="210" y="500"/>
                  </a:cubicBezTo>
                  <a:cubicBezTo>
                    <a:pt x="209" y="509"/>
                    <a:pt x="208" y="517"/>
                    <a:pt x="207" y="526"/>
                  </a:cubicBezTo>
                  <a:cubicBezTo>
                    <a:pt x="212" y="522"/>
                    <a:pt x="216" y="519"/>
                    <a:pt x="220" y="516"/>
                  </a:cubicBezTo>
                  <a:cubicBezTo>
                    <a:pt x="229" y="510"/>
                    <a:pt x="238" y="504"/>
                    <a:pt x="248" y="501"/>
                  </a:cubicBezTo>
                  <a:cubicBezTo>
                    <a:pt x="258" y="498"/>
                    <a:pt x="269" y="496"/>
                    <a:pt x="280" y="501"/>
                  </a:cubicBezTo>
                  <a:cubicBezTo>
                    <a:pt x="286" y="504"/>
                    <a:pt x="291" y="510"/>
                    <a:pt x="294" y="517"/>
                  </a:cubicBezTo>
                  <a:cubicBezTo>
                    <a:pt x="294" y="517"/>
                    <a:pt x="294" y="518"/>
                    <a:pt x="293" y="518"/>
                  </a:cubicBezTo>
                  <a:cubicBezTo>
                    <a:pt x="292" y="517"/>
                    <a:pt x="291" y="517"/>
                    <a:pt x="290" y="516"/>
                  </a:cubicBezTo>
                  <a:cubicBezTo>
                    <a:pt x="283" y="507"/>
                    <a:pt x="277" y="511"/>
                    <a:pt x="272" y="517"/>
                  </a:cubicBezTo>
                  <a:cubicBezTo>
                    <a:pt x="267" y="523"/>
                    <a:pt x="265" y="529"/>
                    <a:pt x="268" y="536"/>
                  </a:cubicBezTo>
                  <a:cubicBezTo>
                    <a:pt x="270" y="541"/>
                    <a:pt x="271" y="547"/>
                    <a:pt x="271" y="553"/>
                  </a:cubicBezTo>
                  <a:cubicBezTo>
                    <a:pt x="272" y="559"/>
                    <a:pt x="265" y="569"/>
                    <a:pt x="258" y="571"/>
                  </a:cubicBezTo>
                  <a:cubicBezTo>
                    <a:pt x="251" y="572"/>
                    <a:pt x="243" y="574"/>
                    <a:pt x="235" y="576"/>
                  </a:cubicBezTo>
                  <a:cubicBezTo>
                    <a:pt x="236" y="576"/>
                    <a:pt x="236" y="577"/>
                    <a:pt x="236" y="578"/>
                  </a:cubicBezTo>
                  <a:cubicBezTo>
                    <a:pt x="239" y="580"/>
                    <a:pt x="239" y="582"/>
                    <a:pt x="236" y="583"/>
                  </a:cubicBezTo>
                  <a:cubicBezTo>
                    <a:pt x="234" y="584"/>
                    <a:pt x="233" y="586"/>
                    <a:pt x="232" y="588"/>
                  </a:cubicBezTo>
                  <a:cubicBezTo>
                    <a:pt x="228" y="593"/>
                    <a:pt x="222" y="598"/>
                    <a:pt x="216" y="600"/>
                  </a:cubicBezTo>
                  <a:cubicBezTo>
                    <a:pt x="212" y="601"/>
                    <a:pt x="211" y="603"/>
                    <a:pt x="212" y="606"/>
                  </a:cubicBezTo>
                  <a:cubicBezTo>
                    <a:pt x="217" y="623"/>
                    <a:pt x="221" y="640"/>
                    <a:pt x="225" y="657"/>
                  </a:cubicBezTo>
                  <a:cubicBezTo>
                    <a:pt x="224" y="657"/>
                    <a:pt x="224" y="657"/>
                    <a:pt x="223" y="657"/>
                  </a:cubicBezTo>
                  <a:close/>
                  <a:moveTo>
                    <a:pt x="233" y="331"/>
                  </a:moveTo>
                  <a:cubicBezTo>
                    <a:pt x="238" y="327"/>
                    <a:pt x="242" y="322"/>
                    <a:pt x="244" y="315"/>
                  </a:cubicBezTo>
                  <a:cubicBezTo>
                    <a:pt x="248" y="299"/>
                    <a:pt x="252" y="282"/>
                    <a:pt x="256" y="266"/>
                  </a:cubicBezTo>
                  <a:cubicBezTo>
                    <a:pt x="258" y="262"/>
                    <a:pt x="259" y="257"/>
                    <a:pt x="261" y="253"/>
                  </a:cubicBezTo>
                  <a:cubicBezTo>
                    <a:pt x="261" y="253"/>
                    <a:pt x="261" y="253"/>
                    <a:pt x="262" y="253"/>
                  </a:cubicBezTo>
                  <a:cubicBezTo>
                    <a:pt x="257" y="272"/>
                    <a:pt x="252" y="290"/>
                    <a:pt x="247" y="309"/>
                  </a:cubicBezTo>
                  <a:cubicBezTo>
                    <a:pt x="264" y="286"/>
                    <a:pt x="268" y="257"/>
                    <a:pt x="281" y="233"/>
                  </a:cubicBezTo>
                  <a:cubicBezTo>
                    <a:pt x="280" y="238"/>
                    <a:pt x="277" y="243"/>
                    <a:pt x="276" y="248"/>
                  </a:cubicBezTo>
                  <a:cubicBezTo>
                    <a:pt x="270" y="264"/>
                    <a:pt x="265" y="280"/>
                    <a:pt x="260" y="296"/>
                  </a:cubicBezTo>
                  <a:cubicBezTo>
                    <a:pt x="257" y="305"/>
                    <a:pt x="255" y="315"/>
                    <a:pt x="253" y="324"/>
                  </a:cubicBezTo>
                  <a:cubicBezTo>
                    <a:pt x="252" y="327"/>
                    <a:pt x="252" y="331"/>
                    <a:pt x="252" y="335"/>
                  </a:cubicBezTo>
                  <a:cubicBezTo>
                    <a:pt x="252" y="338"/>
                    <a:pt x="252" y="341"/>
                    <a:pt x="252" y="345"/>
                  </a:cubicBezTo>
                  <a:cubicBezTo>
                    <a:pt x="264" y="305"/>
                    <a:pt x="278" y="266"/>
                    <a:pt x="296" y="228"/>
                  </a:cubicBezTo>
                  <a:cubicBezTo>
                    <a:pt x="296" y="230"/>
                    <a:pt x="295" y="231"/>
                    <a:pt x="295" y="232"/>
                  </a:cubicBezTo>
                  <a:cubicBezTo>
                    <a:pt x="286" y="255"/>
                    <a:pt x="277" y="278"/>
                    <a:pt x="269" y="301"/>
                  </a:cubicBezTo>
                  <a:cubicBezTo>
                    <a:pt x="263" y="317"/>
                    <a:pt x="258" y="334"/>
                    <a:pt x="253" y="352"/>
                  </a:cubicBezTo>
                  <a:cubicBezTo>
                    <a:pt x="252" y="355"/>
                    <a:pt x="252" y="359"/>
                    <a:pt x="252" y="363"/>
                  </a:cubicBezTo>
                  <a:cubicBezTo>
                    <a:pt x="252" y="364"/>
                    <a:pt x="253" y="364"/>
                    <a:pt x="254" y="364"/>
                  </a:cubicBezTo>
                  <a:cubicBezTo>
                    <a:pt x="256" y="360"/>
                    <a:pt x="259" y="356"/>
                    <a:pt x="261" y="352"/>
                  </a:cubicBezTo>
                  <a:cubicBezTo>
                    <a:pt x="263" y="347"/>
                    <a:pt x="264" y="341"/>
                    <a:pt x="266" y="335"/>
                  </a:cubicBezTo>
                  <a:cubicBezTo>
                    <a:pt x="274" y="311"/>
                    <a:pt x="283" y="287"/>
                    <a:pt x="291" y="263"/>
                  </a:cubicBezTo>
                  <a:cubicBezTo>
                    <a:pt x="295" y="254"/>
                    <a:pt x="299" y="245"/>
                    <a:pt x="303" y="236"/>
                  </a:cubicBezTo>
                  <a:cubicBezTo>
                    <a:pt x="304" y="237"/>
                    <a:pt x="304" y="239"/>
                    <a:pt x="303" y="240"/>
                  </a:cubicBezTo>
                  <a:cubicBezTo>
                    <a:pt x="288" y="275"/>
                    <a:pt x="276" y="311"/>
                    <a:pt x="265" y="347"/>
                  </a:cubicBezTo>
                  <a:cubicBezTo>
                    <a:pt x="264" y="349"/>
                    <a:pt x="264" y="351"/>
                    <a:pt x="264" y="353"/>
                  </a:cubicBezTo>
                  <a:cubicBezTo>
                    <a:pt x="264" y="353"/>
                    <a:pt x="265" y="354"/>
                    <a:pt x="265" y="354"/>
                  </a:cubicBezTo>
                  <a:cubicBezTo>
                    <a:pt x="284" y="302"/>
                    <a:pt x="307" y="252"/>
                    <a:pt x="335" y="203"/>
                  </a:cubicBezTo>
                  <a:cubicBezTo>
                    <a:pt x="333" y="203"/>
                    <a:pt x="333" y="203"/>
                    <a:pt x="332" y="203"/>
                  </a:cubicBezTo>
                  <a:cubicBezTo>
                    <a:pt x="310" y="207"/>
                    <a:pt x="289" y="206"/>
                    <a:pt x="268" y="202"/>
                  </a:cubicBezTo>
                  <a:cubicBezTo>
                    <a:pt x="259" y="200"/>
                    <a:pt x="250" y="197"/>
                    <a:pt x="244" y="191"/>
                  </a:cubicBezTo>
                  <a:cubicBezTo>
                    <a:pt x="242" y="190"/>
                    <a:pt x="240" y="188"/>
                    <a:pt x="241" y="186"/>
                  </a:cubicBezTo>
                  <a:cubicBezTo>
                    <a:pt x="241" y="180"/>
                    <a:pt x="238" y="181"/>
                    <a:pt x="234" y="181"/>
                  </a:cubicBezTo>
                  <a:cubicBezTo>
                    <a:pt x="223" y="181"/>
                    <a:pt x="212" y="181"/>
                    <a:pt x="201" y="182"/>
                  </a:cubicBezTo>
                  <a:cubicBezTo>
                    <a:pt x="196" y="182"/>
                    <a:pt x="194" y="183"/>
                    <a:pt x="194" y="189"/>
                  </a:cubicBezTo>
                  <a:cubicBezTo>
                    <a:pt x="194" y="190"/>
                    <a:pt x="195" y="192"/>
                    <a:pt x="195" y="193"/>
                  </a:cubicBezTo>
                  <a:cubicBezTo>
                    <a:pt x="197" y="206"/>
                    <a:pt x="199" y="219"/>
                    <a:pt x="200" y="232"/>
                  </a:cubicBezTo>
                  <a:cubicBezTo>
                    <a:pt x="202" y="249"/>
                    <a:pt x="204" y="266"/>
                    <a:pt x="205" y="283"/>
                  </a:cubicBezTo>
                  <a:cubicBezTo>
                    <a:pt x="205" y="298"/>
                    <a:pt x="206" y="313"/>
                    <a:pt x="205" y="328"/>
                  </a:cubicBezTo>
                  <a:cubicBezTo>
                    <a:pt x="204" y="339"/>
                    <a:pt x="210" y="348"/>
                    <a:pt x="212" y="359"/>
                  </a:cubicBezTo>
                  <a:cubicBezTo>
                    <a:pt x="212" y="359"/>
                    <a:pt x="213" y="359"/>
                    <a:pt x="213" y="360"/>
                  </a:cubicBezTo>
                  <a:cubicBezTo>
                    <a:pt x="216" y="355"/>
                    <a:pt x="219" y="350"/>
                    <a:pt x="223" y="345"/>
                  </a:cubicBezTo>
                  <a:cubicBezTo>
                    <a:pt x="226" y="340"/>
                    <a:pt x="229" y="336"/>
                    <a:pt x="233" y="331"/>
                  </a:cubicBezTo>
                  <a:close/>
                  <a:moveTo>
                    <a:pt x="215" y="555"/>
                  </a:moveTo>
                  <a:cubicBezTo>
                    <a:pt x="215" y="556"/>
                    <a:pt x="215" y="556"/>
                    <a:pt x="215" y="556"/>
                  </a:cubicBezTo>
                  <a:cubicBezTo>
                    <a:pt x="224" y="554"/>
                    <a:pt x="231" y="546"/>
                    <a:pt x="240" y="546"/>
                  </a:cubicBezTo>
                  <a:cubicBezTo>
                    <a:pt x="233" y="551"/>
                    <a:pt x="225" y="555"/>
                    <a:pt x="217" y="560"/>
                  </a:cubicBezTo>
                  <a:cubicBezTo>
                    <a:pt x="225" y="559"/>
                    <a:pt x="232" y="552"/>
                    <a:pt x="241" y="553"/>
                  </a:cubicBezTo>
                  <a:cubicBezTo>
                    <a:pt x="233" y="557"/>
                    <a:pt x="226" y="561"/>
                    <a:pt x="218" y="566"/>
                  </a:cubicBezTo>
                  <a:cubicBezTo>
                    <a:pt x="219" y="566"/>
                    <a:pt x="219" y="567"/>
                    <a:pt x="219" y="567"/>
                  </a:cubicBezTo>
                  <a:cubicBezTo>
                    <a:pt x="225" y="564"/>
                    <a:pt x="231" y="561"/>
                    <a:pt x="238" y="558"/>
                  </a:cubicBezTo>
                  <a:cubicBezTo>
                    <a:pt x="238" y="559"/>
                    <a:pt x="238" y="559"/>
                    <a:pt x="238" y="560"/>
                  </a:cubicBezTo>
                  <a:cubicBezTo>
                    <a:pt x="235" y="562"/>
                    <a:pt x="231" y="565"/>
                    <a:pt x="227" y="567"/>
                  </a:cubicBezTo>
                  <a:cubicBezTo>
                    <a:pt x="229" y="568"/>
                    <a:pt x="230" y="568"/>
                    <a:pt x="231" y="568"/>
                  </a:cubicBezTo>
                  <a:cubicBezTo>
                    <a:pt x="234" y="569"/>
                    <a:pt x="236" y="571"/>
                    <a:pt x="238" y="571"/>
                  </a:cubicBezTo>
                  <a:cubicBezTo>
                    <a:pt x="245" y="570"/>
                    <a:pt x="251" y="569"/>
                    <a:pt x="257" y="567"/>
                  </a:cubicBezTo>
                  <a:cubicBezTo>
                    <a:pt x="263" y="565"/>
                    <a:pt x="267" y="559"/>
                    <a:pt x="267" y="553"/>
                  </a:cubicBezTo>
                  <a:cubicBezTo>
                    <a:pt x="266" y="547"/>
                    <a:pt x="264" y="541"/>
                    <a:pt x="263" y="535"/>
                  </a:cubicBezTo>
                  <a:cubicBezTo>
                    <a:pt x="262" y="532"/>
                    <a:pt x="261" y="528"/>
                    <a:pt x="262" y="525"/>
                  </a:cubicBezTo>
                  <a:cubicBezTo>
                    <a:pt x="264" y="517"/>
                    <a:pt x="269" y="511"/>
                    <a:pt x="277" y="508"/>
                  </a:cubicBezTo>
                  <a:cubicBezTo>
                    <a:pt x="278" y="507"/>
                    <a:pt x="279" y="507"/>
                    <a:pt x="280" y="506"/>
                  </a:cubicBezTo>
                  <a:cubicBezTo>
                    <a:pt x="275" y="503"/>
                    <a:pt x="269" y="502"/>
                    <a:pt x="263" y="503"/>
                  </a:cubicBezTo>
                  <a:cubicBezTo>
                    <a:pt x="254" y="503"/>
                    <a:pt x="246" y="508"/>
                    <a:pt x="238" y="512"/>
                  </a:cubicBezTo>
                  <a:cubicBezTo>
                    <a:pt x="227" y="517"/>
                    <a:pt x="218" y="524"/>
                    <a:pt x="209" y="532"/>
                  </a:cubicBezTo>
                  <a:cubicBezTo>
                    <a:pt x="208" y="533"/>
                    <a:pt x="206" y="535"/>
                    <a:pt x="206" y="537"/>
                  </a:cubicBezTo>
                  <a:cubicBezTo>
                    <a:pt x="206" y="543"/>
                    <a:pt x="207" y="548"/>
                    <a:pt x="207" y="555"/>
                  </a:cubicBezTo>
                  <a:cubicBezTo>
                    <a:pt x="214" y="544"/>
                    <a:pt x="222" y="534"/>
                    <a:pt x="234" y="527"/>
                  </a:cubicBezTo>
                  <a:cubicBezTo>
                    <a:pt x="230" y="527"/>
                    <a:pt x="228" y="532"/>
                    <a:pt x="223" y="530"/>
                  </a:cubicBezTo>
                  <a:cubicBezTo>
                    <a:pt x="235" y="520"/>
                    <a:pt x="249" y="518"/>
                    <a:pt x="262" y="512"/>
                  </a:cubicBezTo>
                  <a:cubicBezTo>
                    <a:pt x="261" y="513"/>
                    <a:pt x="261" y="514"/>
                    <a:pt x="260" y="514"/>
                  </a:cubicBezTo>
                  <a:cubicBezTo>
                    <a:pt x="255" y="516"/>
                    <a:pt x="250" y="518"/>
                    <a:pt x="246" y="520"/>
                  </a:cubicBezTo>
                  <a:cubicBezTo>
                    <a:pt x="243" y="521"/>
                    <a:pt x="240" y="521"/>
                    <a:pt x="242" y="525"/>
                  </a:cubicBezTo>
                  <a:cubicBezTo>
                    <a:pt x="246" y="524"/>
                    <a:pt x="250" y="523"/>
                    <a:pt x="253" y="522"/>
                  </a:cubicBezTo>
                  <a:cubicBezTo>
                    <a:pt x="253" y="522"/>
                    <a:pt x="254" y="523"/>
                    <a:pt x="254" y="523"/>
                  </a:cubicBezTo>
                  <a:cubicBezTo>
                    <a:pt x="250" y="525"/>
                    <a:pt x="246" y="527"/>
                    <a:pt x="243" y="528"/>
                  </a:cubicBezTo>
                  <a:cubicBezTo>
                    <a:pt x="239" y="530"/>
                    <a:pt x="235" y="532"/>
                    <a:pt x="232" y="534"/>
                  </a:cubicBezTo>
                  <a:cubicBezTo>
                    <a:pt x="229" y="536"/>
                    <a:pt x="225" y="538"/>
                    <a:pt x="222" y="540"/>
                  </a:cubicBezTo>
                  <a:cubicBezTo>
                    <a:pt x="222" y="540"/>
                    <a:pt x="222" y="540"/>
                    <a:pt x="223" y="541"/>
                  </a:cubicBezTo>
                  <a:cubicBezTo>
                    <a:pt x="231" y="537"/>
                    <a:pt x="240" y="534"/>
                    <a:pt x="248" y="530"/>
                  </a:cubicBezTo>
                  <a:cubicBezTo>
                    <a:pt x="248" y="531"/>
                    <a:pt x="249" y="531"/>
                    <a:pt x="249" y="531"/>
                  </a:cubicBezTo>
                  <a:cubicBezTo>
                    <a:pt x="243" y="534"/>
                    <a:pt x="238" y="537"/>
                    <a:pt x="232" y="540"/>
                  </a:cubicBezTo>
                  <a:cubicBezTo>
                    <a:pt x="224" y="543"/>
                    <a:pt x="218" y="547"/>
                    <a:pt x="216" y="550"/>
                  </a:cubicBezTo>
                  <a:cubicBezTo>
                    <a:pt x="225" y="544"/>
                    <a:pt x="239" y="538"/>
                    <a:pt x="244" y="539"/>
                  </a:cubicBezTo>
                  <a:cubicBezTo>
                    <a:pt x="234" y="544"/>
                    <a:pt x="224" y="550"/>
                    <a:pt x="215" y="555"/>
                  </a:cubicBezTo>
                  <a:close/>
                  <a:moveTo>
                    <a:pt x="138" y="469"/>
                  </a:moveTo>
                  <a:cubicBezTo>
                    <a:pt x="138" y="469"/>
                    <a:pt x="138" y="469"/>
                    <a:pt x="139" y="469"/>
                  </a:cubicBezTo>
                  <a:cubicBezTo>
                    <a:pt x="138" y="465"/>
                    <a:pt x="136" y="461"/>
                    <a:pt x="135" y="457"/>
                  </a:cubicBezTo>
                  <a:cubicBezTo>
                    <a:pt x="133" y="452"/>
                    <a:pt x="130" y="448"/>
                    <a:pt x="133" y="442"/>
                  </a:cubicBezTo>
                  <a:cubicBezTo>
                    <a:pt x="133" y="441"/>
                    <a:pt x="133" y="439"/>
                    <a:pt x="133" y="438"/>
                  </a:cubicBezTo>
                  <a:cubicBezTo>
                    <a:pt x="131" y="434"/>
                    <a:pt x="133" y="428"/>
                    <a:pt x="128" y="426"/>
                  </a:cubicBezTo>
                  <a:cubicBezTo>
                    <a:pt x="128" y="425"/>
                    <a:pt x="127" y="424"/>
                    <a:pt x="127" y="423"/>
                  </a:cubicBezTo>
                  <a:cubicBezTo>
                    <a:pt x="126" y="418"/>
                    <a:pt x="125" y="412"/>
                    <a:pt x="124" y="407"/>
                  </a:cubicBezTo>
                  <a:cubicBezTo>
                    <a:pt x="123" y="402"/>
                    <a:pt x="122" y="397"/>
                    <a:pt x="121" y="391"/>
                  </a:cubicBezTo>
                  <a:cubicBezTo>
                    <a:pt x="121" y="392"/>
                    <a:pt x="120" y="392"/>
                    <a:pt x="119" y="392"/>
                  </a:cubicBezTo>
                  <a:cubicBezTo>
                    <a:pt x="122" y="418"/>
                    <a:pt x="126" y="445"/>
                    <a:pt x="138" y="469"/>
                  </a:cubicBezTo>
                  <a:close/>
                  <a:moveTo>
                    <a:pt x="139" y="452"/>
                  </a:moveTo>
                  <a:cubicBezTo>
                    <a:pt x="139" y="452"/>
                    <a:pt x="140" y="452"/>
                    <a:pt x="140" y="452"/>
                  </a:cubicBezTo>
                  <a:cubicBezTo>
                    <a:pt x="139" y="447"/>
                    <a:pt x="137" y="443"/>
                    <a:pt x="136" y="438"/>
                  </a:cubicBezTo>
                  <a:cubicBezTo>
                    <a:pt x="135" y="438"/>
                    <a:pt x="135" y="438"/>
                    <a:pt x="134" y="439"/>
                  </a:cubicBezTo>
                  <a:cubicBezTo>
                    <a:pt x="136" y="443"/>
                    <a:pt x="137" y="448"/>
                    <a:pt x="139" y="452"/>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 name="Freeform 19">
              <a:extLst>
                <a:ext uri="{FF2B5EF4-FFF2-40B4-BE49-F238E27FC236}">
                  <a16:creationId xmlns:a16="http://schemas.microsoft.com/office/drawing/2014/main" id="{AF720CBF-F892-45BA-A674-33D5777D5146}"/>
                </a:ext>
              </a:extLst>
            </p:cNvPr>
            <p:cNvSpPr>
              <a:spLocks/>
            </p:cNvSpPr>
            <p:nvPr/>
          </p:nvSpPr>
          <p:spPr bwMode="auto">
            <a:xfrm>
              <a:off x="1775209" y="4010967"/>
              <a:ext cx="1323033" cy="845736"/>
            </a:xfrm>
            <a:custGeom>
              <a:avLst/>
              <a:gdLst>
                <a:gd name="T0" fmla="*/ 192 w 414"/>
                <a:gd name="T1" fmla="*/ 47 h 265"/>
                <a:gd name="T2" fmla="*/ 191 w 414"/>
                <a:gd name="T3" fmla="*/ 44 h 265"/>
                <a:gd name="T4" fmla="*/ 180 w 414"/>
                <a:gd name="T5" fmla="*/ 19 h 265"/>
                <a:gd name="T6" fmla="*/ 122 w 414"/>
                <a:gd name="T7" fmla="*/ 12 h 265"/>
                <a:gd name="T8" fmla="*/ 111 w 414"/>
                <a:gd name="T9" fmla="*/ 19 h 265"/>
                <a:gd name="T10" fmla="*/ 89 w 414"/>
                <a:gd name="T11" fmla="*/ 24 h 265"/>
                <a:gd name="T12" fmla="*/ 52 w 414"/>
                <a:gd name="T13" fmla="*/ 22 h 265"/>
                <a:gd name="T14" fmla="*/ 12 w 414"/>
                <a:gd name="T15" fmla="*/ 46 h 265"/>
                <a:gd name="T16" fmla="*/ 8 w 414"/>
                <a:gd name="T17" fmla="*/ 70 h 265"/>
                <a:gd name="T18" fmla="*/ 8 w 414"/>
                <a:gd name="T19" fmla="*/ 77 h 265"/>
                <a:gd name="T20" fmla="*/ 1 w 414"/>
                <a:gd name="T21" fmla="*/ 60 h 265"/>
                <a:gd name="T22" fmla="*/ 38 w 414"/>
                <a:gd name="T23" fmla="*/ 21 h 265"/>
                <a:gd name="T24" fmla="*/ 88 w 414"/>
                <a:gd name="T25" fmla="*/ 18 h 265"/>
                <a:gd name="T26" fmla="*/ 114 w 414"/>
                <a:gd name="T27" fmla="*/ 11 h 265"/>
                <a:gd name="T28" fmla="*/ 130 w 414"/>
                <a:gd name="T29" fmla="*/ 4 h 265"/>
                <a:gd name="T30" fmla="*/ 186 w 414"/>
                <a:gd name="T31" fmla="*/ 15 h 265"/>
                <a:gd name="T32" fmla="*/ 200 w 414"/>
                <a:gd name="T33" fmla="*/ 38 h 265"/>
                <a:gd name="T34" fmla="*/ 206 w 414"/>
                <a:gd name="T35" fmla="*/ 42 h 265"/>
                <a:gd name="T36" fmla="*/ 206 w 414"/>
                <a:gd name="T37" fmla="*/ 40 h 265"/>
                <a:gd name="T38" fmla="*/ 211 w 414"/>
                <a:gd name="T39" fmla="*/ 38 h 265"/>
                <a:gd name="T40" fmla="*/ 247 w 414"/>
                <a:gd name="T41" fmla="*/ 34 h 265"/>
                <a:gd name="T42" fmla="*/ 293 w 414"/>
                <a:gd name="T43" fmla="*/ 42 h 265"/>
                <a:gd name="T44" fmla="*/ 325 w 414"/>
                <a:gd name="T45" fmla="*/ 69 h 265"/>
                <a:gd name="T46" fmla="*/ 330 w 414"/>
                <a:gd name="T47" fmla="*/ 72 h 265"/>
                <a:gd name="T48" fmla="*/ 371 w 414"/>
                <a:gd name="T49" fmla="*/ 89 h 265"/>
                <a:gd name="T50" fmla="*/ 387 w 414"/>
                <a:gd name="T51" fmla="*/ 105 h 265"/>
                <a:gd name="T52" fmla="*/ 390 w 414"/>
                <a:gd name="T53" fmla="*/ 118 h 265"/>
                <a:gd name="T54" fmla="*/ 384 w 414"/>
                <a:gd name="T55" fmla="*/ 134 h 265"/>
                <a:gd name="T56" fmla="*/ 384 w 414"/>
                <a:gd name="T57" fmla="*/ 135 h 265"/>
                <a:gd name="T58" fmla="*/ 388 w 414"/>
                <a:gd name="T59" fmla="*/ 162 h 265"/>
                <a:gd name="T60" fmla="*/ 406 w 414"/>
                <a:gd name="T61" fmla="*/ 195 h 265"/>
                <a:gd name="T62" fmla="*/ 402 w 414"/>
                <a:gd name="T63" fmla="*/ 254 h 265"/>
                <a:gd name="T64" fmla="*/ 388 w 414"/>
                <a:gd name="T65" fmla="*/ 265 h 265"/>
                <a:gd name="T66" fmla="*/ 384 w 414"/>
                <a:gd name="T67" fmla="*/ 264 h 265"/>
                <a:gd name="T68" fmla="*/ 384 w 414"/>
                <a:gd name="T69" fmla="*/ 263 h 265"/>
                <a:gd name="T70" fmla="*/ 387 w 414"/>
                <a:gd name="T71" fmla="*/ 261 h 265"/>
                <a:gd name="T72" fmla="*/ 406 w 414"/>
                <a:gd name="T73" fmla="*/ 233 h 265"/>
                <a:gd name="T74" fmla="*/ 397 w 414"/>
                <a:gd name="T75" fmla="*/ 186 h 265"/>
                <a:gd name="T76" fmla="*/ 388 w 414"/>
                <a:gd name="T77" fmla="*/ 172 h 265"/>
                <a:gd name="T78" fmla="*/ 376 w 414"/>
                <a:gd name="T79" fmla="*/ 142 h 265"/>
                <a:gd name="T80" fmla="*/ 378 w 414"/>
                <a:gd name="T81" fmla="*/ 129 h 265"/>
                <a:gd name="T82" fmla="*/ 383 w 414"/>
                <a:gd name="T83" fmla="*/ 105 h 265"/>
                <a:gd name="T84" fmla="*/ 363 w 414"/>
                <a:gd name="T85" fmla="*/ 90 h 265"/>
                <a:gd name="T86" fmla="*/ 327 w 414"/>
                <a:gd name="T87" fmla="*/ 75 h 265"/>
                <a:gd name="T88" fmla="*/ 312 w 414"/>
                <a:gd name="T89" fmla="*/ 67 h 265"/>
                <a:gd name="T90" fmla="*/ 260 w 414"/>
                <a:gd name="T91" fmla="*/ 39 h 265"/>
                <a:gd name="T92" fmla="*/ 226 w 414"/>
                <a:gd name="T93" fmla="*/ 43 h 265"/>
                <a:gd name="T94" fmla="*/ 217 w 414"/>
                <a:gd name="T95" fmla="*/ 45 h 265"/>
                <a:gd name="T96" fmla="*/ 199 w 414"/>
                <a:gd name="T97" fmla="*/ 46 h 265"/>
                <a:gd name="T98" fmla="*/ 192 w 414"/>
                <a:gd name="T99" fmla="*/ 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4" h="265">
                  <a:moveTo>
                    <a:pt x="192" y="47"/>
                  </a:moveTo>
                  <a:cubicBezTo>
                    <a:pt x="191" y="46"/>
                    <a:pt x="191" y="45"/>
                    <a:pt x="191" y="44"/>
                  </a:cubicBezTo>
                  <a:cubicBezTo>
                    <a:pt x="192" y="33"/>
                    <a:pt x="187" y="26"/>
                    <a:pt x="180" y="19"/>
                  </a:cubicBezTo>
                  <a:cubicBezTo>
                    <a:pt x="162" y="5"/>
                    <a:pt x="143" y="4"/>
                    <a:pt x="122" y="12"/>
                  </a:cubicBezTo>
                  <a:cubicBezTo>
                    <a:pt x="118" y="13"/>
                    <a:pt x="115" y="16"/>
                    <a:pt x="111" y="19"/>
                  </a:cubicBezTo>
                  <a:cubicBezTo>
                    <a:pt x="104" y="24"/>
                    <a:pt x="97" y="24"/>
                    <a:pt x="89" y="24"/>
                  </a:cubicBezTo>
                  <a:cubicBezTo>
                    <a:pt x="77" y="23"/>
                    <a:pt x="64" y="21"/>
                    <a:pt x="52" y="22"/>
                  </a:cubicBezTo>
                  <a:cubicBezTo>
                    <a:pt x="36" y="24"/>
                    <a:pt x="21" y="31"/>
                    <a:pt x="12" y="46"/>
                  </a:cubicBezTo>
                  <a:cubicBezTo>
                    <a:pt x="6" y="53"/>
                    <a:pt x="5" y="61"/>
                    <a:pt x="8" y="70"/>
                  </a:cubicBezTo>
                  <a:cubicBezTo>
                    <a:pt x="8" y="72"/>
                    <a:pt x="8" y="74"/>
                    <a:pt x="8" y="77"/>
                  </a:cubicBezTo>
                  <a:cubicBezTo>
                    <a:pt x="3" y="71"/>
                    <a:pt x="0" y="67"/>
                    <a:pt x="1" y="60"/>
                  </a:cubicBezTo>
                  <a:cubicBezTo>
                    <a:pt x="5" y="39"/>
                    <a:pt x="19" y="27"/>
                    <a:pt x="38" y="21"/>
                  </a:cubicBezTo>
                  <a:cubicBezTo>
                    <a:pt x="54" y="15"/>
                    <a:pt x="71" y="16"/>
                    <a:pt x="88" y="18"/>
                  </a:cubicBezTo>
                  <a:cubicBezTo>
                    <a:pt x="98" y="20"/>
                    <a:pt x="106" y="18"/>
                    <a:pt x="114" y="11"/>
                  </a:cubicBezTo>
                  <a:cubicBezTo>
                    <a:pt x="119" y="8"/>
                    <a:pt x="125" y="5"/>
                    <a:pt x="130" y="4"/>
                  </a:cubicBezTo>
                  <a:cubicBezTo>
                    <a:pt x="150" y="0"/>
                    <a:pt x="169" y="3"/>
                    <a:pt x="186" y="15"/>
                  </a:cubicBezTo>
                  <a:cubicBezTo>
                    <a:pt x="194" y="21"/>
                    <a:pt x="198" y="29"/>
                    <a:pt x="200" y="38"/>
                  </a:cubicBezTo>
                  <a:cubicBezTo>
                    <a:pt x="201" y="40"/>
                    <a:pt x="204" y="41"/>
                    <a:pt x="206" y="42"/>
                  </a:cubicBezTo>
                  <a:cubicBezTo>
                    <a:pt x="206" y="42"/>
                    <a:pt x="206" y="41"/>
                    <a:pt x="206" y="40"/>
                  </a:cubicBezTo>
                  <a:cubicBezTo>
                    <a:pt x="208" y="39"/>
                    <a:pt x="209" y="38"/>
                    <a:pt x="211" y="38"/>
                  </a:cubicBezTo>
                  <a:cubicBezTo>
                    <a:pt x="223" y="36"/>
                    <a:pt x="235" y="35"/>
                    <a:pt x="247" y="34"/>
                  </a:cubicBezTo>
                  <a:cubicBezTo>
                    <a:pt x="263" y="32"/>
                    <a:pt x="279" y="34"/>
                    <a:pt x="293" y="42"/>
                  </a:cubicBezTo>
                  <a:cubicBezTo>
                    <a:pt x="305" y="49"/>
                    <a:pt x="318" y="56"/>
                    <a:pt x="325" y="69"/>
                  </a:cubicBezTo>
                  <a:cubicBezTo>
                    <a:pt x="326" y="71"/>
                    <a:pt x="329" y="71"/>
                    <a:pt x="330" y="72"/>
                  </a:cubicBezTo>
                  <a:cubicBezTo>
                    <a:pt x="345" y="75"/>
                    <a:pt x="359" y="79"/>
                    <a:pt x="371" y="89"/>
                  </a:cubicBezTo>
                  <a:cubicBezTo>
                    <a:pt x="377" y="93"/>
                    <a:pt x="383" y="99"/>
                    <a:pt x="387" y="105"/>
                  </a:cubicBezTo>
                  <a:cubicBezTo>
                    <a:pt x="389" y="108"/>
                    <a:pt x="390" y="114"/>
                    <a:pt x="390" y="118"/>
                  </a:cubicBezTo>
                  <a:cubicBezTo>
                    <a:pt x="389" y="123"/>
                    <a:pt x="386" y="129"/>
                    <a:pt x="384" y="134"/>
                  </a:cubicBezTo>
                  <a:cubicBezTo>
                    <a:pt x="384" y="134"/>
                    <a:pt x="384" y="135"/>
                    <a:pt x="384" y="135"/>
                  </a:cubicBezTo>
                  <a:cubicBezTo>
                    <a:pt x="382" y="144"/>
                    <a:pt x="381" y="155"/>
                    <a:pt x="388" y="162"/>
                  </a:cubicBezTo>
                  <a:cubicBezTo>
                    <a:pt x="397" y="171"/>
                    <a:pt x="402" y="183"/>
                    <a:pt x="406" y="195"/>
                  </a:cubicBezTo>
                  <a:cubicBezTo>
                    <a:pt x="414" y="215"/>
                    <a:pt x="412" y="235"/>
                    <a:pt x="402" y="254"/>
                  </a:cubicBezTo>
                  <a:cubicBezTo>
                    <a:pt x="399" y="259"/>
                    <a:pt x="395" y="264"/>
                    <a:pt x="388" y="265"/>
                  </a:cubicBezTo>
                  <a:cubicBezTo>
                    <a:pt x="387" y="265"/>
                    <a:pt x="386" y="265"/>
                    <a:pt x="384" y="264"/>
                  </a:cubicBezTo>
                  <a:cubicBezTo>
                    <a:pt x="384" y="264"/>
                    <a:pt x="384" y="264"/>
                    <a:pt x="384" y="263"/>
                  </a:cubicBezTo>
                  <a:cubicBezTo>
                    <a:pt x="385" y="263"/>
                    <a:pt x="386" y="262"/>
                    <a:pt x="387" y="261"/>
                  </a:cubicBezTo>
                  <a:cubicBezTo>
                    <a:pt x="399" y="255"/>
                    <a:pt x="404" y="245"/>
                    <a:pt x="406" y="233"/>
                  </a:cubicBezTo>
                  <a:cubicBezTo>
                    <a:pt x="409" y="216"/>
                    <a:pt x="404" y="201"/>
                    <a:pt x="397" y="186"/>
                  </a:cubicBezTo>
                  <a:cubicBezTo>
                    <a:pt x="395" y="181"/>
                    <a:pt x="391" y="177"/>
                    <a:pt x="388" y="172"/>
                  </a:cubicBezTo>
                  <a:cubicBezTo>
                    <a:pt x="382" y="163"/>
                    <a:pt x="378" y="153"/>
                    <a:pt x="376" y="142"/>
                  </a:cubicBezTo>
                  <a:cubicBezTo>
                    <a:pt x="376" y="138"/>
                    <a:pt x="377" y="133"/>
                    <a:pt x="378" y="129"/>
                  </a:cubicBezTo>
                  <a:cubicBezTo>
                    <a:pt x="387" y="124"/>
                    <a:pt x="390" y="113"/>
                    <a:pt x="383" y="105"/>
                  </a:cubicBezTo>
                  <a:cubicBezTo>
                    <a:pt x="377" y="98"/>
                    <a:pt x="371" y="93"/>
                    <a:pt x="363" y="90"/>
                  </a:cubicBezTo>
                  <a:cubicBezTo>
                    <a:pt x="351" y="85"/>
                    <a:pt x="339" y="81"/>
                    <a:pt x="327" y="75"/>
                  </a:cubicBezTo>
                  <a:cubicBezTo>
                    <a:pt x="322" y="73"/>
                    <a:pt x="317" y="71"/>
                    <a:pt x="312" y="67"/>
                  </a:cubicBezTo>
                  <a:cubicBezTo>
                    <a:pt x="297" y="54"/>
                    <a:pt x="280" y="44"/>
                    <a:pt x="260" y="39"/>
                  </a:cubicBezTo>
                  <a:cubicBezTo>
                    <a:pt x="248" y="36"/>
                    <a:pt x="237" y="38"/>
                    <a:pt x="226" y="43"/>
                  </a:cubicBezTo>
                  <a:cubicBezTo>
                    <a:pt x="223" y="45"/>
                    <a:pt x="220" y="45"/>
                    <a:pt x="217" y="45"/>
                  </a:cubicBezTo>
                  <a:cubicBezTo>
                    <a:pt x="211" y="46"/>
                    <a:pt x="205" y="49"/>
                    <a:pt x="199" y="46"/>
                  </a:cubicBezTo>
                  <a:cubicBezTo>
                    <a:pt x="197" y="45"/>
                    <a:pt x="195" y="46"/>
                    <a:pt x="192" y="47"/>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 name="Freeform 20">
              <a:extLst>
                <a:ext uri="{FF2B5EF4-FFF2-40B4-BE49-F238E27FC236}">
                  <a16:creationId xmlns:a16="http://schemas.microsoft.com/office/drawing/2014/main" id="{525D63BE-C3C5-47FD-9F29-23E83A40B229}"/>
                </a:ext>
              </a:extLst>
            </p:cNvPr>
            <p:cNvSpPr>
              <a:spLocks/>
            </p:cNvSpPr>
            <p:nvPr/>
          </p:nvSpPr>
          <p:spPr bwMode="auto">
            <a:xfrm>
              <a:off x="1716593" y="4396154"/>
              <a:ext cx="962967" cy="326571"/>
            </a:xfrm>
            <a:custGeom>
              <a:avLst/>
              <a:gdLst>
                <a:gd name="T0" fmla="*/ 118 w 304"/>
                <a:gd name="T1" fmla="*/ 15 h 104"/>
                <a:gd name="T2" fmla="*/ 91 w 304"/>
                <a:gd name="T3" fmla="*/ 1 h 104"/>
                <a:gd name="T4" fmla="*/ 91 w 304"/>
                <a:gd name="T5" fmla="*/ 0 h 104"/>
                <a:gd name="T6" fmla="*/ 95 w 304"/>
                <a:gd name="T7" fmla="*/ 0 h 104"/>
                <a:gd name="T8" fmla="*/ 117 w 304"/>
                <a:gd name="T9" fmla="*/ 12 h 104"/>
                <a:gd name="T10" fmla="*/ 163 w 304"/>
                <a:gd name="T11" fmla="*/ 51 h 104"/>
                <a:gd name="T12" fmla="*/ 177 w 304"/>
                <a:gd name="T13" fmla="*/ 68 h 104"/>
                <a:gd name="T14" fmla="*/ 183 w 304"/>
                <a:gd name="T15" fmla="*/ 71 h 104"/>
                <a:gd name="T16" fmla="*/ 201 w 304"/>
                <a:gd name="T17" fmla="*/ 73 h 104"/>
                <a:gd name="T18" fmla="*/ 224 w 304"/>
                <a:gd name="T19" fmla="*/ 80 h 104"/>
                <a:gd name="T20" fmla="*/ 250 w 304"/>
                <a:gd name="T21" fmla="*/ 80 h 104"/>
                <a:gd name="T22" fmla="*/ 289 w 304"/>
                <a:gd name="T23" fmla="*/ 72 h 104"/>
                <a:gd name="T24" fmla="*/ 304 w 304"/>
                <a:gd name="T25" fmla="*/ 72 h 104"/>
                <a:gd name="T26" fmla="*/ 304 w 304"/>
                <a:gd name="T27" fmla="*/ 75 h 104"/>
                <a:gd name="T28" fmla="*/ 292 w 304"/>
                <a:gd name="T29" fmla="*/ 75 h 104"/>
                <a:gd name="T30" fmla="*/ 284 w 304"/>
                <a:gd name="T31" fmla="*/ 75 h 104"/>
                <a:gd name="T32" fmla="*/ 273 w 304"/>
                <a:gd name="T33" fmla="*/ 76 h 104"/>
                <a:gd name="T34" fmla="*/ 269 w 304"/>
                <a:gd name="T35" fmla="*/ 77 h 104"/>
                <a:gd name="T36" fmla="*/ 224 w 304"/>
                <a:gd name="T37" fmla="*/ 87 h 104"/>
                <a:gd name="T38" fmla="*/ 197 w 304"/>
                <a:gd name="T39" fmla="*/ 81 h 104"/>
                <a:gd name="T40" fmla="*/ 156 w 304"/>
                <a:gd name="T41" fmla="*/ 88 h 104"/>
                <a:gd name="T42" fmla="*/ 145 w 304"/>
                <a:gd name="T43" fmla="*/ 102 h 104"/>
                <a:gd name="T44" fmla="*/ 142 w 304"/>
                <a:gd name="T45" fmla="*/ 104 h 104"/>
                <a:gd name="T46" fmla="*/ 145 w 304"/>
                <a:gd name="T47" fmla="*/ 95 h 104"/>
                <a:gd name="T48" fmla="*/ 168 w 304"/>
                <a:gd name="T49" fmla="*/ 76 h 104"/>
                <a:gd name="T50" fmla="*/ 169 w 304"/>
                <a:gd name="T51" fmla="*/ 70 h 104"/>
                <a:gd name="T52" fmla="*/ 108 w 304"/>
                <a:gd name="T53" fmla="*/ 20 h 104"/>
                <a:gd name="T54" fmla="*/ 61 w 304"/>
                <a:gd name="T55" fmla="*/ 7 h 104"/>
                <a:gd name="T56" fmla="*/ 4 w 304"/>
                <a:gd name="T57" fmla="*/ 17 h 104"/>
                <a:gd name="T58" fmla="*/ 0 w 304"/>
                <a:gd name="T59" fmla="*/ 17 h 104"/>
                <a:gd name="T60" fmla="*/ 3 w 304"/>
                <a:gd name="T61" fmla="*/ 15 h 104"/>
                <a:gd name="T62" fmla="*/ 45 w 304"/>
                <a:gd name="T63" fmla="*/ 3 h 104"/>
                <a:gd name="T64" fmla="*/ 87 w 304"/>
                <a:gd name="T65" fmla="*/ 6 h 104"/>
                <a:gd name="T66" fmla="*/ 114 w 304"/>
                <a:gd name="T67" fmla="*/ 15 h 104"/>
                <a:gd name="T68" fmla="*/ 117 w 304"/>
                <a:gd name="T69" fmla="*/ 16 h 104"/>
                <a:gd name="T70" fmla="*/ 118 w 304"/>
                <a:gd name="T71" fmla="*/ 1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4" h="104">
                  <a:moveTo>
                    <a:pt x="118" y="15"/>
                  </a:moveTo>
                  <a:cubicBezTo>
                    <a:pt x="109" y="10"/>
                    <a:pt x="100" y="5"/>
                    <a:pt x="91" y="1"/>
                  </a:cubicBezTo>
                  <a:cubicBezTo>
                    <a:pt x="91" y="0"/>
                    <a:pt x="91" y="0"/>
                    <a:pt x="91" y="0"/>
                  </a:cubicBezTo>
                  <a:cubicBezTo>
                    <a:pt x="92" y="0"/>
                    <a:pt x="94" y="0"/>
                    <a:pt x="95" y="0"/>
                  </a:cubicBezTo>
                  <a:cubicBezTo>
                    <a:pt x="103" y="4"/>
                    <a:pt x="110" y="7"/>
                    <a:pt x="117" y="12"/>
                  </a:cubicBezTo>
                  <a:cubicBezTo>
                    <a:pt x="133" y="23"/>
                    <a:pt x="149" y="37"/>
                    <a:pt x="163" y="51"/>
                  </a:cubicBezTo>
                  <a:cubicBezTo>
                    <a:pt x="168" y="56"/>
                    <a:pt x="172" y="62"/>
                    <a:pt x="177" y="68"/>
                  </a:cubicBezTo>
                  <a:cubicBezTo>
                    <a:pt x="178" y="70"/>
                    <a:pt x="180" y="71"/>
                    <a:pt x="183" y="71"/>
                  </a:cubicBezTo>
                  <a:cubicBezTo>
                    <a:pt x="189" y="71"/>
                    <a:pt x="195" y="72"/>
                    <a:pt x="201" y="73"/>
                  </a:cubicBezTo>
                  <a:cubicBezTo>
                    <a:pt x="209" y="75"/>
                    <a:pt x="216" y="77"/>
                    <a:pt x="224" y="80"/>
                  </a:cubicBezTo>
                  <a:cubicBezTo>
                    <a:pt x="233" y="82"/>
                    <a:pt x="241" y="82"/>
                    <a:pt x="250" y="80"/>
                  </a:cubicBezTo>
                  <a:cubicBezTo>
                    <a:pt x="263" y="77"/>
                    <a:pt x="276" y="71"/>
                    <a:pt x="289" y="72"/>
                  </a:cubicBezTo>
                  <a:cubicBezTo>
                    <a:pt x="294" y="72"/>
                    <a:pt x="299" y="72"/>
                    <a:pt x="304" y="72"/>
                  </a:cubicBezTo>
                  <a:cubicBezTo>
                    <a:pt x="304" y="73"/>
                    <a:pt x="304" y="74"/>
                    <a:pt x="304" y="75"/>
                  </a:cubicBezTo>
                  <a:cubicBezTo>
                    <a:pt x="300" y="75"/>
                    <a:pt x="296" y="75"/>
                    <a:pt x="292" y="75"/>
                  </a:cubicBezTo>
                  <a:cubicBezTo>
                    <a:pt x="289" y="75"/>
                    <a:pt x="287" y="75"/>
                    <a:pt x="284" y="75"/>
                  </a:cubicBezTo>
                  <a:cubicBezTo>
                    <a:pt x="280" y="75"/>
                    <a:pt x="276" y="76"/>
                    <a:pt x="273" y="76"/>
                  </a:cubicBezTo>
                  <a:cubicBezTo>
                    <a:pt x="272" y="77"/>
                    <a:pt x="270" y="77"/>
                    <a:pt x="269" y="77"/>
                  </a:cubicBezTo>
                  <a:cubicBezTo>
                    <a:pt x="255" y="86"/>
                    <a:pt x="240" y="89"/>
                    <a:pt x="224" y="87"/>
                  </a:cubicBezTo>
                  <a:cubicBezTo>
                    <a:pt x="215" y="86"/>
                    <a:pt x="206" y="83"/>
                    <a:pt x="197" y="81"/>
                  </a:cubicBezTo>
                  <a:cubicBezTo>
                    <a:pt x="183" y="76"/>
                    <a:pt x="168" y="77"/>
                    <a:pt x="156" y="88"/>
                  </a:cubicBezTo>
                  <a:cubicBezTo>
                    <a:pt x="152" y="92"/>
                    <a:pt x="149" y="97"/>
                    <a:pt x="145" y="102"/>
                  </a:cubicBezTo>
                  <a:cubicBezTo>
                    <a:pt x="144" y="102"/>
                    <a:pt x="143" y="103"/>
                    <a:pt x="142" y="104"/>
                  </a:cubicBezTo>
                  <a:cubicBezTo>
                    <a:pt x="141" y="100"/>
                    <a:pt x="142" y="97"/>
                    <a:pt x="145" y="95"/>
                  </a:cubicBezTo>
                  <a:cubicBezTo>
                    <a:pt x="152" y="88"/>
                    <a:pt x="158" y="80"/>
                    <a:pt x="168" y="76"/>
                  </a:cubicBezTo>
                  <a:cubicBezTo>
                    <a:pt x="171" y="75"/>
                    <a:pt x="172" y="73"/>
                    <a:pt x="169" y="70"/>
                  </a:cubicBezTo>
                  <a:cubicBezTo>
                    <a:pt x="153" y="48"/>
                    <a:pt x="132" y="32"/>
                    <a:pt x="108" y="20"/>
                  </a:cubicBezTo>
                  <a:cubicBezTo>
                    <a:pt x="93" y="12"/>
                    <a:pt x="78" y="7"/>
                    <a:pt x="61" y="7"/>
                  </a:cubicBezTo>
                  <a:cubicBezTo>
                    <a:pt x="41" y="7"/>
                    <a:pt x="22" y="11"/>
                    <a:pt x="4" y="17"/>
                  </a:cubicBezTo>
                  <a:cubicBezTo>
                    <a:pt x="3" y="18"/>
                    <a:pt x="2" y="17"/>
                    <a:pt x="0" y="17"/>
                  </a:cubicBezTo>
                  <a:cubicBezTo>
                    <a:pt x="1" y="16"/>
                    <a:pt x="2" y="15"/>
                    <a:pt x="3" y="15"/>
                  </a:cubicBezTo>
                  <a:cubicBezTo>
                    <a:pt x="16" y="8"/>
                    <a:pt x="30" y="5"/>
                    <a:pt x="45" y="3"/>
                  </a:cubicBezTo>
                  <a:cubicBezTo>
                    <a:pt x="59" y="0"/>
                    <a:pt x="73" y="3"/>
                    <a:pt x="87" y="6"/>
                  </a:cubicBezTo>
                  <a:cubicBezTo>
                    <a:pt x="97" y="8"/>
                    <a:pt x="105" y="12"/>
                    <a:pt x="114" y="15"/>
                  </a:cubicBezTo>
                  <a:cubicBezTo>
                    <a:pt x="115" y="16"/>
                    <a:pt x="116" y="16"/>
                    <a:pt x="117" y="16"/>
                  </a:cubicBezTo>
                  <a:cubicBezTo>
                    <a:pt x="117" y="16"/>
                    <a:pt x="118" y="15"/>
                    <a:pt x="118" y="15"/>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 name="Freeform 21">
              <a:extLst>
                <a:ext uri="{FF2B5EF4-FFF2-40B4-BE49-F238E27FC236}">
                  <a16:creationId xmlns:a16="http://schemas.microsoft.com/office/drawing/2014/main" id="{28206F86-C8AE-4704-A919-D4E39FA02CE6}"/>
                </a:ext>
              </a:extLst>
            </p:cNvPr>
            <p:cNvSpPr>
              <a:spLocks/>
            </p:cNvSpPr>
            <p:nvPr/>
          </p:nvSpPr>
          <p:spPr bwMode="auto">
            <a:xfrm>
              <a:off x="2528835" y="4538505"/>
              <a:ext cx="360066" cy="83736"/>
            </a:xfrm>
            <a:custGeom>
              <a:avLst/>
              <a:gdLst>
                <a:gd name="T0" fmla="*/ 114 w 114"/>
                <a:gd name="T1" fmla="*/ 13 h 26"/>
                <a:gd name="T2" fmla="*/ 56 w 114"/>
                <a:gd name="T3" fmla="*/ 6 h 26"/>
                <a:gd name="T4" fmla="*/ 1 w 114"/>
                <a:gd name="T5" fmla="*/ 26 h 26"/>
                <a:gd name="T6" fmla="*/ 0 w 114"/>
                <a:gd name="T7" fmla="*/ 25 h 26"/>
                <a:gd name="T8" fmla="*/ 3 w 114"/>
                <a:gd name="T9" fmla="*/ 21 h 26"/>
                <a:gd name="T10" fmla="*/ 54 w 114"/>
                <a:gd name="T11" fmla="*/ 1 h 26"/>
                <a:gd name="T12" fmla="*/ 86 w 114"/>
                <a:gd name="T13" fmla="*/ 1 h 26"/>
                <a:gd name="T14" fmla="*/ 112 w 114"/>
                <a:gd name="T15" fmla="*/ 10 h 26"/>
                <a:gd name="T16" fmla="*/ 114 w 114"/>
                <a:gd name="T17" fmla="*/ 11 h 26"/>
                <a:gd name="T18" fmla="*/ 114 w 114"/>
                <a:gd name="T19"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26">
                  <a:moveTo>
                    <a:pt x="114" y="13"/>
                  </a:moveTo>
                  <a:cubicBezTo>
                    <a:pt x="95" y="6"/>
                    <a:pt x="76" y="1"/>
                    <a:pt x="56" y="6"/>
                  </a:cubicBezTo>
                  <a:cubicBezTo>
                    <a:pt x="37" y="11"/>
                    <a:pt x="18" y="15"/>
                    <a:pt x="1" y="26"/>
                  </a:cubicBezTo>
                  <a:cubicBezTo>
                    <a:pt x="1" y="26"/>
                    <a:pt x="0" y="25"/>
                    <a:pt x="0" y="25"/>
                  </a:cubicBezTo>
                  <a:cubicBezTo>
                    <a:pt x="1" y="24"/>
                    <a:pt x="2" y="22"/>
                    <a:pt x="3" y="21"/>
                  </a:cubicBezTo>
                  <a:cubicBezTo>
                    <a:pt x="18" y="8"/>
                    <a:pt x="35" y="2"/>
                    <a:pt x="54" y="1"/>
                  </a:cubicBezTo>
                  <a:cubicBezTo>
                    <a:pt x="65" y="0"/>
                    <a:pt x="75" y="0"/>
                    <a:pt x="86" y="1"/>
                  </a:cubicBezTo>
                  <a:cubicBezTo>
                    <a:pt x="95" y="2"/>
                    <a:pt x="104" y="5"/>
                    <a:pt x="112" y="10"/>
                  </a:cubicBezTo>
                  <a:cubicBezTo>
                    <a:pt x="113" y="10"/>
                    <a:pt x="113" y="11"/>
                    <a:pt x="114" y="11"/>
                  </a:cubicBezTo>
                  <a:cubicBezTo>
                    <a:pt x="114" y="12"/>
                    <a:pt x="114" y="12"/>
                    <a:pt x="114" y="13"/>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 name="Freeform 22">
              <a:extLst>
                <a:ext uri="{FF2B5EF4-FFF2-40B4-BE49-F238E27FC236}">
                  <a16:creationId xmlns:a16="http://schemas.microsoft.com/office/drawing/2014/main" id="{371EF9BD-F3B7-4AC7-A814-E940C6818660}"/>
                </a:ext>
              </a:extLst>
            </p:cNvPr>
            <p:cNvSpPr>
              <a:spLocks/>
            </p:cNvSpPr>
            <p:nvPr/>
          </p:nvSpPr>
          <p:spPr bwMode="auto">
            <a:xfrm>
              <a:off x="2428351" y="4446396"/>
              <a:ext cx="175846" cy="167473"/>
            </a:xfrm>
            <a:custGeom>
              <a:avLst/>
              <a:gdLst>
                <a:gd name="T0" fmla="*/ 51 w 57"/>
                <a:gd name="T1" fmla="*/ 1 h 54"/>
                <a:gd name="T2" fmla="*/ 7 w 57"/>
                <a:gd name="T3" fmla="*/ 43 h 54"/>
                <a:gd name="T4" fmla="*/ 31 w 57"/>
                <a:gd name="T5" fmla="*/ 31 h 54"/>
                <a:gd name="T6" fmla="*/ 50 w 57"/>
                <a:gd name="T7" fmla="*/ 17 h 54"/>
                <a:gd name="T8" fmla="*/ 56 w 57"/>
                <a:gd name="T9" fmla="*/ 14 h 54"/>
                <a:gd name="T10" fmla="*/ 57 w 57"/>
                <a:gd name="T11" fmla="*/ 15 h 54"/>
                <a:gd name="T12" fmla="*/ 50 w 57"/>
                <a:gd name="T13" fmla="*/ 20 h 54"/>
                <a:gd name="T14" fmla="*/ 18 w 57"/>
                <a:gd name="T15" fmla="*/ 45 h 54"/>
                <a:gd name="T16" fmla="*/ 12 w 57"/>
                <a:gd name="T17" fmla="*/ 52 h 54"/>
                <a:gd name="T18" fmla="*/ 1 w 57"/>
                <a:gd name="T19" fmla="*/ 51 h 54"/>
                <a:gd name="T20" fmla="*/ 1 w 57"/>
                <a:gd name="T21" fmla="*/ 48 h 54"/>
                <a:gd name="T22" fmla="*/ 42 w 57"/>
                <a:gd name="T23" fmla="*/ 4 h 54"/>
                <a:gd name="T24" fmla="*/ 50 w 57"/>
                <a:gd name="T25" fmla="*/ 0 h 54"/>
                <a:gd name="T26" fmla="*/ 51 w 57"/>
                <a:gd name="T27"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 h="54">
                  <a:moveTo>
                    <a:pt x="51" y="1"/>
                  </a:moveTo>
                  <a:cubicBezTo>
                    <a:pt x="33" y="12"/>
                    <a:pt x="21" y="28"/>
                    <a:pt x="7" y="43"/>
                  </a:cubicBezTo>
                  <a:cubicBezTo>
                    <a:pt x="18" y="44"/>
                    <a:pt x="23" y="36"/>
                    <a:pt x="31" y="31"/>
                  </a:cubicBezTo>
                  <a:cubicBezTo>
                    <a:pt x="37" y="26"/>
                    <a:pt x="43" y="21"/>
                    <a:pt x="50" y="17"/>
                  </a:cubicBezTo>
                  <a:cubicBezTo>
                    <a:pt x="52" y="16"/>
                    <a:pt x="54" y="15"/>
                    <a:pt x="56" y="14"/>
                  </a:cubicBezTo>
                  <a:cubicBezTo>
                    <a:pt x="57" y="14"/>
                    <a:pt x="57" y="15"/>
                    <a:pt x="57" y="15"/>
                  </a:cubicBezTo>
                  <a:cubicBezTo>
                    <a:pt x="55" y="17"/>
                    <a:pt x="52" y="18"/>
                    <a:pt x="50" y="20"/>
                  </a:cubicBezTo>
                  <a:cubicBezTo>
                    <a:pt x="39" y="28"/>
                    <a:pt x="29" y="36"/>
                    <a:pt x="18" y="45"/>
                  </a:cubicBezTo>
                  <a:cubicBezTo>
                    <a:pt x="16" y="47"/>
                    <a:pt x="14" y="49"/>
                    <a:pt x="12" y="52"/>
                  </a:cubicBezTo>
                  <a:cubicBezTo>
                    <a:pt x="9" y="54"/>
                    <a:pt x="3" y="54"/>
                    <a:pt x="1" y="51"/>
                  </a:cubicBezTo>
                  <a:cubicBezTo>
                    <a:pt x="0" y="50"/>
                    <a:pt x="0" y="48"/>
                    <a:pt x="1" y="48"/>
                  </a:cubicBezTo>
                  <a:cubicBezTo>
                    <a:pt x="13" y="31"/>
                    <a:pt x="26" y="16"/>
                    <a:pt x="42" y="4"/>
                  </a:cubicBezTo>
                  <a:cubicBezTo>
                    <a:pt x="45" y="2"/>
                    <a:pt x="47" y="1"/>
                    <a:pt x="50" y="0"/>
                  </a:cubicBezTo>
                  <a:cubicBezTo>
                    <a:pt x="50" y="0"/>
                    <a:pt x="50" y="1"/>
                    <a:pt x="51" y="1"/>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 name="Freeform 23">
              <a:extLst>
                <a:ext uri="{FF2B5EF4-FFF2-40B4-BE49-F238E27FC236}">
                  <a16:creationId xmlns:a16="http://schemas.microsoft.com/office/drawing/2014/main" id="{520E734E-9456-43D4-AB77-3F035AEA61EB}"/>
                </a:ext>
              </a:extLst>
            </p:cNvPr>
            <p:cNvSpPr>
              <a:spLocks/>
            </p:cNvSpPr>
            <p:nvPr/>
          </p:nvSpPr>
          <p:spPr bwMode="auto">
            <a:xfrm>
              <a:off x="2118527" y="4128198"/>
              <a:ext cx="133978" cy="276330"/>
            </a:xfrm>
            <a:custGeom>
              <a:avLst/>
              <a:gdLst>
                <a:gd name="T0" fmla="*/ 39 w 42"/>
                <a:gd name="T1" fmla="*/ 87 h 88"/>
                <a:gd name="T2" fmla="*/ 22 w 42"/>
                <a:gd name="T3" fmla="*/ 37 h 88"/>
                <a:gd name="T4" fmla="*/ 3 w 42"/>
                <a:gd name="T5" fmla="*/ 7 h 88"/>
                <a:gd name="T6" fmla="*/ 0 w 42"/>
                <a:gd name="T7" fmla="*/ 1 h 88"/>
                <a:gd name="T8" fmla="*/ 1 w 42"/>
                <a:gd name="T9" fmla="*/ 0 h 88"/>
                <a:gd name="T10" fmla="*/ 5 w 42"/>
                <a:gd name="T11" fmla="*/ 4 h 88"/>
                <a:gd name="T12" fmla="*/ 31 w 42"/>
                <a:gd name="T13" fmla="*/ 46 h 88"/>
                <a:gd name="T14" fmla="*/ 42 w 42"/>
                <a:gd name="T15" fmla="*/ 81 h 88"/>
                <a:gd name="T16" fmla="*/ 42 w 42"/>
                <a:gd name="T17" fmla="*/ 87 h 88"/>
                <a:gd name="T18" fmla="*/ 40 w 42"/>
                <a:gd name="T19" fmla="*/ 88 h 88"/>
                <a:gd name="T20" fmla="*/ 39 w 42"/>
                <a:gd name="T21" fmla="*/ 8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88">
                  <a:moveTo>
                    <a:pt x="39" y="87"/>
                  </a:moveTo>
                  <a:cubicBezTo>
                    <a:pt x="33" y="70"/>
                    <a:pt x="29" y="53"/>
                    <a:pt x="22" y="37"/>
                  </a:cubicBezTo>
                  <a:cubicBezTo>
                    <a:pt x="17" y="26"/>
                    <a:pt x="9" y="16"/>
                    <a:pt x="3" y="7"/>
                  </a:cubicBezTo>
                  <a:cubicBezTo>
                    <a:pt x="2" y="5"/>
                    <a:pt x="1" y="3"/>
                    <a:pt x="0" y="1"/>
                  </a:cubicBezTo>
                  <a:cubicBezTo>
                    <a:pt x="0" y="1"/>
                    <a:pt x="0" y="0"/>
                    <a:pt x="1" y="0"/>
                  </a:cubicBezTo>
                  <a:cubicBezTo>
                    <a:pt x="2" y="1"/>
                    <a:pt x="4" y="3"/>
                    <a:pt x="5" y="4"/>
                  </a:cubicBezTo>
                  <a:cubicBezTo>
                    <a:pt x="16" y="17"/>
                    <a:pt x="24" y="31"/>
                    <a:pt x="31" y="46"/>
                  </a:cubicBezTo>
                  <a:cubicBezTo>
                    <a:pt x="36" y="57"/>
                    <a:pt x="39" y="69"/>
                    <a:pt x="42" y="81"/>
                  </a:cubicBezTo>
                  <a:cubicBezTo>
                    <a:pt x="42" y="83"/>
                    <a:pt x="42" y="85"/>
                    <a:pt x="42" y="87"/>
                  </a:cubicBezTo>
                  <a:cubicBezTo>
                    <a:pt x="42" y="87"/>
                    <a:pt x="40" y="87"/>
                    <a:pt x="40" y="88"/>
                  </a:cubicBezTo>
                  <a:cubicBezTo>
                    <a:pt x="39" y="88"/>
                    <a:pt x="39" y="87"/>
                    <a:pt x="39" y="87"/>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 name="Freeform 24">
              <a:extLst>
                <a:ext uri="{FF2B5EF4-FFF2-40B4-BE49-F238E27FC236}">
                  <a16:creationId xmlns:a16="http://schemas.microsoft.com/office/drawing/2014/main" id="{E5EFC406-A041-4EE2-B3B4-F1084EC399C2}"/>
                </a:ext>
              </a:extLst>
            </p:cNvPr>
            <p:cNvSpPr>
              <a:spLocks/>
            </p:cNvSpPr>
            <p:nvPr/>
          </p:nvSpPr>
          <p:spPr bwMode="auto">
            <a:xfrm>
              <a:off x="2428351" y="4262176"/>
              <a:ext cx="226088" cy="234462"/>
            </a:xfrm>
            <a:custGeom>
              <a:avLst/>
              <a:gdLst>
                <a:gd name="T0" fmla="*/ 5 w 70"/>
                <a:gd name="T1" fmla="*/ 75 h 75"/>
                <a:gd name="T2" fmla="*/ 70 w 70"/>
                <a:gd name="T3" fmla="*/ 0 h 75"/>
                <a:gd name="T4" fmla="*/ 44 w 70"/>
                <a:gd name="T5" fmla="*/ 20 h 75"/>
                <a:gd name="T6" fmla="*/ 22 w 70"/>
                <a:gd name="T7" fmla="*/ 46 h 75"/>
                <a:gd name="T8" fmla="*/ 5 w 70"/>
                <a:gd name="T9" fmla="*/ 75 h 75"/>
              </a:gdLst>
              <a:ahLst/>
              <a:cxnLst>
                <a:cxn ang="0">
                  <a:pos x="T0" y="T1"/>
                </a:cxn>
                <a:cxn ang="0">
                  <a:pos x="T2" y="T3"/>
                </a:cxn>
                <a:cxn ang="0">
                  <a:pos x="T4" y="T5"/>
                </a:cxn>
                <a:cxn ang="0">
                  <a:pos x="T6" y="T7"/>
                </a:cxn>
                <a:cxn ang="0">
                  <a:pos x="T8" y="T9"/>
                </a:cxn>
              </a:cxnLst>
              <a:rect l="0" t="0" r="r" b="b"/>
              <a:pathLst>
                <a:path w="70" h="75">
                  <a:moveTo>
                    <a:pt x="5" y="75"/>
                  </a:moveTo>
                  <a:cubicBezTo>
                    <a:pt x="0" y="57"/>
                    <a:pt x="46" y="5"/>
                    <a:pt x="70" y="0"/>
                  </a:cubicBezTo>
                  <a:cubicBezTo>
                    <a:pt x="61" y="7"/>
                    <a:pt x="52" y="13"/>
                    <a:pt x="44" y="20"/>
                  </a:cubicBezTo>
                  <a:cubicBezTo>
                    <a:pt x="35" y="27"/>
                    <a:pt x="27" y="36"/>
                    <a:pt x="22" y="46"/>
                  </a:cubicBezTo>
                  <a:cubicBezTo>
                    <a:pt x="16" y="55"/>
                    <a:pt x="11" y="65"/>
                    <a:pt x="5" y="75"/>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25">
              <a:extLst>
                <a:ext uri="{FF2B5EF4-FFF2-40B4-BE49-F238E27FC236}">
                  <a16:creationId xmlns:a16="http://schemas.microsoft.com/office/drawing/2014/main" id="{1429047A-0A2A-4553-BB23-DA5078A85F32}"/>
                </a:ext>
              </a:extLst>
            </p:cNvPr>
            <p:cNvSpPr>
              <a:spLocks/>
            </p:cNvSpPr>
            <p:nvPr/>
          </p:nvSpPr>
          <p:spPr bwMode="auto">
            <a:xfrm>
              <a:off x="2411604" y="4404527"/>
              <a:ext cx="133978" cy="159099"/>
            </a:xfrm>
            <a:custGeom>
              <a:avLst/>
              <a:gdLst>
                <a:gd name="T0" fmla="*/ 43 w 43"/>
                <a:gd name="T1" fmla="*/ 1 h 52"/>
                <a:gd name="T2" fmla="*/ 39 w 43"/>
                <a:gd name="T3" fmla="*/ 6 h 52"/>
                <a:gd name="T4" fmla="*/ 9 w 43"/>
                <a:gd name="T5" fmla="*/ 47 h 52"/>
                <a:gd name="T6" fmla="*/ 4 w 43"/>
                <a:gd name="T7" fmla="*/ 52 h 52"/>
                <a:gd name="T8" fmla="*/ 1 w 43"/>
                <a:gd name="T9" fmla="*/ 51 h 52"/>
                <a:gd name="T10" fmla="*/ 0 w 43"/>
                <a:gd name="T11" fmla="*/ 48 h 52"/>
                <a:gd name="T12" fmla="*/ 14 w 43"/>
                <a:gd name="T13" fmla="*/ 32 h 52"/>
                <a:gd name="T14" fmla="*/ 17 w 43"/>
                <a:gd name="T15" fmla="*/ 30 h 52"/>
                <a:gd name="T16" fmla="*/ 40 w 43"/>
                <a:gd name="T17" fmla="*/ 2 h 52"/>
                <a:gd name="T18" fmla="*/ 42 w 43"/>
                <a:gd name="T19" fmla="*/ 0 h 52"/>
                <a:gd name="T20" fmla="*/ 43 w 43"/>
                <a:gd name="T2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52">
                  <a:moveTo>
                    <a:pt x="43" y="1"/>
                  </a:moveTo>
                  <a:cubicBezTo>
                    <a:pt x="42" y="2"/>
                    <a:pt x="41" y="4"/>
                    <a:pt x="39" y="6"/>
                  </a:cubicBezTo>
                  <a:cubicBezTo>
                    <a:pt x="28" y="19"/>
                    <a:pt x="17" y="32"/>
                    <a:pt x="9" y="47"/>
                  </a:cubicBezTo>
                  <a:cubicBezTo>
                    <a:pt x="8" y="49"/>
                    <a:pt x="6" y="50"/>
                    <a:pt x="4" y="52"/>
                  </a:cubicBezTo>
                  <a:cubicBezTo>
                    <a:pt x="4" y="52"/>
                    <a:pt x="2" y="52"/>
                    <a:pt x="1" y="51"/>
                  </a:cubicBezTo>
                  <a:cubicBezTo>
                    <a:pt x="0" y="51"/>
                    <a:pt x="0" y="49"/>
                    <a:pt x="0" y="48"/>
                  </a:cubicBezTo>
                  <a:cubicBezTo>
                    <a:pt x="1" y="41"/>
                    <a:pt x="6" y="35"/>
                    <a:pt x="14" y="32"/>
                  </a:cubicBezTo>
                  <a:cubicBezTo>
                    <a:pt x="15" y="32"/>
                    <a:pt x="16" y="31"/>
                    <a:pt x="17" y="30"/>
                  </a:cubicBezTo>
                  <a:cubicBezTo>
                    <a:pt x="24" y="20"/>
                    <a:pt x="32" y="11"/>
                    <a:pt x="40" y="2"/>
                  </a:cubicBezTo>
                  <a:cubicBezTo>
                    <a:pt x="40" y="1"/>
                    <a:pt x="41" y="1"/>
                    <a:pt x="42" y="0"/>
                  </a:cubicBezTo>
                  <a:cubicBezTo>
                    <a:pt x="43" y="0"/>
                    <a:pt x="43" y="0"/>
                    <a:pt x="43" y="1"/>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26">
              <a:extLst>
                <a:ext uri="{FF2B5EF4-FFF2-40B4-BE49-F238E27FC236}">
                  <a16:creationId xmlns:a16="http://schemas.microsoft.com/office/drawing/2014/main" id="{FEE40B38-1CF0-4FE6-8841-E1BC6A152194}"/>
                </a:ext>
              </a:extLst>
            </p:cNvPr>
            <p:cNvSpPr>
              <a:spLocks/>
            </p:cNvSpPr>
            <p:nvPr/>
          </p:nvSpPr>
          <p:spPr bwMode="auto">
            <a:xfrm>
              <a:off x="2369736" y="4337538"/>
              <a:ext cx="50242" cy="184220"/>
            </a:xfrm>
            <a:custGeom>
              <a:avLst/>
              <a:gdLst>
                <a:gd name="T0" fmla="*/ 8 w 18"/>
                <a:gd name="T1" fmla="*/ 32 h 59"/>
                <a:gd name="T2" fmla="*/ 11 w 18"/>
                <a:gd name="T3" fmla="*/ 42 h 59"/>
                <a:gd name="T4" fmla="*/ 1 w 18"/>
                <a:gd name="T5" fmla="*/ 59 h 59"/>
                <a:gd name="T6" fmla="*/ 0 w 18"/>
                <a:gd name="T7" fmla="*/ 59 h 59"/>
                <a:gd name="T8" fmla="*/ 1 w 18"/>
                <a:gd name="T9" fmla="*/ 44 h 59"/>
                <a:gd name="T10" fmla="*/ 13 w 18"/>
                <a:gd name="T11" fmla="*/ 7 h 59"/>
                <a:gd name="T12" fmla="*/ 16 w 18"/>
                <a:gd name="T13" fmla="*/ 0 h 59"/>
                <a:gd name="T14" fmla="*/ 18 w 18"/>
                <a:gd name="T15" fmla="*/ 0 h 59"/>
                <a:gd name="T16" fmla="*/ 8 w 18"/>
                <a:gd name="T17"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9">
                  <a:moveTo>
                    <a:pt x="8" y="32"/>
                  </a:moveTo>
                  <a:cubicBezTo>
                    <a:pt x="13" y="34"/>
                    <a:pt x="12" y="39"/>
                    <a:pt x="11" y="42"/>
                  </a:cubicBezTo>
                  <a:cubicBezTo>
                    <a:pt x="11" y="50"/>
                    <a:pt x="6" y="55"/>
                    <a:pt x="1" y="59"/>
                  </a:cubicBezTo>
                  <a:cubicBezTo>
                    <a:pt x="1" y="59"/>
                    <a:pt x="0" y="59"/>
                    <a:pt x="0" y="59"/>
                  </a:cubicBezTo>
                  <a:cubicBezTo>
                    <a:pt x="0" y="54"/>
                    <a:pt x="0" y="48"/>
                    <a:pt x="1" y="44"/>
                  </a:cubicBezTo>
                  <a:cubicBezTo>
                    <a:pt x="5" y="31"/>
                    <a:pt x="9" y="19"/>
                    <a:pt x="13" y="7"/>
                  </a:cubicBezTo>
                  <a:cubicBezTo>
                    <a:pt x="14" y="5"/>
                    <a:pt x="15" y="2"/>
                    <a:pt x="16" y="0"/>
                  </a:cubicBezTo>
                  <a:cubicBezTo>
                    <a:pt x="17" y="0"/>
                    <a:pt x="17" y="0"/>
                    <a:pt x="18" y="0"/>
                  </a:cubicBezTo>
                  <a:cubicBezTo>
                    <a:pt x="14" y="11"/>
                    <a:pt x="11" y="21"/>
                    <a:pt x="8" y="32"/>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27">
              <a:extLst>
                <a:ext uri="{FF2B5EF4-FFF2-40B4-BE49-F238E27FC236}">
                  <a16:creationId xmlns:a16="http://schemas.microsoft.com/office/drawing/2014/main" id="{EA33FCC0-F542-48C7-84F4-6CC73C518D40}"/>
                </a:ext>
              </a:extLst>
            </p:cNvPr>
            <p:cNvSpPr>
              <a:spLocks/>
            </p:cNvSpPr>
            <p:nvPr/>
          </p:nvSpPr>
          <p:spPr bwMode="auto">
            <a:xfrm>
              <a:off x="2302747" y="4304044"/>
              <a:ext cx="41868" cy="159099"/>
            </a:xfrm>
            <a:custGeom>
              <a:avLst/>
              <a:gdLst>
                <a:gd name="T0" fmla="*/ 2 w 11"/>
                <a:gd name="T1" fmla="*/ 50 h 50"/>
                <a:gd name="T2" fmla="*/ 1 w 11"/>
                <a:gd name="T3" fmla="*/ 31 h 50"/>
                <a:gd name="T4" fmla="*/ 2 w 11"/>
                <a:gd name="T5" fmla="*/ 14 h 50"/>
                <a:gd name="T6" fmla="*/ 2 w 11"/>
                <a:gd name="T7" fmla="*/ 0 h 50"/>
                <a:gd name="T8" fmla="*/ 3 w 11"/>
                <a:gd name="T9" fmla="*/ 0 h 50"/>
                <a:gd name="T10" fmla="*/ 4 w 11"/>
                <a:gd name="T11" fmla="*/ 5 h 50"/>
                <a:gd name="T12" fmla="*/ 5 w 11"/>
                <a:gd name="T13" fmla="*/ 19 h 50"/>
                <a:gd name="T14" fmla="*/ 8 w 11"/>
                <a:gd name="T15" fmla="*/ 25 h 50"/>
                <a:gd name="T16" fmla="*/ 10 w 11"/>
                <a:gd name="T17" fmla="*/ 33 h 50"/>
                <a:gd name="T18" fmla="*/ 2 w 11"/>
                <a:gd name="T19"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50">
                  <a:moveTo>
                    <a:pt x="2" y="50"/>
                  </a:moveTo>
                  <a:cubicBezTo>
                    <a:pt x="0" y="43"/>
                    <a:pt x="0" y="37"/>
                    <a:pt x="1" y="31"/>
                  </a:cubicBezTo>
                  <a:cubicBezTo>
                    <a:pt x="2" y="25"/>
                    <a:pt x="2" y="20"/>
                    <a:pt x="2" y="14"/>
                  </a:cubicBezTo>
                  <a:cubicBezTo>
                    <a:pt x="2" y="10"/>
                    <a:pt x="2" y="5"/>
                    <a:pt x="2" y="0"/>
                  </a:cubicBezTo>
                  <a:cubicBezTo>
                    <a:pt x="2" y="0"/>
                    <a:pt x="3" y="0"/>
                    <a:pt x="3" y="0"/>
                  </a:cubicBezTo>
                  <a:cubicBezTo>
                    <a:pt x="3" y="2"/>
                    <a:pt x="4" y="3"/>
                    <a:pt x="4" y="5"/>
                  </a:cubicBezTo>
                  <a:cubicBezTo>
                    <a:pt x="4" y="9"/>
                    <a:pt x="5" y="14"/>
                    <a:pt x="5" y="19"/>
                  </a:cubicBezTo>
                  <a:cubicBezTo>
                    <a:pt x="5" y="21"/>
                    <a:pt x="5" y="23"/>
                    <a:pt x="8" y="25"/>
                  </a:cubicBezTo>
                  <a:cubicBezTo>
                    <a:pt x="10" y="26"/>
                    <a:pt x="10" y="31"/>
                    <a:pt x="10" y="33"/>
                  </a:cubicBezTo>
                  <a:cubicBezTo>
                    <a:pt x="11" y="40"/>
                    <a:pt x="8" y="45"/>
                    <a:pt x="2" y="5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28">
              <a:extLst>
                <a:ext uri="{FF2B5EF4-FFF2-40B4-BE49-F238E27FC236}">
                  <a16:creationId xmlns:a16="http://schemas.microsoft.com/office/drawing/2014/main" id="{EB9ABCA4-063D-4674-958E-64B18A1C3606}"/>
                </a:ext>
              </a:extLst>
            </p:cNvPr>
            <p:cNvSpPr>
              <a:spLocks noEditPoints="1"/>
            </p:cNvSpPr>
            <p:nvPr/>
          </p:nvSpPr>
          <p:spPr bwMode="auto">
            <a:xfrm>
              <a:off x="2235758" y="4429648"/>
              <a:ext cx="50242" cy="83736"/>
            </a:xfrm>
            <a:custGeom>
              <a:avLst/>
              <a:gdLst>
                <a:gd name="T0" fmla="*/ 5 w 18"/>
                <a:gd name="T1" fmla="*/ 0 h 24"/>
                <a:gd name="T2" fmla="*/ 16 w 18"/>
                <a:gd name="T3" fmla="*/ 24 h 24"/>
                <a:gd name="T4" fmla="*/ 13 w 18"/>
                <a:gd name="T5" fmla="*/ 24 h 24"/>
                <a:gd name="T6" fmla="*/ 5 w 18"/>
                <a:gd name="T7" fmla="*/ 22 h 24"/>
                <a:gd name="T8" fmla="*/ 3 w 18"/>
                <a:gd name="T9" fmla="*/ 9 h 24"/>
                <a:gd name="T10" fmla="*/ 5 w 18"/>
                <a:gd name="T11" fmla="*/ 0 h 24"/>
                <a:gd name="T12" fmla="*/ 10 w 18"/>
                <a:gd name="T13" fmla="*/ 21 h 24"/>
                <a:gd name="T14" fmla="*/ 12 w 18"/>
                <a:gd name="T15" fmla="*/ 21 h 24"/>
                <a:gd name="T16" fmla="*/ 11 w 18"/>
                <a:gd name="T17" fmla="*/ 7 h 24"/>
                <a:gd name="T18" fmla="*/ 10 w 18"/>
                <a:gd name="T19" fmla="*/ 7 h 24"/>
                <a:gd name="T20" fmla="*/ 10 w 18"/>
                <a:gd name="T21"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24">
                  <a:moveTo>
                    <a:pt x="5" y="0"/>
                  </a:moveTo>
                  <a:cubicBezTo>
                    <a:pt x="16" y="3"/>
                    <a:pt x="18" y="8"/>
                    <a:pt x="16" y="24"/>
                  </a:cubicBezTo>
                  <a:cubicBezTo>
                    <a:pt x="15" y="24"/>
                    <a:pt x="14" y="24"/>
                    <a:pt x="13" y="24"/>
                  </a:cubicBezTo>
                  <a:cubicBezTo>
                    <a:pt x="10" y="24"/>
                    <a:pt x="8" y="24"/>
                    <a:pt x="5" y="22"/>
                  </a:cubicBezTo>
                  <a:cubicBezTo>
                    <a:pt x="0" y="17"/>
                    <a:pt x="4" y="13"/>
                    <a:pt x="3" y="9"/>
                  </a:cubicBezTo>
                  <a:cubicBezTo>
                    <a:pt x="3" y="6"/>
                    <a:pt x="4" y="3"/>
                    <a:pt x="5" y="0"/>
                  </a:cubicBezTo>
                  <a:close/>
                  <a:moveTo>
                    <a:pt x="10" y="21"/>
                  </a:moveTo>
                  <a:cubicBezTo>
                    <a:pt x="11" y="21"/>
                    <a:pt x="11" y="21"/>
                    <a:pt x="12" y="21"/>
                  </a:cubicBezTo>
                  <a:cubicBezTo>
                    <a:pt x="11" y="16"/>
                    <a:pt x="11" y="12"/>
                    <a:pt x="11" y="7"/>
                  </a:cubicBezTo>
                  <a:cubicBezTo>
                    <a:pt x="11" y="7"/>
                    <a:pt x="10" y="7"/>
                    <a:pt x="10" y="7"/>
                  </a:cubicBezTo>
                  <a:cubicBezTo>
                    <a:pt x="10" y="12"/>
                    <a:pt x="10" y="16"/>
                    <a:pt x="10" y="21"/>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29">
              <a:extLst>
                <a:ext uri="{FF2B5EF4-FFF2-40B4-BE49-F238E27FC236}">
                  <a16:creationId xmlns:a16="http://schemas.microsoft.com/office/drawing/2014/main" id="{898452DB-6B56-4113-A73F-C6736CC82C7A}"/>
                </a:ext>
              </a:extLst>
            </p:cNvPr>
            <p:cNvSpPr>
              <a:spLocks/>
            </p:cNvSpPr>
            <p:nvPr/>
          </p:nvSpPr>
          <p:spPr bwMode="auto">
            <a:xfrm>
              <a:off x="2093406" y="4354286"/>
              <a:ext cx="133978" cy="175846"/>
            </a:xfrm>
            <a:custGeom>
              <a:avLst/>
              <a:gdLst>
                <a:gd name="T0" fmla="*/ 1 w 43"/>
                <a:gd name="T1" fmla="*/ 0 h 57"/>
                <a:gd name="T2" fmla="*/ 43 w 43"/>
                <a:gd name="T3" fmla="*/ 55 h 57"/>
                <a:gd name="T4" fmla="*/ 41 w 43"/>
                <a:gd name="T5" fmla="*/ 57 h 57"/>
                <a:gd name="T6" fmla="*/ 34 w 43"/>
                <a:gd name="T7" fmla="*/ 51 h 57"/>
                <a:gd name="T8" fmla="*/ 29 w 43"/>
                <a:gd name="T9" fmla="*/ 42 h 57"/>
                <a:gd name="T10" fmla="*/ 36 w 43"/>
                <a:gd name="T11" fmla="*/ 42 h 57"/>
                <a:gd name="T12" fmla="*/ 19 w 43"/>
                <a:gd name="T13" fmla="*/ 21 h 57"/>
                <a:gd name="T14" fmla="*/ 0 w 43"/>
                <a:gd name="T15" fmla="*/ 1 h 57"/>
                <a:gd name="T16" fmla="*/ 1 w 43"/>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57">
                  <a:moveTo>
                    <a:pt x="1" y="0"/>
                  </a:moveTo>
                  <a:cubicBezTo>
                    <a:pt x="19" y="16"/>
                    <a:pt x="36" y="31"/>
                    <a:pt x="43" y="55"/>
                  </a:cubicBezTo>
                  <a:cubicBezTo>
                    <a:pt x="42" y="56"/>
                    <a:pt x="42" y="56"/>
                    <a:pt x="41" y="57"/>
                  </a:cubicBezTo>
                  <a:cubicBezTo>
                    <a:pt x="39" y="55"/>
                    <a:pt x="36" y="53"/>
                    <a:pt x="34" y="51"/>
                  </a:cubicBezTo>
                  <a:cubicBezTo>
                    <a:pt x="32" y="48"/>
                    <a:pt x="31" y="46"/>
                    <a:pt x="29" y="42"/>
                  </a:cubicBezTo>
                  <a:cubicBezTo>
                    <a:pt x="31" y="42"/>
                    <a:pt x="33" y="42"/>
                    <a:pt x="36" y="42"/>
                  </a:cubicBezTo>
                  <a:cubicBezTo>
                    <a:pt x="30" y="34"/>
                    <a:pt x="25" y="27"/>
                    <a:pt x="19" y="21"/>
                  </a:cubicBezTo>
                  <a:cubicBezTo>
                    <a:pt x="13" y="14"/>
                    <a:pt x="6" y="8"/>
                    <a:pt x="0" y="1"/>
                  </a:cubicBezTo>
                  <a:cubicBezTo>
                    <a:pt x="0" y="1"/>
                    <a:pt x="1" y="1"/>
                    <a:pt x="1"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30">
              <a:extLst>
                <a:ext uri="{FF2B5EF4-FFF2-40B4-BE49-F238E27FC236}">
                  <a16:creationId xmlns:a16="http://schemas.microsoft.com/office/drawing/2014/main" id="{274596EB-D9A8-454F-A72B-8F6824936478}"/>
                </a:ext>
              </a:extLst>
            </p:cNvPr>
            <p:cNvSpPr>
              <a:spLocks/>
            </p:cNvSpPr>
            <p:nvPr/>
          </p:nvSpPr>
          <p:spPr bwMode="auto">
            <a:xfrm>
              <a:off x="2143648" y="4329165"/>
              <a:ext cx="92110" cy="142352"/>
            </a:xfrm>
            <a:custGeom>
              <a:avLst/>
              <a:gdLst>
                <a:gd name="T0" fmla="*/ 1 w 30"/>
                <a:gd name="T1" fmla="*/ 0 h 47"/>
                <a:gd name="T2" fmla="*/ 30 w 30"/>
                <a:gd name="T3" fmla="*/ 46 h 47"/>
                <a:gd name="T4" fmla="*/ 29 w 30"/>
                <a:gd name="T5" fmla="*/ 47 h 47"/>
                <a:gd name="T6" fmla="*/ 0 w 30"/>
                <a:gd name="T7" fmla="*/ 1 h 47"/>
                <a:gd name="T8" fmla="*/ 1 w 30"/>
                <a:gd name="T9" fmla="*/ 0 h 47"/>
              </a:gdLst>
              <a:ahLst/>
              <a:cxnLst>
                <a:cxn ang="0">
                  <a:pos x="T0" y="T1"/>
                </a:cxn>
                <a:cxn ang="0">
                  <a:pos x="T2" y="T3"/>
                </a:cxn>
                <a:cxn ang="0">
                  <a:pos x="T4" y="T5"/>
                </a:cxn>
                <a:cxn ang="0">
                  <a:pos x="T6" y="T7"/>
                </a:cxn>
                <a:cxn ang="0">
                  <a:pos x="T8" y="T9"/>
                </a:cxn>
              </a:cxnLst>
              <a:rect l="0" t="0" r="r" b="b"/>
              <a:pathLst>
                <a:path w="30" h="47">
                  <a:moveTo>
                    <a:pt x="1" y="0"/>
                  </a:moveTo>
                  <a:cubicBezTo>
                    <a:pt x="13" y="14"/>
                    <a:pt x="23" y="29"/>
                    <a:pt x="30" y="46"/>
                  </a:cubicBezTo>
                  <a:cubicBezTo>
                    <a:pt x="29" y="46"/>
                    <a:pt x="29" y="46"/>
                    <a:pt x="29" y="47"/>
                  </a:cubicBezTo>
                  <a:cubicBezTo>
                    <a:pt x="19" y="31"/>
                    <a:pt x="9" y="16"/>
                    <a:pt x="0" y="1"/>
                  </a:cubicBezTo>
                  <a:cubicBezTo>
                    <a:pt x="0" y="1"/>
                    <a:pt x="0" y="0"/>
                    <a:pt x="1"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 name="Freeform 31">
              <a:extLst>
                <a:ext uri="{FF2B5EF4-FFF2-40B4-BE49-F238E27FC236}">
                  <a16:creationId xmlns:a16="http://schemas.microsoft.com/office/drawing/2014/main" id="{6B3C8F48-19F0-434E-8960-164A19857620}"/>
                </a:ext>
              </a:extLst>
            </p:cNvPr>
            <p:cNvSpPr>
              <a:spLocks/>
            </p:cNvSpPr>
            <p:nvPr/>
          </p:nvSpPr>
          <p:spPr bwMode="auto">
            <a:xfrm>
              <a:off x="2269252" y="4320791"/>
              <a:ext cx="25121" cy="133978"/>
            </a:xfrm>
            <a:custGeom>
              <a:avLst/>
              <a:gdLst>
                <a:gd name="T0" fmla="*/ 0 w 8"/>
                <a:gd name="T1" fmla="*/ 0 h 42"/>
                <a:gd name="T2" fmla="*/ 6 w 8"/>
                <a:gd name="T3" fmla="*/ 42 h 42"/>
                <a:gd name="T4" fmla="*/ 0 w 8"/>
                <a:gd name="T5" fmla="*/ 0 h 42"/>
              </a:gdLst>
              <a:ahLst/>
              <a:cxnLst>
                <a:cxn ang="0">
                  <a:pos x="T0" y="T1"/>
                </a:cxn>
                <a:cxn ang="0">
                  <a:pos x="T2" y="T3"/>
                </a:cxn>
                <a:cxn ang="0">
                  <a:pos x="T4" y="T5"/>
                </a:cxn>
              </a:cxnLst>
              <a:rect l="0" t="0" r="r" b="b"/>
              <a:pathLst>
                <a:path w="8" h="42">
                  <a:moveTo>
                    <a:pt x="0" y="0"/>
                  </a:moveTo>
                  <a:cubicBezTo>
                    <a:pt x="7" y="6"/>
                    <a:pt x="8" y="26"/>
                    <a:pt x="6" y="42"/>
                  </a:cubicBezTo>
                  <a:cubicBezTo>
                    <a:pt x="4" y="28"/>
                    <a:pt x="2" y="14"/>
                    <a:pt x="0"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32">
              <a:extLst>
                <a:ext uri="{FF2B5EF4-FFF2-40B4-BE49-F238E27FC236}">
                  <a16:creationId xmlns:a16="http://schemas.microsoft.com/office/drawing/2014/main" id="{A99B37AC-4643-47D6-8FF8-B4EECA9C0DBE}"/>
                </a:ext>
              </a:extLst>
            </p:cNvPr>
            <p:cNvSpPr>
              <a:spLocks/>
            </p:cNvSpPr>
            <p:nvPr/>
          </p:nvSpPr>
          <p:spPr bwMode="auto">
            <a:xfrm>
              <a:off x="2495340" y="4513385"/>
              <a:ext cx="159099" cy="100484"/>
            </a:xfrm>
            <a:custGeom>
              <a:avLst/>
              <a:gdLst>
                <a:gd name="T0" fmla="*/ 49 w 49"/>
                <a:gd name="T1" fmla="*/ 0 h 31"/>
                <a:gd name="T2" fmla="*/ 0 w 49"/>
                <a:gd name="T3" fmla="*/ 31 h 31"/>
                <a:gd name="T4" fmla="*/ 49 w 49"/>
                <a:gd name="T5" fmla="*/ 0 h 31"/>
              </a:gdLst>
              <a:ahLst/>
              <a:cxnLst>
                <a:cxn ang="0">
                  <a:pos x="T0" y="T1"/>
                </a:cxn>
                <a:cxn ang="0">
                  <a:pos x="T2" y="T3"/>
                </a:cxn>
                <a:cxn ang="0">
                  <a:pos x="T4" y="T5"/>
                </a:cxn>
              </a:cxnLst>
              <a:rect l="0" t="0" r="r" b="b"/>
              <a:pathLst>
                <a:path w="49" h="31">
                  <a:moveTo>
                    <a:pt x="49" y="0"/>
                  </a:moveTo>
                  <a:cubicBezTo>
                    <a:pt x="33" y="10"/>
                    <a:pt x="16" y="21"/>
                    <a:pt x="0" y="31"/>
                  </a:cubicBezTo>
                  <a:cubicBezTo>
                    <a:pt x="4" y="24"/>
                    <a:pt x="40" y="1"/>
                    <a:pt x="49"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 name="Freeform 33">
              <a:extLst>
                <a:ext uri="{FF2B5EF4-FFF2-40B4-BE49-F238E27FC236}">
                  <a16:creationId xmlns:a16="http://schemas.microsoft.com/office/drawing/2014/main" id="{94A40704-BDAD-4D86-B680-3889C036E0E2}"/>
                </a:ext>
              </a:extLst>
            </p:cNvPr>
            <p:cNvSpPr>
              <a:spLocks/>
            </p:cNvSpPr>
            <p:nvPr/>
          </p:nvSpPr>
          <p:spPr bwMode="auto">
            <a:xfrm>
              <a:off x="2394857" y="4354286"/>
              <a:ext cx="66989" cy="159099"/>
            </a:xfrm>
            <a:custGeom>
              <a:avLst/>
              <a:gdLst>
                <a:gd name="T0" fmla="*/ 22 w 22"/>
                <a:gd name="T1" fmla="*/ 0 h 50"/>
                <a:gd name="T2" fmla="*/ 0 w 22"/>
                <a:gd name="T3" fmla="*/ 50 h 50"/>
                <a:gd name="T4" fmla="*/ 22 w 22"/>
                <a:gd name="T5" fmla="*/ 0 h 50"/>
              </a:gdLst>
              <a:ahLst/>
              <a:cxnLst>
                <a:cxn ang="0">
                  <a:pos x="T0" y="T1"/>
                </a:cxn>
                <a:cxn ang="0">
                  <a:pos x="T2" y="T3"/>
                </a:cxn>
                <a:cxn ang="0">
                  <a:pos x="T4" y="T5"/>
                </a:cxn>
              </a:cxnLst>
              <a:rect l="0" t="0" r="r" b="b"/>
              <a:pathLst>
                <a:path w="22" h="50">
                  <a:moveTo>
                    <a:pt x="22" y="0"/>
                  </a:moveTo>
                  <a:cubicBezTo>
                    <a:pt x="14" y="17"/>
                    <a:pt x="11" y="35"/>
                    <a:pt x="0" y="50"/>
                  </a:cubicBezTo>
                  <a:cubicBezTo>
                    <a:pt x="8" y="34"/>
                    <a:pt x="12" y="16"/>
                    <a:pt x="22"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 name="Freeform 34">
              <a:extLst>
                <a:ext uri="{FF2B5EF4-FFF2-40B4-BE49-F238E27FC236}">
                  <a16:creationId xmlns:a16="http://schemas.microsoft.com/office/drawing/2014/main" id="{91018949-39C2-4605-A72C-E1443A551C7B}"/>
                </a:ext>
              </a:extLst>
            </p:cNvPr>
            <p:cNvSpPr>
              <a:spLocks/>
            </p:cNvSpPr>
            <p:nvPr/>
          </p:nvSpPr>
          <p:spPr bwMode="auto">
            <a:xfrm>
              <a:off x="2126901" y="5384242"/>
              <a:ext cx="41868" cy="167473"/>
            </a:xfrm>
            <a:custGeom>
              <a:avLst/>
              <a:gdLst>
                <a:gd name="T0" fmla="*/ 0 w 15"/>
                <a:gd name="T1" fmla="*/ 54 h 54"/>
                <a:gd name="T2" fmla="*/ 2 w 15"/>
                <a:gd name="T3" fmla="*/ 45 h 54"/>
                <a:gd name="T4" fmla="*/ 13 w 15"/>
                <a:gd name="T5" fmla="*/ 3 h 54"/>
                <a:gd name="T6" fmla="*/ 15 w 15"/>
                <a:gd name="T7" fmla="*/ 0 h 54"/>
                <a:gd name="T8" fmla="*/ 14 w 15"/>
                <a:gd name="T9" fmla="*/ 5 h 54"/>
                <a:gd name="T10" fmla="*/ 2 w 15"/>
                <a:gd name="T11" fmla="*/ 50 h 54"/>
                <a:gd name="T12" fmla="*/ 0 w 15"/>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15" h="54">
                  <a:moveTo>
                    <a:pt x="0" y="54"/>
                  </a:moveTo>
                  <a:cubicBezTo>
                    <a:pt x="0" y="51"/>
                    <a:pt x="1" y="48"/>
                    <a:pt x="2" y="45"/>
                  </a:cubicBezTo>
                  <a:cubicBezTo>
                    <a:pt x="5" y="31"/>
                    <a:pt x="9" y="17"/>
                    <a:pt x="13" y="3"/>
                  </a:cubicBezTo>
                  <a:cubicBezTo>
                    <a:pt x="13" y="2"/>
                    <a:pt x="13" y="1"/>
                    <a:pt x="15" y="0"/>
                  </a:cubicBezTo>
                  <a:cubicBezTo>
                    <a:pt x="15" y="2"/>
                    <a:pt x="15" y="3"/>
                    <a:pt x="14" y="5"/>
                  </a:cubicBezTo>
                  <a:cubicBezTo>
                    <a:pt x="10" y="20"/>
                    <a:pt x="6" y="35"/>
                    <a:pt x="2" y="50"/>
                  </a:cubicBezTo>
                  <a:cubicBezTo>
                    <a:pt x="2" y="51"/>
                    <a:pt x="1" y="52"/>
                    <a:pt x="0" y="54"/>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 name="Freeform 35">
              <a:extLst>
                <a:ext uri="{FF2B5EF4-FFF2-40B4-BE49-F238E27FC236}">
                  <a16:creationId xmlns:a16="http://schemas.microsoft.com/office/drawing/2014/main" id="{EE07E156-D9A3-44FF-A32F-329083C6E189}"/>
                </a:ext>
              </a:extLst>
            </p:cNvPr>
            <p:cNvSpPr>
              <a:spLocks/>
            </p:cNvSpPr>
            <p:nvPr/>
          </p:nvSpPr>
          <p:spPr bwMode="auto">
            <a:xfrm>
              <a:off x="2336241" y="4320791"/>
              <a:ext cx="33495" cy="167473"/>
            </a:xfrm>
            <a:custGeom>
              <a:avLst/>
              <a:gdLst>
                <a:gd name="T0" fmla="*/ 9 w 9"/>
                <a:gd name="T1" fmla="*/ 0 h 53"/>
                <a:gd name="T2" fmla="*/ 0 w 9"/>
                <a:gd name="T3" fmla="*/ 53 h 53"/>
                <a:gd name="T4" fmla="*/ 6 w 9"/>
                <a:gd name="T5" fmla="*/ 26 h 53"/>
                <a:gd name="T6" fmla="*/ 7 w 9"/>
                <a:gd name="T7" fmla="*/ 0 h 53"/>
                <a:gd name="T8" fmla="*/ 9 w 9"/>
                <a:gd name="T9" fmla="*/ 0 h 53"/>
              </a:gdLst>
              <a:ahLst/>
              <a:cxnLst>
                <a:cxn ang="0">
                  <a:pos x="T0" y="T1"/>
                </a:cxn>
                <a:cxn ang="0">
                  <a:pos x="T2" y="T3"/>
                </a:cxn>
                <a:cxn ang="0">
                  <a:pos x="T4" y="T5"/>
                </a:cxn>
                <a:cxn ang="0">
                  <a:pos x="T6" y="T7"/>
                </a:cxn>
                <a:cxn ang="0">
                  <a:pos x="T8" y="T9"/>
                </a:cxn>
              </a:cxnLst>
              <a:rect l="0" t="0" r="r" b="b"/>
              <a:pathLst>
                <a:path w="9" h="53">
                  <a:moveTo>
                    <a:pt x="9" y="0"/>
                  </a:moveTo>
                  <a:cubicBezTo>
                    <a:pt x="9" y="18"/>
                    <a:pt x="8" y="36"/>
                    <a:pt x="0" y="53"/>
                  </a:cubicBezTo>
                  <a:cubicBezTo>
                    <a:pt x="2" y="44"/>
                    <a:pt x="5" y="35"/>
                    <a:pt x="6" y="26"/>
                  </a:cubicBezTo>
                  <a:cubicBezTo>
                    <a:pt x="7" y="18"/>
                    <a:pt x="6" y="9"/>
                    <a:pt x="7" y="0"/>
                  </a:cubicBezTo>
                  <a:cubicBezTo>
                    <a:pt x="7" y="0"/>
                    <a:pt x="8" y="0"/>
                    <a:pt x="9"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36">
              <a:extLst>
                <a:ext uri="{FF2B5EF4-FFF2-40B4-BE49-F238E27FC236}">
                  <a16:creationId xmlns:a16="http://schemas.microsoft.com/office/drawing/2014/main" id="{E4ED9D51-B333-4B31-8A78-FF0849430790}"/>
                </a:ext>
              </a:extLst>
            </p:cNvPr>
            <p:cNvSpPr>
              <a:spLocks/>
            </p:cNvSpPr>
            <p:nvPr/>
          </p:nvSpPr>
          <p:spPr bwMode="auto">
            <a:xfrm>
              <a:off x="2185516" y="4320791"/>
              <a:ext cx="66989" cy="100484"/>
            </a:xfrm>
            <a:custGeom>
              <a:avLst/>
              <a:gdLst>
                <a:gd name="T0" fmla="*/ 18 w 19"/>
                <a:gd name="T1" fmla="*/ 27 h 32"/>
                <a:gd name="T2" fmla="*/ 19 w 19"/>
                <a:gd name="T3" fmla="*/ 28 h 32"/>
                <a:gd name="T4" fmla="*/ 19 w 19"/>
                <a:gd name="T5" fmla="*/ 32 h 32"/>
                <a:gd name="T6" fmla="*/ 18 w 19"/>
                <a:gd name="T7" fmla="*/ 32 h 32"/>
                <a:gd name="T8" fmla="*/ 0 w 19"/>
                <a:gd name="T9" fmla="*/ 0 h 32"/>
                <a:gd name="T10" fmla="*/ 1 w 19"/>
                <a:gd name="T11" fmla="*/ 0 h 32"/>
                <a:gd name="T12" fmla="*/ 10 w 19"/>
                <a:gd name="T13" fmla="*/ 12 h 32"/>
                <a:gd name="T14" fmla="*/ 18 w 19"/>
                <a:gd name="T15" fmla="*/ 27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18" y="27"/>
                  </a:moveTo>
                  <a:cubicBezTo>
                    <a:pt x="18" y="27"/>
                    <a:pt x="18" y="28"/>
                    <a:pt x="19" y="28"/>
                  </a:cubicBezTo>
                  <a:cubicBezTo>
                    <a:pt x="19" y="29"/>
                    <a:pt x="19" y="31"/>
                    <a:pt x="19" y="32"/>
                  </a:cubicBezTo>
                  <a:cubicBezTo>
                    <a:pt x="18" y="32"/>
                    <a:pt x="18" y="32"/>
                    <a:pt x="18" y="32"/>
                  </a:cubicBezTo>
                  <a:cubicBezTo>
                    <a:pt x="12" y="22"/>
                    <a:pt x="6" y="11"/>
                    <a:pt x="0" y="0"/>
                  </a:cubicBezTo>
                  <a:cubicBezTo>
                    <a:pt x="0" y="0"/>
                    <a:pt x="1" y="0"/>
                    <a:pt x="1" y="0"/>
                  </a:cubicBezTo>
                  <a:cubicBezTo>
                    <a:pt x="4" y="4"/>
                    <a:pt x="7" y="8"/>
                    <a:pt x="10" y="12"/>
                  </a:cubicBezTo>
                  <a:cubicBezTo>
                    <a:pt x="13" y="17"/>
                    <a:pt x="15" y="22"/>
                    <a:pt x="18" y="27"/>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37">
              <a:extLst>
                <a:ext uri="{FF2B5EF4-FFF2-40B4-BE49-F238E27FC236}">
                  <a16:creationId xmlns:a16="http://schemas.microsoft.com/office/drawing/2014/main" id="{B34A65D9-C7AB-45C1-931E-27E5CB404698}"/>
                </a:ext>
              </a:extLst>
            </p:cNvPr>
            <p:cNvSpPr>
              <a:spLocks/>
            </p:cNvSpPr>
            <p:nvPr/>
          </p:nvSpPr>
          <p:spPr bwMode="auto">
            <a:xfrm>
              <a:off x="2587450" y="4588747"/>
              <a:ext cx="133978" cy="25121"/>
            </a:xfrm>
            <a:custGeom>
              <a:avLst/>
              <a:gdLst>
                <a:gd name="T0" fmla="*/ 42 w 42"/>
                <a:gd name="T1" fmla="*/ 1 h 8"/>
                <a:gd name="T2" fmla="*/ 0 w 42"/>
                <a:gd name="T3" fmla="*/ 8 h 8"/>
                <a:gd name="T4" fmla="*/ 42 w 42"/>
                <a:gd name="T5" fmla="*/ 1 h 8"/>
              </a:gdLst>
              <a:ahLst/>
              <a:cxnLst>
                <a:cxn ang="0">
                  <a:pos x="T0" y="T1"/>
                </a:cxn>
                <a:cxn ang="0">
                  <a:pos x="T2" y="T3"/>
                </a:cxn>
                <a:cxn ang="0">
                  <a:pos x="T4" y="T5"/>
                </a:cxn>
              </a:cxnLst>
              <a:rect l="0" t="0" r="r" b="b"/>
              <a:pathLst>
                <a:path w="42" h="8">
                  <a:moveTo>
                    <a:pt x="42" y="1"/>
                  </a:moveTo>
                  <a:cubicBezTo>
                    <a:pt x="28" y="3"/>
                    <a:pt x="14" y="5"/>
                    <a:pt x="0" y="8"/>
                  </a:cubicBezTo>
                  <a:cubicBezTo>
                    <a:pt x="5" y="4"/>
                    <a:pt x="33" y="0"/>
                    <a:pt x="42" y="1"/>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38">
              <a:extLst>
                <a:ext uri="{FF2B5EF4-FFF2-40B4-BE49-F238E27FC236}">
                  <a16:creationId xmlns:a16="http://schemas.microsoft.com/office/drawing/2014/main" id="{35F7630B-2F3D-4937-BA1C-B4F01C188959}"/>
                </a:ext>
              </a:extLst>
            </p:cNvPr>
            <p:cNvSpPr>
              <a:spLocks/>
            </p:cNvSpPr>
            <p:nvPr/>
          </p:nvSpPr>
          <p:spPr bwMode="auto">
            <a:xfrm>
              <a:off x="2101780" y="5400989"/>
              <a:ext cx="50242" cy="125604"/>
            </a:xfrm>
            <a:custGeom>
              <a:avLst/>
              <a:gdLst>
                <a:gd name="T0" fmla="*/ 0 w 14"/>
                <a:gd name="T1" fmla="*/ 39 h 40"/>
                <a:gd name="T2" fmla="*/ 12 w 14"/>
                <a:gd name="T3" fmla="*/ 0 h 40"/>
                <a:gd name="T4" fmla="*/ 14 w 14"/>
                <a:gd name="T5" fmla="*/ 0 h 40"/>
                <a:gd name="T6" fmla="*/ 2 w 14"/>
                <a:gd name="T7" fmla="*/ 40 h 40"/>
                <a:gd name="T8" fmla="*/ 0 w 14"/>
                <a:gd name="T9" fmla="*/ 39 h 40"/>
              </a:gdLst>
              <a:ahLst/>
              <a:cxnLst>
                <a:cxn ang="0">
                  <a:pos x="T0" y="T1"/>
                </a:cxn>
                <a:cxn ang="0">
                  <a:pos x="T2" y="T3"/>
                </a:cxn>
                <a:cxn ang="0">
                  <a:pos x="T4" y="T5"/>
                </a:cxn>
                <a:cxn ang="0">
                  <a:pos x="T6" y="T7"/>
                </a:cxn>
                <a:cxn ang="0">
                  <a:pos x="T8" y="T9"/>
                </a:cxn>
              </a:cxnLst>
              <a:rect l="0" t="0" r="r" b="b"/>
              <a:pathLst>
                <a:path w="14" h="40">
                  <a:moveTo>
                    <a:pt x="0" y="39"/>
                  </a:moveTo>
                  <a:cubicBezTo>
                    <a:pt x="4" y="26"/>
                    <a:pt x="8" y="13"/>
                    <a:pt x="12" y="0"/>
                  </a:cubicBezTo>
                  <a:cubicBezTo>
                    <a:pt x="12" y="0"/>
                    <a:pt x="13" y="0"/>
                    <a:pt x="14" y="0"/>
                  </a:cubicBezTo>
                  <a:cubicBezTo>
                    <a:pt x="10" y="13"/>
                    <a:pt x="6" y="27"/>
                    <a:pt x="2" y="40"/>
                  </a:cubicBezTo>
                  <a:cubicBezTo>
                    <a:pt x="1" y="40"/>
                    <a:pt x="0" y="40"/>
                    <a:pt x="0" y="39"/>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39">
              <a:extLst>
                <a:ext uri="{FF2B5EF4-FFF2-40B4-BE49-F238E27FC236}">
                  <a16:creationId xmlns:a16="http://schemas.microsoft.com/office/drawing/2014/main" id="{85337699-8F60-4216-A9EC-3282A75855F3}"/>
                </a:ext>
              </a:extLst>
            </p:cNvPr>
            <p:cNvSpPr>
              <a:spLocks/>
            </p:cNvSpPr>
            <p:nvPr/>
          </p:nvSpPr>
          <p:spPr bwMode="auto">
            <a:xfrm>
              <a:off x="2068285" y="4396154"/>
              <a:ext cx="100484" cy="83736"/>
            </a:xfrm>
            <a:custGeom>
              <a:avLst/>
              <a:gdLst>
                <a:gd name="T0" fmla="*/ 30 w 30"/>
                <a:gd name="T1" fmla="*/ 26 h 26"/>
                <a:gd name="T2" fmla="*/ 0 w 30"/>
                <a:gd name="T3" fmla="*/ 0 h 26"/>
                <a:gd name="T4" fmla="*/ 30 w 30"/>
                <a:gd name="T5" fmla="*/ 26 h 26"/>
              </a:gdLst>
              <a:ahLst/>
              <a:cxnLst>
                <a:cxn ang="0">
                  <a:pos x="T0" y="T1"/>
                </a:cxn>
                <a:cxn ang="0">
                  <a:pos x="T2" y="T3"/>
                </a:cxn>
                <a:cxn ang="0">
                  <a:pos x="T4" y="T5"/>
                </a:cxn>
              </a:cxnLst>
              <a:rect l="0" t="0" r="r" b="b"/>
              <a:pathLst>
                <a:path w="30" h="26">
                  <a:moveTo>
                    <a:pt x="30" y="26"/>
                  </a:moveTo>
                  <a:cubicBezTo>
                    <a:pt x="20" y="18"/>
                    <a:pt x="10" y="9"/>
                    <a:pt x="0" y="0"/>
                  </a:cubicBezTo>
                  <a:cubicBezTo>
                    <a:pt x="12" y="7"/>
                    <a:pt x="22" y="16"/>
                    <a:pt x="30" y="26"/>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40">
              <a:extLst>
                <a:ext uri="{FF2B5EF4-FFF2-40B4-BE49-F238E27FC236}">
                  <a16:creationId xmlns:a16="http://schemas.microsoft.com/office/drawing/2014/main" id="{0AEEE394-A217-4454-8031-1257193961EB}"/>
                </a:ext>
              </a:extLst>
            </p:cNvPr>
            <p:cNvSpPr>
              <a:spLocks/>
            </p:cNvSpPr>
            <p:nvPr/>
          </p:nvSpPr>
          <p:spPr bwMode="auto">
            <a:xfrm>
              <a:off x="2311121" y="4505011"/>
              <a:ext cx="33495" cy="50242"/>
            </a:xfrm>
            <a:custGeom>
              <a:avLst/>
              <a:gdLst>
                <a:gd name="T0" fmla="*/ 6 w 9"/>
                <a:gd name="T1" fmla="*/ 0 h 14"/>
                <a:gd name="T2" fmla="*/ 5 w 9"/>
                <a:gd name="T3" fmla="*/ 5 h 14"/>
                <a:gd name="T4" fmla="*/ 9 w 9"/>
                <a:gd name="T5" fmla="*/ 7 h 14"/>
                <a:gd name="T6" fmla="*/ 6 w 9"/>
                <a:gd name="T7" fmla="*/ 11 h 14"/>
                <a:gd name="T8" fmla="*/ 3 w 9"/>
                <a:gd name="T9" fmla="*/ 14 h 14"/>
                <a:gd name="T10" fmla="*/ 1 w 9"/>
                <a:gd name="T11" fmla="*/ 10 h 14"/>
                <a:gd name="T12" fmla="*/ 6 w 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6" y="0"/>
                  </a:moveTo>
                  <a:cubicBezTo>
                    <a:pt x="6" y="2"/>
                    <a:pt x="6" y="3"/>
                    <a:pt x="5" y="5"/>
                  </a:cubicBezTo>
                  <a:cubicBezTo>
                    <a:pt x="6" y="6"/>
                    <a:pt x="7" y="6"/>
                    <a:pt x="9" y="7"/>
                  </a:cubicBezTo>
                  <a:cubicBezTo>
                    <a:pt x="8" y="9"/>
                    <a:pt x="7" y="10"/>
                    <a:pt x="6" y="11"/>
                  </a:cubicBezTo>
                  <a:cubicBezTo>
                    <a:pt x="5" y="12"/>
                    <a:pt x="4" y="13"/>
                    <a:pt x="3" y="14"/>
                  </a:cubicBezTo>
                  <a:cubicBezTo>
                    <a:pt x="3" y="12"/>
                    <a:pt x="1" y="11"/>
                    <a:pt x="1" y="10"/>
                  </a:cubicBezTo>
                  <a:cubicBezTo>
                    <a:pt x="0" y="6"/>
                    <a:pt x="1" y="2"/>
                    <a:pt x="6"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41">
              <a:extLst>
                <a:ext uri="{FF2B5EF4-FFF2-40B4-BE49-F238E27FC236}">
                  <a16:creationId xmlns:a16="http://schemas.microsoft.com/office/drawing/2014/main" id="{BB01B7C5-ED14-40DA-9E3A-22B7E7B08240}"/>
                </a:ext>
              </a:extLst>
            </p:cNvPr>
            <p:cNvSpPr>
              <a:spLocks/>
            </p:cNvSpPr>
            <p:nvPr/>
          </p:nvSpPr>
          <p:spPr bwMode="auto">
            <a:xfrm>
              <a:off x="2085033" y="5551714"/>
              <a:ext cx="41868" cy="66989"/>
            </a:xfrm>
            <a:custGeom>
              <a:avLst/>
              <a:gdLst>
                <a:gd name="T0" fmla="*/ 13 w 13"/>
                <a:gd name="T1" fmla="*/ 0 h 20"/>
                <a:gd name="T2" fmla="*/ 0 w 13"/>
                <a:gd name="T3" fmla="*/ 20 h 20"/>
                <a:gd name="T4" fmla="*/ 13 w 13"/>
                <a:gd name="T5" fmla="*/ 0 h 20"/>
                <a:gd name="T6" fmla="*/ 13 w 13"/>
                <a:gd name="T7" fmla="*/ 0 h 20"/>
              </a:gdLst>
              <a:ahLst/>
              <a:cxnLst>
                <a:cxn ang="0">
                  <a:pos x="T0" y="T1"/>
                </a:cxn>
                <a:cxn ang="0">
                  <a:pos x="T2" y="T3"/>
                </a:cxn>
                <a:cxn ang="0">
                  <a:pos x="T4" y="T5"/>
                </a:cxn>
                <a:cxn ang="0">
                  <a:pos x="T6" y="T7"/>
                </a:cxn>
              </a:cxnLst>
              <a:rect l="0" t="0" r="r" b="b"/>
              <a:pathLst>
                <a:path w="13" h="20">
                  <a:moveTo>
                    <a:pt x="13" y="0"/>
                  </a:moveTo>
                  <a:cubicBezTo>
                    <a:pt x="13" y="7"/>
                    <a:pt x="5" y="19"/>
                    <a:pt x="0" y="20"/>
                  </a:cubicBezTo>
                  <a:cubicBezTo>
                    <a:pt x="4" y="13"/>
                    <a:pt x="9" y="6"/>
                    <a:pt x="13" y="0"/>
                  </a:cubicBezTo>
                  <a:cubicBezTo>
                    <a:pt x="13" y="0"/>
                    <a:pt x="13" y="0"/>
                    <a:pt x="13"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42">
              <a:extLst>
                <a:ext uri="{FF2B5EF4-FFF2-40B4-BE49-F238E27FC236}">
                  <a16:creationId xmlns:a16="http://schemas.microsoft.com/office/drawing/2014/main" id="{103AA4EE-E83F-4B8D-BD6A-93DE13390D4D}"/>
                </a:ext>
              </a:extLst>
            </p:cNvPr>
            <p:cNvSpPr>
              <a:spLocks/>
            </p:cNvSpPr>
            <p:nvPr/>
          </p:nvSpPr>
          <p:spPr bwMode="auto">
            <a:xfrm>
              <a:off x="1791956" y="5710813"/>
              <a:ext cx="25121" cy="83736"/>
            </a:xfrm>
            <a:custGeom>
              <a:avLst/>
              <a:gdLst>
                <a:gd name="T0" fmla="*/ 9 w 9"/>
                <a:gd name="T1" fmla="*/ 26 h 26"/>
                <a:gd name="T2" fmla="*/ 0 w 9"/>
                <a:gd name="T3" fmla="*/ 0 h 26"/>
                <a:gd name="T4" fmla="*/ 9 w 9"/>
                <a:gd name="T5" fmla="*/ 26 h 26"/>
              </a:gdLst>
              <a:ahLst/>
              <a:cxnLst>
                <a:cxn ang="0">
                  <a:pos x="T0" y="T1"/>
                </a:cxn>
                <a:cxn ang="0">
                  <a:pos x="T2" y="T3"/>
                </a:cxn>
                <a:cxn ang="0">
                  <a:pos x="T4" y="T5"/>
                </a:cxn>
              </a:cxnLst>
              <a:rect l="0" t="0" r="r" b="b"/>
              <a:pathLst>
                <a:path w="9" h="26">
                  <a:moveTo>
                    <a:pt x="9" y="26"/>
                  </a:moveTo>
                  <a:cubicBezTo>
                    <a:pt x="6" y="17"/>
                    <a:pt x="3" y="9"/>
                    <a:pt x="0" y="0"/>
                  </a:cubicBezTo>
                  <a:cubicBezTo>
                    <a:pt x="4" y="3"/>
                    <a:pt x="6" y="7"/>
                    <a:pt x="9" y="26"/>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Freeform 43">
              <a:extLst>
                <a:ext uri="{FF2B5EF4-FFF2-40B4-BE49-F238E27FC236}">
                  <a16:creationId xmlns:a16="http://schemas.microsoft.com/office/drawing/2014/main" id="{C5C0284C-36A5-4D88-BE08-FB53D5D8942C}"/>
                </a:ext>
              </a:extLst>
            </p:cNvPr>
            <p:cNvSpPr>
              <a:spLocks/>
            </p:cNvSpPr>
            <p:nvPr/>
          </p:nvSpPr>
          <p:spPr bwMode="auto">
            <a:xfrm>
              <a:off x="2068285" y="5551714"/>
              <a:ext cx="33495" cy="50242"/>
            </a:xfrm>
            <a:custGeom>
              <a:avLst/>
              <a:gdLst>
                <a:gd name="T0" fmla="*/ 10 w 10"/>
                <a:gd name="T1" fmla="*/ 0 h 16"/>
                <a:gd name="T2" fmla="*/ 0 w 10"/>
                <a:gd name="T3" fmla="*/ 16 h 16"/>
                <a:gd name="T4" fmla="*/ 10 w 10"/>
                <a:gd name="T5" fmla="*/ 0 h 16"/>
              </a:gdLst>
              <a:ahLst/>
              <a:cxnLst>
                <a:cxn ang="0">
                  <a:pos x="T0" y="T1"/>
                </a:cxn>
                <a:cxn ang="0">
                  <a:pos x="T2" y="T3"/>
                </a:cxn>
                <a:cxn ang="0">
                  <a:pos x="T4" y="T5"/>
                </a:cxn>
              </a:cxnLst>
              <a:rect l="0" t="0" r="r" b="b"/>
              <a:pathLst>
                <a:path w="10" h="16">
                  <a:moveTo>
                    <a:pt x="10" y="0"/>
                  </a:moveTo>
                  <a:cubicBezTo>
                    <a:pt x="9" y="9"/>
                    <a:pt x="5" y="14"/>
                    <a:pt x="0" y="16"/>
                  </a:cubicBezTo>
                  <a:cubicBezTo>
                    <a:pt x="3" y="11"/>
                    <a:pt x="6" y="6"/>
                    <a:pt x="10" y="0"/>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0" name="Freeform 44">
              <a:extLst>
                <a:ext uri="{FF2B5EF4-FFF2-40B4-BE49-F238E27FC236}">
                  <a16:creationId xmlns:a16="http://schemas.microsoft.com/office/drawing/2014/main" id="{5DDD3B7F-C85D-4C20-AF7E-6D4F137BA091}"/>
                </a:ext>
              </a:extLst>
            </p:cNvPr>
            <p:cNvSpPr>
              <a:spLocks/>
            </p:cNvSpPr>
            <p:nvPr/>
          </p:nvSpPr>
          <p:spPr bwMode="auto">
            <a:xfrm>
              <a:off x="2160395" y="5534967"/>
              <a:ext cx="25121" cy="50242"/>
            </a:xfrm>
            <a:custGeom>
              <a:avLst/>
              <a:gdLst>
                <a:gd name="T0" fmla="*/ 0 w 10"/>
                <a:gd name="T1" fmla="*/ 14 h 15"/>
                <a:gd name="T2" fmla="*/ 4 w 10"/>
                <a:gd name="T3" fmla="*/ 6 h 15"/>
                <a:gd name="T4" fmla="*/ 10 w 10"/>
                <a:gd name="T5" fmla="*/ 0 h 15"/>
                <a:gd name="T6" fmla="*/ 1 w 10"/>
                <a:gd name="T7" fmla="*/ 15 h 15"/>
                <a:gd name="T8" fmla="*/ 0 w 10"/>
                <a:gd name="T9" fmla="*/ 14 h 15"/>
              </a:gdLst>
              <a:ahLst/>
              <a:cxnLst>
                <a:cxn ang="0">
                  <a:pos x="T0" y="T1"/>
                </a:cxn>
                <a:cxn ang="0">
                  <a:pos x="T2" y="T3"/>
                </a:cxn>
                <a:cxn ang="0">
                  <a:pos x="T4" y="T5"/>
                </a:cxn>
                <a:cxn ang="0">
                  <a:pos x="T6" y="T7"/>
                </a:cxn>
                <a:cxn ang="0">
                  <a:pos x="T8" y="T9"/>
                </a:cxn>
              </a:cxnLst>
              <a:rect l="0" t="0" r="r" b="b"/>
              <a:pathLst>
                <a:path w="10" h="15">
                  <a:moveTo>
                    <a:pt x="0" y="14"/>
                  </a:moveTo>
                  <a:cubicBezTo>
                    <a:pt x="1" y="12"/>
                    <a:pt x="2" y="9"/>
                    <a:pt x="4" y="6"/>
                  </a:cubicBezTo>
                  <a:cubicBezTo>
                    <a:pt x="5" y="4"/>
                    <a:pt x="7" y="2"/>
                    <a:pt x="10" y="0"/>
                  </a:cubicBezTo>
                  <a:cubicBezTo>
                    <a:pt x="7" y="5"/>
                    <a:pt x="4" y="10"/>
                    <a:pt x="1" y="15"/>
                  </a:cubicBezTo>
                  <a:cubicBezTo>
                    <a:pt x="1" y="15"/>
                    <a:pt x="0" y="15"/>
                    <a:pt x="0" y="14"/>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45">
              <a:extLst>
                <a:ext uri="{FF2B5EF4-FFF2-40B4-BE49-F238E27FC236}">
                  <a16:creationId xmlns:a16="http://schemas.microsoft.com/office/drawing/2014/main" id="{35E5EEC6-8FE3-4617-A72F-9B9645EA7E1A}"/>
                </a:ext>
              </a:extLst>
            </p:cNvPr>
            <p:cNvSpPr>
              <a:spLocks/>
            </p:cNvSpPr>
            <p:nvPr/>
          </p:nvSpPr>
          <p:spPr bwMode="auto">
            <a:xfrm>
              <a:off x="2369736" y="4580374"/>
              <a:ext cx="16747" cy="25121"/>
            </a:xfrm>
            <a:custGeom>
              <a:avLst/>
              <a:gdLst>
                <a:gd name="T0" fmla="*/ 7 w 7"/>
                <a:gd name="T1" fmla="*/ 2 h 7"/>
                <a:gd name="T2" fmla="*/ 3 w 7"/>
                <a:gd name="T3" fmla="*/ 7 h 7"/>
                <a:gd name="T4" fmla="*/ 0 w 7"/>
                <a:gd name="T5" fmla="*/ 4 h 7"/>
                <a:gd name="T6" fmla="*/ 5 w 7"/>
                <a:gd name="T7" fmla="*/ 0 h 7"/>
                <a:gd name="T8" fmla="*/ 7 w 7"/>
                <a:gd name="T9" fmla="*/ 2 h 7"/>
              </a:gdLst>
              <a:ahLst/>
              <a:cxnLst>
                <a:cxn ang="0">
                  <a:pos x="T0" y="T1"/>
                </a:cxn>
                <a:cxn ang="0">
                  <a:pos x="T2" y="T3"/>
                </a:cxn>
                <a:cxn ang="0">
                  <a:pos x="T4" y="T5"/>
                </a:cxn>
                <a:cxn ang="0">
                  <a:pos x="T6" y="T7"/>
                </a:cxn>
                <a:cxn ang="0">
                  <a:pos x="T8" y="T9"/>
                </a:cxn>
              </a:cxnLst>
              <a:rect l="0" t="0" r="r" b="b"/>
              <a:pathLst>
                <a:path w="7" h="7">
                  <a:moveTo>
                    <a:pt x="7" y="2"/>
                  </a:moveTo>
                  <a:cubicBezTo>
                    <a:pt x="6" y="4"/>
                    <a:pt x="4" y="6"/>
                    <a:pt x="3" y="7"/>
                  </a:cubicBezTo>
                  <a:cubicBezTo>
                    <a:pt x="2" y="6"/>
                    <a:pt x="1" y="5"/>
                    <a:pt x="0" y="4"/>
                  </a:cubicBezTo>
                  <a:cubicBezTo>
                    <a:pt x="1" y="3"/>
                    <a:pt x="3" y="1"/>
                    <a:pt x="5" y="0"/>
                  </a:cubicBezTo>
                  <a:cubicBezTo>
                    <a:pt x="5" y="1"/>
                    <a:pt x="6" y="2"/>
                    <a:pt x="7" y="2"/>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2" name="Freeform 46">
              <a:extLst>
                <a:ext uri="{FF2B5EF4-FFF2-40B4-BE49-F238E27FC236}">
                  <a16:creationId xmlns:a16="http://schemas.microsoft.com/office/drawing/2014/main" id="{93F1522E-C950-4F96-B65C-E06D8E213053}"/>
                </a:ext>
              </a:extLst>
            </p:cNvPr>
            <p:cNvSpPr>
              <a:spLocks/>
            </p:cNvSpPr>
            <p:nvPr/>
          </p:nvSpPr>
          <p:spPr bwMode="auto">
            <a:xfrm>
              <a:off x="2160395" y="5501473"/>
              <a:ext cx="25121" cy="41868"/>
            </a:xfrm>
            <a:custGeom>
              <a:avLst/>
              <a:gdLst>
                <a:gd name="T0" fmla="*/ 0 w 8"/>
                <a:gd name="T1" fmla="*/ 15 h 15"/>
                <a:gd name="T2" fmla="*/ 7 w 8"/>
                <a:gd name="T3" fmla="*/ 0 h 15"/>
                <a:gd name="T4" fmla="*/ 8 w 8"/>
                <a:gd name="T5" fmla="*/ 0 h 15"/>
                <a:gd name="T6" fmla="*/ 2 w 8"/>
                <a:gd name="T7" fmla="*/ 15 h 15"/>
                <a:gd name="T8" fmla="*/ 0 w 8"/>
                <a:gd name="T9" fmla="*/ 15 h 15"/>
              </a:gdLst>
              <a:ahLst/>
              <a:cxnLst>
                <a:cxn ang="0">
                  <a:pos x="T0" y="T1"/>
                </a:cxn>
                <a:cxn ang="0">
                  <a:pos x="T2" y="T3"/>
                </a:cxn>
                <a:cxn ang="0">
                  <a:pos x="T4" y="T5"/>
                </a:cxn>
                <a:cxn ang="0">
                  <a:pos x="T6" y="T7"/>
                </a:cxn>
                <a:cxn ang="0">
                  <a:pos x="T8" y="T9"/>
                </a:cxn>
              </a:cxnLst>
              <a:rect l="0" t="0" r="r" b="b"/>
              <a:pathLst>
                <a:path w="8" h="15">
                  <a:moveTo>
                    <a:pt x="0" y="15"/>
                  </a:moveTo>
                  <a:cubicBezTo>
                    <a:pt x="2" y="10"/>
                    <a:pt x="5" y="5"/>
                    <a:pt x="7" y="0"/>
                  </a:cubicBezTo>
                  <a:cubicBezTo>
                    <a:pt x="7" y="0"/>
                    <a:pt x="8" y="0"/>
                    <a:pt x="8" y="0"/>
                  </a:cubicBezTo>
                  <a:cubicBezTo>
                    <a:pt x="6" y="5"/>
                    <a:pt x="4" y="10"/>
                    <a:pt x="2" y="15"/>
                  </a:cubicBezTo>
                  <a:cubicBezTo>
                    <a:pt x="1" y="15"/>
                    <a:pt x="0" y="15"/>
                    <a:pt x="0" y="15"/>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3" name="Freeform 47">
              <a:extLst>
                <a:ext uri="{FF2B5EF4-FFF2-40B4-BE49-F238E27FC236}">
                  <a16:creationId xmlns:a16="http://schemas.microsoft.com/office/drawing/2014/main" id="{0DB3E4E4-09DC-44EB-AAB9-B29DBBAD09F4}"/>
                </a:ext>
              </a:extLst>
            </p:cNvPr>
            <p:cNvSpPr>
              <a:spLocks/>
            </p:cNvSpPr>
            <p:nvPr/>
          </p:nvSpPr>
          <p:spPr bwMode="auto">
            <a:xfrm>
              <a:off x="1775209" y="6162989"/>
              <a:ext cx="41868" cy="16747"/>
            </a:xfrm>
            <a:custGeom>
              <a:avLst/>
              <a:gdLst>
                <a:gd name="T0" fmla="*/ 0 w 13"/>
                <a:gd name="T1" fmla="*/ 4 h 6"/>
                <a:gd name="T2" fmla="*/ 13 w 13"/>
                <a:gd name="T3" fmla="*/ 0 h 6"/>
                <a:gd name="T4" fmla="*/ 13 w 13"/>
                <a:gd name="T5" fmla="*/ 1 h 6"/>
                <a:gd name="T6" fmla="*/ 1 w 13"/>
                <a:gd name="T7" fmla="*/ 6 h 6"/>
                <a:gd name="T8" fmla="*/ 0 w 13"/>
                <a:gd name="T9" fmla="*/ 4 h 6"/>
              </a:gdLst>
              <a:ahLst/>
              <a:cxnLst>
                <a:cxn ang="0">
                  <a:pos x="T0" y="T1"/>
                </a:cxn>
                <a:cxn ang="0">
                  <a:pos x="T2" y="T3"/>
                </a:cxn>
                <a:cxn ang="0">
                  <a:pos x="T4" y="T5"/>
                </a:cxn>
                <a:cxn ang="0">
                  <a:pos x="T6" y="T7"/>
                </a:cxn>
                <a:cxn ang="0">
                  <a:pos x="T8" y="T9"/>
                </a:cxn>
              </a:cxnLst>
              <a:rect l="0" t="0" r="r" b="b"/>
              <a:pathLst>
                <a:path w="13" h="6">
                  <a:moveTo>
                    <a:pt x="0" y="4"/>
                  </a:moveTo>
                  <a:cubicBezTo>
                    <a:pt x="4" y="3"/>
                    <a:pt x="8" y="1"/>
                    <a:pt x="13" y="0"/>
                  </a:cubicBezTo>
                  <a:cubicBezTo>
                    <a:pt x="13" y="0"/>
                    <a:pt x="13" y="1"/>
                    <a:pt x="13" y="1"/>
                  </a:cubicBezTo>
                  <a:cubicBezTo>
                    <a:pt x="9" y="3"/>
                    <a:pt x="5" y="4"/>
                    <a:pt x="1" y="6"/>
                  </a:cubicBezTo>
                  <a:cubicBezTo>
                    <a:pt x="1" y="5"/>
                    <a:pt x="0" y="5"/>
                    <a:pt x="0" y="4"/>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4" name="Freeform 48">
              <a:extLst>
                <a:ext uri="{FF2B5EF4-FFF2-40B4-BE49-F238E27FC236}">
                  <a16:creationId xmlns:a16="http://schemas.microsoft.com/office/drawing/2014/main" id="{17779074-9128-4772-9085-8F07E33FDB6D}"/>
                </a:ext>
              </a:extLst>
            </p:cNvPr>
            <p:cNvSpPr>
              <a:spLocks/>
            </p:cNvSpPr>
            <p:nvPr/>
          </p:nvSpPr>
          <p:spPr bwMode="auto">
            <a:xfrm>
              <a:off x="2143648" y="5158154"/>
              <a:ext cx="41868" cy="175846"/>
            </a:xfrm>
            <a:custGeom>
              <a:avLst/>
              <a:gdLst>
                <a:gd name="T0" fmla="*/ 0 w 12"/>
                <a:gd name="T1" fmla="*/ 53 h 53"/>
                <a:gd name="T2" fmla="*/ 1 w 12"/>
                <a:gd name="T3" fmla="*/ 37 h 53"/>
                <a:gd name="T4" fmla="*/ 10 w 12"/>
                <a:gd name="T5" fmla="*/ 2 h 53"/>
                <a:gd name="T6" fmla="*/ 12 w 12"/>
                <a:gd name="T7" fmla="*/ 0 h 53"/>
                <a:gd name="T8" fmla="*/ 0 w 12"/>
                <a:gd name="T9" fmla="*/ 53 h 53"/>
                <a:gd name="T10" fmla="*/ 0 w 12"/>
                <a:gd name="T11" fmla="*/ 53 h 53"/>
              </a:gdLst>
              <a:ahLst/>
              <a:cxnLst>
                <a:cxn ang="0">
                  <a:pos x="T0" y="T1"/>
                </a:cxn>
                <a:cxn ang="0">
                  <a:pos x="T2" y="T3"/>
                </a:cxn>
                <a:cxn ang="0">
                  <a:pos x="T4" y="T5"/>
                </a:cxn>
                <a:cxn ang="0">
                  <a:pos x="T6" y="T7"/>
                </a:cxn>
                <a:cxn ang="0">
                  <a:pos x="T8" y="T9"/>
                </a:cxn>
                <a:cxn ang="0">
                  <a:pos x="T10" y="T11"/>
                </a:cxn>
              </a:cxnLst>
              <a:rect l="0" t="0" r="r" b="b"/>
              <a:pathLst>
                <a:path w="12" h="53">
                  <a:moveTo>
                    <a:pt x="0" y="53"/>
                  </a:moveTo>
                  <a:cubicBezTo>
                    <a:pt x="0" y="48"/>
                    <a:pt x="0" y="42"/>
                    <a:pt x="1" y="37"/>
                  </a:cubicBezTo>
                  <a:cubicBezTo>
                    <a:pt x="4" y="26"/>
                    <a:pt x="7" y="14"/>
                    <a:pt x="10" y="2"/>
                  </a:cubicBezTo>
                  <a:cubicBezTo>
                    <a:pt x="10" y="1"/>
                    <a:pt x="10" y="1"/>
                    <a:pt x="12" y="0"/>
                  </a:cubicBezTo>
                  <a:cubicBezTo>
                    <a:pt x="8" y="18"/>
                    <a:pt x="4" y="35"/>
                    <a:pt x="0" y="53"/>
                  </a:cubicBezTo>
                  <a:cubicBezTo>
                    <a:pt x="0" y="53"/>
                    <a:pt x="0" y="53"/>
                    <a:pt x="0" y="53"/>
                  </a:cubicBezTo>
                  <a:close/>
                </a:path>
              </a:pathLst>
            </a:custGeom>
            <a:solidFill>
              <a:srgbClr val="FED715"/>
            </a:solidFill>
            <a:ln w="31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45" name="Freeform 49">
            <a:extLst>
              <a:ext uri="{FF2B5EF4-FFF2-40B4-BE49-F238E27FC236}">
                <a16:creationId xmlns:a16="http://schemas.microsoft.com/office/drawing/2014/main" id="{0611BE29-6923-404D-BB29-D521ED449C7F}"/>
              </a:ext>
            </a:extLst>
          </p:cNvPr>
          <p:cNvSpPr>
            <a:spLocks/>
          </p:cNvSpPr>
          <p:nvPr/>
        </p:nvSpPr>
        <p:spPr bwMode="auto">
          <a:xfrm>
            <a:off x="4654727" y="2587450"/>
            <a:ext cx="2352989" cy="879231"/>
          </a:xfrm>
          <a:custGeom>
            <a:avLst/>
            <a:gdLst>
              <a:gd name="T0" fmla="*/ 0 w 740"/>
              <a:gd name="T1" fmla="*/ 86 h 277"/>
              <a:gd name="T2" fmla="*/ 538 w 740"/>
              <a:gd name="T3" fmla="*/ 81 h 277"/>
              <a:gd name="T4" fmla="*/ 564 w 740"/>
              <a:gd name="T5" fmla="*/ 77 h 277"/>
              <a:gd name="T6" fmla="*/ 511 w 740"/>
              <a:gd name="T7" fmla="*/ 13 h 277"/>
              <a:gd name="T8" fmla="*/ 517 w 740"/>
              <a:gd name="T9" fmla="*/ 0 h 277"/>
              <a:gd name="T10" fmla="*/ 740 w 740"/>
              <a:gd name="T11" fmla="*/ 133 h 277"/>
              <a:gd name="T12" fmla="*/ 738 w 740"/>
              <a:gd name="T13" fmla="*/ 144 h 277"/>
              <a:gd name="T14" fmla="*/ 540 w 740"/>
              <a:gd name="T15" fmla="*/ 277 h 277"/>
              <a:gd name="T16" fmla="*/ 538 w 740"/>
              <a:gd name="T17" fmla="*/ 274 h 277"/>
              <a:gd name="T18" fmla="*/ 577 w 740"/>
              <a:gd name="T19" fmla="*/ 206 h 277"/>
              <a:gd name="T20" fmla="*/ 575 w 740"/>
              <a:gd name="T21" fmla="*/ 197 h 277"/>
              <a:gd name="T22" fmla="*/ 12 w 740"/>
              <a:gd name="T23" fmla="*/ 234 h 277"/>
              <a:gd name="T24" fmla="*/ 1 w 740"/>
              <a:gd name="T25" fmla="*/ 85 h 277"/>
              <a:gd name="T26" fmla="*/ 0 w 740"/>
              <a:gd name="T27" fmla="*/ 8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0" h="277">
                <a:moveTo>
                  <a:pt x="0" y="86"/>
                </a:moveTo>
                <a:cubicBezTo>
                  <a:pt x="179" y="85"/>
                  <a:pt x="359" y="83"/>
                  <a:pt x="538" y="81"/>
                </a:cubicBezTo>
                <a:cubicBezTo>
                  <a:pt x="545" y="81"/>
                  <a:pt x="551" y="79"/>
                  <a:pt x="564" y="77"/>
                </a:cubicBezTo>
                <a:cubicBezTo>
                  <a:pt x="544" y="52"/>
                  <a:pt x="527" y="33"/>
                  <a:pt x="511" y="13"/>
                </a:cubicBezTo>
                <a:cubicBezTo>
                  <a:pt x="513" y="9"/>
                  <a:pt x="515" y="5"/>
                  <a:pt x="517" y="0"/>
                </a:cubicBezTo>
                <a:cubicBezTo>
                  <a:pt x="591" y="45"/>
                  <a:pt x="666" y="89"/>
                  <a:pt x="740" y="133"/>
                </a:cubicBezTo>
                <a:cubicBezTo>
                  <a:pt x="739" y="137"/>
                  <a:pt x="739" y="141"/>
                  <a:pt x="738" y="144"/>
                </a:cubicBezTo>
                <a:cubicBezTo>
                  <a:pt x="672" y="189"/>
                  <a:pt x="606" y="233"/>
                  <a:pt x="540" y="277"/>
                </a:cubicBezTo>
                <a:cubicBezTo>
                  <a:pt x="540" y="276"/>
                  <a:pt x="539" y="275"/>
                  <a:pt x="538" y="274"/>
                </a:cubicBezTo>
                <a:cubicBezTo>
                  <a:pt x="551" y="251"/>
                  <a:pt x="564" y="228"/>
                  <a:pt x="577" y="206"/>
                </a:cubicBezTo>
                <a:cubicBezTo>
                  <a:pt x="577" y="203"/>
                  <a:pt x="576" y="200"/>
                  <a:pt x="575" y="197"/>
                </a:cubicBezTo>
                <a:cubicBezTo>
                  <a:pt x="388" y="209"/>
                  <a:pt x="201" y="222"/>
                  <a:pt x="12" y="234"/>
                </a:cubicBezTo>
                <a:cubicBezTo>
                  <a:pt x="8" y="186"/>
                  <a:pt x="5" y="136"/>
                  <a:pt x="1" y="85"/>
                </a:cubicBezTo>
                <a:cubicBezTo>
                  <a:pt x="1" y="85"/>
                  <a:pt x="0" y="86"/>
                  <a:pt x="0" y="86"/>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79" name="Grupo 78">
            <a:extLst>
              <a:ext uri="{FF2B5EF4-FFF2-40B4-BE49-F238E27FC236}">
                <a16:creationId xmlns:a16="http://schemas.microsoft.com/office/drawing/2014/main" id="{CA3E6503-0F9C-1696-C3EA-DFAEB7354A9A}"/>
              </a:ext>
            </a:extLst>
          </p:cNvPr>
          <p:cNvGrpSpPr/>
          <p:nvPr/>
        </p:nvGrpSpPr>
        <p:grpSpPr>
          <a:xfrm>
            <a:off x="8122416" y="669890"/>
            <a:ext cx="2486967" cy="3215473"/>
            <a:chOff x="8122416" y="669890"/>
            <a:chExt cx="2486967" cy="3215473"/>
          </a:xfrm>
        </p:grpSpPr>
        <p:sp>
          <p:nvSpPr>
            <p:cNvPr id="46" name="Freeform 50">
              <a:extLst>
                <a:ext uri="{FF2B5EF4-FFF2-40B4-BE49-F238E27FC236}">
                  <a16:creationId xmlns:a16="http://schemas.microsoft.com/office/drawing/2014/main" id="{174CB663-10D4-4980-9DA4-3F93BCFEB9A7}"/>
                </a:ext>
              </a:extLst>
            </p:cNvPr>
            <p:cNvSpPr>
              <a:spLocks/>
            </p:cNvSpPr>
            <p:nvPr/>
          </p:nvSpPr>
          <p:spPr bwMode="auto">
            <a:xfrm>
              <a:off x="9998108" y="1038330"/>
              <a:ext cx="485670" cy="519165"/>
            </a:xfrm>
            <a:custGeom>
              <a:avLst/>
              <a:gdLst>
                <a:gd name="T0" fmla="*/ 119 w 151"/>
                <a:gd name="T1" fmla="*/ 4 h 164"/>
                <a:gd name="T2" fmla="*/ 117 w 151"/>
                <a:gd name="T3" fmla="*/ 19 h 164"/>
                <a:gd name="T4" fmla="*/ 128 w 151"/>
                <a:gd name="T5" fmla="*/ 69 h 164"/>
                <a:gd name="T6" fmla="*/ 111 w 151"/>
                <a:gd name="T7" fmla="*/ 18 h 164"/>
                <a:gd name="T8" fmla="*/ 109 w 151"/>
                <a:gd name="T9" fmla="*/ 39 h 164"/>
                <a:gd name="T10" fmla="*/ 115 w 151"/>
                <a:gd name="T11" fmla="*/ 70 h 164"/>
                <a:gd name="T12" fmla="*/ 102 w 151"/>
                <a:gd name="T13" fmla="*/ 35 h 164"/>
                <a:gd name="T14" fmla="*/ 100 w 151"/>
                <a:gd name="T15" fmla="*/ 56 h 164"/>
                <a:gd name="T16" fmla="*/ 100 w 151"/>
                <a:gd name="T17" fmla="*/ 79 h 164"/>
                <a:gd name="T18" fmla="*/ 94 w 151"/>
                <a:gd name="T19" fmla="*/ 55 h 164"/>
                <a:gd name="T20" fmla="*/ 62 w 151"/>
                <a:gd name="T21" fmla="*/ 96 h 164"/>
                <a:gd name="T22" fmla="*/ 59 w 151"/>
                <a:gd name="T23" fmla="*/ 95 h 164"/>
                <a:gd name="T24" fmla="*/ 86 w 151"/>
                <a:gd name="T25" fmla="*/ 46 h 164"/>
                <a:gd name="T26" fmla="*/ 69 w 151"/>
                <a:gd name="T27" fmla="*/ 51 h 164"/>
                <a:gd name="T28" fmla="*/ 68 w 151"/>
                <a:gd name="T29" fmla="*/ 49 h 164"/>
                <a:gd name="T30" fmla="*/ 81 w 151"/>
                <a:gd name="T31" fmla="*/ 41 h 164"/>
                <a:gd name="T32" fmla="*/ 93 w 151"/>
                <a:gd name="T33" fmla="*/ 33 h 164"/>
                <a:gd name="T34" fmla="*/ 92 w 151"/>
                <a:gd name="T35" fmla="*/ 31 h 164"/>
                <a:gd name="T36" fmla="*/ 68 w 151"/>
                <a:gd name="T37" fmla="*/ 40 h 164"/>
                <a:gd name="T38" fmla="*/ 67 w 151"/>
                <a:gd name="T39" fmla="*/ 37 h 164"/>
                <a:gd name="T40" fmla="*/ 87 w 151"/>
                <a:gd name="T41" fmla="*/ 27 h 164"/>
                <a:gd name="T42" fmla="*/ 104 w 151"/>
                <a:gd name="T43" fmla="*/ 11 h 164"/>
                <a:gd name="T44" fmla="*/ 71 w 151"/>
                <a:gd name="T45" fmla="*/ 29 h 164"/>
                <a:gd name="T46" fmla="*/ 9 w 151"/>
                <a:gd name="T47" fmla="*/ 112 h 164"/>
                <a:gd name="T48" fmla="*/ 0 w 151"/>
                <a:gd name="T49" fmla="*/ 157 h 164"/>
                <a:gd name="T50" fmla="*/ 2 w 151"/>
                <a:gd name="T51" fmla="*/ 158 h 164"/>
                <a:gd name="T52" fmla="*/ 34 w 151"/>
                <a:gd name="T53" fmla="*/ 128 h 164"/>
                <a:gd name="T54" fmla="*/ 30 w 151"/>
                <a:gd name="T55" fmla="*/ 149 h 164"/>
                <a:gd name="T56" fmla="*/ 28 w 151"/>
                <a:gd name="T57" fmla="*/ 148 h 164"/>
                <a:gd name="T58" fmla="*/ 28 w 151"/>
                <a:gd name="T59" fmla="*/ 140 h 164"/>
                <a:gd name="T60" fmla="*/ 7 w 151"/>
                <a:gd name="T61" fmla="*/ 164 h 164"/>
                <a:gd name="T62" fmla="*/ 114 w 151"/>
                <a:gd name="T63" fmla="*/ 119 h 164"/>
                <a:gd name="T64" fmla="*/ 149 w 151"/>
                <a:gd name="T65" fmla="*/ 41 h 164"/>
                <a:gd name="T66" fmla="*/ 118 w 151"/>
                <a:gd name="T67" fmla="*/ 0 h 164"/>
                <a:gd name="T68" fmla="*/ 140 w 151"/>
                <a:gd name="T69" fmla="*/ 41 h 164"/>
                <a:gd name="T70" fmla="*/ 119 w 151"/>
                <a:gd name="T71" fmla="*/ 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1" h="164">
                  <a:moveTo>
                    <a:pt x="119" y="4"/>
                  </a:moveTo>
                  <a:cubicBezTo>
                    <a:pt x="112" y="11"/>
                    <a:pt x="113" y="14"/>
                    <a:pt x="117" y="19"/>
                  </a:cubicBezTo>
                  <a:cubicBezTo>
                    <a:pt x="128" y="33"/>
                    <a:pt x="132" y="53"/>
                    <a:pt x="128" y="69"/>
                  </a:cubicBezTo>
                  <a:cubicBezTo>
                    <a:pt x="124" y="50"/>
                    <a:pt x="122" y="34"/>
                    <a:pt x="111" y="18"/>
                  </a:cubicBezTo>
                  <a:cubicBezTo>
                    <a:pt x="105" y="26"/>
                    <a:pt x="102" y="31"/>
                    <a:pt x="109" y="39"/>
                  </a:cubicBezTo>
                  <a:cubicBezTo>
                    <a:pt x="115" y="47"/>
                    <a:pt x="118" y="57"/>
                    <a:pt x="115" y="70"/>
                  </a:cubicBezTo>
                  <a:cubicBezTo>
                    <a:pt x="111" y="58"/>
                    <a:pt x="107" y="47"/>
                    <a:pt x="102" y="35"/>
                  </a:cubicBezTo>
                  <a:cubicBezTo>
                    <a:pt x="97" y="44"/>
                    <a:pt x="92" y="48"/>
                    <a:pt x="100" y="56"/>
                  </a:cubicBezTo>
                  <a:cubicBezTo>
                    <a:pt x="105" y="62"/>
                    <a:pt x="104" y="71"/>
                    <a:pt x="100" y="79"/>
                  </a:cubicBezTo>
                  <a:cubicBezTo>
                    <a:pt x="98" y="70"/>
                    <a:pt x="96" y="62"/>
                    <a:pt x="94" y="55"/>
                  </a:cubicBezTo>
                  <a:cubicBezTo>
                    <a:pt x="83" y="69"/>
                    <a:pt x="72" y="83"/>
                    <a:pt x="62" y="96"/>
                  </a:cubicBezTo>
                  <a:cubicBezTo>
                    <a:pt x="61" y="96"/>
                    <a:pt x="60" y="95"/>
                    <a:pt x="59" y="95"/>
                  </a:cubicBezTo>
                  <a:cubicBezTo>
                    <a:pt x="68" y="79"/>
                    <a:pt x="77" y="63"/>
                    <a:pt x="86" y="46"/>
                  </a:cubicBezTo>
                  <a:cubicBezTo>
                    <a:pt x="79" y="48"/>
                    <a:pt x="74" y="49"/>
                    <a:pt x="69" y="51"/>
                  </a:cubicBezTo>
                  <a:cubicBezTo>
                    <a:pt x="68" y="50"/>
                    <a:pt x="68" y="49"/>
                    <a:pt x="68" y="49"/>
                  </a:cubicBezTo>
                  <a:cubicBezTo>
                    <a:pt x="72" y="46"/>
                    <a:pt x="77" y="44"/>
                    <a:pt x="81" y="41"/>
                  </a:cubicBezTo>
                  <a:cubicBezTo>
                    <a:pt x="85" y="39"/>
                    <a:pt x="89" y="36"/>
                    <a:pt x="93" y="33"/>
                  </a:cubicBezTo>
                  <a:cubicBezTo>
                    <a:pt x="93" y="32"/>
                    <a:pt x="92" y="31"/>
                    <a:pt x="92" y="31"/>
                  </a:cubicBezTo>
                  <a:cubicBezTo>
                    <a:pt x="84" y="34"/>
                    <a:pt x="76" y="37"/>
                    <a:pt x="68" y="40"/>
                  </a:cubicBezTo>
                  <a:cubicBezTo>
                    <a:pt x="67" y="39"/>
                    <a:pt x="67" y="38"/>
                    <a:pt x="67" y="37"/>
                  </a:cubicBezTo>
                  <a:cubicBezTo>
                    <a:pt x="73" y="34"/>
                    <a:pt x="80" y="30"/>
                    <a:pt x="87" y="27"/>
                  </a:cubicBezTo>
                  <a:cubicBezTo>
                    <a:pt x="94" y="24"/>
                    <a:pt x="102" y="21"/>
                    <a:pt x="104" y="11"/>
                  </a:cubicBezTo>
                  <a:cubicBezTo>
                    <a:pt x="92" y="17"/>
                    <a:pt x="82" y="24"/>
                    <a:pt x="71" y="29"/>
                  </a:cubicBezTo>
                  <a:cubicBezTo>
                    <a:pt x="36" y="46"/>
                    <a:pt x="15" y="73"/>
                    <a:pt x="9" y="112"/>
                  </a:cubicBezTo>
                  <a:cubicBezTo>
                    <a:pt x="6" y="127"/>
                    <a:pt x="3" y="142"/>
                    <a:pt x="0" y="157"/>
                  </a:cubicBezTo>
                  <a:cubicBezTo>
                    <a:pt x="1" y="157"/>
                    <a:pt x="1" y="158"/>
                    <a:pt x="2" y="158"/>
                  </a:cubicBezTo>
                  <a:cubicBezTo>
                    <a:pt x="12" y="149"/>
                    <a:pt x="22" y="139"/>
                    <a:pt x="34" y="128"/>
                  </a:cubicBezTo>
                  <a:cubicBezTo>
                    <a:pt x="32" y="136"/>
                    <a:pt x="31" y="142"/>
                    <a:pt x="30" y="149"/>
                  </a:cubicBezTo>
                  <a:cubicBezTo>
                    <a:pt x="29" y="149"/>
                    <a:pt x="28" y="149"/>
                    <a:pt x="28" y="148"/>
                  </a:cubicBezTo>
                  <a:cubicBezTo>
                    <a:pt x="28" y="146"/>
                    <a:pt x="28" y="144"/>
                    <a:pt x="28" y="140"/>
                  </a:cubicBezTo>
                  <a:cubicBezTo>
                    <a:pt x="21" y="148"/>
                    <a:pt x="15" y="155"/>
                    <a:pt x="7" y="164"/>
                  </a:cubicBezTo>
                  <a:cubicBezTo>
                    <a:pt x="47" y="154"/>
                    <a:pt x="84" y="144"/>
                    <a:pt x="114" y="119"/>
                  </a:cubicBezTo>
                  <a:cubicBezTo>
                    <a:pt x="138" y="99"/>
                    <a:pt x="151" y="73"/>
                    <a:pt x="149" y="41"/>
                  </a:cubicBezTo>
                  <a:cubicBezTo>
                    <a:pt x="148" y="23"/>
                    <a:pt x="135" y="5"/>
                    <a:pt x="118" y="0"/>
                  </a:cubicBezTo>
                  <a:cubicBezTo>
                    <a:pt x="131" y="12"/>
                    <a:pt x="144" y="23"/>
                    <a:pt x="140" y="41"/>
                  </a:cubicBezTo>
                  <a:cubicBezTo>
                    <a:pt x="133" y="29"/>
                    <a:pt x="127" y="17"/>
                    <a:pt x="1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7" name="Freeform 51">
              <a:extLst>
                <a:ext uri="{FF2B5EF4-FFF2-40B4-BE49-F238E27FC236}">
                  <a16:creationId xmlns:a16="http://schemas.microsoft.com/office/drawing/2014/main" id="{826D0913-AD5C-4026-A895-0067A9AC08C1}"/>
                </a:ext>
              </a:extLst>
            </p:cNvPr>
            <p:cNvSpPr>
              <a:spLocks/>
            </p:cNvSpPr>
            <p:nvPr/>
          </p:nvSpPr>
          <p:spPr bwMode="auto">
            <a:xfrm>
              <a:off x="9470570" y="695011"/>
              <a:ext cx="1138813" cy="594527"/>
            </a:xfrm>
            <a:custGeom>
              <a:avLst/>
              <a:gdLst>
                <a:gd name="T0" fmla="*/ 3 w 356"/>
                <a:gd name="T1" fmla="*/ 185 h 188"/>
                <a:gd name="T2" fmla="*/ 4 w 356"/>
                <a:gd name="T3" fmla="*/ 188 h 188"/>
                <a:gd name="T4" fmla="*/ 15 w 356"/>
                <a:gd name="T5" fmla="*/ 187 h 188"/>
                <a:gd name="T6" fmla="*/ 165 w 356"/>
                <a:gd name="T7" fmla="*/ 135 h 188"/>
                <a:gd name="T8" fmla="*/ 331 w 356"/>
                <a:gd name="T9" fmla="*/ 55 h 188"/>
                <a:gd name="T10" fmla="*/ 337 w 356"/>
                <a:gd name="T11" fmla="*/ 51 h 188"/>
                <a:gd name="T12" fmla="*/ 356 w 356"/>
                <a:gd name="T13" fmla="*/ 0 h 188"/>
                <a:gd name="T14" fmla="*/ 0 w 356"/>
                <a:gd name="T15" fmla="*/ 164 h 188"/>
                <a:gd name="T16" fmla="*/ 12 w 356"/>
                <a:gd name="T17" fmla="*/ 165 h 188"/>
                <a:gd name="T18" fmla="*/ 49 w 356"/>
                <a:gd name="T19" fmla="*/ 155 h 188"/>
                <a:gd name="T20" fmla="*/ 86 w 356"/>
                <a:gd name="T21" fmla="*/ 144 h 188"/>
                <a:gd name="T22" fmla="*/ 2 w 356"/>
                <a:gd name="T23" fmla="*/ 173 h 188"/>
                <a:gd name="T24" fmla="*/ 9 w 356"/>
                <a:gd name="T25" fmla="*/ 177 h 188"/>
                <a:gd name="T26" fmla="*/ 30 w 356"/>
                <a:gd name="T27" fmla="*/ 171 h 188"/>
                <a:gd name="T28" fmla="*/ 48 w 356"/>
                <a:gd name="T29" fmla="*/ 169 h 188"/>
                <a:gd name="T30" fmla="*/ 3 w 356"/>
                <a:gd name="T31" fmla="*/ 18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188">
                  <a:moveTo>
                    <a:pt x="3" y="185"/>
                  </a:moveTo>
                  <a:cubicBezTo>
                    <a:pt x="3" y="186"/>
                    <a:pt x="4" y="187"/>
                    <a:pt x="4" y="188"/>
                  </a:cubicBezTo>
                  <a:cubicBezTo>
                    <a:pt x="8" y="188"/>
                    <a:pt x="11" y="187"/>
                    <a:pt x="15" y="187"/>
                  </a:cubicBezTo>
                  <a:cubicBezTo>
                    <a:pt x="66" y="173"/>
                    <a:pt x="117" y="157"/>
                    <a:pt x="165" y="135"/>
                  </a:cubicBezTo>
                  <a:cubicBezTo>
                    <a:pt x="221" y="109"/>
                    <a:pt x="276" y="82"/>
                    <a:pt x="331" y="55"/>
                  </a:cubicBezTo>
                  <a:cubicBezTo>
                    <a:pt x="333" y="54"/>
                    <a:pt x="335" y="53"/>
                    <a:pt x="337" y="51"/>
                  </a:cubicBezTo>
                  <a:cubicBezTo>
                    <a:pt x="347" y="36"/>
                    <a:pt x="351" y="19"/>
                    <a:pt x="356" y="0"/>
                  </a:cubicBezTo>
                  <a:cubicBezTo>
                    <a:pt x="244" y="71"/>
                    <a:pt x="130" y="135"/>
                    <a:pt x="0" y="164"/>
                  </a:cubicBezTo>
                  <a:cubicBezTo>
                    <a:pt x="4" y="165"/>
                    <a:pt x="8" y="166"/>
                    <a:pt x="12" y="165"/>
                  </a:cubicBezTo>
                  <a:cubicBezTo>
                    <a:pt x="24" y="162"/>
                    <a:pt x="36" y="159"/>
                    <a:pt x="49" y="155"/>
                  </a:cubicBezTo>
                  <a:cubicBezTo>
                    <a:pt x="61" y="152"/>
                    <a:pt x="74" y="148"/>
                    <a:pt x="86" y="144"/>
                  </a:cubicBezTo>
                  <a:cubicBezTo>
                    <a:pt x="61" y="162"/>
                    <a:pt x="31" y="166"/>
                    <a:pt x="2" y="173"/>
                  </a:cubicBezTo>
                  <a:cubicBezTo>
                    <a:pt x="4" y="175"/>
                    <a:pt x="7" y="178"/>
                    <a:pt x="9" y="177"/>
                  </a:cubicBezTo>
                  <a:cubicBezTo>
                    <a:pt x="16" y="176"/>
                    <a:pt x="23" y="173"/>
                    <a:pt x="30" y="171"/>
                  </a:cubicBezTo>
                  <a:cubicBezTo>
                    <a:pt x="36" y="170"/>
                    <a:pt x="42" y="170"/>
                    <a:pt x="48" y="169"/>
                  </a:cubicBezTo>
                  <a:cubicBezTo>
                    <a:pt x="34" y="179"/>
                    <a:pt x="17" y="177"/>
                    <a:pt x="3" y="1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8" name="Freeform 52">
              <a:extLst>
                <a:ext uri="{FF2B5EF4-FFF2-40B4-BE49-F238E27FC236}">
                  <a16:creationId xmlns:a16="http://schemas.microsoft.com/office/drawing/2014/main" id="{0B60BD48-55E0-4CAA-B78A-13FC09485F67}"/>
                </a:ext>
              </a:extLst>
            </p:cNvPr>
            <p:cNvSpPr>
              <a:spLocks/>
            </p:cNvSpPr>
            <p:nvPr/>
          </p:nvSpPr>
          <p:spPr bwMode="auto">
            <a:xfrm>
              <a:off x="8122416" y="1465385"/>
              <a:ext cx="410308" cy="477297"/>
            </a:xfrm>
            <a:custGeom>
              <a:avLst/>
              <a:gdLst>
                <a:gd name="T0" fmla="*/ 17 w 129"/>
                <a:gd name="T1" fmla="*/ 57 h 148"/>
                <a:gd name="T2" fmla="*/ 18 w 129"/>
                <a:gd name="T3" fmla="*/ 60 h 148"/>
                <a:gd name="T4" fmla="*/ 32 w 129"/>
                <a:gd name="T5" fmla="*/ 58 h 148"/>
                <a:gd name="T6" fmla="*/ 13 w 129"/>
                <a:gd name="T7" fmla="*/ 79 h 148"/>
                <a:gd name="T8" fmla="*/ 22 w 129"/>
                <a:gd name="T9" fmla="*/ 79 h 148"/>
                <a:gd name="T10" fmla="*/ 10 w 129"/>
                <a:gd name="T11" fmla="*/ 97 h 148"/>
                <a:gd name="T12" fmla="*/ 18 w 129"/>
                <a:gd name="T13" fmla="*/ 98 h 148"/>
                <a:gd name="T14" fmla="*/ 10 w 129"/>
                <a:gd name="T15" fmla="*/ 125 h 148"/>
                <a:gd name="T16" fmla="*/ 0 w 129"/>
                <a:gd name="T17" fmla="*/ 147 h 148"/>
                <a:gd name="T18" fmla="*/ 3 w 129"/>
                <a:gd name="T19" fmla="*/ 148 h 148"/>
                <a:gd name="T20" fmla="*/ 49 w 129"/>
                <a:gd name="T21" fmla="*/ 127 h 148"/>
                <a:gd name="T22" fmla="*/ 67 w 129"/>
                <a:gd name="T23" fmla="*/ 109 h 148"/>
                <a:gd name="T24" fmla="*/ 73 w 129"/>
                <a:gd name="T25" fmla="*/ 100 h 148"/>
                <a:gd name="T26" fmla="*/ 73 w 129"/>
                <a:gd name="T27" fmla="*/ 112 h 148"/>
                <a:gd name="T28" fmla="*/ 95 w 129"/>
                <a:gd name="T29" fmla="*/ 82 h 148"/>
                <a:gd name="T30" fmla="*/ 97 w 129"/>
                <a:gd name="T31" fmla="*/ 90 h 148"/>
                <a:gd name="T32" fmla="*/ 119 w 129"/>
                <a:gd name="T33" fmla="*/ 0 h 148"/>
                <a:gd name="T34" fmla="*/ 115 w 129"/>
                <a:gd name="T35" fmla="*/ 6 h 148"/>
                <a:gd name="T36" fmla="*/ 109 w 129"/>
                <a:gd name="T37" fmla="*/ 20 h 148"/>
                <a:gd name="T38" fmla="*/ 109 w 129"/>
                <a:gd name="T39" fmla="*/ 35 h 148"/>
                <a:gd name="T40" fmla="*/ 108 w 129"/>
                <a:gd name="T41" fmla="*/ 35 h 148"/>
                <a:gd name="T42" fmla="*/ 103 w 129"/>
                <a:gd name="T43" fmla="*/ 16 h 148"/>
                <a:gd name="T44" fmla="*/ 100 w 129"/>
                <a:gd name="T45" fmla="*/ 16 h 148"/>
                <a:gd name="T46" fmla="*/ 100 w 129"/>
                <a:gd name="T47" fmla="*/ 51 h 148"/>
                <a:gd name="T48" fmla="*/ 97 w 129"/>
                <a:gd name="T49" fmla="*/ 51 h 148"/>
                <a:gd name="T50" fmla="*/ 93 w 129"/>
                <a:gd name="T51" fmla="*/ 24 h 148"/>
                <a:gd name="T52" fmla="*/ 82 w 129"/>
                <a:gd name="T53" fmla="*/ 64 h 148"/>
                <a:gd name="T54" fmla="*/ 82 w 129"/>
                <a:gd name="T55" fmla="*/ 36 h 148"/>
                <a:gd name="T56" fmla="*/ 71 w 129"/>
                <a:gd name="T57" fmla="*/ 45 h 148"/>
                <a:gd name="T58" fmla="*/ 106 w 129"/>
                <a:gd name="T59" fmla="*/ 3 h 148"/>
                <a:gd name="T60" fmla="*/ 104 w 129"/>
                <a:gd name="T61" fmla="*/ 1 h 148"/>
                <a:gd name="T62" fmla="*/ 71 w 129"/>
                <a:gd name="T63" fmla="*/ 4 h 148"/>
                <a:gd name="T64" fmla="*/ 81 w 129"/>
                <a:gd name="T65" fmla="*/ 10 h 148"/>
                <a:gd name="T66" fmla="*/ 49 w 129"/>
                <a:gd name="T67" fmla="*/ 17 h 148"/>
                <a:gd name="T68" fmla="*/ 55 w 129"/>
                <a:gd name="T69" fmla="*/ 18 h 148"/>
                <a:gd name="T70" fmla="*/ 62 w 129"/>
                <a:gd name="T71" fmla="*/ 20 h 148"/>
                <a:gd name="T72" fmla="*/ 31 w 129"/>
                <a:gd name="T73" fmla="*/ 34 h 148"/>
                <a:gd name="T74" fmla="*/ 43 w 129"/>
                <a:gd name="T75" fmla="*/ 33 h 148"/>
                <a:gd name="T76" fmla="*/ 52 w 129"/>
                <a:gd name="T77" fmla="*/ 34 h 148"/>
                <a:gd name="T78" fmla="*/ 23 w 129"/>
                <a:gd name="T79" fmla="*/ 47 h 148"/>
                <a:gd name="T80" fmla="*/ 43 w 129"/>
                <a:gd name="T81" fmla="*/ 45 h 148"/>
                <a:gd name="T82" fmla="*/ 44 w 129"/>
                <a:gd name="T83" fmla="*/ 47 h 148"/>
                <a:gd name="T84" fmla="*/ 17 w 129"/>
                <a:gd name="T85" fmla="*/ 5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 h="148">
                  <a:moveTo>
                    <a:pt x="17" y="57"/>
                  </a:moveTo>
                  <a:cubicBezTo>
                    <a:pt x="18" y="58"/>
                    <a:pt x="18" y="59"/>
                    <a:pt x="18" y="60"/>
                  </a:cubicBezTo>
                  <a:cubicBezTo>
                    <a:pt x="23" y="60"/>
                    <a:pt x="27" y="59"/>
                    <a:pt x="32" y="58"/>
                  </a:cubicBezTo>
                  <a:cubicBezTo>
                    <a:pt x="27" y="67"/>
                    <a:pt x="10" y="63"/>
                    <a:pt x="13" y="79"/>
                  </a:cubicBezTo>
                  <a:cubicBezTo>
                    <a:pt x="16" y="79"/>
                    <a:pt x="18" y="79"/>
                    <a:pt x="22" y="79"/>
                  </a:cubicBezTo>
                  <a:cubicBezTo>
                    <a:pt x="9" y="88"/>
                    <a:pt x="9" y="88"/>
                    <a:pt x="10" y="97"/>
                  </a:cubicBezTo>
                  <a:cubicBezTo>
                    <a:pt x="12" y="97"/>
                    <a:pt x="15" y="97"/>
                    <a:pt x="18" y="98"/>
                  </a:cubicBezTo>
                  <a:cubicBezTo>
                    <a:pt x="7" y="105"/>
                    <a:pt x="3" y="120"/>
                    <a:pt x="10" y="125"/>
                  </a:cubicBezTo>
                  <a:cubicBezTo>
                    <a:pt x="7" y="133"/>
                    <a:pt x="4" y="140"/>
                    <a:pt x="0" y="147"/>
                  </a:cubicBezTo>
                  <a:cubicBezTo>
                    <a:pt x="1" y="147"/>
                    <a:pt x="2" y="148"/>
                    <a:pt x="3" y="148"/>
                  </a:cubicBezTo>
                  <a:cubicBezTo>
                    <a:pt x="18" y="141"/>
                    <a:pt x="34" y="134"/>
                    <a:pt x="49" y="127"/>
                  </a:cubicBezTo>
                  <a:cubicBezTo>
                    <a:pt x="57" y="123"/>
                    <a:pt x="66" y="120"/>
                    <a:pt x="67" y="109"/>
                  </a:cubicBezTo>
                  <a:cubicBezTo>
                    <a:pt x="68" y="106"/>
                    <a:pt x="70" y="104"/>
                    <a:pt x="73" y="100"/>
                  </a:cubicBezTo>
                  <a:cubicBezTo>
                    <a:pt x="73" y="105"/>
                    <a:pt x="73" y="108"/>
                    <a:pt x="73" y="112"/>
                  </a:cubicBezTo>
                  <a:cubicBezTo>
                    <a:pt x="85" y="106"/>
                    <a:pt x="90" y="94"/>
                    <a:pt x="95" y="82"/>
                  </a:cubicBezTo>
                  <a:cubicBezTo>
                    <a:pt x="96" y="85"/>
                    <a:pt x="96" y="87"/>
                    <a:pt x="97" y="90"/>
                  </a:cubicBezTo>
                  <a:cubicBezTo>
                    <a:pt x="120" y="64"/>
                    <a:pt x="129" y="35"/>
                    <a:pt x="119" y="0"/>
                  </a:cubicBezTo>
                  <a:cubicBezTo>
                    <a:pt x="117" y="4"/>
                    <a:pt x="116" y="6"/>
                    <a:pt x="115" y="6"/>
                  </a:cubicBezTo>
                  <a:cubicBezTo>
                    <a:pt x="106" y="8"/>
                    <a:pt x="108" y="13"/>
                    <a:pt x="109" y="20"/>
                  </a:cubicBezTo>
                  <a:cubicBezTo>
                    <a:pt x="110" y="25"/>
                    <a:pt x="109" y="30"/>
                    <a:pt x="109" y="35"/>
                  </a:cubicBezTo>
                  <a:cubicBezTo>
                    <a:pt x="109" y="35"/>
                    <a:pt x="109" y="35"/>
                    <a:pt x="108" y="35"/>
                  </a:cubicBezTo>
                  <a:cubicBezTo>
                    <a:pt x="106" y="29"/>
                    <a:pt x="105" y="23"/>
                    <a:pt x="103" y="16"/>
                  </a:cubicBezTo>
                  <a:cubicBezTo>
                    <a:pt x="102" y="16"/>
                    <a:pt x="101" y="16"/>
                    <a:pt x="100" y="16"/>
                  </a:cubicBezTo>
                  <a:cubicBezTo>
                    <a:pt x="100" y="28"/>
                    <a:pt x="100" y="40"/>
                    <a:pt x="100" y="51"/>
                  </a:cubicBezTo>
                  <a:cubicBezTo>
                    <a:pt x="99" y="51"/>
                    <a:pt x="98" y="51"/>
                    <a:pt x="97" y="51"/>
                  </a:cubicBezTo>
                  <a:cubicBezTo>
                    <a:pt x="96" y="43"/>
                    <a:pt x="95" y="34"/>
                    <a:pt x="93" y="24"/>
                  </a:cubicBezTo>
                  <a:cubicBezTo>
                    <a:pt x="80" y="37"/>
                    <a:pt x="92" y="52"/>
                    <a:pt x="82" y="64"/>
                  </a:cubicBezTo>
                  <a:cubicBezTo>
                    <a:pt x="82" y="55"/>
                    <a:pt x="82" y="46"/>
                    <a:pt x="82" y="36"/>
                  </a:cubicBezTo>
                  <a:cubicBezTo>
                    <a:pt x="78" y="39"/>
                    <a:pt x="76" y="41"/>
                    <a:pt x="71" y="45"/>
                  </a:cubicBezTo>
                  <a:cubicBezTo>
                    <a:pt x="78" y="25"/>
                    <a:pt x="94" y="15"/>
                    <a:pt x="106" y="3"/>
                  </a:cubicBezTo>
                  <a:cubicBezTo>
                    <a:pt x="105" y="2"/>
                    <a:pt x="105" y="1"/>
                    <a:pt x="104" y="1"/>
                  </a:cubicBezTo>
                  <a:cubicBezTo>
                    <a:pt x="94" y="1"/>
                    <a:pt x="84" y="2"/>
                    <a:pt x="71" y="4"/>
                  </a:cubicBezTo>
                  <a:cubicBezTo>
                    <a:pt x="76" y="7"/>
                    <a:pt x="78" y="8"/>
                    <a:pt x="81" y="10"/>
                  </a:cubicBezTo>
                  <a:cubicBezTo>
                    <a:pt x="69" y="12"/>
                    <a:pt x="58" y="10"/>
                    <a:pt x="49" y="17"/>
                  </a:cubicBezTo>
                  <a:cubicBezTo>
                    <a:pt x="51" y="18"/>
                    <a:pt x="53" y="18"/>
                    <a:pt x="55" y="18"/>
                  </a:cubicBezTo>
                  <a:cubicBezTo>
                    <a:pt x="57" y="18"/>
                    <a:pt x="58" y="19"/>
                    <a:pt x="62" y="20"/>
                  </a:cubicBezTo>
                  <a:cubicBezTo>
                    <a:pt x="50" y="24"/>
                    <a:pt x="38" y="23"/>
                    <a:pt x="31" y="34"/>
                  </a:cubicBezTo>
                  <a:cubicBezTo>
                    <a:pt x="36" y="34"/>
                    <a:pt x="39" y="33"/>
                    <a:pt x="43" y="33"/>
                  </a:cubicBezTo>
                  <a:cubicBezTo>
                    <a:pt x="46" y="33"/>
                    <a:pt x="49" y="33"/>
                    <a:pt x="52" y="34"/>
                  </a:cubicBezTo>
                  <a:cubicBezTo>
                    <a:pt x="42" y="37"/>
                    <a:pt x="30" y="34"/>
                    <a:pt x="23" y="47"/>
                  </a:cubicBezTo>
                  <a:cubicBezTo>
                    <a:pt x="31" y="46"/>
                    <a:pt x="37" y="46"/>
                    <a:pt x="43" y="45"/>
                  </a:cubicBezTo>
                  <a:cubicBezTo>
                    <a:pt x="43" y="46"/>
                    <a:pt x="44" y="46"/>
                    <a:pt x="44" y="47"/>
                  </a:cubicBezTo>
                  <a:cubicBezTo>
                    <a:pt x="35" y="50"/>
                    <a:pt x="26" y="54"/>
                    <a:pt x="17" y="57"/>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53">
              <a:extLst>
                <a:ext uri="{FF2B5EF4-FFF2-40B4-BE49-F238E27FC236}">
                  <a16:creationId xmlns:a16="http://schemas.microsoft.com/office/drawing/2014/main" id="{0BD489F2-3B39-4215-9762-F33C3248580A}"/>
                </a:ext>
              </a:extLst>
            </p:cNvPr>
            <p:cNvSpPr>
              <a:spLocks/>
            </p:cNvSpPr>
            <p:nvPr/>
          </p:nvSpPr>
          <p:spPr bwMode="auto">
            <a:xfrm>
              <a:off x="9060262" y="1080198"/>
              <a:ext cx="410308" cy="510791"/>
            </a:xfrm>
            <a:custGeom>
              <a:avLst/>
              <a:gdLst>
                <a:gd name="T0" fmla="*/ 11 w 129"/>
                <a:gd name="T1" fmla="*/ 117 h 159"/>
                <a:gd name="T2" fmla="*/ 8 w 129"/>
                <a:gd name="T3" fmla="*/ 118 h 159"/>
                <a:gd name="T4" fmla="*/ 3 w 129"/>
                <a:gd name="T5" fmla="*/ 100 h 159"/>
                <a:gd name="T6" fmla="*/ 0 w 129"/>
                <a:gd name="T7" fmla="*/ 107 h 159"/>
                <a:gd name="T8" fmla="*/ 29 w 129"/>
                <a:gd name="T9" fmla="*/ 141 h 159"/>
                <a:gd name="T10" fmla="*/ 120 w 129"/>
                <a:gd name="T11" fmla="*/ 106 h 159"/>
                <a:gd name="T12" fmla="*/ 123 w 129"/>
                <a:gd name="T13" fmla="*/ 49 h 159"/>
                <a:gd name="T14" fmla="*/ 105 w 129"/>
                <a:gd name="T15" fmla="*/ 23 h 159"/>
                <a:gd name="T16" fmla="*/ 1 w 129"/>
                <a:gd name="T17" fmla="*/ 56 h 159"/>
                <a:gd name="T18" fmla="*/ 14 w 129"/>
                <a:gd name="T19" fmla="*/ 41 h 159"/>
                <a:gd name="T20" fmla="*/ 16 w 129"/>
                <a:gd name="T21" fmla="*/ 42 h 159"/>
                <a:gd name="T22" fmla="*/ 12 w 129"/>
                <a:gd name="T23" fmla="*/ 54 h 159"/>
                <a:gd name="T24" fmla="*/ 14 w 129"/>
                <a:gd name="T25" fmla="*/ 55 h 159"/>
                <a:gd name="T26" fmla="*/ 26 w 129"/>
                <a:gd name="T27" fmla="*/ 38 h 159"/>
                <a:gd name="T28" fmla="*/ 29 w 129"/>
                <a:gd name="T29" fmla="*/ 40 h 159"/>
                <a:gd name="T30" fmla="*/ 23 w 129"/>
                <a:gd name="T31" fmla="*/ 53 h 159"/>
                <a:gd name="T32" fmla="*/ 26 w 129"/>
                <a:gd name="T33" fmla="*/ 55 h 159"/>
                <a:gd name="T34" fmla="*/ 31 w 129"/>
                <a:gd name="T35" fmla="*/ 48 h 159"/>
                <a:gd name="T36" fmla="*/ 47 w 129"/>
                <a:gd name="T37" fmla="*/ 36 h 159"/>
                <a:gd name="T38" fmla="*/ 36 w 129"/>
                <a:gd name="T39" fmla="*/ 50 h 159"/>
                <a:gd name="T40" fmla="*/ 43 w 129"/>
                <a:gd name="T41" fmla="*/ 47 h 159"/>
                <a:gd name="T42" fmla="*/ 85 w 129"/>
                <a:gd name="T43" fmla="*/ 62 h 159"/>
                <a:gd name="T44" fmla="*/ 86 w 129"/>
                <a:gd name="T45" fmla="*/ 86 h 159"/>
                <a:gd name="T46" fmla="*/ 63 w 129"/>
                <a:gd name="T47" fmla="*/ 111 h 159"/>
                <a:gd name="T48" fmla="*/ 35 w 129"/>
                <a:gd name="T49" fmla="*/ 102 h 159"/>
                <a:gd name="T50" fmla="*/ 31 w 129"/>
                <a:gd name="T51" fmla="*/ 100 h 159"/>
                <a:gd name="T52" fmla="*/ 29 w 129"/>
                <a:gd name="T53" fmla="*/ 103 h 159"/>
                <a:gd name="T54" fmla="*/ 46 w 129"/>
                <a:gd name="T55" fmla="*/ 115 h 159"/>
                <a:gd name="T56" fmla="*/ 21 w 129"/>
                <a:gd name="T57" fmla="*/ 98 h 159"/>
                <a:gd name="T58" fmla="*/ 19 w 129"/>
                <a:gd name="T59" fmla="*/ 100 h 159"/>
                <a:gd name="T60" fmla="*/ 25 w 129"/>
                <a:gd name="T61" fmla="*/ 117 h 159"/>
                <a:gd name="T62" fmla="*/ 22 w 129"/>
                <a:gd name="T63" fmla="*/ 118 h 159"/>
                <a:gd name="T64" fmla="*/ 11 w 129"/>
                <a:gd name="T65" fmla="*/ 99 h 159"/>
                <a:gd name="T66" fmla="*/ 8 w 129"/>
                <a:gd name="T67" fmla="*/ 100 h 159"/>
                <a:gd name="T68" fmla="*/ 11 w 129"/>
                <a:gd name="T69" fmla="*/ 11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9" h="159">
                  <a:moveTo>
                    <a:pt x="11" y="117"/>
                  </a:moveTo>
                  <a:cubicBezTo>
                    <a:pt x="10" y="117"/>
                    <a:pt x="9" y="118"/>
                    <a:pt x="8" y="118"/>
                  </a:cubicBezTo>
                  <a:cubicBezTo>
                    <a:pt x="6" y="112"/>
                    <a:pt x="4" y="106"/>
                    <a:pt x="3" y="100"/>
                  </a:cubicBezTo>
                  <a:cubicBezTo>
                    <a:pt x="1" y="103"/>
                    <a:pt x="0" y="105"/>
                    <a:pt x="0" y="107"/>
                  </a:cubicBezTo>
                  <a:cubicBezTo>
                    <a:pt x="2" y="126"/>
                    <a:pt x="15" y="134"/>
                    <a:pt x="29" y="141"/>
                  </a:cubicBezTo>
                  <a:cubicBezTo>
                    <a:pt x="64" y="159"/>
                    <a:pt x="108" y="139"/>
                    <a:pt x="120" y="106"/>
                  </a:cubicBezTo>
                  <a:cubicBezTo>
                    <a:pt x="127" y="88"/>
                    <a:pt x="129" y="68"/>
                    <a:pt x="123" y="49"/>
                  </a:cubicBezTo>
                  <a:cubicBezTo>
                    <a:pt x="119" y="39"/>
                    <a:pt x="113" y="29"/>
                    <a:pt x="105" y="23"/>
                  </a:cubicBezTo>
                  <a:cubicBezTo>
                    <a:pt x="71" y="0"/>
                    <a:pt x="16" y="17"/>
                    <a:pt x="1" y="56"/>
                  </a:cubicBezTo>
                  <a:cubicBezTo>
                    <a:pt x="5" y="51"/>
                    <a:pt x="10" y="46"/>
                    <a:pt x="14" y="41"/>
                  </a:cubicBezTo>
                  <a:cubicBezTo>
                    <a:pt x="15" y="41"/>
                    <a:pt x="15" y="42"/>
                    <a:pt x="16" y="42"/>
                  </a:cubicBezTo>
                  <a:cubicBezTo>
                    <a:pt x="14" y="46"/>
                    <a:pt x="13" y="50"/>
                    <a:pt x="12" y="54"/>
                  </a:cubicBezTo>
                  <a:cubicBezTo>
                    <a:pt x="12" y="54"/>
                    <a:pt x="13" y="55"/>
                    <a:pt x="14" y="55"/>
                  </a:cubicBezTo>
                  <a:cubicBezTo>
                    <a:pt x="18" y="50"/>
                    <a:pt x="22" y="44"/>
                    <a:pt x="26" y="38"/>
                  </a:cubicBezTo>
                  <a:cubicBezTo>
                    <a:pt x="27" y="39"/>
                    <a:pt x="28" y="39"/>
                    <a:pt x="29" y="40"/>
                  </a:cubicBezTo>
                  <a:cubicBezTo>
                    <a:pt x="27" y="44"/>
                    <a:pt x="25" y="49"/>
                    <a:pt x="23" y="53"/>
                  </a:cubicBezTo>
                  <a:cubicBezTo>
                    <a:pt x="24" y="54"/>
                    <a:pt x="25" y="54"/>
                    <a:pt x="26" y="55"/>
                  </a:cubicBezTo>
                  <a:cubicBezTo>
                    <a:pt x="28" y="53"/>
                    <a:pt x="30" y="50"/>
                    <a:pt x="31" y="48"/>
                  </a:cubicBezTo>
                  <a:cubicBezTo>
                    <a:pt x="36" y="38"/>
                    <a:pt x="38" y="36"/>
                    <a:pt x="47" y="36"/>
                  </a:cubicBezTo>
                  <a:cubicBezTo>
                    <a:pt x="43" y="41"/>
                    <a:pt x="40" y="45"/>
                    <a:pt x="36" y="50"/>
                  </a:cubicBezTo>
                  <a:cubicBezTo>
                    <a:pt x="39" y="50"/>
                    <a:pt x="41" y="49"/>
                    <a:pt x="43" y="47"/>
                  </a:cubicBezTo>
                  <a:cubicBezTo>
                    <a:pt x="61" y="35"/>
                    <a:pt x="79" y="41"/>
                    <a:pt x="85" y="62"/>
                  </a:cubicBezTo>
                  <a:cubicBezTo>
                    <a:pt x="87" y="70"/>
                    <a:pt x="88" y="78"/>
                    <a:pt x="86" y="86"/>
                  </a:cubicBezTo>
                  <a:cubicBezTo>
                    <a:pt x="84" y="99"/>
                    <a:pt x="75" y="107"/>
                    <a:pt x="63" y="111"/>
                  </a:cubicBezTo>
                  <a:cubicBezTo>
                    <a:pt x="52" y="115"/>
                    <a:pt x="42" y="112"/>
                    <a:pt x="35" y="102"/>
                  </a:cubicBezTo>
                  <a:cubicBezTo>
                    <a:pt x="34" y="101"/>
                    <a:pt x="32" y="100"/>
                    <a:pt x="31" y="100"/>
                  </a:cubicBezTo>
                  <a:cubicBezTo>
                    <a:pt x="30" y="101"/>
                    <a:pt x="29" y="102"/>
                    <a:pt x="29" y="103"/>
                  </a:cubicBezTo>
                  <a:cubicBezTo>
                    <a:pt x="34" y="107"/>
                    <a:pt x="39" y="111"/>
                    <a:pt x="46" y="115"/>
                  </a:cubicBezTo>
                  <a:cubicBezTo>
                    <a:pt x="30" y="119"/>
                    <a:pt x="29" y="104"/>
                    <a:pt x="21" y="98"/>
                  </a:cubicBezTo>
                  <a:cubicBezTo>
                    <a:pt x="20" y="99"/>
                    <a:pt x="19" y="99"/>
                    <a:pt x="19" y="100"/>
                  </a:cubicBezTo>
                  <a:cubicBezTo>
                    <a:pt x="21" y="105"/>
                    <a:pt x="23" y="111"/>
                    <a:pt x="25" y="117"/>
                  </a:cubicBezTo>
                  <a:cubicBezTo>
                    <a:pt x="24" y="117"/>
                    <a:pt x="23" y="118"/>
                    <a:pt x="22" y="118"/>
                  </a:cubicBezTo>
                  <a:cubicBezTo>
                    <a:pt x="18" y="112"/>
                    <a:pt x="14" y="105"/>
                    <a:pt x="11" y="99"/>
                  </a:cubicBezTo>
                  <a:cubicBezTo>
                    <a:pt x="10" y="99"/>
                    <a:pt x="9" y="99"/>
                    <a:pt x="8" y="100"/>
                  </a:cubicBezTo>
                  <a:cubicBezTo>
                    <a:pt x="9" y="105"/>
                    <a:pt x="10" y="111"/>
                    <a:pt x="11" y="117"/>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54">
              <a:extLst>
                <a:ext uri="{FF2B5EF4-FFF2-40B4-BE49-F238E27FC236}">
                  <a16:creationId xmlns:a16="http://schemas.microsoft.com/office/drawing/2014/main" id="{24BC99AF-2BFF-48C2-85EC-F44B18CEC803}"/>
                </a:ext>
              </a:extLst>
            </p:cNvPr>
            <p:cNvSpPr>
              <a:spLocks/>
            </p:cNvSpPr>
            <p:nvPr/>
          </p:nvSpPr>
          <p:spPr bwMode="auto">
            <a:xfrm>
              <a:off x="9319845" y="669890"/>
              <a:ext cx="577780" cy="309824"/>
            </a:xfrm>
            <a:custGeom>
              <a:avLst/>
              <a:gdLst>
                <a:gd name="T0" fmla="*/ 171 w 181"/>
                <a:gd name="T1" fmla="*/ 97 h 99"/>
                <a:gd name="T2" fmla="*/ 173 w 181"/>
                <a:gd name="T3" fmla="*/ 99 h 99"/>
                <a:gd name="T4" fmla="*/ 177 w 181"/>
                <a:gd name="T5" fmla="*/ 91 h 99"/>
                <a:gd name="T6" fmla="*/ 162 w 181"/>
                <a:gd name="T7" fmla="*/ 47 h 99"/>
                <a:gd name="T8" fmla="*/ 100 w 181"/>
                <a:gd name="T9" fmla="*/ 13 h 99"/>
                <a:gd name="T10" fmla="*/ 100 w 181"/>
                <a:gd name="T11" fmla="*/ 16 h 99"/>
                <a:gd name="T12" fmla="*/ 76 w 181"/>
                <a:gd name="T13" fmla="*/ 3 h 99"/>
                <a:gd name="T14" fmla="*/ 78 w 181"/>
                <a:gd name="T15" fmla="*/ 17 h 99"/>
                <a:gd name="T16" fmla="*/ 73 w 181"/>
                <a:gd name="T17" fmla="*/ 11 h 99"/>
                <a:gd name="T18" fmla="*/ 66 w 181"/>
                <a:gd name="T19" fmla="*/ 3 h 99"/>
                <a:gd name="T20" fmla="*/ 64 w 181"/>
                <a:gd name="T21" fmla="*/ 8 h 99"/>
                <a:gd name="T22" fmla="*/ 52 w 181"/>
                <a:gd name="T23" fmla="*/ 2 h 99"/>
                <a:gd name="T24" fmla="*/ 42 w 181"/>
                <a:gd name="T25" fmla="*/ 7 h 99"/>
                <a:gd name="T26" fmla="*/ 32 w 181"/>
                <a:gd name="T27" fmla="*/ 0 h 99"/>
                <a:gd name="T28" fmla="*/ 35 w 181"/>
                <a:gd name="T29" fmla="*/ 13 h 99"/>
                <a:gd name="T30" fmla="*/ 0 w 181"/>
                <a:gd name="T31" fmla="*/ 6 h 99"/>
                <a:gd name="T32" fmla="*/ 52 w 181"/>
                <a:gd name="T33" fmla="*/ 38 h 99"/>
                <a:gd name="T34" fmla="*/ 61 w 181"/>
                <a:gd name="T35" fmla="*/ 38 h 99"/>
                <a:gd name="T36" fmla="*/ 65 w 181"/>
                <a:gd name="T37" fmla="*/ 48 h 99"/>
                <a:gd name="T38" fmla="*/ 67 w 181"/>
                <a:gd name="T39" fmla="*/ 47 h 99"/>
                <a:gd name="T40" fmla="*/ 68 w 181"/>
                <a:gd name="T41" fmla="*/ 37 h 99"/>
                <a:gd name="T42" fmla="*/ 86 w 181"/>
                <a:gd name="T43" fmla="*/ 60 h 99"/>
                <a:gd name="T44" fmla="*/ 87 w 181"/>
                <a:gd name="T45" fmla="*/ 49 h 99"/>
                <a:gd name="T46" fmla="*/ 91 w 181"/>
                <a:gd name="T47" fmla="*/ 61 h 99"/>
                <a:gd name="T48" fmla="*/ 100 w 181"/>
                <a:gd name="T49" fmla="*/ 70 h 99"/>
                <a:gd name="T50" fmla="*/ 101 w 181"/>
                <a:gd name="T51" fmla="*/ 54 h 99"/>
                <a:gd name="T52" fmla="*/ 104 w 181"/>
                <a:gd name="T53" fmla="*/ 52 h 99"/>
                <a:gd name="T54" fmla="*/ 128 w 181"/>
                <a:gd name="T55" fmla="*/ 82 h 99"/>
                <a:gd name="T56" fmla="*/ 129 w 181"/>
                <a:gd name="T57" fmla="*/ 64 h 99"/>
                <a:gd name="T58" fmla="*/ 134 w 181"/>
                <a:gd name="T59" fmla="*/ 79 h 99"/>
                <a:gd name="T60" fmla="*/ 144 w 181"/>
                <a:gd name="T61" fmla="*/ 88 h 99"/>
                <a:gd name="T62" fmla="*/ 142 w 181"/>
                <a:gd name="T63" fmla="*/ 68 h 99"/>
                <a:gd name="T64" fmla="*/ 145 w 181"/>
                <a:gd name="T65" fmla="*/ 68 h 99"/>
                <a:gd name="T66" fmla="*/ 152 w 181"/>
                <a:gd name="T67" fmla="*/ 93 h 99"/>
                <a:gd name="T68" fmla="*/ 155 w 181"/>
                <a:gd name="T69" fmla="*/ 92 h 99"/>
                <a:gd name="T70" fmla="*/ 151 w 181"/>
                <a:gd name="T71" fmla="*/ 62 h 99"/>
                <a:gd name="T72" fmla="*/ 154 w 181"/>
                <a:gd name="T73" fmla="*/ 62 h 99"/>
                <a:gd name="T74" fmla="*/ 162 w 181"/>
                <a:gd name="T75" fmla="*/ 96 h 99"/>
                <a:gd name="T76" fmla="*/ 165 w 181"/>
                <a:gd name="T77" fmla="*/ 95 h 99"/>
                <a:gd name="T78" fmla="*/ 166 w 181"/>
                <a:gd name="T79" fmla="*/ 74 h 99"/>
                <a:gd name="T80" fmla="*/ 169 w 181"/>
                <a:gd name="T81" fmla="*/ 74 h 99"/>
                <a:gd name="T82" fmla="*/ 171 w 181"/>
                <a:gd name="T83" fmla="*/ 9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1" h="99">
                  <a:moveTo>
                    <a:pt x="171" y="97"/>
                  </a:moveTo>
                  <a:cubicBezTo>
                    <a:pt x="172" y="98"/>
                    <a:pt x="172" y="98"/>
                    <a:pt x="173" y="99"/>
                  </a:cubicBezTo>
                  <a:cubicBezTo>
                    <a:pt x="175" y="96"/>
                    <a:pt x="177" y="94"/>
                    <a:pt x="177" y="91"/>
                  </a:cubicBezTo>
                  <a:cubicBezTo>
                    <a:pt x="181" y="73"/>
                    <a:pt x="174" y="59"/>
                    <a:pt x="162" y="47"/>
                  </a:cubicBezTo>
                  <a:cubicBezTo>
                    <a:pt x="144" y="30"/>
                    <a:pt x="123" y="21"/>
                    <a:pt x="100" y="13"/>
                  </a:cubicBezTo>
                  <a:cubicBezTo>
                    <a:pt x="100" y="15"/>
                    <a:pt x="100" y="17"/>
                    <a:pt x="100" y="16"/>
                  </a:cubicBezTo>
                  <a:cubicBezTo>
                    <a:pt x="93" y="13"/>
                    <a:pt x="85" y="8"/>
                    <a:pt x="76" y="3"/>
                  </a:cubicBezTo>
                  <a:cubicBezTo>
                    <a:pt x="77" y="10"/>
                    <a:pt x="77" y="14"/>
                    <a:pt x="78" y="17"/>
                  </a:cubicBezTo>
                  <a:cubicBezTo>
                    <a:pt x="75" y="16"/>
                    <a:pt x="74" y="13"/>
                    <a:pt x="73" y="11"/>
                  </a:cubicBezTo>
                  <a:cubicBezTo>
                    <a:pt x="71" y="8"/>
                    <a:pt x="68" y="6"/>
                    <a:pt x="66" y="3"/>
                  </a:cubicBezTo>
                  <a:cubicBezTo>
                    <a:pt x="65" y="6"/>
                    <a:pt x="64" y="8"/>
                    <a:pt x="64" y="8"/>
                  </a:cubicBezTo>
                  <a:cubicBezTo>
                    <a:pt x="59" y="6"/>
                    <a:pt x="56" y="3"/>
                    <a:pt x="52" y="2"/>
                  </a:cubicBezTo>
                  <a:cubicBezTo>
                    <a:pt x="49" y="2"/>
                    <a:pt x="46" y="5"/>
                    <a:pt x="42" y="7"/>
                  </a:cubicBezTo>
                  <a:cubicBezTo>
                    <a:pt x="40" y="5"/>
                    <a:pt x="37" y="3"/>
                    <a:pt x="32" y="0"/>
                  </a:cubicBezTo>
                  <a:cubicBezTo>
                    <a:pt x="33" y="6"/>
                    <a:pt x="34" y="9"/>
                    <a:pt x="35" y="13"/>
                  </a:cubicBezTo>
                  <a:cubicBezTo>
                    <a:pt x="24" y="2"/>
                    <a:pt x="14" y="0"/>
                    <a:pt x="0" y="6"/>
                  </a:cubicBezTo>
                  <a:cubicBezTo>
                    <a:pt x="17" y="16"/>
                    <a:pt x="34" y="28"/>
                    <a:pt x="52" y="38"/>
                  </a:cubicBezTo>
                  <a:cubicBezTo>
                    <a:pt x="55" y="40"/>
                    <a:pt x="58" y="38"/>
                    <a:pt x="61" y="38"/>
                  </a:cubicBezTo>
                  <a:cubicBezTo>
                    <a:pt x="62" y="41"/>
                    <a:pt x="64" y="45"/>
                    <a:pt x="65" y="48"/>
                  </a:cubicBezTo>
                  <a:cubicBezTo>
                    <a:pt x="66" y="48"/>
                    <a:pt x="66" y="48"/>
                    <a:pt x="67" y="47"/>
                  </a:cubicBezTo>
                  <a:cubicBezTo>
                    <a:pt x="67" y="44"/>
                    <a:pt x="68" y="41"/>
                    <a:pt x="68" y="37"/>
                  </a:cubicBezTo>
                  <a:cubicBezTo>
                    <a:pt x="73" y="46"/>
                    <a:pt x="72" y="59"/>
                    <a:pt x="86" y="60"/>
                  </a:cubicBezTo>
                  <a:cubicBezTo>
                    <a:pt x="87" y="57"/>
                    <a:pt x="87" y="53"/>
                    <a:pt x="87" y="49"/>
                  </a:cubicBezTo>
                  <a:cubicBezTo>
                    <a:pt x="90" y="53"/>
                    <a:pt x="90" y="57"/>
                    <a:pt x="91" y="61"/>
                  </a:cubicBezTo>
                  <a:cubicBezTo>
                    <a:pt x="92" y="64"/>
                    <a:pt x="96" y="66"/>
                    <a:pt x="100" y="70"/>
                  </a:cubicBezTo>
                  <a:cubicBezTo>
                    <a:pt x="100" y="63"/>
                    <a:pt x="101" y="58"/>
                    <a:pt x="101" y="54"/>
                  </a:cubicBezTo>
                  <a:cubicBezTo>
                    <a:pt x="102" y="53"/>
                    <a:pt x="103" y="53"/>
                    <a:pt x="104" y="52"/>
                  </a:cubicBezTo>
                  <a:cubicBezTo>
                    <a:pt x="102" y="71"/>
                    <a:pt x="112" y="79"/>
                    <a:pt x="128" y="82"/>
                  </a:cubicBezTo>
                  <a:cubicBezTo>
                    <a:pt x="128" y="76"/>
                    <a:pt x="129" y="70"/>
                    <a:pt x="129" y="64"/>
                  </a:cubicBezTo>
                  <a:cubicBezTo>
                    <a:pt x="132" y="69"/>
                    <a:pt x="134" y="74"/>
                    <a:pt x="134" y="79"/>
                  </a:cubicBezTo>
                  <a:cubicBezTo>
                    <a:pt x="133" y="87"/>
                    <a:pt x="137" y="88"/>
                    <a:pt x="144" y="88"/>
                  </a:cubicBezTo>
                  <a:cubicBezTo>
                    <a:pt x="144" y="81"/>
                    <a:pt x="143" y="75"/>
                    <a:pt x="142" y="68"/>
                  </a:cubicBezTo>
                  <a:cubicBezTo>
                    <a:pt x="143" y="68"/>
                    <a:pt x="144" y="68"/>
                    <a:pt x="145" y="68"/>
                  </a:cubicBezTo>
                  <a:cubicBezTo>
                    <a:pt x="147" y="76"/>
                    <a:pt x="149" y="85"/>
                    <a:pt x="152" y="93"/>
                  </a:cubicBezTo>
                  <a:cubicBezTo>
                    <a:pt x="153" y="93"/>
                    <a:pt x="154" y="92"/>
                    <a:pt x="155" y="92"/>
                  </a:cubicBezTo>
                  <a:cubicBezTo>
                    <a:pt x="154" y="82"/>
                    <a:pt x="152" y="72"/>
                    <a:pt x="151" y="62"/>
                  </a:cubicBezTo>
                  <a:cubicBezTo>
                    <a:pt x="152" y="62"/>
                    <a:pt x="153" y="62"/>
                    <a:pt x="154" y="62"/>
                  </a:cubicBezTo>
                  <a:cubicBezTo>
                    <a:pt x="157" y="73"/>
                    <a:pt x="159" y="84"/>
                    <a:pt x="162" y="96"/>
                  </a:cubicBezTo>
                  <a:cubicBezTo>
                    <a:pt x="163" y="96"/>
                    <a:pt x="164" y="95"/>
                    <a:pt x="165" y="95"/>
                  </a:cubicBezTo>
                  <a:cubicBezTo>
                    <a:pt x="165" y="88"/>
                    <a:pt x="166" y="81"/>
                    <a:pt x="166" y="74"/>
                  </a:cubicBezTo>
                  <a:cubicBezTo>
                    <a:pt x="167" y="74"/>
                    <a:pt x="168" y="74"/>
                    <a:pt x="169" y="74"/>
                  </a:cubicBezTo>
                  <a:cubicBezTo>
                    <a:pt x="169" y="82"/>
                    <a:pt x="170" y="89"/>
                    <a:pt x="171" y="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55">
              <a:extLst>
                <a:ext uri="{FF2B5EF4-FFF2-40B4-BE49-F238E27FC236}">
                  <a16:creationId xmlns:a16="http://schemas.microsoft.com/office/drawing/2014/main" id="{0490666D-B697-4215-912C-7FF37F7A280D}"/>
                </a:ext>
              </a:extLst>
            </p:cNvPr>
            <p:cNvSpPr>
              <a:spLocks/>
            </p:cNvSpPr>
            <p:nvPr/>
          </p:nvSpPr>
          <p:spPr bwMode="auto">
            <a:xfrm>
              <a:off x="8331757" y="1247670"/>
              <a:ext cx="979714" cy="133978"/>
            </a:xfrm>
            <a:custGeom>
              <a:avLst/>
              <a:gdLst>
                <a:gd name="T0" fmla="*/ 298 w 310"/>
                <a:gd name="T1" fmla="*/ 3 h 41"/>
                <a:gd name="T2" fmla="*/ 297 w 310"/>
                <a:gd name="T3" fmla="*/ 0 h 41"/>
                <a:gd name="T4" fmla="*/ 285 w 310"/>
                <a:gd name="T5" fmla="*/ 2 h 41"/>
                <a:gd name="T6" fmla="*/ 230 w 310"/>
                <a:gd name="T7" fmla="*/ 12 h 41"/>
                <a:gd name="T8" fmla="*/ 55 w 310"/>
                <a:gd name="T9" fmla="*/ 24 h 41"/>
                <a:gd name="T10" fmla="*/ 0 w 310"/>
                <a:gd name="T11" fmla="*/ 36 h 41"/>
                <a:gd name="T12" fmla="*/ 0 w 310"/>
                <a:gd name="T13" fmla="*/ 38 h 41"/>
                <a:gd name="T14" fmla="*/ 15 w 310"/>
                <a:gd name="T15" fmla="*/ 37 h 41"/>
                <a:gd name="T16" fmla="*/ 180 w 310"/>
                <a:gd name="T17" fmla="*/ 40 h 41"/>
                <a:gd name="T18" fmla="*/ 300 w 310"/>
                <a:gd name="T19" fmla="*/ 31 h 41"/>
                <a:gd name="T20" fmla="*/ 307 w 310"/>
                <a:gd name="T21" fmla="*/ 18 h 41"/>
                <a:gd name="T22" fmla="*/ 294 w 310"/>
                <a:gd name="T23" fmla="*/ 20 h 41"/>
                <a:gd name="T24" fmla="*/ 297 w 310"/>
                <a:gd name="T25" fmla="*/ 17 h 41"/>
                <a:gd name="T26" fmla="*/ 304 w 310"/>
                <a:gd name="T27" fmla="*/ 8 h 41"/>
                <a:gd name="T28" fmla="*/ 294 w 310"/>
                <a:gd name="T29" fmla="*/ 11 h 41"/>
                <a:gd name="T30" fmla="*/ 259 w 310"/>
                <a:gd name="T31" fmla="*/ 21 h 41"/>
                <a:gd name="T32" fmla="*/ 298 w 310"/>
                <a:gd name="T3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41">
                  <a:moveTo>
                    <a:pt x="298" y="3"/>
                  </a:moveTo>
                  <a:cubicBezTo>
                    <a:pt x="297" y="2"/>
                    <a:pt x="297" y="1"/>
                    <a:pt x="297" y="0"/>
                  </a:cubicBezTo>
                  <a:cubicBezTo>
                    <a:pt x="293" y="1"/>
                    <a:pt x="289" y="1"/>
                    <a:pt x="285" y="2"/>
                  </a:cubicBezTo>
                  <a:cubicBezTo>
                    <a:pt x="268" y="10"/>
                    <a:pt x="249" y="11"/>
                    <a:pt x="230" y="12"/>
                  </a:cubicBezTo>
                  <a:cubicBezTo>
                    <a:pt x="171" y="16"/>
                    <a:pt x="113" y="19"/>
                    <a:pt x="55" y="24"/>
                  </a:cubicBezTo>
                  <a:cubicBezTo>
                    <a:pt x="36" y="25"/>
                    <a:pt x="18" y="32"/>
                    <a:pt x="0" y="36"/>
                  </a:cubicBezTo>
                  <a:cubicBezTo>
                    <a:pt x="0" y="36"/>
                    <a:pt x="0" y="37"/>
                    <a:pt x="0" y="38"/>
                  </a:cubicBezTo>
                  <a:cubicBezTo>
                    <a:pt x="5" y="38"/>
                    <a:pt x="10" y="37"/>
                    <a:pt x="15" y="37"/>
                  </a:cubicBezTo>
                  <a:cubicBezTo>
                    <a:pt x="70" y="38"/>
                    <a:pt x="125" y="38"/>
                    <a:pt x="180" y="40"/>
                  </a:cubicBezTo>
                  <a:cubicBezTo>
                    <a:pt x="220" y="41"/>
                    <a:pt x="260" y="40"/>
                    <a:pt x="300" y="31"/>
                  </a:cubicBezTo>
                  <a:cubicBezTo>
                    <a:pt x="308" y="29"/>
                    <a:pt x="310" y="26"/>
                    <a:pt x="307" y="18"/>
                  </a:cubicBezTo>
                  <a:cubicBezTo>
                    <a:pt x="303" y="19"/>
                    <a:pt x="299" y="19"/>
                    <a:pt x="294" y="20"/>
                  </a:cubicBezTo>
                  <a:cubicBezTo>
                    <a:pt x="295" y="18"/>
                    <a:pt x="296" y="17"/>
                    <a:pt x="297" y="17"/>
                  </a:cubicBezTo>
                  <a:cubicBezTo>
                    <a:pt x="300" y="14"/>
                    <a:pt x="302" y="11"/>
                    <a:pt x="304" y="8"/>
                  </a:cubicBezTo>
                  <a:cubicBezTo>
                    <a:pt x="301" y="9"/>
                    <a:pt x="297" y="9"/>
                    <a:pt x="294" y="11"/>
                  </a:cubicBezTo>
                  <a:cubicBezTo>
                    <a:pt x="284" y="17"/>
                    <a:pt x="273" y="22"/>
                    <a:pt x="259" y="21"/>
                  </a:cubicBezTo>
                  <a:cubicBezTo>
                    <a:pt x="273" y="15"/>
                    <a:pt x="285" y="9"/>
                    <a:pt x="298" y="3"/>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56">
              <a:extLst>
                <a:ext uri="{FF2B5EF4-FFF2-40B4-BE49-F238E27FC236}">
                  <a16:creationId xmlns:a16="http://schemas.microsoft.com/office/drawing/2014/main" id="{B37DF817-3E5D-4084-A0C3-B5E6F1EF2B6F}"/>
                </a:ext>
              </a:extLst>
            </p:cNvPr>
            <p:cNvSpPr>
              <a:spLocks/>
            </p:cNvSpPr>
            <p:nvPr/>
          </p:nvSpPr>
          <p:spPr bwMode="auto">
            <a:xfrm>
              <a:off x="9303097" y="720132"/>
              <a:ext cx="494044" cy="309824"/>
            </a:xfrm>
            <a:custGeom>
              <a:avLst/>
              <a:gdLst>
                <a:gd name="T0" fmla="*/ 155 w 155"/>
                <a:gd name="T1" fmla="*/ 86 h 98"/>
                <a:gd name="T2" fmla="*/ 99 w 155"/>
                <a:gd name="T3" fmla="*/ 59 h 98"/>
                <a:gd name="T4" fmla="*/ 49 w 155"/>
                <a:gd name="T5" fmla="*/ 26 h 98"/>
                <a:gd name="T6" fmla="*/ 11 w 155"/>
                <a:gd name="T7" fmla="*/ 3 h 98"/>
                <a:gd name="T8" fmla="*/ 0 w 155"/>
                <a:gd name="T9" fmla="*/ 0 h 98"/>
                <a:gd name="T10" fmla="*/ 36 w 155"/>
                <a:gd name="T11" fmla="*/ 44 h 98"/>
                <a:gd name="T12" fmla="*/ 30 w 155"/>
                <a:gd name="T13" fmla="*/ 47 h 98"/>
                <a:gd name="T14" fmla="*/ 46 w 155"/>
                <a:gd name="T15" fmla="*/ 62 h 98"/>
                <a:gd name="T16" fmla="*/ 44 w 155"/>
                <a:gd name="T17" fmla="*/ 65 h 98"/>
                <a:gd name="T18" fmla="*/ 68 w 155"/>
                <a:gd name="T19" fmla="*/ 72 h 98"/>
                <a:gd name="T20" fmla="*/ 56 w 155"/>
                <a:gd name="T21" fmla="*/ 76 h 98"/>
                <a:gd name="T22" fmla="*/ 56 w 155"/>
                <a:gd name="T23" fmla="*/ 79 h 98"/>
                <a:gd name="T24" fmla="*/ 87 w 155"/>
                <a:gd name="T25" fmla="*/ 79 h 98"/>
                <a:gd name="T26" fmla="*/ 87 w 155"/>
                <a:gd name="T27" fmla="*/ 81 h 98"/>
                <a:gd name="T28" fmla="*/ 66 w 155"/>
                <a:gd name="T29" fmla="*/ 86 h 98"/>
                <a:gd name="T30" fmla="*/ 98 w 155"/>
                <a:gd name="T31" fmla="*/ 89 h 98"/>
                <a:gd name="T32" fmla="*/ 92 w 155"/>
                <a:gd name="T33" fmla="*/ 95 h 98"/>
                <a:gd name="T34" fmla="*/ 93 w 155"/>
                <a:gd name="T35" fmla="*/ 97 h 98"/>
                <a:gd name="T36" fmla="*/ 121 w 155"/>
                <a:gd name="T37" fmla="*/ 91 h 98"/>
                <a:gd name="T38" fmla="*/ 117 w 155"/>
                <a:gd name="T39" fmla="*/ 96 h 98"/>
                <a:gd name="T40" fmla="*/ 119 w 155"/>
                <a:gd name="T41" fmla="*/ 98 h 98"/>
                <a:gd name="T42" fmla="*/ 155 w 155"/>
                <a:gd name="T43"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5" h="98">
                  <a:moveTo>
                    <a:pt x="155" y="86"/>
                  </a:moveTo>
                  <a:cubicBezTo>
                    <a:pt x="135" y="77"/>
                    <a:pt x="116" y="69"/>
                    <a:pt x="99" y="59"/>
                  </a:cubicBezTo>
                  <a:cubicBezTo>
                    <a:pt x="82" y="49"/>
                    <a:pt x="66" y="37"/>
                    <a:pt x="49" y="26"/>
                  </a:cubicBezTo>
                  <a:cubicBezTo>
                    <a:pt x="36" y="18"/>
                    <a:pt x="24" y="10"/>
                    <a:pt x="11" y="3"/>
                  </a:cubicBezTo>
                  <a:cubicBezTo>
                    <a:pt x="8" y="1"/>
                    <a:pt x="5" y="1"/>
                    <a:pt x="0" y="0"/>
                  </a:cubicBezTo>
                  <a:cubicBezTo>
                    <a:pt x="13" y="16"/>
                    <a:pt x="25" y="30"/>
                    <a:pt x="36" y="44"/>
                  </a:cubicBezTo>
                  <a:cubicBezTo>
                    <a:pt x="36" y="45"/>
                    <a:pt x="34" y="45"/>
                    <a:pt x="30" y="47"/>
                  </a:cubicBezTo>
                  <a:cubicBezTo>
                    <a:pt x="36" y="52"/>
                    <a:pt x="42" y="57"/>
                    <a:pt x="46" y="62"/>
                  </a:cubicBezTo>
                  <a:cubicBezTo>
                    <a:pt x="46" y="62"/>
                    <a:pt x="44" y="64"/>
                    <a:pt x="44" y="65"/>
                  </a:cubicBezTo>
                  <a:cubicBezTo>
                    <a:pt x="49" y="75"/>
                    <a:pt x="59" y="70"/>
                    <a:pt x="68" y="72"/>
                  </a:cubicBezTo>
                  <a:cubicBezTo>
                    <a:pt x="63" y="74"/>
                    <a:pt x="59" y="75"/>
                    <a:pt x="56" y="76"/>
                  </a:cubicBezTo>
                  <a:cubicBezTo>
                    <a:pt x="56" y="77"/>
                    <a:pt x="56" y="78"/>
                    <a:pt x="56" y="79"/>
                  </a:cubicBezTo>
                  <a:cubicBezTo>
                    <a:pt x="67" y="79"/>
                    <a:pt x="77" y="79"/>
                    <a:pt x="87" y="79"/>
                  </a:cubicBezTo>
                  <a:cubicBezTo>
                    <a:pt x="87" y="80"/>
                    <a:pt x="87" y="81"/>
                    <a:pt x="87" y="81"/>
                  </a:cubicBezTo>
                  <a:cubicBezTo>
                    <a:pt x="81" y="83"/>
                    <a:pt x="74" y="84"/>
                    <a:pt x="66" y="86"/>
                  </a:cubicBezTo>
                  <a:cubicBezTo>
                    <a:pt x="76" y="93"/>
                    <a:pt x="87" y="88"/>
                    <a:pt x="98" y="89"/>
                  </a:cubicBezTo>
                  <a:cubicBezTo>
                    <a:pt x="96" y="91"/>
                    <a:pt x="94" y="93"/>
                    <a:pt x="92" y="95"/>
                  </a:cubicBezTo>
                  <a:cubicBezTo>
                    <a:pt x="92" y="96"/>
                    <a:pt x="93" y="96"/>
                    <a:pt x="93" y="97"/>
                  </a:cubicBezTo>
                  <a:cubicBezTo>
                    <a:pt x="102" y="95"/>
                    <a:pt x="111" y="93"/>
                    <a:pt x="121" y="91"/>
                  </a:cubicBezTo>
                  <a:cubicBezTo>
                    <a:pt x="120" y="93"/>
                    <a:pt x="118" y="95"/>
                    <a:pt x="117" y="96"/>
                  </a:cubicBezTo>
                  <a:cubicBezTo>
                    <a:pt x="118" y="97"/>
                    <a:pt x="118" y="98"/>
                    <a:pt x="119" y="98"/>
                  </a:cubicBezTo>
                  <a:cubicBezTo>
                    <a:pt x="130" y="95"/>
                    <a:pt x="142" y="91"/>
                    <a:pt x="155" y="86"/>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57">
              <a:extLst>
                <a:ext uri="{FF2B5EF4-FFF2-40B4-BE49-F238E27FC236}">
                  <a16:creationId xmlns:a16="http://schemas.microsoft.com/office/drawing/2014/main" id="{573478E6-696D-4818-8D29-8EF589891383}"/>
                </a:ext>
              </a:extLst>
            </p:cNvPr>
            <p:cNvSpPr>
              <a:spLocks/>
            </p:cNvSpPr>
            <p:nvPr/>
          </p:nvSpPr>
          <p:spPr bwMode="auto">
            <a:xfrm>
              <a:off x="8457361" y="1172308"/>
              <a:ext cx="226088" cy="117231"/>
            </a:xfrm>
            <a:custGeom>
              <a:avLst/>
              <a:gdLst>
                <a:gd name="T0" fmla="*/ 1 w 70"/>
                <a:gd name="T1" fmla="*/ 0 h 35"/>
                <a:gd name="T2" fmla="*/ 0 w 70"/>
                <a:gd name="T3" fmla="*/ 3 h 35"/>
                <a:gd name="T4" fmla="*/ 47 w 70"/>
                <a:gd name="T5" fmla="*/ 31 h 35"/>
                <a:gd name="T6" fmla="*/ 32 w 70"/>
                <a:gd name="T7" fmla="*/ 20 h 35"/>
                <a:gd name="T8" fmla="*/ 70 w 70"/>
                <a:gd name="T9" fmla="*/ 30 h 35"/>
                <a:gd name="T10" fmla="*/ 1 w 70"/>
                <a:gd name="T11" fmla="*/ 0 h 35"/>
              </a:gdLst>
              <a:ahLst/>
              <a:cxnLst>
                <a:cxn ang="0">
                  <a:pos x="T0" y="T1"/>
                </a:cxn>
                <a:cxn ang="0">
                  <a:pos x="T2" y="T3"/>
                </a:cxn>
                <a:cxn ang="0">
                  <a:pos x="T4" y="T5"/>
                </a:cxn>
                <a:cxn ang="0">
                  <a:pos x="T6" y="T7"/>
                </a:cxn>
                <a:cxn ang="0">
                  <a:pos x="T8" y="T9"/>
                </a:cxn>
                <a:cxn ang="0">
                  <a:pos x="T10" y="T11"/>
                </a:cxn>
              </a:cxnLst>
              <a:rect l="0" t="0" r="r" b="b"/>
              <a:pathLst>
                <a:path w="70" h="35">
                  <a:moveTo>
                    <a:pt x="1" y="0"/>
                  </a:moveTo>
                  <a:cubicBezTo>
                    <a:pt x="1" y="1"/>
                    <a:pt x="0" y="2"/>
                    <a:pt x="0" y="3"/>
                  </a:cubicBezTo>
                  <a:cubicBezTo>
                    <a:pt x="17" y="10"/>
                    <a:pt x="25" y="30"/>
                    <a:pt x="47" y="31"/>
                  </a:cubicBezTo>
                  <a:cubicBezTo>
                    <a:pt x="42" y="28"/>
                    <a:pt x="37" y="24"/>
                    <a:pt x="32" y="20"/>
                  </a:cubicBezTo>
                  <a:cubicBezTo>
                    <a:pt x="45" y="20"/>
                    <a:pt x="54" y="35"/>
                    <a:pt x="70" y="30"/>
                  </a:cubicBezTo>
                  <a:cubicBezTo>
                    <a:pt x="46" y="20"/>
                    <a:pt x="24" y="10"/>
                    <a:pt x="1" y="0"/>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58">
              <a:extLst>
                <a:ext uri="{FF2B5EF4-FFF2-40B4-BE49-F238E27FC236}">
                  <a16:creationId xmlns:a16="http://schemas.microsoft.com/office/drawing/2014/main" id="{CA248619-B462-4242-A469-96A2CF1CAB5E}"/>
                </a:ext>
              </a:extLst>
            </p:cNvPr>
            <p:cNvSpPr>
              <a:spLocks noEditPoints="1"/>
            </p:cNvSpPr>
            <p:nvPr/>
          </p:nvSpPr>
          <p:spPr bwMode="auto">
            <a:xfrm>
              <a:off x="8331757" y="1465385"/>
              <a:ext cx="2018044" cy="2419978"/>
            </a:xfrm>
            <a:custGeom>
              <a:avLst/>
              <a:gdLst>
                <a:gd name="T0" fmla="*/ 614 w 634"/>
                <a:gd name="T1" fmla="*/ 259 h 761"/>
                <a:gd name="T2" fmla="*/ 530 w 634"/>
                <a:gd name="T3" fmla="*/ 314 h 761"/>
                <a:gd name="T4" fmla="*/ 438 w 634"/>
                <a:gd name="T5" fmla="*/ 328 h 761"/>
                <a:gd name="T6" fmla="*/ 562 w 634"/>
                <a:gd name="T7" fmla="*/ 283 h 761"/>
                <a:gd name="T8" fmla="*/ 587 w 634"/>
                <a:gd name="T9" fmla="*/ 200 h 761"/>
                <a:gd name="T10" fmla="*/ 416 w 634"/>
                <a:gd name="T11" fmla="*/ 223 h 761"/>
                <a:gd name="T12" fmla="*/ 514 w 634"/>
                <a:gd name="T13" fmla="*/ 192 h 761"/>
                <a:gd name="T14" fmla="*/ 451 w 634"/>
                <a:gd name="T15" fmla="*/ 68 h 761"/>
                <a:gd name="T16" fmla="*/ 370 w 634"/>
                <a:gd name="T17" fmla="*/ 112 h 761"/>
                <a:gd name="T18" fmla="*/ 431 w 634"/>
                <a:gd name="T19" fmla="*/ 70 h 761"/>
                <a:gd name="T20" fmla="*/ 367 w 634"/>
                <a:gd name="T21" fmla="*/ 2 h 761"/>
                <a:gd name="T22" fmla="*/ 280 w 634"/>
                <a:gd name="T23" fmla="*/ 36 h 761"/>
                <a:gd name="T24" fmla="*/ 185 w 634"/>
                <a:gd name="T25" fmla="*/ 30 h 761"/>
                <a:gd name="T26" fmla="*/ 177 w 634"/>
                <a:gd name="T27" fmla="*/ 85 h 761"/>
                <a:gd name="T28" fmla="*/ 202 w 634"/>
                <a:gd name="T29" fmla="*/ 102 h 761"/>
                <a:gd name="T30" fmla="*/ 150 w 634"/>
                <a:gd name="T31" fmla="*/ 84 h 761"/>
                <a:gd name="T32" fmla="*/ 100 w 634"/>
                <a:gd name="T33" fmla="*/ 164 h 761"/>
                <a:gd name="T34" fmla="*/ 148 w 634"/>
                <a:gd name="T35" fmla="*/ 204 h 761"/>
                <a:gd name="T36" fmla="*/ 88 w 634"/>
                <a:gd name="T37" fmla="*/ 171 h 761"/>
                <a:gd name="T38" fmla="*/ 61 w 634"/>
                <a:gd name="T39" fmla="*/ 184 h 761"/>
                <a:gd name="T40" fmla="*/ 69 w 634"/>
                <a:gd name="T41" fmla="*/ 296 h 761"/>
                <a:gd name="T42" fmla="*/ 35 w 634"/>
                <a:gd name="T43" fmla="*/ 281 h 761"/>
                <a:gd name="T44" fmla="*/ 52 w 634"/>
                <a:gd name="T45" fmla="*/ 420 h 761"/>
                <a:gd name="T46" fmla="*/ 28 w 634"/>
                <a:gd name="T47" fmla="*/ 416 h 761"/>
                <a:gd name="T48" fmla="*/ 75 w 634"/>
                <a:gd name="T49" fmla="*/ 537 h 761"/>
                <a:gd name="T50" fmla="*/ 160 w 634"/>
                <a:gd name="T51" fmla="*/ 583 h 761"/>
                <a:gd name="T52" fmla="*/ 72 w 634"/>
                <a:gd name="T53" fmla="*/ 570 h 761"/>
                <a:gd name="T54" fmla="*/ 228 w 634"/>
                <a:gd name="T55" fmla="*/ 698 h 761"/>
                <a:gd name="T56" fmla="*/ 268 w 634"/>
                <a:gd name="T57" fmla="*/ 706 h 761"/>
                <a:gd name="T58" fmla="*/ 214 w 634"/>
                <a:gd name="T59" fmla="*/ 725 h 761"/>
                <a:gd name="T60" fmla="*/ 319 w 634"/>
                <a:gd name="T61" fmla="*/ 755 h 761"/>
                <a:gd name="T62" fmla="*/ 343 w 634"/>
                <a:gd name="T63" fmla="*/ 760 h 761"/>
                <a:gd name="T64" fmla="*/ 412 w 634"/>
                <a:gd name="T65" fmla="*/ 736 h 761"/>
                <a:gd name="T66" fmla="*/ 435 w 634"/>
                <a:gd name="T67" fmla="*/ 714 h 761"/>
                <a:gd name="T68" fmla="*/ 371 w 634"/>
                <a:gd name="T69" fmla="*/ 718 h 761"/>
                <a:gd name="T70" fmla="*/ 540 w 634"/>
                <a:gd name="T71" fmla="*/ 613 h 761"/>
                <a:gd name="T72" fmla="*/ 399 w 634"/>
                <a:gd name="T73" fmla="*/ 617 h 761"/>
                <a:gd name="T74" fmla="*/ 444 w 634"/>
                <a:gd name="T75" fmla="*/ 603 h 761"/>
                <a:gd name="T76" fmla="*/ 608 w 634"/>
                <a:gd name="T77" fmla="*/ 464 h 761"/>
                <a:gd name="T78" fmla="*/ 545 w 634"/>
                <a:gd name="T79" fmla="*/ 448 h 761"/>
                <a:gd name="T80" fmla="*/ 499 w 634"/>
                <a:gd name="T81" fmla="*/ 457 h 761"/>
                <a:gd name="T82" fmla="*/ 243 w 634"/>
                <a:gd name="T83" fmla="*/ 489 h 761"/>
                <a:gd name="T84" fmla="*/ 128 w 634"/>
                <a:gd name="T85" fmla="*/ 473 h 761"/>
                <a:gd name="T86" fmla="*/ 102 w 634"/>
                <a:gd name="T87" fmla="*/ 451 h 761"/>
                <a:gd name="T88" fmla="*/ 111 w 634"/>
                <a:gd name="T89" fmla="*/ 446 h 761"/>
                <a:gd name="T90" fmla="*/ 143 w 634"/>
                <a:gd name="T91" fmla="*/ 402 h 761"/>
                <a:gd name="T92" fmla="*/ 239 w 634"/>
                <a:gd name="T93" fmla="*/ 473 h 761"/>
                <a:gd name="T94" fmla="*/ 258 w 634"/>
                <a:gd name="T95" fmla="*/ 484 h 761"/>
                <a:gd name="T96" fmla="*/ 243 w 634"/>
                <a:gd name="T97" fmla="*/ 489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4" h="761">
                  <a:moveTo>
                    <a:pt x="617" y="361"/>
                  </a:moveTo>
                  <a:cubicBezTo>
                    <a:pt x="634" y="326"/>
                    <a:pt x="634" y="292"/>
                    <a:pt x="614" y="259"/>
                  </a:cubicBezTo>
                  <a:cubicBezTo>
                    <a:pt x="610" y="254"/>
                    <a:pt x="606" y="250"/>
                    <a:pt x="601" y="244"/>
                  </a:cubicBezTo>
                  <a:cubicBezTo>
                    <a:pt x="586" y="278"/>
                    <a:pt x="561" y="300"/>
                    <a:pt x="530" y="314"/>
                  </a:cubicBezTo>
                  <a:cubicBezTo>
                    <a:pt x="498" y="327"/>
                    <a:pt x="465" y="333"/>
                    <a:pt x="431" y="331"/>
                  </a:cubicBezTo>
                  <a:cubicBezTo>
                    <a:pt x="433" y="329"/>
                    <a:pt x="435" y="328"/>
                    <a:pt x="438" y="328"/>
                  </a:cubicBezTo>
                  <a:cubicBezTo>
                    <a:pt x="456" y="324"/>
                    <a:pt x="474" y="320"/>
                    <a:pt x="492" y="316"/>
                  </a:cubicBezTo>
                  <a:cubicBezTo>
                    <a:pt x="517" y="309"/>
                    <a:pt x="542" y="300"/>
                    <a:pt x="562" y="283"/>
                  </a:cubicBezTo>
                  <a:cubicBezTo>
                    <a:pt x="576" y="271"/>
                    <a:pt x="589" y="258"/>
                    <a:pt x="592" y="240"/>
                  </a:cubicBezTo>
                  <a:cubicBezTo>
                    <a:pt x="594" y="227"/>
                    <a:pt x="591" y="213"/>
                    <a:pt x="587" y="200"/>
                  </a:cubicBezTo>
                  <a:cubicBezTo>
                    <a:pt x="582" y="183"/>
                    <a:pt x="568" y="170"/>
                    <a:pt x="550" y="164"/>
                  </a:cubicBezTo>
                  <a:cubicBezTo>
                    <a:pt x="524" y="213"/>
                    <a:pt x="461" y="225"/>
                    <a:pt x="416" y="223"/>
                  </a:cubicBezTo>
                  <a:cubicBezTo>
                    <a:pt x="428" y="219"/>
                    <a:pt x="440" y="216"/>
                    <a:pt x="452" y="213"/>
                  </a:cubicBezTo>
                  <a:cubicBezTo>
                    <a:pt x="474" y="209"/>
                    <a:pt x="496" y="204"/>
                    <a:pt x="514" y="192"/>
                  </a:cubicBezTo>
                  <a:cubicBezTo>
                    <a:pt x="550" y="168"/>
                    <a:pt x="554" y="134"/>
                    <a:pt x="523" y="105"/>
                  </a:cubicBezTo>
                  <a:cubicBezTo>
                    <a:pt x="502" y="86"/>
                    <a:pt x="479" y="73"/>
                    <a:pt x="451" y="68"/>
                  </a:cubicBezTo>
                  <a:cubicBezTo>
                    <a:pt x="444" y="67"/>
                    <a:pt x="442" y="67"/>
                    <a:pt x="439" y="74"/>
                  </a:cubicBezTo>
                  <a:cubicBezTo>
                    <a:pt x="430" y="99"/>
                    <a:pt x="394" y="118"/>
                    <a:pt x="370" y="112"/>
                  </a:cubicBezTo>
                  <a:cubicBezTo>
                    <a:pt x="385" y="105"/>
                    <a:pt x="400" y="98"/>
                    <a:pt x="415" y="91"/>
                  </a:cubicBezTo>
                  <a:cubicBezTo>
                    <a:pt x="424" y="86"/>
                    <a:pt x="430" y="80"/>
                    <a:pt x="431" y="70"/>
                  </a:cubicBezTo>
                  <a:cubicBezTo>
                    <a:pt x="434" y="54"/>
                    <a:pt x="430" y="39"/>
                    <a:pt x="418" y="28"/>
                  </a:cubicBezTo>
                  <a:cubicBezTo>
                    <a:pt x="404" y="14"/>
                    <a:pt x="386" y="7"/>
                    <a:pt x="367" y="2"/>
                  </a:cubicBezTo>
                  <a:cubicBezTo>
                    <a:pt x="358" y="0"/>
                    <a:pt x="352" y="2"/>
                    <a:pt x="346" y="10"/>
                  </a:cubicBezTo>
                  <a:cubicBezTo>
                    <a:pt x="328" y="28"/>
                    <a:pt x="307" y="40"/>
                    <a:pt x="280" y="36"/>
                  </a:cubicBezTo>
                  <a:cubicBezTo>
                    <a:pt x="258" y="33"/>
                    <a:pt x="239" y="24"/>
                    <a:pt x="223" y="6"/>
                  </a:cubicBezTo>
                  <a:cubicBezTo>
                    <a:pt x="210" y="14"/>
                    <a:pt x="196" y="20"/>
                    <a:pt x="185" y="30"/>
                  </a:cubicBezTo>
                  <a:cubicBezTo>
                    <a:pt x="177" y="37"/>
                    <a:pt x="170" y="48"/>
                    <a:pt x="166" y="58"/>
                  </a:cubicBezTo>
                  <a:cubicBezTo>
                    <a:pt x="161" y="70"/>
                    <a:pt x="165" y="78"/>
                    <a:pt x="177" y="85"/>
                  </a:cubicBezTo>
                  <a:cubicBezTo>
                    <a:pt x="181" y="87"/>
                    <a:pt x="185" y="89"/>
                    <a:pt x="189" y="91"/>
                  </a:cubicBezTo>
                  <a:cubicBezTo>
                    <a:pt x="193" y="95"/>
                    <a:pt x="198" y="99"/>
                    <a:pt x="202" y="102"/>
                  </a:cubicBezTo>
                  <a:cubicBezTo>
                    <a:pt x="187" y="102"/>
                    <a:pt x="174" y="99"/>
                    <a:pt x="163" y="88"/>
                  </a:cubicBezTo>
                  <a:cubicBezTo>
                    <a:pt x="160" y="85"/>
                    <a:pt x="153" y="83"/>
                    <a:pt x="150" y="84"/>
                  </a:cubicBezTo>
                  <a:cubicBezTo>
                    <a:pt x="127" y="92"/>
                    <a:pt x="109" y="106"/>
                    <a:pt x="97" y="128"/>
                  </a:cubicBezTo>
                  <a:cubicBezTo>
                    <a:pt x="91" y="140"/>
                    <a:pt x="91" y="153"/>
                    <a:pt x="100" y="164"/>
                  </a:cubicBezTo>
                  <a:cubicBezTo>
                    <a:pt x="107" y="173"/>
                    <a:pt x="116" y="180"/>
                    <a:pt x="125" y="188"/>
                  </a:cubicBezTo>
                  <a:cubicBezTo>
                    <a:pt x="132" y="194"/>
                    <a:pt x="140" y="199"/>
                    <a:pt x="148" y="204"/>
                  </a:cubicBezTo>
                  <a:cubicBezTo>
                    <a:pt x="130" y="203"/>
                    <a:pt x="117" y="195"/>
                    <a:pt x="105" y="184"/>
                  </a:cubicBezTo>
                  <a:cubicBezTo>
                    <a:pt x="100" y="179"/>
                    <a:pt x="94" y="171"/>
                    <a:pt x="88" y="171"/>
                  </a:cubicBezTo>
                  <a:cubicBezTo>
                    <a:pt x="81" y="170"/>
                    <a:pt x="74" y="177"/>
                    <a:pt x="67" y="181"/>
                  </a:cubicBezTo>
                  <a:cubicBezTo>
                    <a:pt x="65" y="182"/>
                    <a:pt x="63" y="183"/>
                    <a:pt x="61" y="184"/>
                  </a:cubicBezTo>
                  <a:cubicBezTo>
                    <a:pt x="42" y="197"/>
                    <a:pt x="29" y="213"/>
                    <a:pt x="31" y="237"/>
                  </a:cubicBezTo>
                  <a:cubicBezTo>
                    <a:pt x="32" y="264"/>
                    <a:pt x="47" y="283"/>
                    <a:pt x="69" y="296"/>
                  </a:cubicBezTo>
                  <a:cubicBezTo>
                    <a:pt x="82" y="303"/>
                    <a:pt x="95" y="311"/>
                    <a:pt x="108" y="318"/>
                  </a:cubicBezTo>
                  <a:cubicBezTo>
                    <a:pt x="78" y="315"/>
                    <a:pt x="55" y="300"/>
                    <a:pt x="35" y="281"/>
                  </a:cubicBezTo>
                  <a:cubicBezTo>
                    <a:pt x="20" y="289"/>
                    <a:pt x="8" y="309"/>
                    <a:pt x="5" y="329"/>
                  </a:cubicBezTo>
                  <a:cubicBezTo>
                    <a:pt x="0" y="367"/>
                    <a:pt x="18" y="402"/>
                    <a:pt x="52" y="420"/>
                  </a:cubicBezTo>
                  <a:cubicBezTo>
                    <a:pt x="62" y="425"/>
                    <a:pt x="72" y="431"/>
                    <a:pt x="84" y="437"/>
                  </a:cubicBezTo>
                  <a:cubicBezTo>
                    <a:pt x="59" y="442"/>
                    <a:pt x="46" y="424"/>
                    <a:pt x="28" y="416"/>
                  </a:cubicBezTo>
                  <a:cubicBezTo>
                    <a:pt x="19" y="435"/>
                    <a:pt x="19" y="454"/>
                    <a:pt x="25" y="472"/>
                  </a:cubicBezTo>
                  <a:cubicBezTo>
                    <a:pt x="34" y="500"/>
                    <a:pt x="52" y="521"/>
                    <a:pt x="75" y="537"/>
                  </a:cubicBezTo>
                  <a:cubicBezTo>
                    <a:pt x="97" y="552"/>
                    <a:pt x="123" y="563"/>
                    <a:pt x="147" y="576"/>
                  </a:cubicBezTo>
                  <a:cubicBezTo>
                    <a:pt x="151" y="579"/>
                    <a:pt x="156" y="581"/>
                    <a:pt x="160" y="583"/>
                  </a:cubicBezTo>
                  <a:cubicBezTo>
                    <a:pt x="128" y="581"/>
                    <a:pt x="101" y="565"/>
                    <a:pt x="72" y="549"/>
                  </a:cubicBezTo>
                  <a:cubicBezTo>
                    <a:pt x="72" y="557"/>
                    <a:pt x="71" y="564"/>
                    <a:pt x="72" y="570"/>
                  </a:cubicBezTo>
                  <a:cubicBezTo>
                    <a:pt x="74" y="599"/>
                    <a:pt x="89" y="622"/>
                    <a:pt x="109" y="642"/>
                  </a:cubicBezTo>
                  <a:cubicBezTo>
                    <a:pt x="142" y="675"/>
                    <a:pt x="182" y="692"/>
                    <a:pt x="228" y="698"/>
                  </a:cubicBezTo>
                  <a:cubicBezTo>
                    <a:pt x="241" y="700"/>
                    <a:pt x="255" y="702"/>
                    <a:pt x="268" y="704"/>
                  </a:cubicBezTo>
                  <a:cubicBezTo>
                    <a:pt x="268" y="705"/>
                    <a:pt x="268" y="705"/>
                    <a:pt x="268" y="706"/>
                  </a:cubicBezTo>
                  <a:cubicBezTo>
                    <a:pt x="246" y="706"/>
                    <a:pt x="225" y="706"/>
                    <a:pt x="202" y="706"/>
                  </a:cubicBezTo>
                  <a:cubicBezTo>
                    <a:pt x="206" y="712"/>
                    <a:pt x="209" y="719"/>
                    <a:pt x="214" y="725"/>
                  </a:cubicBezTo>
                  <a:cubicBezTo>
                    <a:pt x="224" y="738"/>
                    <a:pt x="233" y="749"/>
                    <a:pt x="252" y="749"/>
                  </a:cubicBezTo>
                  <a:cubicBezTo>
                    <a:pt x="274" y="748"/>
                    <a:pt x="296" y="753"/>
                    <a:pt x="319" y="755"/>
                  </a:cubicBezTo>
                  <a:cubicBezTo>
                    <a:pt x="316" y="756"/>
                    <a:pt x="315" y="757"/>
                    <a:pt x="310" y="760"/>
                  </a:cubicBezTo>
                  <a:cubicBezTo>
                    <a:pt x="323" y="760"/>
                    <a:pt x="333" y="761"/>
                    <a:pt x="343" y="760"/>
                  </a:cubicBezTo>
                  <a:cubicBezTo>
                    <a:pt x="352" y="759"/>
                    <a:pt x="362" y="758"/>
                    <a:pt x="371" y="756"/>
                  </a:cubicBezTo>
                  <a:cubicBezTo>
                    <a:pt x="385" y="752"/>
                    <a:pt x="400" y="748"/>
                    <a:pt x="412" y="736"/>
                  </a:cubicBezTo>
                  <a:cubicBezTo>
                    <a:pt x="412" y="736"/>
                    <a:pt x="412" y="736"/>
                    <a:pt x="412" y="736"/>
                  </a:cubicBezTo>
                  <a:cubicBezTo>
                    <a:pt x="419" y="729"/>
                    <a:pt x="427" y="722"/>
                    <a:pt x="435" y="714"/>
                  </a:cubicBezTo>
                  <a:cubicBezTo>
                    <a:pt x="410" y="717"/>
                    <a:pt x="388" y="720"/>
                    <a:pt x="365" y="722"/>
                  </a:cubicBezTo>
                  <a:cubicBezTo>
                    <a:pt x="367" y="719"/>
                    <a:pt x="369" y="718"/>
                    <a:pt x="371" y="718"/>
                  </a:cubicBezTo>
                  <a:cubicBezTo>
                    <a:pt x="390" y="713"/>
                    <a:pt x="408" y="708"/>
                    <a:pt x="427" y="704"/>
                  </a:cubicBezTo>
                  <a:cubicBezTo>
                    <a:pt x="479" y="692"/>
                    <a:pt x="519" y="665"/>
                    <a:pt x="540" y="613"/>
                  </a:cubicBezTo>
                  <a:cubicBezTo>
                    <a:pt x="547" y="596"/>
                    <a:pt x="552" y="579"/>
                    <a:pt x="553" y="559"/>
                  </a:cubicBezTo>
                  <a:cubicBezTo>
                    <a:pt x="506" y="592"/>
                    <a:pt x="457" y="616"/>
                    <a:pt x="399" y="617"/>
                  </a:cubicBezTo>
                  <a:cubicBezTo>
                    <a:pt x="402" y="615"/>
                    <a:pt x="404" y="614"/>
                    <a:pt x="407" y="613"/>
                  </a:cubicBezTo>
                  <a:cubicBezTo>
                    <a:pt x="419" y="610"/>
                    <a:pt x="432" y="607"/>
                    <a:pt x="444" y="603"/>
                  </a:cubicBezTo>
                  <a:cubicBezTo>
                    <a:pt x="473" y="593"/>
                    <a:pt x="502" y="582"/>
                    <a:pt x="528" y="565"/>
                  </a:cubicBezTo>
                  <a:cubicBezTo>
                    <a:pt x="566" y="540"/>
                    <a:pt x="596" y="509"/>
                    <a:pt x="608" y="464"/>
                  </a:cubicBezTo>
                  <a:cubicBezTo>
                    <a:pt x="614" y="443"/>
                    <a:pt x="613" y="422"/>
                    <a:pt x="607" y="403"/>
                  </a:cubicBezTo>
                  <a:cubicBezTo>
                    <a:pt x="586" y="418"/>
                    <a:pt x="567" y="435"/>
                    <a:pt x="545" y="448"/>
                  </a:cubicBezTo>
                  <a:cubicBezTo>
                    <a:pt x="523" y="462"/>
                    <a:pt x="498" y="468"/>
                    <a:pt x="472" y="468"/>
                  </a:cubicBezTo>
                  <a:cubicBezTo>
                    <a:pt x="481" y="464"/>
                    <a:pt x="490" y="460"/>
                    <a:pt x="499" y="457"/>
                  </a:cubicBezTo>
                  <a:cubicBezTo>
                    <a:pt x="551" y="441"/>
                    <a:pt x="593" y="412"/>
                    <a:pt x="617" y="361"/>
                  </a:cubicBezTo>
                  <a:close/>
                  <a:moveTo>
                    <a:pt x="243" y="489"/>
                  </a:moveTo>
                  <a:cubicBezTo>
                    <a:pt x="236" y="488"/>
                    <a:pt x="230" y="489"/>
                    <a:pt x="223" y="491"/>
                  </a:cubicBezTo>
                  <a:cubicBezTo>
                    <a:pt x="189" y="501"/>
                    <a:pt x="157" y="495"/>
                    <a:pt x="128" y="473"/>
                  </a:cubicBezTo>
                  <a:cubicBezTo>
                    <a:pt x="127" y="473"/>
                    <a:pt x="126" y="472"/>
                    <a:pt x="125" y="471"/>
                  </a:cubicBezTo>
                  <a:cubicBezTo>
                    <a:pt x="119" y="462"/>
                    <a:pt x="113" y="454"/>
                    <a:pt x="102" y="451"/>
                  </a:cubicBezTo>
                  <a:cubicBezTo>
                    <a:pt x="100" y="450"/>
                    <a:pt x="99" y="448"/>
                    <a:pt x="97" y="446"/>
                  </a:cubicBezTo>
                  <a:cubicBezTo>
                    <a:pt x="102" y="446"/>
                    <a:pt x="106" y="446"/>
                    <a:pt x="111" y="446"/>
                  </a:cubicBezTo>
                  <a:cubicBezTo>
                    <a:pt x="112" y="442"/>
                    <a:pt x="112" y="439"/>
                    <a:pt x="113" y="436"/>
                  </a:cubicBezTo>
                  <a:cubicBezTo>
                    <a:pt x="117" y="419"/>
                    <a:pt x="126" y="406"/>
                    <a:pt x="143" y="402"/>
                  </a:cubicBezTo>
                  <a:cubicBezTo>
                    <a:pt x="171" y="395"/>
                    <a:pt x="198" y="399"/>
                    <a:pt x="220" y="418"/>
                  </a:cubicBezTo>
                  <a:cubicBezTo>
                    <a:pt x="237" y="432"/>
                    <a:pt x="244" y="451"/>
                    <a:pt x="239" y="473"/>
                  </a:cubicBezTo>
                  <a:cubicBezTo>
                    <a:pt x="238" y="476"/>
                    <a:pt x="238" y="478"/>
                    <a:pt x="238" y="480"/>
                  </a:cubicBezTo>
                  <a:cubicBezTo>
                    <a:pt x="245" y="481"/>
                    <a:pt x="251" y="483"/>
                    <a:pt x="258" y="484"/>
                  </a:cubicBezTo>
                  <a:cubicBezTo>
                    <a:pt x="258" y="485"/>
                    <a:pt x="258" y="487"/>
                    <a:pt x="258" y="488"/>
                  </a:cubicBezTo>
                  <a:cubicBezTo>
                    <a:pt x="253" y="488"/>
                    <a:pt x="247" y="490"/>
                    <a:pt x="243" y="489"/>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59">
              <a:extLst>
                <a:ext uri="{FF2B5EF4-FFF2-40B4-BE49-F238E27FC236}">
                  <a16:creationId xmlns:a16="http://schemas.microsoft.com/office/drawing/2014/main" id="{F5A9B0BB-6AEF-43A6-8C9E-C2A0E37F838D}"/>
                </a:ext>
              </a:extLst>
            </p:cNvPr>
            <p:cNvSpPr>
              <a:spLocks/>
            </p:cNvSpPr>
            <p:nvPr/>
          </p:nvSpPr>
          <p:spPr bwMode="auto">
            <a:xfrm>
              <a:off x="8708570" y="2763297"/>
              <a:ext cx="301451" cy="251209"/>
            </a:xfrm>
            <a:custGeom>
              <a:avLst/>
              <a:gdLst>
                <a:gd name="T0" fmla="*/ 94 w 94"/>
                <a:gd name="T1" fmla="*/ 78 h 80"/>
                <a:gd name="T2" fmla="*/ 94 w 94"/>
                <a:gd name="T3" fmla="*/ 75 h 80"/>
                <a:gd name="T4" fmla="*/ 39 w 94"/>
                <a:gd name="T5" fmla="*/ 60 h 80"/>
                <a:gd name="T6" fmla="*/ 27 w 94"/>
                <a:gd name="T7" fmla="*/ 45 h 80"/>
                <a:gd name="T8" fmla="*/ 32 w 94"/>
                <a:gd name="T9" fmla="*/ 7 h 80"/>
                <a:gd name="T10" fmla="*/ 35 w 94"/>
                <a:gd name="T11" fmla="*/ 0 h 80"/>
                <a:gd name="T12" fmla="*/ 4 w 94"/>
                <a:gd name="T13" fmla="*/ 25 h 80"/>
                <a:gd name="T14" fmla="*/ 18 w 94"/>
                <a:gd name="T15" fmla="*/ 62 h 80"/>
                <a:gd name="T16" fmla="*/ 69 w 94"/>
                <a:gd name="T17" fmla="*/ 79 h 80"/>
                <a:gd name="T18" fmla="*/ 94 w 94"/>
                <a:gd name="T19"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80">
                  <a:moveTo>
                    <a:pt x="94" y="78"/>
                  </a:moveTo>
                  <a:cubicBezTo>
                    <a:pt x="94" y="77"/>
                    <a:pt x="94" y="76"/>
                    <a:pt x="94" y="75"/>
                  </a:cubicBezTo>
                  <a:cubicBezTo>
                    <a:pt x="74" y="75"/>
                    <a:pt x="56" y="68"/>
                    <a:pt x="39" y="60"/>
                  </a:cubicBezTo>
                  <a:cubicBezTo>
                    <a:pt x="31" y="57"/>
                    <a:pt x="27" y="52"/>
                    <a:pt x="27" y="45"/>
                  </a:cubicBezTo>
                  <a:cubicBezTo>
                    <a:pt x="25" y="32"/>
                    <a:pt x="26" y="19"/>
                    <a:pt x="32" y="7"/>
                  </a:cubicBezTo>
                  <a:cubicBezTo>
                    <a:pt x="34" y="5"/>
                    <a:pt x="34" y="3"/>
                    <a:pt x="35" y="0"/>
                  </a:cubicBezTo>
                  <a:cubicBezTo>
                    <a:pt x="19" y="2"/>
                    <a:pt x="8" y="11"/>
                    <a:pt x="4" y="25"/>
                  </a:cubicBezTo>
                  <a:cubicBezTo>
                    <a:pt x="0" y="39"/>
                    <a:pt x="6" y="54"/>
                    <a:pt x="18" y="62"/>
                  </a:cubicBezTo>
                  <a:cubicBezTo>
                    <a:pt x="34" y="73"/>
                    <a:pt x="51" y="78"/>
                    <a:pt x="69" y="79"/>
                  </a:cubicBezTo>
                  <a:cubicBezTo>
                    <a:pt x="77" y="80"/>
                    <a:pt x="85" y="78"/>
                    <a:pt x="94" y="78"/>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56" name="Oval 60">
            <a:extLst>
              <a:ext uri="{FF2B5EF4-FFF2-40B4-BE49-F238E27FC236}">
                <a16:creationId xmlns:a16="http://schemas.microsoft.com/office/drawing/2014/main" id="{B5AEAC76-B03F-4B8F-9201-4EABF058E6A9}"/>
              </a:ext>
            </a:extLst>
          </p:cNvPr>
          <p:cNvSpPr>
            <a:spLocks noChangeArrowheads="1"/>
          </p:cNvSpPr>
          <p:nvPr/>
        </p:nvSpPr>
        <p:spPr bwMode="auto">
          <a:xfrm>
            <a:off x="9328218" y="1147187"/>
            <a:ext cx="1825450" cy="1817077"/>
          </a:xfrm>
          <a:prstGeom prst="ellipse">
            <a:avLst/>
          </a:prstGeom>
          <a:solidFill>
            <a:srgbClr val="FFFFFF"/>
          </a:solidFill>
          <a:ln w="7938" cap="flat">
            <a:solidFill>
              <a:srgbClr val="FED715"/>
            </a:solidFill>
            <a:prstDash val="solid"/>
            <a:miter lim="800000"/>
            <a:headEnd/>
            <a:tailEnd/>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78" name="Grupo 77">
            <a:extLst>
              <a:ext uri="{FF2B5EF4-FFF2-40B4-BE49-F238E27FC236}">
                <a16:creationId xmlns:a16="http://schemas.microsoft.com/office/drawing/2014/main" id="{45D7776E-497A-E88C-BEAE-E02342B0E039}"/>
              </a:ext>
            </a:extLst>
          </p:cNvPr>
          <p:cNvGrpSpPr/>
          <p:nvPr/>
        </p:nvGrpSpPr>
        <p:grpSpPr>
          <a:xfrm>
            <a:off x="9545933" y="1498879"/>
            <a:ext cx="1390021" cy="1180681"/>
            <a:chOff x="9545933" y="1498879"/>
            <a:chExt cx="1390021" cy="1180681"/>
          </a:xfrm>
        </p:grpSpPr>
        <p:sp>
          <p:nvSpPr>
            <p:cNvPr id="57" name="Freeform 61">
              <a:extLst>
                <a:ext uri="{FF2B5EF4-FFF2-40B4-BE49-F238E27FC236}">
                  <a16:creationId xmlns:a16="http://schemas.microsoft.com/office/drawing/2014/main" id="{E8A02349-2494-4FA5-84FB-672B67C4C216}"/>
                </a:ext>
              </a:extLst>
            </p:cNvPr>
            <p:cNvSpPr>
              <a:spLocks/>
            </p:cNvSpPr>
            <p:nvPr/>
          </p:nvSpPr>
          <p:spPr bwMode="auto">
            <a:xfrm>
              <a:off x="10090218" y="1498879"/>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7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62">
              <a:extLst>
                <a:ext uri="{FF2B5EF4-FFF2-40B4-BE49-F238E27FC236}">
                  <a16:creationId xmlns:a16="http://schemas.microsoft.com/office/drawing/2014/main" id="{65F23D58-ED47-41D4-BCD0-2F4518F42142}"/>
                </a:ext>
              </a:extLst>
            </p:cNvPr>
            <p:cNvSpPr>
              <a:spLocks/>
            </p:cNvSpPr>
            <p:nvPr/>
          </p:nvSpPr>
          <p:spPr bwMode="auto">
            <a:xfrm>
              <a:off x="10165581" y="1741714"/>
              <a:ext cx="259582" cy="267956"/>
            </a:xfrm>
            <a:custGeom>
              <a:avLst/>
              <a:gdLst>
                <a:gd name="T0" fmla="*/ 12 w 31"/>
                <a:gd name="T1" fmla="*/ 32 h 32"/>
                <a:gd name="T2" fmla="*/ 0 w 31"/>
                <a:gd name="T3" fmla="*/ 20 h 32"/>
                <a:gd name="T4" fmla="*/ 4 w 31"/>
                <a:gd name="T5" fmla="*/ 5 h 32"/>
                <a:gd name="T6" fmla="*/ 20 w 31"/>
                <a:gd name="T7" fmla="*/ 0 h 32"/>
                <a:gd name="T8" fmla="*/ 31 w 31"/>
                <a:gd name="T9" fmla="*/ 12 h 32"/>
                <a:gd name="T10" fmla="*/ 27 w 31"/>
                <a:gd name="T11" fmla="*/ 27 h 32"/>
                <a:gd name="T12" fmla="*/ 12 w 31"/>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2" y="32"/>
                  </a:moveTo>
                  <a:lnTo>
                    <a:pt x="0" y="20"/>
                  </a:lnTo>
                  <a:lnTo>
                    <a:pt x="4" y="5"/>
                  </a:lnTo>
                  <a:lnTo>
                    <a:pt x="20" y="0"/>
                  </a:lnTo>
                  <a:lnTo>
                    <a:pt x="31" y="12"/>
                  </a:lnTo>
                  <a:lnTo>
                    <a:pt x="27" y="27"/>
                  </a:lnTo>
                  <a:lnTo>
                    <a:pt x="12" y="32"/>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63">
              <a:extLst>
                <a:ext uri="{FF2B5EF4-FFF2-40B4-BE49-F238E27FC236}">
                  <a16:creationId xmlns:a16="http://schemas.microsoft.com/office/drawing/2014/main" id="{5D5CA59D-8C6C-45E6-AF74-635F7D76FC96}"/>
                </a:ext>
              </a:extLst>
            </p:cNvPr>
            <p:cNvSpPr>
              <a:spLocks/>
            </p:cNvSpPr>
            <p:nvPr/>
          </p:nvSpPr>
          <p:spPr bwMode="auto">
            <a:xfrm>
              <a:off x="10349801" y="1565868"/>
              <a:ext cx="259582" cy="259582"/>
            </a:xfrm>
            <a:custGeom>
              <a:avLst/>
              <a:gdLst>
                <a:gd name="T0" fmla="*/ 11 w 31"/>
                <a:gd name="T1" fmla="*/ 31 h 31"/>
                <a:gd name="T2" fmla="*/ 0 w 31"/>
                <a:gd name="T3" fmla="*/ 19 h 31"/>
                <a:gd name="T4" fmla="*/ 4 w 31"/>
                <a:gd name="T5" fmla="*/ 5 h 31"/>
                <a:gd name="T6" fmla="*/ 19 w 31"/>
                <a:gd name="T7" fmla="*/ 0 h 31"/>
                <a:gd name="T8" fmla="*/ 31 w 31"/>
                <a:gd name="T9" fmla="*/ 11 h 31"/>
                <a:gd name="T10" fmla="*/ 26 w 31"/>
                <a:gd name="T11" fmla="*/ 26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19"/>
                  </a:lnTo>
                  <a:lnTo>
                    <a:pt x="4" y="5"/>
                  </a:lnTo>
                  <a:lnTo>
                    <a:pt x="19" y="0"/>
                  </a:lnTo>
                  <a:lnTo>
                    <a:pt x="31" y="11"/>
                  </a:lnTo>
                  <a:lnTo>
                    <a:pt x="26" y="26"/>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64">
              <a:extLst>
                <a:ext uri="{FF2B5EF4-FFF2-40B4-BE49-F238E27FC236}">
                  <a16:creationId xmlns:a16="http://schemas.microsoft.com/office/drawing/2014/main" id="{AED7F36D-4A6E-43AB-853B-31E6AF478BF7}"/>
                </a:ext>
              </a:extLst>
            </p:cNvPr>
            <p:cNvSpPr>
              <a:spLocks/>
            </p:cNvSpPr>
            <p:nvPr/>
          </p:nvSpPr>
          <p:spPr bwMode="auto">
            <a:xfrm>
              <a:off x="9914372" y="1674725"/>
              <a:ext cx="259582" cy="259582"/>
            </a:xfrm>
            <a:custGeom>
              <a:avLst/>
              <a:gdLst>
                <a:gd name="T0" fmla="*/ 11 w 31"/>
                <a:gd name="T1" fmla="*/ 31 h 31"/>
                <a:gd name="T2" fmla="*/ 0 w 31"/>
                <a:gd name="T3" fmla="*/ 20 h 31"/>
                <a:gd name="T4" fmla="*/ 4 w 31"/>
                <a:gd name="T5" fmla="*/ 5 h 31"/>
                <a:gd name="T6" fmla="*/ 19 w 31"/>
                <a:gd name="T7" fmla="*/ 0 h 31"/>
                <a:gd name="T8" fmla="*/ 31 w 31"/>
                <a:gd name="T9" fmla="*/ 12 h 31"/>
                <a:gd name="T10" fmla="*/ 26 w 31"/>
                <a:gd name="T11" fmla="*/ 27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20"/>
                  </a:lnTo>
                  <a:lnTo>
                    <a:pt x="4" y="5"/>
                  </a:lnTo>
                  <a:lnTo>
                    <a:pt x="19" y="0"/>
                  </a:lnTo>
                  <a:lnTo>
                    <a:pt x="31" y="12"/>
                  </a:lnTo>
                  <a:lnTo>
                    <a:pt x="26" y="27"/>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65">
              <a:extLst>
                <a:ext uri="{FF2B5EF4-FFF2-40B4-BE49-F238E27FC236}">
                  <a16:creationId xmlns:a16="http://schemas.microsoft.com/office/drawing/2014/main" id="{9DCA66E0-5A70-4A51-9443-A0B9A8585A07}"/>
                </a:ext>
              </a:extLst>
            </p:cNvPr>
            <p:cNvSpPr>
              <a:spLocks/>
            </p:cNvSpPr>
            <p:nvPr/>
          </p:nvSpPr>
          <p:spPr bwMode="auto">
            <a:xfrm>
              <a:off x="10416790" y="1808703"/>
              <a:ext cx="267956" cy="259582"/>
            </a:xfrm>
            <a:custGeom>
              <a:avLst/>
              <a:gdLst>
                <a:gd name="T0" fmla="*/ 12 w 32"/>
                <a:gd name="T1" fmla="*/ 31 h 31"/>
                <a:gd name="T2" fmla="*/ 0 w 32"/>
                <a:gd name="T3" fmla="*/ 20 h 31"/>
                <a:gd name="T4" fmla="*/ 4 w 32"/>
                <a:gd name="T5" fmla="*/ 5 h 31"/>
                <a:gd name="T6" fmla="*/ 20 w 32"/>
                <a:gd name="T7" fmla="*/ 0 h 31"/>
                <a:gd name="T8" fmla="*/ 32 w 32"/>
                <a:gd name="T9" fmla="*/ 12 h 31"/>
                <a:gd name="T10" fmla="*/ 27 w 32"/>
                <a:gd name="T11" fmla="*/ 27 h 31"/>
                <a:gd name="T12" fmla="*/ 12 w 3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12" y="31"/>
                  </a:moveTo>
                  <a:lnTo>
                    <a:pt x="0" y="20"/>
                  </a:lnTo>
                  <a:lnTo>
                    <a:pt x="4" y="5"/>
                  </a:lnTo>
                  <a:lnTo>
                    <a:pt x="20" y="0"/>
                  </a:lnTo>
                  <a:lnTo>
                    <a:pt x="32" y="12"/>
                  </a:lnTo>
                  <a:lnTo>
                    <a:pt x="27" y="27"/>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66">
              <a:extLst>
                <a:ext uri="{FF2B5EF4-FFF2-40B4-BE49-F238E27FC236}">
                  <a16:creationId xmlns:a16="http://schemas.microsoft.com/office/drawing/2014/main" id="{900A8BF7-8245-4C5C-884B-7CD35FAF298D}"/>
                </a:ext>
              </a:extLst>
            </p:cNvPr>
            <p:cNvSpPr>
              <a:spLocks/>
            </p:cNvSpPr>
            <p:nvPr/>
          </p:nvSpPr>
          <p:spPr bwMode="auto">
            <a:xfrm>
              <a:off x="10492152" y="2059912"/>
              <a:ext cx="267956" cy="267956"/>
            </a:xfrm>
            <a:custGeom>
              <a:avLst/>
              <a:gdLst>
                <a:gd name="T0" fmla="*/ 12 w 32"/>
                <a:gd name="T1" fmla="*/ 32 h 32"/>
                <a:gd name="T2" fmla="*/ 0 w 32"/>
                <a:gd name="T3" fmla="*/ 20 h 32"/>
                <a:gd name="T4" fmla="*/ 4 w 32"/>
                <a:gd name="T5" fmla="*/ 5 h 32"/>
                <a:gd name="T6" fmla="*/ 20 w 32"/>
                <a:gd name="T7" fmla="*/ 0 h 32"/>
                <a:gd name="T8" fmla="*/ 32 w 32"/>
                <a:gd name="T9" fmla="*/ 12 h 32"/>
                <a:gd name="T10" fmla="*/ 27 w 32"/>
                <a:gd name="T11" fmla="*/ 27 h 32"/>
                <a:gd name="T12" fmla="*/ 12 w 32"/>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2" h="32">
                  <a:moveTo>
                    <a:pt x="12" y="32"/>
                  </a:moveTo>
                  <a:lnTo>
                    <a:pt x="0" y="20"/>
                  </a:lnTo>
                  <a:lnTo>
                    <a:pt x="4" y="5"/>
                  </a:lnTo>
                  <a:lnTo>
                    <a:pt x="20" y="0"/>
                  </a:lnTo>
                  <a:lnTo>
                    <a:pt x="32" y="12"/>
                  </a:lnTo>
                  <a:lnTo>
                    <a:pt x="27" y="27"/>
                  </a:lnTo>
                  <a:lnTo>
                    <a:pt x="12" y="32"/>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67">
              <a:extLst>
                <a:ext uri="{FF2B5EF4-FFF2-40B4-BE49-F238E27FC236}">
                  <a16:creationId xmlns:a16="http://schemas.microsoft.com/office/drawing/2014/main" id="{00425A6B-8325-4A59-9953-40E4B1FE8505}"/>
                </a:ext>
              </a:extLst>
            </p:cNvPr>
            <p:cNvSpPr>
              <a:spLocks/>
            </p:cNvSpPr>
            <p:nvPr/>
          </p:nvSpPr>
          <p:spPr bwMode="auto">
            <a:xfrm>
              <a:off x="10676372" y="1884066"/>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7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4" name="Freeform 68">
              <a:extLst>
                <a:ext uri="{FF2B5EF4-FFF2-40B4-BE49-F238E27FC236}">
                  <a16:creationId xmlns:a16="http://schemas.microsoft.com/office/drawing/2014/main" id="{87839C72-3191-421D-9356-93938324599E}"/>
                </a:ext>
              </a:extLst>
            </p:cNvPr>
            <p:cNvSpPr>
              <a:spLocks/>
            </p:cNvSpPr>
            <p:nvPr/>
          </p:nvSpPr>
          <p:spPr bwMode="auto">
            <a:xfrm>
              <a:off x="10240943" y="1992923"/>
              <a:ext cx="259582" cy="259582"/>
            </a:xfrm>
            <a:custGeom>
              <a:avLst/>
              <a:gdLst>
                <a:gd name="T0" fmla="*/ 11 w 31"/>
                <a:gd name="T1" fmla="*/ 31 h 31"/>
                <a:gd name="T2" fmla="*/ 0 w 31"/>
                <a:gd name="T3" fmla="*/ 19 h 31"/>
                <a:gd name="T4" fmla="*/ 4 w 31"/>
                <a:gd name="T5" fmla="*/ 5 h 31"/>
                <a:gd name="T6" fmla="*/ 19 w 31"/>
                <a:gd name="T7" fmla="*/ 0 h 31"/>
                <a:gd name="T8" fmla="*/ 31 w 31"/>
                <a:gd name="T9" fmla="*/ 11 h 31"/>
                <a:gd name="T10" fmla="*/ 26 w 31"/>
                <a:gd name="T11" fmla="*/ 27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19"/>
                  </a:lnTo>
                  <a:lnTo>
                    <a:pt x="4" y="5"/>
                  </a:lnTo>
                  <a:lnTo>
                    <a:pt x="19" y="0"/>
                  </a:lnTo>
                  <a:lnTo>
                    <a:pt x="31" y="11"/>
                  </a:lnTo>
                  <a:lnTo>
                    <a:pt x="26" y="27"/>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69">
              <a:extLst>
                <a:ext uri="{FF2B5EF4-FFF2-40B4-BE49-F238E27FC236}">
                  <a16:creationId xmlns:a16="http://schemas.microsoft.com/office/drawing/2014/main" id="{DF2471FC-97BC-47EC-A7B2-06CFAAEC6B15}"/>
                </a:ext>
              </a:extLst>
            </p:cNvPr>
            <p:cNvSpPr>
              <a:spLocks/>
            </p:cNvSpPr>
            <p:nvPr/>
          </p:nvSpPr>
          <p:spPr bwMode="auto">
            <a:xfrm>
              <a:off x="9730152" y="1850571"/>
              <a:ext cx="259582" cy="259582"/>
            </a:xfrm>
            <a:custGeom>
              <a:avLst/>
              <a:gdLst>
                <a:gd name="T0" fmla="*/ 11 w 31"/>
                <a:gd name="T1" fmla="*/ 31 h 31"/>
                <a:gd name="T2" fmla="*/ 0 w 31"/>
                <a:gd name="T3" fmla="*/ 20 h 31"/>
                <a:gd name="T4" fmla="*/ 4 w 31"/>
                <a:gd name="T5" fmla="*/ 5 h 31"/>
                <a:gd name="T6" fmla="*/ 19 w 31"/>
                <a:gd name="T7" fmla="*/ 0 h 31"/>
                <a:gd name="T8" fmla="*/ 31 w 31"/>
                <a:gd name="T9" fmla="*/ 12 h 31"/>
                <a:gd name="T10" fmla="*/ 26 w 31"/>
                <a:gd name="T11" fmla="*/ 26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20"/>
                  </a:lnTo>
                  <a:lnTo>
                    <a:pt x="4" y="5"/>
                  </a:lnTo>
                  <a:lnTo>
                    <a:pt x="19" y="0"/>
                  </a:lnTo>
                  <a:lnTo>
                    <a:pt x="31" y="12"/>
                  </a:lnTo>
                  <a:lnTo>
                    <a:pt x="26" y="26"/>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70">
              <a:extLst>
                <a:ext uri="{FF2B5EF4-FFF2-40B4-BE49-F238E27FC236}">
                  <a16:creationId xmlns:a16="http://schemas.microsoft.com/office/drawing/2014/main" id="{7F878AF4-0F5B-4A1B-81ED-1301F420053B}"/>
                </a:ext>
              </a:extLst>
            </p:cNvPr>
            <p:cNvSpPr>
              <a:spLocks/>
            </p:cNvSpPr>
            <p:nvPr/>
          </p:nvSpPr>
          <p:spPr bwMode="auto">
            <a:xfrm>
              <a:off x="9805515" y="2101780"/>
              <a:ext cx="259582" cy="259582"/>
            </a:xfrm>
            <a:custGeom>
              <a:avLst/>
              <a:gdLst>
                <a:gd name="T0" fmla="*/ 11 w 31"/>
                <a:gd name="T1" fmla="*/ 31 h 31"/>
                <a:gd name="T2" fmla="*/ 0 w 31"/>
                <a:gd name="T3" fmla="*/ 19 h 31"/>
                <a:gd name="T4" fmla="*/ 3 w 31"/>
                <a:gd name="T5" fmla="*/ 5 h 31"/>
                <a:gd name="T6" fmla="*/ 19 w 31"/>
                <a:gd name="T7" fmla="*/ 0 h 31"/>
                <a:gd name="T8" fmla="*/ 31 w 31"/>
                <a:gd name="T9" fmla="*/ 12 h 31"/>
                <a:gd name="T10" fmla="*/ 26 w 31"/>
                <a:gd name="T11" fmla="*/ 27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19"/>
                  </a:lnTo>
                  <a:lnTo>
                    <a:pt x="3" y="5"/>
                  </a:lnTo>
                  <a:lnTo>
                    <a:pt x="19" y="0"/>
                  </a:lnTo>
                  <a:lnTo>
                    <a:pt x="31" y="12"/>
                  </a:lnTo>
                  <a:lnTo>
                    <a:pt x="26" y="27"/>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71">
              <a:extLst>
                <a:ext uri="{FF2B5EF4-FFF2-40B4-BE49-F238E27FC236}">
                  <a16:creationId xmlns:a16="http://schemas.microsoft.com/office/drawing/2014/main" id="{CAF0A23E-DEB3-435A-A8D3-CFF8201E0669}"/>
                </a:ext>
              </a:extLst>
            </p:cNvPr>
            <p:cNvSpPr>
              <a:spLocks/>
            </p:cNvSpPr>
            <p:nvPr/>
          </p:nvSpPr>
          <p:spPr bwMode="auto">
            <a:xfrm>
              <a:off x="9981361" y="1917560"/>
              <a:ext cx="259582" cy="259582"/>
            </a:xfrm>
            <a:custGeom>
              <a:avLst/>
              <a:gdLst>
                <a:gd name="T0" fmla="*/ 12 w 31"/>
                <a:gd name="T1" fmla="*/ 31 h 31"/>
                <a:gd name="T2" fmla="*/ 0 w 31"/>
                <a:gd name="T3" fmla="*/ 20 h 31"/>
                <a:gd name="T4" fmla="*/ 4 w 31"/>
                <a:gd name="T5" fmla="*/ 5 h 31"/>
                <a:gd name="T6" fmla="*/ 20 w 31"/>
                <a:gd name="T7" fmla="*/ 0 h 31"/>
                <a:gd name="T8" fmla="*/ 31 w 31"/>
                <a:gd name="T9" fmla="*/ 12 h 31"/>
                <a:gd name="T10" fmla="*/ 27 w 31"/>
                <a:gd name="T11" fmla="*/ 27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20"/>
                  </a:lnTo>
                  <a:lnTo>
                    <a:pt x="4" y="5"/>
                  </a:lnTo>
                  <a:lnTo>
                    <a:pt x="20" y="0"/>
                  </a:lnTo>
                  <a:lnTo>
                    <a:pt x="31" y="12"/>
                  </a:lnTo>
                  <a:lnTo>
                    <a:pt x="27" y="27"/>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72">
              <a:extLst>
                <a:ext uri="{FF2B5EF4-FFF2-40B4-BE49-F238E27FC236}">
                  <a16:creationId xmlns:a16="http://schemas.microsoft.com/office/drawing/2014/main" id="{55819EA4-EDBD-4D3E-9014-ABFACDFBB630}"/>
                </a:ext>
              </a:extLst>
            </p:cNvPr>
            <p:cNvSpPr>
              <a:spLocks/>
            </p:cNvSpPr>
            <p:nvPr/>
          </p:nvSpPr>
          <p:spPr bwMode="auto">
            <a:xfrm>
              <a:off x="9545933" y="2034791"/>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7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73">
              <a:extLst>
                <a:ext uri="{FF2B5EF4-FFF2-40B4-BE49-F238E27FC236}">
                  <a16:creationId xmlns:a16="http://schemas.microsoft.com/office/drawing/2014/main" id="{B8DB30D5-B00E-4F60-82CB-6AC3D8FD5677}"/>
                </a:ext>
              </a:extLst>
            </p:cNvPr>
            <p:cNvSpPr>
              <a:spLocks/>
            </p:cNvSpPr>
            <p:nvPr/>
          </p:nvSpPr>
          <p:spPr bwMode="auto">
            <a:xfrm>
              <a:off x="10056724" y="2168769"/>
              <a:ext cx="259582" cy="259582"/>
            </a:xfrm>
            <a:custGeom>
              <a:avLst/>
              <a:gdLst>
                <a:gd name="T0" fmla="*/ 11 w 31"/>
                <a:gd name="T1" fmla="*/ 31 h 31"/>
                <a:gd name="T2" fmla="*/ 0 w 31"/>
                <a:gd name="T3" fmla="*/ 20 h 31"/>
                <a:gd name="T4" fmla="*/ 4 w 31"/>
                <a:gd name="T5" fmla="*/ 5 h 31"/>
                <a:gd name="T6" fmla="*/ 19 w 31"/>
                <a:gd name="T7" fmla="*/ 0 h 31"/>
                <a:gd name="T8" fmla="*/ 31 w 31"/>
                <a:gd name="T9" fmla="*/ 12 h 31"/>
                <a:gd name="T10" fmla="*/ 26 w 31"/>
                <a:gd name="T11" fmla="*/ 26 h 31"/>
                <a:gd name="T12" fmla="*/ 11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1" y="31"/>
                  </a:moveTo>
                  <a:lnTo>
                    <a:pt x="0" y="20"/>
                  </a:lnTo>
                  <a:lnTo>
                    <a:pt x="4" y="5"/>
                  </a:lnTo>
                  <a:lnTo>
                    <a:pt x="19" y="0"/>
                  </a:lnTo>
                  <a:lnTo>
                    <a:pt x="31" y="12"/>
                  </a:lnTo>
                  <a:lnTo>
                    <a:pt x="26" y="26"/>
                  </a:lnTo>
                  <a:lnTo>
                    <a:pt x="11"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74">
              <a:extLst>
                <a:ext uri="{FF2B5EF4-FFF2-40B4-BE49-F238E27FC236}">
                  <a16:creationId xmlns:a16="http://schemas.microsoft.com/office/drawing/2014/main" id="{CADC09B6-169D-4FD5-A56D-DEB0D51EDF6C}"/>
                </a:ext>
              </a:extLst>
            </p:cNvPr>
            <p:cNvSpPr>
              <a:spLocks/>
            </p:cNvSpPr>
            <p:nvPr/>
          </p:nvSpPr>
          <p:spPr bwMode="auto">
            <a:xfrm>
              <a:off x="10132086" y="2419978"/>
              <a:ext cx="259582" cy="259582"/>
            </a:xfrm>
            <a:custGeom>
              <a:avLst/>
              <a:gdLst>
                <a:gd name="T0" fmla="*/ 12 w 31"/>
                <a:gd name="T1" fmla="*/ 31 h 31"/>
                <a:gd name="T2" fmla="*/ 0 w 31"/>
                <a:gd name="T3" fmla="*/ 19 h 31"/>
                <a:gd name="T4" fmla="*/ 4 w 31"/>
                <a:gd name="T5" fmla="*/ 4 h 31"/>
                <a:gd name="T6" fmla="*/ 20 w 31"/>
                <a:gd name="T7" fmla="*/ 0 h 31"/>
                <a:gd name="T8" fmla="*/ 31 w 31"/>
                <a:gd name="T9" fmla="*/ 11 h 31"/>
                <a:gd name="T10" fmla="*/ 26 w 31"/>
                <a:gd name="T11" fmla="*/ 26 h 31"/>
                <a:gd name="T12" fmla="*/ 12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12" y="31"/>
                  </a:moveTo>
                  <a:lnTo>
                    <a:pt x="0" y="19"/>
                  </a:lnTo>
                  <a:lnTo>
                    <a:pt x="4" y="4"/>
                  </a:lnTo>
                  <a:lnTo>
                    <a:pt x="20" y="0"/>
                  </a:lnTo>
                  <a:lnTo>
                    <a:pt x="31" y="11"/>
                  </a:lnTo>
                  <a:lnTo>
                    <a:pt x="26"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75">
              <a:extLst>
                <a:ext uri="{FF2B5EF4-FFF2-40B4-BE49-F238E27FC236}">
                  <a16:creationId xmlns:a16="http://schemas.microsoft.com/office/drawing/2014/main" id="{D1CEDB9C-4202-4EC8-B3BE-D71BB4089ECB}"/>
                </a:ext>
              </a:extLst>
            </p:cNvPr>
            <p:cNvSpPr>
              <a:spLocks/>
            </p:cNvSpPr>
            <p:nvPr/>
          </p:nvSpPr>
          <p:spPr bwMode="auto">
            <a:xfrm>
              <a:off x="10307932" y="2235758"/>
              <a:ext cx="267956" cy="259582"/>
            </a:xfrm>
            <a:custGeom>
              <a:avLst/>
              <a:gdLst>
                <a:gd name="T0" fmla="*/ 12 w 32"/>
                <a:gd name="T1" fmla="*/ 31 h 31"/>
                <a:gd name="T2" fmla="*/ 0 w 32"/>
                <a:gd name="T3" fmla="*/ 20 h 31"/>
                <a:gd name="T4" fmla="*/ 4 w 32"/>
                <a:gd name="T5" fmla="*/ 5 h 31"/>
                <a:gd name="T6" fmla="*/ 20 w 32"/>
                <a:gd name="T7" fmla="*/ 0 h 31"/>
                <a:gd name="T8" fmla="*/ 32 w 32"/>
                <a:gd name="T9" fmla="*/ 12 h 31"/>
                <a:gd name="T10" fmla="*/ 27 w 32"/>
                <a:gd name="T11" fmla="*/ 27 h 31"/>
                <a:gd name="T12" fmla="*/ 12 w 3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12" y="31"/>
                  </a:moveTo>
                  <a:lnTo>
                    <a:pt x="0" y="20"/>
                  </a:lnTo>
                  <a:lnTo>
                    <a:pt x="4" y="5"/>
                  </a:lnTo>
                  <a:lnTo>
                    <a:pt x="20" y="0"/>
                  </a:lnTo>
                  <a:lnTo>
                    <a:pt x="32" y="12"/>
                  </a:lnTo>
                  <a:lnTo>
                    <a:pt x="27" y="27"/>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76">
              <a:extLst>
                <a:ext uri="{FF2B5EF4-FFF2-40B4-BE49-F238E27FC236}">
                  <a16:creationId xmlns:a16="http://schemas.microsoft.com/office/drawing/2014/main" id="{DA0CB879-926A-43CF-8E47-7FAB33242BC0}"/>
                </a:ext>
              </a:extLst>
            </p:cNvPr>
            <p:cNvSpPr>
              <a:spLocks/>
            </p:cNvSpPr>
            <p:nvPr/>
          </p:nvSpPr>
          <p:spPr bwMode="auto">
            <a:xfrm>
              <a:off x="9872504" y="2352989"/>
              <a:ext cx="267956" cy="259582"/>
            </a:xfrm>
            <a:custGeom>
              <a:avLst/>
              <a:gdLst>
                <a:gd name="T0" fmla="*/ 12 w 32"/>
                <a:gd name="T1" fmla="*/ 31 h 31"/>
                <a:gd name="T2" fmla="*/ 0 w 32"/>
                <a:gd name="T3" fmla="*/ 19 h 31"/>
                <a:gd name="T4" fmla="*/ 4 w 32"/>
                <a:gd name="T5" fmla="*/ 4 h 31"/>
                <a:gd name="T6" fmla="*/ 20 w 32"/>
                <a:gd name="T7" fmla="*/ 0 h 31"/>
                <a:gd name="T8" fmla="*/ 32 w 32"/>
                <a:gd name="T9" fmla="*/ 11 h 31"/>
                <a:gd name="T10" fmla="*/ 27 w 32"/>
                <a:gd name="T11" fmla="*/ 26 h 31"/>
                <a:gd name="T12" fmla="*/ 12 w 32"/>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2" h="31">
                  <a:moveTo>
                    <a:pt x="12" y="31"/>
                  </a:moveTo>
                  <a:lnTo>
                    <a:pt x="0" y="19"/>
                  </a:lnTo>
                  <a:lnTo>
                    <a:pt x="4" y="4"/>
                  </a:lnTo>
                  <a:lnTo>
                    <a:pt x="20" y="0"/>
                  </a:lnTo>
                  <a:lnTo>
                    <a:pt x="32" y="11"/>
                  </a:lnTo>
                  <a:lnTo>
                    <a:pt x="27" y="26"/>
                  </a:lnTo>
                  <a:lnTo>
                    <a:pt x="12" y="31"/>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73" name="Group 36">
            <a:extLst>
              <a:ext uri="{FF2B5EF4-FFF2-40B4-BE49-F238E27FC236}">
                <a16:creationId xmlns:a16="http://schemas.microsoft.com/office/drawing/2014/main" id="{1F8BDC27-8803-4D00-834D-A0452A25259E}"/>
              </a:ext>
            </a:extLst>
          </p:cNvPr>
          <p:cNvGrpSpPr/>
          <p:nvPr/>
        </p:nvGrpSpPr>
        <p:grpSpPr>
          <a:xfrm>
            <a:off x="3578190" y="4794092"/>
            <a:ext cx="5377402" cy="833593"/>
            <a:chOff x="6210998" y="1433695"/>
            <a:chExt cx="2931973" cy="833593"/>
          </a:xfrm>
        </p:grpSpPr>
        <p:sp>
          <p:nvSpPr>
            <p:cNvPr id="74" name="TextBox 37">
              <a:extLst>
                <a:ext uri="{FF2B5EF4-FFF2-40B4-BE49-F238E27FC236}">
                  <a16:creationId xmlns:a16="http://schemas.microsoft.com/office/drawing/2014/main" id="{193166C2-42A0-4C83-9800-900DA11E6A19}"/>
                </a:ext>
              </a:extLst>
            </p:cNvPr>
            <p:cNvSpPr txBox="1"/>
            <p:nvPr/>
          </p:nvSpPr>
          <p:spPr>
            <a:xfrm>
              <a:off x="6210998" y="1433695"/>
              <a:ext cx="2931973" cy="338554"/>
            </a:xfrm>
            <a:prstGeom prst="rect">
              <a:avLst/>
            </a:prstGeom>
            <a:noFill/>
          </p:spPr>
          <p:txBody>
            <a:bodyPr wrap="square" rtlCol="0">
              <a:spAutoFit/>
            </a:bodyPr>
            <a:lstStyle/>
            <a:p>
              <a:pPr algn="r" rtl="1"/>
              <a:r>
                <a:rPr lang="fa-IR" altLang="ko-KR" sz="1600" b="1" dirty="0">
                  <a:cs typeface="B Nazanin" panose="00000400000000000000" pitchFamily="2" charset="-78"/>
                </a:rPr>
                <a:t>متن شما در اینجا</a:t>
              </a:r>
              <a:endParaRPr lang="ko-KR" altLang="en-US" sz="1600" b="1" dirty="0">
                <a:cs typeface="B Nazanin" panose="00000400000000000000" pitchFamily="2" charset="-78"/>
              </a:endParaRPr>
            </a:p>
          </p:txBody>
        </p:sp>
        <p:sp>
          <p:nvSpPr>
            <p:cNvPr id="75" name="TextBox 38">
              <a:extLst>
                <a:ext uri="{FF2B5EF4-FFF2-40B4-BE49-F238E27FC236}">
                  <a16:creationId xmlns:a16="http://schemas.microsoft.com/office/drawing/2014/main" id="{3A9D67E6-4392-4A05-BD13-75E7AEFB447A}"/>
                </a:ext>
              </a:extLst>
            </p:cNvPr>
            <p:cNvSpPr txBox="1"/>
            <p:nvPr/>
          </p:nvSpPr>
          <p:spPr>
            <a:xfrm>
              <a:off x="6210998" y="1682513"/>
              <a:ext cx="2931973" cy="584775"/>
            </a:xfrm>
            <a:prstGeom prst="rect">
              <a:avLst/>
            </a:prstGeom>
            <a:noFill/>
          </p:spPr>
          <p:txBody>
            <a:bodyPr wrap="square" rtlCol="0">
              <a:spAutoFit/>
            </a:bodyPr>
            <a:lstStyle/>
            <a:p>
              <a:pPr algn="r" rtl="1"/>
              <a:r>
                <a:rPr lang="fa-IR" altLang="ko-KR" sz="16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600" dirty="0">
                <a:cs typeface="B Nazanin" panose="00000400000000000000" pitchFamily="2" charset="-78"/>
              </a:endParaRPr>
            </a:p>
          </p:txBody>
        </p:sp>
      </p:grpSp>
    </p:spTree>
    <p:extLst>
      <p:ext uri="{BB962C8B-B14F-4D97-AF65-F5344CB8AC3E}">
        <p14:creationId xmlns:p14="http://schemas.microsoft.com/office/powerpoint/2010/main" val="1358949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B13B965-9CE2-B618-C726-6C539F9100B5}"/>
              </a:ext>
            </a:extLst>
          </p:cNvPr>
          <p:cNvSpPr>
            <a:spLocks noGrp="1"/>
          </p:cNvSpPr>
          <p:nvPr>
            <p:ph type="body" sz="quarter" idx="10"/>
          </p:nvPr>
        </p:nvSpPr>
        <p:spPr/>
        <p:txBody>
          <a:bodyPr/>
          <a:lstStyle/>
          <a:p>
            <a:pPr algn="r" rtl="1"/>
            <a:endParaRPr lang="en-US" dirty="0">
              <a:cs typeface="B Nazanin" panose="00000400000000000000" pitchFamily="2" charset="-78"/>
            </a:endParaRPr>
          </a:p>
        </p:txBody>
      </p:sp>
      <p:pic>
        <p:nvPicPr>
          <p:cNvPr id="6" name="Picture Placeholder 5">
            <a:extLst>
              <a:ext uri="{FF2B5EF4-FFF2-40B4-BE49-F238E27FC236}">
                <a16:creationId xmlns:a16="http://schemas.microsoft.com/office/drawing/2014/main" id="{7F5AF73F-6723-4F0E-8E6F-944A49FBE3A1}"/>
              </a:ext>
            </a:extLst>
          </p:cNvPr>
          <p:cNvPicPr>
            <a:picLocks noGrp="1" noChangeAspect="1"/>
          </p:cNvPicPr>
          <p:nvPr>
            <p:ph type="pic" sz="quarter" idx="4294967295"/>
          </p:nvPr>
        </p:nvPicPr>
        <p:blipFill>
          <a:blip r:embed="rId2" cstate="print">
            <a:extLst>
              <a:ext uri="{28A0092B-C50C-407E-A947-70E740481C1C}">
                <a14:useLocalDpi xmlns:a14="http://schemas.microsoft.com/office/drawing/2010/main" val="0"/>
              </a:ext>
            </a:extLst>
          </a:blip>
          <a:srcRect/>
          <a:stretch/>
        </p:blipFill>
        <p:spPr>
          <a:xfrm>
            <a:off x="0" y="0"/>
            <a:ext cx="4872038" cy="6858000"/>
          </a:xfrm>
          <a:custGeom>
            <a:avLst/>
            <a:gdLst>
              <a:gd name="connsiteX0" fmla="*/ 0 w 7638869"/>
              <a:gd name="connsiteY0" fmla="*/ 0 h 6858000"/>
              <a:gd name="connsiteX1" fmla="*/ 7638869 w 7638869"/>
              <a:gd name="connsiteY1" fmla="*/ 0 h 6858000"/>
              <a:gd name="connsiteX2" fmla="*/ 3305074 w 7638869"/>
              <a:gd name="connsiteY2" fmla="*/ 6858000 h 6858000"/>
              <a:gd name="connsiteX3" fmla="*/ 3296635 w 7638869"/>
              <a:gd name="connsiteY3" fmla="*/ 6858000 h 6858000"/>
              <a:gd name="connsiteX4" fmla="*/ 0 w 7638869"/>
              <a:gd name="connsiteY4" fmla="*/ 15903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38869" h="6858000">
                <a:moveTo>
                  <a:pt x="0" y="0"/>
                </a:moveTo>
                <a:lnTo>
                  <a:pt x="7638869" y="0"/>
                </a:lnTo>
                <a:lnTo>
                  <a:pt x="3305074" y="6858000"/>
                </a:lnTo>
                <a:lnTo>
                  <a:pt x="3296635" y="6858000"/>
                </a:lnTo>
                <a:lnTo>
                  <a:pt x="0" y="1590300"/>
                </a:lnTo>
                <a:close/>
              </a:path>
            </a:pathLst>
          </a:custGeom>
        </p:spPr>
      </p:pic>
      <p:sp>
        <p:nvSpPr>
          <p:cNvPr id="7" name="TextBox 6">
            <a:extLst>
              <a:ext uri="{FF2B5EF4-FFF2-40B4-BE49-F238E27FC236}">
                <a16:creationId xmlns:a16="http://schemas.microsoft.com/office/drawing/2014/main" id="{6B7133B1-0C76-4D30-B22E-746B8D97D173}"/>
              </a:ext>
            </a:extLst>
          </p:cNvPr>
          <p:cNvSpPr txBox="1"/>
          <p:nvPr/>
        </p:nvSpPr>
        <p:spPr>
          <a:xfrm>
            <a:off x="162038" y="150814"/>
            <a:ext cx="4547962" cy="584775"/>
          </a:xfrm>
          <a:prstGeom prst="rect">
            <a:avLst/>
          </a:prstGeom>
          <a:noFill/>
        </p:spPr>
        <p:txBody>
          <a:bodyPr wrap="square" rtlCol="0">
            <a:spAutoFit/>
          </a:bodyPr>
          <a:lstStyle/>
          <a:p>
            <a:pPr algn="ctr" rtl="1"/>
            <a:r>
              <a:rPr lang="fa-IR" sz="3200" dirty="0">
                <a:solidFill>
                  <a:schemeClr val="bg1"/>
                </a:solidFill>
                <a:latin typeface="Georgia" panose="02040502050405020303" pitchFamily="18" charset="0"/>
                <a:cs typeface="B Nazanin" panose="00000400000000000000" pitchFamily="2" charset="-78"/>
              </a:rPr>
              <a:t>الگوی ارائه تشخیص</a:t>
            </a:r>
            <a:endParaRPr lang="en-IN" sz="3200" b="0" i="0" dirty="0">
              <a:solidFill>
                <a:schemeClr val="bg1"/>
              </a:solidFill>
              <a:effectLst/>
              <a:latin typeface="Georgia" panose="02040502050405020303" pitchFamily="18" charset="0"/>
              <a:cs typeface="B Nazanin" panose="00000400000000000000" pitchFamily="2" charset="-78"/>
            </a:endParaRPr>
          </a:p>
        </p:txBody>
      </p:sp>
      <p:sp>
        <p:nvSpPr>
          <p:cNvPr id="41" name="Rectangle 40">
            <a:extLst>
              <a:ext uri="{FF2B5EF4-FFF2-40B4-BE49-F238E27FC236}">
                <a16:creationId xmlns:a16="http://schemas.microsoft.com/office/drawing/2014/main" id="{D8A78608-3BED-455E-873F-2C1198619F9C}"/>
              </a:ext>
            </a:extLst>
          </p:cNvPr>
          <p:cNvSpPr/>
          <p:nvPr/>
        </p:nvSpPr>
        <p:spPr>
          <a:xfrm>
            <a:off x="4872038" y="453036"/>
            <a:ext cx="7319962" cy="5951929"/>
          </a:xfrm>
          <a:prstGeom prst="rect">
            <a:avLst/>
          </a:prstGeom>
          <a:solidFill>
            <a:schemeClr val="accent4">
              <a:lumMod val="60000"/>
              <a:lumOff val="40000"/>
            </a:schemeClr>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a:solidFill>
                <a:schemeClr val="tx1"/>
              </a:solidFill>
              <a:cs typeface="B Nazanin" panose="00000400000000000000" pitchFamily="2" charset="-78"/>
            </a:endParaRPr>
          </a:p>
        </p:txBody>
      </p:sp>
      <p:grpSp>
        <p:nvGrpSpPr>
          <p:cNvPr id="40" name="Group 39">
            <a:extLst>
              <a:ext uri="{FF2B5EF4-FFF2-40B4-BE49-F238E27FC236}">
                <a16:creationId xmlns:a16="http://schemas.microsoft.com/office/drawing/2014/main" id="{6E581EB5-4674-420E-8EE3-A5956B37291D}"/>
              </a:ext>
            </a:extLst>
          </p:cNvPr>
          <p:cNvGrpSpPr/>
          <p:nvPr/>
        </p:nvGrpSpPr>
        <p:grpSpPr>
          <a:xfrm>
            <a:off x="5257841" y="1013687"/>
            <a:ext cx="6548356" cy="5187647"/>
            <a:chOff x="5196169" y="1355319"/>
            <a:chExt cx="6548356" cy="5187647"/>
          </a:xfrm>
        </p:grpSpPr>
        <p:grpSp>
          <p:nvGrpSpPr>
            <p:cNvPr id="39" name="Group 38">
              <a:extLst>
                <a:ext uri="{FF2B5EF4-FFF2-40B4-BE49-F238E27FC236}">
                  <a16:creationId xmlns:a16="http://schemas.microsoft.com/office/drawing/2014/main" id="{BCDB2B8B-EFF9-4065-94EF-B9ACF5F2B449}"/>
                </a:ext>
              </a:extLst>
            </p:cNvPr>
            <p:cNvGrpSpPr/>
            <p:nvPr/>
          </p:nvGrpSpPr>
          <p:grpSpPr>
            <a:xfrm>
              <a:off x="5196170" y="1355319"/>
              <a:ext cx="6548355" cy="1040285"/>
              <a:chOff x="5196170" y="1355319"/>
              <a:chExt cx="6548355" cy="1040285"/>
            </a:xfrm>
          </p:grpSpPr>
          <p:grpSp>
            <p:nvGrpSpPr>
              <p:cNvPr id="28" name="Group 27">
                <a:extLst>
                  <a:ext uri="{FF2B5EF4-FFF2-40B4-BE49-F238E27FC236}">
                    <a16:creationId xmlns:a16="http://schemas.microsoft.com/office/drawing/2014/main" id="{7C001A83-3DA1-4EE8-B48A-DAD18102A6D2}"/>
                  </a:ext>
                </a:extLst>
              </p:cNvPr>
              <p:cNvGrpSpPr/>
              <p:nvPr/>
            </p:nvGrpSpPr>
            <p:grpSpPr>
              <a:xfrm>
                <a:off x="5196170" y="1355319"/>
                <a:ext cx="3224868" cy="1040285"/>
                <a:chOff x="5196170" y="1355319"/>
                <a:chExt cx="3224868" cy="1040285"/>
              </a:xfrm>
            </p:grpSpPr>
            <p:sp>
              <p:nvSpPr>
                <p:cNvPr id="8" name="TextBox 7">
                  <a:extLst>
                    <a:ext uri="{FF2B5EF4-FFF2-40B4-BE49-F238E27FC236}">
                      <a16:creationId xmlns:a16="http://schemas.microsoft.com/office/drawing/2014/main" id="{C81F437F-F99F-4C87-BECD-EDAB1F851C76}"/>
                    </a:ext>
                  </a:extLst>
                </p:cNvPr>
                <p:cNvSpPr txBox="1"/>
                <p:nvPr/>
              </p:nvSpPr>
              <p:spPr>
                <a:xfrm>
                  <a:off x="5841733" y="1355319"/>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بالینی</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16" name="TextBox 15">
                  <a:extLst>
                    <a:ext uri="{FF2B5EF4-FFF2-40B4-BE49-F238E27FC236}">
                      <a16:creationId xmlns:a16="http://schemas.microsoft.com/office/drawing/2014/main" id="{2E535C0A-6518-4A8E-BB27-D07033ADA518}"/>
                    </a:ext>
                  </a:extLst>
                </p:cNvPr>
                <p:cNvSpPr txBox="1"/>
                <p:nvPr/>
              </p:nvSpPr>
              <p:spPr>
                <a:xfrm>
                  <a:off x="5196170" y="1466119"/>
                  <a:ext cx="546945"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01</a:t>
                  </a:r>
                  <a:endParaRPr lang="en-IN" sz="2400" dirty="0">
                    <a:cs typeface="B Nazanin" panose="00000400000000000000" pitchFamily="2" charset="-78"/>
                  </a:endParaRPr>
                </a:p>
              </p:txBody>
            </p:sp>
          </p:grpSp>
          <p:grpSp>
            <p:nvGrpSpPr>
              <p:cNvPr id="32" name="Group 31">
                <a:extLst>
                  <a:ext uri="{FF2B5EF4-FFF2-40B4-BE49-F238E27FC236}">
                    <a16:creationId xmlns:a16="http://schemas.microsoft.com/office/drawing/2014/main" id="{427ED13A-3D8E-428B-B777-FF35393C5514}"/>
                  </a:ext>
                </a:extLst>
              </p:cNvPr>
              <p:cNvGrpSpPr/>
              <p:nvPr/>
            </p:nvGrpSpPr>
            <p:grpSpPr>
              <a:xfrm>
                <a:off x="8559412" y="1355319"/>
                <a:ext cx="3185113" cy="1040285"/>
                <a:chOff x="8559412" y="1355319"/>
                <a:chExt cx="3185113" cy="1040285"/>
              </a:xfrm>
            </p:grpSpPr>
            <p:sp>
              <p:nvSpPr>
                <p:cNvPr id="12" name="TextBox 11">
                  <a:extLst>
                    <a:ext uri="{FF2B5EF4-FFF2-40B4-BE49-F238E27FC236}">
                      <a16:creationId xmlns:a16="http://schemas.microsoft.com/office/drawing/2014/main" id="{E4992ED1-F4D5-4A0A-8895-38B08C823A5E}"/>
                    </a:ext>
                  </a:extLst>
                </p:cNvPr>
                <p:cNvSpPr txBox="1"/>
                <p:nvPr/>
              </p:nvSpPr>
              <p:spPr>
                <a:xfrm>
                  <a:off x="9165220" y="1355319"/>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طرد</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24" name="TextBox 23">
                  <a:extLst>
                    <a:ext uri="{FF2B5EF4-FFF2-40B4-BE49-F238E27FC236}">
                      <a16:creationId xmlns:a16="http://schemas.microsoft.com/office/drawing/2014/main" id="{DF491F9F-D6D7-4F56-B3DF-67AC8F1CE7F6}"/>
                    </a:ext>
                  </a:extLst>
                </p:cNvPr>
                <p:cNvSpPr txBox="1"/>
                <p:nvPr/>
              </p:nvSpPr>
              <p:spPr>
                <a:xfrm>
                  <a:off x="8559412" y="1466119"/>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05</a:t>
                  </a:r>
                  <a:endParaRPr lang="en-IN" sz="2400" dirty="0">
                    <a:cs typeface="B Nazanin" panose="00000400000000000000" pitchFamily="2" charset="-78"/>
                  </a:endParaRPr>
                </a:p>
              </p:txBody>
            </p:sp>
          </p:grpSp>
        </p:grpSp>
        <p:grpSp>
          <p:nvGrpSpPr>
            <p:cNvPr id="38" name="Group 37">
              <a:extLst>
                <a:ext uri="{FF2B5EF4-FFF2-40B4-BE49-F238E27FC236}">
                  <a16:creationId xmlns:a16="http://schemas.microsoft.com/office/drawing/2014/main" id="{C03D3117-9B43-4A15-AE44-BFD910EAC58E}"/>
                </a:ext>
              </a:extLst>
            </p:cNvPr>
            <p:cNvGrpSpPr/>
            <p:nvPr/>
          </p:nvGrpSpPr>
          <p:grpSpPr>
            <a:xfrm>
              <a:off x="5196169" y="2737773"/>
              <a:ext cx="6548356" cy="1040285"/>
              <a:chOff x="5196169" y="2678685"/>
              <a:chExt cx="6548356" cy="1040285"/>
            </a:xfrm>
          </p:grpSpPr>
          <p:grpSp>
            <p:nvGrpSpPr>
              <p:cNvPr id="29" name="Group 28">
                <a:extLst>
                  <a:ext uri="{FF2B5EF4-FFF2-40B4-BE49-F238E27FC236}">
                    <a16:creationId xmlns:a16="http://schemas.microsoft.com/office/drawing/2014/main" id="{96818ECD-10E1-4114-B897-5BCE3F35ED87}"/>
                  </a:ext>
                </a:extLst>
              </p:cNvPr>
              <p:cNvGrpSpPr/>
              <p:nvPr/>
            </p:nvGrpSpPr>
            <p:grpSpPr>
              <a:xfrm>
                <a:off x="5196169" y="2678685"/>
                <a:ext cx="3224869" cy="1040285"/>
                <a:chOff x="5196169" y="2678685"/>
                <a:chExt cx="3224869" cy="1040285"/>
              </a:xfrm>
            </p:grpSpPr>
            <p:sp>
              <p:nvSpPr>
                <p:cNvPr id="9" name="TextBox 8">
                  <a:extLst>
                    <a:ext uri="{FF2B5EF4-FFF2-40B4-BE49-F238E27FC236}">
                      <a16:creationId xmlns:a16="http://schemas.microsoft.com/office/drawing/2014/main" id="{50CD49A6-767F-4C94-8169-9E1070E183D9}"/>
                    </a:ext>
                  </a:extLst>
                </p:cNvPr>
                <p:cNvSpPr txBox="1"/>
                <p:nvPr/>
              </p:nvSpPr>
              <p:spPr>
                <a:xfrm>
                  <a:off x="5841733" y="2678685"/>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آزمایشگاهی</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17" name="TextBox 16">
                  <a:extLst>
                    <a:ext uri="{FF2B5EF4-FFF2-40B4-BE49-F238E27FC236}">
                      <a16:creationId xmlns:a16="http://schemas.microsoft.com/office/drawing/2014/main" id="{06318042-9596-475E-ABF3-80EB6B020EAE}"/>
                    </a:ext>
                  </a:extLst>
                </p:cNvPr>
                <p:cNvSpPr txBox="1"/>
                <p:nvPr/>
              </p:nvSpPr>
              <p:spPr>
                <a:xfrm>
                  <a:off x="5196169" y="2789485"/>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02</a:t>
                  </a:r>
                  <a:endParaRPr lang="en-IN" sz="2400" dirty="0">
                    <a:cs typeface="B Nazanin" panose="00000400000000000000" pitchFamily="2" charset="-78"/>
                  </a:endParaRPr>
                </a:p>
              </p:txBody>
            </p:sp>
          </p:grpSp>
          <p:grpSp>
            <p:nvGrpSpPr>
              <p:cNvPr id="33" name="Group 32">
                <a:extLst>
                  <a:ext uri="{FF2B5EF4-FFF2-40B4-BE49-F238E27FC236}">
                    <a16:creationId xmlns:a16="http://schemas.microsoft.com/office/drawing/2014/main" id="{C809BA6D-E820-4D30-A965-6A966C923431}"/>
                  </a:ext>
                </a:extLst>
              </p:cNvPr>
              <p:cNvGrpSpPr/>
              <p:nvPr/>
            </p:nvGrpSpPr>
            <p:grpSpPr>
              <a:xfrm>
                <a:off x="8559412" y="2678685"/>
                <a:ext cx="3185113" cy="1040285"/>
                <a:chOff x="8559412" y="2678685"/>
                <a:chExt cx="3185113" cy="1040285"/>
              </a:xfrm>
            </p:grpSpPr>
            <p:sp>
              <p:nvSpPr>
                <p:cNvPr id="13" name="TextBox 12">
                  <a:extLst>
                    <a:ext uri="{FF2B5EF4-FFF2-40B4-BE49-F238E27FC236}">
                      <a16:creationId xmlns:a16="http://schemas.microsoft.com/office/drawing/2014/main" id="{7D090620-E615-4DBC-A108-BF6FF2B49E5F}"/>
                    </a:ext>
                  </a:extLst>
                </p:cNvPr>
                <p:cNvSpPr txBox="1"/>
                <p:nvPr/>
              </p:nvSpPr>
              <p:spPr>
                <a:xfrm>
                  <a:off x="9165220" y="2678685"/>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دوگانه</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25" name="TextBox 24">
                  <a:extLst>
                    <a:ext uri="{FF2B5EF4-FFF2-40B4-BE49-F238E27FC236}">
                      <a16:creationId xmlns:a16="http://schemas.microsoft.com/office/drawing/2014/main" id="{B47502CE-230B-4814-8D01-5BF8C58C03DE}"/>
                    </a:ext>
                  </a:extLst>
                </p:cNvPr>
                <p:cNvSpPr txBox="1"/>
                <p:nvPr/>
              </p:nvSpPr>
              <p:spPr>
                <a:xfrm>
                  <a:off x="8559412" y="2789485"/>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06</a:t>
                  </a:r>
                  <a:endParaRPr lang="en-IN" sz="2400" dirty="0">
                    <a:cs typeface="B Nazanin" panose="00000400000000000000" pitchFamily="2" charset="-78"/>
                  </a:endParaRPr>
                </a:p>
              </p:txBody>
            </p:sp>
          </p:grpSp>
        </p:grpSp>
        <p:grpSp>
          <p:nvGrpSpPr>
            <p:cNvPr id="37" name="Group 36">
              <a:extLst>
                <a:ext uri="{FF2B5EF4-FFF2-40B4-BE49-F238E27FC236}">
                  <a16:creationId xmlns:a16="http://schemas.microsoft.com/office/drawing/2014/main" id="{B671AB13-BFDA-4A91-8D78-3B9DC057A353}"/>
                </a:ext>
              </a:extLst>
            </p:cNvPr>
            <p:cNvGrpSpPr/>
            <p:nvPr/>
          </p:nvGrpSpPr>
          <p:grpSpPr>
            <a:xfrm>
              <a:off x="5196169" y="4120227"/>
              <a:ext cx="6548356" cy="1040285"/>
              <a:chOff x="5196169" y="4002051"/>
              <a:chExt cx="6548356" cy="1040285"/>
            </a:xfrm>
          </p:grpSpPr>
          <p:grpSp>
            <p:nvGrpSpPr>
              <p:cNvPr id="30" name="Group 29">
                <a:extLst>
                  <a:ext uri="{FF2B5EF4-FFF2-40B4-BE49-F238E27FC236}">
                    <a16:creationId xmlns:a16="http://schemas.microsoft.com/office/drawing/2014/main" id="{95DA7CC7-3B7F-4B86-A701-544CA45E18E9}"/>
                  </a:ext>
                </a:extLst>
              </p:cNvPr>
              <p:cNvGrpSpPr/>
              <p:nvPr/>
            </p:nvGrpSpPr>
            <p:grpSpPr>
              <a:xfrm>
                <a:off x="5196169" y="4002051"/>
                <a:ext cx="3224869" cy="1040285"/>
                <a:chOff x="5196169" y="4002051"/>
                <a:chExt cx="3224869" cy="1040285"/>
              </a:xfrm>
            </p:grpSpPr>
            <p:sp>
              <p:nvSpPr>
                <p:cNvPr id="10" name="TextBox 9">
                  <a:extLst>
                    <a:ext uri="{FF2B5EF4-FFF2-40B4-BE49-F238E27FC236}">
                      <a16:creationId xmlns:a16="http://schemas.microsoft.com/office/drawing/2014/main" id="{AC231507-C43C-40D3-87ED-A3506D1565C4}"/>
                    </a:ext>
                  </a:extLst>
                </p:cNvPr>
                <p:cNvSpPr txBox="1"/>
                <p:nvPr/>
              </p:nvSpPr>
              <p:spPr>
                <a:xfrm>
                  <a:off x="5841733" y="4002051"/>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رادیولوژیک</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18" name="TextBox 17">
                  <a:extLst>
                    <a:ext uri="{FF2B5EF4-FFF2-40B4-BE49-F238E27FC236}">
                      <a16:creationId xmlns:a16="http://schemas.microsoft.com/office/drawing/2014/main" id="{A32AA6F8-7968-47D4-ACC0-DAF9B8E096E3}"/>
                    </a:ext>
                  </a:extLst>
                </p:cNvPr>
                <p:cNvSpPr txBox="1"/>
                <p:nvPr/>
              </p:nvSpPr>
              <p:spPr>
                <a:xfrm>
                  <a:off x="5196169" y="4112851"/>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03</a:t>
                  </a:r>
                  <a:endParaRPr lang="en-IN" sz="2400" dirty="0">
                    <a:cs typeface="B Nazanin" panose="00000400000000000000" pitchFamily="2" charset="-78"/>
                  </a:endParaRPr>
                </a:p>
              </p:txBody>
            </p:sp>
          </p:grpSp>
          <p:grpSp>
            <p:nvGrpSpPr>
              <p:cNvPr id="34" name="Group 33">
                <a:extLst>
                  <a:ext uri="{FF2B5EF4-FFF2-40B4-BE49-F238E27FC236}">
                    <a16:creationId xmlns:a16="http://schemas.microsoft.com/office/drawing/2014/main" id="{9FB7E848-AD4F-41D2-A685-FCD9675FBB44}"/>
                  </a:ext>
                </a:extLst>
              </p:cNvPr>
              <p:cNvGrpSpPr/>
              <p:nvPr/>
            </p:nvGrpSpPr>
            <p:grpSpPr>
              <a:xfrm>
                <a:off x="8559412" y="4002051"/>
                <a:ext cx="3185113" cy="1040285"/>
                <a:chOff x="8559412" y="4002051"/>
                <a:chExt cx="3185113" cy="1040285"/>
              </a:xfrm>
            </p:grpSpPr>
            <p:sp>
              <p:nvSpPr>
                <p:cNvPr id="14" name="TextBox 13">
                  <a:extLst>
                    <a:ext uri="{FF2B5EF4-FFF2-40B4-BE49-F238E27FC236}">
                      <a16:creationId xmlns:a16="http://schemas.microsoft.com/office/drawing/2014/main" id="{140E0347-9694-4D29-AA40-E5DBC50924CE}"/>
                    </a:ext>
                  </a:extLst>
                </p:cNvPr>
                <p:cNvSpPr txBox="1"/>
                <p:nvPr/>
              </p:nvSpPr>
              <p:spPr>
                <a:xfrm>
                  <a:off x="9165220" y="4002051"/>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خود تشخیصی</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26" name="TextBox 25">
                  <a:extLst>
                    <a:ext uri="{FF2B5EF4-FFF2-40B4-BE49-F238E27FC236}">
                      <a16:creationId xmlns:a16="http://schemas.microsoft.com/office/drawing/2014/main" id="{9A8DAC54-C061-4FFC-B0B3-092712334174}"/>
                    </a:ext>
                  </a:extLst>
                </p:cNvPr>
                <p:cNvSpPr txBox="1"/>
                <p:nvPr/>
              </p:nvSpPr>
              <p:spPr>
                <a:xfrm>
                  <a:off x="8559412" y="4112851"/>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07</a:t>
                  </a:r>
                  <a:endParaRPr lang="en-IN" sz="2400" dirty="0">
                    <a:cs typeface="B Nazanin" panose="00000400000000000000" pitchFamily="2" charset="-78"/>
                  </a:endParaRPr>
                </a:p>
              </p:txBody>
            </p:sp>
          </p:grpSp>
        </p:grpSp>
        <p:grpSp>
          <p:nvGrpSpPr>
            <p:cNvPr id="36" name="Group 35">
              <a:extLst>
                <a:ext uri="{FF2B5EF4-FFF2-40B4-BE49-F238E27FC236}">
                  <a16:creationId xmlns:a16="http://schemas.microsoft.com/office/drawing/2014/main" id="{DDA837BA-FDB4-4A75-91C3-66378B07B06A}"/>
                </a:ext>
              </a:extLst>
            </p:cNvPr>
            <p:cNvGrpSpPr/>
            <p:nvPr/>
          </p:nvGrpSpPr>
          <p:grpSpPr>
            <a:xfrm>
              <a:off x="5196169" y="5502681"/>
              <a:ext cx="6548356" cy="1040285"/>
              <a:chOff x="5196169" y="5325418"/>
              <a:chExt cx="6548356" cy="1040285"/>
            </a:xfrm>
          </p:grpSpPr>
          <p:grpSp>
            <p:nvGrpSpPr>
              <p:cNvPr id="31" name="Group 30">
                <a:extLst>
                  <a:ext uri="{FF2B5EF4-FFF2-40B4-BE49-F238E27FC236}">
                    <a16:creationId xmlns:a16="http://schemas.microsoft.com/office/drawing/2014/main" id="{DC253A94-F221-4B5B-A460-070184475CB1}"/>
                  </a:ext>
                </a:extLst>
              </p:cNvPr>
              <p:cNvGrpSpPr/>
              <p:nvPr/>
            </p:nvGrpSpPr>
            <p:grpSpPr>
              <a:xfrm>
                <a:off x="5196169" y="5325418"/>
                <a:ext cx="3224869" cy="1040285"/>
                <a:chOff x="5196169" y="5325418"/>
                <a:chExt cx="3224869" cy="1040285"/>
              </a:xfrm>
            </p:grpSpPr>
            <p:sp>
              <p:nvSpPr>
                <p:cNvPr id="11" name="TextBox 10">
                  <a:extLst>
                    <a:ext uri="{FF2B5EF4-FFF2-40B4-BE49-F238E27FC236}">
                      <a16:creationId xmlns:a16="http://schemas.microsoft.com/office/drawing/2014/main" id="{34195746-C78D-44A8-B740-4A64A8ED2352}"/>
                    </a:ext>
                  </a:extLst>
                </p:cNvPr>
                <p:cNvSpPr txBox="1"/>
                <p:nvPr/>
              </p:nvSpPr>
              <p:spPr>
                <a:xfrm>
                  <a:off x="5841733" y="5325418"/>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قبل از تولد</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19" name="TextBox 18">
                  <a:extLst>
                    <a:ext uri="{FF2B5EF4-FFF2-40B4-BE49-F238E27FC236}">
                      <a16:creationId xmlns:a16="http://schemas.microsoft.com/office/drawing/2014/main" id="{8A38DDD8-B15B-4243-A6A2-4F204AA75F08}"/>
                    </a:ext>
                  </a:extLst>
                </p:cNvPr>
                <p:cNvSpPr txBox="1"/>
                <p:nvPr/>
              </p:nvSpPr>
              <p:spPr>
                <a:xfrm>
                  <a:off x="5196169" y="5436218"/>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04</a:t>
                  </a:r>
                  <a:endParaRPr lang="en-IN" sz="2400" dirty="0">
                    <a:cs typeface="B Nazanin" panose="00000400000000000000" pitchFamily="2" charset="-78"/>
                  </a:endParaRPr>
                </a:p>
              </p:txBody>
            </p:sp>
          </p:grpSp>
          <p:grpSp>
            <p:nvGrpSpPr>
              <p:cNvPr id="35" name="Group 34">
                <a:extLst>
                  <a:ext uri="{FF2B5EF4-FFF2-40B4-BE49-F238E27FC236}">
                    <a16:creationId xmlns:a16="http://schemas.microsoft.com/office/drawing/2014/main" id="{5CC175BC-0A47-472B-BED9-F173EE46788B}"/>
                  </a:ext>
                </a:extLst>
              </p:cNvPr>
              <p:cNvGrpSpPr/>
              <p:nvPr/>
            </p:nvGrpSpPr>
            <p:grpSpPr>
              <a:xfrm>
                <a:off x="8559412" y="5325418"/>
                <a:ext cx="3185113" cy="1040285"/>
                <a:chOff x="8559412" y="5325418"/>
                <a:chExt cx="3185113" cy="1040285"/>
              </a:xfrm>
            </p:grpSpPr>
            <p:sp>
              <p:nvSpPr>
                <p:cNvPr id="15" name="TextBox 14">
                  <a:extLst>
                    <a:ext uri="{FF2B5EF4-FFF2-40B4-BE49-F238E27FC236}">
                      <a16:creationId xmlns:a16="http://schemas.microsoft.com/office/drawing/2014/main" id="{2FC40D87-CD70-469B-BA1B-0BFC5637FA72}"/>
                    </a:ext>
                  </a:extLst>
                </p:cNvPr>
                <p:cNvSpPr txBox="1"/>
                <p:nvPr/>
              </p:nvSpPr>
              <p:spPr>
                <a:xfrm>
                  <a:off x="9165220" y="5325418"/>
                  <a:ext cx="2579305" cy="1040285"/>
                </a:xfrm>
                <a:prstGeom prst="rect">
                  <a:avLst/>
                </a:prstGeom>
                <a:noFill/>
              </p:spPr>
              <p:txBody>
                <a:bodyPr wrap="square" rtlCol="0">
                  <a:spAutoFit/>
                </a:bodyPr>
                <a:lstStyle/>
                <a:p>
                  <a:pPr algn="r" defTabSz="1219170" rtl="1">
                    <a:spcBef>
                      <a:spcPct val="20000"/>
                    </a:spcBef>
                    <a:defRPr/>
                  </a:pPr>
                  <a:r>
                    <a:rPr lang="fa-IR" sz="1400" b="1" dirty="0">
                      <a:latin typeface="Georgia" panose="02040502050405020303" pitchFamily="18" charset="0"/>
                      <a:cs typeface="B Nazanin" panose="00000400000000000000" pitchFamily="2" charset="-78"/>
                    </a:rPr>
                    <a:t>تشخیص از راه دور</a:t>
                  </a:r>
                </a:p>
                <a:p>
                  <a:pPr algn="r" defTabSz="1219170" rtl="1">
                    <a:spcBef>
                      <a:spcPct val="20000"/>
                    </a:spcBef>
                    <a:defRPr/>
                  </a:pPr>
                  <a:endParaRPr lang="fa-IR" sz="1400" b="1" dirty="0">
                    <a:latin typeface="Georgia" panose="02040502050405020303" pitchFamily="18" charset="0"/>
                    <a:cs typeface="B Nazanin" panose="00000400000000000000" pitchFamily="2" charset="-78"/>
                  </a:endParaRPr>
                </a:p>
                <a:p>
                  <a:pPr algn="r" defTabSz="1219170" rtl="1">
                    <a:spcBef>
                      <a:spcPct val="20000"/>
                    </a:spcBef>
                    <a:defRPr/>
                  </a:pPr>
                  <a:r>
                    <a:rPr lang="fa-IR" sz="1400" b="1" dirty="0">
                      <a:latin typeface="Georgia" panose="02040502050405020303" pitchFamily="18" charset="0"/>
                      <a:cs typeface="B Nazanin" panose="00000400000000000000" pitchFamily="2" charset="-78"/>
                    </a:rPr>
                    <a:t>بسیار مهم است که خدمات مشتری داشته باشید، اما همین طور است.</a:t>
                  </a:r>
                  <a:endParaRPr lang="en-US" sz="1100" dirty="0">
                    <a:latin typeface="Georgia Pro Light" panose="02040302050405020303" pitchFamily="18" charset="0"/>
                    <a:cs typeface="B Nazanin" panose="00000400000000000000" pitchFamily="2" charset="-78"/>
                  </a:endParaRPr>
                </a:p>
              </p:txBody>
            </p:sp>
            <p:sp>
              <p:nvSpPr>
                <p:cNvPr id="27" name="TextBox 26">
                  <a:extLst>
                    <a:ext uri="{FF2B5EF4-FFF2-40B4-BE49-F238E27FC236}">
                      <a16:creationId xmlns:a16="http://schemas.microsoft.com/office/drawing/2014/main" id="{14ED336A-A3AD-489F-AEAC-F3E5DF78E1E4}"/>
                    </a:ext>
                  </a:extLst>
                </p:cNvPr>
                <p:cNvSpPr txBox="1"/>
                <p:nvPr/>
              </p:nvSpPr>
              <p:spPr>
                <a:xfrm>
                  <a:off x="8559412" y="5436218"/>
                  <a:ext cx="546946" cy="461665"/>
                </a:xfrm>
                <a:prstGeom prst="rect">
                  <a:avLst/>
                </a:prstGeom>
                <a:noFill/>
              </p:spPr>
              <p:txBody>
                <a:bodyPr wrap="none" rtlCol="0">
                  <a:spAutoFit/>
                </a:bodyPr>
                <a:lstStyle/>
                <a:p>
                  <a:pPr algn="ctr" rtl="1"/>
                  <a:r>
                    <a:rPr lang="en-US" sz="2400" b="1" dirty="0">
                      <a:latin typeface="Georgia Pro Cond" panose="02040506050405020303" pitchFamily="18" charset="0"/>
                      <a:cs typeface="B Nazanin" panose="00000400000000000000" pitchFamily="2" charset="-78"/>
                    </a:rPr>
                    <a:t>08</a:t>
                  </a:r>
                  <a:endParaRPr lang="en-IN" sz="2400" dirty="0">
                    <a:cs typeface="B Nazanin" panose="00000400000000000000" pitchFamily="2" charset="-78"/>
                  </a:endParaRPr>
                </a:p>
              </p:txBody>
            </p:sp>
          </p:grpSp>
        </p:grpSp>
      </p:grpSp>
      <p:sp>
        <p:nvSpPr>
          <p:cNvPr id="43" name="Rectangle 42">
            <a:extLst>
              <a:ext uri="{FF2B5EF4-FFF2-40B4-BE49-F238E27FC236}">
                <a16:creationId xmlns:a16="http://schemas.microsoft.com/office/drawing/2014/main" id="{8357D175-5D43-44A0-BD55-CB82C582A8DF}"/>
              </a:ext>
            </a:extLst>
          </p:cNvPr>
          <p:cNvSpPr/>
          <p:nvPr/>
        </p:nvSpPr>
        <p:spPr>
          <a:xfrm>
            <a:off x="5008447" y="629478"/>
            <a:ext cx="7047145" cy="559904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IN">
              <a:cs typeface="B Nazanin" panose="00000400000000000000" pitchFamily="2" charset="-78"/>
            </a:endParaRPr>
          </a:p>
        </p:txBody>
      </p:sp>
    </p:spTree>
    <p:extLst>
      <p:ext uri="{BB962C8B-B14F-4D97-AF65-F5344CB8AC3E}">
        <p14:creationId xmlns:p14="http://schemas.microsoft.com/office/powerpoint/2010/main" val="5640813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3"/>
          <p:cNvSpPr>
            <a:spLocks noChangeAspect="1" noChangeArrowheads="1" noTextEdit="1"/>
          </p:cNvSpPr>
          <p:nvPr/>
        </p:nvSpPr>
        <p:spPr bwMode="auto">
          <a:xfrm>
            <a:off x="0" y="0"/>
            <a:ext cx="1226185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 name="Rectangle 5"/>
          <p:cNvSpPr>
            <a:spLocks noChangeArrowheads="1"/>
          </p:cNvSpPr>
          <p:nvPr/>
        </p:nvSpPr>
        <p:spPr bwMode="auto">
          <a:xfrm>
            <a:off x="-97720" y="-55416"/>
            <a:ext cx="12261850" cy="6888163"/>
          </a:xfrm>
          <a:prstGeom prst="rect">
            <a:avLst/>
          </a:prstGeom>
          <a:solidFill>
            <a:srgbClr val="FED7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grpSp>
        <p:nvGrpSpPr>
          <p:cNvPr id="99" name="Grupo 98"/>
          <p:cNvGrpSpPr/>
          <p:nvPr/>
        </p:nvGrpSpPr>
        <p:grpSpPr>
          <a:xfrm>
            <a:off x="5975732" y="3571875"/>
            <a:ext cx="6242051" cy="3313113"/>
            <a:chOff x="6019800" y="3571875"/>
            <a:chExt cx="6242051" cy="3313113"/>
          </a:xfrm>
        </p:grpSpPr>
        <p:sp>
          <p:nvSpPr>
            <p:cNvPr id="18" name="Freeform 6"/>
            <p:cNvSpPr>
              <a:spLocks/>
            </p:cNvSpPr>
            <p:nvPr/>
          </p:nvSpPr>
          <p:spPr bwMode="auto">
            <a:xfrm>
              <a:off x="10544175" y="5770563"/>
              <a:ext cx="852488" cy="852488"/>
            </a:xfrm>
            <a:custGeom>
              <a:avLst/>
              <a:gdLst>
                <a:gd name="T0" fmla="*/ 338 w 537"/>
                <a:gd name="T1" fmla="*/ 0 h 537"/>
                <a:gd name="T2" fmla="*/ 80 w 537"/>
                <a:gd name="T3" fmla="*/ 80 h 537"/>
                <a:gd name="T4" fmla="*/ 0 w 537"/>
                <a:gd name="T5" fmla="*/ 336 h 537"/>
                <a:gd name="T6" fmla="*/ 201 w 537"/>
                <a:gd name="T7" fmla="*/ 537 h 537"/>
                <a:gd name="T8" fmla="*/ 471 w 537"/>
                <a:gd name="T9" fmla="*/ 454 h 537"/>
                <a:gd name="T10" fmla="*/ 537 w 537"/>
                <a:gd name="T11" fmla="*/ 201 h 537"/>
                <a:gd name="T12" fmla="*/ 338 w 537"/>
                <a:gd name="T13" fmla="*/ 0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338" y="0"/>
                  </a:moveTo>
                  <a:lnTo>
                    <a:pt x="80" y="80"/>
                  </a:lnTo>
                  <a:lnTo>
                    <a:pt x="0" y="336"/>
                  </a:lnTo>
                  <a:lnTo>
                    <a:pt x="201" y="537"/>
                  </a:lnTo>
                  <a:lnTo>
                    <a:pt x="471" y="454"/>
                  </a:lnTo>
                  <a:lnTo>
                    <a:pt x="537" y="201"/>
                  </a:lnTo>
                  <a:lnTo>
                    <a:pt x="3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 name="Freeform 7"/>
            <p:cNvSpPr>
              <a:spLocks/>
            </p:cNvSpPr>
            <p:nvPr/>
          </p:nvSpPr>
          <p:spPr bwMode="auto">
            <a:xfrm>
              <a:off x="11377613" y="5995988"/>
              <a:ext cx="852488" cy="854075"/>
            </a:xfrm>
            <a:custGeom>
              <a:avLst/>
              <a:gdLst>
                <a:gd name="T0" fmla="*/ 80 w 537"/>
                <a:gd name="T1" fmla="*/ 81 h 538"/>
                <a:gd name="T2" fmla="*/ 0 w 537"/>
                <a:gd name="T3" fmla="*/ 337 h 538"/>
                <a:gd name="T4" fmla="*/ 201 w 537"/>
                <a:gd name="T5" fmla="*/ 538 h 538"/>
                <a:gd name="T6" fmla="*/ 471 w 537"/>
                <a:gd name="T7" fmla="*/ 455 h 538"/>
                <a:gd name="T8" fmla="*/ 537 w 537"/>
                <a:gd name="T9" fmla="*/ 200 h 538"/>
                <a:gd name="T10" fmla="*/ 338 w 537"/>
                <a:gd name="T11" fmla="*/ 0 h 538"/>
                <a:gd name="T12" fmla="*/ 80 w 537"/>
                <a:gd name="T13" fmla="*/ 81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80" y="81"/>
                  </a:moveTo>
                  <a:lnTo>
                    <a:pt x="0" y="337"/>
                  </a:lnTo>
                  <a:lnTo>
                    <a:pt x="201" y="538"/>
                  </a:lnTo>
                  <a:lnTo>
                    <a:pt x="471" y="455"/>
                  </a:lnTo>
                  <a:lnTo>
                    <a:pt x="537" y="200"/>
                  </a:lnTo>
                  <a:lnTo>
                    <a:pt x="338" y="0"/>
                  </a:lnTo>
                  <a:lnTo>
                    <a:pt x="80"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8"/>
            <p:cNvSpPr>
              <a:spLocks/>
            </p:cNvSpPr>
            <p:nvPr/>
          </p:nvSpPr>
          <p:spPr bwMode="auto">
            <a:xfrm>
              <a:off x="9720263" y="5549900"/>
              <a:ext cx="849313" cy="852488"/>
            </a:xfrm>
            <a:custGeom>
              <a:avLst/>
              <a:gdLst>
                <a:gd name="T0" fmla="*/ 336 w 535"/>
                <a:gd name="T1" fmla="*/ 0 h 537"/>
                <a:gd name="T2" fmla="*/ 78 w 535"/>
                <a:gd name="T3" fmla="*/ 80 h 537"/>
                <a:gd name="T4" fmla="*/ 0 w 535"/>
                <a:gd name="T5" fmla="*/ 336 h 537"/>
                <a:gd name="T6" fmla="*/ 199 w 535"/>
                <a:gd name="T7" fmla="*/ 537 h 537"/>
                <a:gd name="T8" fmla="*/ 469 w 535"/>
                <a:gd name="T9" fmla="*/ 455 h 537"/>
                <a:gd name="T10" fmla="*/ 535 w 535"/>
                <a:gd name="T11" fmla="*/ 201 h 537"/>
                <a:gd name="T12" fmla="*/ 336 w 535"/>
                <a:gd name="T13" fmla="*/ 0 h 537"/>
              </a:gdLst>
              <a:ahLst/>
              <a:cxnLst>
                <a:cxn ang="0">
                  <a:pos x="T0" y="T1"/>
                </a:cxn>
                <a:cxn ang="0">
                  <a:pos x="T2" y="T3"/>
                </a:cxn>
                <a:cxn ang="0">
                  <a:pos x="T4" y="T5"/>
                </a:cxn>
                <a:cxn ang="0">
                  <a:pos x="T6" y="T7"/>
                </a:cxn>
                <a:cxn ang="0">
                  <a:pos x="T8" y="T9"/>
                </a:cxn>
                <a:cxn ang="0">
                  <a:pos x="T10" y="T11"/>
                </a:cxn>
                <a:cxn ang="0">
                  <a:pos x="T12" y="T13"/>
                </a:cxn>
              </a:cxnLst>
              <a:rect l="0" t="0" r="r" b="b"/>
              <a:pathLst>
                <a:path w="535" h="537">
                  <a:moveTo>
                    <a:pt x="336" y="0"/>
                  </a:moveTo>
                  <a:lnTo>
                    <a:pt x="78" y="80"/>
                  </a:lnTo>
                  <a:lnTo>
                    <a:pt x="0" y="336"/>
                  </a:lnTo>
                  <a:lnTo>
                    <a:pt x="199" y="537"/>
                  </a:lnTo>
                  <a:lnTo>
                    <a:pt x="469" y="455"/>
                  </a:lnTo>
                  <a:lnTo>
                    <a:pt x="535" y="201"/>
                  </a:lnTo>
                  <a:lnTo>
                    <a:pt x="3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9"/>
            <p:cNvSpPr>
              <a:spLocks/>
            </p:cNvSpPr>
            <p:nvPr/>
          </p:nvSpPr>
          <p:spPr bwMode="auto">
            <a:xfrm>
              <a:off x="9474200" y="4735513"/>
              <a:ext cx="852488" cy="852488"/>
            </a:xfrm>
            <a:custGeom>
              <a:avLst/>
              <a:gdLst>
                <a:gd name="T0" fmla="*/ 469 w 537"/>
                <a:gd name="T1" fmla="*/ 454 h 537"/>
                <a:gd name="T2" fmla="*/ 537 w 537"/>
                <a:gd name="T3" fmla="*/ 201 h 537"/>
                <a:gd name="T4" fmla="*/ 336 w 537"/>
                <a:gd name="T5" fmla="*/ 0 h 537"/>
                <a:gd name="T6" fmla="*/ 80 w 537"/>
                <a:gd name="T7" fmla="*/ 80 h 537"/>
                <a:gd name="T8" fmla="*/ 0 w 537"/>
                <a:gd name="T9" fmla="*/ 338 h 537"/>
                <a:gd name="T10" fmla="*/ 199 w 537"/>
                <a:gd name="T11" fmla="*/ 537 h 537"/>
                <a:gd name="T12" fmla="*/ 469 w 537"/>
                <a:gd name="T13" fmla="*/ 454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69" y="454"/>
                  </a:moveTo>
                  <a:lnTo>
                    <a:pt x="537" y="201"/>
                  </a:lnTo>
                  <a:lnTo>
                    <a:pt x="336" y="0"/>
                  </a:lnTo>
                  <a:lnTo>
                    <a:pt x="80" y="80"/>
                  </a:lnTo>
                  <a:lnTo>
                    <a:pt x="0" y="338"/>
                  </a:lnTo>
                  <a:lnTo>
                    <a:pt x="199" y="537"/>
                  </a:lnTo>
                  <a:lnTo>
                    <a:pt x="469" y="4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10"/>
            <p:cNvSpPr>
              <a:spLocks/>
            </p:cNvSpPr>
            <p:nvPr/>
          </p:nvSpPr>
          <p:spPr bwMode="auto">
            <a:xfrm>
              <a:off x="8883650" y="5326063"/>
              <a:ext cx="852488" cy="852488"/>
            </a:xfrm>
            <a:custGeom>
              <a:avLst/>
              <a:gdLst>
                <a:gd name="T0" fmla="*/ 336 w 537"/>
                <a:gd name="T1" fmla="*/ 0 h 537"/>
                <a:gd name="T2" fmla="*/ 80 w 537"/>
                <a:gd name="T3" fmla="*/ 80 h 537"/>
                <a:gd name="T4" fmla="*/ 0 w 537"/>
                <a:gd name="T5" fmla="*/ 336 h 537"/>
                <a:gd name="T6" fmla="*/ 199 w 537"/>
                <a:gd name="T7" fmla="*/ 537 h 537"/>
                <a:gd name="T8" fmla="*/ 471 w 537"/>
                <a:gd name="T9" fmla="*/ 455 h 537"/>
                <a:gd name="T10" fmla="*/ 537 w 537"/>
                <a:gd name="T11" fmla="*/ 199 h 537"/>
                <a:gd name="T12" fmla="*/ 336 w 537"/>
                <a:gd name="T13" fmla="*/ 0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336" y="0"/>
                  </a:moveTo>
                  <a:lnTo>
                    <a:pt x="80" y="80"/>
                  </a:lnTo>
                  <a:lnTo>
                    <a:pt x="0" y="336"/>
                  </a:lnTo>
                  <a:lnTo>
                    <a:pt x="199" y="537"/>
                  </a:lnTo>
                  <a:lnTo>
                    <a:pt x="471" y="455"/>
                  </a:lnTo>
                  <a:lnTo>
                    <a:pt x="537" y="199"/>
                  </a:lnTo>
                  <a:lnTo>
                    <a:pt x="3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11"/>
            <p:cNvSpPr>
              <a:spLocks/>
            </p:cNvSpPr>
            <p:nvPr/>
          </p:nvSpPr>
          <p:spPr bwMode="auto">
            <a:xfrm>
              <a:off x="9950450" y="6335713"/>
              <a:ext cx="849313" cy="549275"/>
            </a:xfrm>
            <a:custGeom>
              <a:avLst/>
              <a:gdLst>
                <a:gd name="T0" fmla="*/ 336 w 535"/>
                <a:gd name="T1" fmla="*/ 0 h 346"/>
                <a:gd name="T2" fmla="*/ 78 w 535"/>
                <a:gd name="T3" fmla="*/ 80 h 346"/>
                <a:gd name="T4" fmla="*/ 0 w 535"/>
                <a:gd name="T5" fmla="*/ 336 h 346"/>
                <a:gd name="T6" fmla="*/ 10 w 535"/>
                <a:gd name="T7" fmla="*/ 346 h 346"/>
                <a:gd name="T8" fmla="*/ 497 w 535"/>
                <a:gd name="T9" fmla="*/ 346 h 346"/>
                <a:gd name="T10" fmla="*/ 535 w 535"/>
                <a:gd name="T11" fmla="*/ 199 h 346"/>
                <a:gd name="T12" fmla="*/ 336 w 535"/>
                <a:gd name="T13" fmla="*/ 0 h 346"/>
              </a:gdLst>
              <a:ahLst/>
              <a:cxnLst>
                <a:cxn ang="0">
                  <a:pos x="T0" y="T1"/>
                </a:cxn>
                <a:cxn ang="0">
                  <a:pos x="T2" y="T3"/>
                </a:cxn>
                <a:cxn ang="0">
                  <a:pos x="T4" y="T5"/>
                </a:cxn>
                <a:cxn ang="0">
                  <a:pos x="T6" y="T7"/>
                </a:cxn>
                <a:cxn ang="0">
                  <a:pos x="T8" y="T9"/>
                </a:cxn>
                <a:cxn ang="0">
                  <a:pos x="T10" y="T11"/>
                </a:cxn>
                <a:cxn ang="0">
                  <a:pos x="T12" y="T13"/>
                </a:cxn>
              </a:cxnLst>
              <a:rect l="0" t="0" r="r" b="b"/>
              <a:pathLst>
                <a:path w="535" h="346">
                  <a:moveTo>
                    <a:pt x="336" y="0"/>
                  </a:moveTo>
                  <a:lnTo>
                    <a:pt x="78" y="80"/>
                  </a:lnTo>
                  <a:lnTo>
                    <a:pt x="0" y="336"/>
                  </a:lnTo>
                  <a:lnTo>
                    <a:pt x="10" y="346"/>
                  </a:lnTo>
                  <a:lnTo>
                    <a:pt x="497" y="346"/>
                  </a:lnTo>
                  <a:lnTo>
                    <a:pt x="535" y="199"/>
                  </a:lnTo>
                  <a:lnTo>
                    <a:pt x="3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12"/>
            <p:cNvSpPr>
              <a:spLocks/>
            </p:cNvSpPr>
            <p:nvPr/>
          </p:nvSpPr>
          <p:spPr bwMode="auto">
            <a:xfrm>
              <a:off x="10847388" y="6559550"/>
              <a:ext cx="785813" cy="325438"/>
            </a:xfrm>
            <a:custGeom>
              <a:avLst/>
              <a:gdLst>
                <a:gd name="T0" fmla="*/ 296 w 495"/>
                <a:gd name="T1" fmla="*/ 0 h 205"/>
                <a:gd name="T2" fmla="*/ 38 w 495"/>
                <a:gd name="T3" fmla="*/ 80 h 205"/>
                <a:gd name="T4" fmla="*/ 0 w 495"/>
                <a:gd name="T5" fmla="*/ 205 h 205"/>
                <a:gd name="T6" fmla="*/ 495 w 495"/>
                <a:gd name="T7" fmla="*/ 205 h 205"/>
                <a:gd name="T8" fmla="*/ 495 w 495"/>
                <a:gd name="T9" fmla="*/ 201 h 205"/>
                <a:gd name="T10" fmla="*/ 296 w 495"/>
                <a:gd name="T11" fmla="*/ 0 h 205"/>
              </a:gdLst>
              <a:ahLst/>
              <a:cxnLst>
                <a:cxn ang="0">
                  <a:pos x="T0" y="T1"/>
                </a:cxn>
                <a:cxn ang="0">
                  <a:pos x="T2" y="T3"/>
                </a:cxn>
                <a:cxn ang="0">
                  <a:pos x="T4" y="T5"/>
                </a:cxn>
                <a:cxn ang="0">
                  <a:pos x="T6" y="T7"/>
                </a:cxn>
                <a:cxn ang="0">
                  <a:pos x="T8" y="T9"/>
                </a:cxn>
                <a:cxn ang="0">
                  <a:pos x="T10" y="T11"/>
                </a:cxn>
              </a:cxnLst>
              <a:rect l="0" t="0" r="r" b="b"/>
              <a:pathLst>
                <a:path w="495" h="205">
                  <a:moveTo>
                    <a:pt x="296" y="0"/>
                  </a:moveTo>
                  <a:lnTo>
                    <a:pt x="38" y="80"/>
                  </a:lnTo>
                  <a:lnTo>
                    <a:pt x="0" y="205"/>
                  </a:lnTo>
                  <a:lnTo>
                    <a:pt x="495" y="205"/>
                  </a:lnTo>
                  <a:lnTo>
                    <a:pt x="495" y="201"/>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13"/>
            <p:cNvSpPr>
              <a:spLocks/>
            </p:cNvSpPr>
            <p:nvPr/>
          </p:nvSpPr>
          <p:spPr bwMode="auto">
            <a:xfrm>
              <a:off x="9123363" y="6115050"/>
              <a:ext cx="852488" cy="769938"/>
            </a:xfrm>
            <a:custGeom>
              <a:avLst/>
              <a:gdLst>
                <a:gd name="T0" fmla="*/ 537 w 537"/>
                <a:gd name="T1" fmla="*/ 199 h 485"/>
                <a:gd name="T2" fmla="*/ 336 w 537"/>
                <a:gd name="T3" fmla="*/ 0 h 485"/>
                <a:gd name="T4" fmla="*/ 80 w 537"/>
                <a:gd name="T5" fmla="*/ 80 h 485"/>
                <a:gd name="T6" fmla="*/ 0 w 537"/>
                <a:gd name="T7" fmla="*/ 336 h 485"/>
                <a:gd name="T8" fmla="*/ 149 w 537"/>
                <a:gd name="T9" fmla="*/ 485 h 485"/>
                <a:gd name="T10" fmla="*/ 366 w 537"/>
                <a:gd name="T11" fmla="*/ 485 h 485"/>
                <a:gd name="T12" fmla="*/ 468 w 537"/>
                <a:gd name="T13" fmla="*/ 455 h 485"/>
                <a:gd name="T14" fmla="*/ 537 w 537"/>
                <a:gd name="T15" fmla="*/ 199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85">
                  <a:moveTo>
                    <a:pt x="537" y="199"/>
                  </a:moveTo>
                  <a:lnTo>
                    <a:pt x="336" y="0"/>
                  </a:lnTo>
                  <a:lnTo>
                    <a:pt x="80" y="80"/>
                  </a:lnTo>
                  <a:lnTo>
                    <a:pt x="0" y="336"/>
                  </a:lnTo>
                  <a:lnTo>
                    <a:pt x="149" y="485"/>
                  </a:lnTo>
                  <a:lnTo>
                    <a:pt x="366" y="485"/>
                  </a:lnTo>
                  <a:lnTo>
                    <a:pt x="468" y="455"/>
                  </a:lnTo>
                  <a:lnTo>
                    <a:pt x="537" y="1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 name="Freeform 14"/>
            <p:cNvSpPr>
              <a:spLocks/>
            </p:cNvSpPr>
            <p:nvPr/>
          </p:nvSpPr>
          <p:spPr bwMode="auto">
            <a:xfrm>
              <a:off x="8286750" y="5888038"/>
              <a:ext cx="852488" cy="852488"/>
            </a:xfrm>
            <a:custGeom>
              <a:avLst/>
              <a:gdLst>
                <a:gd name="T0" fmla="*/ 80 w 537"/>
                <a:gd name="T1" fmla="*/ 81 h 537"/>
                <a:gd name="T2" fmla="*/ 0 w 537"/>
                <a:gd name="T3" fmla="*/ 338 h 537"/>
                <a:gd name="T4" fmla="*/ 201 w 537"/>
                <a:gd name="T5" fmla="*/ 537 h 537"/>
                <a:gd name="T6" fmla="*/ 470 w 537"/>
                <a:gd name="T7" fmla="*/ 457 h 537"/>
                <a:gd name="T8" fmla="*/ 537 w 537"/>
                <a:gd name="T9" fmla="*/ 201 h 537"/>
                <a:gd name="T10" fmla="*/ 336 w 537"/>
                <a:gd name="T11" fmla="*/ 0 h 537"/>
                <a:gd name="T12" fmla="*/ 80 w 537"/>
                <a:gd name="T13" fmla="*/ 81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80" y="81"/>
                  </a:moveTo>
                  <a:lnTo>
                    <a:pt x="0" y="338"/>
                  </a:lnTo>
                  <a:lnTo>
                    <a:pt x="201" y="537"/>
                  </a:lnTo>
                  <a:lnTo>
                    <a:pt x="470" y="457"/>
                  </a:lnTo>
                  <a:lnTo>
                    <a:pt x="537" y="201"/>
                  </a:lnTo>
                  <a:lnTo>
                    <a:pt x="336" y="0"/>
                  </a:lnTo>
                  <a:lnTo>
                    <a:pt x="80"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 name="Freeform 15"/>
            <p:cNvSpPr>
              <a:spLocks/>
            </p:cNvSpPr>
            <p:nvPr/>
          </p:nvSpPr>
          <p:spPr bwMode="auto">
            <a:xfrm>
              <a:off x="7715250" y="6465888"/>
              <a:ext cx="817563" cy="419100"/>
            </a:xfrm>
            <a:custGeom>
              <a:avLst/>
              <a:gdLst>
                <a:gd name="T0" fmla="*/ 315 w 515"/>
                <a:gd name="T1" fmla="*/ 0 h 264"/>
                <a:gd name="T2" fmla="*/ 58 w 515"/>
                <a:gd name="T3" fmla="*/ 81 h 264"/>
                <a:gd name="T4" fmla="*/ 0 w 515"/>
                <a:gd name="T5" fmla="*/ 264 h 264"/>
                <a:gd name="T6" fmla="*/ 499 w 515"/>
                <a:gd name="T7" fmla="*/ 264 h 264"/>
                <a:gd name="T8" fmla="*/ 515 w 515"/>
                <a:gd name="T9" fmla="*/ 202 h 264"/>
                <a:gd name="T10" fmla="*/ 315 w 515"/>
                <a:gd name="T11" fmla="*/ 0 h 264"/>
              </a:gdLst>
              <a:ahLst/>
              <a:cxnLst>
                <a:cxn ang="0">
                  <a:pos x="T0" y="T1"/>
                </a:cxn>
                <a:cxn ang="0">
                  <a:pos x="T2" y="T3"/>
                </a:cxn>
                <a:cxn ang="0">
                  <a:pos x="T4" y="T5"/>
                </a:cxn>
                <a:cxn ang="0">
                  <a:pos x="T6" y="T7"/>
                </a:cxn>
                <a:cxn ang="0">
                  <a:pos x="T8" y="T9"/>
                </a:cxn>
                <a:cxn ang="0">
                  <a:pos x="T10" y="T11"/>
                </a:cxn>
              </a:cxnLst>
              <a:rect l="0" t="0" r="r" b="b"/>
              <a:pathLst>
                <a:path w="515" h="264">
                  <a:moveTo>
                    <a:pt x="315" y="0"/>
                  </a:moveTo>
                  <a:lnTo>
                    <a:pt x="58" y="81"/>
                  </a:lnTo>
                  <a:lnTo>
                    <a:pt x="0" y="264"/>
                  </a:lnTo>
                  <a:lnTo>
                    <a:pt x="499" y="264"/>
                  </a:lnTo>
                  <a:lnTo>
                    <a:pt x="515" y="202"/>
                  </a:lnTo>
                  <a:lnTo>
                    <a:pt x="3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 name="Freeform 16"/>
            <p:cNvSpPr>
              <a:spLocks/>
            </p:cNvSpPr>
            <p:nvPr/>
          </p:nvSpPr>
          <p:spPr bwMode="auto">
            <a:xfrm>
              <a:off x="8621713" y="6692900"/>
              <a:ext cx="619125" cy="192088"/>
            </a:xfrm>
            <a:custGeom>
              <a:avLst/>
              <a:gdLst>
                <a:gd name="T0" fmla="*/ 12 w 390"/>
                <a:gd name="T1" fmla="*/ 81 h 121"/>
                <a:gd name="T2" fmla="*/ 0 w 390"/>
                <a:gd name="T3" fmla="*/ 121 h 121"/>
                <a:gd name="T4" fmla="*/ 390 w 390"/>
                <a:gd name="T5" fmla="*/ 121 h 121"/>
                <a:gd name="T6" fmla="*/ 269 w 390"/>
                <a:gd name="T7" fmla="*/ 0 h 121"/>
                <a:gd name="T8" fmla="*/ 12 w 390"/>
                <a:gd name="T9" fmla="*/ 81 h 121"/>
              </a:gdLst>
              <a:ahLst/>
              <a:cxnLst>
                <a:cxn ang="0">
                  <a:pos x="T0" y="T1"/>
                </a:cxn>
                <a:cxn ang="0">
                  <a:pos x="T2" y="T3"/>
                </a:cxn>
                <a:cxn ang="0">
                  <a:pos x="T4" y="T5"/>
                </a:cxn>
                <a:cxn ang="0">
                  <a:pos x="T6" y="T7"/>
                </a:cxn>
                <a:cxn ang="0">
                  <a:pos x="T8" y="T9"/>
                </a:cxn>
              </a:cxnLst>
              <a:rect l="0" t="0" r="r" b="b"/>
              <a:pathLst>
                <a:path w="390" h="121">
                  <a:moveTo>
                    <a:pt x="12" y="81"/>
                  </a:moveTo>
                  <a:lnTo>
                    <a:pt x="0" y="121"/>
                  </a:lnTo>
                  <a:lnTo>
                    <a:pt x="390" y="121"/>
                  </a:lnTo>
                  <a:lnTo>
                    <a:pt x="269" y="0"/>
                  </a:lnTo>
                  <a:lnTo>
                    <a:pt x="1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17"/>
            <p:cNvSpPr>
              <a:spLocks/>
            </p:cNvSpPr>
            <p:nvPr/>
          </p:nvSpPr>
          <p:spPr bwMode="auto">
            <a:xfrm>
              <a:off x="6853238" y="6245225"/>
              <a:ext cx="852488" cy="639763"/>
            </a:xfrm>
            <a:custGeom>
              <a:avLst/>
              <a:gdLst>
                <a:gd name="T0" fmla="*/ 338 w 537"/>
                <a:gd name="T1" fmla="*/ 0 h 403"/>
                <a:gd name="T2" fmla="*/ 80 w 537"/>
                <a:gd name="T3" fmla="*/ 81 h 403"/>
                <a:gd name="T4" fmla="*/ 0 w 537"/>
                <a:gd name="T5" fmla="*/ 339 h 403"/>
                <a:gd name="T6" fmla="*/ 66 w 537"/>
                <a:gd name="T7" fmla="*/ 403 h 403"/>
                <a:gd name="T8" fmla="*/ 484 w 537"/>
                <a:gd name="T9" fmla="*/ 403 h 403"/>
                <a:gd name="T10" fmla="*/ 537 w 537"/>
                <a:gd name="T11" fmla="*/ 202 h 403"/>
                <a:gd name="T12" fmla="*/ 338 w 537"/>
                <a:gd name="T13" fmla="*/ 0 h 403"/>
              </a:gdLst>
              <a:ahLst/>
              <a:cxnLst>
                <a:cxn ang="0">
                  <a:pos x="T0" y="T1"/>
                </a:cxn>
                <a:cxn ang="0">
                  <a:pos x="T2" y="T3"/>
                </a:cxn>
                <a:cxn ang="0">
                  <a:pos x="T4" y="T5"/>
                </a:cxn>
                <a:cxn ang="0">
                  <a:pos x="T6" y="T7"/>
                </a:cxn>
                <a:cxn ang="0">
                  <a:pos x="T8" y="T9"/>
                </a:cxn>
                <a:cxn ang="0">
                  <a:pos x="T10" y="T11"/>
                </a:cxn>
                <a:cxn ang="0">
                  <a:pos x="T12" y="T13"/>
                </a:cxn>
              </a:cxnLst>
              <a:rect l="0" t="0" r="r" b="b"/>
              <a:pathLst>
                <a:path w="537" h="403">
                  <a:moveTo>
                    <a:pt x="338" y="0"/>
                  </a:moveTo>
                  <a:lnTo>
                    <a:pt x="80" y="81"/>
                  </a:lnTo>
                  <a:lnTo>
                    <a:pt x="0" y="339"/>
                  </a:lnTo>
                  <a:lnTo>
                    <a:pt x="66" y="403"/>
                  </a:lnTo>
                  <a:lnTo>
                    <a:pt x="484" y="403"/>
                  </a:lnTo>
                  <a:lnTo>
                    <a:pt x="537" y="202"/>
                  </a:lnTo>
                  <a:lnTo>
                    <a:pt x="3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18"/>
            <p:cNvSpPr>
              <a:spLocks/>
            </p:cNvSpPr>
            <p:nvPr/>
          </p:nvSpPr>
          <p:spPr bwMode="auto">
            <a:xfrm>
              <a:off x="7450138" y="5657850"/>
              <a:ext cx="852488" cy="852488"/>
            </a:xfrm>
            <a:custGeom>
              <a:avLst/>
              <a:gdLst>
                <a:gd name="T0" fmla="*/ 338 w 537"/>
                <a:gd name="T1" fmla="*/ 0 h 537"/>
                <a:gd name="T2" fmla="*/ 80 w 537"/>
                <a:gd name="T3" fmla="*/ 81 h 537"/>
                <a:gd name="T4" fmla="*/ 0 w 537"/>
                <a:gd name="T5" fmla="*/ 338 h 537"/>
                <a:gd name="T6" fmla="*/ 201 w 537"/>
                <a:gd name="T7" fmla="*/ 537 h 537"/>
                <a:gd name="T8" fmla="*/ 470 w 537"/>
                <a:gd name="T9" fmla="*/ 455 h 537"/>
                <a:gd name="T10" fmla="*/ 537 w 537"/>
                <a:gd name="T11" fmla="*/ 201 h 537"/>
                <a:gd name="T12" fmla="*/ 338 w 537"/>
                <a:gd name="T13" fmla="*/ 0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338" y="0"/>
                  </a:moveTo>
                  <a:lnTo>
                    <a:pt x="80" y="81"/>
                  </a:lnTo>
                  <a:lnTo>
                    <a:pt x="0" y="338"/>
                  </a:lnTo>
                  <a:lnTo>
                    <a:pt x="201" y="537"/>
                  </a:lnTo>
                  <a:lnTo>
                    <a:pt x="470" y="455"/>
                  </a:lnTo>
                  <a:lnTo>
                    <a:pt x="537" y="201"/>
                  </a:lnTo>
                  <a:lnTo>
                    <a:pt x="3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19"/>
            <p:cNvSpPr>
              <a:spLocks/>
            </p:cNvSpPr>
            <p:nvPr/>
          </p:nvSpPr>
          <p:spPr bwMode="auto">
            <a:xfrm>
              <a:off x="6019800" y="6022975"/>
              <a:ext cx="852488" cy="852488"/>
            </a:xfrm>
            <a:custGeom>
              <a:avLst/>
              <a:gdLst>
                <a:gd name="T0" fmla="*/ 80 w 537"/>
                <a:gd name="T1" fmla="*/ 80 h 537"/>
                <a:gd name="T2" fmla="*/ 0 w 537"/>
                <a:gd name="T3" fmla="*/ 336 h 537"/>
                <a:gd name="T4" fmla="*/ 199 w 537"/>
                <a:gd name="T5" fmla="*/ 537 h 537"/>
                <a:gd name="T6" fmla="*/ 468 w 537"/>
                <a:gd name="T7" fmla="*/ 454 h 537"/>
                <a:gd name="T8" fmla="*/ 537 w 537"/>
                <a:gd name="T9" fmla="*/ 201 h 537"/>
                <a:gd name="T10" fmla="*/ 336 w 537"/>
                <a:gd name="T11" fmla="*/ 0 h 537"/>
                <a:gd name="T12" fmla="*/ 80 w 537"/>
                <a:gd name="T13" fmla="*/ 80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80" y="80"/>
                  </a:moveTo>
                  <a:lnTo>
                    <a:pt x="0" y="336"/>
                  </a:lnTo>
                  <a:lnTo>
                    <a:pt x="199" y="537"/>
                  </a:lnTo>
                  <a:lnTo>
                    <a:pt x="468" y="454"/>
                  </a:lnTo>
                  <a:lnTo>
                    <a:pt x="537" y="201"/>
                  </a:lnTo>
                  <a:lnTo>
                    <a:pt x="336" y="0"/>
                  </a:lnTo>
                  <a:lnTo>
                    <a:pt x="80"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20"/>
            <p:cNvSpPr>
              <a:spLocks/>
            </p:cNvSpPr>
            <p:nvPr/>
          </p:nvSpPr>
          <p:spPr bwMode="auto">
            <a:xfrm>
              <a:off x="10307638" y="4960938"/>
              <a:ext cx="852488" cy="854075"/>
            </a:xfrm>
            <a:custGeom>
              <a:avLst/>
              <a:gdLst>
                <a:gd name="T0" fmla="*/ 80 w 537"/>
                <a:gd name="T1" fmla="*/ 81 h 538"/>
                <a:gd name="T2" fmla="*/ 0 w 537"/>
                <a:gd name="T3" fmla="*/ 336 h 538"/>
                <a:gd name="T4" fmla="*/ 199 w 537"/>
                <a:gd name="T5" fmla="*/ 538 h 538"/>
                <a:gd name="T6" fmla="*/ 469 w 537"/>
                <a:gd name="T7" fmla="*/ 455 h 538"/>
                <a:gd name="T8" fmla="*/ 537 w 537"/>
                <a:gd name="T9" fmla="*/ 202 h 538"/>
                <a:gd name="T10" fmla="*/ 336 w 537"/>
                <a:gd name="T11" fmla="*/ 0 h 538"/>
                <a:gd name="T12" fmla="*/ 80 w 537"/>
                <a:gd name="T13" fmla="*/ 81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80" y="81"/>
                  </a:moveTo>
                  <a:lnTo>
                    <a:pt x="0" y="336"/>
                  </a:lnTo>
                  <a:lnTo>
                    <a:pt x="199" y="538"/>
                  </a:lnTo>
                  <a:lnTo>
                    <a:pt x="469" y="455"/>
                  </a:lnTo>
                  <a:lnTo>
                    <a:pt x="537" y="202"/>
                  </a:lnTo>
                  <a:lnTo>
                    <a:pt x="336" y="0"/>
                  </a:lnTo>
                  <a:lnTo>
                    <a:pt x="80"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21"/>
            <p:cNvSpPr>
              <a:spLocks/>
            </p:cNvSpPr>
            <p:nvPr/>
          </p:nvSpPr>
          <p:spPr bwMode="auto">
            <a:xfrm>
              <a:off x="11980863" y="5502275"/>
              <a:ext cx="280988" cy="736600"/>
            </a:xfrm>
            <a:custGeom>
              <a:avLst/>
              <a:gdLst>
                <a:gd name="T0" fmla="*/ 80 w 177"/>
                <a:gd name="T1" fmla="*/ 30 h 464"/>
                <a:gd name="T2" fmla="*/ 0 w 177"/>
                <a:gd name="T3" fmla="*/ 285 h 464"/>
                <a:gd name="T4" fmla="*/ 177 w 177"/>
                <a:gd name="T5" fmla="*/ 464 h 464"/>
                <a:gd name="T6" fmla="*/ 177 w 177"/>
                <a:gd name="T7" fmla="*/ 0 h 464"/>
                <a:gd name="T8" fmla="*/ 80 w 177"/>
                <a:gd name="T9" fmla="*/ 30 h 464"/>
              </a:gdLst>
              <a:ahLst/>
              <a:cxnLst>
                <a:cxn ang="0">
                  <a:pos x="T0" y="T1"/>
                </a:cxn>
                <a:cxn ang="0">
                  <a:pos x="T2" y="T3"/>
                </a:cxn>
                <a:cxn ang="0">
                  <a:pos x="T4" y="T5"/>
                </a:cxn>
                <a:cxn ang="0">
                  <a:pos x="T6" y="T7"/>
                </a:cxn>
                <a:cxn ang="0">
                  <a:pos x="T8" y="T9"/>
                </a:cxn>
              </a:cxnLst>
              <a:rect l="0" t="0" r="r" b="b"/>
              <a:pathLst>
                <a:path w="177" h="464">
                  <a:moveTo>
                    <a:pt x="80" y="30"/>
                  </a:moveTo>
                  <a:lnTo>
                    <a:pt x="0" y="285"/>
                  </a:lnTo>
                  <a:lnTo>
                    <a:pt x="177" y="464"/>
                  </a:lnTo>
                  <a:lnTo>
                    <a:pt x="177" y="0"/>
                  </a:lnTo>
                  <a:lnTo>
                    <a:pt x="80"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22"/>
            <p:cNvSpPr>
              <a:spLocks/>
            </p:cNvSpPr>
            <p:nvPr/>
          </p:nvSpPr>
          <p:spPr bwMode="auto">
            <a:xfrm>
              <a:off x="11734800" y="4610100"/>
              <a:ext cx="527050" cy="849313"/>
            </a:xfrm>
            <a:custGeom>
              <a:avLst/>
              <a:gdLst>
                <a:gd name="T0" fmla="*/ 0 w 332"/>
                <a:gd name="T1" fmla="*/ 334 h 535"/>
                <a:gd name="T2" fmla="*/ 201 w 332"/>
                <a:gd name="T3" fmla="*/ 535 h 535"/>
                <a:gd name="T4" fmla="*/ 332 w 332"/>
                <a:gd name="T5" fmla="*/ 495 h 535"/>
                <a:gd name="T6" fmla="*/ 332 w 332"/>
                <a:gd name="T7" fmla="*/ 0 h 535"/>
                <a:gd name="T8" fmla="*/ 81 w 332"/>
                <a:gd name="T9" fmla="*/ 79 h 535"/>
                <a:gd name="T10" fmla="*/ 0 w 332"/>
                <a:gd name="T11" fmla="*/ 334 h 535"/>
              </a:gdLst>
              <a:ahLst/>
              <a:cxnLst>
                <a:cxn ang="0">
                  <a:pos x="T0" y="T1"/>
                </a:cxn>
                <a:cxn ang="0">
                  <a:pos x="T2" y="T3"/>
                </a:cxn>
                <a:cxn ang="0">
                  <a:pos x="T4" y="T5"/>
                </a:cxn>
                <a:cxn ang="0">
                  <a:pos x="T6" y="T7"/>
                </a:cxn>
                <a:cxn ang="0">
                  <a:pos x="T8" y="T9"/>
                </a:cxn>
                <a:cxn ang="0">
                  <a:pos x="T10" y="T11"/>
                </a:cxn>
              </a:cxnLst>
              <a:rect l="0" t="0" r="r" b="b"/>
              <a:pathLst>
                <a:path w="332" h="535">
                  <a:moveTo>
                    <a:pt x="0" y="334"/>
                  </a:moveTo>
                  <a:lnTo>
                    <a:pt x="201" y="535"/>
                  </a:lnTo>
                  <a:lnTo>
                    <a:pt x="332" y="495"/>
                  </a:lnTo>
                  <a:lnTo>
                    <a:pt x="332" y="0"/>
                  </a:lnTo>
                  <a:lnTo>
                    <a:pt x="81" y="79"/>
                  </a:lnTo>
                  <a:lnTo>
                    <a:pt x="0" y="3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23"/>
            <p:cNvSpPr>
              <a:spLocks/>
            </p:cNvSpPr>
            <p:nvPr/>
          </p:nvSpPr>
          <p:spPr bwMode="auto">
            <a:xfrm>
              <a:off x="11144250" y="5197475"/>
              <a:ext cx="852488" cy="854075"/>
            </a:xfrm>
            <a:custGeom>
              <a:avLst/>
              <a:gdLst>
                <a:gd name="T0" fmla="*/ 80 w 537"/>
                <a:gd name="T1" fmla="*/ 81 h 538"/>
                <a:gd name="T2" fmla="*/ 0 w 537"/>
                <a:gd name="T3" fmla="*/ 336 h 538"/>
                <a:gd name="T4" fmla="*/ 201 w 537"/>
                <a:gd name="T5" fmla="*/ 538 h 538"/>
                <a:gd name="T6" fmla="*/ 471 w 537"/>
                <a:gd name="T7" fmla="*/ 455 h 538"/>
                <a:gd name="T8" fmla="*/ 537 w 537"/>
                <a:gd name="T9" fmla="*/ 200 h 538"/>
                <a:gd name="T10" fmla="*/ 338 w 537"/>
                <a:gd name="T11" fmla="*/ 0 h 538"/>
                <a:gd name="T12" fmla="*/ 80 w 537"/>
                <a:gd name="T13" fmla="*/ 81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80" y="81"/>
                  </a:moveTo>
                  <a:lnTo>
                    <a:pt x="0" y="336"/>
                  </a:lnTo>
                  <a:lnTo>
                    <a:pt x="201" y="538"/>
                  </a:lnTo>
                  <a:lnTo>
                    <a:pt x="471" y="455"/>
                  </a:lnTo>
                  <a:lnTo>
                    <a:pt x="537" y="200"/>
                  </a:lnTo>
                  <a:lnTo>
                    <a:pt x="338" y="0"/>
                  </a:lnTo>
                  <a:lnTo>
                    <a:pt x="80"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24"/>
            <p:cNvSpPr>
              <a:spLocks/>
            </p:cNvSpPr>
            <p:nvPr/>
          </p:nvSpPr>
          <p:spPr bwMode="auto">
            <a:xfrm>
              <a:off x="10907713" y="4386263"/>
              <a:ext cx="852488" cy="852488"/>
            </a:xfrm>
            <a:custGeom>
              <a:avLst/>
              <a:gdLst>
                <a:gd name="T0" fmla="*/ 81 w 537"/>
                <a:gd name="T1" fmla="*/ 81 h 537"/>
                <a:gd name="T2" fmla="*/ 0 w 537"/>
                <a:gd name="T3" fmla="*/ 336 h 537"/>
                <a:gd name="T4" fmla="*/ 201 w 537"/>
                <a:gd name="T5" fmla="*/ 537 h 537"/>
                <a:gd name="T6" fmla="*/ 471 w 537"/>
                <a:gd name="T7" fmla="*/ 455 h 537"/>
                <a:gd name="T8" fmla="*/ 537 w 537"/>
                <a:gd name="T9" fmla="*/ 199 h 537"/>
                <a:gd name="T10" fmla="*/ 338 w 537"/>
                <a:gd name="T11" fmla="*/ 0 h 537"/>
                <a:gd name="T12" fmla="*/ 81 w 537"/>
                <a:gd name="T13" fmla="*/ 81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81" y="81"/>
                  </a:moveTo>
                  <a:lnTo>
                    <a:pt x="0" y="336"/>
                  </a:lnTo>
                  <a:lnTo>
                    <a:pt x="201" y="537"/>
                  </a:lnTo>
                  <a:lnTo>
                    <a:pt x="471" y="455"/>
                  </a:lnTo>
                  <a:lnTo>
                    <a:pt x="537" y="199"/>
                  </a:lnTo>
                  <a:lnTo>
                    <a:pt x="338" y="0"/>
                  </a:lnTo>
                  <a:lnTo>
                    <a:pt x="81"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25"/>
            <p:cNvSpPr>
              <a:spLocks/>
            </p:cNvSpPr>
            <p:nvPr/>
          </p:nvSpPr>
          <p:spPr bwMode="auto">
            <a:xfrm>
              <a:off x="10661650" y="3571875"/>
              <a:ext cx="852488" cy="8524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26"/>
            <p:cNvSpPr>
              <a:spLocks/>
            </p:cNvSpPr>
            <p:nvPr/>
          </p:nvSpPr>
          <p:spPr bwMode="auto">
            <a:xfrm>
              <a:off x="10071100" y="4162425"/>
              <a:ext cx="852488" cy="854075"/>
            </a:xfrm>
            <a:custGeom>
              <a:avLst/>
              <a:gdLst>
                <a:gd name="T0" fmla="*/ 471 w 537"/>
                <a:gd name="T1" fmla="*/ 455 h 538"/>
                <a:gd name="T2" fmla="*/ 537 w 537"/>
                <a:gd name="T3" fmla="*/ 200 h 538"/>
                <a:gd name="T4" fmla="*/ 338 w 537"/>
                <a:gd name="T5" fmla="*/ 0 h 538"/>
                <a:gd name="T6" fmla="*/ 81 w 537"/>
                <a:gd name="T7" fmla="*/ 81 h 538"/>
                <a:gd name="T8" fmla="*/ 0 w 537"/>
                <a:gd name="T9" fmla="*/ 336 h 538"/>
                <a:gd name="T10" fmla="*/ 201 w 537"/>
                <a:gd name="T11" fmla="*/ 538 h 538"/>
                <a:gd name="T12" fmla="*/ 471 w 537"/>
                <a:gd name="T13" fmla="*/ 455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71" y="455"/>
                  </a:moveTo>
                  <a:lnTo>
                    <a:pt x="537" y="200"/>
                  </a:lnTo>
                  <a:lnTo>
                    <a:pt x="338" y="0"/>
                  </a:lnTo>
                  <a:lnTo>
                    <a:pt x="81" y="81"/>
                  </a:lnTo>
                  <a:lnTo>
                    <a:pt x="0" y="336"/>
                  </a:lnTo>
                  <a:lnTo>
                    <a:pt x="201" y="538"/>
                  </a:lnTo>
                  <a:lnTo>
                    <a:pt x="471" y="4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4" name="Freeform 27"/>
            <p:cNvSpPr>
              <a:spLocks/>
            </p:cNvSpPr>
            <p:nvPr/>
          </p:nvSpPr>
          <p:spPr bwMode="auto">
            <a:xfrm>
              <a:off x="11495088" y="3798888"/>
              <a:ext cx="766763" cy="852488"/>
            </a:xfrm>
            <a:custGeom>
              <a:avLst/>
              <a:gdLst>
                <a:gd name="T0" fmla="*/ 81 w 483"/>
                <a:gd name="T1" fmla="*/ 80 h 537"/>
                <a:gd name="T2" fmla="*/ 0 w 483"/>
                <a:gd name="T3" fmla="*/ 336 h 537"/>
                <a:gd name="T4" fmla="*/ 201 w 483"/>
                <a:gd name="T5" fmla="*/ 537 h 537"/>
                <a:gd name="T6" fmla="*/ 471 w 483"/>
                <a:gd name="T7" fmla="*/ 455 h 537"/>
                <a:gd name="T8" fmla="*/ 483 w 483"/>
                <a:gd name="T9" fmla="*/ 406 h 537"/>
                <a:gd name="T10" fmla="*/ 483 w 483"/>
                <a:gd name="T11" fmla="*/ 147 h 537"/>
                <a:gd name="T12" fmla="*/ 338 w 483"/>
                <a:gd name="T13" fmla="*/ 0 h 537"/>
                <a:gd name="T14" fmla="*/ 81 w 483"/>
                <a:gd name="T15" fmla="*/ 80 h 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3" h="537">
                  <a:moveTo>
                    <a:pt x="81" y="80"/>
                  </a:moveTo>
                  <a:lnTo>
                    <a:pt x="0" y="336"/>
                  </a:lnTo>
                  <a:lnTo>
                    <a:pt x="201" y="537"/>
                  </a:lnTo>
                  <a:lnTo>
                    <a:pt x="471" y="455"/>
                  </a:lnTo>
                  <a:lnTo>
                    <a:pt x="483" y="406"/>
                  </a:lnTo>
                  <a:lnTo>
                    <a:pt x="483" y="147"/>
                  </a:lnTo>
                  <a:lnTo>
                    <a:pt x="338" y="0"/>
                  </a:lnTo>
                  <a:lnTo>
                    <a:pt x="81"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78" name="Freeform 31"/>
          <p:cNvSpPr>
            <a:spLocks/>
          </p:cNvSpPr>
          <p:nvPr/>
        </p:nvSpPr>
        <p:spPr bwMode="auto">
          <a:xfrm>
            <a:off x="1828168" y="1256526"/>
            <a:ext cx="852488" cy="852488"/>
          </a:xfrm>
          <a:custGeom>
            <a:avLst/>
            <a:gdLst>
              <a:gd name="T0" fmla="*/ 66 w 537"/>
              <a:gd name="T1" fmla="*/ 83 h 537"/>
              <a:gd name="T2" fmla="*/ 0 w 537"/>
              <a:gd name="T3" fmla="*/ 336 h 537"/>
              <a:gd name="T4" fmla="*/ 199 w 537"/>
              <a:gd name="T5" fmla="*/ 537 h 537"/>
              <a:gd name="T6" fmla="*/ 457 w 537"/>
              <a:gd name="T7" fmla="*/ 457 h 537"/>
              <a:gd name="T8" fmla="*/ 537 w 537"/>
              <a:gd name="T9" fmla="*/ 199 h 537"/>
              <a:gd name="T10" fmla="*/ 336 w 537"/>
              <a:gd name="T11" fmla="*/ 0 h 537"/>
              <a:gd name="T12" fmla="*/ 66 w 537"/>
              <a:gd name="T13" fmla="*/ 83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66" y="83"/>
                </a:moveTo>
                <a:lnTo>
                  <a:pt x="0" y="336"/>
                </a:lnTo>
                <a:lnTo>
                  <a:pt x="199" y="537"/>
                </a:lnTo>
                <a:lnTo>
                  <a:pt x="457" y="457"/>
                </a:lnTo>
                <a:lnTo>
                  <a:pt x="537" y="199"/>
                </a:lnTo>
                <a:lnTo>
                  <a:pt x="336" y="0"/>
                </a:lnTo>
                <a:lnTo>
                  <a:pt x="66"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98" name="Grupo 97"/>
          <p:cNvGrpSpPr/>
          <p:nvPr/>
        </p:nvGrpSpPr>
        <p:grpSpPr>
          <a:xfrm>
            <a:off x="-87945" y="-14001"/>
            <a:ext cx="6245226" cy="3313113"/>
            <a:chOff x="22225" y="19050"/>
            <a:chExt cx="6245226" cy="3313113"/>
          </a:xfrm>
        </p:grpSpPr>
        <p:sp>
          <p:nvSpPr>
            <p:cNvPr id="75" name="Freeform 28"/>
            <p:cNvSpPr>
              <a:spLocks/>
            </p:cNvSpPr>
            <p:nvPr/>
          </p:nvSpPr>
          <p:spPr bwMode="auto">
            <a:xfrm>
              <a:off x="887413" y="280988"/>
              <a:ext cx="852488" cy="852488"/>
            </a:xfrm>
            <a:custGeom>
              <a:avLst/>
              <a:gdLst>
                <a:gd name="T0" fmla="*/ 199 w 537"/>
                <a:gd name="T1" fmla="*/ 537 h 537"/>
                <a:gd name="T2" fmla="*/ 457 w 537"/>
                <a:gd name="T3" fmla="*/ 457 h 537"/>
                <a:gd name="T4" fmla="*/ 537 w 537"/>
                <a:gd name="T5" fmla="*/ 201 h 537"/>
                <a:gd name="T6" fmla="*/ 336 w 537"/>
                <a:gd name="T7" fmla="*/ 0 h 537"/>
                <a:gd name="T8" fmla="*/ 67 w 537"/>
                <a:gd name="T9" fmla="*/ 83 h 537"/>
                <a:gd name="T10" fmla="*/ 0 w 537"/>
                <a:gd name="T11" fmla="*/ 336 h 537"/>
                <a:gd name="T12" fmla="*/ 199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199" y="537"/>
                  </a:moveTo>
                  <a:lnTo>
                    <a:pt x="457" y="457"/>
                  </a:lnTo>
                  <a:lnTo>
                    <a:pt x="537" y="201"/>
                  </a:lnTo>
                  <a:lnTo>
                    <a:pt x="336" y="0"/>
                  </a:lnTo>
                  <a:lnTo>
                    <a:pt x="67" y="83"/>
                  </a:lnTo>
                  <a:lnTo>
                    <a:pt x="0" y="336"/>
                  </a:lnTo>
                  <a:lnTo>
                    <a:pt x="199" y="5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6" name="Freeform 29"/>
            <p:cNvSpPr>
              <a:spLocks/>
            </p:cNvSpPr>
            <p:nvPr/>
          </p:nvSpPr>
          <p:spPr bwMode="auto">
            <a:xfrm>
              <a:off x="53975" y="53975"/>
              <a:ext cx="852488" cy="854075"/>
            </a:xfrm>
            <a:custGeom>
              <a:avLst/>
              <a:gdLst>
                <a:gd name="T0" fmla="*/ 457 w 537"/>
                <a:gd name="T1" fmla="*/ 457 h 538"/>
                <a:gd name="T2" fmla="*/ 537 w 537"/>
                <a:gd name="T3" fmla="*/ 201 h 538"/>
                <a:gd name="T4" fmla="*/ 336 w 537"/>
                <a:gd name="T5" fmla="*/ 0 h 538"/>
                <a:gd name="T6" fmla="*/ 67 w 537"/>
                <a:gd name="T7" fmla="*/ 83 h 538"/>
                <a:gd name="T8" fmla="*/ 0 w 537"/>
                <a:gd name="T9" fmla="*/ 338 h 538"/>
                <a:gd name="T10" fmla="*/ 199 w 537"/>
                <a:gd name="T11" fmla="*/ 538 h 538"/>
                <a:gd name="T12" fmla="*/ 457 w 537"/>
                <a:gd name="T13" fmla="*/ 457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57" y="457"/>
                  </a:moveTo>
                  <a:lnTo>
                    <a:pt x="537" y="201"/>
                  </a:lnTo>
                  <a:lnTo>
                    <a:pt x="336" y="0"/>
                  </a:lnTo>
                  <a:lnTo>
                    <a:pt x="67" y="83"/>
                  </a:lnTo>
                  <a:lnTo>
                    <a:pt x="0" y="338"/>
                  </a:lnTo>
                  <a:lnTo>
                    <a:pt x="199" y="538"/>
                  </a:lnTo>
                  <a:lnTo>
                    <a:pt x="457" y="4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7" name="Freeform 30"/>
            <p:cNvSpPr>
              <a:spLocks/>
            </p:cNvSpPr>
            <p:nvPr/>
          </p:nvSpPr>
          <p:spPr bwMode="auto">
            <a:xfrm>
              <a:off x="1714500" y="501650"/>
              <a:ext cx="852488" cy="852488"/>
            </a:xfrm>
            <a:custGeom>
              <a:avLst/>
              <a:gdLst>
                <a:gd name="T0" fmla="*/ 199 w 537"/>
                <a:gd name="T1" fmla="*/ 537 h 537"/>
                <a:gd name="T2" fmla="*/ 457 w 537"/>
                <a:gd name="T3" fmla="*/ 457 h 537"/>
                <a:gd name="T4" fmla="*/ 537 w 537"/>
                <a:gd name="T5" fmla="*/ 201 h 537"/>
                <a:gd name="T6" fmla="*/ 336 w 537"/>
                <a:gd name="T7" fmla="*/ 0 h 537"/>
                <a:gd name="T8" fmla="*/ 67 w 537"/>
                <a:gd name="T9" fmla="*/ 82 h 537"/>
                <a:gd name="T10" fmla="*/ 0 w 537"/>
                <a:gd name="T11" fmla="*/ 336 h 537"/>
                <a:gd name="T12" fmla="*/ 199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199" y="537"/>
                  </a:moveTo>
                  <a:lnTo>
                    <a:pt x="457" y="457"/>
                  </a:lnTo>
                  <a:lnTo>
                    <a:pt x="537" y="201"/>
                  </a:lnTo>
                  <a:lnTo>
                    <a:pt x="336" y="0"/>
                  </a:lnTo>
                  <a:lnTo>
                    <a:pt x="67" y="82"/>
                  </a:lnTo>
                  <a:lnTo>
                    <a:pt x="0" y="336"/>
                  </a:lnTo>
                  <a:lnTo>
                    <a:pt x="199" y="5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9" name="Freeform 32"/>
            <p:cNvSpPr>
              <a:spLocks/>
            </p:cNvSpPr>
            <p:nvPr/>
          </p:nvSpPr>
          <p:spPr bwMode="auto">
            <a:xfrm>
              <a:off x="2547938" y="725488"/>
              <a:ext cx="852488" cy="852488"/>
            </a:xfrm>
            <a:custGeom>
              <a:avLst/>
              <a:gdLst>
                <a:gd name="T0" fmla="*/ 201 w 537"/>
                <a:gd name="T1" fmla="*/ 537 h 537"/>
                <a:gd name="T2" fmla="*/ 457 w 537"/>
                <a:gd name="T3" fmla="*/ 457 h 537"/>
                <a:gd name="T4" fmla="*/ 537 w 537"/>
                <a:gd name="T5" fmla="*/ 201 h 537"/>
                <a:gd name="T6" fmla="*/ 338 w 537"/>
                <a:gd name="T7" fmla="*/ 0 h 537"/>
                <a:gd name="T8" fmla="*/ 69 w 537"/>
                <a:gd name="T9" fmla="*/ 82 h 537"/>
                <a:gd name="T10" fmla="*/ 0 w 537"/>
                <a:gd name="T11" fmla="*/ 338 h 537"/>
                <a:gd name="T12" fmla="*/ 201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201" y="537"/>
                  </a:moveTo>
                  <a:lnTo>
                    <a:pt x="457" y="457"/>
                  </a:lnTo>
                  <a:lnTo>
                    <a:pt x="537" y="201"/>
                  </a:lnTo>
                  <a:lnTo>
                    <a:pt x="338" y="0"/>
                  </a:lnTo>
                  <a:lnTo>
                    <a:pt x="69" y="82"/>
                  </a:lnTo>
                  <a:lnTo>
                    <a:pt x="0" y="338"/>
                  </a:lnTo>
                  <a:lnTo>
                    <a:pt x="201" y="5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80" name="Freeform 33"/>
            <p:cNvSpPr>
              <a:spLocks/>
            </p:cNvSpPr>
            <p:nvPr/>
          </p:nvSpPr>
          <p:spPr bwMode="auto">
            <a:xfrm>
              <a:off x="1484313" y="19050"/>
              <a:ext cx="852488" cy="549275"/>
            </a:xfrm>
            <a:custGeom>
              <a:avLst/>
              <a:gdLst>
                <a:gd name="T0" fmla="*/ 199 w 537"/>
                <a:gd name="T1" fmla="*/ 346 h 346"/>
                <a:gd name="T2" fmla="*/ 457 w 537"/>
                <a:gd name="T3" fmla="*/ 266 h 346"/>
                <a:gd name="T4" fmla="*/ 537 w 537"/>
                <a:gd name="T5" fmla="*/ 10 h 346"/>
                <a:gd name="T6" fmla="*/ 525 w 537"/>
                <a:gd name="T7" fmla="*/ 0 h 346"/>
                <a:gd name="T8" fmla="*/ 39 w 537"/>
                <a:gd name="T9" fmla="*/ 0 h 346"/>
                <a:gd name="T10" fmla="*/ 0 w 537"/>
                <a:gd name="T11" fmla="*/ 147 h 346"/>
                <a:gd name="T12" fmla="*/ 199 w 537"/>
                <a:gd name="T13" fmla="*/ 346 h 346"/>
              </a:gdLst>
              <a:ahLst/>
              <a:cxnLst>
                <a:cxn ang="0">
                  <a:pos x="T0" y="T1"/>
                </a:cxn>
                <a:cxn ang="0">
                  <a:pos x="T2" y="T3"/>
                </a:cxn>
                <a:cxn ang="0">
                  <a:pos x="T4" y="T5"/>
                </a:cxn>
                <a:cxn ang="0">
                  <a:pos x="T6" y="T7"/>
                </a:cxn>
                <a:cxn ang="0">
                  <a:pos x="T8" y="T9"/>
                </a:cxn>
                <a:cxn ang="0">
                  <a:pos x="T10" y="T11"/>
                </a:cxn>
                <a:cxn ang="0">
                  <a:pos x="T12" y="T13"/>
                </a:cxn>
              </a:cxnLst>
              <a:rect l="0" t="0" r="r" b="b"/>
              <a:pathLst>
                <a:path w="537" h="346">
                  <a:moveTo>
                    <a:pt x="199" y="346"/>
                  </a:moveTo>
                  <a:lnTo>
                    <a:pt x="457" y="266"/>
                  </a:lnTo>
                  <a:lnTo>
                    <a:pt x="537" y="10"/>
                  </a:lnTo>
                  <a:lnTo>
                    <a:pt x="525" y="0"/>
                  </a:lnTo>
                  <a:lnTo>
                    <a:pt x="39" y="0"/>
                  </a:lnTo>
                  <a:lnTo>
                    <a:pt x="0" y="147"/>
                  </a:lnTo>
                  <a:lnTo>
                    <a:pt x="199" y="3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1" name="Freeform 34"/>
            <p:cNvSpPr>
              <a:spLocks/>
            </p:cNvSpPr>
            <p:nvPr/>
          </p:nvSpPr>
          <p:spPr bwMode="auto">
            <a:xfrm>
              <a:off x="650875" y="19050"/>
              <a:ext cx="785813" cy="325438"/>
            </a:xfrm>
            <a:custGeom>
              <a:avLst/>
              <a:gdLst>
                <a:gd name="T0" fmla="*/ 199 w 495"/>
                <a:gd name="T1" fmla="*/ 205 h 205"/>
                <a:gd name="T2" fmla="*/ 457 w 495"/>
                <a:gd name="T3" fmla="*/ 125 h 205"/>
                <a:gd name="T4" fmla="*/ 495 w 495"/>
                <a:gd name="T5" fmla="*/ 0 h 205"/>
                <a:gd name="T6" fmla="*/ 0 w 495"/>
                <a:gd name="T7" fmla="*/ 0 h 205"/>
                <a:gd name="T8" fmla="*/ 0 w 495"/>
                <a:gd name="T9" fmla="*/ 4 h 205"/>
                <a:gd name="T10" fmla="*/ 199 w 495"/>
                <a:gd name="T11" fmla="*/ 205 h 205"/>
              </a:gdLst>
              <a:ahLst/>
              <a:cxnLst>
                <a:cxn ang="0">
                  <a:pos x="T0" y="T1"/>
                </a:cxn>
                <a:cxn ang="0">
                  <a:pos x="T2" y="T3"/>
                </a:cxn>
                <a:cxn ang="0">
                  <a:pos x="T4" y="T5"/>
                </a:cxn>
                <a:cxn ang="0">
                  <a:pos x="T6" y="T7"/>
                </a:cxn>
                <a:cxn ang="0">
                  <a:pos x="T8" y="T9"/>
                </a:cxn>
                <a:cxn ang="0">
                  <a:pos x="T10" y="T11"/>
                </a:cxn>
              </a:cxnLst>
              <a:rect l="0" t="0" r="r" b="b"/>
              <a:pathLst>
                <a:path w="495" h="205">
                  <a:moveTo>
                    <a:pt x="199" y="205"/>
                  </a:moveTo>
                  <a:lnTo>
                    <a:pt x="457" y="125"/>
                  </a:lnTo>
                  <a:lnTo>
                    <a:pt x="495" y="0"/>
                  </a:lnTo>
                  <a:lnTo>
                    <a:pt x="0" y="0"/>
                  </a:lnTo>
                  <a:lnTo>
                    <a:pt x="0" y="4"/>
                  </a:lnTo>
                  <a:lnTo>
                    <a:pt x="199" y="2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2" name="Freeform 35"/>
            <p:cNvSpPr>
              <a:spLocks/>
            </p:cNvSpPr>
            <p:nvPr/>
          </p:nvSpPr>
          <p:spPr bwMode="auto">
            <a:xfrm>
              <a:off x="2311400" y="19050"/>
              <a:ext cx="849313" cy="769938"/>
            </a:xfrm>
            <a:custGeom>
              <a:avLst/>
              <a:gdLst>
                <a:gd name="T0" fmla="*/ 0 w 535"/>
                <a:gd name="T1" fmla="*/ 286 h 485"/>
                <a:gd name="T2" fmla="*/ 199 w 535"/>
                <a:gd name="T3" fmla="*/ 485 h 485"/>
                <a:gd name="T4" fmla="*/ 457 w 535"/>
                <a:gd name="T5" fmla="*/ 405 h 485"/>
                <a:gd name="T6" fmla="*/ 535 w 535"/>
                <a:gd name="T7" fmla="*/ 149 h 485"/>
                <a:gd name="T8" fmla="*/ 386 w 535"/>
                <a:gd name="T9" fmla="*/ 0 h 485"/>
                <a:gd name="T10" fmla="*/ 169 w 535"/>
                <a:gd name="T11" fmla="*/ 0 h 485"/>
                <a:gd name="T12" fmla="*/ 67 w 535"/>
                <a:gd name="T13" fmla="*/ 30 h 485"/>
                <a:gd name="T14" fmla="*/ 0 w 535"/>
                <a:gd name="T15" fmla="*/ 286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5" h="485">
                  <a:moveTo>
                    <a:pt x="0" y="286"/>
                  </a:moveTo>
                  <a:lnTo>
                    <a:pt x="199" y="485"/>
                  </a:lnTo>
                  <a:lnTo>
                    <a:pt x="457" y="405"/>
                  </a:lnTo>
                  <a:lnTo>
                    <a:pt x="535" y="149"/>
                  </a:lnTo>
                  <a:lnTo>
                    <a:pt x="386" y="0"/>
                  </a:lnTo>
                  <a:lnTo>
                    <a:pt x="169" y="0"/>
                  </a:lnTo>
                  <a:lnTo>
                    <a:pt x="67" y="30"/>
                  </a:lnTo>
                  <a:lnTo>
                    <a:pt x="0" y="2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3" name="Freeform 36"/>
            <p:cNvSpPr>
              <a:spLocks/>
            </p:cNvSpPr>
            <p:nvPr/>
          </p:nvSpPr>
          <p:spPr bwMode="auto">
            <a:xfrm>
              <a:off x="3144838" y="163513"/>
              <a:ext cx="852488" cy="852488"/>
            </a:xfrm>
            <a:custGeom>
              <a:avLst/>
              <a:gdLst>
                <a:gd name="T0" fmla="*/ 457 w 537"/>
                <a:gd name="T1" fmla="*/ 456 h 537"/>
                <a:gd name="T2" fmla="*/ 537 w 537"/>
                <a:gd name="T3" fmla="*/ 199 h 537"/>
                <a:gd name="T4" fmla="*/ 338 w 537"/>
                <a:gd name="T5" fmla="*/ 0 h 537"/>
                <a:gd name="T6" fmla="*/ 67 w 537"/>
                <a:gd name="T7" fmla="*/ 80 h 537"/>
                <a:gd name="T8" fmla="*/ 0 w 537"/>
                <a:gd name="T9" fmla="*/ 336 h 537"/>
                <a:gd name="T10" fmla="*/ 201 w 537"/>
                <a:gd name="T11" fmla="*/ 537 h 537"/>
                <a:gd name="T12" fmla="*/ 457 w 537"/>
                <a:gd name="T13" fmla="*/ 456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57" y="456"/>
                  </a:moveTo>
                  <a:lnTo>
                    <a:pt x="537" y="199"/>
                  </a:lnTo>
                  <a:lnTo>
                    <a:pt x="338" y="0"/>
                  </a:lnTo>
                  <a:lnTo>
                    <a:pt x="67" y="80"/>
                  </a:lnTo>
                  <a:lnTo>
                    <a:pt x="0" y="336"/>
                  </a:lnTo>
                  <a:lnTo>
                    <a:pt x="201" y="537"/>
                  </a:lnTo>
                  <a:lnTo>
                    <a:pt x="457"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4" name="Freeform 37"/>
            <p:cNvSpPr>
              <a:spLocks/>
            </p:cNvSpPr>
            <p:nvPr/>
          </p:nvSpPr>
          <p:spPr bwMode="auto">
            <a:xfrm>
              <a:off x="3751263" y="19050"/>
              <a:ext cx="817563" cy="419100"/>
            </a:xfrm>
            <a:custGeom>
              <a:avLst/>
              <a:gdLst>
                <a:gd name="T0" fmla="*/ 202 w 515"/>
                <a:gd name="T1" fmla="*/ 264 h 264"/>
                <a:gd name="T2" fmla="*/ 457 w 515"/>
                <a:gd name="T3" fmla="*/ 183 h 264"/>
                <a:gd name="T4" fmla="*/ 515 w 515"/>
                <a:gd name="T5" fmla="*/ 0 h 264"/>
                <a:gd name="T6" fmla="*/ 17 w 515"/>
                <a:gd name="T7" fmla="*/ 0 h 264"/>
                <a:gd name="T8" fmla="*/ 0 w 515"/>
                <a:gd name="T9" fmla="*/ 62 h 264"/>
                <a:gd name="T10" fmla="*/ 202 w 515"/>
                <a:gd name="T11" fmla="*/ 264 h 264"/>
              </a:gdLst>
              <a:ahLst/>
              <a:cxnLst>
                <a:cxn ang="0">
                  <a:pos x="T0" y="T1"/>
                </a:cxn>
                <a:cxn ang="0">
                  <a:pos x="T2" y="T3"/>
                </a:cxn>
                <a:cxn ang="0">
                  <a:pos x="T4" y="T5"/>
                </a:cxn>
                <a:cxn ang="0">
                  <a:pos x="T6" y="T7"/>
                </a:cxn>
                <a:cxn ang="0">
                  <a:pos x="T8" y="T9"/>
                </a:cxn>
                <a:cxn ang="0">
                  <a:pos x="T10" y="T11"/>
                </a:cxn>
              </a:cxnLst>
              <a:rect l="0" t="0" r="r" b="b"/>
              <a:pathLst>
                <a:path w="515" h="264">
                  <a:moveTo>
                    <a:pt x="202" y="264"/>
                  </a:moveTo>
                  <a:lnTo>
                    <a:pt x="457" y="183"/>
                  </a:lnTo>
                  <a:lnTo>
                    <a:pt x="515" y="0"/>
                  </a:lnTo>
                  <a:lnTo>
                    <a:pt x="17" y="0"/>
                  </a:lnTo>
                  <a:lnTo>
                    <a:pt x="0" y="62"/>
                  </a:lnTo>
                  <a:lnTo>
                    <a:pt x="202" y="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5" name="Freeform 38"/>
            <p:cNvSpPr>
              <a:spLocks/>
            </p:cNvSpPr>
            <p:nvPr/>
          </p:nvSpPr>
          <p:spPr bwMode="auto">
            <a:xfrm>
              <a:off x="3043238" y="19050"/>
              <a:ext cx="622300" cy="192088"/>
            </a:xfrm>
            <a:custGeom>
              <a:avLst/>
              <a:gdLst>
                <a:gd name="T0" fmla="*/ 378 w 392"/>
                <a:gd name="T1" fmla="*/ 40 h 121"/>
                <a:gd name="T2" fmla="*/ 392 w 392"/>
                <a:gd name="T3" fmla="*/ 0 h 121"/>
                <a:gd name="T4" fmla="*/ 0 w 392"/>
                <a:gd name="T5" fmla="*/ 0 h 121"/>
                <a:gd name="T6" fmla="*/ 123 w 392"/>
                <a:gd name="T7" fmla="*/ 121 h 121"/>
                <a:gd name="T8" fmla="*/ 378 w 392"/>
                <a:gd name="T9" fmla="*/ 40 h 121"/>
              </a:gdLst>
              <a:ahLst/>
              <a:cxnLst>
                <a:cxn ang="0">
                  <a:pos x="T0" y="T1"/>
                </a:cxn>
                <a:cxn ang="0">
                  <a:pos x="T2" y="T3"/>
                </a:cxn>
                <a:cxn ang="0">
                  <a:pos x="T4" y="T5"/>
                </a:cxn>
                <a:cxn ang="0">
                  <a:pos x="T6" y="T7"/>
                </a:cxn>
                <a:cxn ang="0">
                  <a:pos x="T8" y="T9"/>
                </a:cxn>
              </a:cxnLst>
              <a:rect l="0" t="0" r="r" b="b"/>
              <a:pathLst>
                <a:path w="392" h="121">
                  <a:moveTo>
                    <a:pt x="378" y="40"/>
                  </a:moveTo>
                  <a:lnTo>
                    <a:pt x="392" y="0"/>
                  </a:lnTo>
                  <a:lnTo>
                    <a:pt x="0" y="0"/>
                  </a:lnTo>
                  <a:lnTo>
                    <a:pt x="123" y="121"/>
                  </a:lnTo>
                  <a:lnTo>
                    <a:pt x="378"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6" name="Freeform 39"/>
            <p:cNvSpPr>
              <a:spLocks/>
            </p:cNvSpPr>
            <p:nvPr/>
          </p:nvSpPr>
          <p:spPr bwMode="auto">
            <a:xfrm>
              <a:off x="4578350" y="19050"/>
              <a:ext cx="852488" cy="639763"/>
            </a:xfrm>
            <a:custGeom>
              <a:avLst/>
              <a:gdLst>
                <a:gd name="T0" fmla="*/ 200 w 537"/>
                <a:gd name="T1" fmla="*/ 403 h 403"/>
                <a:gd name="T2" fmla="*/ 457 w 537"/>
                <a:gd name="T3" fmla="*/ 322 h 403"/>
                <a:gd name="T4" fmla="*/ 537 w 537"/>
                <a:gd name="T5" fmla="*/ 64 h 403"/>
                <a:gd name="T6" fmla="*/ 471 w 537"/>
                <a:gd name="T7" fmla="*/ 0 h 403"/>
                <a:gd name="T8" fmla="*/ 53 w 537"/>
                <a:gd name="T9" fmla="*/ 0 h 403"/>
                <a:gd name="T10" fmla="*/ 0 w 537"/>
                <a:gd name="T11" fmla="*/ 201 h 403"/>
                <a:gd name="T12" fmla="*/ 200 w 537"/>
                <a:gd name="T13" fmla="*/ 403 h 403"/>
              </a:gdLst>
              <a:ahLst/>
              <a:cxnLst>
                <a:cxn ang="0">
                  <a:pos x="T0" y="T1"/>
                </a:cxn>
                <a:cxn ang="0">
                  <a:pos x="T2" y="T3"/>
                </a:cxn>
                <a:cxn ang="0">
                  <a:pos x="T4" y="T5"/>
                </a:cxn>
                <a:cxn ang="0">
                  <a:pos x="T6" y="T7"/>
                </a:cxn>
                <a:cxn ang="0">
                  <a:pos x="T8" y="T9"/>
                </a:cxn>
                <a:cxn ang="0">
                  <a:pos x="T10" y="T11"/>
                </a:cxn>
                <a:cxn ang="0">
                  <a:pos x="T12" y="T13"/>
                </a:cxn>
              </a:cxnLst>
              <a:rect l="0" t="0" r="r" b="b"/>
              <a:pathLst>
                <a:path w="537" h="403">
                  <a:moveTo>
                    <a:pt x="200" y="403"/>
                  </a:moveTo>
                  <a:lnTo>
                    <a:pt x="457" y="322"/>
                  </a:lnTo>
                  <a:lnTo>
                    <a:pt x="537" y="64"/>
                  </a:lnTo>
                  <a:lnTo>
                    <a:pt x="471" y="0"/>
                  </a:lnTo>
                  <a:lnTo>
                    <a:pt x="53" y="0"/>
                  </a:lnTo>
                  <a:lnTo>
                    <a:pt x="0" y="201"/>
                  </a:lnTo>
                  <a:lnTo>
                    <a:pt x="200" y="4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7" name="Freeform 40"/>
            <p:cNvSpPr>
              <a:spLocks/>
            </p:cNvSpPr>
            <p:nvPr/>
          </p:nvSpPr>
          <p:spPr bwMode="auto">
            <a:xfrm>
              <a:off x="3981450" y="393700"/>
              <a:ext cx="852488" cy="852488"/>
            </a:xfrm>
            <a:custGeom>
              <a:avLst/>
              <a:gdLst>
                <a:gd name="T0" fmla="*/ 201 w 537"/>
                <a:gd name="T1" fmla="*/ 537 h 537"/>
                <a:gd name="T2" fmla="*/ 457 w 537"/>
                <a:gd name="T3" fmla="*/ 456 h 537"/>
                <a:gd name="T4" fmla="*/ 537 w 537"/>
                <a:gd name="T5" fmla="*/ 199 h 537"/>
                <a:gd name="T6" fmla="*/ 336 w 537"/>
                <a:gd name="T7" fmla="*/ 0 h 537"/>
                <a:gd name="T8" fmla="*/ 67 w 537"/>
                <a:gd name="T9" fmla="*/ 82 h 537"/>
                <a:gd name="T10" fmla="*/ 0 w 537"/>
                <a:gd name="T11" fmla="*/ 336 h 537"/>
                <a:gd name="T12" fmla="*/ 201 w 537"/>
                <a:gd name="T13" fmla="*/ 53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201" y="537"/>
                  </a:moveTo>
                  <a:lnTo>
                    <a:pt x="457" y="456"/>
                  </a:lnTo>
                  <a:lnTo>
                    <a:pt x="537" y="199"/>
                  </a:lnTo>
                  <a:lnTo>
                    <a:pt x="336" y="0"/>
                  </a:lnTo>
                  <a:lnTo>
                    <a:pt x="67" y="82"/>
                  </a:lnTo>
                  <a:lnTo>
                    <a:pt x="0" y="336"/>
                  </a:lnTo>
                  <a:lnTo>
                    <a:pt x="201" y="5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8" name="Freeform 41"/>
            <p:cNvSpPr>
              <a:spLocks/>
            </p:cNvSpPr>
            <p:nvPr/>
          </p:nvSpPr>
          <p:spPr bwMode="auto">
            <a:xfrm>
              <a:off x="5414963" y="28575"/>
              <a:ext cx="852488" cy="852488"/>
            </a:xfrm>
            <a:custGeom>
              <a:avLst/>
              <a:gdLst>
                <a:gd name="T0" fmla="*/ 457 w 537"/>
                <a:gd name="T1" fmla="*/ 457 h 537"/>
                <a:gd name="T2" fmla="*/ 537 w 537"/>
                <a:gd name="T3" fmla="*/ 201 h 537"/>
                <a:gd name="T4" fmla="*/ 336 w 537"/>
                <a:gd name="T5" fmla="*/ 0 h 537"/>
                <a:gd name="T6" fmla="*/ 67 w 537"/>
                <a:gd name="T7" fmla="*/ 83 h 537"/>
                <a:gd name="T8" fmla="*/ 0 w 537"/>
                <a:gd name="T9" fmla="*/ 338 h 537"/>
                <a:gd name="T10" fmla="*/ 200 w 537"/>
                <a:gd name="T11" fmla="*/ 537 h 537"/>
                <a:gd name="T12" fmla="*/ 457 w 537"/>
                <a:gd name="T13" fmla="*/ 457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57" y="457"/>
                  </a:moveTo>
                  <a:lnTo>
                    <a:pt x="537" y="201"/>
                  </a:lnTo>
                  <a:lnTo>
                    <a:pt x="336" y="0"/>
                  </a:lnTo>
                  <a:lnTo>
                    <a:pt x="67" y="83"/>
                  </a:lnTo>
                  <a:lnTo>
                    <a:pt x="0" y="338"/>
                  </a:lnTo>
                  <a:lnTo>
                    <a:pt x="200" y="537"/>
                  </a:lnTo>
                  <a:lnTo>
                    <a:pt x="457" y="4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9" name="Freeform 42"/>
            <p:cNvSpPr>
              <a:spLocks/>
            </p:cNvSpPr>
            <p:nvPr/>
          </p:nvSpPr>
          <p:spPr bwMode="auto">
            <a:xfrm>
              <a:off x="1127125" y="1089025"/>
              <a:ext cx="852488" cy="854075"/>
            </a:xfrm>
            <a:custGeom>
              <a:avLst/>
              <a:gdLst>
                <a:gd name="T0" fmla="*/ 457 w 537"/>
                <a:gd name="T1" fmla="*/ 457 h 538"/>
                <a:gd name="T2" fmla="*/ 537 w 537"/>
                <a:gd name="T3" fmla="*/ 202 h 538"/>
                <a:gd name="T4" fmla="*/ 336 w 537"/>
                <a:gd name="T5" fmla="*/ 0 h 538"/>
                <a:gd name="T6" fmla="*/ 66 w 537"/>
                <a:gd name="T7" fmla="*/ 83 h 538"/>
                <a:gd name="T8" fmla="*/ 0 w 537"/>
                <a:gd name="T9" fmla="*/ 336 h 538"/>
                <a:gd name="T10" fmla="*/ 199 w 537"/>
                <a:gd name="T11" fmla="*/ 538 h 538"/>
                <a:gd name="T12" fmla="*/ 457 w 537"/>
                <a:gd name="T13" fmla="*/ 457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57" y="457"/>
                  </a:moveTo>
                  <a:lnTo>
                    <a:pt x="537" y="202"/>
                  </a:lnTo>
                  <a:lnTo>
                    <a:pt x="336" y="0"/>
                  </a:lnTo>
                  <a:lnTo>
                    <a:pt x="66" y="83"/>
                  </a:lnTo>
                  <a:lnTo>
                    <a:pt x="0" y="336"/>
                  </a:lnTo>
                  <a:lnTo>
                    <a:pt x="199" y="538"/>
                  </a:lnTo>
                  <a:lnTo>
                    <a:pt x="457" y="4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0" name="Freeform 43"/>
            <p:cNvSpPr>
              <a:spLocks/>
            </p:cNvSpPr>
            <p:nvPr/>
          </p:nvSpPr>
          <p:spPr bwMode="auto">
            <a:xfrm>
              <a:off x="22225" y="665163"/>
              <a:ext cx="280988" cy="736600"/>
            </a:xfrm>
            <a:custGeom>
              <a:avLst/>
              <a:gdLst>
                <a:gd name="T0" fmla="*/ 97 w 177"/>
                <a:gd name="T1" fmla="*/ 434 h 464"/>
                <a:gd name="T2" fmla="*/ 177 w 177"/>
                <a:gd name="T3" fmla="*/ 179 h 464"/>
                <a:gd name="T4" fmla="*/ 0 w 177"/>
                <a:gd name="T5" fmla="*/ 0 h 464"/>
                <a:gd name="T6" fmla="*/ 0 w 177"/>
                <a:gd name="T7" fmla="*/ 464 h 464"/>
                <a:gd name="T8" fmla="*/ 97 w 177"/>
                <a:gd name="T9" fmla="*/ 434 h 464"/>
              </a:gdLst>
              <a:ahLst/>
              <a:cxnLst>
                <a:cxn ang="0">
                  <a:pos x="T0" y="T1"/>
                </a:cxn>
                <a:cxn ang="0">
                  <a:pos x="T2" y="T3"/>
                </a:cxn>
                <a:cxn ang="0">
                  <a:pos x="T4" y="T5"/>
                </a:cxn>
                <a:cxn ang="0">
                  <a:pos x="T6" y="T7"/>
                </a:cxn>
                <a:cxn ang="0">
                  <a:pos x="T8" y="T9"/>
                </a:cxn>
              </a:cxnLst>
              <a:rect l="0" t="0" r="r" b="b"/>
              <a:pathLst>
                <a:path w="177" h="464">
                  <a:moveTo>
                    <a:pt x="97" y="434"/>
                  </a:moveTo>
                  <a:lnTo>
                    <a:pt x="177" y="179"/>
                  </a:lnTo>
                  <a:lnTo>
                    <a:pt x="0" y="0"/>
                  </a:lnTo>
                  <a:lnTo>
                    <a:pt x="0" y="464"/>
                  </a:lnTo>
                  <a:lnTo>
                    <a:pt x="97" y="4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1" name="Freeform 44"/>
            <p:cNvSpPr>
              <a:spLocks/>
            </p:cNvSpPr>
            <p:nvPr/>
          </p:nvSpPr>
          <p:spPr bwMode="auto">
            <a:xfrm>
              <a:off x="22225" y="1444625"/>
              <a:ext cx="527050" cy="852488"/>
            </a:xfrm>
            <a:custGeom>
              <a:avLst/>
              <a:gdLst>
                <a:gd name="T0" fmla="*/ 332 w 332"/>
                <a:gd name="T1" fmla="*/ 201 h 537"/>
                <a:gd name="T2" fmla="*/ 133 w 332"/>
                <a:gd name="T3" fmla="*/ 0 h 537"/>
                <a:gd name="T4" fmla="*/ 0 w 332"/>
                <a:gd name="T5" fmla="*/ 40 h 537"/>
                <a:gd name="T6" fmla="*/ 0 w 332"/>
                <a:gd name="T7" fmla="*/ 537 h 537"/>
                <a:gd name="T8" fmla="*/ 252 w 332"/>
                <a:gd name="T9" fmla="*/ 456 h 537"/>
                <a:gd name="T10" fmla="*/ 332 w 332"/>
                <a:gd name="T11" fmla="*/ 201 h 537"/>
              </a:gdLst>
              <a:ahLst/>
              <a:cxnLst>
                <a:cxn ang="0">
                  <a:pos x="T0" y="T1"/>
                </a:cxn>
                <a:cxn ang="0">
                  <a:pos x="T2" y="T3"/>
                </a:cxn>
                <a:cxn ang="0">
                  <a:pos x="T4" y="T5"/>
                </a:cxn>
                <a:cxn ang="0">
                  <a:pos x="T6" y="T7"/>
                </a:cxn>
                <a:cxn ang="0">
                  <a:pos x="T8" y="T9"/>
                </a:cxn>
                <a:cxn ang="0">
                  <a:pos x="T10" y="T11"/>
                </a:cxn>
              </a:cxnLst>
              <a:rect l="0" t="0" r="r" b="b"/>
              <a:pathLst>
                <a:path w="332" h="537">
                  <a:moveTo>
                    <a:pt x="332" y="201"/>
                  </a:moveTo>
                  <a:lnTo>
                    <a:pt x="133" y="0"/>
                  </a:lnTo>
                  <a:lnTo>
                    <a:pt x="0" y="40"/>
                  </a:lnTo>
                  <a:lnTo>
                    <a:pt x="0" y="537"/>
                  </a:lnTo>
                  <a:lnTo>
                    <a:pt x="252" y="456"/>
                  </a:lnTo>
                  <a:lnTo>
                    <a:pt x="332" y="2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2" name="Freeform 45"/>
            <p:cNvSpPr>
              <a:spLocks/>
            </p:cNvSpPr>
            <p:nvPr/>
          </p:nvSpPr>
          <p:spPr bwMode="auto">
            <a:xfrm>
              <a:off x="287338" y="852488"/>
              <a:ext cx="852488" cy="854075"/>
            </a:xfrm>
            <a:custGeom>
              <a:avLst/>
              <a:gdLst>
                <a:gd name="T0" fmla="*/ 457 w 537"/>
                <a:gd name="T1" fmla="*/ 457 h 538"/>
                <a:gd name="T2" fmla="*/ 537 w 537"/>
                <a:gd name="T3" fmla="*/ 202 h 538"/>
                <a:gd name="T4" fmla="*/ 336 w 537"/>
                <a:gd name="T5" fmla="*/ 0 h 538"/>
                <a:gd name="T6" fmla="*/ 66 w 537"/>
                <a:gd name="T7" fmla="*/ 83 h 538"/>
                <a:gd name="T8" fmla="*/ 0 w 537"/>
                <a:gd name="T9" fmla="*/ 338 h 538"/>
                <a:gd name="T10" fmla="*/ 201 w 537"/>
                <a:gd name="T11" fmla="*/ 538 h 538"/>
                <a:gd name="T12" fmla="*/ 457 w 537"/>
                <a:gd name="T13" fmla="*/ 457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457" y="457"/>
                  </a:moveTo>
                  <a:lnTo>
                    <a:pt x="537" y="202"/>
                  </a:lnTo>
                  <a:lnTo>
                    <a:pt x="336" y="0"/>
                  </a:lnTo>
                  <a:lnTo>
                    <a:pt x="66" y="83"/>
                  </a:lnTo>
                  <a:lnTo>
                    <a:pt x="0" y="338"/>
                  </a:lnTo>
                  <a:lnTo>
                    <a:pt x="201" y="538"/>
                  </a:lnTo>
                  <a:lnTo>
                    <a:pt x="457" y="4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3" name="Freeform 46"/>
            <p:cNvSpPr>
              <a:spLocks/>
            </p:cNvSpPr>
            <p:nvPr/>
          </p:nvSpPr>
          <p:spPr bwMode="auto">
            <a:xfrm>
              <a:off x="523875" y="1665288"/>
              <a:ext cx="852488" cy="852488"/>
            </a:xfrm>
            <a:custGeom>
              <a:avLst/>
              <a:gdLst>
                <a:gd name="T0" fmla="*/ 456 w 537"/>
                <a:gd name="T1" fmla="*/ 456 h 537"/>
                <a:gd name="T2" fmla="*/ 537 w 537"/>
                <a:gd name="T3" fmla="*/ 201 h 537"/>
                <a:gd name="T4" fmla="*/ 336 w 537"/>
                <a:gd name="T5" fmla="*/ 0 h 537"/>
                <a:gd name="T6" fmla="*/ 66 w 537"/>
                <a:gd name="T7" fmla="*/ 82 h 537"/>
                <a:gd name="T8" fmla="*/ 0 w 537"/>
                <a:gd name="T9" fmla="*/ 338 h 537"/>
                <a:gd name="T10" fmla="*/ 201 w 537"/>
                <a:gd name="T11" fmla="*/ 537 h 537"/>
                <a:gd name="T12" fmla="*/ 456 w 537"/>
                <a:gd name="T13" fmla="*/ 456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56" y="456"/>
                  </a:moveTo>
                  <a:lnTo>
                    <a:pt x="537" y="201"/>
                  </a:lnTo>
                  <a:lnTo>
                    <a:pt x="336" y="0"/>
                  </a:lnTo>
                  <a:lnTo>
                    <a:pt x="66" y="82"/>
                  </a:lnTo>
                  <a:lnTo>
                    <a:pt x="0" y="338"/>
                  </a:lnTo>
                  <a:lnTo>
                    <a:pt x="201" y="537"/>
                  </a:lnTo>
                  <a:lnTo>
                    <a:pt x="456" y="4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4" name="Freeform 47"/>
            <p:cNvSpPr>
              <a:spLocks/>
            </p:cNvSpPr>
            <p:nvPr/>
          </p:nvSpPr>
          <p:spPr bwMode="auto">
            <a:xfrm>
              <a:off x="769938" y="2479675"/>
              <a:ext cx="852488" cy="852488"/>
            </a:xfrm>
            <a:custGeom>
              <a:avLst/>
              <a:gdLst>
                <a:gd name="T0" fmla="*/ 66 w 537"/>
                <a:gd name="T1" fmla="*/ 82 h 537"/>
                <a:gd name="T2" fmla="*/ 0 w 537"/>
                <a:gd name="T3" fmla="*/ 336 h 537"/>
                <a:gd name="T4" fmla="*/ 201 w 537"/>
                <a:gd name="T5" fmla="*/ 537 h 537"/>
                <a:gd name="T6" fmla="*/ 456 w 537"/>
                <a:gd name="T7" fmla="*/ 457 h 537"/>
                <a:gd name="T8" fmla="*/ 537 w 537"/>
                <a:gd name="T9" fmla="*/ 201 h 537"/>
                <a:gd name="T10" fmla="*/ 336 w 537"/>
                <a:gd name="T11" fmla="*/ 0 h 537"/>
                <a:gd name="T12" fmla="*/ 66 w 537"/>
                <a:gd name="T13" fmla="*/ 82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66" y="82"/>
                  </a:moveTo>
                  <a:lnTo>
                    <a:pt x="0" y="336"/>
                  </a:lnTo>
                  <a:lnTo>
                    <a:pt x="201" y="537"/>
                  </a:lnTo>
                  <a:lnTo>
                    <a:pt x="456" y="457"/>
                  </a:lnTo>
                  <a:lnTo>
                    <a:pt x="537" y="201"/>
                  </a:lnTo>
                  <a:lnTo>
                    <a:pt x="336" y="0"/>
                  </a:lnTo>
                  <a:lnTo>
                    <a:pt x="66"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5" name="Freeform 48"/>
            <p:cNvSpPr>
              <a:spLocks/>
            </p:cNvSpPr>
            <p:nvPr/>
          </p:nvSpPr>
          <p:spPr bwMode="auto">
            <a:xfrm>
              <a:off x="1360488" y="1887538"/>
              <a:ext cx="852488" cy="854075"/>
            </a:xfrm>
            <a:custGeom>
              <a:avLst/>
              <a:gdLst>
                <a:gd name="T0" fmla="*/ 66 w 537"/>
                <a:gd name="T1" fmla="*/ 83 h 538"/>
                <a:gd name="T2" fmla="*/ 0 w 537"/>
                <a:gd name="T3" fmla="*/ 338 h 538"/>
                <a:gd name="T4" fmla="*/ 199 w 537"/>
                <a:gd name="T5" fmla="*/ 538 h 538"/>
                <a:gd name="T6" fmla="*/ 456 w 537"/>
                <a:gd name="T7" fmla="*/ 457 h 538"/>
                <a:gd name="T8" fmla="*/ 537 w 537"/>
                <a:gd name="T9" fmla="*/ 202 h 538"/>
                <a:gd name="T10" fmla="*/ 336 w 537"/>
                <a:gd name="T11" fmla="*/ 0 h 538"/>
                <a:gd name="T12" fmla="*/ 66 w 537"/>
                <a:gd name="T13" fmla="*/ 83 h 538"/>
              </a:gdLst>
              <a:ahLst/>
              <a:cxnLst>
                <a:cxn ang="0">
                  <a:pos x="T0" y="T1"/>
                </a:cxn>
                <a:cxn ang="0">
                  <a:pos x="T2" y="T3"/>
                </a:cxn>
                <a:cxn ang="0">
                  <a:pos x="T4" y="T5"/>
                </a:cxn>
                <a:cxn ang="0">
                  <a:pos x="T6" y="T7"/>
                </a:cxn>
                <a:cxn ang="0">
                  <a:pos x="T8" y="T9"/>
                </a:cxn>
                <a:cxn ang="0">
                  <a:pos x="T10" y="T11"/>
                </a:cxn>
                <a:cxn ang="0">
                  <a:pos x="T12" y="T13"/>
                </a:cxn>
              </a:cxnLst>
              <a:rect l="0" t="0" r="r" b="b"/>
              <a:pathLst>
                <a:path w="537" h="538">
                  <a:moveTo>
                    <a:pt x="66" y="83"/>
                  </a:moveTo>
                  <a:lnTo>
                    <a:pt x="0" y="338"/>
                  </a:lnTo>
                  <a:lnTo>
                    <a:pt x="199" y="538"/>
                  </a:lnTo>
                  <a:lnTo>
                    <a:pt x="456" y="457"/>
                  </a:lnTo>
                  <a:lnTo>
                    <a:pt x="537" y="202"/>
                  </a:lnTo>
                  <a:lnTo>
                    <a:pt x="336" y="0"/>
                  </a:lnTo>
                  <a:lnTo>
                    <a:pt x="66"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6" name="Freeform 49"/>
            <p:cNvSpPr>
              <a:spLocks/>
            </p:cNvSpPr>
            <p:nvPr/>
          </p:nvSpPr>
          <p:spPr bwMode="auto">
            <a:xfrm>
              <a:off x="22225" y="2252663"/>
              <a:ext cx="766763" cy="852488"/>
            </a:xfrm>
            <a:custGeom>
              <a:avLst/>
              <a:gdLst>
                <a:gd name="T0" fmla="*/ 402 w 483"/>
                <a:gd name="T1" fmla="*/ 457 h 537"/>
                <a:gd name="T2" fmla="*/ 483 w 483"/>
                <a:gd name="T3" fmla="*/ 201 h 537"/>
                <a:gd name="T4" fmla="*/ 282 w 483"/>
                <a:gd name="T5" fmla="*/ 0 h 537"/>
                <a:gd name="T6" fmla="*/ 12 w 483"/>
                <a:gd name="T7" fmla="*/ 82 h 537"/>
                <a:gd name="T8" fmla="*/ 0 w 483"/>
                <a:gd name="T9" fmla="*/ 131 h 537"/>
                <a:gd name="T10" fmla="*/ 0 w 483"/>
                <a:gd name="T11" fmla="*/ 390 h 537"/>
                <a:gd name="T12" fmla="*/ 147 w 483"/>
                <a:gd name="T13" fmla="*/ 537 h 537"/>
                <a:gd name="T14" fmla="*/ 402 w 483"/>
                <a:gd name="T15" fmla="*/ 457 h 5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3" h="537">
                  <a:moveTo>
                    <a:pt x="402" y="457"/>
                  </a:moveTo>
                  <a:lnTo>
                    <a:pt x="483" y="201"/>
                  </a:lnTo>
                  <a:lnTo>
                    <a:pt x="282" y="0"/>
                  </a:lnTo>
                  <a:lnTo>
                    <a:pt x="12" y="82"/>
                  </a:lnTo>
                  <a:lnTo>
                    <a:pt x="0" y="131"/>
                  </a:lnTo>
                  <a:lnTo>
                    <a:pt x="0" y="390"/>
                  </a:lnTo>
                  <a:lnTo>
                    <a:pt x="147" y="537"/>
                  </a:lnTo>
                  <a:lnTo>
                    <a:pt x="402" y="4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66" name="Subtítulo 2"/>
          <p:cNvSpPr txBox="1">
            <a:spLocks/>
          </p:cNvSpPr>
          <p:nvPr/>
        </p:nvSpPr>
        <p:spPr>
          <a:xfrm>
            <a:off x="6177551" y="1586634"/>
            <a:ext cx="4625769" cy="787286"/>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sz="4800" dirty="0">
                <a:solidFill>
                  <a:schemeClr val="bg1"/>
                </a:solidFill>
                <a:cs typeface="B Nazanin" panose="00000400000000000000" pitchFamily="2" charset="-78"/>
              </a:rPr>
              <a:t>ارائه</a:t>
            </a:r>
            <a:endParaRPr lang="es-PE" sz="4800" dirty="0">
              <a:solidFill>
                <a:schemeClr val="bg1"/>
              </a:solidFill>
              <a:cs typeface="B Nazanin" panose="00000400000000000000" pitchFamily="2" charset="-78"/>
            </a:endParaRPr>
          </a:p>
        </p:txBody>
      </p:sp>
      <p:sp>
        <p:nvSpPr>
          <p:cNvPr id="53" name="Subtítulo 2">
            <a:extLst>
              <a:ext uri="{FF2B5EF4-FFF2-40B4-BE49-F238E27FC236}">
                <a16:creationId xmlns:a16="http://schemas.microsoft.com/office/drawing/2014/main" id="{2C2B39F9-9492-49CD-8F79-6D27CF06D727}"/>
              </a:ext>
            </a:extLst>
          </p:cNvPr>
          <p:cNvSpPr txBox="1">
            <a:spLocks/>
          </p:cNvSpPr>
          <p:nvPr/>
        </p:nvSpPr>
        <p:spPr>
          <a:xfrm>
            <a:off x="219391" y="3835687"/>
            <a:ext cx="6098636" cy="18800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lnSpc>
                <a:spcPct val="150000"/>
              </a:lnSpc>
            </a:pPr>
            <a:r>
              <a:rPr lang="fa-IR" sz="1400" dirty="0">
                <a:solidFill>
                  <a:schemeClr val="bg1"/>
                </a:solidFill>
                <a:cs typeface="B Nazanin" panose="00000400000000000000" pitchFamily="2" charset="-78"/>
              </a:rPr>
              <a:t>آنتوفیل‌ها که معمولاً به عنوان زنبورها شناخته می‌شوند، دسته‌ای از حشرات پرده‌بالا، بدون مکان در طبقه‌بندی طبقه‌بندی، در ابرخانواده </a:t>
            </a:r>
            <a:r>
              <a:rPr lang="en-US" sz="1400" dirty="0">
                <a:solidFill>
                  <a:schemeClr val="bg1"/>
                </a:solidFill>
                <a:cs typeface="B Nazanin" panose="00000400000000000000" pitchFamily="2" charset="-78"/>
              </a:rPr>
              <a:t>Apoidea </a:t>
            </a:r>
            <a:r>
              <a:rPr lang="fa-IR" sz="1400" dirty="0">
                <a:solidFill>
                  <a:schemeClr val="bg1"/>
                </a:solidFill>
                <a:cs typeface="B Nazanin" panose="00000400000000000000" pitchFamily="2" charset="-78"/>
              </a:rPr>
              <a:t>هستند.</a:t>
            </a:r>
          </a:p>
          <a:p>
            <a:pPr algn="r" rtl="1">
              <a:lnSpc>
                <a:spcPct val="150000"/>
              </a:lnSpc>
            </a:pPr>
            <a:r>
              <a:rPr lang="fa-IR" sz="1400" dirty="0">
                <a:solidFill>
                  <a:schemeClr val="bg1"/>
                </a:solidFill>
                <a:cs typeface="B Nazanin" panose="00000400000000000000" pitchFamily="2" charset="-78"/>
              </a:rPr>
              <a:t>آنتوفیل‌ها که معمولاً به عنوان زنبورها شناخته می‌شوند، دسته‌ای از حشرات پرده‌بالا، بدون مکان در طبقه‌بندی طبقه‌بندی، در ابرخانواده </a:t>
            </a:r>
            <a:r>
              <a:rPr lang="en-US" sz="1400" dirty="0">
                <a:solidFill>
                  <a:schemeClr val="bg1"/>
                </a:solidFill>
                <a:cs typeface="B Nazanin" panose="00000400000000000000" pitchFamily="2" charset="-78"/>
              </a:rPr>
              <a:t>Apoidea </a:t>
            </a:r>
            <a:r>
              <a:rPr lang="fa-IR" sz="1400" dirty="0">
                <a:solidFill>
                  <a:schemeClr val="bg1"/>
                </a:solidFill>
                <a:cs typeface="B Nazanin" panose="00000400000000000000" pitchFamily="2" charset="-78"/>
              </a:rPr>
              <a:t>هستند.</a:t>
            </a:r>
            <a:endParaRPr lang="es-PE" sz="1400" dirty="0">
              <a:solidFill>
                <a:schemeClr val="bg1"/>
              </a:solidFill>
              <a:cs typeface="B Nazanin" panose="00000400000000000000" pitchFamily="2" charset="-78"/>
            </a:endParaRPr>
          </a:p>
        </p:txBody>
      </p:sp>
    </p:spTree>
    <p:extLst>
      <p:ext uri="{BB962C8B-B14F-4D97-AF65-F5344CB8AC3E}">
        <p14:creationId xmlns:p14="http://schemas.microsoft.com/office/powerpoint/2010/main" val="12167384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0E1B4C4B-95CF-4EBB-96CE-2785A3F55E1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0" y="0"/>
            <a:ext cx="12192000" cy="3834581"/>
          </a:xfrm>
          <a:custGeom>
            <a:avLst/>
            <a:gdLst>
              <a:gd name="connsiteX0" fmla="*/ 0 w 12192000"/>
              <a:gd name="connsiteY0" fmla="*/ 0 h 3834581"/>
              <a:gd name="connsiteX1" fmla="*/ 12192000 w 12192000"/>
              <a:gd name="connsiteY1" fmla="*/ 0 h 3834581"/>
              <a:gd name="connsiteX2" fmla="*/ 12192000 w 12192000"/>
              <a:gd name="connsiteY2" fmla="*/ 3834581 h 3834581"/>
              <a:gd name="connsiteX3" fmla="*/ 0 w 12192000"/>
              <a:gd name="connsiteY3" fmla="*/ 3834581 h 3834581"/>
            </a:gdLst>
            <a:ahLst/>
            <a:cxnLst>
              <a:cxn ang="0">
                <a:pos x="connsiteX0" y="connsiteY0"/>
              </a:cxn>
              <a:cxn ang="0">
                <a:pos x="connsiteX1" y="connsiteY1"/>
              </a:cxn>
              <a:cxn ang="0">
                <a:pos x="connsiteX2" y="connsiteY2"/>
              </a:cxn>
              <a:cxn ang="0">
                <a:pos x="connsiteX3" y="connsiteY3"/>
              </a:cxn>
            </a:cxnLst>
            <a:rect l="l" t="t" r="r" b="b"/>
            <a:pathLst>
              <a:path w="12192000" h="3834581">
                <a:moveTo>
                  <a:pt x="0" y="0"/>
                </a:moveTo>
                <a:lnTo>
                  <a:pt x="12192000" y="0"/>
                </a:lnTo>
                <a:lnTo>
                  <a:pt x="12192000" y="3834581"/>
                </a:lnTo>
                <a:lnTo>
                  <a:pt x="0" y="3834581"/>
                </a:lnTo>
                <a:close/>
              </a:path>
            </a:pathLst>
          </a:cu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C6823489-5FB9-4F73-A640-21DFD19D95CB}"/>
              </a:ext>
            </a:extLst>
          </p:cNvPr>
          <p:cNvSpPr/>
          <p:nvPr/>
        </p:nvSpPr>
        <p:spPr>
          <a:xfrm>
            <a:off x="-26293" y="0"/>
            <a:ext cx="12192000" cy="3834581"/>
          </a:xfrm>
          <a:prstGeom prst="rect">
            <a:avLst/>
          </a:prstGeom>
          <a:gradFill flip="none" rotWithShape="1">
            <a:gsLst>
              <a:gs pos="9000">
                <a:schemeClr val="accent1">
                  <a:alpha val="38000"/>
                  <a:lumMod val="88000"/>
                </a:schemeClr>
              </a:gs>
              <a:gs pos="100000">
                <a:schemeClr val="accent2">
                  <a:alpha val="86000"/>
                </a:schemeClr>
              </a:gs>
            </a:gsLst>
            <a:lin ang="2700000" scaled="1"/>
            <a:tileRect/>
          </a:gra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Georgia" panose="02040502050405020303" pitchFamily="18" charset="0"/>
              <a:cs typeface="B Nazanin" panose="00000400000000000000" pitchFamily="2" charset="-78"/>
            </a:endParaRPr>
          </a:p>
        </p:txBody>
      </p:sp>
      <p:pic>
        <p:nvPicPr>
          <p:cNvPr id="35" name="Picture 34">
            <a:extLst>
              <a:ext uri="{FF2B5EF4-FFF2-40B4-BE49-F238E27FC236}">
                <a16:creationId xmlns:a16="http://schemas.microsoft.com/office/drawing/2014/main" id="{C0AE4236-4EAA-4ED3-9E33-DD2A267A808C}"/>
              </a:ext>
            </a:extLst>
          </p:cNvPr>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9527415" y="2447604"/>
            <a:ext cx="730014" cy="730014"/>
          </a:xfrm>
          <a:prstGeom prst="rect">
            <a:avLst/>
          </a:prstGeom>
        </p:spPr>
      </p:pic>
      <p:sp>
        <p:nvSpPr>
          <p:cNvPr id="39" name="Rectangle 38">
            <a:extLst>
              <a:ext uri="{FF2B5EF4-FFF2-40B4-BE49-F238E27FC236}">
                <a16:creationId xmlns:a16="http://schemas.microsoft.com/office/drawing/2014/main" id="{965070D5-C920-412F-AD9D-A2E58BA1A70F}"/>
              </a:ext>
            </a:extLst>
          </p:cNvPr>
          <p:cNvSpPr/>
          <p:nvPr/>
        </p:nvSpPr>
        <p:spPr>
          <a:xfrm>
            <a:off x="564510" y="4708168"/>
            <a:ext cx="2955925" cy="923330"/>
          </a:xfrm>
          <a:prstGeom prst="rect">
            <a:avLst/>
          </a:prstGeom>
        </p:spPr>
        <p:txBody>
          <a:bodyPr wrap="square">
            <a:spAutoFit/>
          </a:bodyPr>
          <a:lstStyle/>
          <a:p>
            <a:pPr lvl="0" algn="ctr"/>
            <a:r>
              <a:rPr lang="fa-IR"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dirty="0">
              <a:latin typeface="Georgia Pro Light" panose="02040302050405020303" pitchFamily="18" charset="0"/>
              <a:cs typeface="B Nazanin" panose="00000400000000000000" pitchFamily="2" charset="-78"/>
            </a:endParaRPr>
          </a:p>
        </p:txBody>
      </p:sp>
      <p:sp>
        <p:nvSpPr>
          <p:cNvPr id="40" name="Rectangle 39">
            <a:extLst>
              <a:ext uri="{FF2B5EF4-FFF2-40B4-BE49-F238E27FC236}">
                <a16:creationId xmlns:a16="http://schemas.microsoft.com/office/drawing/2014/main" id="{A055BBE5-5E64-4304-A5DD-81D2267D9959}"/>
              </a:ext>
            </a:extLst>
          </p:cNvPr>
          <p:cNvSpPr/>
          <p:nvPr/>
        </p:nvSpPr>
        <p:spPr>
          <a:xfrm>
            <a:off x="4493131" y="4708168"/>
            <a:ext cx="2955925" cy="923330"/>
          </a:xfrm>
          <a:prstGeom prst="rect">
            <a:avLst/>
          </a:prstGeom>
        </p:spPr>
        <p:txBody>
          <a:bodyPr wrap="square">
            <a:spAutoFit/>
          </a:bodyPr>
          <a:lstStyle/>
          <a:p>
            <a:pPr lvl="0" algn="ctr"/>
            <a:r>
              <a:rPr lang="fa-IR"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dirty="0">
              <a:latin typeface="Georgia Pro Light" panose="02040302050405020303" pitchFamily="18" charset="0"/>
              <a:cs typeface="B Nazanin" panose="00000400000000000000" pitchFamily="2" charset="-78"/>
            </a:endParaRPr>
          </a:p>
        </p:txBody>
      </p:sp>
      <p:sp>
        <p:nvSpPr>
          <p:cNvPr id="57" name="Rectangle 56">
            <a:extLst>
              <a:ext uri="{FF2B5EF4-FFF2-40B4-BE49-F238E27FC236}">
                <a16:creationId xmlns:a16="http://schemas.microsoft.com/office/drawing/2014/main" id="{3CD1173E-713D-42A1-932C-3FEC8EB42236}"/>
              </a:ext>
            </a:extLst>
          </p:cNvPr>
          <p:cNvSpPr/>
          <p:nvPr/>
        </p:nvSpPr>
        <p:spPr>
          <a:xfrm>
            <a:off x="8414459" y="4708168"/>
            <a:ext cx="2955925" cy="923330"/>
          </a:xfrm>
          <a:prstGeom prst="rect">
            <a:avLst/>
          </a:prstGeom>
        </p:spPr>
        <p:txBody>
          <a:bodyPr wrap="square">
            <a:spAutoFit/>
          </a:bodyPr>
          <a:lstStyle/>
          <a:p>
            <a:pPr lvl="0" algn="ctr"/>
            <a:r>
              <a:rPr lang="fa-IR" dirty="0">
                <a:latin typeface="Georgia Pro Light" panose="02040302050405020303" pitchFamily="18" charset="0"/>
                <a:cs typeface="B Nazanin" panose="00000400000000000000" pitchFamily="2" charset="-78"/>
              </a:rPr>
              <a:t>آن را با نیازهای خود تطبیق دهید و تمام توجه مخاطب را به خود جلب می کند.</a:t>
            </a:r>
            <a:endParaRPr lang="en-US" dirty="0">
              <a:latin typeface="Georgia Pro Light" panose="02040302050405020303" pitchFamily="18" charset="0"/>
              <a:cs typeface="B Nazanin" panose="00000400000000000000" pitchFamily="2" charset="-78"/>
            </a:endParaRPr>
          </a:p>
        </p:txBody>
      </p:sp>
      <p:sp>
        <p:nvSpPr>
          <p:cNvPr id="58" name="Rectangle 57">
            <a:extLst>
              <a:ext uri="{FF2B5EF4-FFF2-40B4-BE49-F238E27FC236}">
                <a16:creationId xmlns:a16="http://schemas.microsoft.com/office/drawing/2014/main" id="{3145CBFB-C173-47D1-A41B-5E3C0B79C982}"/>
              </a:ext>
            </a:extLst>
          </p:cNvPr>
          <p:cNvSpPr/>
          <p:nvPr/>
        </p:nvSpPr>
        <p:spPr>
          <a:xfrm>
            <a:off x="1570264" y="4222924"/>
            <a:ext cx="942887" cy="400110"/>
          </a:xfrm>
          <a:prstGeom prst="rect">
            <a:avLst/>
          </a:prstGeom>
        </p:spPr>
        <p:txBody>
          <a:bodyPr wrap="none">
            <a:spAutoFit/>
          </a:bodyPr>
          <a:lstStyle/>
          <a:p>
            <a:pPr algn="ctr"/>
            <a:r>
              <a:rPr lang="fa-IR" sz="2000" b="1" dirty="0">
                <a:latin typeface="Georgia" panose="02040502050405020303" pitchFamily="18" charset="0"/>
                <a:cs typeface="B Nazanin" panose="00000400000000000000" pitchFamily="2" charset="-78"/>
              </a:rPr>
              <a:t>چالش ها</a:t>
            </a:r>
            <a:endParaRPr lang="en-US" sz="2000" b="1" dirty="0">
              <a:latin typeface="Georgia" panose="02040502050405020303" pitchFamily="18" charset="0"/>
              <a:cs typeface="B Nazanin" panose="00000400000000000000" pitchFamily="2" charset="-78"/>
            </a:endParaRPr>
          </a:p>
        </p:txBody>
      </p:sp>
      <p:sp>
        <p:nvSpPr>
          <p:cNvPr id="59" name="Rectangle 58">
            <a:extLst>
              <a:ext uri="{FF2B5EF4-FFF2-40B4-BE49-F238E27FC236}">
                <a16:creationId xmlns:a16="http://schemas.microsoft.com/office/drawing/2014/main" id="{B8B18A47-B979-407B-8F17-AE1D913D4FEA}"/>
              </a:ext>
            </a:extLst>
          </p:cNvPr>
          <p:cNvSpPr/>
          <p:nvPr/>
        </p:nvSpPr>
        <p:spPr>
          <a:xfrm>
            <a:off x="5576592" y="4222924"/>
            <a:ext cx="788999" cy="400110"/>
          </a:xfrm>
          <a:prstGeom prst="rect">
            <a:avLst/>
          </a:prstGeom>
        </p:spPr>
        <p:txBody>
          <a:bodyPr wrap="none">
            <a:spAutoFit/>
          </a:bodyPr>
          <a:lstStyle/>
          <a:p>
            <a:pPr algn="ctr"/>
            <a:r>
              <a:rPr lang="fa-IR" sz="2000" b="1" dirty="0">
                <a:latin typeface="Georgia" panose="02040502050405020303" pitchFamily="18" charset="0"/>
                <a:cs typeface="B Nazanin" panose="00000400000000000000" pitchFamily="2" charset="-78"/>
              </a:rPr>
              <a:t>راه حل</a:t>
            </a:r>
            <a:endParaRPr lang="en-US" sz="2000" b="1" dirty="0">
              <a:latin typeface="Georgia" panose="02040502050405020303" pitchFamily="18" charset="0"/>
              <a:cs typeface="B Nazanin" panose="00000400000000000000" pitchFamily="2" charset="-78"/>
            </a:endParaRPr>
          </a:p>
        </p:txBody>
      </p:sp>
      <p:sp>
        <p:nvSpPr>
          <p:cNvPr id="60" name="Rectangle 59">
            <a:extLst>
              <a:ext uri="{FF2B5EF4-FFF2-40B4-BE49-F238E27FC236}">
                <a16:creationId xmlns:a16="http://schemas.microsoft.com/office/drawing/2014/main" id="{A0D07CA3-C114-400A-917F-1BB4C15CDFE3}"/>
              </a:ext>
            </a:extLst>
          </p:cNvPr>
          <p:cNvSpPr/>
          <p:nvPr/>
        </p:nvSpPr>
        <p:spPr>
          <a:xfrm>
            <a:off x="9576469" y="4222924"/>
            <a:ext cx="631904" cy="400110"/>
          </a:xfrm>
          <a:prstGeom prst="rect">
            <a:avLst/>
          </a:prstGeom>
        </p:spPr>
        <p:txBody>
          <a:bodyPr wrap="none">
            <a:spAutoFit/>
          </a:bodyPr>
          <a:lstStyle/>
          <a:p>
            <a:pPr algn="ctr"/>
            <a:r>
              <a:rPr lang="fa-IR" sz="2000" b="1" dirty="0">
                <a:latin typeface="Georgia" panose="02040502050405020303" pitchFamily="18" charset="0"/>
                <a:cs typeface="B Nazanin" panose="00000400000000000000" pitchFamily="2" charset="-78"/>
              </a:rPr>
              <a:t>نتایج</a:t>
            </a:r>
            <a:endParaRPr lang="en-US" sz="2000" b="1" dirty="0">
              <a:latin typeface="Georgia" panose="02040502050405020303" pitchFamily="18" charset="0"/>
              <a:cs typeface="B Nazanin" panose="00000400000000000000" pitchFamily="2" charset="-78"/>
            </a:endParaRPr>
          </a:p>
        </p:txBody>
      </p:sp>
      <p:sp>
        <p:nvSpPr>
          <p:cNvPr id="12" name="Rectangle 11">
            <a:extLst>
              <a:ext uri="{FF2B5EF4-FFF2-40B4-BE49-F238E27FC236}">
                <a16:creationId xmlns:a16="http://schemas.microsoft.com/office/drawing/2014/main" id="{98324568-4BAB-42C4-830E-61C83B402269}"/>
              </a:ext>
            </a:extLst>
          </p:cNvPr>
          <p:cNvSpPr/>
          <p:nvPr/>
        </p:nvSpPr>
        <p:spPr>
          <a:xfrm>
            <a:off x="3805950" y="455702"/>
            <a:ext cx="4580100" cy="584775"/>
          </a:xfrm>
          <a:prstGeom prst="rect">
            <a:avLst/>
          </a:prstGeom>
        </p:spPr>
        <p:txBody>
          <a:bodyPr wrap="none">
            <a:spAutoFit/>
          </a:bodyPr>
          <a:lstStyle/>
          <a:p>
            <a:pPr algn="ctr"/>
            <a:r>
              <a:rPr lang="fa-IR" sz="3200" b="1" dirty="0">
                <a:solidFill>
                  <a:schemeClr val="bg1"/>
                </a:solidFill>
                <a:effectLst>
                  <a:outerShdw blurRad="38100" dist="38100" dir="2700000" algn="tl">
                    <a:srgbClr val="000000">
                      <a:alpha val="43137"/>
                    </a:srgbClr>
                  </a:outerShdw>
                </a:effectLst>
                <a:latin typeface="Georgia" panose="02040502050405020303" pitchFamily="18" charset="0"/>
                <a:cs typeface="B Nazanin" panose="00000400000000000000" pitchFamily="2" charset="-78"/>
              </a:rPr>
              <a:t>الگوی پاورپوینت مطالعه موردی</a:t>
            </a:r>
            <a:endParaRPr lang="en-US" sz="3200" b="1" dirty="0">
              <a:solidFill>
                <a:schemeClr val="bg1"/>
              </a:solidFill>
              <a:effectLst>
                <a:outerShdw blurRad="38100" dist="38100" dir="2700000" algn="tl">
                  <a:srgbClr val="000000">
                    <a:alpha val="43137"/>
                  </a:srgbClr>
                </a:outerShdw>
              </a:effectLst>
              <a:latin typeface="Georgia" panose="02040502050405020303" pitchFamily="18" charset="0"/>
              <a:cs typeface="B Nazanin" panose="00000400000000000000" pitchFamily="2" charset="-78"/>
            </a:endParaRPr>
          </a:p>
        </p:txBody>
      </p:sp>
      <p:cxnSp>
        <p:nvCxnSpPr>
          <p:cNvPr id="14" name="Straight Connector 13">
            <a:extLst>
              <a:ext uri="{FF2B5EF4-FFF2-40B4-BE49-F238E27FC236}">
                <a16:creationId xmlns:a16="http://schemas.microsoft.com/office/drawing/2014/main" id="{FD2A382E-F97B-4F0E-B4B8-87DFCF5A599E}"/>
              </a:ext>
            </a:extLst>
          </p:cNvPr>
          <p:cNvCxnSpPr/>
          <p:nvPr/>
        </p:nvCxnSpPr>
        <p:spPr>
          <a:xfrm>
            <a:off x="3460396" y="1102033"/>
            <a:ext cx="52712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40A95DF2-24A5-49E8-A04A-336FE672BACF}"/>
              </a:ext>
            </a:extLst>
          </p:cNvPr>
          <p:cNvCxnSpPr/>
          <p:nvPr/>
        </p:nvCxnSpPr>
        <p:spPr>
          <a:xfrm>
            <a:off x="3924300" y="2104894"/>
            <a:ext cx="0" cy="1415433"/>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81210409-CB88-43C0-A2E4-15F23BD8A286}"/>
              </a:ext>
            </a:extLst>
          </p:cNvPr>
          <p:cNvCxnSpPr/>
          <p:nvPr/>
        </p:nvCxnSpPr>
        <p:spPr>
          <a:xfrm>
            <a:off x="8059572" y="2104894"/>
            <a:ext cx="0" cy="1415433"/>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grpSp>
        <p:nvGrpSpPr>
          <p:cNvPr id="23" name="Google Shape;2113;p125">
            <a:extLst>
              <a:ext uri="{FF2B5EF4-FFF2-40B4-BE49-F238E27FC236}">
                <a16:creationId xmlns:a16="http://schemas.microsoft.com/office/drawing/2014/main" id="{70E3FFEE-6687-4858-52DE-F2E8DFFBAC8F}"/>
              </a:ext>
            </a:extLst>
          </p:cNvPr>
          <p:cNvGrpSpPr/>
          <p:nvPr/>
        </p:nvGrpSpPr>
        <p:grpSpPr>
          <a:xfrm>
            <a:off x="5710121" y="2436021"/>
            <a:ext cx="624950" cy="741597"/>
            <a:chOff x="5842825" y="1517900"/>
            <a:chExt cx="271775" cy="368925"/>
          </a:xfrm>
        </p:grpSpPr>
        <p:sp>
          <p:nvSpPr>
            <p:cNvPr id="24" name="Google Shape;2114;p125">
              <a:extLst>
                <a:ext uri="{FF2B5EF4-FFF2-40B4-BE49-F238E27FC236}">
                  <a16:creationId xmlns:a16="http://schemas.microsoft.com/office/drawing/2014/main" id="{A4C05E6F-BC89-7D8D-A27C-25C291F36CA5}"/>
                </a:ext>
              </a:extLst>
            </p:cNvPr>
            <p:cNvSpPr/>
            <p:nvPr/>
          </p:nvSpPr>
          <p:spPr>
            <a:xfrm>
              <a:off x="5842825" y="1517900"/>
              <a:ext cx="271775" cy="368925"/>
            </a:xfrm>
            <a:custGeom>
              <a:avLst/>
              <a:gdLst/>
              <a:ahLst/>
              <a:cxnLst/>
              <a:rect l="l" t="t" r="r" b="b"/>
              <a:pathLst>
                <a:path w="10871" h="14757" extrusionOk="0">
                  <a:moveTo>
                    <a:pt x="6477" y="4079"/>
                  </a:moveTo>
                  <a:cubicBezTo>
                    <a:pt x="6682" y="4079"/>
                    <a:pt x="6889" y="4140"/>
                    <a:pt x="6889" y="4589"/>
                  </a:cubicBezTo>
                  <a:cubicBezTo>
                    <a:pt x="6889" y="4891"/>
                    <a:pt x="6736" y="5199"/>
                    <a:pt x="6477" y="5199"/>
                  </a:cubicBezTo>
                  <a:cubicBezTo>
                    <a:pt x="6460" y="5199"/>
                    <a:pt x="6446" y="5199"/>
                    <a:pt x="6428" y="5196"/>
                  </a:cubicBezTo>
                  <a:lnTo>
                    <a:pt x="6428" y="4082"/>
                  </a:lnTo>
                  <a:cubicBezTo>
                    <a:pt x="6446" y="4079"/>
                    <a:pt x="6460" y="4079"/>
                    <a:pt x="6477" y="4079"/>
                  </a:cubicBezTo>
                  <a:close/>
                  <a:moveTo>
                    <a:pt x="875" y="4076"/>
                  </a:moveTo>
                  <a:cubicBezTo>
                    <a:pt x="890" y="4076"/>
                    <a:pt x="907" y="4079"/>
                    <a:pt x="924" y="4079"/>
                  </a:cubicBezTo>
                  <a:lnTo>
                    <a:pt x="924" y="5199"/>
                  </a:lnTo>
                  <a:cubicBezTo>
                    <a:pt x="907" y="5202"/>
                    <a:pt x="890" y="5202"/>
                    <a:pt x="875" y="5202"/>
                  </a:cubicBezTo>
                  <a:lnTo>
                    <a:pt x="875" y="5199"/>
                  </a:lnTo>
                  <a:cubicBezTo>
                    <a:pt x="616" y="5199"/>
                    <a:pt x="464" y="4888"/>
                    <a:pt x="464" y="4589"/>
                  </a:cubicBezTo>
                  <a:cubicBezTo>
                    <a:pt x="464" y="4137"/>
                    <a:pt x="671" y="4076"/>
                    <a:pt x="875" y="4076"/>
                  </a:cubicBezTo>
                  <a:close/>
                  <a:moveTo>
                    <a:pt x="10435" y="7378"/>
                  </a:moveTo>
                  <a:lnTo>
                    <a:pt x="10435" y="7810"/>
                  </a:lnTo>
                  <a:lnTo>
                    <a:pt x="5450" y="7813"/>
                  </a:lnTo>
                  <a:lnTo>
                    <a:pt x="5450" y="7378"/>
                  </a:lnTo>
                  <a:close/>
                  <a:moveTo>
                    <a:pt x="4655" y="2502"/>
                  </a:moveTo>
                  <a:cubicBezTo>
                    <a:pt x="4750" y="2813"/>
                    <a:pt x="4920" y="3195"/>
                    <a:pt x="5205" y="3452"/>
                  </a:cubicBezTo>
                  <a:cubicBezTo>
                    <a:pt x="5366" y="3598"/>
                    <a:pt x="5441" y="3846"/>
                    <a:pt x="5513" y="4091"/>
                  </a:cubicBezTo>
                  <a:cubicBezTo>
                    <a:pt x="5599" y="4376"/>
                    <a:pt x="5700" y="4718"/>
                    <a:pt x="5996" y="4831"/>
                  </a:cubicBezTo>
                  <a:lnTo>
                    <a:pt x="5996" y="5642"/>
                  </a:lnTo>
                  <a:cubicBezTo>
                    <a:pt x="5996" y="6106"/>
                    <a:pt x="5858" y="6561"/>
                    <a:pt x="5593" y="6946"/>
                  </a:cubicBezTo>
                  <a:lnTo>
                    <a:pt x="5234" y="6946"/>
                  </a:lnTo>
                  <a:cubicBezTo>
                    <a:pt x="5113" y="6946"/>
                    <a:pt x="5018" y="7041"/>
                    <a:pt x="5018" y="7162"/>
                  </a:cubicBezTo>
                  <a:lnTo>
                    <a:pt x="5018" y="7534"/>
                  </a:lnTo>
                  <a:cubicBezTo>
                    <a:pt x="4848" y="7652"/>
                    <a:pt x="4664" y="7750"/>
                    <a:pt x="4468" y="7822"/>
                  </a:cubicBezTo>
                  <a:cubicBezTo>
                    <a:pt x="4462" y="7822"/>
                    <a:pt x="4453" y="7824"/>
                    <a:pt x="4448" y="7827"/>
                  </a:cubicBezTo>
                  <a:cubicBezTo>
                    <a:pt x="4200" y="7917"/>
                    <a:pt x="3941" y="7960"/>
                    <a:pt x="3679" y="7960"/>
                  </a:cubicBezTo>
                  <a:lnTo>
                    <a:pt x="3673" y="7960"/>
                  </a:lnTo>
                  <a:cubicBezTo>
                    <a:pt x="2395" y="7957"/>
                    <a:pt x="1356" y="6921"/>
                    <a:pt x="1356" y="5642"/>
                  </a:cubicBezTo>
                  <a:lnTo>
                    <a:pt x="1356" y="5639"/>
                  </a:lnTo>
                  <a:lnTo>
                    <a:pt x="1356" y="4822"/>
                  </a:lnTo>
                  <a:cubicBezTo>
                    <a:pt x="1673" y="4718"/>
                    <a:pt x="1874" y="4514"/>
                    <a:pt x="1903" y="4255"/>
                  </a:cubicBezTo>
                  <a:cubicBezTo>
                    <a:pt x="1926" y="4039"/>
                    <a:pt x="2479" y="3115"/>
                    <a:pt x="3437" y="3026"/>
                  </a:cubicBezTo>
                  <a:cubicBezTo>
                    <a:pt x="4039" y="2971"/>
                    <a:pt x="4422" y="2726"/>
                    <a:pt x="4655" y="2502"/>
                  </a:cubicBezTo>
                  <a:close/>
                  <a:moveTo>
                    <a:pt x="5018" y="8046"/>
                  </a:moveTo>
                  <a:lnTo>
                    <a:pt x="5018" y="8697"/>
                  </a:lnTo>
                  <a:lnTo>
                    <a:pt x="4750" y="8662"/>
                  </a:lnTo>
                  <a:lnTo>
                    <a:pt x="4750" y="8176"/>
                  </a:lnTo>
                  <a:cubicBezTo>
                    <a:pt x="4842" y="8138"/>
                    <a:pt x="4931" y="8092"/>
                    <a:pt x="5018" y="8046"/>
                  </a:cubicBezTo>
                  <a:close/>
                  <a:moveTo>
                    <a:pt x="3037" y="8317"/>
                  </a:moveTo>
                  <a:cubicBezTo>
                    <a:pt x="3244" y="8366"/>
                    <a:pt x="3457" y="8392"/>
                    <a:pt x="3673" y="8392"/>
                  </a:cubicBezTo>
                  <a:lnTo>
                    <a:pt x="3673" y="8394"/>
                  </a:lnTo>
                  <a:lnTo>
                    <a:pt x="3679" y="8394"/>
                  </a:lnTo>
                  <a:cubicBezTo>
                    <a:pt x="3895" y="8394"/>
                    <a:pt x="4108" y="8371"/>
                    <a:pt x="4318" y="8320"/>
                  </a:cubicBezTo>
                  <a:lnTo>
                    <a:pt x="4318" y="8979"/>
                  </a:lnTo>
                  <a:cubicBezTo>
                    <a:pt x="4263" y="9324"/>
                    <a:pt x="4212" y="9647"/>
                    <a:pt x="4163" y="9949"/>
                  </a:cubicBezTo>
                  <a:cubicBezTo>
                    <a:pt x="4004" y="9995"/>
                    <a:pt x="3841" y="10018"/>
                    <a:pt x="3677" y="10018"/>
                  </a:cubicBezTo>
                  <a:cubicBezTo>
                    <a:pt x="3514" y="10018"/>
                    <a:pt x="3349" y="9995"/>
                    <a:pt x="3190" y="9949"/>
                  </a:cubicBezTo>
                  <a:cubicBezTo>
                    <a:pt x="3141" y="9647"/>
                    <a:pt x="3092" y="9321"/>
                    <a:pt x="3037" y="8979"/>
                  </a:cubicBezTo>
                  <a:lnTo>
                    <a:pt x="3037" y="8317"/>
                  </a:lnTo>
                  <a:close/>
                  <a:moveTo>
                    <a:pt x="4091" y="10412"/>
                  </a:moveTo>
                  <a:lnTo>
                    <a:pt x="4091" y="10412"/>
                  </a:lnTo>
                  <a:cubicBezTo>
                    <a:pt x="3901" y="11610"/>
                    <a:pt x="3768" y="12459"/>
                    <a:pt x="3676" y="13064"/>
                  </a:cubicBezTo>
                  <a:cubicBezTo>
                    <a:pt x="3584" y="12459"/>
                    <a:pt x="3452" y="11610"/>
                    <a:pt x="3262" y="10412"/>
                  </a:cubicBezTo>
                  <a:lnTo>
                    <a:pt x="3262" y="10412"/>
                  </a:lnTo>
                  <a:cubicBezTo>
                    <a:pt x="3398" y="10438"/>
                    <a:pt x="3537" y="10451"/>
                    <a:pt x="3675" y="10451"/>
                  </a:cubicBezTo>
                  <a:cubicBezTo>
                    <a:pt x="3814" y="10451"/>
                    <a:pt x="3953" y="10438"/>
                    <a:pt x="4091" y="10412"/>
                  </a:cubicBezTo>
                  <a:close/>
                  <a:moveTo>
                    <a:pt x="2617" y="9094"/>
                  </a:moveTo>
                  <a:cubicBezTo>
                    <a:pt x="2669" y="9439"/>
                    <a:pt x="2726" y="9791"/>
                    <a:pt x="2781" y="10142"/>
                  </a:cubicBezTo>
                  <a:cubicBezTo>
                    <a:pt x="2997" y="11506"/>
                    <a:pt x="3210" y="12865"/>
                    <a:pt x="3337" y="13709"/>
                  </a:cubicBezTo>
                  <a:lnTo>
                    <a:pt x="1874" y="11696"/>
                  </a:lnTo>
                  <a:lnTo>
                    <a:pt x="1998" y="11054"/>
                  </a:lnTo>
                  <a:cubicBezTo>
                    <a:pt x="2012" y="10968"/>
                    <a:pt x="1972" y="10879"/>
                    <a:pt x="1897" y="10833"/>
                  </a:cubicBezTo>
                  <a:lnTo>
                    <a:pt x="1506" y="10594"/>
                  </a:lnTo>
                  <a:lnTo>
                    <a:pt x="1583" y="9471"/>
                  </a:lnTo>
                  <a:lnTo>
                    <a:pt x="1583" y="9465"/>
                  </a:lnTo>
                  <a:lnTo>
                    <a:pt x="1598" y="9241"/>
                  </a:lnTo>
                  <a:lnTo>
                    <a:pt x="2617" y="9094"/>
                  </a:lnTo>
                  <a:close/>
                  <a:moveTo>
                    <a:pt x="4736" y="9097"/>
                  </a:moveTo>
                  <a:lnTo>
                    <a:pt x="5015" y="9137"/>
                  </a:lnTo>
                  <a:lnTo>
                    <a:pt x="5015" y="12333"/>
                  </a:lnTo>
                  <a:lnTo>
                    <a:pt x="4013" y="13711"/>
                  </a:lnTo>
                  <a:cubicBezTo>
                    <a:pt x="4128" y="12960"/>
                    <a:pt x="4318" y="11737"/>
                    <a:pt x="4569" y="10145"/>
                  </a:cubicBezTo>
                  <a:lnTo>
                    <a:pt x="4736" y="9097"/>
                  </a:lnTo>
                  <a:close/>
                  <a:moveTo>
                    <a:pt x="5015" y="13067"/>
                  </a:moveTo>
                  <a:lnTo>
                    <a:pt x="5015" y="14325"/>
                  </a:lnTo>
                  <a:lnTo>
                    <a:pt x="4099" y="14325"/>
                  </a:lnTo>
                  <a:lnTo>
                    <a:pt x="5015" y="13067"/>
                  </a:lnTo>
                  <a:close/>
                  <a:moveTo>
                    <a:pt x="3829" y="0"/>
                  </a:moveTo>
                  <a:cubicBezTo>
                    <a:pt x="2369" y="0"/>
                    <a:pt x="1724" y="587"/>
                    <a:pt x="1635" y="677"/>
                  </a:cubicBezTo>
                  <a:cubicBezTo>
                    <a:pt x="1612" y="697"/>
                    <a:pt x="1537" y="763"/>
                    <a:pt x="1437" y="867"/>
                  </a:cubicBezTo>
                  <a:cubicBezTo>
                    <a:pt x="1280" y="1023"/>
                    <a:pt x="1424" y="1237"/>
                    <a:pt x="1590" y="1237"/>
                  </a:cubicBezTo>
                  <a:cubicBezTo>
                    <a:pt x="1641" y="1237"/>
                    <a:pt x="1694" y="1217"/>
                    <a:pt x="1742" y="1169"/>
                  </a:cubicBezTo>
                  <a:cubicBezTo>
                    <a:pt x="1848" y="1062"/>
                    <a:pt x="1923" y="999"/>
                    <a:pt x="1926" y="999"/>
                  </a:cubicBezTo>
                  <a:cubicBezTo>
                    <a:pt x="1929" y="993"/>
                    <a:pt x="1935" y="987"/>
                    <a:pt x="1940" y="982"/>
                  </a:cubicBezTo>
                  <a:cubicBezTo>
                    <a:pt x="1946" y="976"/>
                    <a:pt x="2487" y="432"/>
                    <a:pt x="3829" y="432"/>
                  </a:cubicBezTo>
                  <a:cubicBezTo>
                    <a:pt x="5095" y="432"/>
                    <a:pt x="5317" y="1180"/>
                    <a:pt x="5326" y="1209"/>
                  </a:cubicBezTo>
                  <a:cubicBezTo>
                    <a:pt x="5340" y="1275"/>
                    <a:pt x="5389" y="1333"/>
                    <a:pt x="5452" y="1356"/>
                  </a:cubicBezTo>
                  <a:cubicBezTo>
                    <a:pt x="5458" y="1359"/>
                    <a:pt x="6074" y="1621"/>
                    <a:pt x="6290" y="2211"/>
                  </a:cubicBezTo>
                  <a:cubicBezTo>
                    <a:pt x="6460" y="2677"/>
                    <a:pt x="6353" y="3299"/>
                    <a:pt x="6299" y="3552"/>
                  </a:cubicBezTo>
                  <a:cubicBezTo>
                    <a:pt x="6126" y="3575"/>
                    <a:pt x="5996" y="3725"/>
                    <a:pt x="5996" y="3901"/>
                  </a:cubicBezTo>
                  <a:lnTo>
                    <a:pt x="5996" y="4180"/>
                  </a:lnTo>
                  <a:cubicBezTo>
                    <a:pt x="5973" y="4119"/>
                    <a:pt x="5953" y="4048"/>
                    <a:pt x="5927" y="3964"/>
                  </a:cubicBezTo>
                  <a:cubicBezTo>
                    <a:pt x="5844" y="3679"/>
                    <a:pt x="5746" y="3354"/>
                    <a:pt x="5493" y="3126"/>
                  </a:cubicBezTo>
                  <a:cubicBezTo>
                    <a:pt x="5185" y="2850"/>
                    <a:pt x="5044" y="2320"/>
                    <a:pt x="4998" y="2107"/>
                  </a:cubicBezTo>
                  <a:cubicBezTo>
                    <a:pt x="4969" y="1968"/>
                    <a:pt x="4850" y="1890"/>
                    <a:pt x="4729" y="1890"/>
                  </a:cubicBezTo>
                  <a:cubicBezTo>
                    <a:pt x="4645" y="1890"/>
                    <a:pt x="4561" y="1928"/>
                    <a:pt x="4505" y="2009"/>
                  </a:cubicBezTo>
                  <a:cubicBezTo>
                    <a:pt x="4373" y="2202"/>
                    <a:pt x="4056" y="2530"/>
                    <a:pt x="3397" y="2591"/>
                  </a:cubicBezTo>
                  <a:cubicBezTo>
                    <a:pt x="2764" y="2651"/>
                    <a:pt x="2300" y="2994"/>
                    <a:pt x="2024" y="3273"/>
                  </a:cubicBezTo>
                  <a:cubicBezTo>
                    <a:pt x="1722" y="3578"/>
                    <a:pt x="1500" y="3953"/>
                    <a:pt x="1474" y="4206"/>
                  </a:cubicBezTo>
                  <a:cubicBezTo>
                    <a:pt x="1465" y="4263"/>
                    <a:pt x="1419" y="4312"/>
                    <a:pt x="1356" y="4350"/>
                  </a:cubicBezTo>
                  <a:lnTo>
                    <a:pt x="1356" y="4004"/>
                  </a:lnTo>
                  <a:cubicBezTo>
                    <a:pt x="1356" y="3906"/>
                    <a:pt x="1316" y="3811"/>
                    <a:pt x="1244" y="3745"/>
                  </a:cubicBezTo>
                  <a:lnTo>
                    <a:pt x="1235" y="3739"/>
                  </a:lnTo>
                  <a:lnTo>
                    <a:pt x="1232" y="3734"/>
                  </a:lnTo>
                  <a:lnTo>
                    <a:pt x="1221" y="3725"/>
                  </a:lnTo>
                  <a:cubicBezTo>
                    <a:pt x="1177" y="3693"/>
                    <a:pt x="1129" y="3670"/>
                    <a:pt x="1077" y="3656"/>
                  </a:cubicBezTo>
                  <a:cubicBezTo>
                    <a:pt x="1065" y="3463"/>
                    <a:pt x="1039" y="3112"/>
                    <a:pt x="982" y="2600"/>
                  </a:cubicBezTo>
                  <a:cubicBezTo>
                    <a:pt x="956" y="2389"/>
                    <a:pt x="1031" y="2136"/>
                    <a:pt x="1203" y="1848"/>
                  </a:cubicBezTo>
                  <a:cubicBezTo>
                    <a:pt x="1264" y="1747"/>
                    <a:pt x="1232" y="1615"/>
                    <a:pt x="1129" y="1552"/>
                  </a:cubicBezTo>
                  <a:cubicBezTo>
                    <a:pt x="1094" y="1531"/>
                    <a:pt x="1056" y="1522"/>
                    <a:pt x="1018" y="1522"/>
                  </a:cubicBezTo>
                  <a:cubicBezTo>
                    <a:pt x="944" y="1522"/>
                    <a:pt x="872" y="1560"/>
                    <a:pt x="832" y="1626"/>
                  </a:cubicBezTo>
                  <a:cubicBezTo>
                    <a:pt x="610" y="1998"/>
                    <a:pt x="515" y="2340"/>
                    <a:pt x="553" y="2651"/>
                  </a:cubicBezTo>
                  <a:cubicBezTo>
                    <a:pt x="607" y="3141"/>
                    <a:pt x="633" y="3478"/>
                    <a:pt x="645" y="3668"/>
                  </a:cubicBezTo>
                  <a:cubicBezTo>
                    <a:pt x="250" y="3757"/>
                    <a:pt x="32" y="4082"/>
                    <a:pt x="32" y="4589"/>
                  </a:cubicBezTo>
                  <a:cubicBezTo>
                    <a:pt x="32" y="5185"/>
                    <a:pt x="394" y="5634"/>
                    <a:pt x="878" y="5634"/>
                  </a:cubicBezTo>
                  <a:cubicBezTo>
                    <a:pt x="892" y="5634"/>
                    <a:pt x="910" y="5634"/>
                    <a:pt x="927" y="5631"/>
                  </a:cubicBezTo>
                  <a:lnTo>
                    <a:pt x="927" y="5639"/>
                  </a:lnTo>
                  <a:cubicBezTo>
                    <a:pt x="927" y="6745"/>
                    <a:pt x="1589" y="7744"/>
                    <a:pt x="2605" y="8173"/>
                  </a:cubicBezTo>
                  <a:lnTo>
                    <a:pt x="2605" y="8659"/>
                  </a:lnTo>
                  <a:lnTo>
                    <a:pt x="1460" y="8823"/>
                  </a:lnTo>
                  <a:cubicBezTo>
                    <a:pt x="1304" y="8846"/>
                    <a:pt x="1186" y="8973"/>
                    <a:pt x="1175" y="9129"/>
                  </a:cubicBezTo>
                  <a:lnTo>
                    <a:pt x="1163" y="9327"/>
                  </a:lnTo>
                  <a:cubicBezTo>
                    <a:pt x="440" y="9788"/>
                    <a:pt x="3" y="10585"/>
                    <a:pt x="0" y="11443"/>
                  </a:cubicBezTo>
                  <a:lnTo>
                    <a:pt x="0" y="12911"/>
                  </a:lnTo>
                  <a:cubicBezTo>
                    <a:pt x="0" y="13032"/>
                    <a:pt x="98" y="13127"/>
                    <a:pt x="216" y="13127"/>
                  </a:cubicBezTo>
                  <a:cubicBezTo>
                    <a:pt x="337" y="13127"/>
                    <a:pt x="432" y="13032"/>
                    <a:pt x="432" y="12911"/>
                  </a:cubicBezTo>
                  <a:lnTo>
                    <a:pt x="432" y="11443"/>
                  </a:lnTo>
                  <a:cubicBezTo>
                    <a:pt x="435" y="10856"/>
                    <a:pt x="682" y="10294"/>
                    <a:pt x="1120" y="9900"/>
                  </a:cubicBezTo>
                  <a:lnTo>
                    <a:pt x="1120" y="9900"/>
                  </a:lnTo>
                  <a:lnTo>
                    <a:pt x="1065" y="10695"/>
                  </a:lnTo>
                  <a:cubicBezTo>
                    <a:pt x="1059" y="10775"/>
                    <a:pt x="1100" y="10850"/>
                    <a:pt x="1169" y="10893"/>
                  </a:cubicBezTo>
                  <a:lnTo>
                    <a:pt x="1543" y="11121"/>
                  </a:lnTo>
                  <a:lnTo>
                    <a:pt x="1434" y="11705"/>
                  </a:lnTo>
                  <a:cubicBezTo>
                    <a:pt x="1422" y="11765"/>
                    <a:pt x="1434" y="11826"/>
                    <a:pt x="1471" y="11875"/>
                  </a:cubicBezTo>
                  <a:lnTo>
                    <a:pt x="3253" y="14325"/>
                  </a:lnTo>
                  <a:lnTo>
                    <a:pt x="435" y="14325"/>
                  </a:lnTo>
                  <a:lnTo>
                    <a:pt x="435" y="13827"/>
                  </a:lnTo>
                  <a:cubicBezTo>
                    <a:pt x="435" y="13709"/>
                    <a:pt x="337" y="13611"/>
                    <a:pt x="219" y="13611"/>
                  </a:cubicBezTo>
                  <a:cubicBezTo>
                    <a:pt x="98" y="13611"/>
                    <a:pt x="3" y="13709"/>
                    <a:pt x="3" y="13827"/>
                  </a:cubicBezTo>
                  <a:lnTo>
                    <a:pt x="3" y="14541"/>
                  </a:lnTo>
                  <a:cubicBezTo>
                    <a:pt x="3" y="14659"/>
                    <a:pt x="98" y="14756"/>
                    <a:pt x="219" y="14756"/>
                  </a:cubicBezTo>
                  <a:lnTo>
                    <a:pt x="10654" y="14756"/>
                  </a:lnTo>
                  <a:cubicBezTo>
                    <a:pt x="10772" y="14756"/>
                    <a:pt x="10870" y="14659"/>
                    <a:pt x="10870" y="14541"/>
                  </a:cubicBezTo>
                  <a:lnTo>
                    <a:pt x="10870" y="10145"/>
                  </a:lnTo>
                  <a:cubicBezTo>
                    <a:pt x="10870" y="10027"/>
                    <a:pt x="10772" y="9929"/>
                    <a:pt x="10654" y="9929"/>
                  </a:cubicBezTo>
                  <a:cubicBezTo>
                    <a:pt x="10533" y="9929"/>
                    <a:pt x="10438" y="10027"/>
                    <a:pt x="10438" y="10145"/>
                  </a:cubicBezTo>
                  <a:lnTo>
                    <a:pt x="10438" y="14325"/>
                  </a:lnTo>
                  <a:lnTo>
                    <a:pt x="5450" y="14325"/>
                  </a:lnTo>
                  <a:lnTo>
                    <a:pt x="5450" y="8242"/>
                  </a:lnTo>
                  <a:lnTo>
                    <a:pt x="10435" y="8242"/>
                  </a:lnTo>
                  <a:lnTo>
                    <a:pt x="10435" y="9215"/>
                  </a:lnTo>
                  <a:cubicBezTo>
                    <a:pt x="10435" y="9333"/>
                    <a:pt x="10530" y="9431"/>
                    <a:pt x="10651" y="9431"/>
                  </a:cubicBezTo>
                  <a:cubicBezTo>
                    <a:pt x="10769" y="9431"/>
                    <a:pt x="10867" y="9333"/>
                    <a:pt x="10867" y="9215"/>
                  </a:cubicBezTo>
                  <a:lnTo>
                    <a:pt x="10867" y="7162"/>
                  </a:lnTo>
                  <a:cubicBezTo>
                    <a:pt x="10867" y="7041"/>
                    <a:pt x="10769" y="6946"/>
                    <a:pt x="10651" y="6946"/>
                  </a:cubicBezTo>
                  <a:lnTo>
                    <a:pt x="6100" y="6946"/>
                  </a:lnTo>
                  <a:cubicBezTo>
                    <a:pt x="6316" y="6543"/>
                    <a:pt x="6428" y="6094"/>
                    <a:pt x="6428" y="5639"/>
                  </a:cubicBezTo>
                  <a:lnTo>
                    <a:pt x="6428" y="5631"/>
                  </a:lnTo>
                  <a:lnTo>
                    <a:pt x="6477" y="5631"/>
                  </a:lnTo>
                  <a:cubicBezTo>
                    <a:pt x="6958" y="5631"/>
                    <a:pt x="7321" y="5182"/>
                    <a:pt x="7321" y="4589"/>
                  </a:cubicBezTo>
                  <a:cubicBezTo>
                    <a:pt x="7321" y="4085"/>
                    <a:pt x="7105" y="3760"/>
                    <a:pt x="6716" y="3670"/>
                  </a:cubicBezTo>
                  <a:cubicBezTo>
                    <a:pt x="6788" y="3357"/>
                    <a:pt x="6906" y="2643"/>
                    <a:pt x="6696" y="2064"/>
                  </a:cubicBezTo>
                  <a:cubicBezTo>
                    <a:pt x="6469" y="1439"/>
                    <a:pt x="5925" y="1108"/>
                    <a:pt x="5709" y="999"/>
                  </a:cubicBezTo>
                  <a:cubicBezTo>
                    <a:pt x="5593" y="723"/>
                    <a:pt x="5165" y="0"/>
                    <a:pt x="38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5" name="Google Shape;2115;p125">
              <a:extLst>
                <a:ext uri="{FF2B5EF4-FFF2-40B4-BE49-F238E27FC236}">
                  <a16:creationId xmlns:a16="http://schemas.microsoft.com/office/drawing/2014/main" id="{BB0D439C-3E2D-A74F-B51B-D51BF47F430F}"/>
                </a:ext>
              </a:extLst>
            </p:cNvPr>
            <p:cNvSpPr/>
            <p:nvPr/>
          </p:nvSpPr>
          <p:spPr>
            <a:xfrm>
              <a:off x="5999200" y="1738750"/>
              <a:ext cx="47600" cy="10825"/>
            </a:xfrm>
            <a:custGeom>
              <a:avLst/>
              <a:gdLst/>
              <a:ahLst/>
              <a:cxnLst/>
              <a:rect l="l" t="t" r="r" b="b"/>
              <a:pathLst>
                <a:path w="1904" h="433" extrusionOk="0">
                  <a:moveTo>
                    <a:pt x="216" y="1"/>
                  </a:moveTo>
                  <a:cubicBezTo>
                    <a:pt x="98" y="1"/>
                    <a:pt x="1" y="96"/>
                    <a:pt x="1" y="217"/>
                  </a:cubicBezTo>
                  <a:cubicBezTo>
                    <a:pt x="1" y="335"/>
                    <a:pt x="98" y="433"/>
                    <a:pt x="216" y="433"/>
                  </a:cubicBezTo>
                  <a:lnTo>
                    <a:pt x="1688" y="433"/>
                  </a:lnTo>
                  <a:cubicBezTo>
                    <a:pt x="1806" y="433"/>
                    <a:pt x="1903" y="335"/>
                    <a:pt x="1903" y="217"/>
                  </a:cubicBezTo>
                  <a:cubicBezTo>
                    <a:pt x="1903" y="96"/>
                    <a:pt x="1806" y="1"/>
                    <a:pt x="168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6" name="Google Shape;2116;p125">
              <a:extLst>
                <a:ext uri="{FF2B5EF4-FFF2-40B4-BE49-F238E27FC236}">
                  <a16:creationId xmlns:a16="http://schemas.microsoft.com/office/drawing/2014/main" id="{1ACE70E7-7902-EBCB-7103-0CB3EE86347A}"/>
                </a:ext>
              </a:extLst>
            </p:cNvPr>
            <p:cNvSpPr/>
            <p:nvPr/>
          </p:nvSpPr>
          <p:spPr>
            <a:xfrm>
              <a:off x="5999200" y="1778550"/>
              <a:ext cx="84300" cy="10825"/>
            </a:xfrm>
            <a:custGeom>
              <a:avLst/>
              <a:gdLst/>
              <a:ahLst/>
              <a:cxnLst/>
              <a:rect l="l" t="t" r="r" b="b"/>
              <a:pathLst>
                <a:path w="3372" h="433" extrusionOk="0">
                  <a:moveTo>
                    <a:pt x="216" y="1"/>
                  </a:moveTo>
                  <a:cubicBezTo>
                    <a:pt x="98" y="1"/>
                    <a:pt x="1" y="96"/>
                    <a:pt x="1" y="217"/>
                  </a:cubicBezTo>
                  <a:cubicBezTo>
                    <a:pt x="1" y="335"/>
                    <a:pt x="98" y="433"/>
                    <a:pt x="216" y="433"/>
                  </a:cubicBezTo>
                  <a:lnTo>
                    <a:pt x="3156" y="433"/>
                  </a:lnTo>
                  <a:cubicBezTo>
                    <a:pt x="3277" y="433"/>
                    <a:pt x="3372" y="335"/>
                    <a:pt x="3372" y="217"/>
                  </a:cubicBezTo>
                  <a:cubicBezTo>
                    <a:pt x="3372" y="96"/>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28" name="Google Shape;2117;p125">
              <a:extLst>
                <a:ext uri="{FF2B5EF4-FFF2-40B4-BE49-F238E27FC236}">
                  <a16:creationId xmlns:a16="http://schemas.microsoft.com/office/drawing/2014/main" id="{0F340C30-5FEB-B8AD-F203-8325858FEF40}"/>
                </a:ext>
              </a:extLst>
            </p:cNvPr>
            <p:cNvSpPr/>
            <p:nvPr/>
          </p:nvSpPr>
          <p:spPr>
            <a:xfrm>
              <a:off x="5999200" y="1799350"/>
              <a:ext cx="84300" cy="10825"/>
            </a:xfrm>
            <a:custGeom>
              <a:avLst/>
              <a:gdLst/>
              <a:ahLst/>
              <a:cxnLst/>
              <a:rect l="l" t="t" r="r" b="b"/>
              <a:pathLst>
                <a:path w="3372" h="433" extrusionOk="0">
                  <a:moveTo>
                    <a:pt x="216" y="1"/>
                  </a:moveTo>
                  <a:cubicBezTo>
                    <a:pt x="98" y="1"/>
                    <a:pt x="1" y="99"/>
                    <a:pt x="1" y="217"/>
                  </a:cubicBezTo>
                  <a:cubicBezTo>
                    <a:pt x="1" y="338"/>
                    <a:pt x="98" y="433"/>
                    <a:pt x="216" y="433"/>
                  </a:cubicBezTo>
                  <a:lnTo>
                    <a:pt x="3156" y="433"/>
                  </a:lnTo>
                  <a:cubicBezTo>
                    <a:pt x="3277" y="433"/>
                    <a:pt x="3372" y="338"/>
                    <a:pt x="3372" y="217"/>
                  </a:cubicBezTo>
                  <a:cubicBezTo>
                    <a:pt x="3372" y="99"/>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36" name="Google Shape;2118;p125">
              <a:extLst>
                <a:ext uri="{FF2B5EF4-FFF2-40B4-BE49-F238E27FC236}">
                  <a16:creationId xmlns:a16="http://schemas.microsoft.com/office/drawing/2014/main" id="{BA9068B1-C686-B888-6D9E-2E5CF9D9945E}"/>
                </a:ext>
              </a:extLst>
            </p:cNvPr>
            <p:cNvSpPr/>
            <p:nvPr/>
          </p:nvSpPr>
          <p:spPr>
            <a:xfrm>
              <a:off x="5999200" y="1820225"/>
              <a:ext cx="84300" cy="10825"/>
            </a:xfrm>
            <a:custGeom>
              <a:avLst/>
              <a:gdLst/>
              <a:ahLst/>
              <a:cxnLst/>
              <a:rect l="l" t="t" r="r" b="b"/>
              <a:pathLst>
                <a:path w="3372" h="433" extrusionOk="0">
                  <a:moveTo>
                    <a:pt x="216" y="1"/>
                  </a:moveTo>
                  <a:cubicBezTo>
                    <a:pt x="98" y="1"/>
                    <a:pt x="1" y="96"/>
                    <a:pt x="1" y="217"/>
                  </a:cubicBezTo>
                  <a:cubicBezTo>
                    <a:pt x="1" y="335"/>
                    <a:pt x="98" y="432"/>
                    <a:pt x="216" y="432"/>
                  </a:cubicBezTo>
                  <a:lnTo>
                    <a:pt x="3156" y="432"/>
                  </a:lnTo>
                  <a:cubicBezTo>
                    <a:pt x="3277" y="432"/>
                    <a:pt x="3372" y="335"/>
                    <a:pt x="3372" y="217"/>
                  </a:cubicBezTo>
                  <a:cubicBezTo>
                    <a:pt x="3372" y="96"/>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37" name="Google Shape;2119;p125">
              <a:extLst>
                <a:ext uri="{FF2B5EF4-FFF2-40B4-BE49-F238E27FC236}">
                  <a16:creationId xmlns:a16="http://schemas.microsoft.com/office/drawing/2014/main" id="{3F93A961-01EA-E08A-1010-37EF0C594012}"/>
                </a:ext>
              </a:extLst>
            </p:cNvPr>
            <p:cNvSpPr/>
            <p:nvPr/>
          </p:nvSpPr>
          <p:spPr>
            <a:xfrm>
              <a:off x="5999200" y="1841025"/>
              <a:ext cx="84300" cy="10825"/>
            </a:xfrm>
            <a:custGeom>
              <a:avLst/>
              <a:gdLst/>
              <a:ahLst/>
              <a:cxnLst/>
              <a:rect l="l" t="t" r="r" b="b"/>
              <a:pathLst>
                <a:path w="3372" h="433" extrusionOk="0">
                  <a:moveTo>
                    <a:pt x="216" y="1"/>
                  </a:moveTo>
                  <a:cubicBezTo>
                    <a:pt x="98" y="1"/>
                    <a:pt x="1" y="98"/>
                    <a:pt x="1" y="216"/>
                  </a:cubicBezTo>
                  <a:cubicBezTo>
                    <a:pt x="1" y="337"/>
                    <a:pt x="98" y="432"/>
                    <a:pt x="216" y="432"/>
                  </a:cubicBezTo>
                  <a:lnTo>
                    <a:pt x="3156" y="432"/>
                  </a:lnTo>
                  <a:cubicBezTo>
                    <a:pt x="3277" y="432"/>
                    <a:pt x="3372" y="337"/>
                    <a:pt x="3372" y="216"/>
                  </a:cubicBezTo>
                  <a:cubicBezTo>
                    <a:pt x="3372" y="98"/>
                    <a:pt x="3277" y="1"/>
                    <a:pt x="3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38" name="Google Shape;2120;p125">
              <a:extLst>
                <a:ext uri="{FF2B5EF4-FFF2-40B4-BE49-F238E27FC236}">
                  <a16:creationId xmlns:a16="http://schemas.microsoft.com/office/drawing/2014/main" id="{90D64C7B-F52B-B64F-5E54-3508E0AACB54}"/>
                </a:ext>
              </a:extLst>
            </p:cNvPr>
            <p:cNvSpPr/>
            <p:nvPr/>
          </p:nvSpPr>
          <p:spPr>
            <a:xfrm>
              <a:off x="5896425" y="1633075"/>
              <a:ext cx="30900" cy="13275"/>
            </a:xfrm>
            <a:custGeom>
              <a:avLst/>
              <a:gdLst/>
              <a:ahLst/>
              <a:cxnLst/>
              <a:rect l="l" t="t" r="r" b="b"/>
              <a:pathLst>
                <a:path w="1236" h="531" extrusionOk="0">
                  <a:moveTo>
                    <a:pt x="619" y="0"/>
                  </a:moveTo>
                  <a:cubicBezTo>
                    <a:pt x="455" y="0"/>
                    <a:pt x="291" y="42"/>
                    <a:pt x="145" y="126"/>
                  </a:cubicBezTo>
                  <a:cubicBezTo>
                    <a:pt x="38" y="183"/>
                    <a:pt x="1" y="316"/>
                    <a:pt x="61" y="419"/>
                  </a:cubicBezTo>
                  <a:cubicBezTo>
                    <a:pt x="100" y="490"/>
                    <a:pt x="174" y="530"/>
                    <a:pt x="250" y="530"/>
                  </a:cubicBezTo>
                  <a:cubicBezTo>
                    <a:pt x="286" y="530"/>
                    <a:pt x="322" y="521"/>
                    <a:pt x="355" y="503"/>
                  </a:cubicBezTo>
                  <a:cubicBezTo>
                    <a:pt x="437" y="456"/>
                    <a:pt x="528" y="433"/>
                    <a:pt x="619" y="433"/>
                  </a:cubicBezTo>
                  <a:cubicBezTo>
                    <a:pt x="707" y="433"/>
                    <a:pt x="795" y="455"/>
                    <a:pt x="876" y="497"/>
                  </a:cubicBezTo>
                  <a:cubicBezTo>
                    <a:pt x="912" y="520"/>
                    <a:pt x="952" y="531"/>
                    <a:pt x="992" y="531"/>
                  </a:cubicBezTo>
                  <a:cubicBezTo>
                    <a:pt x="1063" y="531"/>
                    <a:pt x="1132" y="496"/>
                    <a:pt x="1172" y="431"/>
                  </a:cubicBezTo>
                  <a:cubicBezTo>
                    <a:pt x="1236" y="330"/>
                    <a:pt x="1207" y="195"/>
                    <a:pt x="1106" y="131"/>
                  </a:cubicBezTo>
                  <a:cubicBezTo>
                    <a:pt x="956" y="44"/>
                    <a:pt x="787" y="0"/>
                    <a:pt x="61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sp>
          <p:nvSpPr>
            <p:cNvPr id="41" name="Google Shape;2121;p125">
              <a:extLst>
                <a:ext uri="{FF2B5EF4-FFF2-40B4-BE49-F238E27FC236}">
                  <a16:creationId xmlns:a16="http://schemas.microsoft.com/office/drawing/2014/main" id="{0CF230F1-2A86-096C-466A-E895E7C69F3B}"/>
                </a:ext>
              </a:extLst>
            </p:cNvPr>
            <p:cNvSpPr/>
            <p:nvPr/>
          </p:nvSpPr>
          <p:spPr>
            <a:xfrm>
              <a:off x="5942275" y="1633075"/>
              <a:ext cx="30825" cy="13225"/>
            </a:xfrm>
            <a:custGeom>
              <a:avLst/>
              <a:gdLst/>
              <a:ahLst/>
              <a:cxnLst/>
              <a:rect l="l" t="t" r="r" b="b"/>
              <a:pathLst>
                <a:path w="1233" h="529" extrusionOk="0">
                  <a:moveTo>
                    <a:pt x="617" y="0"/>
                  </a:moveTo>
                  <a:cubicBezTo>
                    <a:pt x="449" y="0"/>
                    <a:pt x="280" y="44"/>
                    <a:pt x="130" y="131"/>
                  </a:cubicBezTo>
                  <a:cubicBezTo>
                    <a:pt x="29" y="195"/>
                    <a:pt x="0" y="327"/>
                    <a:pt x="64" y="428"/>
                  </a:cubicBezTo>
                  <a:cubicBezTo>
                    <a:pt x="106" y="493"/>
                    <a:pt x="176" y="529"/>
                    <a:pt x="248" y="529"/>
                  </a:cubicBezTo>
                  <a:cubicBezTo>
                    <a:pt x="287" y="529"/>
                    <a:pt x="327" y="518"/>
                    <a:pt x="363" y="494"/>
                  </a:cubicBezTo>
                  <a:cubicBezTo>
                    <a:pt x="442" y="452"/>
                    <a:pt x="529" y="431"/>
                    <a:pt x="616" y="431"/>
                  </a:cubicBezTo>
                  <a:cubicBezTo>
                    <a:pt x="707" y="431"/>
                    <a:pt x="799" y="454"/>
                    <a:pt x="881" y="500"/>
                  </a:cubicBezTo>
                  <a:cubicBezTo>
                    <a:pt x="915" y="520"/>
                    <a:pt x="952" y="529"/>
                    <a:pt x="988" y="529"/>
                  </a:cubicBezTo>
                  <a:cubicBezTo>
                    <a:pt x="1063" y="529"/>
                    <a:pt x="1136" y="489"/>
                    <a:pt x="1175" y="419"/>
                  </a:cubicBezTo>
                  <a:cubicBezTo>
                    <a:pt x="1233" y="316"/>
                    <a:pt x="1198" y="183"/>
                    <a:pt x="1092" y="126"/>
                  </a:cubicBezTo>
                  <a:cubicBezTo>
                    <a:pt x="945" y="42"/>
                    <a:pt x="781" y="0"/>
                    <a:pt x="6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dk1"/>
                </a:solidFill>
                <a:cs typeface="B Nazanin" panose="00000400000000000000" pitchFamily="2" charset="-78"/>
              </a:endParaRPr>
            </a:p>
          </p:txBody>
        </p:sp>
      </p:grpSp>
      <p:grpSp>
        <p:nvGrpSpPr>
          <p:cNvPr id="2" name="Google Shape;1337;p49">
            <a:extLst>
              <a:ext uri="{FF2B5EF4-FFF2-40B4-BE49-F238E27FC236}">
                <a16:creationId xmlns:a16="http://schemas.microsoft.com/office/drawing/2014/main" id="{E8507BB8-CF07-3004-E3D2-5D33665DEA96}"/>
              </a:ext>
            </a:extLst>
          </p:cNvPr>
          <p:cNvGrpSpPr/>
          <p:nvPr/>
        </p:nvGrpSpPr>
        <p:grpSpPr>
          <a:xfrm>
            <a:off x="1636304" y="2374144"/>
            <a:ext cx="811200" cy="803469"/>
            <a:chOff x="750995" y="1426352"/>
            <a:chExt cx="351609" cy="412846"/>
          </a:xfrm>
        </p:grpSpPr>
        <p:sp>
          <p:nvSpPr>
            <p:cNvPr id="3" name="Google Shape;1338;p49">
              <a:extLst>
                <a:ext uri="{FF2B5EF4-FFF2-40B4-BE49-F238E27FC236}">
                  <a16:creationId xmlns:a16="http://schemas.microsoft.com/office/drawing/2014/main" id="{9F9E8D2B-2993-71BB-1B74-6B26042B8DDA}"/>
                </a:ext>
              </a:extLst>
            </p:cNvPr>
            <p:cNvSpPr/>
            <p:nvPr/>
          </p:nvSpPr>
          <p:spPr>
            <a:xfrm>
              <a:off x="928680" y="1449943"/>
              <a:ext cx="67636" cy="90349"/>
            </a:xfrm>
            <a:custGeom>
              <a:avLst/>
              <a:gdLst/>
              <a:ahLst/>
              <a:cxnLst/>
              <a:rect l="l" t="t" r="r" b="b"/>
              <a:pathLst>
                <a:path w="539" h="720" extrusionOk="0">
                  <a:moveTo>
                    <a:pt x="270" y="98"/>
                  </a:moveTo>
                  <a:cubicBezTo>
                    <a:pt x="361" y="98"/>
                    <a:pt x="441" y="221"/>
                    <a:pt x="441" y="361"/>
                  </a:cubicBezTo>
                  <a:cubicBezTo>
                    <a:pt x="441" y="501"/>
                    <a:pt x="361" y="624"/>
                    <a:pt x="270" y="624"/>
                  </a:cubicBezTo>
                  <a:cubicBezTo>
                    <a:pt x="178" y="624"/>
                    <a:pt x="98" y="501"/>
                    <a:pt x="98" y="361"/>
                  </a:cubicBezTo>
                  <a:cubicBezTo>
                    <a:pt x="97" y="221"/>
                    <a:pt x="178" y="98"/>
                    <a:pt x="270" y="98"/>
                  </a:cubicBezTo>
                  <a:close/>
                  <a:moveTo>
                    <a:pt x="270" y="1"/>
                  </a:moveTo>
                  <a:cubicBezTo>
                    <a:pt x="198" y="1"/>
                    <a:pt x="126" y="41"/>
                    <a:pt x="76" y="114"/>
                  </a:cubicBezTo>
                  <a:cubicBezTo>
                    <a:pt x="29" y="182"/>
                    <a:pt x="1" y="269"/>
                    <a:pt x="1" y="360"/>
                  </a:cubicBezTo>
                  <a:cubicBezTo>
                    <a:pt x="1" y="451"/>
                    <a:pt x="27" y="539"/>
                    <a:pt x="76" y="607"/>
                  </a:cubicBezTo>
                  <a:cubicBezTo>
                    <a:pt x="126" y="679"/>
                    <a:pt x="197" y="719"/>
                    <a:pt x="270" y="719"/>
                  </a:cubicBezTo>
                  <a:cubicBezTo>
                    <a:pt x="343" y="719"/>
                    <a:pt x="414" y="679"/>
                    <a:pt x="464" y="607"/>
                  </a:cubicBezTo>
                  <a:cubicBezTo>
                    <a:pt x="511" y="539"/>
                    <a:pt x="538" y="451"/>
                    <a:pt x="538" y="360"/>
                  </a:cubicBezTo>
                  <a:cubicBezTo>
                    <a:pt x="538" y="268"/>
                    <a:pt x="512" y="180"/>
                    <a:pt x="464" y="114"/>
                  </a:cubicBezTo>
                  <a:cubicBezTo>
                    <a:pt x="413" y="41"/>
                    <a:pt x="341" y="1"/>
                    <a:pt x="2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 name="Google Shape;1339;p49">
              <a:extLst>
                <a:ext uri="{FF2B5EF4-FFF2-40B4-BE49-F238E27FC236}">
                  <a16:creationId xmlns:a16="http://schemas.microsoft.com/office/drawing/2014/main" id="{49ABF9A0-EAFB-FB1D-ECA1-BAA653E97E38}"/>
                </a:ext>
              </a:extLst>
            </p:cNvPr>
            <p:cNvSpPr/>
            <p:nvPr/>
          </p:nvSpPr>
          <p:spPr>
            <a:xfrm>
              <a:off x="750995" y="1426352"/>
              <a:ext cx="351609" cy="412846"/>
            </a:xfrm>
            <a:custGeom>
              <a:avLst/>
              <a:gdLst/>
              <a:ahLst/>
              <a:cxnLst/>
              <a:rect l="l" t="t" r="r" b="b"/>
              <a:pathLst>
                <a:path w="2802" h="3290" extrusionOk="0">
                  <a:moveTo>
                    <a:pt x="2703" y="101"/>
                  </a:moveTo>
                  <a:lnTo>
                    <a:pt x="2703" y="202"/>
                  </a:lnTo>
                  <a:cubicBezTo>
                    <a:pt x="2551" y="219"/>
                    <a:pt x="2433" y="349"/>
                    <a:pt x="2433" y="504"/>
                  </a:cubicBezTo>
                  <a:lnTo>
                    <a:pt x="2433" y="832"/>
                  </a:lnTo>
                  <a:lnTo>
                    <a:pt x="2381" y="832"/>
                  </a:lnTo>
                  <a:cubicBezTo>
                    <a:pt x="2372" y="832"/>
                    <a:pt x="2365" y="826"/>
                    <a:pt x="2365" y="816"/>
                  </a:cubicBezTo>
                  <a:lnTo>
                    <a:pt x="2365" y="486"/>
                  </a:lnTo>
                  <a:cubicBezTo>
                    <a:pt x="2365" y="289"/>
                    <a:pt x="2514" y="126"/>
                    <a:pt x="2703" y="101"/>
                  </a:cubicBezTo>
                  <a:close/>
                  <a:moveTo>
                    <a:pt x="2613" y="927"/>
                  </a:moveTo>
                  <a:lnTo>
                    <a:pt x="2613" y="1132"/>
                  </a:lnTo>
                  <a:lnTo>
                    <a:pt x="2456" y="1132"/>
                  </a:lnTo>
                  <a:lnTo>
                    <a:pt x="2456" y="927"/>
                  </a:lnTo>
                  <a:close/>
                  <a:moveTo>
                    <a:pt x="2703" y="1865"/>
                  </a:moveTo>
                  <a:lnTo>
                    <a:pt x="2703" y="1962"/>
                  </a:lnTo>
                  <a:lnTo>
                    <a:pt x="2365" y="1962"/>
                  </a:lnTo>
                  <a:lnTo>
                    <a:pt x="2365" y="1865"/>
                  </a:lnTo>
                  <a:close/>
                  <a:moveTo>
                    <a:pt x="2703" y="2057"/>
                  </a:moveTo>
                  <a:lnTo>
                    <a:pt x="2703" y="2884"/>
                  </a:lnTo>
                  <a:lnTo>
                    <a:pt x="2462" y="2884"/>
                  </a:lnTo>
                  <a:cubicBezTo>
                    <a:pt x="2494" y="2808"/>
                    <a:pt x="2511" y="2724"/>
                    <a:pt x="2511" y="2636"/>
                  </a:cubicBezTo>
                  <a:cubicBezTo>
                    <a:pt x="2511" y="2482"/>
                    <a:pt x="2456" y="2337"/>
                    <a:pt x="2365" y="2226"/>
                  </a:cubicBezTo>
                  <a:lnTo>
                    <a:pt x="2365" y="2057"/>
                  </a:lnTo>
                  <a:close/>
                  <a:moveTo>
                    <a:pt x="1684" y="96"/>
                  </a:moveTo>
                  <a:cubicBezTo>
                    <a:pt x="1783" y="96"/>
                    <a:pt x="1875" y="146"/>
                    <a:pt x="1943" y="233"/>
                  </a:cubicBezTo>
                  <a:cubicBezTo>
                    <a:pt x="2008" y="316"/>
                    <a:pt x="2043" y="430"/>
                    <a:pt x="2043" y="547"/>
                  </a:cubicBezTo>
                  <a:cubicBezTo>
                    <a:pt x="2043" y="665"/>
                    <a:pt x="2008" y="776"/>
                    <a:pt x="1943" y="861"/>
                  </a:cubicBezTo>
                  <a:cubicBezTo>
                    <a:pt x="1908" y="906"/>
                    <a:pt x="1867" y="940"/>
                    <a:pt x="1823" y="964"/>
                  </a:cubicBezTo>
                  <a:cubicBezTo>
                    <a:pt x="1780" y="986"/>
                    <a:pt x="1733" y="997"/>
                    <a:pt x="1684" y="997"/>
                  </a:cubicBezTo>
                  <a:cubicBezTo>
                    <a:pt x="1521" y="997"/>
                    <a:pt x="1383" y="1116"/>
                    <a:pt x="1358" y="1277"/>
                  </a:cubicBezTo>
                  <a:lnTo>
                    <a:pt x="1221" y="2147"/>
                  </a:lnTo>
                  <a:cubicBezTo>
                    <a:pt x="1220" y="2150"/>
                    <a:pt x="1220" y="2155"/>
                    <a:pt x="1221" y="2159"/>
                  </a:cubicBezTo>
                  <a:lnTo>
                    <a:pt x="1249" y="2400"/>
                  </a:lnTo>
                  <a:cubicBezTo>
                    <a:pt x="1221" y="2474"/>
                    <a:pt x="1205" y="2555"/>
                    <a:pt x="1205" y="2636"/>
                  </a:cubicBezTo>
                  <a:cubicBezTo>
                    <a:pt x="1205" y="2773"/>
                    <a:pt x="1247" y="2901"/>
                    <a:pt x="1321" y="3006"/>
                  </a:cubicBezTo>
                  <a:lnTo>
                    <a:pt x="1338" y="3166"/>
                  </a:lnTo>
                  <a:cubicBezTo>
                    <a:pt x="1257" y="3099"/>
                    <a:pt x="1195" y="3008"/>
                    <a:pt x="1162" y="2905"/>
                  </a:cubicBezTo>
                  <a:lnTo>
                    <a:pt x="938" y="2203"/>
                  </a:lnTo>
                  <a:lnTo>
                    <a:pt x="1070" y="2203"/>
                  </a:lnTo>
                  <a:cubicBezTo>
                    <a:pt x="1094" y="2203"/>
                    <a:pt x="1115" y="2184"/>
                    <a:pt x="1118" y="2162"/>
                  </a:cubicBezTo>
                  <a:lnTo>
                    <a:pt x="1300" y="928"/>
                  </a:lnTo>
                  <a:cubicBezTo>
                    <a:pt x="1317" y="804"/>
                    <a:pt x="1327" y="677"/>
                    <a:pt x="1327" y="550"/>
                  </a:cubicBezTo>
                  <a:lnTo>
                    <a:pt x="1327" y="432"/>
                  </a:lnTo>
                  <a:cubicBezTo>
                    <a:pt x="1327" y="405"/>
                    <a:pt x="1306" y="383"/>
                    <a:pt x="1279" y="383"/>
                  </a:cubicBezTo>
                  <a:lnTo>
                    <a:pt x="1222" y="383"/>
                  </a:lnTo>
                  <a:lnTo>
                    <a:pt x="1222" y="269"/>
                  </a:lnTo>
                  <a:lnTo>
                    <a:pt x="1377" y="269"/>
                  </a:lnTo>
                  <a:cubicBezTo>
                    <a:pt x="1393" y="269"/>
                    <a:pt x="1406" y="262"/>
                    <a:pt x="1416" y="248"/>
                  </a:cubicBezTo>
                  <a:cubicBezTo>
                    <a:pt x="1482" y="154"/>
                    <a:pt x="1581" y="96"/>
                    <a:pt x="1684" y="96"/>
                  </a:cubicBezTo>
                  <a:close/>
                  <a:moveTo>
                    <a:pt x="893" y="2382"/>
                  </a:moveTo>
                  <a:lnTo>
                    <a:pt x="1019" y="2775"/>
                  </a:lnTo>
                  <a:lnTo>
                    <a:pt x="959" y="2965"/>
                  </a:lnTo>
                  <a:cubicBezTo>
                    <a:pt x="932" y="3053"/>
                    <a:pt x="875" y="3127"/>
                    <a:pt x="801" y="3178"/>
                  </a:cubicBezTo>
                  <a:lnTo>
                    <a:pt x="893" y="2382"/>
                  </a:lnTo>
                  <a:close/>
                  <a:moveTo>
                    <a:pt x="2703" y="2979"/>
                  </a:moveTo>
                  <a:lnTo>
                    <a:pt x="2703" y="3021"/>
                  </a:lnTo>
                  <a:cubicBezTo>
                    <a:pt x="2703" y="3117"/>
                    <a:pt x="2627" y="3191"/>
                    <a:pt x="2535" y="3191"/>
                  </a:cubicBezTo>
                  <a:cubicBezTo>
                    <a:pt x="2493" y="3191"/>
                    <a:pt x="2453" y="3175"/>
                    <a:pt x="2422" y="3148"/>
                  </a:cubicBezTo>
                  <a:cubicBezTo>
                    <a:pt x="2391" y="3121"/>
                    <a:pt x="2372" y="3084"/>
                    <a:pt x="2366" y="3044"/>
                  </a:cubicBezTo>
                  <a:cubicBezTo>
                    <a:pt x="2384" y="3023"/>
                    <a:pt x="2397" y="3002"/>
                    <a:pt x="2412" y="2979"/>
                  </a:cubicBezTo>
                  <a:close/>
                  <a:moveTo>
                    <a:pt x="456" y="0"/>
                  </a:moveTo>
                  <a:cubicBezTo>
                    <a:pt x="327" y="0"/>
                    <a:pt x="209" y="62"/>
                    <a:pt x="122" y="174"/>
                  </a:cubicBezTo>
                  <a:cubicBezTo>
                    <a:pt x="44" y="274"/>
                    <a:pt x="1" y="408"/>
                    <a:pt x="1" y="547"/>
                  </a:cubicBezTo>
                  <a:cubicBezTo>
                    <a:pt x="1" y="687"/>
                    <a:pt x="44" y="819"/>
                    <a:pt x="122" y="921"/>
                  </a:cubicBezTo>
                  <a:cubicBezTo>
                    <a:pt x="209" y="1032"/>
                    <a:pt x="327" y="1095"/>
                    <a:pt x="456" y="1095"/>
                  </a:cubicBezTo>
                  <a:cubicBezTo>
                    <a:pt x="513" y="1095"/>
                    <a:pt x="566" y="1115"/>
                    <a:pt x="608" y="1151"/>
                  </a:cubicBezTo>
                  <a:cubicBezTo>
                    <a:pt x="650" y="1188"/>
                    <a:pt x="678" y="1237"/>
                    <a:pt x="687" y="1293"/>
                  </a:cubicBezTo>
                  <a:lnTo>
                    <a:pt x="708" y="1424"/>
                  </a:lnTo>
                  <a:cubicBezTo>
                    <a:pt x="711" y="1447"/>
                    <a:pt x="731" y="1464"/>
                    <a:pt x="755" y="1464"/>
                  </a:cubicBezTo>
                  <a:cubicBezTo>
                    <a:pt x="757" y="1464"/>
                    <a:pt x="760" y="1464"/>
                    <a:pt x="762" y="1464"/>
                  </a:cubicBezTo>
                  <a:cubicBezTo>
                    <a:pt x="788" y="1460"/>
                    <a:pt x="807" y="1435"/>
                    <a:pt x="803" y="1409"/>
                  </a:cubicBezTo>
                  <a:lnTo>
                    <a:pt x="782" y="1278"/>
                  </a:lnTo>
                  <a:cubicBezTo>
                    <a:pt x="771" y="1201"/>
                    <a:pt x="730" y="1130"/>
                    <a:pt x="671" y="1079"/>
                  </a:cubicBezTo>
                  <a:cubicBezTo>
                    <a:pt x="610" y="1028"/>
                    <a:pt x="535" y="1000"/>
                    <a:pt x="456" y="1000"/>
                  </a:cubicBezTo>
                  <a:cubicBezTo>
                    <a:pt x="358" y="1000"/>
                    <a:pt x="267" y="952"/>
                    <a:pt x="199" y="864"/>
                  </a:cubicBezTo>
                  <a:cubicBezTo>
                    <a:pt x="133" y="780"/>
                    <a:pt x="97" y="667"/>
                    <a:pt x="97" y="550"/>
                  </a:cubicBezTo>
                  <a:cubicBezTo>
                    <a:pt x="97" y="432"/>
                    <a:pt x="133" y="321"/>
                    <a:pt x="199" y="236"/>
                  </a:cubicBezTo>
                  <a:cubicBezTo>
                    <a:pt x="267" y="148"/>
                    <a:pt x="358" y="100"/>
                    <a:pt x="456" y="100"/>
                  </a:cubicBezTo>
                  <a:cubicBezTo>
                    <a:pt x="555" y="100"/>
                    <a:pt x="646" y="148"/>
                    <a:pt x="714" y="236"/>
                  </a:cubicBezTo>
                  <a:cubicBezTo>
                    <a:pt x="718" y="241"/>
                    <a:pt x="722" y="245"/>
                    <a:pt x="724" y="250"/>
                  </a:cubicBezTo>
                  <a:cubicBezTo>
                    <a:pt x="734" y="263"/>
                    <a:pt x="749" y="271"/>
                    <a:pt x="764" y="271"/>
                  </a:cubicBezTo>
                  <a:lnTo>
                    <a:pt x="918" y="271"/>
                  </a:lnTo>
                  <a:lnTo>
                    <a:pt x="918" y="384"/>
                  </a:lnTo>
                  <a:lnTo>
                    <a:pt x="864" y="384"/>
                  </a:lnTo>
                  <a:cubicBezTo>
                    <a:pt x="838" y="384"/>
                    <a:pt x="815" y="405"/>
                    <a:pt x="815" y="434"/>
                  </a:cubicBezTo>
                  <a:lnTo>
                    <a:pt x="815" y="551"/>
                  </a:lnTo>
                  <a:cubicBezTo>
                    <a:pt x="815" y="678"/>
                    <a:pt x="824" y="806"/>
                    <a:pt x="843" y="929"/>
                  </a:cubicBezTo>
                  <a:lnTo>
                    <a:pt x="1016" y="2107"/>
                  </a:lnTo>
                  <a:lnTo>
                    <a:pt x="914" y="2107"/>
                  </a:lnTo>
                  <a:lnTo>
                    <a:pt x="839" y="1631"/>
                  </a:lnTo>
                  <a:cubicBezTo>
                    <a:pt x="835" y="1608"/>
                    <a:pt x="814" y="1591"/>
                    <a:pt x="791" y="1591"/>
                  </a:cubicBezTo>
                  <a:cubicBezTo>
                    <a:pt x="788" y="1591"/>
                    <a:pt x="786" y="1591"/>
                    <a:pt x="783" y="1591"/>
                  </a:cubicBezTo>
                  <a:cubicBezTo>
                    <a:pt x="757" y="1594"/>
                    <a:pt x="739" y="1620"/>
                    <a:pt x="743" y="1646"/>
                  </a:cubicBezTo>
                  <a:lnTo>
                    <a:pt x="824" y="2155"/>
                  </a:lnTo>
                  <a:lnTo>
                    <a:pt x="702" y="3200"/>
                  </a:lnTo>
                  <a:cubicBezTo>
                    <a:pt x="698" y="3231"/>
                    <a:pt x="713" y="3259"/>
                    <a:pt x="738" y="3276"/>
                  </a:cubicBezTo>
                  <a:cubicBezTo>
                    <a:pt x="751" y="3285"/>
                    <a:pt x="766" y="3289"/>
                    <a:pt x="782" y="3289"/>
                  </a:cubicBezTo>
                  <a:cubicBezTo>
                    <a:pt x="796" y="3289"/>
                    <a:pt x="809" y="3285"/>
                    <a:pt x="822" y="3279"/>
                  </a:cubicBezTo>
                  <a:cubicBezTo>
                    <a:pt x="932" y="3216"/>
                    <a:pt x="1014" y="3113"/>
                    <a:pt x="1052" y="2993"/>
                  </a:cubicBezTo>
                  <a:lnTo>
                    <a:pt x="1071" y="2933"/>
                  </a:lnTo>
                  <a:cubicBezTo>
                    <a:pt x="1115" y="3069"/>
                    <a:pt x="1199" y="3185"/>
                    <a:pt x="1312" y="3270"/>
                  </a:cubicBezTo>
                  <a:cubicBezTo>
                    <a:pt x="1327" y="3280"/>
                    <a:pt x="1343" y="3285"/>
                    <a:pt x="1359" y="3285"/>
                  </a:cubicBezTo>
                  <a:cubicBezTo>
                    <a:pt x="1374" y="3285"/>
                    <a:pt x="1388" y="3281"/>
                    <a:pt x="1400" y="3275"/>
                  </a:cubicBezTo>
                  <a:cubicBezTo>
                    <a:pt x="1427" y="3259"/>
                    <a:pt x="1443" y="3228"/>
                    <a:pt x="1440" y="3196"/>
                  </a:cubicBezTo>
                  <a:lnTo>
                    <a:pt x="1432" y="3131"/>
                  </a:lnTo>
                  <a:lnTo>
                    <a:pt x="1432" y="3131"/>
                  </a:lnTo>
                  <a:cubicBezTo>
                    <a:pt x="1546" y="3231"/>
                    <a:pt x="1695" y="3289"/>
                    <a:pt x="1859" y="3289"/>
                  </a:cubicBezTo>
                  <a:cubicBezTo>
                    <a:pt x="2023" y="3289"/>
                    <a:pt x="2175" y="3228"/>
                    <a:pt x="2291" y="3126"/>
                  </a:cubicBezTo>
                  <a:cubicBezTo>
                    <a:pt x="2306" y="3163"/>
                    <a:pt x="2328" y="3194"/>
                    <a:pt x="2359" y="3221"/>
                  </a:cubicBezTo>
                  <a:cubicBezTo>
                    <a:pt x="2407" y="3264"/>
                    <a:pt x="2470" y="3288"/>
                    <a:pt x="2536" y="3288"/>
                  </a:cubicBezTo>
                  <a:cubicBezTo>
                    <a:pt x="2682" y="3288"/>
                    <a:pt x="2802" y="3169"/>
                    <a:pt x="2802" y="3022"/>
                  </a:cubicBezTo>
                  <a:lnTo>
                    <a:pt x="2802" y="1246"/>
                  </a:lnTo>
                  <a:cubicBezTo>
                    <a:pt x="2802" y="1190"/>
                    <a:pt x="2762" y="1146"/>
                    <a:pt x="2711" y="1136"/>
                  </a:cubicBezTo>
                  <a:lnTo>
                    <a:pt x="2711" y="926"/>
                  </a:lnTo>
                  <a:cubicBezTo>
                    <a:pt x="2762" y="916"/>
                    <a:pt x="2802" y="870"/>
                    <a:pt x="2802" y="816"/>
                  </a:cubicBezTo>
                  <a:lnTo>
                    <a:pt x="2802" y="708"/>
                  </a:lnTo>
                  <a:cubicBezTo>
                    <a:pt x="2802" y="682"/>
                    <a:pt x="2781" y="660"/>
                    <a:pt x="2753" y="660"/>
                  </a:cubicBezTo>
                  <a:cubicBezTo>
                    <a:pt x="2726" y="660"/>
                    <a:pt x="2704" y="681"/>
                    <a:pt x="2704" y="708"/>
                  </a:cubicBezTo>
                  <a:lnTo>
                    <a:pt x="2704" y="816"/>
                  </a:lnTo>
                  <a:cubicBezTo>
                    <a:pt x="2704" y="824"/>
                    <a:pt x="2698" y="832"/>
                    <a:pt x="2689" y="832"/>
                  </a:cubicBezTo>
                  <a:lnTo>
                    <a:pt x="2532" y="832"/>
                  </a:lnTo>
                  <a:lnTo>
                    <a:pt x="2532" y="504"/>
                  </a:lnTo>
                  <a:cubicBezTo>
                    <a:pt x="2532" y="400"/>
                    <a:pt x="2606" y="315"/>
                    <a:pt x="2704" y="299"/>
                  </a:cubicBezTo>
                  <a:lnTo>
                    <a:pt x="2704" y="483"/>
                  </a:lnTo>
                  <a:cubicBezTo>
                    <a:pt x="2703" y="509"/>
                    <a:pt x="2725" y="530"/>
                    <a:pt x="2752" y="530"/>
                  </a:cubicBezTo>
                  <a:cubicBezTo>
                    <a:pt x="2778" y="530"/>
                    <a:pt x="2800" y="509"/>
                    <a:pt x="2800" y="482"/>
                  </a:cubicBezTo>
                  <a:lnTo>
                    <a:pt x="2800" y="48"/>
                  </a:lnTo>
                  <a:cubicBezTo>
                    <a:pt x="2800" y="36"/>
                    <a:pt x="2795" y="24"/>
                    <a:pt x="2786" y="15"/>
                  </a:cubicBezTo>
                  <a:cubicBezTo>
                    <a:pt x="2777" y="5"/>
                    <a:pt x="2765" y="0"/>
                    <a:pt x="2752" y="0"/>
                  </a:cubicBezTo>
                  <a:cubicBezTo>
                    <a:pt x="2485" y="1"/>
                    <a:pt x="2269" y="219"/>
                    <a:pt x="2269" y="484"/>
                  </a:cubicBezTo>
                  <a:lnTo>
                    <a:pt x="2269" y="815"/>
                  </a:lnTo>
                  <a:cubicBezTo>
                    <a:pt x="2269" y="870"/>
                    <a:pt x="2307" y="915"/>
                    <a:pt x="2359" y="924"/>
                  </a:cubicBezTo>
                  <a:lnTo>
                    <a:pt x="2359" y="1134"/>
                  </a:lnTo>
                  <a:cubicBezTo>
                    <a:pt x="2307" y="1144"/>
                    <a:pt x="2269" y="1190"/>
                    <a:pt x="2269" y="1244"/>
                  </a:cubicBezTo>
                  <a:lnTo>
                    <a:pt x="2269" y="1414"/>
                  </a:lnTo>
                  <a:cubicBezTo>
                    <a:pt x="2269" y="1440"/>
                    <a:pt x="2290" y="1462"/>
                    <a:pt x="2317" y="1462"/>
                  </a:cubicBezTo>
                  <a:cubicBezTo>
                    <a:pt x="2343" y="1462"/>
                    <a:pt x="2365" y="1442"/>
                    <a:pt x="2365" y="1414"/>
                  </a:cubicBezTo>
                  <a:lnTo>
                    <a:pt x="2365" y="1244"/>
                  </a:lnTo>
                  <a:cubicBezTo>
                    <a:pt x="2365" y="1235"/>
                    <a:pt x="2373" y="1228"/>
                    <a:pt x="2381" y="1228"/>
                  </a:cubicBezTo>
                  <a:lnTo>
                    <a:pt x="2688" y="1228"/>
                  </a:lnTo>
                  <a:cubicBezTo>
                    <a:pt x="2697" y="1228"/>
                    <a:pt x="2703" y="1236"/>
                    <a:pt x="2703" y="1244"/>
                  </a:cubicBezTo>
                  <a:lnTo>
                    <a:pt x="2703" y="1766"/>
                  </a:lnTo>
                  <a:lnTo>
                    <a:pt x="2365" y="1766"/>
                  </a:lnTo>
                  <a:lnTo>
                    <a:pt x="2365" y="1639"/>
                  </a:lnTo>
                  <a:cubicBezTo>
                    <a:pt x="2365" y="1613"/>
                    <a:pt x="2344" y="1591"/>
                    <a:pt x="2317" y="1591"/>
                  </a:cubicBezTo>
                  <a:cubicBezTo>
                    <a:pt x="2291" y="1591"/>
                    <a:pt x="2269" y="1612"/>
                    <a:pt x="2269" y="1639"/>
                  </a:cubicBezTo>
                  <a:lnTo>
                    <a:pt x="2269" y="2128"/>
                  </a:lnTo>
                  <a:cubicBezTo>
                    <a:pt x="2155" y="2037"/>
                    <a:pt x="2013" y="1982"/>
                    <a:pt x="1857" y="1982"/>
                  </a:cubicBezTo>
                  <a:cubicBezTo>
                    <a:pt x="1776" y="1982"/>
                    <a:pt x="1698" y="1997"/>
                    <a:pt x="1623" y="2026"/>
                  </a:cubicBezTo>
                  <a:cubicBezTo>
                    <a:pt x="1598" y="2034"/>
                    <a:pt x="1587" y="2064"/>
                    <a:pt x="1595" y="2089"/>
                  </a:cubicBezTo>
                  <a:cubicBezTo>
                    <a:pt x="1602" y="2108"/>
                    <a:pt x="1622" y="2119"/>
                    <a:pt x="1641" y="2119"/>
                  </a:cubicBezTo>
                  <a:cubicBezTo>
                    <a:pt x="1647" y="2119"/>
                    <a:pt x="1652" y="2118"/>
                    <a:pt x="1658" y="2116"/>
                  </a:cubicBezTo>
                  <a:cubicBezTo>
                    <a:pt x="1723" y="2091"/>
                    <a:pt x="1789" y="2079"/>
                    <a:pt x="1859" y="2079"/>
                  </a:cubicBezTo>
                  <a:cubicBezTo>
                    <a:pt x="2165" y="2079"/>
                    <a:pt x="2415" y="2330"/>
                    <a:pt x="2415" y="2636"/>
                  </a:cubicBezTo>
                  <a:cubicBezTo>
                    <a:pt x="2415" y="2943"/>
                    <a:pt x="2165" y="3192"/>
                    <a:pt x="1859" y="3192"/>
                  </a:cubicBezTo>
                  <a:cubicBezTo>
                    <a:pt x="1552" y="3192"/>
                    <a:pt x="1302" y="2943"/>
                    <a:pt x="1302" y="2636"/>
                  </a:cubicBezTo>
                  <a:cubicBezTo>
                    <a:pt x="1302" y="2480"/>
                    <a:pt x="1368" y="2331"/>
                    <a:pt x="1483" y="2226"/>
                  </a:cubicBezTo>
                  <a:cubicBezTo>
                    <a:pt x="1503" y="2207"/>
                    <a:pt x="1504" y="2178"/>
                    <a:pt x="1485" y="2158"/>
                  </a:cubicBezTo>
                  <a:cubicBezTo>
                    <a:pt x="1476" y="2148"/>
                    <a:pt x="1463" y="2142"/>
                    <a:pt x="1450" y="2142"/>
                  </a:cubicBezTo>
                  <a:cubicBezTo>
                    <a:pt x="1438" y="2142"/>
                    <a:pt x="1426" y="2147"/>
                    <a:pt x="1417" y="2155"/>
                  </a:cubicBezTo>
                  <a:cubicBezTo>
                    <a:pt x="1384" y="2185"/>
                    <a:pt x="1356" y="2218"/>
                    <a:pt x="1330" y="2253"/>
                  </a:cubicBezTo>
                  <a:lnTo>
                    <a:pt x="1317" y="2155"/>
                  </a:lnTo>
                  <a:lnTo>
                    <a:pt x="1456" y="1293"/>
                  </a:lnTo>
                  <a:cubicBezTo>
                    <a:pt x="1473" y="1179"/>
                    <a:pt x="1571" y="1095"/>
                    <a:pt x="1687" y="1095"/>
                  </a:cubicBezTo>
                  <a:cubicBezTo>
                    <a:pt x="1751" y="1095"/>
                    <a:pt x="1813" y="1079"/>
                    <a:pt x="1871" y="1049"/>
                  </a:cubicBezTo>
                  <a:cubicBezTo>
                    <a:pt x="1927" y="1018"/>
                    <a:pt x="1977" y="975"/>
                    <a:pt x="2021" y="921"/>
                  </a:cubicBezTo>
                  <a:cubicBezTo>
                    <a:pt x="2100" y="819"/>
                    <a:pt x="2143" y="686"/>
                    <a:pt x="2143" y="547"/>
                  </a:cubicBezTo>
                  <a:cubicBezTo>
                    <a:pt x="2143" y="409"/>
                    <a:pt x="2100" y="274"/>
                    <a:pt x="2021" y="174"/>
                  </a:cubicBezTo>
                  <a:cubicBezTo>
                    <a:pt x="1934" y="63"/>
                    <a:pt x="1815" y="0"/>
                    <a:pt x="1687" y="0"/>
                  </a:cubicBezTo>
                  <a:cubicBezTo>
                    <a:pt x="1558" y="0"/>
                    <a:pt x="1441" y="62"/>
                    <a:pt x="1354" y="172"/>
                  </a:cubicBezTo>
                  <a:lnTo>
                    <a:pt x="1225" y="172"/>
                  </a:lnTo>
                  <a:cubicBezTo>
                    <a:pt x="1171" y="172"/>
                    <a:pt x="1128" y="215"/>
                    <a:pt x="1128" y="268"/>
                  </a:cubicBezTo>
                  <a:lnTo>
                    <a:pt x="1128" y="382"/>
                  </a:lnTo>
                  <a:cubicBezTo>
                    <a:pt x="1128" y="436"/>
                    <a:pt x="1171" y="479"/>
                    <a:pt x="1225" y="479"/>
                  </a:cubicBezTo>
                  <a:lnTo>
                    <a:pt x="1231" y="479"/>
                  </a:lnTo>
                  <a:lnTo>
                    <a:pt x="1231" y="549"/>
                  </a:lnTo>
                  <a:cubicBezTo>
                    <a:pt x="1231" y="670"/>
                    <a:pt x="1222" y="792"/>
                    <a:pt x="1205" y="912"/>
                  </a:cubicBezTo>
                  <a:lnTo>
                    <a:pt x="1071" y="1822"/>
                  </a:lnTo>
                  <a:lnTo>
                    <a:pt x="938" y="914"/>
                  </a:lnTo>
                  <a:cubicBezTo>
                    <a:pt x="921" y="793"/>
                    <a:pt x="912" y="672"/>
                    <a:pt x="912" y="549"/>
                  </a:cubicBezTo>
                  <a:lnTo>
                    <a:pt x="912" y="479"/>
                  </a:lnTo>
                  <a:lnTo>
                    <a:pt x="918" y="479"/>
                  </a:lnTo>
                  <a:cubicBezTo>
                    <a:pt x="972" y="479"/>
                    <a:pt x="1016" y="436"/>
                    <a:pt x="1016" y="382"/>
                  </a:cubicBezTo>
                  <a:lnTo>
                    <a:pt x="1016" y="268"/>
                  </a:lnTo>
                  <a:cubicBezTo>
                    <a:pt x="1016" y="215"/>
                    <a:pt x="972" y="172"/>
                    <a:pt x="918" y="172"/>
                  </a:cubicBezTo>
                  <a:lnTo>
                    <a:pt x="788" y="172"/>
                  </a:lnTo>
                  <a:cubicBezTo>
                    <a:pt x="702" y="60"/>
                    <a:pt x="584" y="0"/>
                    <a:pt x="45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 name="Google Shape;1340;p49">
              <a:extLst>
                <a:ext uri="{FF2B5EF4-FFF2-40B4-BE49-F238E27FC236}">
                  <a16:creationId xmlns:a16="http://schemas.microsoft.com/office/drawing/2014/main" id="{A2093C3B-B8B3-DD5C-745D-7B89D062C13B}"/>
                </a:ext>
              </a:extLst>
            </p:cNvPr>
            <p:cNvSpPr/>
            <p:nvPr/>
          </p:nvSpPr>
          <p:spPr>
            <a:xfrm>
              <a:off x="774586" y="1449943"/>
              <a:ext cx="67385" cy="90349"/>
            </a:xfrm>
            <a:custGeom>
              <a:avLst/>
              <a:gdLst/>
              <a:ahLst/>
              <a:cxnLst/>
              <a:rect l="l" t="t" r="r" b="b"/>
              <a:pathLst>
                <a:path w="537" h="720" extrusionOk="0">
                  <a:moveTo>
                    <a:pt x="268" y="98"/>
                  </a:moveTo>
                  <a:cubicBezTo>
                    <a:pt x="359" y="98"/>
                    <a:pt x="440" y="221"/>
                    <a:pt x="440" y="361"/>
                  </a:cubicBezTo>
                  <a:cubicBezTo>
                    <a:pt x="440" y="501"/>
                    <a:pt x="359" y="624"/>
                    <a:pt x="268" y="624"/>
                  </a:cubicBezTo>
                  <a:cubicBezTo>
                    <a:pt x="176" y="624"/>
                    <a:pt x="96" y="501"/>
                    <a:pt x="96" y="361"/>
                  </a:cubicBezTo>
                  <a:cubicBezTo>
                    <a:pt x="96" y="221"/>
                    <a:pt x="176" y="98"/>
                    <a:pt x="268" y="98"/>
                  </a:cubicBezTo>
                  <a:close/>
                  <a:moveTo>
                    <a:pt x="268" y="1"/>
                  </a:moveTo>
                  <a:cubicBezTo>
                    <a:pt x="196" y="1"/>
                    <a:pt x="126" y="41"/>
                    <a:pt x="74" y="114"/>
                  </a:cubicBezTo>
                  <a:cubicBezTo>
                    <a:pt x="27" y="182"/>
                    <a:pt x="0" y="269"/>
                    <a:pt x="0" y="360"/>
                  </a:cubicBezTo>
                  <a:cubicBezTo>
                    <a:pt x="0" y="557"/>
                    <a:pt x="121" y="719"/>
                    <a:pt x="268" y="719"/>
                  </a:cubicBezTo>
                  <a:cubicBezTo>
                    <a:pt x="416" y="719"/>
                    <a:pt x="536" y="559"/>
                    <a:pt x="536" y="360"/>
                  </a:cubicBezTo>
                  <a:cubicBezTo>
                    <a:pt x="536" y="268"/>
                    <a:pt x="510" y="180"/>
                    <a:pt x="462" y="114"/>
                  </a:cubicBezTo>
                  <a:cubicBezTo>
                    <a:pt x="411" y="42"/>
                    <a:pt x="341" y="1"/>
                    <a:pt x="26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2" name="Google Shape;1341;p49">
              <a:extLst>
                <a:ext uri="{FF2B5EF4-FFF2-40B4-BE49-F238E27FC236}">
                  <a16:creationId xmlns:a16="http://schemas.microsoft.com/office/drawing/2014/main" id="{39CACEE4-A9F1-F96A-F672-2ADA5C909459}"/>
                </a:ext>
              </a:extLst>
            </p:cNvPr>
            <p:cNvSpPr/>
            <p:nvPr/>
          </p:nvSpPr>
          <p:spPr>
            <a:xfrm>
              <a:off x="937087" y="1710197"/>
              <a:ext cx="93988" cy="93988"/>
            </a:xfrm>
            <a:custGeom>
              <a:avLst/>
              <a:gdLst/>
              <a:ahLst/>
              <a:cxnLst/>
              <a:rect l="l" t="t" r="r" b="b"/>
              <a:pathLst>
                <a:path w="749" h="749" extrusionOk="0">
                  <a:moveTo>
                    <a:pt x="437" y="98"/>
                  </a:moveTo>
                  <a:lnTo>
                    <a:pt x="437" y="264"/>
                  </a:lnTo>
                  <a:cubicBezTo>
                    <a:pt x="437" y="290"/>
                    <a:pt x="458" y="313"/>
                    <a:pt x="486" y="313"/>
                  </a:cubicBezTo>
                  <a:lnTo>
                    <a:pt x="652" y="313"/>
                  </a:lnTo>
                  <a:lnTo>
                    <a:pt x="652" y="437"/>
                  </a:lnTo>
                  <a:lnTo>
                    <a:pt x="486" y="437"/>
                  </a:lnTo>
                  <a:cubicBezTo>
                    <a:pt x="460" y="437"/>
                    <a:pt x="437" y="458"/>
                    <a:pt x="437" y="486"/>
                  </a:cubicBezTo>
                  <a:lnTo>
                    <a:pt x="437" y="651"/>
                  </a:lnTo>
                  <a:lnTo>
                    <a:pt x="312" y="651"/>
                  </a:lnTo>
                  <a:lnTo>
                    <a:pt x="312" y="486"/>
                  </a:lnTo>
                  <a:cubicBezTo>
                    <a:pt x="312" y="460"/>
                    <a:pt x="291" y="437"/>
                    <a:pt x="264" y="437"/>
                  </a:cubicBezTo>
                  <a:lnTo>
                    <a:pt x="97" y="437"/>
                  </a:lnTo>
                  <a:lnTo>
                    <a:pt x="97" y="313"/>
                  </a:lnTo>
                  <a:lnTo>
                    <a:pt x="264" y="313"/>
                  </a:lnTo>
                  <a:cubicBezTo>
                    <a:pt x="290" y="313"/>
                    <a:pt x="312" y="292"/>
                    <a:pt x="312" y="264"/>
                  </a:cubicBezTo>
                  <a:lnTo>
                    <a:pt x="312" y="98"/>
                  </a:lnTo>
                  <a:close/>
                  <a:moveTo>
                    <a:pt x="264" y="1"/>
                  </a:moveTo>
                  <a:cubicBezTo>
                    <a:pt x="238" y="1"/>
                    <a:pt x="216" y="22"/>
                    <a:pt x="216" y="49"/>
                  </a:cubicBezTo>
                  <a:lnTo>
                    <a:pt x="216" y="216"/>
                  </a:lnTo>
                  <a:lnTo>
                    <a:pt x="49" y="216"/>
                  </a:lnTo>
                  <a:cubicBezTo>
                    <a:pt x="23" y="216"/>
                    <a:pt x="1" y="237"/>
                    <a:pt x="1" y="264"/>
                  </a:cubicBezTo>
                  <a:lnTo>
                    <a:pt x="1" y="486"/>
                  </a:lnTo>
                  <a:cubicBezTo>
                    <a:pt x="1" y="512"/>
                    <a:pt x="22" y="534"/>
                    <a:pt x="49" y="534"/>
                  </a:cubicBezTo>
                  <a:lnTo>
                    <a:pt x="216" y="534"/>
                  </a:lnTo>
                  <a:lnTo>
                    <a:pt x="216" y="701"/>
                  </a:lnTo>
                  <a:cubicBezTo>
                    <a:pt x="216" y="727"/>
                    <a:pt x="237" y="749"/>
                    <a:pt x="264" y="749"/>
                  </a:cubicBezTo>
                  <a:lnTo>
                    <a:pt x="486" y="749"/>
                  </a:lnTo>
                  <a:cubicBezTo>
                    <a:pt x="512" y="749"/>
                    <a:pt x="534" y="728"/>
                    <a:pt x="534" y="701"/>
                  </a:cubicBezTo>
                  <a:lnTo>
                    <a:pt x="534" y="534"/>
                  </a:lnTo>
                  <a:lnTo>
                    <a:pt x="701" y="534"/>
                  </a:lnTo>
                  <a:cubicBezTo>
                    <a:pt x="727" y="534"/>
                    <a:pt x="749" y="513"/>
                    <a:pt x="749" y="486"/>
                  </a:cubicBezTo>
                  <a:lnTo>
                    <a:pt x="749" y="264"/>
                  </a:lnTo>
                  <a:cubicBezTo>
                    <a:pt x="749" y="238"/>
                    <a:pt x="728" y="216"/>
                    <a:pt x="701" y="216"/>
                  </a:cubicBezTo>
                  <a:lnTo>
                    <a:pt x="534" y="216"/>
                  </a:lnTo>
                  <a:lnTo>
                    <a:pt x="534" y="49"/>
                  </a:lnTo>
                  <a:cubicBezTo>
                    <a:pt x="534" y="22"/>
                    <a:pt x="512" y="1"/>
                    <a:pt x="48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7" name="Oval 6">
            <a:extLst>
              <a:ext uri="{FF2B5EF4-FFF2-40B4-BE49-F238E27FC236}">
                <a16:creationId xmlns:a16="http://schemas.microsoft.com/office/drawing/2014/main" id="{703F25F8-32EE-1BAB-F8BF-A6B07A064311}"/>
              </a:ext>
            </a:extLst>
          </p:cNvPr>
          <p:cNvSpPr/>
          <p:nvPr/>
        </p:nvSpPr>
        <p:spPr>
          <a:xfrm>
            <a:off x="1434950" y="2204067"/>
            <a:ext cx="1223364" cy="122336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8" name="Oval 7">
            <a:extLst>
              <a:ext uri="{FF2B5EF4-FFF2-40B4-BE49-F238E27FC236}">
                <a16:creationId xmlns:a16="http://schemas.microsoft.com/office/drawing/2014/main" id="{CEC0FB94-094C-CD27-CC58-9C016AD41C42}"/>
              </a:ext>
            </a:extLst>
          </p:cNvPr>
          <p:cNvSpPr/>
          <p:nvPr/>
        </p:nvSpPr>
        <p:spPr>
          <a:xfrm>
            <a:off x="5359412" y="2204067"/>
            <a:ext cx="1223364" cy="122336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cs typeface="B Nazanin" panose="00000400000000000000" pitchFamily="2" charset="-78"/>
            </a:endParaRPr>
          </a:p>
        </p:txBody>
      </p:sp>
      <p:sp>
        <p:nvSpPr>
          <p:cNvPr id="9" name="Oval 8">
            <a:extLst>
              <a:ext uri="{FF2B5EF4-FFF2-40B4-BE49-F238E27FC236}">
                <a16:creationId xmlns:a16="http://schemas.microsoft.com/office/drawing/2014/main" id="{30BA194E-369A-5DB1-D9F1-81D3330FA159}"/>
              </a:ext>
            </a:extLst>
          </p:cNvPr>
          <p:cNvSpPr/>
          <p:nvPr/>
        </p:nvSpPr>
        <p:spPr>
          <a:xfrm>
            <a:off x="9283874" y="2204067"/>
            <a:ext cx="1223364" cy="1223364"/>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cs typeface="B Nazanin" panose="00000400000000000000" pitchFamily="2" charset="-78"/>
            </a:endParaRPr>
          </a:p>
        </p:txBody>
      </p:sp>
      <p:grpSp>
        <p:nvGrpSpPr>
          <p:cNvPr id="10" name="Google Shape;816;p44">
            <a:extLst>
              <a:ext uri="{FF2B5EF4-FFF2-40B4-BE49-F238E27FC236}">
                <a16:creationId xmlns:a16="http://schemas.microsoft.com/office/drawing/2014/main" id="{77D2ACDE-5B3D-378C-E53D-237DB453395A}"/>
              </a:ext>
            </a:extLst>
          </p:cNvPr>
          <p:cNvGrpSpPr>
            <a:grpSpLocks/>
          </p:cNvGrpSpPr>
          <p:nvPr/>
        </p:nvGrpSpPr>
        <p:grpSpPr bwMode="auto">
          <a:xfrm>
            <a:off x="1687813" y="2447604"/>
            <a:ext cx="759691" cy="700698"/>
            <a:chOff x="719947" y="2632899"/>
            <a:chExt cx="378982" cy="353064"/>
          </a:xfrm>
        </p:grpSpPr>
        <p:sp>
          <p:nvSpPr>
            <p:cNvPr id="11" name="Google Shape;817;p44">
              <a:extLst>
                <a:ext uri="{FF2B5EF4-FFF2-40B4-BE49-F238E27FC236}">
                  <a16:creationId xmlns:a16="http://schemas.microsoft.com/office/drawing/2014/main" id="{1BB453F0-2A4F-639E-EB42-BBF409098D59}"/>
                </a:ext>
              </a:extLst>
            </p:cNvPr>
            <p:cNvSpPr>
              <a:spLocks/>
            </p:cNvSpPr>
            <p:nvPr/>
          </p:nvSpPr>
          <p:spPr bwMode="auto">
            <a:xfrm>
              <a:off x="914859" y="2853757"/>
              <a:ext cx="14240" cy="14267"/>
            </a:xfrm>
            <a:custGeom>
              <a:avLst/>
              <a:gdLst>
                <a:gd name="T0" fmla="*/ 7552 w 528"/>
                <a:gd name="T1" fmla="*/ 27 h 529"/>
                <a:gd name="T2" fmla="*/ 27 w 528"/>
                <a:gd name="T3" fmla="*/ 7552 h 529"/>
                <a:gd name="T4" fmla="*/ 7552 w 528"/>
                <a:gd name="T5" fmla="*/ 14240 h 529"/>
                <a:gd name="T6" fmla="*/ 14240 w 528"/>
                <a:gd name="T7" fmla="*/ 7552 h 529"/>
                <a:gd name="T8" fmla="*/ 7552 w 528"/>
                <a:gd name="T9" fmla="*/ 27 h 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9" extrusionOk="0">
                  <a:moveTo>
                    <a:pt x="280" y="1"/>
                  </a:moveTo>
                  <a:cubicBezTo>
                    <a:pt x="125" y="1"/>
                    <a:pt x="1" y="125"/>
                    <a:pt x="1" y="280"/>
                  </a:cubicBezTo>
                  <a:cubicBezTo>
                    <a:pt x="1" y="404"/>
                    <a:pt x="125" y="528"/>
                    <a:pt x="280" y="528"/>
                  </a:cubicBezTo>
                  <a:cubicBezTo>
                    <a:pt x="435" y="528"/>
                    <a:pt x="528" y="404"/>
                    <a:pt x="528" y="280"/>
                  </a:cubicBezTo>
                  <a:cubicBezTo>
                    <a:pt x="528"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3" name="Google Shape;818;p44">
              <a:extLst>
                <a:ext uri="{FF2B5EF4-FFF2-40B4-BE49-F238E27FC236}">
                  <a16:creationId xmlns:a16="http://schemas.microsoft.com/office/drawing/2014/main" id="{88958B1A-2EFB-306C-0601-B44BA951E51D}"/>
                </a:ext>
              </a:extLst>
            </p:cNvPr>
            <p:cNvSpPr>
              <a:spLocks/>
            </p:cNvSpPr>
            <p:nvPr/>
          </p:nvSpPr>
          <p:spPr bwMode="auto">
            <a:xfrm>
              <a:off x="719947" y="2632899"/>
              <a:ext cx="378982" cy="353064"/>
            </a:xfrm>
            <a:custGeom>
              <a:avLst/>
              <a:gdLst>
                <a:gd name="T0" fmla="*/ 224201 w 14052"/>
                <a:gd name="T1" fmla="*/ 73628 h 13091"/>
                <a:gd name="T2" fmla="*/ 163977 w 14052"/>
                <a:gd name="T3" fmla="*/ 62759 h 13091"/>
                <a:gd name="T4" fmla="*/ 37650 w 14052"/>
                <a:gd name="T5" fmla="*/ 106262 h 13091"/>
                <a:gd name="T6" fmla="*/ 136360 w 14052"/>
                <a:gd name="T7" fmla="*/ 156453 h 13091"/>
                <a:gd name="T8" fmla="*/ 20066 w 14052"/>
                <a:gd name="T9" fmla="*/ 138895 h 13091"/>
                <a:gd name="T10" fmla="*/ 342141 w 14052"/>
                <a:gd name="T11" fmla="*/ 105641 h 13091"/>
                <a:gd name="T12" fmla="*/ 288201 w 14052"/>
                <a:gd name="T13" fmla="*/ 166081 h 13091"/>
                <a:gd name="T14" fmla="*/ 239278 w 14052"/>
                <a:gd name="T15" fmla="*/ 154781 h 13091"/>
                <a:gd name="T16" fmla="*/ 337152 w 14052"/>
                <a:gd name="T17" fmla="*/ 106262 h 13091"/>
                <a:gd name="T18" fmla="*/ 224201 w 14052"/>
                <a:gd name="T19" fmla="*/ 139731 h 13091"/>
                <a:gd name="T20" fmla="*/ 150573 w 14052"/>
                <a:gd name="T21" fmla="*/ 154781 h 13091"/>
                <a:gd name="T22" fmla="*/ 220021 w 14052"/>
                <a:gd name="T23" fmla="*/ 194939 h 13091"/>
                <a:gd name="T24" fmla="*/ 224201 w 14052"/>
                <a:gd name="T25" fmla="*/ 235097 h 13091"/>
                <a:gd name="T26" fmla="*/ 150573 w 14052"/>
                <a:gd name="T27" fmla="*/ 235097 h 13091"/>
                <a:gd name="T28" fmla="*/ 173174 w 14052"/>
                <a:gd name="T29" fmla="*/ 220884 h 13091"/>
                <a:gd name="T30" fmla="*/ 154781 w 14052"/>
                <a:gd name="T31" fmla="*/ 194939 h 13091"/>
                <a:gd name="T32" fmla="*/ 220857 w 14052"/>
                <a:gd name="T33" fmla="*/ 271911 h 13091"/>
                <a:gd name="T34" fmla="*/ 153945 w 14052"/>
                <a:gd name="T35" fmla="*/ 271911 h 13091"/>
                <a:gd name="T36" fmla="*/ 187387 w 14052"/>
                <a:gd name="T37" fmla="*/ 337988 h 13091"/>
                <a:gd name="T38" fmla="*/ 143885 w 14052"/>
                <a:gd name="T39" fmla="*/ 27 h 13091"/>
                <a:gd name="T40" fmla="*/ 138868 w 14052"/>
                <a:gd name="T41" fmla="*/ 41857 h 13091"/>
                <a:gd name="T42" fmla="*/ 158125 w 14052"/>
                <a:gd name="T43" fmla="*/ 97901 h 13091"/>
                <a:gd name="T44" fmla="*/ 121311 w 14052"/>
                <a:gd name="T45" fmla="*/ 51890 h 13091"/>
                <a:gd name="T46" fmla="*/ 84901 w 14052"/>
                <a:gd name="T47" fmla="*/ 14860 h 13091"/>
                <a:gd name="T48" fmla="*/ 107071 w 14052"/>
                <a:gd name="T49" fmla="*/ 54398 h 13091"/>
                <a:gd name="T50" fmla="*/ 118803 w 14052"/>
                <a:gd name="T51" fmla="*/ 108770 h 13091"/>
                <a:gd name="T52" fmla="*/ 33200 w 14052"/>
                <a:gd name="T53" fmla="*/ 91105 h 13091"/>
                <a:gd name="T54" fmla="*/ 58552 w 14052"/>
                <a:gd name="T55" fmla="*/ 176545 h 13091"/>
                <a:gd name="T56" fmla="*/ 138868 w 14052"/>
                <a:gd name="T57" fmla="*/ 170693 h 13091"/>
                <a:gd name="T58" fmla="*/ 97874 w 14052"/>
                <a:gd name="T59" fmla="*/ 205808 h 13091"/>
                <a:gd name="T60" fmla="*/ 25945 w 14052"/>
                <a:gd name="T61" fmla="*/ 264387 h 13091"/>
                <a:gd name="T62" fmla="*/ 55208 w 14052"/>
                <a:gd name="T63" fmla="*/ 279436 h 13091"/>
                <a:gd name="T64" fmla="*/ 137196 w 14052"/>
                <a:gd name="T65" fmla="*/ 209152 h 13091"/>
                <a:gd name="T66" fmla="*/ 108770 w 14052"/>
                <a:gd name="T67" fmla="*/ 251819 h 13091"/>
                <a:gd name="T68" fmla="*/ 51863 w 14052"/>
                <a:gd name="T69" fmla="*/ 338824 h 13091"/>
                <a:gd name="T70" fmla="*/ 58552 w 14052"/>
                <a:gd name="T71" fmla="*/ 352228 h 13091"/>
                <a:gd name="T72" fmla="*/ 120475 w 14052"/>
                <a:gd name="T73" fmla="*/ 261042 h 13091"/>
                <a:gd name="T74" fmla="*/ 238441 w 14052"/>
                <a:gd name="T75" fmla="*/ 245130 h 13091"/>
                <a:gd name="T76" fmla="*/ 286960 w 14052"/>
                <a:gd name="T77" fmla="*/ 337152 h 13091"/>
                <a:gd name="T78" fmla="*/ 326283 w 14052"/>
                <a:gd name="T79" fmla="*/ 348884 h 13091"/>
                <a:gd name="T80" fmla="*/ 267704 w 14052"/>
                <a:gd name="T81" fmla="*/ 254354 h 13091"/>
                <a:gd name="T82" fmla="*/ 237605 w 14052"/>
                <a:gd name="T83" fmla="*/ 209152 h 13091"/>
                <a:gd name="T84" fmla="*/ 313715 w 14052"/>
                <a:gd name="T85" fmla="*/ 276092 h 13091"/>
                <a:gd name="T86" fmla="*/ 356381 w 14052"/>
                <a:gd name="T87" fmla="*/ 271911 h 13091"/>
                <a:gd name="T88" fmla="*/ 281944 w 14052"/>
                <a:gd name="T89" fmla="*/ 209152 h 13091"/>
                <a:gd name="T90" fmla="*/ 231726 w 14052"/>
                <a:gd name="T91" fmla="*/ 180726 h 13091"/>
                <a:gd name="T92" fmla="*/ 287068 w 14052"/>
                <a:gd name="T93" fmla="*/ 180591 h 13091"/>
                <a:gd name="T94" fmla="*/ 341413 w 14052"/>
                <a:gd name="T95" fmla="*/ 90403 h 13091"/>
                <a:gd name="T96" fmla="*/ 256835 w 14052"/>
                <a:gd name="T97" fmla="*/ 108770 h 13091"/>
                <a:gd name="T98" fmla="*/ 268540 w 14052"/>
                <a:gd name="T99" fmla="*/ 95393 h 13091"/>
                <a:gd name="T100" fmla="*/ 295321 w 14052"/>
                <a:gd name="T101" fmla="*/ 16748 h 13091"/>
                <a:gd name="T102" fmla="*/ 255999 w 14052"/>
                <a:gd name="T103" fmla="*/ 46038 h 13091"/>
                <a:gd name="T104" fmla="*/ 230054 w 14052"/>
                <a:gd name="T105" fmla="*/ 111278 h 13091"/>
                <a:gd name="T106" fmla="*/ 225873 w 14052"/>
                <a:gd name="T107" fmla="*/ 53562 h 13091"/>
                <a:gd name="T108" fmla="*/ 239278 w 14052"/>
                <a:gd name="T109" fmla="*/ 7552 h 13091"/>
                <a:gd name="T110" fmla="*/ 224201 w 14052"/>
                <a:gd name="T111" fmla="*/ 33470 h 13091"/>
                <a:gd name="T112" fmla="*/ 163977 w 14052"/>
                <a:gd name="T113" fmla="*/ 46874 h 13091"/>
                <a:gd name="T114" fmla="*/ 143885 w 14052"/>
                <a:gd name="T115" fmla="*/ 27 h 1309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052" h="13091" extrusionOk="0">
                  <a:moveTo>
                    <a:pt x="6948" y="2172"/>
                  </a:moveTo>
                  <a:cubicBezTo>
                    <a:pt x="7476" y="2172"/>
                    <a:pt x="7786" y="2327"/>
                    <a:pt x="7817" y="2327"/>
                  </a:cubicBezTo>
                  <a:cubicBezTo>
                    <a:pt x="8127" y="2451"/>
                    <a:pt x="8313" y="2606"/>
                    <a:pt x="8313" y="2730"/>
                  </a:cubicBezTo>
                  <a:cubicBezTo>
                    <a:pt x="8313" y="2948"/>
                    <a:pt x="7786" y="3289"/>
                    <a:pt x="6948" y="3289"/>
                  </a:cubicBezTo>
                  <a:cubicBezTo>
                    <a:pt x="6111" y="3289"/>
                    <a:pt x="5583" y="2948"/>
                    <a:pt x="5583" y="2730"/>
                  </a:cubicBezTo>
                  <a:cubicBezTo>
                    <a:pt x="5583" y="2606"/>
                    <a:pt x="5770" y="2451"/>
                    <a:pt x="6080" y="2327"/>
                  </a:cubicBezTo>
                  <a:cubicBezTo>
                    <a:pt x="6142" y="2296"/>
                    <a:pt x="6421" y="2172"/>
                    <a:pt x="6948" y="2172"/>
                  </a:cubicBezTo>
                  <a:close/>
                  <a:moveTo>
                    <a:pt x="1243" y="3925"/>
                  </a:moveTo>
                  <a:cubicBezTo>
                    <a:pt x="1293" y="3925"/>
                    <a:pt x="1344" y="3930"/>
                    <a:pt x="1396" y="3940"/>
                  </a:cubicBezTo>
                  <a:lnTo>
                    <a:pt x="5087" y="4747"/>
                  </a:lnTo>
                  <a:cubicBezTo>
                    <a:pt x="5056" y="4871"/>
                    <a:pt x="5056" y="5026"/>
                    <a:pt x="5056" y="5181"/>
                  </a:cubicBezTo>
                  <a:lnTo>
                    <a:pt x="5056" y="5801"/>
                  </a:lnTo>
                  <a:lnTo>
                    <a:pt x="4095" y="6049"/>
                  </a:lnTo>
                  <a:cubicBezTo>
                    <a:pt x="3823" y="6114"/>
                    <a:pt x="3542" y="6145"/>
                    <a:pt x="3260" y="6145"/>
                  </a:cubicBezTo>
                  <a:cubicBezTo>
                    <a:pt x="2317" y="6145"/>
                    <a:pt x="1365" y="5795"/>
                    <a:pt x="744" y="5150"/>
                  </a:cubicBezTo>
                  <a:cubicBezTo>
                    <a:pt x="589" y="5026"/>
                    <a:pt x="527" y="4840"/>
                    <a:pt x="527" y="4654"/>
                  </a:cubicBezTo>
                  <a:cubicBezTo>
                    <a:pt x="527" y="4240"/>
                    <a:pt x="846" y="3925"/>
                    <a:pt x="1243" y="3925"/>
                  </a:cubicBezTo>
                  <a:close/>
                  <a:moveTo>
                    <a:pt x="12686" y="3917"/>
                  </a:moveTo>
                  <a:cubicBezTo>
                    <a:pt x="12869" y="3917"/>
                    <a:pt x="13044" y="3987"/>
                    <a:pt x="13183" y="4126"/>
                  </a:cubicBezTo>
                  <a:cubicBezTo>
                    <a:pt x="13462" y="4405"/>
                    <a:pt x="13462" y="4871"/>
                    <a:pt x="13183" y="5150"/>
                  </a:cubicBezTo>
                  <a:cubicBezTo>
                    <a:pt x="12543" y="5790"/>
                    <a:pt x="11614" y="6158"/>
                    <a:pt x="10686" y="6158"/>
                  </a:cubicBezTo>
                  <a:cubicBezTo>
                    <a:pt x="10398" y="6158"/>
                    <a:pt x="10111" y="6123"/>
                    <a:pt x="9833" y="6049"/>
                  </a:cubicBezTo>
                  <a:lnTo>
                    <a:pt x="8872" y="5801"/>
                  </a:lnTo>
                  <a:lnTo>
                    <a:pt x="8872" y="5739"/>
                  </a:lnTo>
                  <a:lnTo>
                    <a:pt x="8872" y="5181"/>
                  </a:lnTo>
                  <a:cubicBezTo>
                    <a:pt x="8872" y="5026"/>
                    <a:pt x="8841" y="4871"/>
                    <a:pt x="8810" y="4716"/>
                  </a:cubicBezTo>
                  <a:lnTo>
                    <a:pt x="12501" y="3940"/>
                  </a:lnTo>
                  <a:cubicBezTo>
                    <a:pt x="12563" y="3925"/>
                    <a:pt x="12625" y="3917"/>
                    <a:pt x="12686" y="3917"/>
                  </a:cubicBezTo>
                  <a:close/>
                  <a:moveTo>
                    <a:pt x="6948" y="3816"/>
                  </a:moveTo>
                  <a:cubicBezTo>
                    <a:pt x="7693" y="3816"/>
                    <a:pt x="8313" y="4436"/>
                    <a:pt x="8313" y="5181"/>
                  </a:cubicBezTo>
                  <a:lnTo>
                    <a:pt x="8313" y="5739"/>
                  </a:lnTo>
                  <a:cubicBezTo>
                    <a:pt x="8313" y="6484"/>
                    <a:pt x="7693" y="7104"/>
                    <a:pt x="6948" y="7104"/>
                  </a:cubicBezTo>
                  <a:cubicBezTo>
                    <a:pt x="6204" y="7104"/>
                    <a:pt x="5583" y="6484"/>
                    <a:pt x="5583" y="5739"/>
                  </a:cubicBezTo>
                  <a:lnTo>
                    <a:pt x="5583" y="5181"/>
                  </a:lnTo>
                  <a:cubicBezTo>
                    <a:pt x="5583" y="4436"/>
                    <a:pt x="6204" y="3816"/>
                    <a:pt x="6948" y="3816"/>
                  </a:cubicBezTo>
                  <a:close/>
                  <a:moveTo>
                    <a:pt x="8158" y="7228"/>
                  </a:moveTo>
                  <a:cubicBezTo>
                    <a:pt x="8158" y="7290"/>
                    <a:pt x="8189" y="7352"/>
                    <a:pt x="8189" y="7414"/>
                  </a:cubicBezTo>
                  <a:cubicBezTo>
                    <a:pt x="8189" y="7414"/>
                    <a:pt x="8189" y="7414"/>
                    <a:pt x="8189" y="7445"/>
                  </a:cubicBezTo>
                  <a:cubicBezTo>
                    <a:pt x="8282" y="7849"/>
                    <a:pt x="8313" y="8283"/>
                    <a:pt x="8313" y="8717"/>
                  </a:cubicBezTo>
                  <a:cubicBezTo>
                    <a:pt x="8313" y="8996"/>
                    <a:pt x="8282" y="9275"/>
                    <a:pt x="8282" y="9555"/>
                  </a:cubicBezTo>
                  <a:lnTo>
                    <a:pt x="5646" y="9555"/>
                  </a:lnTo>
                  <a:cubicBezTo>
                    <a:pt x="5615" y="9275"/>
                    <a:pt x="5583" y="8996"/>
                    <a:pt x="5583" y="8717"/>
                  </a:cubicBezTo>
                  <a:lnTo>
                    <a:pt x="6421" y="8717"/>
                  </a:lnTo>
                  <a:cubicBezTo>
                    <a:pt x="6545" y="8717"/>
                    <a:pt x="6669" y="8593"/>
                    <a:pt x="6669" y="8469"/>
                  </a:cubicBezTo>
                  <a:cubicBezTo>
                    <a:pt x="6669" y="8314"/>
                    <a:pt x="6545" y="8190"/>
                    <a:pt x="6421" y="8190"/>
                  </a:cubicBezTo>
                  <a:lnTo>
                    <a:pt x="5615" y="8190"/>
                  </a:lnTo>
                  <a:cubicBezTo>
                    <a:pt x="5615" y="7942"/>
                    <a:pt x="5677" y="7662"/>
                    <a:pt x="5708" y="7414"/>
                  </a:cubicBezTo>
                  <a:cubicBezTo>
                    <a:pt x="5708" y="7352"/>
                    <a:pt x="5739" y="7290"/>
                    <a:pt x="5739" y="7228"/>
                  </a:cubicBezTo>
                  <a:cubicBezTo>
                    <a:pt x="6080" y="7476"/>
                    <a:pt x="6514" y="7631"/>
                    <a:pt x="6948" y="7631"/>
                  </a:cubicBezTo>
                  <a:cubicBezTo>
                    <a:pt x="7383" y="7631"/>
                    <a:pt x="7817" y="7476"/>
                    <a:pt x="8158" y="7228"/>
                  </a:cubicBezTo>
                  <a:close/>
                  <a:moveTo>
                    <a:pt x="8189" y="10082"/>
                  </a:moveTo>
                  <a:cubicBezTo>
                    <a:pt x="8158" y="10361"/>
                    <a:pt x="8096" y="10640"/>
                    <a:pt x="8003" y="10919"/>
                  </a:cubicBezTo>
                  <a:lnTo>
                    <a:pt x="5894" y="10919"/>
                  </a:lnTo>
                  <a:cubicBezTo>
                    <a:pt x="5801" y="10640"/>
                    <a:pt x="5739" y="10392"/>
                    <a:pt x="5708" y="10082"/>
                  </a:cubicBezTo>
                  <a:lnTo>
                    <a:pt x="8189" y="10082"/>
                  </a:lnTo>
                  <a:close/>
                  <a:moveTo>
                    <a:pt x="7848" y="11447"/>
                  </a:moveTo>
                  <a:cubicBezTo>
                    <a:pt x="7569" y="12129"/>
                    <a:pt x="7228" y="12532"/>
                    <a:pt x="6948" y="12532"/>
                  </a:cubicBezTo>
                  <a:cubicBezTo>
                    <a:pt x="6669" y="12532"/>
                    <a:pt x="6328" y="12129"/>
                    <a:pt x="6080" y="11447"/>
                  </a:cubicBezTo>
                  <a:lnTo>
                    <a:pt x="7848" y="11447"/>
                  </a:lnTo>
                  <a:close/>
                  <a:moveTo>
                    <a:pt x="5335" y="1"/>
                  </a:moveTo>
                  <a:cubicBezTo>
                    <a:pt x="5180" y="1"/>
                    <a:pt x="5056" y="125"/>
                    <a:pt x="5056" y="280"/>
                  </a:cubicBezTo>
                  <a:lnTo>
                    <a:pt x="5056" y="1366"/>
                  </a:lnTo>
                  <a:cubicBezTo>
                    <a:pt x="5056" y="1428"/>
                    <a:pt x="5087" y="1521"/>
                    <a:pt x="5149" y="1552"/>
                  </a:cubicBezTo>
                  <a:lnTo>
                    <a:pt x="5552" y="1986"/>
                  </a:lnTo>
                  <a:cubicBezTo>
                    <a:pt x="5242" y="2172"/>
                    <a:pt x="5056" y="2420"/>
                    <a:pt x="5056" y="2730"/>
                  </a:cubicBezTo>
                  <a:cubicBezTo>
                    <a:pt x="5056" y="3103"/>
                    <a:pt x="5366" y="3444"/>
                    <a:pt x="5863" y="3630"/>
                  </a:cubicBezTo>
                  <a:cubicBezTo>
                    <a:pt x="5677" y="3754"/>
                    <a:pt x="5521" y="3940"/>
                    <a:pt x="5397" y="4126"/>
                  </a:cubicBezTo>
                  <a:lnTo>
                    <a:pt x="4498" y="3413"/>
                  </a:lnTo>
                  <a:lnTo>
                    <a:pt x="4498" y="1924"/>
                  </a:lnTo>
                  <a:cubicBezTo>
                    <a:pt x="4498" y="1831"/>
                    <a:pt x="4498" y="1769"/>
                    <a:pt x="4436" y="1707"/>
                  </a:cubicBezTo>
                  <a:lnTo>
                    <a:pt x="3350" y="621"/>
                  </a:lnTo>
                  <a:cubicBezTo>
                    <a:pt x="3288" y="575"/>
                    <a:pt x="3218" y="551"/>
                    <a:pt x="3148" y="551"/>
                  </a:cubicBezTo>
                  <a:cubicBezTo>
                    <a:pt x="3079" y="551"/>
                    <a:pt x="3009" y="575"/>
                    <a:pt x="2947" y="621"/>
                  </a:cubicBezTo>
                  <a:cubicBezTo>
                    <a:pt x="2854" y="745"/>
                    <a:pt x="2854" y="900"/>
                    <a:pt x="2947" y="1024"/>
                  </a:cubicBezTo>
                  <a:lnTo>
                    <a:pt x="3970" y="2017"/>
                  </a:lnTo>
                  <a:lnTo>
                    <a:pt x="3970" y="3537"/>
                  </a:lnTo>
                  <a:cubicBezTo>
                    <a:pt x="3970" y="3630"/>
                    <a:pt x="4002" y="3723"/>
                    <a:pt x="4064" y="3754"/>
                  </a:cubicBezTo>
                  <a:lnTo>
                    <a:pt x="4405" y="4033"/>
                  </a:lnTo>
                  <a:lnTo>
                    <a:pt x="1520" y="3413"/>
                  </a:lnTo>
                  <a:cubicBezTo>
                    <a:pt x="1423" y="3389"/>
                    <a:pt x="1326" y="3378"/>
                    <a:pt x="1231" y="3378"/>
                  </a:cubicBezTo>
                  <a:cubicBezTo>
                    <a:pt x="570" y="3378"/>
                    <a:pt x="0" y="3921"/>
                    <a:pt x="0" y="4654"/>
                  </a:cubicBezTo>
                  <a:cubicBezTo>
                    <a:pt x="0" y="4964"/>
                    <a:pt x="124" y="5305"/>
                    <a:pt x="372" y="5522"/>
                  </a:cubicBezTo>
                  <a:cubicBezTo>
                    <a:pt x="838" y="6018"/>
                    <a:pt x="1458" y="6360"/>
                    <a:pt x="2171" y="6546"/>
                  </a:cubicBezTo>
                  <a:cubicBezTo>
                    <a:pt x="2528" y="6643"/>
                    <a:pt x="2893" y="6689"/>
                    <a:pt x="3254" y="6689"/>
                  </a:cubicBezTo>
                  <a:cubicBezTo>
                    <a:pt x="3583" y="6689"/>
                    <a:pt x="3908" y="6651"/>
                    <a:pt x="4219" y="6577"/>
                  </a:cubicBezTo>
                  <a:lnTo>
                    <a:pt x="5149" y="6329"/>
                  </a:lnTo>
                  <a:cubicBezTo>
                    <a:pt x="5211" y="6484"/>
                    <a:pt x="5273" y="6608"/>
                    <a:pt x="5335" y="6701"/>
                  </a:cubicBezTo>
                  <a:cubicBezTo>
                    <a:pt x="5304" y="6856"/>
                    <a:pt x="5242" y="7011"/>
                    <a:pt x="5211" y="7135"/>
                  </a:cubicBezTo>
                  <a:lnTo>
                    <a:pt x="3629" y="7631"/>
                  </a:lnTo>
                  <a:cubicBezTo>
                    <a:pt x="3567" y="7662"/>
                    <a:pt x="3505" y="7693"/>
                    <a:pt x="3474" y="7755"/>
                  </a:cubicBezTo>
                  <a:lnTo>
                    <a:pt x="1923" y="9803"/>
                  </a:lnTo>
                  <a:lnTo>
                    <a:pt x="962" y="9803"/>
                  </a:lnTo>
                  <a:cubicBezTo>
                    <a:pt x="807" y="9803"/>
                    <a:pt x="682" y="9927"/>
                    <a:pt x="682" y="10082"/>
                  </a:cubicBezTo>
                  <a:cubicBezTo>
                    <a:pt x="682" y="10237"/>
                    <a:pt x="807" y="10361"/>
                    <a:pt x="962" y="10361"/>
                  </a:cubicBezTo>
                  <a:lnTo>
                    <a:pt x="2047" y="10361"/>
                  </a:lnTo>
                  <a:cubicBezTo>
                    <a:pt x="2140" y="10361"/>
                    <a:pt x="2202" y="10330"/>
                    <a:pt x="2264" y="10237"/>
                  </a:cubicBezTo>
                  <a:lnTo>
                    <a:pt x="3846" y="8128"/>
                  </a:lnTo>
                  <a:lnTo>
                    <a:pt x="5087" y="7755"/>
                  </a:lnTo>
                  <a:cubicBezTo>
                    <a:pt x="5087" y="7942"/>
                    <a:pt x="5056" y="8128"/>
                    <a:pt x="5056" y="8314"/>
                  </a:cubicBezTo>
                  <a:lnTo>
                    <a:pt x="4033" y="9337"/>
                  </a:lnTo>
                  <a:cubicBezTo>
                    <a:pt x="4002" y="9368"/>
                    <a:pt x="3970" y="9399"/>
                    <a:pt x="3970" y="9431"/>
                  </a:cubicBezTo>
                  <a:lnTo>
                    <a:pt x="2916" y="12067"/>
                  </a:lnTo>
                  <a:lnTo>
                    <a:pt x="1923" y="12563"/>
                  </a:lnTo>
                  <a:cubicBezTo>
                    <a:pt x="1799" y="12625"/>
                    <a:pt x="1737" y="12812"/>
                    <a:pt x="1799" y="12936"/>
                  </a:cubicBezTo>
                  <a:cubicBezTo>
                    <a:pt x="1845" y="13026"/>
                    <a:pt x="1940" y="13084"/>
                    <a:pt x="2048" y="13084"/>
                  </a:cubicBezTo>
                  <a:cubicBezTo>
                    <a:pt x="2088" y="13084"/>
                    <a:pt x="2130" y="13076"/>
                    <a:pt x="2171" y="13060"/>
                  </a:cubicBezTo>
                  <a:lnTo>
                    <a:pt x="3257" y="12501"/>
                  </a:lnTo>
                  <a:cubicBezTo>
                    <a:pt x="3319" y="12470"/>
                    <a:pt x="3350" y="12439"/>
                    <a:pt x="3381" y="12377"/>
                  </a:cubicBezTo>
                  <a:lnTo>
                    <a:pt x="4467" y="9679"/>
                  </a:lnTo>
                  <a:lnTo>
                    <a:pt x="5056" y="9089"/>
                  </a:lnTo>
                  <a:cubicBezTo>
                    <a:pt x="5118" y="10547"/>
                    <a:pt x="5708" y="13091"/>
                    <a:pt x="6948" y="13091"/>
                  </a:cubicBezTo>
                  <a:cubicBezTo>
                    <a:pt x="8220" y="13091"/>
                    <a:pt x="8778" y="10423"/>
                    <a:pt x="8841" y="9089"/>
                  </a:cubicBezTo>
                  <a:lnTo>
                    <a:pt x="9430" y="9679"/>
                  </a:lnTo>
                  <a:lnTo>
                    <a:pt x="10516" y="12377"/>
                  </a:lnTo>
                  <a:cubicBezTo>
                    <a:pt x="10547" y="12439"/>
                    <a:pt x="10578" y="12470"/>
                    <a:pt x="10640" y="12501"/>
                  </a:cubicBezTo>
                  <a:lnTo>
                    <a:pt x="11725" y="13060"/>
                  </a:lnTo>
                  <a:cubicBezTo>
                    <a:pt x="11767" y="13076"/>
                    <a:pt x="11808" y="13084"/>
                    <a:pt x="11848" y="13084"/>
                  </a:cubicBezTo>
                  <a:cubicBezTo>
                    <a:pt x="11957" y="13084"/>
                    <a:pt x="12052" y="13026"/>
                    <a:pt x="12098" y="12936"/>
                  </a:cubicBezTo>
                  <a:cubicBezTo>
                    <a:pt x="12160" y="12812"/>
                    <a:pt x="12098" y="12625"/>
                    <a:pt x="11973" y="12563"/>
                  </a:cubicBezTo>
                  <a:lnTo>
                    <a:pt x="10981" y="12067"/>
                  </a:lnTo>
                  <a:lnTo>
                    <a:pt x="9926" y="9431"/>
                  </a:lnTo>
                  <a:cubicBezTo>
                    <a:pt x="9926" y="9399"/>
                    <a:pt x="9895" y="9368"/>
                    <a:pt x="9864" y="9337"/>
                  </a:cubicBezTo>
                  <a:lnTo>
                    <a:pt x="8841" y="8314"/>
                  </a:lnTo>
                  <a:cubicBezTo>
                    <a:pt x="8841" y="8128"/>
                    <a:pt x="8810" y="7942"/>
                    <a:pt x="8810" y="7755"/>
                  </a:cubicBezTo>
                  <a:lnTo>
                    <a:pt x="10050" y="8128"/>
                  </a:lnTo>
                  <a:lnTo>
                    <a:pt x="11632" y="10237"/>
                  </a:lnTo>
                  <a:cubicBezTo>
                    <a:pt x="11694" y="10330"/>
                    <a:pt x="11787" y="10361"/>
                    <a:pt x="11849" y="10361"/>
                  </a:cubicBezTo>
                  <a:lnTo>
                    <a:pt x="12935" y="10361"/>
                  </a:lnTo>
                  <a:cubicBezTo>
                    <a:pt x="13090" y="10361"/>
                    <a:pt x="13214" y="10237"/>
                    <a:pt x="13214" y="10082"/>
                  </a:cubicBezTo>
                  <a:cubicBezTo>
                    <a:pt x="13214" y="9927"/>
                    <a:pt x="13090" y="9803"/>
                    <a:pt x="12935" y="9803"/>
                  </a:cubicBezTo>
                  <a:lnTo>
                    <a:pt x="12004" y="9803"/>
                  </a:lnTo>
                  <a:lnTo>
                    <a:pt x="10454" y="7755"/>
                  </a:lnTo>
                  <a:cubicBezTo>
                    <a:pt x="10391" y="7693"/>
                    <a:pt x="10360" y="7662"/>
                    <a:pt x="10298" y="7631"/>
                  </a:cubicBezTo>
                  <a:lnTo>
                    <a:pt x="8685" y="7135"/>
                  </a:lnTo>
                  <a:cubicBezTo>
                    <a:pt x="8654" y="7011"/>
                    <a:pt x="8623" y="6856"/>
                    <a:pt x="8592" y="6701"/>
                  </a:cubicBezTo>
                  <a:cubicBezTo>
                    <a:pt x="8654" y="6608"/>
                    <a:pt x="8716" y="6484"/>
                    <a:pt x="8747" y="6329"/>
                  </a:cubicBezTo>
                  <a:lnTo>
                    <a:pt x="9678" y="6577"/>
                  </a:lnTo>
                  <a:cubicBezTo>
                    <a:pt x="9991" y="6657"/>
                    <a:pt x="10317" y="6696"/>
                    <a:pt x="10644" y="6696"/>
                  </a:cubicBezTo>
                  <a:cubicBezTo>
                    <a:pt x="11710" y="6696"/>
                    <a:pt x="12796" y="6282"/>
                    <a:pt x="13555" y="5522"/>
                  </a:cubicBezTo>
                  <a:cubicBezTo>
                    <a:pt x="14052" y="5026"/>
                    <a:pt x="14052" y="4219"/>
                    <a:pt x="13555" y="3723"/>
                  </a:cubicBezTo>
                  <a:cubicBezTo>
                    <a:pt x="13313" y="3480"/>
                    <a:pt x="12994" y="3352"/>
                    <a:pt x="12659" y="3352"/>
                  </a:cubicBezTo>
                  <a:cubicBezTo>
                    <a:pt x="12566" y="3352"/>
                    <a:pt x="12471" y="3362"/>
                    <a:pt x="12377" y="3382"/>
                  </a:cubicBezTo>
                  <a:lnTo>
                    <a:pt x="12377" y="3413"/>
                  </a:lnTo>
                  <a:lnTo>
                    <a:pt x="9523" y="4033"/>
                  </a:lnTo>
                  <a:lnTo>
                    <a:pt x="9833" y="3754"/>
                  </a:lnTo>
                  <a:cubicBezTo>
                    <a:pt x="9926" y="3723"/>
                    <a:pt x="9957" y="3630"/>
                    <a:pt x="9957" y="3537"/>
                  </a:cubicBezTo>
                  <a:lnTo>
                    <a:pt x="9957" y="2017"/>
                  </a:lnTo>
                  <a:lnTo>
                    <a:pt x="10950" y="1024"/>
                  </a:lnTo>
                  <a:cubicBezTo>
                    <a:pt x="11074" y="900"/>
                    <a:pt x="11074" y="745"/>
                    <a:pt x="10950" y="621"/>
                  </a:cubicBezTo>
                  <a:cubicBezTo>
                    <a:pt x="10903" y="575"/>
                    <a:pt x="10834" y="551"/>
                    <a:pt x="10764" y="551"/>
                  </a:cubicBezTo>
                  <a:cubicBezTo>
                    <a:pt x="10694" y="551"/>
                    <a:pt x="10624" y="575"/>
                    <a:pt x="10578" y="621"/>
                  </a:cubicBezTo>
                  <a:lnTo>
                    <a:pt x="9492" y="1707"/>
                  </a:lnTo>
                  <a:cubicBezTo>
                    <a:pt x="9430" y="1769"/>
                    <a:pt x="9399" y="1831"/>
                    <a:pt x="9399" y="1924"/>
                  </a:cubicBezTo>
                  <a:lnTo>
                    <a:pt x="9399" y="3413"/>
                  </a:lnTo>
                  <a:lnTo>
                    <a:pt x="8530" y="4126"/>
                  </a:lnTo>
                  <a:cubicBezTo>
                    <a:pt x="8406" y="3909"/>
                    <a:pt x="8251" y="3754"/>
                    <a:pt x="8065" y="3630"/>
                  </a:cubicBezTo>
                  <a:cubicBezTo>
                    <a:pt x="8561" y="3444"/>
                    <a:pt x="8872" y="3103"/>
                    <a:pt x="8872" y="2730"/>
                  </a:cubicBezTo>
                  <a:cubicBezTo>
                    <a:pt x="8872" y="2451"/>
                    <a:pt x="8685" y="2172"/>
                    <a:pt x="8375" y="1986"/>
                  </a:cubicBezTo>
                  <a:lnTo>
                    <a:pt x="8778" y="1552"/>
                  </a:lnTo>
                  <a:cubicBezTo>
                    <a:pt x="8841" y="1521"/>
                    <a:pt x="8872" y="1428"/>
                    <a:pt x="8872" y="1366"/>
                  </a:cubicBezTo>
                  <a:lnTo>
                    <a:pt x="8872" y="280"/>
                  </a:lnTo>
                  <a:cubicBezTo>
                    <a:pt x="8872" y="125"/>
                    <a:pt x="8747" y="1"/>
                    <a:pt x="8592" y="1"/>
                  </a:cubicBezTo>
                  <a:cubicBezTo>
                    <a:pt x="8437" y="1"/>
                    <a:pt x="8313" y="125"/>
                    <a:pt x="8313" y="280"/>
                  </a:cubicBezTo>
                  <a:lnTo>
                    <a:pt x="8313" y="1241"/>
                  </a:lnTo>
                  <a:lnTo>
                    <a:pt x="7817" y="1738"/>
                  </a:lnTo>
                  <a:cubicBezTo>
                    <a:pt x="7569" y="1676"/>
                    <a:pt x="7259" y="1645"/>
                    <a:pt x="6948" y="1645"/>
                  </a:cubicBezTo>
                  <a:cubicBezTo>
                    <a:pt x="6638" y="1645"/>
                    <a:pt x="6359" y="1676"/>
                    <a:pt x="6080" y="1738"/>
                  </a:cubicBezTo>
                  <a:lnTo>
                    <a:pt x="5583" y="1241"/>
                  </a:lnTo>
                  <a:lnTo>
                    <a:pt x="5583" y="280"/>
                  </a:lnTo>
                  <a:cubicBezTo>
                    <a:pt x="5583" y="125"/>
                    <a:pt x="5490" y="1"/>
                    <a:pt x="533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15" name="Google Shape;789;p44">
            <a:extLst>
              <a:ext uri="{FF2B5EF4-FFF2-40B4-BE49-F238E27FC236}">
                <a16:creationId xmlns:a16="http://schemas.microsoft.com/office/drawing/2014/main" id="{5932CE2E-CB95-B9EE-1E0F-9EAEF475C866}"/>
              </a:ext>
            </a:extLst>
          </p:cNvPr>
          <p:cNvGrpSpPr>
            <a:grpSpLocks/>
          </p:cNvGrpSpPr>
          <p:nvPr/>
        </p:nvGrpSpPr>
        <p:grpSpPr bwMode="auto">
          <a:xfrm>
            <a:off x="5644771" y="2477610"/>
            <a:ext cx="690300" cy="670691"/>
            <a:chOff x="1532256" y="3241936"/>
            <a:chExt cx="377337" cy="337934"/>
          </a:xfrm>
        </p:grpSpPr>
        <p:sp>
          <p:nvSpPr>
            <p:cNvPr id="17" name="Google Shape;790;p44">
              <a:extLst>
                <a:ext uri="{FF2B5EF4-FFF2-40B4-BE49-F238E27FC236}">
                  <a16:creationId xmlns:a16="http://schemas.microsoft.com/office/drawing/2014/main" id="{39F99FC2-1A0D-5E8E-12F8-8EFA0E37370A}"/>
                </a:ext>
              </a:extLst>
            </p:cNvPr>
            <p:cNvSpPr>
              <a:spLocks/>
            </p:cNvSpPr>
            <p:nvPr/>
          </p:nvSpPr>
          <p:spPr bwMode="auto">
            <a:xfrm>
              <a:off x="1771534" y="3388329"/>
              <a:ext cx="15076" cy="15103"/>
            </a:xfrm>
            <a:custGeom>
              <a:avLst/>
              <a:gdLst>
                <a:gd name="T0" fmla="*/ 7525 w 559"/>
                <a:gd name="T1" fmla="*/ 27 h 560"/>
                <a:gd name="T2" fmla="*/ 0 w 559"/>
                <a:gd name="T3" fmla="*/ 7552 h 560"/>
                <a:gd name="T4" fmla="*/ 7525 w 559"/>
                <a:gd name="T5" fmla="*/ 15076 h 560"/>
                <a:gd name="T6" fmla="*/ 15076 w 559"/>
                <a:gd name="T7" fmla="*/ 7552 h 560"/>
                <a:gd name="T8" fmla="*/ 7525 w 559"/>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60" extrusionOk="0">
                  <a:moveTo>
                    <a:pt x="279" y="1"/>
                  </a:moveTo>
                  <a:cubicBezTo>
                    <a:pt x="124" y="1"/>
                    <a:pt x="0" y="125"/>
                    <a:pt x="0" y="280"/>
                  </a:cubicBezTo>
                  <a:cubicBezTo>
                    <a:pt x="0" y="435"/>
                    <a:pt x="124" y="559"/>
                    <a:pt x="279" y="559"/>
                  </a:cubicBezTo>
                  <a:cubicBezTo>
                    <a:pt x="435" y="559"/>
                    <a:pt x="559" y="435"/>
                    <a:pt x="559" y="280"/>
                  </a:cubicBezTo>
                  <a:cubicBezTo>
                    <a:pt x="559" y="125"/>
                    <a:pt x="435"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8" name="Google Shape;791;p44">
              <a:extLst>
                <a:ext uri="{FF2B5EF4-FFF2-40B4-BE49-F238E27FC236}">
                  <a16:creationId xmlns:a16="http://schemas.microsoft.com/office/drawing/2014/main" id="{CDA78000-818E-FF9D-2AB9-6C484B92D2A4}"/>
                </a:ext>
              </a:extLst>
            </p:cNvPr>
            <p:cNvSpPr>
              <a:spLocks/>
            </p:cNvSpPr>
            <p:nvPr/>
          </p:nvSpPr>
          <p:spPr bwMode="auto">
            <a:xfrm>
              <a:off x="1651895" y="3388329"/>
              <a:ext cx="14240" cy="15103"/>
            </a:xfrm>
            <a:custGeom>
              <a:avLst/>
              <a:gdLst>
                <a:gd name="T0" fmla="*/ 7552 w 528"/>
                <a:gd name="T1" fmla="*/ 27 h 560"/>
                <a:gd name="T2" fmla="*/ 27 w 528"/>
                <a:gd name="T3" fmla="*/ 7552 h 560"/>
                <a:gd name="T4" fmla="*/ 7552 w 528"/>
                <a:gd name="T5" fmla="*/ 15076 h 560"/>
                <a:gd name="T6" fmla="*/ 14240 w 528"/>
                <a:gd name="T7" fmla="*/ 7552 h 560"/>
                <a:gd name="T8" fmla="*/ 7552 w 528"/>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60" extrusionOk="0">
                  <a:moveTo>
                    <a:pt x="280" y="1"/>
                  </a:moveTo>
                  <a:cubicBezTo>
                    <a:pt x="125" y="1"/>
                    <a:pt x="1" y="125"/>
                    <a:pt x="1" y="280"/>
                  </a:cubicBezTo>
                  <a:cubicBezTo>
                    <a:pt x="1" y="435"/>
                    <a:pt x="125" y="559"/>
                    <a:pt x="280" y="559"/>
                  </a:cubicBezTo>
                  <a:cubicBezTo>
                    <a:pt x="404" y="559"/>
                    <a:pt x="528" y="435"/>
                    <a:pt x="528" y="280"/>
                  </a:cubicBezTo>
                  <a:cubicBezTo>
                    <a:pt x="528" y="125"/>
                    <a:pt x="404"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9" name="Google Shape;792;p44">
              <a:extLst>
                <a:ext uri="{FF2B5EF4-FFF2-40B4-BE49-F238E27FC236}">
                  <a16:creationId xmlns:a16="http://schemas.microsoft.com/office/drawing/2014/main" id="{42312AD7-6C88-8B4D-4BA4-E2F771AD7C89}"/>
                </a:ext>
              </a:extLst>
            </p:cNvPr>
            <p:cNvSpPr>
              <a:spLocks/>
            </p:cNvSpPr>
            <p:nvPr/>
          </p:nvSpPr>
          <p:spPr bwMode="auto">
            <a:xfrm>
              <a:off x="1532256" y="3241936"/>
              <a:ext cx="377337" cy="337934"/>
            </a:xfrm>
            <a:custGeom>
              <a:avLst/>
              <a:gdLst>
                <a:gd name="T0" fmla="*/ 180726 w 13991"/>
                <a:gd name="T1" fmla="*/ 66103 h 12530"/>
                <a:gd name="T2" fmla="*/ 165677 w 13991"/>
                <a:gd name="T3" fmla="*/ 66103 h 12530"/>
                <a:gd name="T4" fmla="*/ 202464 w 13991"/>
                <a:gd name="T5" fmla="*/ 58579 h 12530"/>
                <a:gd name="T6" fmla="*/ 202464 w 13991"/>
                <a:gd name="T7" fmla="*/ 72792 h 12530"/>
                <a:gd name="T8" fmla="*/ 202464 w 13991"/>
                <a:gd name="T9" fmla="*/ 58579 h 12530"/>
                <a:gd name="T10" fmla="*/ 201628 w 13991"/>
                <a:gd name="T11" fmla="*/ 92049 h 12530"/>
                <a:gd name="T12" fmla="*/ 199955 w 13991"/>
                <a:gd name="T13" fmla="*/ 226737 h 12530"/>
                <a:gd name="T14" fmla="*/ 176545 w 13991"/>
                <a:gd name="T15" fmla="*/ 226737 h 12530"/>
                <a:gd name="T16" fmla="*/ 174873 w 13991"/>
                <a:gd name="T17" fmla="*/ 92049 h 12530"/>
                <a:gd name="T18" fmla="*/ 154781 w 13991"/>
                <a:gd name="T19" fmla="*/ 97901 h 12530"/>
                <a:gd name="T20" fmla="*/ 151436 w 13991"/>
                <a:gd name="T21" fmla="*/ 132207 h 12530"/>
                <a:gd name="T22" fmla="*/ 158961 w 13991"/>
                <a:gd name="T23" fmla="*/ 233425 h 12530"/>
                <a:gd name="T24" fmla="*/ 69448 w 13991"/>
                <a:gd name="T25" fmla="*/ 321267 h 12530"/>
                <a:gd name="T26" fmla="*/ 154781 w 13991"/>
                <a:gd name="T27" fmla="*/ 97901 h 12530"/>
                <a:gd name="T28" fmla="*/ 220884 w 13991"/>
                <a:gd name="T29" fmla="*/ 97901 h 12530"/>
                <a:gd name="T30" fmla="*/ 307053 w 13991"/>
                <a:gd name="T31" fmla="*/ 321267 h 12530"/>
                <a:gd name="T32" fmla="*/ 217540 w 13991"/>
                <a:gd name="T33" fmla="*/ 233425 h 12530"/>
                <a:gd name="T34" fmla="*/ 225064 w 13991"/>
                <a:gd name="T35" fmla="*/ 132207 h 12530"/>
                <a:gd name="T36" fmla="*/ 129051 w 13991"/>
                <a:gd name="T37" fmla="*/ 27 h 12530"/>
                <a:gd name="T38" fmla="*/ 123846 w 13991"/>
                <a:gd name="T39" fmla="*/ 11732 h 12530"/>
                <a:gd name="T40" fmla="*/ 151436 w 13991"/>
                <a:gd name="T41" fmla="*/ 66103 h 12530"/>
                <a:gd name="T42" fmla="*/ 127190 w 13991"/>
                <a:gd name="T43" fmla="*/ 100409 h 12530"/>
                <a:gd name="T44" fmla="*/ 62759 w 13991"/>
                <a:gd name="T45" fmla="*/ 47710 h 12530"/>
                <a:gd name="T46" fmla="*/ 52726 w 13991"/>
                <a:gd name="T47" fmla="*/ 44366 h 12530"/>
                <a:gd name="T48" fmla="*/ 64431 w 13991"/>
                <a:gd name="T49" fmla="*/ 83688 h 12530"/>
                <a:gd name="T50" fmla="*/ 116295 w 13991"/>
                <a:gd name="T51" fmla="*/ 111278 h 12530"/>
                <a:gd name="T52" fmla="*/ 61923 w 13991"/>
                <a:gd name="T53" fmla="*/ 133879 h 12530"/>
                <a:gd name="T54" fmla="*/ 41857 w 13991"/>
                <a:gd name="T55" fmla="*/ 102567 h 12530"/>
                <a:gd name="T56" fmla="*/ 35169 w 13991"/>
                <a:gd name="T57" fmla="*/ 112950 h 12530"/>
                <a:gd name="T58" fmla="*/ 52726 w 13991"/>
                <a:gd name="T59" fmla="*/ 145584 h 12530"/>
                <a:gd name="T60" fmla="*/ 66103 w 13991"/>
                <a:gd name="T61" fmla="*/ 189923 h 12530"/>
                <a:gd name="T62" fmla="*/ 36841 w 13991"/>
                <a:gd name="T63" fmla="*/ 190759 h 12530"/>
                <a:gd name="T64" fmla="*/ 2535 w 13991"/>
                <a:gd name="T65" fmla="*/ 222556 h 12530"/>
                <a:gd name="T66" fmla="*/ 7552 w 13991"/>
                <a:gd name="T67" fmla="*/ 235097 h 12530"/>
                <a:gd name="T68" fmla="*/ 40185 w 13991"/>
                <a:gd name="T69" fmla="*/ 205808 h 12530"/>
                <a:gd name="T70" fmla="*/ 63595 w 13991"/>
                <a:gd name="T71" fmla="*/ 334644 h 12530"/>
                <a:gd name="T72" fmla="*/ 117994 w 13991"/>
                <a:gd name="T73" fmla="*/ 318758 h 12530"/>
                <a:gd name="T74" fmla="*/ 171529 w 13991"/>
                <a:gd name="T75" fmla="*/ 261879 h 12530"/>
                <a:gd name="T76" fmla="*/ 204999 w 13991"/>
                <a:gd name="T77" fmla="*/ 261879 h 12530"/>
                <a:gd name="T78" fmla="*/ 258534 w 13991"/>
                <a:gd name="T79" fmla="*/ 318758 h 12530"/>
                <a:gd name="T80" fmla="*/ 313742 w 13991"/>
                <a:gd name="T81" fmla="*/ 334644 h 12530"/>
                <a:gd name="T82" fmla="*/ 336343 w 13991"/>
                <a:gd name="T83" fmla="*/ 205808 h 12530"/>
                <a:gd name="T84" fmla="*/ 368949 w 13991"/>
                <a:gd name="T85" fmla="*/ 235097 h 12530"/>
                <a:gd name="T86" fmla="*/ 373966 w 13991"/>
                <a:gd name="T87" fmla="*/ 222556 h 12530"/>
                <a:gd name="T88" fmla="*/ 338851 w 13991"/>
                <a:gd name="T89" fmla="*/ 190759 h 12530"/>
                <a:gd name="T90" fmla="*/ 310398 w 13991"/>
                <a:gd name="T91" fmla="*/ 189923 h 12530"/>
                <a:gd name="T92" fmla="*/ 323775 w 13991"/>
                <a:gd name="T93" fmla="*/ 145584 h 12530"/>
                <a:gd name="T94" fmla="*/ 341359 w 13991"/>
                <a:gd name="T95" fmla="*/ 112950 h 12530"/>
                <a:gd name="T96" fmla="*/ 334482 w 13991"/>
                <a:gd name="T97" fmla="*/ 102540 h 12530"/>
                <a:gd name="T98" fmla="*/ 314578 w 13991"/>
                <a:gd name="T99" fmla="*/ 133879 h 12530"/>
                <a:gd name="T100" fmla="*/ 260206 w 13991"/>
                <a:gd name="T101" fmla="*/ 111278 h 12530"/>
                <a:gd name="T102" fmla="*/ 312070 w 13991"/>
                <a:gd name="T103" fmla="*/ 83688 h 12530"/>
                <a:gd name="T104" fmla="*/ 323775 w 13991"/>
                <a:gd name="T105" fmla="*/ 44366 h 12530"/>
                <a:gd name="T106" fmla="*/ 313742 w 13991"/>
                <a:gd name="T107" fmla="*/ 47710 h 12530"/>
                <a:gd name="T108" fmla="*/ 249337 w 13991"/>
                <a:gd name="T109" fmla="*/ 100409 h 12530"/>
                <a:gd name="T110" fmla="*/ 225064 w 13991"/>
                <a:gd name="T111" fmla="*/ 66103 h 12530"/>
                <a:gd name="T112" fmla="*/ 252682 w 13991"/>
                <a:gd name="T113" fmla="*/ 11732 h 12530"/>
                <a:gd name="T114" fmla="*/ 247477 w 13991"/>
                <a:gd name="T115" fmla="*/ 27 h 12530"/>
                <a:gd name="T116" fmla="*/ 210851 w 13991"/>
                <a:gd name="T117" fmla="*/ 45202 h 12530"/>
                <a:gd name="T118" fmla="*/ 188250 w 13991"/>
                <a:gd name="T119" fmla="*/ 49382 h 12530"/>
                <a:gd name="T120" fmla="*/ 164841 w 13991"/>
                <a:gd name="T121" fmla="*/ 45202 h 12530"/>
                <a:gd name="T122" fmla="*/ 129051 w 13991"/>
                <a:gd name="T123" fmla="*/ 27 h 1253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3991" h="12530" extrusionOk="0">
                  <a:moveTo>
                    <a:pt x="6422" y="2172"/>
                  </a:moveTo>
                  <a:cubicBezTo>
                    <a:pt x="6577" y="2172"/>
                    <a:pt x="6701" y="2296"/>
                    <a:pt x="6701" y="2451"/>
                  </a:cubicBezTo>
                  <a:cubicBezTo>
                    <a:pt x="6701" y="2606"/>
                    <a:pt x="6577" y="2699"/>
                    <a:pt x="6422" y="2699"/>
                  </a:cubicBezTo>
                  <a:cubicBezTo>
                    <a:pt x="6267" y="2699"/>
                    <a:pt x="6143" y="2606"/>
                    <a:pt x="6143" y="2451"/>
                  </a:cubicBezTo>
                  <a:cubicBezTo>
                    <a:pt x="6143" y="2296"/>
                    <a:pt x="6267" y="2172"/>
                    <a:pt x="6422" y="2172"/>
                  </a:cubicBezTo>
                  <a:close/>
                  <a:moveTo>
                    <a:pt x="7507" y="2172"/>
                  </a:moveTo>
                  <a:cubicBezTo>
                    <a:pt x="7663" y="2172"/>
                    <a:pt x="7787" y="2296"/>
                    <a:pt x="7787" y="2451"/>
                  </a:cubicBezTo>
                  <a:cubicBezTo>
                    <a:pt x="7787" y="2606"/>
                    <a:pt x="7663" y="2699"/>
                    <a:pt x="7507" y="2699"/>
                  </a:cubicBezTo>
                  <a:cubicBezTo>
                    <a:pt x="7352" y="2699"/>
                    <a:pt x="7259" y="2606"/>
                    <a:pt x="7259" y="2451"/>
                  </a:cubicBezTo>
                  <a:cubicBezTo>
                    <a:pt x="7259" y="2296"/>
                    <a:pt x="7352" y="2172"/>
                    <a:pt x="7507" y="2172"/>
                  </a:cubicBezTo>
                  <a:close/>
                  <a:moveTo>
                    <a:pt x="6980" y="3258"/>
                  </a:moveTo>
                  <a:cubicBezTo>
                    <a:pt x="7197" y="3258"/>
                    <a:pt x="7352" y="3320"/>
                    <a:pt x="7476" y="3413"/>
                  </a:cubicBezTo>
                  <a:cubicBezTo>
                    <a:pt x="7694" y="3630"/>
                    <a:pt x="7787" y="4126"/>
                    <a:pt x="7787" y="4902"/>
                  </a:cubicBezTo>
                  <a:cubicBezTo>
                    <a:pt x="7787" y="5863"/>
                    <a:pt x="7632" y="7352"/>
                    <a:pt x="7414" y="8407"/>
                  </a:cubicBezTo>
                  <a:cubicBezTo>
                    <a:pt x="7228" y="9306"/>
                    <a:pt x="7042" y="9648"/>
                    <a:pt x="6980" y="9741"/>
                  </a:cubicBezTo>
                  <a:cubicBezTo>
                    <a:pt x="6887" y="9648"/>
                    <a:pt x="6732" y="9306"/>
                    <a:pt x="6546" y="8407"/>
                  </a:cubicBezTo>
                  <a:cubicBezTo>
                    <a:pt x="6329" y="7321"/>
                    <a:pt x="6143" y="5863"/>
                    <a:pt x="6143" y="4902"/>
                  </a:cubicBezTo>
                  <a:cubicBezTo>
                    <a:pt x="6143" y="4126"/>
                    <a:pt x="6267" y="3630"/>
                    <a:pt x="6484" y="3413"/>
                  </a:cubicBezTo>
                  <a:cubicBezTo>
                    <a:pt x="6608" y="3320"/>
                    <a:pt x="6732" y="3258"/>
                    <a:pt x="6980" y="3258"/>
                  </a:cubicBezTo>
                  <a:close/>
                  <a:moveTo>
                    <a:pt x="5739" y="3630"/>
                  </a:moveTo>
                  <a:lnTo>
                    <a:pt x="5739" y="3630"/>
                  </a:lnTo>
                  <a:cubicBezTo>
                    <a:pt x="5646" y="3971"/>
                    <a:pt x="5615" y="4374"/>
                    <a:pt x="5615" y="4902"/>
                  </a:cubicBezTo>
                  <a:cubicBezTo>
                    <a:pt x="5615" y="5863"/>
                    <a:pt x="5770" y="7352"/>
                    <a:pt x="5988" y="8438"/>
                  </a:cubicBezTo>
                  <a:cubicBezTo>
                    <a:pt x="5956" y="8500"/>
                    <a:pt x="5925" y="8593"/>
                    <a:pt x="5894" y="8655"/>
                  </a:cubicBezTo>
                  <a:cubicBezTo>
                    <a:pt x="4835" y="10910"/>
                    <a:pt x="3632" y="11976"/>
                    <a:pt x="2870" y="11976"/>
                  </a:cubicBezTo>
                  <a:cubicBezTo>
                    <a:pt x="2763" y="11976"/>
                    <a:pt x="2664" y="11954"/>
                    <a:pt x="2575" y="11912"/>
                  </a:cubicBezTo>
                  <a:cubicBezTo>
                    <a:pt x="2203" y="11757"/>
                    <a:pt x="2017" y="11261"/>
                    <a:pt x="2017" y="10547"/>
                  </a:cubicBezTo>
                  <a:cubicBezTo>
                    <a:pt x="2048" y="8221"/>
                    <a:pt x="4157" y="4467"/>
                    <a:pt x="5739" y="3630"/>
                  </a:cubicBezTo>
                  <a:close/>
                  <a:moveTo>
                    <a:pt x="8190" y="3630"/>
                  </a:moveTo>
                  <a:lnTo>
                    <a:pt x="8190" y="3630"/>
                  </a:lnTo>
                  <a:cubicBezTo>
                    <a:pt x="9803" y="4467"/>
                    <a:pt x="11881" y="8221"/>
                    <a:pt x="11912" y="10516"/>
                  </a:cubicBezTo>
                  <a:cubicBezTo>
                    <a:pt x="11943" y="11261"/>
                    <a:pt x="11726" y="11757"/>
                    <a:pt x="11385" y="11912"/>
                  </a:cubicBezTo>
                  <a:cubicBezTo>
                    <a:pt x="11296" y="11954"/>
                    <a:pt x="11197" y="11976"/>
                    <a:pt x="11089" y="11976"/>
                  </a:cubicBezTo>
                  <a:cubicBezTo>
                    <a:pt x="10322" y="11976"/>
                    <a:pt x="9098" y="10910"/>
                    <a:pt x="8066" y="8655"/>
                  </a:cubicBezTo>
                  <a:cubicBezTo>
                    <a:pt x="8035" y="8593"/>
                    <a:pt x="7973" y="8500"/>
                    <a:pt x="7942" y="8438"/>
                  </a:cubicBezTo>
                  <a:cubicBezTo>
                    <a:pt x="8159" y="7321"/>
                    <a:pt x="8345" y="5863"/>
                    <a:pt x="8345" y="4902"/>
                  </a:cubicBezTo>
                  <a:cubicBezTo>
                    <a:pt x="8345" y="4374"/>
                    <a:pt x="8283" y="3940"/>
                    <a:pt x="8190" y="3630"/>
                  </a:cubicBezTo>
                  <a:close/>
                  <a:moveTo>
                    <a:pt x="4785" y="1"/>
                  </a:moveTo>
                  <a:cubicBezTo>
                    <a:pt x="4740" y="1"/>
                    <a:pt x="4695" y="11"/>
                    <a:pt x="4654" y="32"/>
                  </a:cubicBezTo>
                  <a:cubicBezTo>
                    <a:pt x="4530" y="125"/>
                    <a:pt x="4499" y="311"/>
                    <a:pt x="4592" y="435"/>
                  </a:cubicBezTo>
                  <a:lnTo>
                    <a:pt x="5708" y="2048"/>
                  </a:lnTo>
                  <a:cubicBezTo>
                    <a:pt x="5646" y="2172"/>
                    <a:pt x="5615" y="2296"/>
                    <a:pt x="5615" y="2451"/>
                  </a:cubicBezTo>
                  <a:cubicBezTo>
                    <a:pt x="5615" y="2668"/>
                    <a:pt x="5708" y="2854"/>
                    <a:pt x="5863" y="3009"/>
                  </a:cubicBezTo>
                  <a:cubicBezTo>
                    <a:pt x="5460" y="3134"/>
                    <a:pt x="5057" y="3413"/>
                    <a:pt x="4716" y="3723"/>
                  </a:cubicBezTo>
                  <a:lnTo>
                    <a:pt x="2824" y="2792"/>
                  </a:lnTo>
                  <a:lnTo>
                    <a:pt x="2327" y="1769"/>
                  </a:lnTo>
                  <a:cubicBezTo>
                    <a:pt x="2282" y="1678"/>
                    <a:pt x="2187" y="1620"/>
                    <a:pt x="2078" y="1620"/>
                  </a:cubicBezTo>
                  <a:cubicBezTo>
                    <a:pt x="2038" y="1620"/>
                    <a:pt x="1997" y="1628"/>
                    <a:pt x="1955" y="1645"/>
                  </a:cubicBezTo>
                  <a:cubicBezTo>
                    <a:pt x="1831" y="1738"/>
                    <a:pt x="1769" y="1893"/>
                    <a:pt x="1831" y="2017"/>
                  </a:cubicBezTo>
                  <a:lnTo>
                    <a:pt x="2389" y="3103"/>
                  </a:lnTo>
                  <a:cubicBezTo>
                    <a:pt x="2420" y="3165"/>
                    <a:pt x="2451" y="3196"/>
                    <a:pt x="2513" y="3227"/>
                  </a:cubicBezTo>
                  <a:lnTo>
                    <a:pt x="4312" y="4126"/>
                  </a:lnTo>
                  <a:cubicBezTo>
                    <a:pt x="3971" y="4529"/>
                    <a:pt x="3630" y="4964"/>
                    <a:pt x="3320" y="5491"/>
                  </a:cubicBezTo>
                  <a:lnTo>
                    <a:pt x="2296" y="4964"/>
                  </a:lnTo>
                  <a:lnTo>
                    <a:pt x="1769" y="3971"/>
                  </a:lnTo>
                  <a:cubicBezTo>
                    <a:pt x="1727" y="3866"/>
                    <a:pt x="1642" y="3803"/>
                    <a:pt x="1552" y="3803"/>
                  </a:cubicBezTo>
                  <a:cubicBezTo>
                    <a:pt x="1510" y="3803"/>
                    <a:pt x="1467" y="3817"/>
                    <a:pt x="1428" y="3847"/>
                  </a:cubicBezTo>
                  <a:cubicBezTo>
                    <a:pt x="1273" y="3909"/>
                    <a:pt x="1242" y="4064"/>
                    <a:pt x="1304" y="4188"/>
                  </a:cubicBezTo>
                  <a:lnTo>
                    <a:pt x="1831" y="5305"/>
                  </a:lnTo>
                  <a:cubicBezTo>
                    <a:pt x="1862" y="5336"/>
                    <a:pt x="1924" y="5398"/>
                    <a:pt x="1955" y="5398"/>
                  </a:cubicBezTo>
                  <a:lnTo>
                    <a:pt x="3010" y="5956"/>
                  </a:lnTo>
                  <a:cubicBezTo>
                    <a:pt x="2824" y="6297"/>
                    <a:pt x="2637" y="6670"/>
                    <a:pt x="2451" y="7042"/>
                  </a:cubicBezTo>
                  <a:cubicBezTo>
                    <a:pt x="2451" y="7073"/>
                    <a:pt x="2451" y="7073"/>
                    <a:pt x="2451" y="7073"/>
                  </a:cubicBezTo>
                  <a:lnTo>
                    <a:pt x="1366" y="7073"/>
                  </a:lnTo>
                  <a:cubicBezTo>
                    <a:pt x="1304" y="7073"/>
                    <a:pt x="1242" y="7104"/>
                    <a:pt x="1180" y="7166"/>
                  </a:cubicBezTo>
                  <a:lnTo>
                    <a:pt x="94" y="8252"/>
                  </a:lnTo>
                  <a:cubicBezTo>
                    <a:pt x="1" y="8345"/>
                    <a:pt x="1" y="8531"/>
                    <a:pt x="94" y="8624"/>
                  </a:cubicBezTo>
                  <a:cubicBezTo>
                    <a:pt x="140" y="8686"/>
                    <a:pt x="210" y="8717"/>
                    <a:pt x="280" y="8717"/>
                  </a:cubicBezTo>
                  <a:cubicBezTo>
                    <a:pt x="350" y="8717"/>
                    <a:pt x="420" y="8686"/>
                    <a:pt x="466" y="8624"/>
                  </a:cubicBezTo>
                  <a:lnTo>
                    <a:pt x="1490" y="7631"/>
                  </a:lnTo>
                  <a:lnTo>
                    <a:pt x="2203" y="7631"/>
                  </a:lnTo>
                  <a:cubicBezTo>
                    <a:pt x="1211" y="10020"/>
                    <a:pt x="1273" y="11912"/>
                    <a:pt x="2358" y="12408"/>
                  </a:cubicBezTo>
                  <a:cubicBezTo>
                    <a:pt x="2528" y="12493"/>
                    <a:pt x="2703" y="12530"/>
                    <a:pt x="2879" y="12530"/>
                  </a:cubicBezTo>
                  <a:cubicBezTo>
                    <a:pt x="3413" y="12530"/>
                    <a:pt x="3955" y="12192"/>
                    <a:pt x="4375" y="11819"/>
                  </a:cubicBezTo>
                  <a:cubicBezTo>
                    <a:pt x="5026" y="11261"/>
                    <a:pt x="5646" y="10361"/>
                    <a:pt x="6205" y="9275"/>
                  </a:cubicBezTo>
                  <a:cubicBezTo>
                    <a:pt x="6267" y="9461"/>
                    <a:pt x="6298" y="9585"/>
                    <a:pt x="6360" y="9710"/>
                  </a:cubicBezTo>
                  <a:cubicBezTo>
                    <a:pt x="6453" y="9989"/>
                    <a:pt x="6639" y="10330"/>
                    <a:pt x="6980" y="10330"/>
                  </a:cubicBezTo>
                  <a:cubicBezTo>
                    <a:pt x="7321" y="10330"/>
                    <a:pt x="7507" y="9989"/>
                    <a:pt x="7601" y="9710"/>
                  </a:cubicBezTo>
                  <a:cubicBezTo>
                    <a:pt x="7663" y="9585"/>
                    <a:pt x="7725" y="9461"/>
                    <a:pt x="7756" y="9275"/>
                  </a:cubicBezTo>
                  <a:cubicBezTo>
                    <a:pt x="8314" y="10361"/>
                    <a:pt x="8934" y="11261"/>
                    <a:pt x="9586" y="11819"/>
                  </a:cubicBezTo>
                  <a:cubicBezTo>
                    <a:pt x="10005" y="12192"/>
                    <a:pt x="10548" y="12530"/>
                    <a:pt x="11094" y="12530"/>
                  </a:cubicBezTo>
                  <a:cubicBezTo>
                    <a:pt x="11275" y="12530"/>
                    <a:pt x="11456" y="12493"/>
                    <a:pt x="11633" y="12408"/>
                  </a:cubicBezTo>
                  <a:cubicBezTo>
                    <a:pt x="12719" y="11912"/>
                    <a:pt x="12750" y="10020"/>
                    <a:pt x="11757" y="7631"/>
                  </a:cubicBezTo>
                  <a:lnTo>
                    <a:pt x="12471" y="7631"/>
                  </a:lnTo>
                  <a:lnTo>
                    <a:pt x="13494" y="8624"/>
                  </a:lnTo>
                  <a:cubicBezTo>
                    <a:pt x="13541" y="8686"/>
                    <a:pt x="13611" y="8717"/>
                    <a:pt x="13680" y="8717"/>
                  </a:cubicBezTo>
                  <a:cubicBezTo>
                    <a:pt x="13750" y="8717"/>
                    <a:pt x="13820" y="8686"/>
                    <a:pt x="13866" y="8624"/>
                  </a:cubicBezTo>
                  <a:cubicBezTo>
                    <a:pt x="13990" y="8531"/>
                    <a:pt x="13990" y="8345"/>
                    <a:pt x="13866" y="8252"/>
                  </a:cubicBezTo>
                  <a:lnTo>
                    <a:pt x="12781" y="7166"/>
                  </a:lnTo>
                  <a:cubicBezTo>
                    <a:pt x="12719" y="7104"/>
                    <a:pt x="12657" y="7073"/>
                    <a:pt x="12564" y="7073"/>
                  </a:cubicBezTo>
                  <a:lnTo>
                    <a:pt x="11509" y="7073"/>
                  </a:lnTo>
                  <a:cubicBezTo>
                    <a:pt x="11509" y="7073"/>
                    <a:pt x="11509" y="7073"/>
                    <a:pt x="11509" y="7042"/>
                  </a:cubicBezTo>
                  <a:cubicBezTo>
                    <a:pt x="11323" y="6670"/>
                    <a:pt x="11137" y="6297"/>
                    <a:pt x="10920" y="5925"/>
                  </a:cubicBezTo>
                  <a:lnTo>
                    <a:pt x="12005" y="5398"/>
                  </a:lnTo>
                  <a:cubicBezTo>
                    <a:pt x="12036" y="5367"/>
                    <a:pt x="12098" y="5336"/>
                    <a:pt x="12129" y="5274"/>
                  </a:cubicBezTo>
                  <a:lnTo>
                    <a:pt x="12657" y="4188"/>
                  </a:lnTo>
                  <a:cubicBezTo>
                    <a:pt x="12719" y="4064"/>
                    <a:pt x="12657" y="3909"/>
                    <a:pt x="12533" y="3847"/>
                  </a:cubicBezTo>
                  <a:cubicBezTo>
                    <a:pt x="12491" y="3816"/>
                    <a:pt x="12446" y="3802"/>
                    <a:pt x="12402" y="3802"/>
                  </a:cubicBezTo>
                  <a:cubicBezTo>
                    <a:pt x="12312" y="3802"/>
                    <a:pt x="12222" y="3857"/>
                    <a:pt x="12160" y="3940"/>
                  </a:cubicBezTo>
                  <a:lnTo>
                    <a:pt x="11664" y="4964"/>
                  </a:lnTo>
                  <a:lnTo>
                    <a:pt x="10640" y="5460"/>
                  </a:lnTo>
                  <a:cubicBezTo>
                    <a:pt x="10330" y="4964"/>
                    <a:pt x="9989" y="4529"/>
                    <a:pt x="9648" y="4126"/>
                  </a:cubicBezTo>
                  <a:lnTo>
                    <a:pt x="11447" y="3227"/>
                  </a:lnTo>
                  <a:cubicBezTo>
                    <a:pt x="11509" y="3196"/>
                    <a:pt x="11540" y="3165"/>
                    <a:pt x="11571" y="3103"/>
                  </a:cubicBezTo>
                  <a:lnTo>
                    <a:pt x="12129" y="2017"/>
                  </a:lnTo>
                  <a:cubicBezTo>
                    <a:pt x="12191" y="1893"/>
                    <a:pt x="12129" y="1707"/>
                    <a:pt x="12005" y="1645"/>
                  </a:cubicBezTo>
                  <a:cubicBezTo>
                    <a:pt x="11964" y="1628"/>
                    <a:pt x="11922" y="1620"/>
                    <a:pt x="11882" y="1620"/>
                  </a:cubicBezTo>
                  <a:cubicBezTo>
                    <a:pt x="11774" y="1620"/>
                    <a:pt x="11678" y="1678"/>
                    <a:pt x="11633" y="1769"/>
                  </a:cubicBezTo>
                  <a:lnTo>
                    <a:pt x="11137" y="2792"/>
                  </a:lnTo>
                  <a:lnTo>
                    <a:pt x="9245" y="3723"/>
                  </a:lnTo>
                  <a:cubicBezTo>
                    <a:pt x="8903" y="3413"/>
                    <a:pt x="8500" y="3134"/>
                    <a:pt x="8097" y="3009"/>
                  </a:cubicBezTo>
                  <a:cubicBezTo>
                    <a:pt x="8252" y="2854"/>
                    <a:pt x="8345" y="2668"/>
                    <a:pt x="8345" y="2451"/>
                  </a:cubicBezTo>
                  <a:cubicBezTo>
                    <a:pt x="8345" y="2296"/>
                    <a:pt x="8314" y="2172"/>
                    <a:pt x="8252" y="2048"/>
                  </a:cubicBezTo>
                  <a:lnTo>
                    <a:pt x="9369" y="435"/>
                  </a:lnTo>
                  <a:cubicBezTo>
                    <a:pt x="9462" y="311"/>
                    <a:pt x="9431" y="125"/>
                    <a:pt x="9307" y="32"/>
                  </a:cubicBezTo>
                  <a:cubicBezTo>
                    <a:pt x="9265" y="11"/>
                    <a:pt x="9220" y="1"/>
                    <a:pt x="9176" y="1"/>
                  </a:cubicBezTo>
                  <a:cubicBezTo>
                    <a:pt x="9086" y="1"/>
                    <a:pt x="8996" y="42"/>
                    <a:pt x="8934" y="125"/>
                  </a:cubicBezTo>
                  <a:lnTo>
                    <a:pt x="7818" y="1676"/>
                  </a:lnTo>
                  <a:cubicBezTo>
                    <a:pt x="7725" y="1645"/>
                    <a:pt x="7632" y="1614"/>
                    <a:pt x="7507" y="1614"/>
                  </a:cubicBezTo>
                  <a:cubicBezTo>
                    <a:pt x="7321" y="1614"/>
                    <a:pt x="7135" y="1707"/>
                    <a:pt x="6980" y="1831"/>
                  </a:cubicBezTo>
                  <a:cubicBezTo>
                    <a:pt x="6825" y="1707"/>
                    <a:pt x="6639" y="1614"/>
                    <a:pt x="6422" y="1614"/>
                  </a:cubicBezTo>
                  <a:cubicBezTo>
                    <a:pt x="6329" y="1614"/>
                    <a:pt x="6236" y="1645"/>
                    <a:pt x="6112" y="1676"/>
                  </a:cubicBezTo>
                  <a:lnTo>
                    <a:pt x="5026" y="125"/>
                  </a:lnTo>
                  <a:cubicBezTo>
                    <a:pt x="4964" y="42"/>
                    <a:pt x="4874" y="1"/>
                    <a:pt x="478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0" name="Google Shape;793;p44">
              <a:extLst>
                <a:ext uri="{FF2B5EF4-FFF2-40B4-BE49-F238E27FC236}">
                  <a16:creationId xmlns:a16="http://schemas.microsoft.com/office/drawing/2014/main" id="{846DCDE7-0536-19D6-EBD6-745A771D2AD6}"/>
                </a:ext>
              </a:extLst>
            </p:cNvPr>
            <p:cNvSpPr>
              <a:spLocks/>
            </p:cNvSpPr>
            <p:nvPr/>
          </p:nvSpPr>
          <p:spPr bwMode="auto">
            <a:xfrm>
              <a:off x="1602540" y="3413061"/>
              <a:ext cx="48546" cy="92966"/>
            </a:xfrm>
            <a:custGeom>
              <a:avLst/>
              <a:gdLst>
                <a:gd name="T0" fmla="*/ 40266 w 1800"/>
                <a:gd name="T1" fmla="*/ 27 h 3447"/>
                <a:gd name="T2" fmla="*/ 34306 w 1800"/>
                <a:gd name="T3" fmla="*/ 3749 h 3447"/>
                <a:gd name="T4" fmla="*/ 19257 w 1800"/>
                <a:gd name="T5" fmla="*/ 31339 h 3447"/>
                <a:gd name="T6" fmla="*/ 836 w 1800"/>
                <a:gd name="T7" fmla="*/ 84039 h 3447"/>
                <a:gd name="T8" fmla="*/ 5879 w 1800"/>
                <a:gd name="T9" fmla="*/ 92427 h 3447"/>
                <a:gd name="T10" fmla="*/ 8523 w 1800"/>
                <a:gd name="T11" fmla="*/ 92939 h 3447"/>
                <a:gd name="T12" fmla="*/ 15076 w 1800"/>
                <a:gd name="T13" fmla="*/ 87383 h 3447"/>
                <a:gd name="T14" fmla="*/ 32634 w 1800"/>
                <a:gd name="T15" fmla="*/ 38028 h 3447"/>
                <a:gd name="T16" fmla="*/ 46847 w 1800"/>
                <a:gd name="T17" fmla="*/ 11274 h 3447"/>
                <a:gd name="T18" fmla="*/ 44339 w 1800"/>
                <a:gd name="T19" fmla="*/ 1241 h 3447"/>
                <a:gd name="T20" fmla="*/ 40266 w 1800"/>
                <a:gd name="T21" fmla="*/ 27 h 3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00" h="3447" extrusionOk="0">
                  <a:moveTo>
                    <a:pt x="1493" y="1"/>
                  </a:moveTo>
                  <a:cubicBezTo>
                    <a:pt x="1396" y="1"/>
                    <a:pt x="1314" y="56"/>
                    <a:pt x="1272" y="139"/>
                  </a:cubicBezTo>
                  <a:cubicBezTo>
                    <a:pt x="1055" y="449"/>
                    <a:pt x="900" y="821"/>
                    <a:pt x="714" y="1162"/>
                  </a:cubicBezTo>
                  <a:cubicBezTo>
                    <a:pt x="404" y="1876"/>
                    <a:pt x="156" y="2527"/>
                    <a:pt x="31" y="3116"/>
                  </a:cubicBezTo>
                  <a:cubicBezTo>
                    <a:pt x="0" y="3272"/>
                    <a:pt x="93" y="3396"/>
                    <a:pt x="218" y="3427"/>
                  </a:cubicBezTo>
                  <a:cubicBezTo>
                    <a:pt x="251" y="3440"/>
                    <a:pt x="284" y="3446"/>
                    <a:pt x="316" y="3446"/>
                  </a:cubicBezTo>
                  <a:cubicBezTo>
                    <a:pt x="433" y="3446"/>
                    <a:pt x="534" y="3362"/>
                    <a:pt x="559" y="3240"/>
                  </a:cubicBezTo>
                  <a:cubicBezTo>
                    <a:pt x="683" y="2682"/>
                    <a:pt x="900" y="2062"/>
                    <a:pt x="1210" y="1410"/>
                  </a:cubicBezTo>
                  <a:cubicBezTo>
                    <a:pt x="1365" y="1038"/>
                    <a:pt x="1551" y="728"/>
                    <a:pt x="1737" y="418"/>
                  </a:cubicBezTo>
                  <a:cubicBezTo>
                    <a:pt x="1800" y="294"/>
                    <a:pt x="1769" y="108"/>
                    <a:pt x="1644" y="46"/>
                  </a:cubicBezTo>
                  <a:cubicBezTo>
                    <a:pt x="1593" y="15"/>
                    <a:pt x="1541" y="1"/>
                    <a:pt x="1493"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1" name="Google Shape;794;p44">
              <a:extLst>
                <a:ext uri="{FF2B5EF4-FFF2-40B4-BE49-F238E27FC236}">
                  <a16:creationId xmlns:a16="http://schemas.microsoft.com/office/drawing/2014/main" id="{98142E92-3CCC-E3D1-C5B7-7544A926DB41}"/>
                </a:ext>
              </a:extLst>
            </p:cNvPr>
            <p:cNvSpPr>
              <a:spLocks/>
            </p:cNvSpPr>
            <p:nvPr/>
          </p:nvSpPr>
          <p:spPr bwMode="auto">
            <a:xfrm>
              <a:off x="1786583" y="3413061"/>
              <a:ext cx="49382" cy="92966"/>
            </a:xfrm>
            <a:custGeom>
              <a:avLst/>
              <a:gdLst>
                <a:gd name="T0" fmla="*/ 8765 w 1831"/>
                <a:gd name="T1" fmla="*/ 27 h 3447"/>
                <a:gd name="T2" fmla="*/ 5043 w 1831"/>
                <a:gd name="T3" fmla="*/ 1241 h 3447"/>
                <a:gd name="T4" fmla="*/ 2535 w 1831"/>
                <a:gd name="T5" fmla="*/ 11274 h 3447"/>
                <a:gd name="T6" fmla="*/ 16748 w 1831"/>
                <a:gd name="T7" fmla="*/ 38028 h 3447"/>
                <a:gd name="T8" fmla="*/ 34306 w 1831"/>
                <a:gd name="T9" fmla="*/ 87383 h 3447"/>
                <a:gd name="T10" fmla="*/ 40455 w 1831"/>
                <a:gd name="T11" fmla="*/ 92939 h 3447"/>
                <a:gd name="T12" fmla="*/ 42693 w 1831"/>
                <a:gd name="T13" fmla="*/ 92427 h 3447"/>
                <a:gd name="T14" fmla="*/ 48546 w 1831"/>
                <a:gd name="T15" fmla="*/ 84039 h 3447"/>
                <a:gd name="T16" fmla="*/ 29289 w 1831"/>
                <a:gd name="T17" fmla="*/ 31339 h 3447"/>
                <a:gd name="T18" fmla="*/ 15076 w 1831"/>
                <a:gd name="T19" fmla="*/ 3749 h 3447"/>
                <a:gd name="T20" fmla="*/ 8765 w 1831"/>
                <a:gd name="T21" fmla="*/ 27 h 3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31" h="3447" extrusionOk="0">
                  <a:moveTo>
                    <a:pt x="325" y="1"/>
                  </a:moveTo>
                  <a:cubicBezTo>
                    <a:pt x="276" y="1"/>
                    <a:pt x="228" y="15"/>
                    <a:pt x="187" y="46"/>
                  </a:cubicBezTo>
                  <a:cubicBezTo>
                    <a:pt x="63" y="108"/>
                    <a:pt x="1" y="294"/>
                    <a:pt x="94" y="418"/>
                  </a:cubicBezTo>
                  <a:cubicBezTo>
                    <a:pt x="280" y="728"/>
                    <a:pt x="435" y="1069"/>
                    <a:pt x="621" y="1410"/>
                  </a:cubicBezTo>
                  <a:cubicBezTo>
                    <a:pt x="900" y="2062"/>
                    <a:pt x="1148" y="2682"/>
                    <a:pt x="1272" y="3240"/>
                  </a:cubicBezTo>
                  <a:cubicBezTo>
                    <a:pt x="1297" y="3362"/>
                    <a:pt x="1398" y="3446"/>
                    <a:pt x="1500" y="3446"/>
                  </a:cubicBezTo>
                  <a:cubicBezTo>
                    <a:pt x="1528" y="3446"/>
                    <a:pt x="1556" y="3440"/>
                    <a:pt x="1583" y="3427"/>
                  </a:cubicBezTo>
                  <a:cubicBezTo>
                    <a:pt x="1738" y="3396"/>
                    <a:pt x="1831" y="3272"/>
                    <a:pt x="1800" y="3116"/>
                  </a:cubicBezTo>
                  <a:cubicBezTo>
                    <a:pt x="1645" y="2527"/>
                    <a:pt x="1428" y="1845"/>
                    <a:pt x="1086" y="1162"/>
                  </a:cubicBezTo>
                  <a:cubicBezTo>
                    <a:pt x="931" y="821"/>
                    <a:pt x="745" y="449"/>
                    <a:pt x="559" y="139"/>
                  </a:cubicBezTo>
                  <a:cubicBezTo>
                    <a:pt x="518" y="56"/>
                    <a:pt x="421" y="1"/>
                    <a:pt x="32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22" name="Google Shape;766;p44">
            <a:extLst>
              <a:ext uri="{FF2B5EF4-FFF2-40B4-BE49-F238E27FC236}">
                <a16:creationId xmlns:a16="http://schemas.microsoft.com/office/drawing/2014/main" id="{67687306-D2D4-FB0C-8E03-2DC74D953656}"/>
              </a:ext>
            </a:extLst>
          </p:cNvPr>
          <p:cNvGrpSpPr>
            <a:grpSpLocks/>
          </p:cNvGrpSpPr>
          <p:nvPr/>
        </p:nvGrpSpPr>
        <p:grpSpPr bwMode="auto">
          <a:xfrm>
            <a:off x="9563807" y="2478790"/>
            <a:ext cx="618924" cy="698823"/>
            <a:chOff x="3178667" y="2020518"/>
            <a:chExt cx="337179" cy="375665"/>
          </a:xfrm>
        </p:grpSpPr>
        <p:sp>
          <p:nvSpPr>
            <p:cNvPr id="43" name="Google Shape;767;p44">
              <a:extLst>
                <a:ext uri="{FF2B5EF4-FFF2-40B4-BE49-F238E27FC236}">
                  <a16:creationId xmlns:a16="http://schemas.microsoft.com/office/drawing/2014/main" id="{451C3BEF-103D-88EA-0376-13396A171EC3}"/>
                </a:ext>
              </a:extLst>
            </p:cNvPr>
            <p:cNvSpPr>
              <a:spLocks/>
            </p:cNvSpPr>
            <p:nvPr/>
          </p:nvSpPr>
          <p:spPr bwMode="auto">
            <a:xfrm>
              <a:off x="3391164" y="2244720"/>
              <a:ext cx="15103" cy="15103"/>
            </a:xfrm>
            <a:custGeom>
              <a:avLst/>
              <a:gdLst>
                <a:gd name="T0" fmla="*/ 7552 w 560"/>
                <a:gd name="T1" fmla="*/ 27 h 560"/>
                <a:gd name="T2" fmla="*/ 27 w 560"/>
                <a:gd name="T3" fmla="*/ 7552 h 560"/>
                <a:gd name="T4" fmla="*/ 7552 w 560"/>
                <a:gd name="T5" fmla="*/ 15076 h 560"/>
                <a:gd name="T6" fmla="*/ 15076 w 560"/>
                <a:gd name="T7" fmla="*/ 7552 h 560"/>
                <a:gd name="T8" fmla="*/ 7552 w 560"/>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44" name="Google Shape;768;p44">
              <a:extLst>
                <a:ext uri="{FF2B5EF4-FFF2-40B4-BE49-F238E27FC236}">
                  <a16:creationId xmlns:a16="http://schemas.microsoft.com/office/drawing/2014/main" id="{926A4E0E-8F3F-A08C-1DDC-751C37DBCF62}"/>
                </a:ext>
              </a:extLst>
            </p:cNvPr>
            <p:cNvSpPr>
              <a:spLocks/>
            </p:cNvSpPr>
            <p:nvPr/>
          </p:nvSpPr>
          <p:spPr bwMode="auto">
            <a:xfrm>
              <a:off x="3178667" y="2020518"/>
              <a:ext cx="337179" cy="375665"/>
            </a:xfrm>
            <a:custGeom>
              <a:avLst/>
              <a:gdLst>
                <a:gd name="T0" fmla="*/ 198283 w 12502"/>
                <a:gd name="T1" fmla="*/ 112950 h 13929"/>
                <a:gd name="T2" fmla="*/ 139732 w 12502"/>
                <a:gd name="T3" fmla="*/ 112950 h 13929"/>
                <a:gd name="T4" fmla="*/ 169021 w 12502"/>
                <a:gd name="T5" fmla="*/ 122174 h 13929"/>
                <a:gd name="T6" fmla="*/ 169021 w 12502"/>
                <a:gd name="T7" fmla="*/ 199956 h 13929"/>
                <a:gd name="T8" fmla="*/ 169021 w 12502"/>
                <a:gd name="T9" fmla="*/ 122174 h 13929"/>
                <a:gd name="T10" fmla="*/ 161496 w 12502"/>
                <a:gd name="T11" fmla="*/ 215032 h 13929"/>
                <a:gd name="T12" fmla="*/ 95393 w 12502"/>
                <a:gd name="T13" fmla="*/ 287797 h 13929"/>
                <a:gd name="T14" fmla="*/ 101245 w 12502"/>
                <a:gd name="T15" fmla="*/ 180726 h 13929"/>
                <a:gd name="T16" fmla="*/ 241786 w 12502"/>
                <a:gd name="T17" fmla="*/ 188251 h 13929"/>
                <a:gd name="T18" fmla="*/ 175710 w 12502"/>
                <a:gd name="T19" fmla="*/ 360589 h 13929"/>
                <a:gd name="T20" fmla="*/ 236770 w 12502"/>
                <a:gd name="T21" fmla="*/ 180726 h 13929"/>
                <a:gd name="T22" fmla="*/ 75327 w 12502"/>
                <a:gd name="T23" fmla="*/ 2535 h 13929"/>
                <a:gd name="T24" fmla="*/ 146420 w 12502"/>
                <a:gd name="T25" fmla="*/ 61087 h 13929"/>
                <a:gd name="T26" fmla="*/ 124682 w 12502"/>
                <a:gd name="T27" fmla="*/ 114622 h 13929"/>
                <a:gd name="T28" fmla="*/ 92049 w 12502"/>
                <a:gd name="T29" fmla="*/ 163141 h 13929"/>
                <a:gd name="T30" fmla="*/ 25109 w 12502"/>
                <a:gd name="T31" fmla="*/ 93721 h 13929"/>
                <a:gd name="T32" fmla="*/ 15076 w 12502"/>
                <a:gd name="T33" fmla="*/ 96229 h 13929"/>
                <a:gd name="T34" fmla="*/ 58579 w 12502"/>
                <a:gd name="T35" fmla="*/ 160633 h 13929"/>
                <a:gd name="T36" fmla="*/ 84524 w 12502"/>
                <a:gd name="T37" fmla="*/ 175709 h 13929"/>
                <a:gd name="T38" fmla="*/ 80344 w 12502"/>
                <a:gd name="T39" fmla="*/ 229245 h 13929"/>
                <a:gd name="T40" fmla="*/ 65780 w 12502"/>
                <a:gd name="T41" fmla="*/ 224741 h 13929"/>
                <a:gd name="T42" fmla="*/ 46874 w 12502"/>
                <a:gd name="T43" fmla="*/ 247638 h 13929"/>
                <a:gd name="T44" fmla="*/ 27 w 12502"/>
                <a:gd name="T45" fmla="*/ 276092 h 13929"/>
                <a:gd name="T46" fmla="*/ 58579 w 12502"/>
                <a:gd name="T47" fmla="*/ 255190 h 13929"/>
                <a:gd name="T48" fmla="*/ 80344 w 12502"/>
                <a:gd name="T49" fmla="*/ 244294 h 13929"/>
                <a:gd name="T50" fmla="*/ 47710 w 12502"/>
                <a:gd name="T51" fmla="*/ 302873 h 13929"/>
                <a:gd name="T52" fmla="*/ 48546 w 12502"/>
                <a:gd name="T53" fmla="*/ 324611 h 13929"/>
                <a:gd name="T54" fmla="*/ 30152 w 12502"/>
                <a:gd name="T55" fmla="*/ 371458 h 13929"/>
                <a:gd name="T56" fmla="*/ 39349 w 12502"/>
                <a:gd name="T57" fmla="*/ 374802 h 13929"/>
                <a:gd name="T58" fmla="*/ 60251 w 12502"/>
                <a:gd name="T59" fmla="*/ 312906 h 13929"/>
                <a:gd name="T60" fmla="*/ 168185 w 12502"/>
                <a:gd name="T61" fmla="*/ 375638 h 13929"/>
                <a:gd name="T62" fmla="*/ 276928 w 12502"/>
                <a:gd name="T63" fmla="*/ 312906 h 13929"/>
                <a:gd name="T64" fmla="*/ 297021 w 12502"/>
                <a:gd name="T65" fmla="*/ 374802 h 13929"/>
                <a:gd name="T66" fmla="*/ 307054 w 12502"/>
                <a:gd name="T67" fmla="*/ 371458 h 13929"/>
                <a:gd name="T68" fmla="*/ 288633 w 12502"/>
                <a:gd name="T69" fmla="*/ 324611 h 13929"/>
                <a:gd name="T70" fmla="*/ 289469 w 12502"/>
                <a:gd name="T71" fmla="*/ 302873 h 13929"/>
                <a:gd name="T72" fmla="*/ 256862 w 12502"/>
                <a:gd name="T73" fmla="*/ 244294 h 13929"/>
                <a:gd name="T74" fmla="*/ 278600 w 12502"/>
                <a:gd name="T75" fmla="*/ 256026 h 13929"/>
                <a:gd name="T76" fmla="*/ 337179 w 12502"/>
                <a:gd name="T77" fmla="*/ 276092 h 13929"/>
                <a:gd name="T78" fmla="*/ 290332 w 12502"/>
                <a:gd name="T79" fmla="*/ 247638 h 13929"/>
                <a:gd name="T80" fmla="*/ 271399 w 12502"/>
                <a:gd name="T81" fmla="*/ 224768 h 13929"/>
                <a:gd name="T82" fmla="*/ 256862 w 12502"/>
                <a:gd name="T83" fmla="*/ 229245 h 13929"/>
                <a:gd name="T84" fmla="*/ 252682 w 12502"/>
                <a:gd name="T85" fmla="*/ 175709 h 13929"/>
                <a:gd name="T86" fmla="*/ 278600 w 12502"/>
                <a:gd name="T87" fmla="*/ 160633 h 13929"/>
                <a:gd name="T88" fmla="*/ 322103 w 12502"/>
                <a:gd name="T89" fmla="*/ 96229 h 13929"/>
                <a:gd name="T90" fmla="*/ 312070 w 12502"/>
                <a:gd name="T91" fmla="*/ 93721 h 13929"/>
                <a:gd name="T92" fmla="*/ 245130 w 12502"/>
                <a:gd name="T93" fmla="*/ 163141 h 13929"/>
                <a:gd name="T94" fmla="*/ 212524 w 12502"/>
                <a:gd name="T95" fmla="*/ 114622 h 13929"/>
                <a:gd name="T96" fmla="*/ 190759 w 12502"/>
                <a:gd name="T97" fmla="*/ 61087 h 13929"/>
                <a:gd name="T98" fmla="*/ 261879 w 12502"/>
                <a:gd name="T99" fmla="*/ 2535 h 13929"/>
                <a:gd name="T100" fmla="*/ 251010 w 12502"/>
                <a:gd name="T101" fmla="*/ 2535 h 13929"/>
                <a:gd name="T102" fmla="*/ 175710 w 12502"/>
                <a:gd name="T103" fmla="*/ 56071 h 13929"/>
                <a:gd name="T104" fmla="*/ 168185 w 12502"/>
                <a:gd name="T105" fmla="*/ 63595 h 13929"/>
                <a:gd name="T106" fmla="*/ 161496 w 12502"/>
                <a:gd name="T107" fmla="*/ 56071 h 13929"/>
                <a:gd name="T108" fmla="*/ 85360 w 12502"/>
                <a:gd name="T109" fmla="*/ 2535 h 1392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502" h="13929" extrusionOk="0">
                  <a:moveTo>
                    <a:pt x="6267" y="2886"/>
                  </a:moveTo>
                  <a:cubicBezTo>
                    <a:pt x="6794" y="2886"/>
                    <a:pt x="7290" y="3661"/>
                    <a:pt x="7352" y="4188"/>
                  </a:cubicBezTo>
                  <a:cubicBezTo>
                    <a:pt x="7011" y="4033"/>
                    <a:pt x="6639" y="3971"/>
                    <a:pt x="6267" y="3971"/>
                  </a:cubicBezTo>
                  <a:cubicBezTo>
                    <a:pt x="5894" y="3971"/>
                    <a:pt x="5522" y="4033"/>
                    <a:pt x="5181" y="4188"/>
                  </a:cubicBezTo>
                  <a:cubicBezTo>
                    <a:pt x="5212" y="3661"/>
                    <a:pt x="5739" y="2886"/>
                    <a:pt x="6267" y="2886"/>
                  </a:cubicBezTo>
                  <a:close/>
                  <a:moveTo>
                    <a:pt x="6267" y="4530"/>
                  </a:moveTo>
                  <a:cubicBezTo>
                    <a:pt x="7290" y="4530"/>
                    <a:pt x="8221" y="5181"/>
                    <a:pt x="8562" y="6174"/>
                  </a:cubicBezTo>
                  <a:cubicBezTo>
                    <a:pt x="7663" y="6267"/>
                    <a:pt x="6825" y="6732"/>
                    <a:pt x="6267" y="7414"/>
                  </a:cubicBezTo>
                  <a:cubicBezTo>
                    <a:pt x="5677" y="6732"/>
                    <a:pt x="4840" y="6267"/>
                    <a:pt x="3940" y="6174"/>
                  </a:cubicBezTo>
                  <a:cubicBezTo>
                    <a:pt x="4281" y="5212"/>
                    <a:pt x="5181" y="4530"/>
                    <a:pt x="6267" y="4530"/>
                  </a:cubicBezTo>
                  <a:close/>
                  <a:moveTo>
                    <a:pt x="3754" y="6701"/>
                  </a:moveTo>
                  <a:cubicBezTo>
                    <a:pt x="4623" y="6763"/>
                    <a:pt x="5460" y="7228"/>
                    <a:pt x="5988" y="7973"/>
                  </a:cubicBezTo>
                  <a:lnTo>
                    <a:pt x="5988" y="13370"/>
                  </a:lnTo>
                  <a:cubicBezTo>
                    <a:pt x="4623" y="13246"/>
                    <a:pt x="3537" y="12098"/>
                    <a:pt x="3537" y="10671"/>
                  </a:cubicBezTo>
                  <a:lnTo>
                    <a:pt x="3537" y="6980"/>
                  </a:lnTo>
                  <a:cubicBezTo>
                    <a:pt x="3537" y="6856"/>
                    <a:pt x="3630" y="6732"/>
                    <a:pt x="3754" y="6701"/>
                  </a:cubicBezTo>
                  <a:close/>
                  <a:moveTo>
                    <a:pt x="8779" y="6701"/>
                  </a:moveTo>
                  <a:cubicBezTo>
                    <a:pt x="8872" y="6732"/>
                    <a:pt x="8965" y="6856"/>
                    <a:pt x="8965" y="6980"/>
                  </a:cubicBezTo>
                  <a:lnTo>
                    <a:pt x="8965" y="10671"/>
                  </a:lnTo>
                  <a:cubicBezTo>
                    <a:pt x="8965" y="12098"/>
                    <a:pt x="7911" y="13246"/>
                    <a:pt x="6515" y="13370"/>
                  </a:cubicBezTo>
                  <a:lnTo>
                    <a:pt x="6515" y="7973"/>
                  </a:lnTo>
                  <a:cubicBezTo>
                    <a:pt x="7042" y="7228"/>
                    <a:pt x="7880" y="6763"/>
                    <a:pt x="8779" y="6701"/>
                  </a:cubicBezTo>
                  <a:close/>
                  <a:moveTo>
                    <a:pt x="2979" y="1"/>
                  </a:moveTo>
                  <a:cubicBezTo>
                    <a:pt x="2909" y="1"/>
                    <a:pt x="2839" y="32"/>
                    <a:pt x="2793" y="94"/>
                  </a:cubicBezTo>
                  <a:cubicBezTo>
                    <a:pt x="2699" y="187"/>
                    <a:pt x="2699" y="373"/>
                    <a:pt x="2793" y="466"/>
                  </a:cubicBezTo>
                  <a:cubicBezTo>
                    <a:pt x="3723" y="1397"/>
                    <a:pt x="4592" y="1986"/>
                    <a:pt x="5429" y="2265"/>
                  </a:cubicBezTo>
                  <a:lnTo>
                    <a:pt x="5429" y="2668"/>
                  </a:lnTo>
                  <a:cubicBezTo>
                    <a:pt x="4964" y="3041"/>
                    <a:pt x="4623" y="3754"/>
                    <a:pt x="4623" y="4250"/>
                  </a:cubicBezTo>
                  <a:cubicBezTo>
                    <a:pt x="4623" y="4312"/>
                    <a:pt x="4623" y="4374"/>
                    <a:pt x="4623" y="4436"/>
                  </a:cubicBezTo>
                  <a:cubicBezTo>
                    <a:pt x="4064" y="4840"/>
                    <a:pt x="3630" y="5398"/>
                    <a:pt x="3413" y="6049"/>
                  </a:cubicBezTo>
                  <a:lnTo>
                    <a:pt x="2668" y="5677"/>
                  </a:lnTo>
                  <a:cubicBezTo>
                    <a:pt x="2575" y="5522"/>
                    <a:pt x="2389" y="4188"/>
                    <a:pt x="931" y="3475"/>
                  </a:cubicBezTo>
                  <a:cubicBezTo>
                    <a:pt x="890" y="3444"/>
                    <a:pt x="842" y="3430"/>
                    <a:pt x="794" y="3430"/>
                  </a:cubicBezTo>
                  <a:cubicBezTo>
                    <a:pt x="697" y="3430"/>
                    <a:pt x="601" y="3485"/>
                    <a:pt x="559" y="3568"/>
                  </a:cubicBezTo>
                  <a:cubicBezTo>
                    <a:pt x="497" y="3723"/>
                    <a:pt x="559" y="3878"/>
                    <a:pt x="683" y="3940"/>
                  </a:cubicBezTo>
                  <a:cubicBezTo>
                    <a:pt x="1924" y="4561"/>
                    <a:pt x="2079" y="5739"/>
                    <a:pt x="2172" y="5956"/>
                  </a:cubicBezTo>
                  <a:cubicBezTo>
                    <a:pt x="2203" y="6049"/>
                    <a:pt x="2265" y="6080"/>
                    <a:pt x="2327" y="6111"/>
                  </a:cubicBezTo>
                  <a:lnTo>
                    <a:pt x="3134" y="6515"/>
                  </a:lnTo>
                  <a:cubicBezTo>
                    <a:pt x="3041" y="6639"/>
                    <a:pt x="2979" y="6794"/>
                    <a:pt x="2979" y="6980"/>
                  </a:cubicBezTo>
                  <a:lnTo>
                    <a:pt x="2979" y="8500"/>
                  </a:lnTo>
                  <a:lnTo>
                    <a:pt x="2513" y="8345"/>
                  </a:lnTo>
                  <a:cubicBezTo>
                    <a:pt x="2490" y="8337"/>
                    <a:pt x="2465" y="8333"/>
                    <a:pt x="2439" y="8333"/>
                  </a:cubicBezTo>
                  <a:cubicBezTo>
                    <a:pt x="2360" y="8333"/>
                    <a:pt x="2273" y="8368"/>
                    <a:pt x="2203" y="8438"/>
                  </a:cubicBezTo>
                  <a:lnTo>
                    <a:pt x="1738" y="9182"/>
                  </a:lnTo>
                  <a:cubicBezTo>
                    <a:pt x="1397" y="9679"/>
                    <a:pt x="838" y="9958"/>
                    <a:pt x="249" y="9958"/>
                  </a:cubicBezTo>
                  <a:cubicBezTo>
                    <a:pt x="125" y="9958"/>
                    <a:pt x="1" y="10082"/>
                    <a:pt x="1" y="10237"/>
                  </a:cubicBezTo>
                  <a:cubicBezTo>
                    <a:pt x="1" y="10392"/>
                    <a:pt x="125" y="10516"/>
                    <a:pt x="249" y="10516"/>
                  </a:cubicBezTo>
                  <a:cubicBezTo>
                    <a:pt x="1024" y="10516"/>
                    <a:pt x="1738" y="10113"/>
                    <a:pt x="2172" y="9462"/>
                  </a:cubicBezTo>
                  <a:lnTo>
                    <a:pt x="2544" y="8934"/>
                  </a:lnTo>
                  <a:lnTo>
                    <a:pt x="2979" y="9058"/>
                  </a:lnTo>
                  <a:lnTo>
                    <a:pt x="2979" y="10640"/>
                  </a:lnTo>
                  <a:lnTo>
                    <a:pt x="1769" y="11230"/>
                  </a:lnTo>
                  <a:cubicBezTo>
                    <a:pt x="1645" y="11292"/>
                    <a:pt x="1583" y="11447"/>
                    <a:pt x="1645" y="11571"/>
                  </a:cubicBezTo>
                  <a:lnTo>
                    <a:pt x="1800" y="12036"/>
                  </a:lnTo>
                  <a:cubicBezTo>
                    <a:pt x="1986" y="12563"/>
                    <a:pt x="1738" y="13153"/>
                    <a:pt x="1242" y="13401"/>
                  </a:cubicBezTo>
                  <a:cubicBezTo>
                    <a:pt x="1086" y="13463"/>
                    <a:pt x="1024" y="13649"/>
                    <a:pt x="1118" y="13773"/>
                  </a:cubicBezTo>
                  <a:cubicBezTo>
                    <a:pt x="1163" y="13864"/>
                    <a:pt x="1258" y="13922"/>
                    <a:pt x="1355" y="13922"/>
                  </a:cubicBezTo>
                  <a:cubicBezTo>
                    <a:pt x="1390" y="13922"/>
                    <a:pt x="1425" y="13914"/>
                    <a:pt x="1459" y="13897"/>
                  </a:cubicBezTo>
                  <a:cubicBezTo>
                    <a:pt x="2203" y="13525"/>
                    <a:pt x="2575" y="12657"/>
                    <a:pt x="2327" y="11881"/>
                  </a:cubicBezTo>
                  <a:lnTo>
                    <a:pt x="2234" y="11602"/>
                  </a:lnTo>
                  <a:lnTo>
                    <a:pt x="3041" y="11199"/>
                  </a:lnTo>
                  <a:cubicBezTo>
                    <a:pt x="3289" y="12750"/>
                    <a:pt x="4623" y="13928"/>
                    <a:pt x="6236" y="13928"/>
                  </a:cubicBezTo>
                  <a:cubicBezTo>
                    <a:pt x="7880" y="13928"/>
                    <a:pt x="9214" y="12750"/>
                    <a:pt x="9462" y="11199"/>
                  </a:cubicBezTo>
                  <a:lnTo>
                    <a:pt x="10268" y="11602"/>
                  </a:lnTo>
                  <a:lnTo>
                    <a:pt x="10175" y="11881"/>
                  </a:lnTo>
                  <a:cubicBezTo>
                    <a:pt x="9927" y="12657"/>
                    <a:pt x="10299" y="13525"/>
                    <a:pt x="11013" y="13897"/>
                  </a:cubicBezTo>
                  <a:cubicBezTo>
                    <a:pt x="11054" y="13914"/>
                    <a:pt x="11096" y="13922"/>
                    <a:pt x="11136" y="13922"/>
                  </a:cubicBezTo>
                  <a:cubicBezTo>
                    <a:pt x="11244" y="13922"/>
                    <a:pt x="11339" y="13864"/>
                    <a:pt x="11385" y="13773"/>
                  </a:cubicBezTo>
                  <a:cubicBezTo>
                    <a:pt x="11447" y="13649"/>
                    <a:pt x="11416" y="13463"/>
                    <a:pt x="11261" y="13401"/>
                  </a:cubicBezTo>
                  <a:cubicBezTo>
                    <a:pt x="10765" y="13153"/>
                    <a:pt x="10516" y="12563"/>
                    <a:pt x="10702" y="12036"/>
                  </a:cubicBezTo>
                  <a:lnTo>
                    <a:pt x="10858" y="11571"/>
                  </a:lnTo>
                  <a:cubicBezTo>
                    <a:pt x="10920" y="11447"/>
                    <a:pt x="10858" y="11292"/>
                    <a:pt x="10733" y="11230"/>
                  </a:cubicBezTo>
                  <a:lnTo>
                    <a:pt x="9524" y="10640"/>
                  </a:lnTo>
                  <a:lnTo>
                    <a:pt x="9524" y="9058"/>
                  </a:lnTo>
                  <a:lnTo>
                    <a:pt x="9958" y="8934"/>
                  </a:lnTo>
                  <a:lnTo>
                    <a:pt x="10330" y="9493"/>
                  </a:lnTo>
                  <a:cubicBezTo>
                    <a:pt x="10765" y="10113"/>
                    <a:pt x="11478" y="10516"/>
                    <a:pt x="12253" y="10516"/>
                  </a:cubicBezTo>
                  <a:cubicBezTo>
                    <a:pt x="12378" y="10516"/>
                    <a:pt x="12502" y="10392"/>
                    <a:pt x="12502" y="10237"/>
                  </a:cubicBezTo>
                  <a:cubicBezTo>
                    <a:pt x="12502" y="10082"/>
                    <a:pt x="12378" y="9958"/>
                    <a:pt x="12253" y="9958"/>
                  </a:cubicBezTo>
                  <a:cubicBezTo>
                    <a:pt x="11664" y="9958"/>
                    <a:pt x="11106" y="9679"/>
                    <a:pt x="10765" y="9182"/>
                  </a:cubicBezTo>
                  <a:lnTo>
                    <a:pt x="10299" y="8469"/>
                  </a:lnTo>
                  <a:cubicBezTo>
                    <a:pt x="10252" y="8374"/>
                    <a:pt x="10150" y="8334"/>
                    <a:pt x="10063" y="8334"/>
                  </a:cubicBezTo>
                  <a:cubicBezTo>
                    <a:pt x="10036" y="8334"/>
                    <a:pt x="10011" y="8338"/>
                    <a:pt x="9989" y="8345"/>
                  </a:cubicBezTo>
                  <a:lnTo>
                    <a:pt x="9524" y="8500"/>
                  </a:lnTo>
                  <a:lnTo>
                    <a:pt x="9524" y="6980"/>
                  </a:lnTo>
                  <a:cubicBezTo>
                    <a:pt x="9524" y="6794"/>
                    <a:pt x="9462" y="6639"/>
                    <a:pt x="9369" y="6515"/>
                  </a:cubicBezTo>
                  <a:lnTo>
                    <a:pt x="10175" y="6111"/>
                  </a:lnTo>
                  <a:cubicBezTo>
                    <a:pt x="10237" y="6080"/>
                    <a:pt x="10299" y="6049"/>
                    <a:pt x="10330" y="5956"/>
                  </a:cubicBezTo>
                  <a:cubicBezTo>
                    <a:pt x="10423" y="5739"/>
                    <a:pt x="10578" y="4561"/>
                    <a:pt x="11819" y="3940"/>
                  </a:cubicBezTo>
                  <a:cubicBezTo>
                    <a:pt x="11943" y="3878"/>
                    <a:pt x="12005" y="3723"/>
                    <a:pt x="11943" y="3568"/>
                  </a:cubicBezTo>
                  <a:cubicBezTo>
                    <a:pt x="11902" y="3485"/>
                    <a:pt x="11805" y="3430"/>
                    <a:pt x="11709" y="3430"/>
                  </a:cubicBezTo>
                  <a:cubicBezTo>
                    <a:pt x="11661" y="3430"/>
                    <a:pt x="11612" y="3444"/>
                    <a:pt x="11571" y="3475"/>
                  </a:cubicBezTo>
                  <a:cubicBezTo>
                    <a:pt x="10144" y="4188"/>
                    <a:pt x="9927" y="5522"/>
                    <a:pt x="9834" y="5677"/>
                  </a:cubicBezTo>
                  <a:lnTo>
                    <a:pt x="9089" y="6049"/>
                  </a:lnTo>
                  <a:cubicBezTo>
                    <a:pt x="8872" y="5398"/>
                    <a:pt x="8438" y="4809"/>
                    <a:pt x="7849" y="4436"/>
                  </a:cubicBezTo>
                  <a:cubicBezTo>
                    <a:pt x="7880" y="4374"/>
                    <a:pt x="7880" y="4312"/>
                    <a:pt x="7880" y="4250"/>
                  </a:cubicBezTo>
                  <a:cubicBezTo>
                    <a:pt x="7880" y="3754"/>
                    <a:pt x="7539" y="3041"/>
                    <a:pt x="7073" y="2668"/>
                  </a:cubicBezTo>
                  <a:lnTo>
                    <a:pt x="7073" y="2265"/>
                  </a:lnTo>
                  <a:cubicBezTo>
                    <a:pt x="7911" y="1986"/>
                    <a:pt x="8779" y="1397"/>
                    <a:pt x="9710" y="466"/>
                  </a:cubicBezTo>
                  <a:cubicBezTo>
                    <a:pt x="9803" y="373"/>
                    <a:pt x="9803" y="187"/>
                    <a:pt x="9710" y="94"/>
                  </a:cubicBezTo>
                  <a:cubicBezTo>
                    <a:pt x="9648" y="32"/>
                    <a:pt x="9578" y="1"/>
                    <a:pt x="9508" y="1"/>
                  </a:cubicBezTo>
                  <a:cubicBezTo>
                    <a:pt x="9438" y="1"/>
                    <a:pt x="9369" y="32"/>
                    <a:pt x="9307" y="94"/>
                  </a:cubicBezTo>
                  <a:cubicBezTo>
                    <a:pt x="7787" y="1614"/>
                    <a:pt x="6825" y="1769"/>
                    <a:pt x="6701" y="1831"/>
                  </a:cubicBezTo>
                  <a:cubicBezTo>
                    <a:pt x="6608" y="1862"/>
                    <a:pt x="6515" y="1955"/>
                    <a:pt x="6515" y="2079"/>
                  </a:cubicBezTo>
                  <a:lnTo>
                    <a:pt x="6515" y="2389"/>
                  </a:lnTo>
                  <a:cubicBezTo>
                    <a:pt x="6422" y="2358"/>
                    <a:pt x="6329" y="2358"/>
                    <a:pt x="6236" y="2358"/>
                  </a:cubicBezTo>
                  <a:cubicBezTo>
                    <a:pt x="6174" y="2358"/>
                    <a:pt x="6081" y="2358"/>
                    <a:pt x="5988" y="2389"/>
                  </a:cubicBezTo>
                  <a:lnTo>
                    <a:pt x="5988" y="2079"/>
                  </a:lnTo>
                  <a:cubicBezTo>
                    <a:pt x="5988" y="1955"/>
                    <a:pt x="5894" y="1862"/>
                    <a:pt x="5801" y="1831"/>
                  </a:cubicBezTo>
                  <a:cubicBezTo>
                    <a:pt x="5677" y="1769"/>
                    <a:pt x="4685" y="1614"/>
                    <a:pt x="3165" y="94"/>
                  </a:cubicBezTo>
                  <a:cubicBezTo>
                    <a:pt x="3118" y="32"/>
                    <a:pt x="3048" y="1"/>
                    <a:pt x="29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45" name="Google Shape;769;p44">
              <a:extLst>
                <a:ext uri="{FF2B5EF4-FFF2-40B4-BE49-F238E27FC236}">
                  <a16:creationId xmlns:a16="http://schemas.microsoft.com/office/drawing/2014/main" id="{916FBD0C-6933-E881-DEAF-9A47BE5D144A}"/>
                </a:ext>
              </a:extLst>
            </p:cNvPr>
            <p:cNvSpPr>
              <a:spLocks/>
            </p:cNvSpPr>
            <p:nvPr/>
          </p:nvSpPr>
          <p:spPr bwMode="auto">
            <a:xfrm>
              <a:off x="3368590" y="2274846"/>
              <a:ext cx="37677" cy="82636"/>
            </a:xfrm>
            <a:custGeom>
              <a:avLst/>
              <a:gdLst>
                <a:gd name="T0" fmla="*/ 30125 w 1397"/>
                <a:gd name="T1" fmla="*/ 27 h 3064"/>
                <a:gd name="T2" fmla="*/ 22601 w 1397"/>
                <a:gd name="T3" fmla="*/ 6716 h 3064"/>
                <a:gd name="T4" fmla="*/ 22601 w 1397"/>
                <a:gd name="T5" fmla="*/ 33470 h 3064"/>
                <a:gd name="T6" fmla="*/ 4180 w 1397"/>
                <a:gd name="T7" fmla="*/ 69448 h 3064"/>
                <a:gd name="T8" fmla="*/ 2508 w 1397"/>
                <a:gd name="T9" fmla="*/ 79481 h 3064"/>
                <a:gd name="T10" fmla="*/ 8118 w 1397"/>
                <a:gd name="T11" fmla="*/ 82609 h 3064"/>
                <a:gd name="T12" fmla="*/ 12541 w 1397"/>
                <a:gd name="T13" fmla="*/ 81153 h 3064"/>
                <a:gd name="T14" fmla="*/ 37650 w 1397"/>
                <a:gd name="T15" fmla="*/ 33470 h 3064"/>
                <a:gd name="T16" fmla="*/ 37650 w 1397"/>
                <a:gd name="T17" fmla="*/ 6716 h 3064"/>
                <a:gd name="T18" fmla="*/ 30125 w 1397"/>
                <a:gd name="T19" fmla="*/ 27 h 30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97" h="3064" extrusionOk="0">
                  <a:moveTo>
                    <a:pt x="1117" y="1"/>
                  </a:moveTo>
                  <a:cubicBezTo>
                    <a:pt x="962" y="1"/>
                    <a:pt x="838" y="94"/>
                    <a:pt x="838" y="249"/>
                  </a:cubicBezTo>
                  <a:lnTo>
                    <a:pt x="838" y="1241"/>
                  </a:lnTo>
                  <a:cubicBezTo>
                    <a:pt x="838" y="1769"/>
                    <a:pt x="590" y="2265"/>
                    <a:pt x="155" y="2575"/>
                  </a:cubicBezTo>
                  <a:cubicBezTo>
                    <a:pt x="31" y="2668"/>
                    <a:pt x="0" y="2823"/>
                    <a:pt x="93" y="2947"/>
                  </a:cubicBezTo>
                  <a:cubicBezTo>
                    <a:pt x="131" y="3022"/>
                    <a:pt x="214" y="3063"/>
                    <a:pt x="301" y="3063"/>
                  </a:cubicBezTo>
                  <a:cubicBezTo>
                    <a:pt x="358" y="3063"/>
                    <a:pt x="417" y="3046"/>
                    <a:pt x="465" y="3009"/>
                  </a:cubicBezTo>
                  <a:cubicBezTo>
                    <a:pt x="1055" y="2606"/>
                    <a:pt x="1396" y="1955"/>
                    <a:pt x="1396" y="1241"/>
                  </a:cubicBezTo>
                  <a:lnTo>
                    <a:pt x="1396" y="249"/>
                  </a:lnTo>
                  <a:cubicBezTo>
                    <a:pt x="1396" y="94"/>
                    <a:pt x="1272" y="1"/>
                    <a:pt x="111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31683317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23528" y="340045"/>
            <a:ext cx="11573197" cy="724247"/>
          </a:xfrm>
          <a:prstGeom prst="rect">
            <a:avLst/>
          </a:prstGeom>
        </p:spPr>
        <p:txBody>
          <a:bodyPr/>
          <a:lstStyle/>
          <a:p>
            <a:pPr marL="0" indent="0" algn="r" rtl="1">
              <a:buNone/>
            </a:pPr>
            <a:r>
              <a:rPr lang="fa-IR" dirty="0">
                <a:cs typeface="B Nazanin" panose="00000400000000000000" pitchFamily="2" charset="-78"/>
              </a:rPr>
              <a:t>عنوان در اینجا</a:t>
            </a:r>
            <a:endParaRPr lang="en-US" dirty="0">
              <a:cs typeface="B Nazanin" panose="00000400000000000000" pitchFamily="2" charset="-78"/>
            </a:endParaRPr>
          </a:p>
        </p:txBody>
      </p:sp>
      <p:cxnSp>
        <p:nvCxnSpPr>
          <p:cNvPr id="7" name="직선 연결선 6">
            <a:extLst>
              <a:ext uri="{FF2B5EF4-FFF2-40B4-BE49-F238E27FC236}">
                <a16:creationId xmlns:a16="http://schemas.microsoft.com/office/drawing/2014/main" id="{4EDCF033-DE81-4B6F-A85D-57F2FB315F14}"/>
              </a:ext>
            </a:extLst>
          </p:cNvPr>
          <p:cNvCxnSpPr>
            <a:cxnSpLocks/>
          </p:cNvCxnSpPr>
          <p:nvPr/>
        </p:nvCxnSpPr>
        <p:spPr>
          <a:xfrm>
            <a:off x="0" y="4830212"/>
            <a:ext cx="12192000"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124">
            <a:extLst>
              <a:ext uri="{FF2B5EF4-FFF2-40B4-BE49-F238E27FC236}">
                <a16:creationId xmlns:a16="http://schemas.microsoft.com/office/drawing/2014/main" id="{343F0359-09CA-441E-9AE0-3D5ED2CD8D02}"/>
              </a:ext>
            </a:extLst>
          </p:cNvPr>
          <p:cNvGrpSpPr/>
          <p:nvPr/>
        </p:nvGrpSpPr>
        <p:grpSpPr>
          <a:xfrm>
            <a:off x="2219325" y="5091673"/>
            <a:ext cx="7753352" cy="1454628"/>
            <a:chOff x="596176" y="3935954"/>
            <a:chExt cx="2967129" cy="1454628"/>
          </a:xfrm>
        </p:grpSpPr>
        <p:sp>
          <p:nvSpPr>
            <p:cNvPr id="11" name="TextBox 10">
              <a:extLst>
                <a:ext uri="{FF2B5EF4-FFF2-40B4-BE49-F238E27FC236}">
                  <a16:creationId xmlns:a16="http://schemas.microsoft.com/office/drawing/2014/main" id="{D13BDB84-4F72-41D3-B191-960101D6EE4A}"/>
                </a:ext>
              </a:extLst>
            </p:cNvPr>
            <p:cNvSpPr txBox="1"/>
            <p:nvPr/>
          </p:nvSpPr>
          <p:spPr>
            <a:xfrm>
              <a:off x="596176" y="4355683"/>
              <a:ext cx="2967129" cy="1034899"/>
            </a:xfrm>
            <a:prstGeom prst="rect">
              <a:avLst/>
            </a:prstGeom>
            <a:noFill/>
          </p:spPr>
          <p:txBody>
            <a:bodyPr wrap="square" rtlCol="0">
              <a:spAutoFit/>
            </a:bodyPr>
            <a:lstStyle/>
            <a:p>
              <a:pPr algn="ctr" rtl="1">
                <a:lnSpc>
                  <a:spcPct val="150000"/>
                </a:lnSpc>
              </a:pPr>
              <a:r>
                <a:rPr lang="fa-IR" altLang="ko-KR" sz="14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آسان برای تغییر رنگ، عکس و متن.</a:t>
              </a:r>
              <a:endParaRPr lang="ko-KR" altLang="en-US" sz="1400" dirty="0">
                <a:solidFill>
                  <a:schemeClr val="tx1">
                    <a:lumMod val="75000"/>
                    <a:lumOff val="25000"/>
                  </a:schemeClr>
                </a:solidFill>
                <a:cs typeface="B Nazanin" panose="00000400000000000000" pitchFamily="2" charset="-78"/>
              </a:endParaRPr>
            </a:p>
          </p:txBody>
        </p:sp>
        <p:sp>
          <p:nvSpPr>
            <p:cNvPr id="12" name="TextBox 11">
              <a:extLst>
                <a:ext uri="{FF2B5EF4-FFF2-40B4-BE49-F238E27FC236}">
                  <a16:creationId xmlns:a16="http://schemas.microsoft.com/office/drawing/2014/main" id="{D0EE0C03-FC89-43E7-B5BE-E96B6B6DA9B5}"/>
                </a:ext>
              </a:extLst>
            </p:cNvPr>
            <p:cNvSpPr txBox="1"/>
            <p:nvPr/>
          </p:nvSpPr>
          <p:spPr>
            <a:xfrm>
              <a:off x="596176" y="3935954"/>
              <a:ext cx="2967129" cy="400110"/>
            </a:xfrm>
            <a:prstGeom prst="rect">
              <a:avLst/>
            </a:prstGeom>
            <a:noFill/>
          </p:spPr>
          <p:txBody>
            <a:bodyPr wrap="square" rtlCol="0">
              <a:spAutoFit/>
            </a:bodyPr>
            <a:lstStyle/>
            <a:p>
              <a:pPr algn="ctr" rtl="1"/>
              <a:r>
                <a:rPr lang="fa-IR" altLang="ko-KR" sz="2000" b="1" dirty="0">
                  <a:solidFill>
                    <a:schemeClr val="tx1">
                      <a:lumMod val="75000"/>
                      <a:lumOff val="25000"/>
                    </a:schemeClr>
                  </a:solidFill>
                  <a:cs typeface="B Nazanin" panose="00000400000000000000" pitchFamily="2" charset="-78"/>
                </a:rPr>
                <a:t>متن را در اینجا اضافه کنید</a:t>
              </a:r>
              <a:endParaRPr lang="ko-KR" altLang="en-US" sz="2000" b="1" dirty="0">
                <a:solidFill>
                  <a:schemeClr val="tx1">
                    <a:lumMod val="75000"/>
                    <a:lumOff val="25000"/>
                  </a:schemeClr>
                </a:solidFill>
                <a:cs typeface="B Nazanin" panose="00000400000000000000" pitchFamily="2" charset="-78"/>
              </a:endParaRPr>
            </a:p>
          </p:txBody>
        </p:sp>
      </p:grpSp>
      <p:sp>
        <p:nvSpPr>
          <p:cNvPr id="14" name="Rectangle 54">
            <a:extLst>
              <a:ext uri="{FF2B5EF4-FFF2-40B4-BE49-F238E27FC236}">
                <a16:creationId xmlns:a16="http://schemas.microsoft.com/office/drawing/2014/main" id="{4B8A7F94-91EC-4984-B75C-506A3E42FA56}"/>
              </a:ext>
            </a:extLst>
          </p:cNvPr>
          <p:cNvSpPr/>
          <p:nvPr/>
        </p:nvSpPr>
        <p:spPr>
          <a:xfrm rot="18900000">
            <a:off x="1919635" y="1691691"/>
            <a:ext cx="447436" cy="447436"/>
          </a:xfrm>
          <a:prstGeom prst="ellipse">
            <a:avLst/>
          </a:prstGeom>
          <a:solidFill>
            <a:schemeClr val="accent2"/>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15" name="TextBox 14">
            <a:extLst>
              <a:ext uri="{FF2B5EF4-FFF2-40B4-BE49-F238E27FC236}">
                <a16:creationId xmlns:a16="http://schemas.microsoft.com/office/drawing/2014/main" id="{2D334BE7-36A3-43F9-BD64-0C74FC651123}"/>
              </a:ext>
            </a:extLst>
          </p:cNvPr>
          <p:cNvSpPr txBox="1"/>
          <p:nvPr/>
        </p:nvSpPr>
        <p:spPr>
          <a:xfrm>
            <a:off x="1898751" y="1776910"/>
            <a:ext cx="489204" cy="276999"/>
          </a:xfrm>
          <a:prstGeom prst="rect">
            <a:avLst/>
          </a:prstGeom>
          <a:noFill/>
        </p:spPr>
        <p:txBody>
          <a:bodyPr wrap="square" rtlCol="0" anchor="ctr">
            <a:spAutoFit/>
          </a:bodyPr>
          <a:lstStyle/>
          <a:p>
            <a:pPr algn="ctr" rtl="1"/>
            <a:r>
              <a:rPr lang="en-US" altLang="ko-KR" sz="1200" b="1" dirty="0">
                <a:solidFill>
                  <a:schemeClr val="bg1"/>
                </a:solidFill>
                <a:cs typeface="B Nazanin" panose="00000400000000000000" pitchFamily="2" charset="-78"/>
              </a:rPr>
              <a:t>01</a:t>
            </a:r>
            <a:endParaRPr lang="ko-KR" altLang="en-US" sz="1200" b="1" dirty="0">
              <a:solidFill>
                <a:schemeClr val="bg1"/>
              </a:solidFill>
              <a:cs typeface="B Nazanin" panose="00000400000000000000" pitchFamily="2" charset="-78"/>
            </a:endParaRPr>
          </a:p>
        </p:txBody>
      </p:sp>
      <p:grpSp>
        <p:nvGrpSpPr>
          <p:cNvPr id="16" name="Group 56">
            <a:extLst>
              <a:ext uri="{FF2B5EF4-FFF2-40B4-BE49-F238E27FC236}">
                <a16:creationId xmlns:a16="http://schemas.microsoft.com/office/drawing/2014/main" id="{D0FF46F3-F4F0-4FFA-8138-22BF03F6B5F2}"/>
              </a:ext>
            </a:extLst>
          </p:cNvPr>
          <p:cNvGrpSpPr/>
          <p:nvPr/>
        </p:nvGrpSpPr>
        <p:grpSpPr>
          <a:xfrm>
            <a:off x="2531801" y="1483752"/>
            <a:ext cx="1960553" cy="678649"/>
            <a:chOff x="3233963" y="1954419"/>
            <a:chExt cx="1400520" cy="678649"/>
          </a:xfrm>
        </p:grpSpPr>
        <p:sp>
          <p:nvSpPr>
            <p:cNvPr id="17" name="TextBox 16">
              <a:extLst>
                <a:ext uri="{FF2B5EF4-FFF2-40B4-BE49-F238E27FC236}">
                  <a16:creationId xmlns:a16="http://schemas.microsoft.com/office/drawing/2014/main" id="{3AEF4E94-C89D-4E3F-8C54-8D313B97740B}"/>
                </a:ext>
              </a:extLst>
            </p:cNvPr>
            <p:cNvSpPr txBox="1"/>
            <p:nvPr/>
          </p:nvSpPr>
          <p:spPr>
            <a:xfrm>
              <a:off x="3233963" y="1954419"/>
              <a:ext cx="1400519"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18" name="TextBox 17">
              <a:extLst>
                <a:ext uri="{FF2B5EF4-FFF2-40B4-BE49-F238E27FC236}">
                  <a16:creationId xmlns:a16="http://schemas.microsoft.com/office/drawing/2014/main" id="{4C277F17-A92C-4A0B-BB64-0DD9420CC24D}"/>
                </a:ext>
              </a:extLst>
            </p:cNvPr>
            <p:cNvSpPr txBox="1"/>
            <p:nvPr/>
          </p:nvSpPr>
          <p:spPr>
            <a:xfrm>
              <a:off x="3233964" y="2171403"/>
              <a:ext cx="140051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19" name="Rectangle 59">
            <a:extLst>
              <a:ext uri="{FF2B5EF4-FFF2-40B4-BE49-F238E27FC236}">
                <a16:creationId xmlns:a16="http://schemas.microsoft.com/office/drawing/2014/main" id="{A6C59533-EFA0-490D-ADA0-621F93C031CF}"/>
              </a:ext>
            </a:extLst>
          </p:cNvPr>
          <p:cNvSpPr/>
          <p:nvPr/>
        </p:nvSpPr>
        <p:spPr>
          <a:xfrm rot="18900000">
            <a:off x="8380234" y="2291875"/>
            <a:ext cx="447436" cy="447436"/>
          </a:xfrm>
          <a:prstGeom prst="ellipse">
            <a:avLst/>
          </a:prstGeom>
          <a:solidFill>
            <a:schemeClr val="accent4"/>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0" name="TextBox 19">
            <a:extLst>
              <a:ext uri="{FF2B5EF4-FFF2-40B4-BE49-F238E27FC236}">
                <a16:creationId xmlns:a16="http://schemas.microsoft.com/office/drawing/2014/main" id="{0E251488-16B3-451C-A6BF-324BDC96D9D0}"/>
              </a:ext>
            </a:extLst>
          </p:cNvPr>
          <p:cNvSpPr txBox="1"/>
          <p:nvPr/>
        </p:nvSpPr>
        <p:spPr>
          <a:xfrm>
            <a:off x="8359350" y="2377094"/>
            <a:ext cx="489204" cy="276999"/>
          </a:xfrm>
          <a:prstGeom prst="rect">
            <a:avLst/>
          </a:prstGeom>
          <a:noFill/>
        </p:spPr>
        <p:txBody>
          <a:bodyPr wrap="square" rtlCol="0" anchor="ctr">
            <a:spAutoFit/>
          </a:bodyPr>
          <a:lstStyle/>
          <a:p>
            <a:pPr algn="ctr" rtl="1"/>
            <a:r>
              <a:rPr lang="en-US" altLang="ko-KR" sz="1200" b="1" dirty="0">
                <a:solidFill>
                  <a:schemeClr val="bg1"/>
                </a:solidFill>
                <a:cs typeface="B Nazanin" panose="00000400000000000000" pitchFamily="2" charset="-78"/>
              </a:rPr>
              <a:t>03</a:t>
            </a:r>
            <a:endParaRPr lang="ko-KR" altLang="en-US" sz="1200" b="1" dirty="0">
              <a:solidFill>
                <a:schemeClr val="bg1"/>
              </a:solidFill>
              <a:cs typeface="B Nazanin" panose="00000400000000000000" pitchFamily="2" charset="-78"/>
            </a:endParaRPr>
          </a:p>
        </p:txBody>
      </p:sp>
      <p:grpSp>
        <p:nvGrpSpPr>
          <p:cNvPr id="21" name="Group 61">
            <a:extLst>
              <a:ext uri="{FF2B5EF4-FFF2-40B4-BE49-F238E27FC236}">
                <a16:creationId xmlns:a16="http://schemas.microsoft.com/office/drawing/2014/main" id="{D0AAA07A-DFFA-4D64-8B02-A5ADFC55806D}"/>
              </a:ext>
            </a:extLst>
          </p:cNvPr>
          <p:cNvGrpSpPr/>
          <p:nvPr/>
        </p:nvGrpSpPr>
        <p:grpSpPr>
          <a:xfrm>
            <a:off x="8992400" y="2083936"/>
            <a:ext cx="1960553" cy="678649"/>
            <a:chOff x="3233963" y="1954419"/>
            <a:chExt cx="1400520" cy="678649"/>
          </a:xfrm>
        </p:grpSpPr>
        <p:sp>
          <p:nvSpPr>
            <p:cNvPr id="22" name="TextBox 21">
              <a:extLst>
                <a:ext uri="{FF2B5EF4-FFF2-40B4-BE49-F238E27FC236}">
                  <a16:creationId xmlns:a16="http://schemas.microsoft.com/office/drawing/2014/main" id="{A11E7BD6-4007-4220-843F-A8E40A7BF824}"/>
                </a:ext>
              </a:extLst>
            </p:cNvPr>
            <p:cNvSpPr txBox="1"/>
            <p:nvPr/>
          </p:nvSpPr>
          <p:spPr>
            <a:xfrm>
              <a:off x="3233963" y="1954419"/>
              <a:ext cx="1400519"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314F665B-3D87-44F2-931E-72833D2323E3}"/>
                </a:ext>
              </a:extLst>
            </p:cNvPr>
            <p:cNvSpPr txBox="1"/>
            <p:nvPr/>
          </p:nvSpPr>
          <p:spPr>
            <a:xfrm>
              <a:off x="3233964" y="2171403"/>
              <a:ext cx="140051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24" name="Rectangle 64">
            <a:extLst>
              <a:ext uri="{FF2B5EF4-FFF2-40B4-BE49-F238E27FC236}">
                <a16:creationId xmlns:a16="http://schemas.microsoft.com/office/drawing/2014/main" id="{63314126-08B0-4D40-B7D2-417E7A4613CB}"/>
              </a:ext>
            </a:extLst>
          </p:cNvPr>
          <p:cNvSpPr/>
          <p:nvPr/>
        </p:nvSpPr>
        <p:spPr>
          <a:xfrm rot="18900000">
            <a:off x="5149935" y="2307411"/>
            <a:ext cx="447436" cy="447436"/>
          </a:xfrm>
          <a:prstGeom prst="ellipse">
            <a:avLst/>
          </a:prstGeom>
          <a:solidFill>
            <a:schemeClr val="accent3"/>
          </a:solidFill>
          <a:ln w="317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25" name="TextBox 24">
            <a:extLst>
              <a:ext uri="{FF2B5EF4-FFF2-40B4-BE49-F238E27FC236}">
                <a16:creationId xmlns:a16="http://schemas.microsoft.com/office/drawing/2014/main" id="{48381CFE-A91D-4E24-9747-950C871A0AD9}"/>
              </a:ext>
            </a:extLst>
          </p:cNvPr>
          <p:cNvSpPr txBox="1"/>
          <p:nvPr/>
        </p:nvSpPr>
        <p:spPr>
          <a:xfrm>
            <a:off x="5129051" y="2392630"/>
            <a:ext cx="489204" cy="276999"/>
          </a:xfrm>
          <a:prstGeom prst="rect">
            <a:avLst/>
          </a:prstGeom>
          <a:noFill/>
        </p:spPr>
        <p:txBody>
          <a:bodyPr wrap="square" rtlCol="0" anchor="ctr">
            <a:spAutoFit/>
          </a:bodyPr>
          <a:lstStyle/>
          <a:p>
            <a:pPr algn="ctr" rtl="1"/>
            <a:r>
              <a:rPr lang="en-US" altLang="ko-KR" sz="1200" b="1" dirty="0">
                <a:solidFill>
                  <a:schemeClr val="bg1"/>
                </a:solidFill>
                <a:cs typeface="B Nazanin" panose="00000400000000000000" pitchFamily="2" charset="-78"/>
              </a:rPr>
              <a:t>02</a:t>
            </a:r>
            <a:endParaRPr lang="ko-KR" altLang="en-US" sz="1200" b="1" dirty="0">
              <a:solidFill>
                <a:schemeClr val="bg1"/>
              </a:solidFill>
              <a:cs typeface="B Nazanin" panose="00000400000000000000" pitchFamily="2" charset="-78"/>
            </a:endParaRPr>
          </a:p>
        </p:txBody>
      </p:sp>
      <p:grpSp>
        <p:nvGrpSpPr>
          <p:cNvPr id="26" name="Group 66">
            <a:extLst>
              <a:ext uri="{FF2B5EF4-FFF2-40B4-BE49-F238E27FC236}">
                <a16:creationId xmlns:a16="http://schemas.microsoft.com/office/drawing/2014/main" id="{67D6DA50-11F0-43E0-AE89-C30DD61B5C9B}"/>
              </a:ext>
            </a:extLst>
          </p:cNvPr>
          <p:cNvGrpSpPr/>
          <p:nvPr/>
        </p:nvGrpSpPr>
        <p:grpSpPr>
          <a:xfrm>
            <a:off x="5762101" y="2099472"/>
            <a:ext cx="1960553" cy="678649"/>
            <a:chOff x="3233963" y="1954419"/>
            <a:chExt cx="1400520" cy="678649"/>
          </a:xfrm>
        </p:grpSpPr>
        <p:sp>
          <p:nvSpPr>
            <p:cNvPr id="27" name="TextBox 26">
              <a:extLst>
                <a:ext uri="{FF2B5EF4-FFF2-40B4-BE49-F238E27FC236}">
                  <a16:creationId xmlns:a16="http://schemas.microsoft.com/office/drawing/2014/main" id="{8D32D567-5216-455E-AE51-277963D063BF}"/>
                </a:ext>
              </a:extLst>
            </p:cNvPr>
            <p:cNvSpPr txBox="1"/>
            <p:nvPr/>
          </p:nvSpPr>
          <p:spPr>
            <a:xfrm>
              <a:off x="3233963" y="1954419"/>
              <a:ext cx="1400519"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06302B06-49CD-4CA5-AE93-4A547DE8ADA2}"/>
                </a:ext>
              </a:extLst>
            </p:cNvPr>
            <p:cNvSpPr txBox="1"/>
            <p:nvPr/>
          </p:nvSpPr>
          <p:spPr>
            <a:xfrm>
              <a:off x="3233964" y="2171403"/>
              <a:ext cx="1400519"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grpSp>
      <p:sp>
        <p:nvSpPr>
          <p:cNvPr id="32" name="Freeform 17">
            <a:extLst>
              <a:ext uri="{FF2B5EF4-FFF2-40B4-BE49-F238E27FC236}">
                <a16:creationId xmlns:a16="http://schemas.microsoft.com/office/drawing/2014/main" id="{246D9B25-6B34-4A4E-A016-B3D4562645D4}"/>
              </a:ext>
            </a:extLst>
          </p:cNvPr>
          <p:cNvSpPr>
            <a:spLocks/>
          </p:cNvSpPr>
          <p:nvPr/>
        </p:nvSpPr>
        <p:spPr bwMode="auto">
          <a:xfrm>
            <a:off x="6317406" y="3579460"/>
            <a:ext cx="521350" cy="451413"/>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18">
            <a:extLst>
              <a:ext uri="{FF2B5EF4-FFF2-40B4-BE49-F238E27FC236}">
                <a16:creationId xmlns:a16="http://schemas.microsoft.com/office/drawing/2014/main" id="{6725A404-D841-4B4C-AD82-302DBEC2E2D7}"/>
              </a:ext>
            </a:extLst>
          </p:cNvPr>
          <p:cNvSpPr>
            <a:spLocks/>
          </p:cNvSpPr>
          <p:nvPr/>
        </p:nvSpPr>
        <p:spPr bwMode="auto">
          <a:xfrm>
            <a:off x="6317406" y="3026319"/>
            <a:ext cx="521350" cy="449292"/>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19">
            <a:extLst>
              <a:ext uri="{FF2B5EF4-FFF2-40B4-BE49-F238E27FC236}">
                <a16:creationId xmlns:a16="http://schemas.microsoft.com/office/drawing/2014/main" id="{0E821708-C49F-40C6-B812-004CFC4364C7}"/>
              </a:ext>
            </a:extLst>
          </p:cNvPr>
          <p:cNvSpPr>
            <a:spLocks/>
          </p:cNvSpPr>
          <p:nvPr/>
        </p:nvSpPr>
        <p:spPr bwMode="auto">
          <a:xfrm>
            <a:off x="6300452" y="4124122"/>
            <a:ext cx="572213" cy="682418"/>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20">
            <a:extLst>
              <a:ext uri="{FF2B5EF4-FFF2-40B4-BE49-F238E27FC236}">
                <a16:creationId xmlns:a16="http://schemas.microsoft.com/office/drawing/2014/main" id="{CC0EDE0C-878E-4501-9182-7FBB8F2E0CD6}"/>
              </a:ext>
            </a:extLst>
          </p:cNvPr>
          <p:cNvSpPr>
            <a:spLocks/>
          </p:cNvSpPr>
          <p:nvPr/>
        </p:nvSpPr>
        <p:spPr bwMode="auto">
          <a:xfrm>
            <a:off x="5840563" y="3857087"/>
            <a:ext cx="519232" cy="676059"/>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21">
            <a:extLst>
              <a:ext uri="{FF2B5EF4-FFF2-40B4-BE49-F238E27FC236}">
                <a16:creationId xmlns:a16="http://schemas.microsoft.com/office/drawing/2014/main" id="{73BE1EE7-11BC-4B44-B76C-8083A2A50711}"/>
              </a:ext>
            </a:extLst>
          </p:cNvPr>
          <p:cNvSpPr>
            <a:spLocks/>
          </p:cNvSpPr>
          <p:nvPr/>
        </p:nvSpPr>
        <p:spPr bwMode="auto">
          <a:xfrm>
            <a:off x="5840563" y="3303948"/>
            <a:ext cx="519232" cy="449292"/>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22">
            <a:extLst>
              <a:ext uri="{FF2B5EF4-FFF2-40B4-BE49-F238E27FC236}">
                <a16:creationId xmlns:a16="http://schemas.microsoft.com/office/drawing/2014/main" id="{FB80F567-7205-4D56-B6CA-681993817EAD}"/>
              </a:ext>
            </a:extLst>
          </p:cNvPr>
          <p:cNvSpPr>
            <a:spLocks/>
          </p:cNvSpPr>
          <p:nvPr/>
        </p:nvSpPr>
        <p:spPr bwMode="auto">
          <a:xfrm>
            <a:off x="6766701" y="3857087"/>
            <a:ext cx="517111" cy="767190"/>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23">
            <a:extLst>
              <a:ext uri="{FF2B5EF4-FFF2-40B4-BE49-F238E27FC236}">
                <a16:creationId xmlns:a16="http://schemas.microsoft.com/office/drawing/2014/main" id="{CA113A90-357C-4A8F-AE08-E0611392408D}"/>
              </a:ext>
            </a:extLst>
          </p:cNvPr>
          <p:cNvSpPr>
            <a:spLocks/>
          </p:cNvSpPr>
          <p:nvPr/>
        </p:nvSpPr>
        <p:spPr bwMode="auto">
          <a:xfrm>
            <a:off x="6766701" y="3303948"/>
            <a:ext cx="517111" cy="449292"/>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47" name="Grupo 46">
            <a:extLst>
              <a:ext uri="{FF2B5EF4-FFF2-40B4-BE49-F238E27FC236}">
                <a16:creationId xmlns:a16="http://schemas.microsoft.com/office/drawing/2014/main" id="{30A40345-EBD8-464C-B2FB-B80E58061ECB}"/>
              </a:ext>
            </a:extLst>
          </p:cNvPr>
          <p:cNvGrpSpPr/>
          <p:nvPr/>
        </p:nvGrpSpPr>
        <p:grpSpPr>
          <a:xfrm>
            <a:off x="2103479" y="3380384"/>
            <a:ext cx="1936785" cy="1385250"/>
            <a:chOff x="9580563" y="3981450"/>
            <a:chExt cx="1198563" cy="857250"/>
          </a:xfrm>
          <a:solidFill>
            <a:srgbClr val="FED715"/>
          </a:solidFill>
        </p:grpSpPr>
        <p:sp>
          <p:nvSpPr>
            <p:cNvPr id="48" name="Freeform 103">
              <a:extLst>
                <a:ext uri="{FF2B5EF4-FFF2-40B4-BE49-F238E27FC236}">
                  <a16:creationId xmlns:a16="http://schemas.microsoft.com/office/drawing/2014/main" id="{D4886B3B-AB7D-459F-A82A-3B29B8C5DAB8}"/>
                </a:ext>
              </a:extLst>
            </p:cNvPr>
            <p:cNvSpPr>
              <a:spLocks/>
            </p:cNvSpPr>
            <p:nvPr/>
          </p:nvSpPr>
          <p:spPr bwMode="auto">
            <a:xfrm>
              <a:off x="9580563" y="4187825"/>
              <a:ext cx="146050" cy="239713"/>
            </a:xfrm>
            <a:custGeom>
              <a:avLst/>
              <a:gdLst>
                <a:gd name="T0" fmla="*/ 59 w 60"/>
                <a:gd name="T1" fmla="*/ 1 h 98"/>
                <a:gd name="T2" fmla="*/ 34 w 60"/>
                <a:gd name="T3" fmla="*/ 7 h 98"/>
                <a:gd name="T4" fmla="*/ 2 w 60"/>
                <a:gd name="T5" fmla="*/ 88 h 98"/>
                <a:gd name="T6" fmla="*/ 22 w 60"/>
                <a:gd name="T7" fmla="*/ 93 h 98"/>
                <a:gd name="T8" fmla="*/ 40 w 60"/>
                <a:gd name="T9" fmla="*/ 21 h 98"/>
                <a:gd name="T10" fmla="*/ 60 w 60"/>
                <a:gd name="T11" fmla="*/ 15 h 98"/>
                <a:gd name="T12" fmla="*/ 59 w 60"/>
                <a:gd name="T13" fmla="*/ 1 h 98"/>
              </a:gdLst>
              <a:ahLst/>
              <a:cxnLst>
                <a:cxn ang="0">
                  <a:pos x="T0" y="T1"/>
                </a:cxn>
                <a:cxn ang="0">
                  <a:pos x="T2" y="T3"/>
                </a:cxn>
                <a:cxn ang="0">
                  <a:pos x="T4" y="T5"/>
                </a:cxn>
                <a:cxn ang="0">
                  <a:pos x="T6" y="T7"/>
                </a:cxn>
                <a:cxn ang="0">
                  <a:pos x="T8" y="T9"/>
                </a:cxn>
                <a:cxn ang="0">
                  <a:pos x="T10" y="T11"/>
                </a:cxn>
                <a:cxn ang="0">
                  <a:pos x="T12" y="T13"/>
                </a:cxn>
              </a:cxnLst>
              <a:rect l="0" t="0" r="r" b="b"/>
              <a:pathLst>
                <a:path w="60" h="98">
                  <a:moveTo>
                    <a:pt x="59" y="1"/>
                  </a:moveTo>
                  <a:cubicBezTo>
                    <a:pt x="59" y="1"/>
                    <a:pt x="45" y="0"/>
                    <a:pt x="34" y="7"/>
                  </a:cubicBezTo>
                  <a:cubicBezTo>
                    <a:pt x="24" y="14"/>
                    <a:pt x="0" y="79"/>
                    <a:pt x="2" y="88"/>
                  </a:cubicBezTo>
                  <a:cubicBezTo>
                    <a:pt x="4" y="97"/>
                    <a:pt x="16" y="98"/>
                    <a:pt x="22" y="93"/>
                  </a:cubicBezTo>
                  <a:cubicBezTo>
                    <a:pt x="28" y="87"/>
                    <a:pt x="36" y="25"/>
                    <a:pt x="40" y="21"/>
                  </a:cubicBezTo>
                  <a:cubicBezTo>
                    <a:pt x="45" y="16"/>
                    <a:pt x="60" y="15"/>
                    <a:pt x="60" y="15"/>
                  </a:cubicBezTo>
                  <a:lnTo>
                    <a:pt x="5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49" name="Grupo 48">
              <a:extLst>
                <a:ext uri="{FF2B5EF4-FFF2-40B4-BE49-F238E27FC236}">
                  <a16:creationId xmlns:a16="http://schemas.microsoft.com/office/drawing/2014/main" id="{C8B78C2E-D78B-421B-A567-EBF2A507C742}"/>
                </a:ext>
              </a:extLst>
            </p:cNvPr>
            <p:cNvGrpSpPr/>
            <p:nvPr/>
          </p:nvGrpSpPr>
          <p:grpSpPr>
            <a:xfrm>
              <a:off x="9723438" y="3981450"/>
              <a:ext cx="1055688" cy="857250"/>
              <a:chOff x="9723438" y="3981450"/>
              <a:chExt cx="1055688" cy="857250"/>
            </a:xfrm>
            <a:grpFill/>
          </p:grpSpPr>
          <p:sp>
            <p:nvSpPr>
              <p:cNvPr id="50" name="Freeform 100">
                <a:extLst>
                  <a:ext uri="{FF2B5EF4-FFF2-40B4-BE49-F238E27FC236}">
                    <a16:creationId xmlns:a16="http://schemas.microsoft.com/office/drawing/2014/main" id="{BB2574A9-F561-4340-9EC9-A4024AE67152}"/>
                  </a:ext>
                </a:extLst>
              </p:cNvPr>
              <p:cNvSpPr>
                <a:spLocks/>
              </p:cNvSpPr>
              <p:nvPr/>
            </p:nvSpPr>
            <p:spPr bwMode="auto">
              <a:xfrm>
                <a:off x="10039351" y="3981450"/>
                <a:ext cx="739775" cy="317500"/>
              </a:xfrm>
              <a:custGeom>
                <a:avLst/>
                <a:gdLst>
                  <a:gd name="T0" fmla="*/ 4 w 303"/>
                  <a:gd name="T1" fmla="*/ 99 h 130"/>
                  <a:gd name="T2" fmla="*/ 255 w 303"/>
                  <a:gd name="T3" fmla="*/ 13 h 130"/>
                  <a:gd name="T4" fmla="*/ 277 w 303"/>
                  <a:gd name="T5" fmla="*/ 106 h 130"/>
                  <a:gd name="T6" fmla="*/ 4 w 303"/>
                  <a:gd name="T7" fmla="*/ 99 h 130"/>
                </a:gdLst>
                <a:ahLst/>
                <a:cxnLst>
                  <a:cxn ang="0">
                    <a:pos x="T0" y="T1"/>
                  </a:cxn>
                  <a:cxn ang="0">
                    <a:pos x="T2" y="T3"/>
                  </a:cxn>
                  <a:cxn ang="0">
                    <a:pos x="T4" y="T5"/>
                  </a:cxn>
                  <a:cxn ang="0">
                    <a:pos x="T6" y="T7"/>
                  </a:cxn>
                </a:cxnLst>
                <a:rect l="0" t="0" r="r" b="b"/>
                <a:pathLst>
                  <a:path w="303" h="130">
                    <a:moveTo>
                      <a:pt x="4" y="99"/>
                    </a:moveTo>
                    <a:cubicBezTo>
                      <a:pt x="0" y="87"/>
                      <a:pt x="211" y="0"/>
                      <a:pt x="255" y="13"/>
                    </a:cubicBezTo>
                    <a:cubicBezTo>
                      <a:pt x="299" y="25"/>
                      <a:pt x="303" y="85"/>
                      <a:pt x="277" y="106"/>
                    </a:cubicBezTo>
                    <a:cubicBezTo>
                      <a:pt x="252" y="126"/>
                      <a:pt x="16" y="130"/>
                      <a:pt x="4" y="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101">
                <a:extLst>
                  <a:ext uri="{FF2B5EF4-FFF2-40B4-BE49-F238E27FC236}">
                    <a16:creationId xmlns:a16="http://schemas.microsoft.com/office/drawing/2014/main" id="{CAE2D692-218B-4161-B4CF-E927F7017C4D}"/>
                  </a:ext>
                </a:extLst>
              </p:cNvPr>
              <p:cNvSpPr>
                <a:spLocks/>
              </p:cNvSpPr>
              <p:nvPr/>
            </p:nvSpPr>
            <p:spPr bwMode="auto">
              <a:xfrm>
                <a:off x="9955213" y="4173538"/>
                <a:ext cx="307975" cy="338138"/>
              </a:xfrm>
              <a:custGeom>
                <a:avLst/>
                <a:gdLst>
                  <a:gd name="T0" fmla="*/ 43 w 126"/>
                  <a:gd name="T1" fmla="*/ 0 h 138"/>
                  <a:gd name="T2" fmla="*/ 27 w 126"/>
                  <a:gd name="T3" fmla="*/ 32 h 138"/>
                  <a:gd name="T4" fmla="*/ 115 w 126"/>
                  <a:gd name="T5" fmla="*/ 52 h 138"/>
                  <a:gd name="T6" fmla="*/ 76 w 126"/>
                  <a:gd name="T7" fmla="*/ 117 h 138"/>
                  <a:gd name="T8" fmla="*/ 5 w 126"/>
                  <a:gd name="T9" fmla="*/ 54 h 138"/>
                  <a:gd name="T10" fmla="*/ 43 w 126"/>
                  <a:gd name="T11" fmla="*/ 0 h 138"/>
                </a:gdLst>
                <a:ahLst/>
                <a:cxnLst>
                  <a:cxn ang="0">
                    <a:pos x="T0" y="T1"/>
                  </a:cxn>
                  <a:cxn ang="0">
                    <a:pos x="T2" y="T3"/>
                  </a:cxn>
                  <a:cxn ang="0">
                    <a:pos x="T4" y="T5"/>
                  </a:cxn>
                  <a:cxn ang="0">
                    <a:pos x="T6" y="T7"/>
                  </a:cxn>
                  <a:cxn ang="0">
                    <a:pos x="T8" y="T9"/>
                  </a:cxn>
                  <a:cxn ang="0">
                    <a:pos x="T10" y="T11"/>
                  </a:cxn>
                </a:cxnLst>
                <a:rect l="0" t="0" r="r" b="b"/>
                <a:pathLst>
                  <a:path w="126" h="138">
                    <a:moveTo>
                      <a:pt x="43" y="0"/>
                    </a:moveTo>
                    <a:cubicBezTo>
                      <a:pt x="43" y="0"/>
                      <a:pt x="13" y="11"/>
                      <a:pt x="27" y="32"/>
                    </a:cubicBezTo>
                    <a:cubicBezTo>
                      <a:pt x="41" y="53"/>
                      <a:pt x="110" y="53"/>
                      <a:pt x="115" y="52"/>
                    </a:cubicBezTo>
                    <a:cubicBezTo>
                      <a:pt x="115" y="52"/>
                      <a:pt x="126" y="96"/>
                      <a:pt x="76" y="117"/>
                    </a:cubicBezTo>
                    <a:cubicBezTo>
                      <a:pt x="26" y="138"/>
                      <a:pt x="9" y="83"/>
                      <a:pt x="5" y="54"/>
                    </a:cubicBezTo>
                    <a:cubicBezTo>
                      <a:pt x="0" y="25"/>
                      <a:pt x="14"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102">
                <a:extLst>
                  <a:ext uri="{FF2B5EF4-FFF2-40B4-BE49-F238E27FC236}">
                    <a16:creationId xmlns:a16="http://schemas.microsoft.com/office/drawing/2014/main" id="{FF193189-40B5-4258-A587-135B8E6F2FCB}"/>
                  </a:ext>
                </a:extLst>
              </p:cNvPr>
              <p:cNvSpPr>
                <a:spLocks/>
              </p:cNvSpPr>
              <p:nvPr/>
            </p:nvSpPr>
            <p:spPr bwMode="auto">
              <a:xfrm>
                <a:off x="9723438" y="4124325"/>
                <a:ext cx="285750" cy="312738"/>
              </a:xfrm>
              <a:custGeom>
                <a:avLst/>
                <a:gdLst>
                  <a:gd name="T0" fmla="*/ 71 w 117"/>
                  <a:gd name="T1" fmla="*/ 2 h 128"/>
                  <a:gd name="T2" fmla="*/ 13 w 117"/>
                  <a:gd name="T3" fmla="*/ 73 h 128"/>
                  <a:gd name="T4" fmla="*/ 57 w 117"/>
                  <a:gd name="T5" fmla="*/ 122 h 128"/>
                  <a:gd name="T6" fmla="*/ 71 w 117"/>
                  <a:gd name="T7" fmla="*/ 2 h 128"/>
                </a:gdLst>
                <a:ahLst/>
                <a:cxnLst>
                  <a:cxn ang="0">
                    <a:pos x="T0" y="T1"/>
                  </a:cxn>
                  <a:cxn ang="0">
                    <a:pos x="T2" y="T3"/>
                  </a:cxn>
                  <a:cxn ang="0">
                    <a:pos x="T4" y="T5"/>
                  </a:cxn>
                  <a:cxn ang="0">
                    <a:pos x="T6" y="T7"/>
                  </a:cxn>
                </a:cxnLst>
                <a:rect l="0" t="0" r="r" b="b"/>
                <a:pathLst>
                  <a:path w="117" h="128">
                    <a:moveTo>
                      <a:pt x="71" y="2"/>
                    </a:moveTo>
                    <a:cubicBezTo>
                      <a:pt x="29" y="0"/>
                      <a:pt x="0" y="27"/>
                      <a:pt x="13" y="73"/>
                    </a:cubicBezTo>
                    <a:cubicBezTo>
                      <a:pt x="25" y="120"/>
                      <a:pt x="37" y="128"/>
                      <a:pt x="57" y="122"/>
                    </a:cubicBezTo>
                    <a:cubicBezTo>
                      <a:pt x="77" y="116"/>
                      <a:pt x="117" y="5"/>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104">
                <a:extLst>
                  <a:ext uri="{FF2B5EF4-FFF2-40B4-BE49-F238E27FC236}">
                    <a16:creationId xmlns:a16="http://schemas.microsoft.com/office/drawing/2014/main" id="{F7F6BBF1-D0FF-4027-B5B5-7C61CEC1A703}"/>
                  </a:ext>
                </a:extLst>
              </p:cNvPr>
              <p:cNvSpPr>
                <a:spLocks/>
              </p:cNvSpPr>
              <p:nvPr/>
            </p:nvSpPr>
            <p:spPr bwMode="auto">
              <a:xfrm>
                <a:off x="10193338" y="4283075"/>
                <a:ext cx="511175" cy="479425"/>
              </a:xfrm>
              <a:custGeom>
                <a:avLst/>
                <a:gdLst>
                  <a:gd name="T0" fmla="*/ 31 w 210"/>
                  <a:gd name="T1" fmla="*/ 20 h 196"/>
                  <a:gd name="T2" fmla="*/ 11 w 210"/>
                  <a:gd name="T3" fmla="*/ 70 h 196"/>
                  <a:gd name="T4" fmla="*/ 63 w 210"/>
                  <a:gd name="T5" fmla="*/ 146 h 196"/>
                  <a:gd name="T6" fmla="*/ 196 w 210"/>
                  <a:gd name="T7" fmla="*/ 180 h 196"/>
                  <a:gd name="T8" fmla="*/ 31 w 210"/>
                  <a:gd name="T9" fmla="*/ 20 h 196"/>
                </a:gdLst>
                <a:ahLst/>
                <a:cxnLst>
                  <a:cxn ang="0">
                    <a:pos x="T0" y="T1"/>
                  </a:cxn>
                  <a:cxn ang="0">
                    <a:pos x="T2" y="T3"/>
                  </a:cxn>
                  <a:cxn ang="0">
                    <a:pos x="T4" y="T5"/>
                  </a:cxn>
                  <a:cxn ang="0">
                    <a:pos x="T6" y="T7"/>
                  </a:cxn>
                  <a:cxn ang="0">
                    <a:pos x="T8" y="T9"/>
                  </a:cxn>
                </a:cxnLst>
                <a:rect l="0" t="0" r="r" b="b"/>
                <a:pathLst>
                  <a:path w="210" h="196">
                    <a:moveTo>
                      <a:pt x="31" y="20"/>
                    </a:moveTo>
                    <a:cubicBezTo>
                      <a:pt x="31" y="20"/>
                      <a:pt x="32" y="48"/>
                      <a:pt x="11" y="70"/>
                    </a:cubicBezTo>
                    <a:cubicBezTo>
                      <a:pt x="11" y="70"/>
                      <a:pt x="0" y="114"/>
                      <a:pt x="63" y="146"/>
                    </a:cubicBezTo>
                    <a:cubicBezTo>
                      <a:pt x="127" y="179"/>
                      <a:pt x="182" y="196"/>
                      <a:pt x="196" y="180"/>
                    </a:cubicBezTo>
                    <a:cubicBezTo>
                      <a:pt x="210" y="164"/>
                      <a:pt x="157" y="0"/>
                      <a:pt x="3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105">
                <a:extLst>
                  <a:ext uri="{FF2B5EF4-FFF2-40B4-BE49-F238E27FC236}">
                    <a16:creationId xmlns:a16="http://schemas.microsoft.com/office/drawing/2014/main" id="{DB6F53DD-5090-46DA-81DC-CAF3ED7F51CB}"/>
                  </a:ext>
                </a:extLst>
              </p:cNvPr>
              <p:cNvSpPr>
                <a:spLocks/>
              </p:cNvSpPr>
              <p:nvPr/>
            </p:nvSpPr>
            <p:spPr bwMode="auto">
              <a:xfrm>
                <a:off x="9799638" y="4408488"/>
                <a:ext cx="176213" cy="280988"/>
              </a:xfrm>
              <a:custGeom>
                <a:avLst/>
                <a:gdLst>
                  <a:gd name="T0" fmla="*/ 62 w 72"/>
                  <a:gd name="T1" fmla="*/ 1 h 115"/>
                  <a:gd name="T2" fmla="*/ 25 w 72"/>
                  <a:gd name="T3" fmla="*/ 39 h 115"/>
                  <a:gd name="T4" fmla="*/ 5 w 72"/>
                  <a:gd name="T5" fmla="*/ 87 h 115"/>
                  <a:gd name="T6" fmla="*/ 32 w 72"/>
                  <a:gd name="T7" fmla="*/ 109 h 115"/>
                  <a:gd name="T8" fmla="*/ 18 w 72"/>
                  <a:gd name="T9" fmla="*/ 81 h 115"/>
                  <a:gd name="T10" fmla="*/ 70 w 72"/>
                  <a:gd name="T11" fmla="*/ 15 h 115"/>
                  <a:gd name="T12" fmla="*/ 62 w 72"/>
                  <a:gd name="T13" fmla="*/ 1 h 115"/>
                </a:gdLst>
                <a:ahLst/>
                <a:cxnLst>
                  <a:cxn ang="0">
                    <a:pos x="T0" y="T1"/>
                  </a:cxn>
                  <a:cxn ang="0">
                    <a:pos x="T2" y="T3"/>
                  </a:cxn>
                  <a:cxn ang="0">
                    <a:pos x="T4" y="T5"/>
                  </a:cxn>
                  <a:cxn ang="0">
                    <a:pos x="T6" y="T7"/>
                  </a:cxn>
                  <a:cxn ang="0">
                    <a:pos x="T8" y="T9"/>
                  </a:cxn>
                  <a:cxn ang="0">
                    <a:pos x="T10" y="T11"/>
                  </a:cxn>
                  <a:cxn ang="0">
                    <a:pos x="T12" y="T13"/>
                  </a:cxn>
                </a:cxnLst>
                <a:rect l="0" t="0" r="r" b="b"/>
                <a:pathLst>
                  <a:path w="72" h="115">
                    <a:moveTo>
                      <a:pt x="62" y="1"/>
                    </a:moveTo>
                    <a:cubicBezTo>
                      <a:pt x="62" y="1"/>
                      <a:pt x="46" y="17"/>
                      <a:pt x="25" y="39"/>
                    </a:cubicBezTo>
                    <a:cubicBezTo>
                      <a:pt x="4" y="62"/>
                      <a:pt x="0" y="77"/>
                      <a:pt x="5" y="87"/>
                    </a:cubicBezTo>
                    <a:cubicBezTo>
                      <a:pt x="11" y="96"/>
                      <a:pt x="27" y="115"/>
                      <a:pt x="32" y="109"/>
                    </a:cubicBezTo>
                    <a:cubicBezTo>
                      <a:pt x="36" y="104"/>
                      <a:pt x="17" y="92"/>
                      <a:pt x="18" y="81"/>
                    </a:cubicBezTo>
                    <a:cubicBezTo>
                      <a:pt x="20" y="71"/>
                      <a:pt x="67" y="18"/>
                      <a:pt x="70" y="15"/>
                    </a:cubicBezTo>
                    <a:cubicBezTo>
                      <a:pt x="72" y="11"/>
                      <a:pt x="69" y="0"/>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106">
                <a:extLst>
                  <a:ext uri="{FF2B5EF4-FFF2-40B4-BE49-F238E27FC236}">
                    <a16:creationId xmlns:a16="http://schemas.microsoft.com/office/drawing/2014/main" id="{231606B1-9708-4E83-A43D-D9C1CB4DF4FA}"/>
                  </a:ext>
                </a:extLst>
              </p:cNvPr>
              <p:cNvSpPr>
                <a:spLocks/>
              </p:cNvSpPr>
              <p:nvPr/>
            </p:nvSpPr>
            <p:spPr bwMode="auto">
              <a:xfrm>
                <a:off x="9931401" y="4459288"/>
                <a:ext cx="95250" cy="307975"/>
              </a:xfrm>
              <a:custGeom>
                <a:avLst/>
                <a:gdLst>
                  <a:gd name="T0" fmla="*/ 29 w 39"/>
                  <a:gd name="T1" fmla="*/ 6 h 126"/>
                  <a:gd name="T2" fmla="*/ 0 w 39"/>
                  <a:gd name="T3" fmla="*/ 97 h 126"/>
                  <a:gd name="T4" fmla="*/ 37 w 39"/>
                  <a:gd name="T5" fmla="*/ 121 h 126"/>
                  <a:gd name="T6" fmla="*/ 15 w 39"/>
                  <a:gd name="T7" fmla="*/ 102 h 126"/>
                  <a:gd name="T8" fmla="*/ 38 w 39"/>
                  <a:gd name="T9" fmla="*/ 14 h 126"/>
                  <a:gd name="T10" fmla="*/ 29 w 39"/>
                  <a:gd name="T11" fmla="*/ 6 h 126"/>
                </a:gdLst>
                <a:ahLst/>
                <a:cxnLst>
                  <a:cxn ang="0">
                    <a:pos x="T0" y="T1"/>
                  </a:cxn>
                  <a:cxn ang="0">
                    <a:pos x="T2" y="T3"/>
                  </a:cxn>
                  <a:cxn ang="0">
                    <a:pos x="T4" y="T5"/>
                  </a:cxn>
                  <a:cxn ang="0">
                    <a:pos x="T6" y="T7"/>
                  </a:cxn>
                  <a:cxn ang="0">
                    <a:pos x="T8" y="T9"/>
                  </a:cxn>
                  <a:cxn ang="0">
                    <a:pos x="T10" y="T11"/>
                  </a:cxn>
                </a:cxnLst>
                <a:rect l="0" t="0" r="r" b="b"/>
                <a:pathLst>
                  <a:path w="39" h="126">
                    <a:moveTo>
                      <a:pt x="29" y="6"/>
                    </a:moveTo>
                    <a:cubicBezTo>
                      <a:pt x="26" y="8"/>
                      <a:pt x="0" y="80"/>
                      <a:pt x="0" y="97"/>
                    </a:cubicBezTo>
                    <a:cubicBezTo>
                      <a:pt x="0" y="113"/>
                      <a:pt x="35" y="126"/>
                      <a:pt x="37" y="121"/>
                    </a:cubicBezTo>
                    <a:cubicBezTo>
                      <a:pt x="39" y="116"/>
                      <a:pt x="18" y="110"/>
                      <a:pt x="15" y="102"/>
                    </a:cubicBezTo>
                    <a:cubicBezTo>
                      <a:pt x="11" y="94"/>
                      <a:pt x="37" y="19"/>
                      <a:pt x="38" y="14"/>
                    </a:cubicBezTo>
                    <a:cubicBezTo>
                      <a:pt x="39" y="9"/>
                      <a:pt x="38" y="0"/>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6" name="Freeform 107">
                <a:extLst>
                  <a:ext uri="{FF2B5EF4-FFF2-40B4-BE49-F238E27FC236}">
                    <a16:creationId xmlns:a16="http://schemas.microsoft.com/office/drawing/2014/main" id="{6FD6C648-96D6-42A0-95DA-352F69772A02}"/>
                  </a:ext>
                </a:extLst>
              </p:cNvPr>
              <p:cNvSpPr>
                <a:spLocks/>
              </p:cNvSpPr>
              <p:nvPr/>
            </p:nvSpPr>
            <p:spPr bwMode="auto">
              <a:xfrm>
                <a:off x="10129838" y="4476750"/>
                <a:ext cx="204788" cy="361950"/>
              </a:xfrm>
              <a:custGeom>
                <a:avLst/>
                <a:gdLst>
                  <a:gd name="T0" fmla="*/ 0 w 84"/>
                  <a:gd name="T1" fmla="*/ 9 h 148"/>
                  <a:gd name="T2" fmla="*/ 36 w 84"/>
                  <a:gd name="T3" fmla="*/ 136 h 148"/>
                  <a:gd name="T4" fmla="*/ 82 w 84"/>
                  <a:gd name="T5" fmla="*/ 142 h 148"/>
                  <a:gd name="T6" fmla="*/ 73 w 84"/>
                  <a:gd name="T7" fmla="*/ 140 h 148"/>
                  <a:gd name="T8" fmla="*/ 49 w 84"/>
                  <a:gd name="T9" fmla="*/ 134 h 148"/>
                  <a:gd name="T10" fmla="*/ 16 w 84"/>
                  <a:gd name="T11" fmla="*/ 7 h 148"/>
                  <a:gd name="T12" fmla="*/ 0 w 84"/>
                  <a:gd name="T13" fmla="*/ 9 h 148"/>
                </a:gdLst>
                <a:ahLst/>
                <a:cxnLst>
                  <a:cxn ang="0">
                    <a:pos x="T0" y="T1"/>
                  </a:cxn>
                  <a:cxn ang="0">
                    <a:pos x="T2" y="T3"/>
                  </a:cxn>
                  <a:cxn ang="0">
                    <a:pos x="T4" y="T5"/>
                  </a:cxn>
                  <a:cxn ang="0">
                    <a:pos x="T6" y="T7"/>
                  </a:cxn>
                  <a:cxn ang="0">
                    <a:pos x="T8" y="T9"/>
                  </a:cxn>
                  <a:cxn ang="0">
                    <a:pos x="T10" y="T11"/>
                  </a:cxn>
                  <a:cxn ang="0">
                    <a:pos x="T12" y="T13"/>
                  </a:cxn>
                </a:cxnLst>
                <a:rect l="0" t="0" r="r" b="b"/>
                <a:pathLst>
                  <a:path w="84" h="148">
                    <a:moveTo>
                      <a:pt x="0" y="9"/>
                    </a:moveTo>
                    <a:cubicBezTo>
                      <a:pt x="0" y="9"/>
                      <a:pt x="29" y="124"/>
                      <a:pt x="36" y="136"/>
                    </a:cubicBezTo>
                    <a:cubicBezTo>
                      <a:pt x="43" y="148"/>
                      <a:pt x="79" y="146"/>
                      <a:pt x="82" y="142"/>
                    </a:cubicBezTo>
                    <a:cubicBezTo>
                      <a:pt x="84" y="140"/>
                      <a:pt x="79" y="140"/>
                      <a:pt x="73" y="140"/>
                    </a:cubicBezTo>
                    <a:cubicBezTo>
                      <a:pt x="64" y="140"/>
                      <a:pt x="51" y="140"/>
                      <a:pt x="49" y="134"/>
                    </a:cubicBezTo>
                    <a:cubicBezTo>
                      <a:pt x="45" y="123"/>
                      <a:pt x="21" y="11"/>
                      <a:pt x="16" y="7"/>
                    </a:cubicBezTo>
                    <a:cubicBezTo>
                      <a:pt x="12" y="4"/>
                      <a:pt x="0" y="0"/>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136">
                <a:extLst>
                  <a:ext uri="{FF2B5EF4-FFF2-40B4-BE49-F238E27FC236}">
                    <a16:creationId xmlns:a16="http://schemas.microsoft.com/office/drawing/2014/main" id="{6BDA8B01-A854-4266-9794-1DDAD98AE991}"/>
                  </a:ext>
                </a:extLst>
              </p:cNvPr>
              <p:cNvSpPr>
                <a:spLocks/>
              </p:cNvSpPr>
              <p:nvPr/>
            </p:nvSpPr>
            <p:spPr bwMode="auto">
              <a:xfrm>
                <a:off x="10199688" y="4008438"/>
                <a:ext cx="579438" cy="269875"/>
              </a:xfrm>
              <a:custGeom>
                <a:avLst/>
                <a:gdLst>
                  <a:gd name="T0" fmla="*/ 178 w 237"/>
                  <a:gd name="T1" fmla="*/ 0 h 111"/>
                  <a:gd name="T2" fmla="*/ 0 w 237"/>
                  <a:gd name="T3" fmla="*/ 53 h 111"/>
                  <a:gd name="T4" fmla="*/ 0 w 237"/>
                  <a:gd name="T5" fmla="*/ 107 h 111"/>
                  <a:gd name="T6" fmla="*/ 76 w 237"/>
                  <a:gd name="T7" fmla="*/ 111 h 111"/>
                  <a:gd name="T8" fmla="*/ 211 w 237"/>
                  <a:gd name="T9" fmla="*/ 95 h 111"/>
                  <a:gd name="T10" fmla="*/ 189 w 237"/>
                  <a:gd name="T11" fmla="*/ 2 h 111"/>
                  <a:gd name="T12" fmla="*/ 178 w 237"/>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37" h="111">
                    <a:moveTo>
                      <a:pt x="178" y="0"/>
                    </a:moveTo>
                    <a:cubicBezTo>
                      <a:pt x="141" y="0"/>
                      <a:pt x="58" y="29"/>
                      <a:pt x="0" y="53"/>
                    </a:cubicBezTo>
                    <a:cubicBezTo>
                      <a:pt x="0" y="107"/>
                      <a:pt x="0" y="107"/>
                      <a:pt x="0" y="107"/>
                    </a:cubicBezTo>
                    <a:cubicBezTo>
                      <a:pt x="23" y="110"/>
                      <a:pt x="50" y="111"/>
                      <a:pt x="76" y="111"/>
                    </a:cubicBezTo>
                    <a:cubicBezTo>
                      <a:pt x="138" y="111"/>
                      <a:pt x="199" y="105"/>
                      <a:pt x="211" y="95"/>
                    </a:cubicBezTo>
                    <a:cubicBezTo>
                      <a:pt x="237" y="74"/>
                      <a:pt x="233" y="14"/>
                      <a:pt x="189" y="2"/>
                    </a:cubicBezTo>
                    <a:cubicBezTo>
                      <a:pt x="186" y="1"/>
                      <a:pt x="183" y="0"/>
                      <a:pt x="1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137">
                <a:extLst>
                  <a:ext uri="{FF2B5EF4-FFF2-40B4-BE49-F238E27FC236}">
                    <a16:creationId xmlns:a16="http://schemas.microsoft.com/office/drawing/2014/main" id="{8503934F-6F39-494F-BE37-19DD9802B799}"/>
                  </a:ext>
                </a:extLst>
              </p:cNvPr>
              <p:cNvSpPr>
                <a:spLocks/>
              </p:cNvSpPr>
              <p:nvPr/>
            </p:nvSpPr>
            <p:spPr bwMode="auto">
              <a:xfrm>
                <a:off x="10199688" y="4300538"/>
                <a:ext cx="53975" cy="120650"/>
              </a:xfrm>
              <a:custGeom>
                <a:avLst/>
                <a:gdLst>
                  <a:gd name="T0" fmla="*/ 15 w 22"/>
                  <a:gd name="T1" fmla="*/ 0 h 49"/>
                  <a:gd name="T2" fmla="*/ 6 w 22"/>
                  <a:gd name="T3" fmla="*/ 0 h 49"/>
                  <a:gd name="T4" fmla="*/ 0 w 22"/>
                  <a:gd name="T5" fmla="*/ 0 h 49"/>
                  <a:gd name="T6" fmla="*/ 0 w 22"/>
                  <a:gd name="T7" fmla="*/ 49 h 49"/>
                  <a:gd name="T8" fmla="*/ 15 w 22"/>
                  <a:gd name="T9" fmla="*/ 0 h 49"/>
                </a:gdLst>
                <a:ahLst/>
                <a:cxnLst>
                  <a:cxn ang="0">
                    <a:pos x="T0" y="T1"/>
                  </a:cxn>
                  <a:cxn ang="0">
                    <a:pos x="T2" y="T3"/>
                  </a:cxn>
                  <a:cxn ang="0">
                    <a:pos x="T4" y="T5"/>
                  </a:cxn>
                  <a:cxn ang="0">
                    <a:pos x="T6" y="T7"/>
                  </a:cxn>
                  <a:cxn ang="0">
                    <a:pos x="T8" y="T9"/>
                  </a:cxn>
                </a:cxnLst>
                <a:rect l="0" t="0" r="r" b="b"/>
                <a:pathLst>
                  <a:path w="22" h="49">
                    <a:moveTo>
                      <a:pt x="15" y="0"/>
                    </a:moveTo>
                    <a:cubicBezTo>
                      <a:pt x="14" y="0"/>
                      <a:pt x="11" y="0"/>
                      <a:pt x="6" y="0"/>
                    </a:cubicBezTo>
                    <a:cubicBezTo>
                      <a:pt x="4" y="0"/>
                      <a:pt x="2" y="0"/>
                      <a:pt x="0" y="0"/>
                    </a:cubicBezTo>
                    <a:cubicBezTo>
                      <a:pt x="0" y="49"/>
                      <a:pt x="0" y="49"/>
                      <a:pt x="0" y="49"/>
                    </a:cubicBezTo>
                    <a:cubicBezTo>
                      <a:pt x="22" y="27"/>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138">
                <a:extLst>
                  <a:ext uri="{FF2B5EF4-FFF2-40B4-BE49-F238E27FC236}">
                    <a16:creationId xmlns:a16="http://schemas.microsoft.com/office/drawing/2014/main" id="{E76BF4EA-D8B9-4106-B69B-2CEEAB55EA9A}"/>
                  </a:ext>
                </a:extLst>
              </p:cNvPr>
              <p:cNvSpPr>
                <a:spLocks/>
              </p:cNvSpPr>
              <p:nvPr/>
            </p:nvSpPr>
            <p:spPr bwMode="auto">
              <a:xfrm>
                <a:off x="10193338" y="4327525"/>
                <a:ext cx="509588" cy="411163"/>
              </a:xfrm>
              <a:custGeom>
                <a:avLst/>
                <a:gdLst>
                  <a:gd name="T0" fmla="*/ 52 w 209"/>
                  <a:gd name="T1" fmla="*/ 0 h 168"/>
                  <a:gd name="T2" fmla="*/ 31 w 209"/>
                  <a:gd name="T3" fmla="*/ 2 h 168"/>
                  <a:gd name="T4" fmla="*/ 11 w 209"/>
                  <a:gd name="T5" fmla="*/ 52 h 168"/>
                  <a:gd name="T6" fmla="*/ 63 w 209"/>
                  <a:gd name="T7" fmla="*/ 128 h 168"/>
                  <a:gd name="T8" fmla="*/ 177 w 209"/>
                  <a:gd name="T9" fmla="*/ 168 h 168"/>
                  <a:gd name="T10" fmla="*/ 196 w 209"/>
                  <a:gd name="T11" fmla="*/ 162 h 168"/>
                  <a:gd name="T12" fmla="*/ 52 w 209"/>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209" h="168">
                    <a:moveTo>
                      <a:pt x="52" y="0"/>
                    </a:moveTo>
                    <a:cubicBezTo>
                      <a:pt x="45" y="0"/>
                      <a:pt x="38" y="1"/>
                      <a:pt x="31" y="2"/>
                    </a:cubicBezTo>
                    <a:cubicBezTo>
                      <a:pt x="31" y="2"/>
                      <a:pt x="32" y="30"/>
                      <a:pt x="11" y="52"/>
                    </a:cubicBezTo>
                    <a:cubicBezTo>
                      <a:pt x="11" y="52"/>
                      <a:pt x="0" y="96"/>
                      <a:pt x="63" y="128"/>
                    </a:cubicBezTo>
                    <a:cubicBezTo>
                      <a:pt x="111" y="152"/>
                      <a:pt x="153" y="168"/>
                      <a:pt x="177" y="168"/>
                    </a:cubicBezTo>
                    <a:cubicBezTo>
                      <a:pt x="186" y="168"/>
                      <a:pt x="192" y="166"/>
                      <a:pt x="196" y="162"/>
                    </a:cubicBezTo>
                    <a:cubicBezTo>
                      <a:pt x="209" y="147"/>
                      <a:pt x="163"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139">
                <a:extLst>
                  <a:ext uri="{FF2B5EF4-FFF2-40B4-BE49-F238E27FC236}">
                    <a16:creationId xmlns:a16="http://schemas.microsoft.com/office/drawing/2014/main" id="{181C38EE-B25B-44A7-8C7E-4969A5B58D74}"/>
                  </a:ext>
                </a:extLst>
              </p:cNvPr>
              <p:cNvSpPr>
                <a:spLocks/>
              </p:cNvSpPr>
              <p:nvPr/>
            </p:nvSpPr>
            <p:spPr bwMode="auto">
              <a:xfrm>
                <a:off x="10199688" y="4606925"/>
                <a:ext cx="134938" cy="223838"/>
              </a:xfrm>
              <a:custGeom>
                <a:avLst/>
                <a:gdLst>
                  <a:gd name="T0" fmla="*/ 0 w 55"/>
                  <a:gd name="T1" fmla="*/ 0 h 92"/>
                  <a:gd name="T2" fmla="*/ 0 w 55"/>
                  <a:gd name="T3" fmla="*/ 64 h 92"/>
                  <a:gd name="T4" fmla="*/ 7 w 55"/>
                  <a:gd name="T5" fmla="*/ 83 h 92"/>
                  <a:gd name="T6" fmla="*/ 36 w 55"/>
                  <a:gd name="T7" fmla="*/ 92 h 92"/>
                  <a:gd name="T8" fmla="*/ 53 w 55"/>
                  <a:gd name="T9" fmla="*/ 89 h 92"/>
                  <a:gd name="T10" fmla="*/ 44 w 55"/>
                  <a:gd name="T11" fmla="*/ 87 h 92"/>
                  <a:gd name="T12" fmla="*/ 20 w 55"/>
                  <a:gd name="T13" fmla="*/ 81 h 92"/>
                  <a:gd name="T14" fmla="*/ 0 w 55"/>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92">
                    <a:moveTo>
                      <a:pt x="0" y="0"/>
                    </a:moveTo>
                    <a:cubicBezTo>
                      <a:pt x="0" y="64"/>
                      <a:pt x="0" y="64"/>
                      <a:pt x="0" y="64"/>
                    </a:cubicBezTo>
                    <a:cubicBezTo>
                      <a:pt x="3" y="74"/>
                      <a:pt x="6" y="81"/>
                      <a:pt x="7" y="83"/>
                    </a:cubicBezTo>
                    <a:cubicBezTo>
                      <a:pt x="11" y="90"/>
                      <a:pt x="25" y="92"/>
                      <a:pt x="36" y="92"/>
                    </a:cubicBezTo>
                    <a:cubicBezTo>
                      <a:pt x="45" y="92"/>
                      <a:pt x="52" y="91"/>
                      <a:pt x="53" y="89"/>
                    </a:cubicBezTo>
                    <a:cubicBezTo>
                      <a:pt x="55" y="87"/>
                      <a:pt x="50" y="87"/>
                      <a:pt x="44" y="87"/>
                    </a:cubicBezTo>
                    <a:cubicBezTo>
                      <a:pt x="35" y="87"/>
                      <a:pt x="22" y="87"/>
                      <a:pt x="20" y="81"/>
                    </a:cubicBezTo>
                    <a:cubicBezTo>
                      <a:pt x="18" y="75"/>
                      <a:pt x="8" y="3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grpSp>
        <p:nvGrpSpPr>
          <p:cNvPr id="62" name="Grupo 61">
            <a:extLst>
              <a:ext uri="{FF2B5EF4-FFF2-40B4-BE49-F238E27FC236}">
                <a16:creationId xmlns:a16="http://schemas.microsoft.com/office/drawing/2014/main" id="{167FE60D-D9FE-4B6B-8808-0ED80A5A902A}"/>
              </a:ext>
            </a:extLst>
          </p:cNvPr>
          <p:cNvGrpSpPr/>
          <p:nvPr/>
        </p:nvGrpSpPr>
        <p:grpSpPr>
          <a:xfrm>
            <a:off x="9098944" y="3241507"/>
            <a:ext cx="1396703" cy="1573298"/>
            <a:chOff x="5158020" y="5082723"/>
            <a:chExt cx="966788" cy="1089025"/>
          </a:xfrm>
          <a:solidFill>
            <a:srgbClr val="FED715"/>
          </a:solidFill>
        </p:grpSpPr>
        <p:sp>
          <p:nvSpPr>
            <p:cNvPr id="63" name="Freeform 62">
              <a:extLst>
                <a:ext uri="{FF2B5EF4-FFF2-40B4-BE49-F238E27FC236}">
                  <a16:creationId xmlns:a16="http://schemas.microsoft.com/office/drawing/2014/main" id="{0A4C12E5-0A87-4F7E-9061-45AB36CF35D0}"/>
                </a:ext>
              </a:extLst>
            </p:cNvPr>
            <p:cNvSpPr>
              <a:spLocks/>
            </p:cNvSpPr>
            <p:nvPr/>
          </p:nvSpPr>
          <p:spPr bwMode="auto">
            <a:xfrm>
              <a:off x="5256445" y="5082723"/>
              <a:ext cx="744538" cy="158750"/>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4" name="Freeform 63">
              <a:extLst>
                <a:ext uri="{FF2B5EF4-FFF2-40B4-BE49-F238E27FC236}">
                  <a16:creationId xmlns:a16="http://schemas.microsoft.com/office/drawing/2014/main" id="{D2580D0D-7E9A-46EB-83F0-D377C86250F0}"/>
                </a:ext>
              </a:extLst>
            </p:cNvPr>
            <p:cNvSpPr>
              <a:spLocks noEditPoints="1"/>
            </p:cNvSpPr>
            <p:nvPr/>
          </p:nvSpPr>
          <p:spPr bwMode="auto">
            <a:xfrm>
              <a:off x="5158020" y="5271635"/>
              <a:ext cx="966788" cy="900113"/>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5" name="Freeform 142">
              <a:extLst>
                <a:ext uri="{FF2B5EF4-FFF2-40B4-BE49-F238E27FC236}">
                  <a16:creationId xmlns:a16="http://schemas.microsoft.com/office/drawing/2014/main" id="{71A4DDBF-D6C5-45E9-847A-F0F26375A5FB}"/>
                </a:ext>
              </a:extLst>
            </p:cNvPr>
            <p:cNvSpPr>
              <a:spLocks/>
            </p:cNvSpPr>
            <p:nvPr/>
          </p:nvSpPr>
          <p:spPr bwMode="auto">
            <a:xfrm>
              <a:off x="5669195" y="5082723"/>
              <a:ext cx="331788" cy="158750"/>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6" name="Freeform 143">
              <a:extLst>
                <a:ext uri="{FF2B5EF4-FFF2-40B4-BE49-F238E27FC236}">
                  <a16:creationId xmlns:a16="http://schemas.microsoft.com/office/drawing/2014/main" id="{A31F85EF-1859-43F0-AFA6-56628C333251}"/>
                </a:ext>
              </a:extLst>
            </p:cNvPr>
            <p:cNvSpPr>
              <a:spLocks/>
            </p:cNvSpPr>
            <p:nvPr/>
          </p:nvSpPr>
          <p:spPr bwMode="auto">
            <a:xfrm>
              <a:off x="5669195" y="5271635"/>
              <a:ext cx="455613" cy="868363"/>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31535675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144CFA-643A-8C88-C803-DF30758F41D6}"/>
              </a:ext>
            </a:extLst>
          </p:cNvPr>
          <p:cNvSpPr txBox="1"/>
          <p:nvPr/>
        </p:nvSpPr>
        <p:spPr>
          <a:xfrm>
            <a:off x="0" y="380246"/>
            <a:ext cx="12192000" cy="707886"/>
          </a:xfrm>
          <a:prstGeom prst="rect">
            <a:avLst/>
          </a:prstGeom>
          <a:noFill/>
        </p:spPr>
        <p:txBody>
          <a:bodyPr wrap="square" rtlCol="0">
            <a:spAutoFit/>
          </a:bodyPr>
          <a:lstStyle/>
          <a:p>
            <a:pPr algn="ctr" rtl="1"/>
            <a:r>
              <a:rPr lang="fa-IR" sz="4000" b="1" dirty="0">
                <a:solidFill>
                  <a:schemeClr val="tx1">
                    <a:lumMod val="85000"/>
                    <a:lumOff val="15000"/>
                  </a:schemeClr>
                </a:solidFill>
                <a:latin typeface="Lora" pitchFamily="2" charset="0"/>
                <a:cs typeface="B Nazanin" panose="00000400000000000000" pitchFamily="2" charset="-78"/>
              </a:rPr>
              <a:t>ارائه بازاریابی آنلاین</a:t>
            </a:r>
            <a:endParaRPr lang="en-IN" sz="4000" b="1" dirty="0">
              <a:solidFill>
                <a:schemeClr val="tx1">
                  <a:lumMod val="85000"/>
                  <a:lumOff val="15000"/>
                </a:schemeClr>
              </a:solidFill>
              <a:latin typeface="Lora" pitchFamily="2" charset="0"/>
              <a:cs typeface="B Nazanin" panose="00000400000000000000" pitchFamily="2" charset="-78"/>
            </a:endParaRPr>
          </a:p>
        </p:txBody>
      </p:sp>
      <p:grpSp>
        <p:nvGrpSpPr>
          <p:cNvPr id="1097" name="Group 1096">
            <a:extLst>
              <a:ext uri="{FF2B5EF4-FFF2-40B4-BE49-F238E27FC236}">
                <a16:creationId xmlns:a16="http://schemas.microsoft.com/office/drawing/2014/main" id="{BEE64483-4BD3-9C33-D2AF-C1C9BE0DBB76}"/>
              </a:ext>
            </a:extLst>
          </p:cNvPr>
          <p:cNvGrpSpPr/>
          <p:nvPr/>
        </p:nvGrpSpPr>
        <p:grpSpPr>
          <a:xfrm>
            <a:off x="980441" y="1631873"/>
            <a:ext cx="10160493" cy="4458037"/>
            <a:chOff x="980441" y="1593773"/>
            <a:chExt cx="10160493" cy="4458037"/>
          </a:xfrm>
        </p:grpSpPr>
        <p:grpSp>
          <p:nvGrpSpPr>
            <p:cNvPr id="1077" name="Group 1076">
              <a:extLst>
                <a:ext uri="{FF2B5EF4-FFF2-40B4-BE49-F238E27FC236}">
                  <a16:creationId xmlns:a16="http://schemas.microsoft.com/office/drawing/2014/main" id="{13EC29E0-528F-FC6D-3418-7AD74C0CEB3D}"/>
                </a:ext>
              </a:extLst>
            </p:cNvPr>
            <p:cNvGrpSpPr/>
            <p:nvPr/>
          </p:nvGrpSpPr>
          <p:grpSpPr>
            <a:xfrm>
              <a:off x="980441" y="1593773"/>
              <a:ext cx="10160493" cy="4458037"/>
              <a:chOff x="980441" y="1822373"/>
              <a:chExt cx="10160493" cy="4458037"/>
            </a:xfrm>
          </p:grpSpPr>
          <p:sp>
            <p:nvSpPr>
              <p:cNvPr id="1045" name="Freeform: Shape 1044">
                <a:extLst>
                  <a:ext uri="{FF2B5EF4-FFF2-40B4-BE49-F238E27FC236}">
                    <a16:creationId xmlns:a16="http://schemas.microsoft.com/office/drawing/2014/main" id="{C6723402-6119-9E55-09FF-8B7F44501D98}"/>
                  </a:ext>
                </a:extLst>
              </p:cNvPr>
              <p:cNvSpPr/>
              <p:nvPr/>
            </p:nvSpPr>
            <p:spPr>
              <a:xfrm>
                <a:off x="1162387" y="2004319"/>
                <a:ext cx="2084411" cy="1762606"/>
              </a:xfrm>
              <a:custGeom>
                <a:avLst/>
                <a:gdLst>
                  <a:gd name="connsiteX0" fmla="*/ 1042205 w 2084411"/>
                  <a:gd name="connsiteY0" fmla="*/ 0 h 1762606"/>
                  <a:gd name="connsiteX1" fmla="*/ 2084411 w 2084411"/>
                  <a:gd name="connsiteY1" fmla="*/ 1042205 h 1762606"/>
                  <a:gd name="connsiteX2" fmla="*/ 1846422 w 2084411"/>
                  <a:gd name="connsiteY2" fmla="*/ 1705145 h 1762606"/>
                  <a:gd name="connsiteX3" fmla="*/ 1794198 w 2084411"/>
                  <a:gd name="connsiteY3" fmla="*/ 1762606 h 1762606"/>
                  <a:gd name="connsiteX4" fmla="*/ 290213 w 2084411"/>
                  <a:gd name="connsiteY4" fmla="*/ 1762606 h 1762606"/>
                  <a:gd name="connsiteX5" fmla="*/ 237989 w 2084411"/>
                  <a:gd name="connsiteY5" fmla="*/ 1705145 h 1762606"/>
                  <a:gd name="connsiteX6" fmla="*/ 0 w 2084411"/>
                  <a:gd name="connsiteY6" fmla="*/ 1042205 h 1762606"/>
                  <a:gd name="connsiteX7" fmla="*/ 1042205 w 2084411"/>
                  <a:gd name="connsiteY7" fmla="*/ 0 h 176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4411" h="1762606">
                    <a:moveTo>
                      <a:pt x="1042205" y="0"/>
                    </a:moveTo>
                    <a:cubicBezTo>
                      <a:pt x="1617800" y="0"/>
                      <a:pt x="2084411" y="466611"/>
                      <a:pt x="2084411" y="1042205"/>
                    </a:cubicBezTo>
                    <a:cubicBezTo>
                      <a:pt x="2084411" y="1294028"/>
                      <a:pt x="1995099" y="1524991"/>
                      <a:pt x="1846422" y="1705145"/>
                    </a:cubicBezTo>
                    <a:lnTo>
                      <a:pt x="1794198" y="1762606"/>
                    </a:lnTo>
                    <a:lnTo>
                      <a:pt x="290213" y="1762606"/>
                    </a:lnTo>
                    <a:lnTo>
                      <a:pt x="237989" y="1705145"/>
                    </a:lnTo>
                    <a:cubicBezTo>
                      <a:pt x="89312" y="1524991"/>
                      <a:pt x="0" y="1294028"/>
                      <a:pt x="0" y="1042205"/>
                    </a:cubicBezTo>
                    <a:cubicBezTo>
                      <a:pt x="0" y="466611"/>
                      <a:pt x="466611" y="0"/>
                      <a:pt x="1042205" y="0"/>
                    </a:cubicBezTo>
                    <a:close/>
                  </a:path>
                </a:pathLst>
              </a:custGeom>
              <a:solidFill>
                <a:schemeClr val="bg1"/>
              </a:solidFill>
              <a:ln w="4343" cap="flat">
                <a:noFill/>
                <a:prstDash val="solid"/>
                <a:miter/>
              </a:ln>
              <a:effectLst>
                <a:innerShdw blurRad="127000">
                  <a:prstClr val="black">
                    <a:alpha val="15000"/>
                  </a:prstClr>
                </a:innerShdw>
              </a:effectLst>
            </p:spPr>
            <p:txBody>
              <a:bodyPr rtlCol="0" anchor="ctr"/>
              <a:lstStyle/>
              <a:p>
                <a:pPr algn="r" rtl="1"/>
                <a:endParaRPr lang="en-IN">
                  <a:cs typeface="B Nazanin" panose="00000400000000000000" pitchFamily="2" charset="-78"/>
                </a:endParaRPr>
              </a:p>
            </p:txBody>
          </p:sp>
          <p:sp>
            <p:nvSpPr>
              <p:cNvPr id="1044" name="Freeform: Shape 1043">
                <a:extLst>
                  <a:ext uri="{FF2B5EF4-FFF2-40B4-BE49-F238E27FC236}">
                    <a16:creationId xmlns:a16="http://schemas.microsoft.com/office/drawing/2014/main" id="{F9BDBFF6-707F-9093-4724-69A94F3F229B}"/>
                  </a:ext>
                </a:extLst>
              </p:cNvPr>
              <p:cNvSpPr/>
              <p:nvPr/>
            </p:nvSpPr>
            <p:spPr>
              <a:xfrm>
                <a:off x="3733088" y="2004319"/>
                <a:ext cx="2084411" cy="1762606"/>
              </a:xfrm>
              <a:custGeom>
                <a:avLst/>
                <a:gdLst>
                  <a:gd name="connsiteX0" fmla="*/ 1042206 w 2084411"/>
                  <a:gd name="connsiteY0" fmla="*/ 0 h 1762606"/>
                  <a:gd name="connsiteX1" fmla="*/ 2084411 w 2084411"/>
                  <a:gd name="connsiteY1" fmla="*/ 1042205 h 1762606"/>
                  <a:gd name="connsiteX2" fmla="*/ 1846422 w 2084411"/>
                  <a:gd name="connsiteY2" fmla="*/ 1705145 h 1762606"/>
                  <a:gd name="connsiteX3" fmla="*/ 1794198 w 2084411"/>
                  <a:gd name="connsiteY3" fmla="*/ 1762606 h 1762606"/>
                  <a:gd name="connsiteX4" fmla="*/ 290213 w 2084411"/>
                  <a:gd name="connsiteY4" fmla="*/ 1762606 h 1762606"/>
                  <a:gd name="connsiteX5" fmla="*/ 237989 w 2084411"/>
                  <a:gd name="connsiteY5" fmla="*/ 1705145 h 1762606"/>
                  <a:gd name="connsiteX6" fmla="*/ 0 w 2084411"/>
                  <a:gd name="connsiteY6" fmla="*/ 1042205 h 1762606"/>
                  <a:gd name="connsiteX7" fmla="*/ 1042206 w 2084411"/>
                  <a:gd name="connsiteY7" fmla="*/ 0 h 176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4411" h="1762606">
                    <a:moveTo>
                      <a:pt x="1042206" y="0"/>
                    </a:moveTo>
                    <a:cubicBezTo>
                      <a:pt x="1617800" y="0"/>
                      <a:pt x="2084411" y="466611"/>
                      <a:pt x="2084411" y="1042205"/>
                    </a:cubicBezTo>
                    <a:cubicBezTo>
                      <a:pt x="2084411" y="1294028"/>
                      <a:pt x="1995099" y="1524991"/>
                      <a:pt x="1846422" y="1705145"/>
                    </a:cubicBezTo>
                    <a:lnTo>
                      <a:pt x="1794198" y="1762606"/>
                    </a:lnTo>
                    <a:lnTo>
                      <a:pt x="290213" y="1762606"/>
                    </a:lnTo>
                    <a:lnTo>
                      <a:pt x="237989" y="1705145"/>
                    </a:lnTo>
                    <a:cubicBezTo>
                      <a:pt x="89312" y="1524991"/>
                      <a:pt x="0" y="1294028"/>
                      <a:pt x="0" y="1042205"/>
                    </a:cubicBezTo>
                    <a:cubicBezTo>
                      <a:pt x="0" y="466611"/>
                      <a:pt x="466611" y="0"/>
                      <a:pt x="1042206" y="0"/>
                    </a:cubicBezTo>
                    <a:close/>
                  </a:path>
                </a:pathLst>
              </a:custGeom>
              <a:solidFill>
                <a:schemeClr val="bg1"/>
              </a:solidFill>
              <a:ln w="4343" cap="flat">
                <a:noFill/>
                <a:prstDash val="solid"/>
                <a:miter/>
              </a:ln>
              <a:effectLst>
                <a:innerShdw blurRad="127000">
                  <a:prstClr val="black">
                    <a:alpha val="15000"/>
                  </a:prstClr>
                </a:innerShdw>
              </a:effectLst>
            </p:spPr>
            <p:txBody>
              <a:bodyPr rtlCol="0" anchor="ctr"/>
              <a:lstStyle/>
              <a:p>
                <a:pPr algn="r" rtl="1"/>
                <a:endParaRPr lang="en-IN">
                  <a:cs typeface="B Nazanin" panose="00000400000000000000" pitchFamily="2" charset="-78"/>
                </a:endParaRPr>
              </a:p>
            </p:txBody>
          </p:sp>
          <p:sp>
            <p:nvSpPr>
              <p:cNvPr id="1043" name="Freeform: Shape 1042">
                <a:extLst>
                  <a:ext uri="{FF2B5EF4-FFF2-40B4-BE49-F238E27FC236}">
                    <a16:creationId xmlns:a16="http://schemas.microsoft.com/office/drawing/2014/main" id="{01C2F566-7468-D3A5-033C-9BA343145F7A}"/>
                  </a:ext>
                </a:extLst>
              </p:cNvPr>
              <p:cNvSpPr/>
              <p:nvPr/>
            </p:nvSpPr>
            <p:spPr>
              <a:xfrm>
                <a:off x="6303832" y="2004319"/>
                <a:ext cx="2084411" cy="1762606"/>
              </a:xfrm>
              <a:custGeom>
                <a:avLst/>
                <a:gdLst>
                  <a:gd name="connsiteX0" fmla="*/ 1042206 w 2084411"/>
                  <a:gd name="connsiteY0" fmla="*/ 0 h 1762606"/>
                  <a:gd name="connsiteX1" fmla="*/ 2084411 w 2084411"/>
                  <a:gd name="connsiteY1" fmla="*/ 1042205 h 1762606"/>
                  <a:gd name="connsiteX2" fmla="*/ 1846422 w 2084411"/>
                  <a:gd name="connsiteY2" fmla="*/ 1705145 h 1762606"/>
                  <a:gd name="connsiteX3" fmla="*/ 1794198 w 2084411"/>
                  <a:gd name="connsiteY3" fmla="*/ 1762606 h 1762606"/>
                  <a:gd name="connsiteX4" fmla="*/ 290214 w 2084411"/>
                  <a:gd name="connsiteY4" fmla="*/ 1762606 h 1762606"/>
                  <a:gd name="connsiteX5" fmla="*/ 237989 w 2084411"/>
                  <a:gd name="connsiteY5" fmla="*/ 1705145 h 1762606"/>
                  <a:gd name="connsiteX6" fmla="*/ 0 w 2084411"/>
                  <a:gd name="connsiteY6" fmla="*/ 1042205 h 1762606"/>
                  <a:gd name="connsiteX7" fmla="*/ 1042206 w 2084411"/>
                  <a:gd name="connsiteY7" fmla="*/ 0 h 176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4411" h="1762606">
                    <a:moveTo>
                      <a:pt x="1042206" y="0"/>
                    </a:moveTo>
                    <a:cubicBezTo>
                      <a:pt x="1617800" y="0"/>
                      <a:pt x="2084411" y="466611"/>
                      <a:pt x="2084411" y="1042205"/>
                    </a:cubicBezTo>
                    <a:cubicBezTo>
                      <a:pt x="2084411" y="1294028"/>
                      <a:pt x="1995099" y="1524991"/>
                      <a:pt x="1846422" y="1705145"/>
                    </a:cubicBezTo>
                    <a:lnTo>
                      <a:pt x="1794198" y="1762606"/>
                    </a:lnTo>
                    <a:lnTo>
                      <a:pt x="290214" y="1762606"/>
                    </a:lnTo>
                    <a:lnTo>
                      <a:pt x="237989" y="1705145"/>
                    </a:lnTo>
                    <a:cubicBezTo>
                      <a:pt x="89313" y="1524991"/>
                      <a:pt x="0" y="1294028"/>
                      <a:pt x="0" y="1042205"/>
                    </a:cubicBezTo>
                    <a:cubicBezTo>
                      <a:pt x="0" y="466611"/>
                      <a:pt x="466612" y="0"/>
                      <a:pt x="1042206" y="0"/>
                    </a:cubicBezTo>
                    <a:close/>
                  </a:path>
                </a:pathLst>
              </a:custGeom>
              <a:solidFill>
                <a:schemeClr val="bg1"/>
              </a:solidFill>
              <a:ln w="4343" cap="flat">
                <a:noFill/>
                <a:prstDash val="solid"/>
                <a:miter/>
              </a:ln>
              <a:effectLst>
                <a:innerShdw blurRad="127000">
                  <a:prstClr val="black">
                    <a:alpha val="15000"/>
                  </a:prstClr>
                </a:innerShdw>
              </a:effectLst>
            </p:spPr>
            <p:txBody>
              <a:bodyPr rtlCol="0" anchor="ctr"/>
              <a:lstStyle/>
              <a:p>
                <a:pPr algn="r" rtl="1"/>
                <a:endParaRPr lang="en-IN">
                  <a:cs typeface="B Nazanin" panose="00000400000000000000" pitchFamily="2" charset="-78"/>
                </a:endParaRPr>
              </a:p>
            </p:txBody>
          </p:sp>
          <p:sp>
            <p:nvSpPr>
              <p:cNvPr id="1042" name="Freeform: Shape 1041">
                <a:extLst>
                  <a:ext uri="{FF2B5EF4-FFF2-40B4-BE49-F238E27FC236}">
                    <a16:creationId xmlns:a16="http://schemas.microsoft.com/office/drawing/2014/main" id="{0421A414-4C75-04B4-7744-235C5E2EED37}"/>
                  </a:ext>
                </a:extLst>
              </p:cNvPr>
              <p:cNvSpPr/>
              <p:nvPr/>
            </p:nvSpPr>
            <p:spPr>
              <a:xfrm>
                <a:off x="8874578" y="2004319"/>
                <a:ext cx="2084410" cy="1762606"/>
              </a:xfrm>
              <a:custGeom>
                <a:avLst/>
                <a:gdLst>
                  <a:gd name="connsiteX0" fmla="*/ 1042205 w 2084410"/>
                  <a:gd name="connsiteY0" fmla="*/ 0 h 1762606"/>
                  <a:gd name="connsiteX1" fmla="*/ 2084410 w 2084410"/>
                  <a:gd name="connsiteY1" fmla="*/ 1042205 h 1762606"/>
                  <a:gd name="connsiteX2" fmla="*/ 1846421 w 2084410"/>
                  <a:gd name="connsiteY2" fmla="*/ 1705145 h 1762606"/>
                  <a:gd name="connsiteX3" fmla="*/ 1794197 w 2084410"/>
                  <a:gd name="connsiteY3" fmla="*/ 1762606 h 1762606"/>
                  <a:gd name="connsiteX4" fmla="*/ 290213 w 2084410"/>
                  <a:gd name="connsiteY4" fmla="*/ 1762606 h 1762606"/>
                  <a:gd name="connsiteX5" fmla="*/ 237989 w 2084410"/>
                  <a:gd name="connsiteY5" fmla="*/ 1705145 h 1762606"/>
                  <a:gd name="connsiteX6" fmla="*/ 0 w 2084410"/>
                  <a:gd name="connsiteY6" fmla="*/ 1042205 h 1762606"/>
                  <a:gd name="connsiteX7" fmla="*/ 1042205 w 2084410"/>
                  <a:gd name="connsiteY7" fmla="*/ 0 h 1762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4410" h="1762606">
                    <a:moveTo>
                      <a:pt x="1042205" y="0"/>
                    </a:moveTo>
                    <a:cubicBezTo>
                      <a:pt x="1617799" y="0"/>
                      <a:pt x="2084410" y="466611"/>
                      <a:pt x="2084410" y="1042205"/>
                    </a:cubicBezTo>
                    <a:cubicBezTo>
                      <a:pt x="2084410" y="1294028"/>
                      <a:pt x="1995098" y="1524991"/>
                      <a:pt x="1846421" y="1705145"/>
                    </a:cubicBezTo>
                    <a:lnTo>
                      <a:pt x="1794197" y="1762606"/>
                    </a:lnTo>
                    <a:lnTo>
                      <a:pt x="290213" y="1762606"/>
                    </a:lnTo>
                    <a:lnTo>
                      <a:pt x="237989" y="1705145"/>
                    </a:lnTo>
                    <a:cubicBezTo>
                      <a:pt x="89312" y="1524991"/>
                      <a:pt x="0" y="1294028"/>
                      <a:pt x="0" y="1042205"/>
                    </a:cubicBezTo>
                    <a:cubicBezTo>
                      <a:pt x="0" y="466611"/>
                      <a:pt x="466611" y="0"/>
                      <a:pt x="1042205" y="0"/>
                    </a:cubicBezTo>
                    <a:close/>
                  </a:path>
                </a:pathLst>
              </a:custGeom>
              <a:solidFill>
                <a:schemeClr val="bg1"/>
              </a:solidFill>
              <a:ln w="4343" cap="flat">
                <a:noFill/>
                <a:prstDash val="solid"/>
                <a:miter/>
              </a:ln>
              <a:effectLst>
                <a:innerShdw blurRad="127000">
                  <a:prstClr val="black">
                    <a:alpha val="15000"/>
                  </a:prstClr>
                </a:innerShdw>
              </a:effectLst>
            </p:spPr>
            <p:txBody>
              <a:bodyPr rtlCol="0" anchor="ctr"/>
              <a:lstStyle/>
              <a:p>
                <a:pPr algn="r" rtl="1"/>
                <a:endParaRPr lang="en-IN">
                  <a:cs typeface="B Nazanin" panose="00000400000000000000" pitchFamily="2" charset="-78"/>
                </a:endParaRPr>
              </a:p>
            </p:txBody>
          </p:sp>
          <p:sp>
            <p:nvSpPr>
              <p:cNvPr id="1037" name="Freeform: Shape 1036">
                <a:extLst>
                  <a:ext uri="{FF2B5EF4-FFF2-40B4-BE49-F238E27FC236}">
                    <a16:creationId xmlns:a16="http://schemas.microsoft.com/office/drawing/2014/main" id="{C6E1312C-3E35-4A82-A6D5-03CA215234BE}"/>
                  </a:ext>
                </a:extLst>
              </p:cNvPr>
              <p:cNvSpPr/>
              <p:nvPr/>
            </p:nvSpPr>
            <p:spPr>
              <a:xfrm>
                <a:off x="980441" y="1822373"/>
                <a:ext cx="2448303" cy="1944552"/>
              </a:xfrm>
              <a:custGeom>
                <a:avLst/>
                <a:gdLst>
                  <a:gd name="connsiteX0" fmla="*/ 1224151 w 2448303"/>
                  <a:gd name="connsiteY0" fmla="*/ 0 h 1944552"/>
                  <a:gd name="connsiteX1" fmla="*/ 2448303 w 2448303"/>
                  <a:gd name="connsiteY1" fmla="*/ 1224152 h 1944552"/>
                  <a:gd name="connsiteX2" fmla="*/ 2239237 w 2448303"/>
                  <a:gd name="connsiteY2" fmla="*/ 1908586 h 1944552"/>
                  <a:gd name="connsiteX3" fmla="*/ 2212342 w 2448303"/>
                  <a:gd name="connsiteY3" fmla="*/ 1944552 h 1944552"/>
                  <a:gd name="connsiteX4" fmla="*/ 1976144 w 2448303"/>
                  <a:gd name="connsiteY4" fmla="*/ 1944552 h 1944552"/>
                  <a:gd name="connsiteX5" fmla="*/ 2028368 w 2448303"/>
                  <a:gd name="connsiteY5" fmla="*/ 1887091 h 1944552"/>
                  <a:gd name="connsiteX6" fmla="*/ 2266357 w 2448303"/>
                  <a:gd name="connsiteY6" fmla="*/ 1224151 h 1944552"/>
                  <a:gd name="connsiteX7" fmla="*/ 1224151 w 2448303"/>
                  <a:gd name="connsiteY7" fmla="*/ 181946 h 1944552"/>
                  <a:gd name="connsiteX8" fmla="*/ 181946 w 2448303"/>
                  <a:gd name="connsiteY8" fmla="*/ 1224151 h 1944552"/>
                  <a:gd name="connsiteX9" fmla="*/ 419935 w 2448303"/>
                  <a:gd name="connsiteY9" fmla="*/ 1887091 h 1944552"/>
                  <a:gd name="connsiteX10" fmla="*/ 472159 w 2448303"/>
                  <a:gd name="connsiteY10" fmla="*/ 1944552 h 1944552"/>
                  <a:gd name="connsiteX11" fmla="*/ 235961 w 2448303"/>
                  <a:gd name="connsiteY11" fmla="*/ 1944552 h 1944552"/>
                  <a:gd name="connsiteX12" fmla="*/ 209066 w 2448303"/>
                  <a:gd name="connsiteY12" fmla="*/ 1908586 h 1944552"/>
                  <a:gd name="connsiteX13" fmla="*/ 0 w 2448303"/>
                  <a:gd name="connsiteY13" fmla="*/ 1224152 h 1944552"/>
                  <a:gd name="connsiteX14" fmla="*/ 1224151 w 2448303"/>
                  <a:gd name="connsiteY14" fmla="*/ 0 h 194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8303" h="1944552">
                    <a:moveTo>
                      <a:pt x="1224151" y="0"/>
                    </a:moveTo>
                    <a:cubicBezTo>
                      <a:pt x="1900232" y="0"/>
                      <a:pt x="2448303" y="548071"/>
                      <a:pt x="2448303" y="1224152"/>
                    </a:cubicBezTo>
                    <a:cubicBezTo>
                      <a:pt x="2448303" y="1477682"/>
                      <a:pt x="2371231" y="1713211"/>
                      <a:pt x="2239237" y="1908586"/>
                    </a:cubicBezTo>
                    <a:lnTo>
                      <a:pt x="2212342" y="1944552"/>
                    </a:lnTo>
                    <a:lnTo>
                      <a:pt x="1976144" y="1944552"/>
                    </a:lnTo>
                    <a:lnTo>
                      <a:pt x="2028368" y="1887091"/>
                    </a:lnTo>
                    <a:cubicBezTo>
                      <a:pt x="2177045" y="1706937"/>
                      <a:pt x="2266357" y="1475974"/>
                      <a:pt x="2266357" y="1224151"/>
                    </a:cubicBezTo>
                    <a:cubicBezTo>
                      <a:pt x="2266357" y="648557"/>
                      <a:pt x="1799746" y="181946"/>
                      <a:pt x="1224151" y="181946"/>
                    </a:cubicBezTo>
                    <a:cubicBezTo>
                      <a:pt x="648557" y="181946"/>
                      <a:pt x="181946" y="648557"/>
                      <a:pt x="181946" y="1224151"/>
                    </a:cubicBezTo>
                    <a:cubicBezTo>
                      <a:pt x="181946" y="1475974"/>
                      <a:pt x="271258" y="1706937"/>
                      <a:pt x="419935" y="1887091"/>
                    </a:cubicBezTo>
                    <a:lnTo>
                      <a:pt x="472159" y="1944552"/>
                    </a:lnTo>
                    <a:lnTo>
                      <a:pt x="235961" y="1944552"/>
                    </a:lnTo>
                    <a:lnTo>
                      <a:pt x="209066" y="1908586"/>
                    </a:lnTo>
                    <a:cubicBezTo>
                      <a:pt x="77073" y="1713211"/>
                      <a:pt x="0" y="1477682"/>
                      <a:pt x="0" y="1224152"/>
                    </a:cubicBezTo>
                    <a:cubicBezTo>
                      <a:pt x="0" y="548071"/>
                      <a:pt x="548071" y="0"/>
                      <a:pt x="1224151" y="0"/>
                    </a:cubicBezTo>
                    <a:close/>
                  </a:path>
                </a:pathLst>
              </a:custGeom>
              <a:solidFill>
                <a:schemeClr val="accent1"/>
              </a:solidFill>
              <a:ln w="4343" cap="flat">
                <a:noFill/>
                <a:prstDash val="solid"/>
                <a:miter/>
              </a:ln>
            </p:spPr>
            <p:txBody>
              <a:bodyPr rtlCol="0" anchor="ctr"/>
              <a:lstStyle/>
              <a:p>
                <a:pPr algn="r" rtl="1"/>
                <a:endParaRPr lang="en-IN">
                  <a:cs typeface="B Nazanin" panose="00000400000000000000" pitchFamily="2" charset="-78"/>
                </a:endParaRPr>
              </a:p>
            </p:txBody>
          </p:sp>
          <p:sp>
            <p:nvSpPr>
              <p:cNvPr id="1036" name="Freeform: Shape 1035">
                <a:extLst>
                  <a:ext uri="{FF2B5EF4-FFF2-40B4-BE49-F238E27FC236}">
                    <a16:creationId xmlns:a16="http://schemas.microsoft.com/office/drawing/2014/main" id="{5B1BA17F-5F70-8486-98C4-3DF3A1053C12}"/>
                  </a:ext>
                </a:extLst>
              </p:cNvPr>
              <p:cNvSpPr/>
              <p:nvPr/>
            </p:nvSpPr>
            <p:spPr>
              <a:xfrm>
                <a:off x="3551142" y="1822373"/>
                <a:ext cx="2448303" cy="1944552"/>
              </a:xfrm>
              <a:custGeom>
                <a:avLst/>
                <a:gdLst>
                  <a:gd name="connsiteX0" fmla="*/ 1224152 w 2448303"/>
                  <a:gd name="connsiteY0" fmla="*/ 0 h 1944552"/>
                  <a:gd name="connsiteX1" fmla="*/ 2448303 w 2448303"/>
                  <a:gd name="connsiteY1" fmla="*/ 1224152 h 1944552"/>
                  <a:gd name="connsiteX2" fmla="*/ 2239237 w 2448303"/>
                  <a:gd name="connsiteY2" fmla="*/ 1908586 h 1944552"/>
                  <a:gd name="connsiteX3" fmla="*/ 2212343 w 2448303"/>
                  <a:gd name="connsiteY3" fmla="*/ 1944552 h 1944552"/>
                  <a:gd name="connsiteX4" fmla="*/ 1976144 w 2448303"/>
                  <a:gd name="connsiteY4" fmla="*/ 1944552 h 1944552"/>
                  <a:gd name="connsiteX5" fmla="*/ 2028368 w 2448303"/>
                  <a:gd name="connsiteY5" fmla="*/ 1887091 h 1944552"/>
                  <a:gd name="connsiteX6" fmla="*/ 2266357 w 2448303"/>
                  <a:gd name="connsiteY6" fmla="*/ 1224151 h 1944552"/>
                  <a:gd name="connsiteX7" fmla="*/ 1224152 w 2448303"/>
                  <a:gd name="connsiteY7" fmla="*/ 181946 h 1944552"/>
                  <a:gd name="connsiteX8" fmla="*/ 181946 w 2448303"/>
                  <a:gd name="connsiteY8" fmla="*/ 1224151 h 1944552"/>
                  <a:gd name="connsiteX9" fmla="*/ 419935 w 2448303"/>
                  <a:gd name="connsiteY9" fmla="*/ 1887091 h 1944552"/>
                  <a:gd name="connsiteX10" fmla="*/ 472159 w 2448303"/>
                  <a:gd name="connsiteY10" fmla="*/ 1944552 h 1944552"/>
                  <a:gd name="connsiteX11" fmla="*/ 235961 w 2448303"/>
                  <a:gd name="connsiteY11" fmla="*/ 1944552 h 1944552"/>
                  <a:gd name="connsiteX12" fmla="*/ 209066 w 2448303"/>
                  <a:gd name="connsiteY12" fmla="*/ 1908586 h 1944552"/>
                  <a:gd name="connsiteX13" fmla="*/ 0 w 2448303"/>
                  <a:gd name="connsiteY13" fmla="*/ 1224152 h 1944552"/>
                  <a:gd name="connsiteX14" fmla="*/ 1224152 w 2448303"/>
                  <a:gd name="connsiteY14" fmla="*/ 0 h 194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8303" h="1944552">
                    <a:moveTo>
                      <a:pt x="1224152" y="0"/>
                    </a:moveTo>
                    <a:cubicBezTo>
                      <a:pt x="1900232" y="0"/>
                      <a:pt x="2448303" y="548071"/>
                      <a:pt x="2448303" y="1224152"/>
                    </a:cubicBezTo>
                    <a:cubicBezTo>
                      <a:pt x="2448303" y="1477682"/>
                      <a:pt x="2371231" y="1713211"/>
                      <a:pt x="2239237" y="1908586"/>
                    </a:cubicBezTo>
                    <a:lnTo>
                      <a:pt x="2212343" y="1944552"/>
                    </a:lnTo>
                    <a:lnTo>
                      <a:pt x="1976144" y="1944552"/>
                    </a:lnTo>
                    <a:lnTo>
                      <a:pt x="2028368" y="1887091"/>
                    </a:lnTo>
                    <a:cubicBezTo>
                      <a:pt x="2177045" y="1706937"/>
                      <a:pt x="2266357" y="1475974"/>
                      <a:pt x="2266357" y="1224151"/>
                    </a:cubicBezTo>
                    <a:cubicBezTo>
                      <a:pt x="2266357" y="648557"/>
                      <a:pt x="1799746" y="181946"/>
                      <a:pt x="1224152" y="181946"/>
                    </a:cubicBezTo>
                    <a:cubicBezTo>
                      <a:pt x="648557" y="181946"/>
                      <a:pt x="181946" y="648557"/>
                      <a:pt x="181946" y="1224151"/>
                    </a:cubicBezTo>
                    <a:cubicBezTo>
                      <a:pt x="181946" y="1475974"/>
                      <a:pt x="271258" y="1706937"/>
                      <a:pt x="419935" y="1887091"/>
                    </a:cubicBezTo>
                    <a:lnTo>
                      <a:pt x="472159" y="1944552"/>
                    </a:lnTo>
                    <a:lnTo>
                      <a:pt x="235961" y="1944552"/>
                    </a:lnTo>
                    <a:lnTo>
                      <a:pt x="209066" y="1908586"/>
                    </a:lnTo>
                    <a:cubicBezTo>
                      <a:pt x="77073" y="1713211"/>
                      <a:pt x="0" y="1477682"/>
                      <a:pt x="0" y="1224152"/>
                    </a:cubicBezTo>
                    <a:cubicBezTo>
                      <a:pt x="0" y="548071"/>
                      <a:pt x="548072" y="0"/>
                      <a:pt x="1224152" y="0"/>
                    </a:cubicBezTo>
                    <a:close/>
                  </a:path>
                </a:pathLst>
              </a:custGeom>
              <a:solidFill>
                <a:schemeClr val="accent3"/>
              </a:solidFill>
              <a:ln w="4343" cap="flat">
                <a:noFill/>
                <a:prstDash val="solid"/>
                <a:miter/>
              </a:ln>
            </p:spPr>
            <p:txBody>
              <a:bodyPr rtlCol="0" anchor="ctr"/>
              <a:lstStyle/>
              <a:p>
                <a:pPr algn="r" rtl="1"/>
                <a:endParaRPr lang="en-IN">
                  <a:cs typeface="B Nazanin" panose="00000400000000000000" pitchFamily="2" charset="-78"/>
                </a:endParaRPr>
              </a:p>
            </p:txBody>
          </p:sp>
          <p:sp>
            <p:nvSpPr>
              <p:cNvPr id="1035" name="Freeform: Shape 1034">
                <a:extLst>
                  <a:ext uri="{FF2B5EF4-FFF2-40B4-BE49-F238E27FC236}">
                    <a16:creationId xmlns:a16="http://schemas.microsoft.com/office/drawing/2014/main" id="{4288C5F8-7027-D70C-8E2F-8DE326925BBD}"/>
                  </a:ext>
                </a:extLst>
              </p:cNvPr>
              <p:cNvSpPr/>
              <p:nvPr/>
            </p:nvSpPr>
            <p:spPr>
              <a:xfrm>
                <a:off x="6121886" y="1822373"/>
                <a:ext cx="2448303" cy="1944552"/>
              </a:xfrm>
              <a:custGeom>
                <a:avLst/>
                <a:gdLst>
                  <a:gd name="connsiteX0" fmla="*/ 1224152 w 2448303"/>
                  <a:gd name="connsiteY0" fmla="*/ 0 h 1944552"/>
                  <a:gd name="connsiteX1" fmla="*/ 2448303 w 2448303"/>
                  <a:gd name="connsiteY1" fmla="*/ 1224152 h 1944552"/>
                  <a:gd name="connsiteX2" fmla="*/ 2239237 w 2448303"/>
                  <a:gd name="connsiteY2" fmla="*/ 1908586 h 1944552"/>
                  <a:gd name="connsiteX3" fmla="*/ 2212343 w 2448303"/>
                  <a:gd name="connsiteY3" fmla="*/ 1944552 h 1944552"/>
                  <a:gd name="connsiteX4" fmla="*/ 1976144 w 2448303"/>
                  <a:gd name="connsiteY4" fmla="*/ 1944552 h 1944552"/>
                  <a:gd name="connsiteX5" fmla="*/ 2028368 w 2448303"/>
                  <a:gd name="connsiteY5" fmla="*/ 1887091 h 1944552"/>
                  <a:gd name="connsiteX6" fmla="*/ 2266357 w 2448303"/>
                  <a:gd name="connsiteY6" fmla="*/ 1224151 h 1944552"/>
                  <a:gd name="connsiteX7" fmla="*/ 1224152 w 2448303"/>
                  <a:gd name="connsiteY7" fmla="*/ 181946 h 1944552"/>
                  <a:gd name="connsiteX8" fmla="*/ 181946 w 2448303"/>
                  <a:gd name="connsiteY8" fmla="*/ 1224151 h 1944552"/>
                  <a:gd name="connsiteX9" fmla="*/ 419935 w 2448303"/>
                  <a:gd name="connsiteY9" fmla="*/ 1887091 h 1944552"/>
                  <a:gd name="connsiteX10" fmla="*/ 472160 w 2448303"/>
                  <a:gd name="connsiteY10" fmla="*/ 1944552 h 1944552"/>
                  <a:gd name="connsiteX11" fmla="*/ 235961 w 2448303"/>
                  <a:gd name="connsiteY11" fmla="*/ 1944552 h 1944552"/>
                  <a:gd name="connsiteX12" fmla="*/ 209066 w 2448303"/>
                  <a:gd name="connsiteY12" fmla="*/ 1908586 h 1944552"/>
                  <a:gd name="connsiteX13" fmla="*/ 0 w 2448303"/>
                  <a:gd name="connsiteY13" fmla="*/ 1224152 h 1944552"/>
                  <a:gd name="connsiteX14" fmla="*/ 1224152 w 2448303"/>
                  <a:gd name="connsiteY14" fmla="*/ 0 h 194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8303" h="1944552">
                    <a:moveTo>
                      <a:pt x="1224152" y="0"/>
                    </a:moveTo>
                    <a:cubicBezTo>
                      <a:pt x="1900232" y="0"/>
                      <a:pt x="2448303" y="548071"/>
                      <a:pt x="2448303" y="1224152"/>
                    </a:cubicBezTo>
                    <a:cubicBezTo>
                      <a:pt x="2448303" y="1477682"/>
                      <a:pt x="2371231" y="1713211"/>
                      <a:pt x="2239237" y="1908586"/>
                    </a:cubicBezTo>
                    <a:lnTo>
                      <a:pt x="2212343" y="1944552"/>
                    </a:lnTo>
                    <a:lnTo>
                      <a:pt x="1976144" y="1944552"/>
                    </a:lnTo>
                    <a:lnTo>
                      <a:pt x="2028368" y="1887091"/>
                    </a:lnTo>
                    <a:cubicBezTo>
                      <a:pt x="2177045" y="1706937"/>
                      <a:pt x="2266357" y="1475974"/>
                      <a:pt x="2266357" y="1224151"/>
                    </a:cubicBezTo>
                    <a:cubicBezTo>
                      <a:pt x="2266357" y="648557"/>
                      <a:pt x="1799746" y="181946"/>
                      <a:pt x="1224152" y="181946"/>
                    </a:cubicBezTo>
                    <a:cubicBezTo>
                      <a:pt x="648558" y="181946"/>
                      <a:pt x="181946" y="648557"/>
                      <a:pt x="181946" y="1224151"/>
                    </a:cubicBezTo>
                    <a:cubicBezTo>
                      <a:pt x="181946" y="1475974"/>
                      <a:pt x="271259" y="1706937"/>
                      <a:pt x="419935" y="1887091"/>
                    </a:cubicBezTo>
                    <a:lnTo>
                      <a:pt x="472160" y="1944552"/>
                    </a:lnTo>
                    <a:lnTo>
                      <a:pt x="235961" y="1944552"/>
                    </a:lnTo>
                    <a:lnTo>
                      <a:pt x="209066" y="1908586"/>
                    </a:lnTo>
                    <a:cubicBezTo>
                      <a:pt x="77073" y="1713211"/>
                      <a:pt x="0" y="1477682"/>
                      <a:pt x="0" y="1224152"/>
                    </a:cubicBezTo>
                    <a:cubicBezTo>
                      <a:pt x="0" y="548071"/>
                      <a:pt x="548072" y="0"/>
                      <a:pt x="1224152" y="0"/>
                    </a:cubicBezTo>
                    <a:close/>
                  </a:path>
                </a:pathLst>
              </a:custGeom>
              <a:solidFill>
                <a:schemeClr val="accent5"/>
              </a:solidFill>
              <a:ln w="4343" cap="flat">
                <a:noFill/>
                <a:prstDash val="solid"/>
                <a:miter/>
              </a:ln>
            </p:spPr>
            <p:txBody>
              <a:bodyPr rtlCol="0" anchor="ctr"/>
              <a:lstStyle/>
              <a:p>
                <a:pPr algn="r" rtl="1"/>
                <a:endParaRPr lang="en-IN">
                  <a:cs typeface="B Nazanin" panose="00000400000000000000" pitchFamily="2" charset="-78"/>
                </a:endParaRPr>
              </a:p>
            </p:txBody>
          </p:sp>
          <p:sp>
            <p:nvSpPr>
              <p:cNvPr id="1033" name="Freeform: Shape 1032">
                <a:extLst>
                  <a:ext uri="{FF2B5EF4-FFF2-40B4-BE49-F238E27FC236}">
                    <a16:creationId xmlns:a16="http://schemas.microsoft.com/office/drawing/2014/main" id="{FE928E48-599A-56B1-0DDA-68C8DCC8A44B}"/>
                  </a:ext>
                </a:extLst>
              </p:cNvPr>
              <p:cNvSpPr/>
              <p:nvPr/>
            </p:nvSpPr>
            <p:spPr>
              <a:xfrm>
                <a:off x="8692631" y="1822373"/>
                <a:ext cx="2448303" cy="1944552"/>
              </a:xfrm>
              <a:custGeom>
                <a:avLst/>
                <a:gdLst>
                  <a:gd name="connsiteX0" fmla="*/ 1224151 w 2448303"/>
                  <a:gd name="connsiteY0" fmla="*/ 0 h 1944552"/>
                  <a:gd name="connsiteX1" fmla="*/ 2448303 w 2448303"/>
                  <a:gd name="connsiteY1" fmla="*/ 1224152 h 1944552"/>
                  <a:gd name="connsiteX2" fmla="*/ 2239237 w 2448303"/>
                  <a:gd name="connsiteY2" fmla="*/ 1908586 h 1944552"/>
                  <a:gd name="connsiteX3" fmla="*/ 2212342 w 2448303"/>
                  <a:gd name="connsiteY3" fmla="*/ 1944552 h 1944552"/>
                  <a:gd name="connsiteX4" fmla="*/ 1976144 w 2448303"/>
                  <a:gd name="connsiteY4" fmla="*/ 1944552 h 1944552"/>
                  <a:gd name="connsiteX5" fmla="*/ 2028368 w 2448303"/>
                  <a:gd name="connsiteY5" fmla="*/ 1887091 h 1944552"/>
                  <a:gd name="connsiteX6" fmla="*/ 2266357 w 2448303"/>
                  <a:gd name="connsiteY6" fmla="*/ 1224151 h 1944552"/>
                  <a:gd name="connsiteX7" fmla="*/ 1224152 w 2448303"/>
                  <a:gd name="connsiteY7" fmla="*/ 181946 h 1944552"/>
                  <a:gd name="connsiteX8" fmla="*/ 181947 w 2448303"/>
                  <a:gd name="connsiteY8" fmla="*/ 1224151 h 1944552"/>
                  <a:gd name="connsiteX9" fmla="*/ 419936 w 2448303"/>
                  <a:gd name="connsiteY9" fmla="*/ 1887091 h 1944552"/>
                  <a:gd name="connsiteX10" fmla="*/ 472160 w 2448303"/>
                  <a:gd name="connsiteY10" fmla="*/ 1944552 h 1944552"/>
                  <a:gd name="connsiteX11" fmla="*/ 235961 w 2448303"/>
                  <a:gd name="connsiteY11" fmla="*/ 1944552 h 1944552"/>
                  <a:gd name="connsiteX12" fmla="*/ 209066 w 2448303"/>
                  <a:gd name="connsiteY12" fmla="*/ 1908586 h 1944552"/>
                  <a:gd name="connsiteX13" fmla="*/ 0 w 2448303"/>
                  <a:gd name="connsiteY13" fmla="*/ 1224152 h 1944552"/>
                  <a:gd name="connsiteX14" fmla="*/ 1224151 w 2448303"/>
                  <a:gd name="connsiteY14" fmla="*/ 0 h 194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48303" h="1944552">
                    <a:moveTo>
                      <a:pt x="1224151" y="0"/>
                    </a:moveTo>
                    <a:cubicBezTo>
                      <a:pt x="1900232" y="0"/>
                      <a:pt x="2448303" y="548071"/>
                      <a:pt x="2448303" y="1224152"/>
                    </a:cubicBezTo>
                    <a:cubicBezTo>
                      <a:pt x="2448303" y="1477682"/>
                      <a:pt x="2371231" y="1713211"/>
                      <a:pt x="2239237" y="1908586"/>
                    </a:cubicBezTo>
                    <a:lnTo>
                      <a:pt x="2212342" y="1944552"/>
                    </a:lnTo>
                    <a:lnTo>
                      <a:pt x="1976144" y="1944552"/>
                    </a:lnTo>
                    <a:lnTo>
                      <a:pt x="2028368" y="1887091"/>
                    </a:lnTo>
                    <a:cubicBezTo>
                      <a:pt x="2177045" y="1706937"/>
                      <a:pt x="2266357" y="1475974"/>
                      <a:pt x="2266357" y="1224151"/>
                    </a:cubicBezTo>
                    <a:cubicBezTo>
                      <a:pt x="2266357" y="648557"/>
                      <a:pt x="1799746" y="181946"/>
                      <a:pt x="1224152" y="181946"/>
                    </a:cubicBezTo>
                    <a:cubicBezTo>
                      <a:pt x="648558" y="181946"/>
                      <a:pt x="181947" y="648557"/>
                      <a:pt x="181947" y="1224151"/>
                    </a:cubicBezTo>
                    <a:cubicBezTo>
                      <a:pt x="181947" y="1475974"/>
                      <a:pt x="271259" y="1706937"/>
                      <a:pt x="419936" y="1887091"/>
                    </a:cubicBezTo>
                    <a:lnTo>
                      <a:pt x="472160" y="1944552"/>
                    </a:lnTo>
                    <a:lnTo>
                      <a:pt x="235961" y="1944552"/>
                    </a:lnTo>
                    <a:lnTo>
                      <a:pt x="209066" y="1908586"/>
                    </a:lnTo>
                    <a:cubicBezTo>
                      <a:pt x="77072" y="1713211"/>
                      <a:pt x="0" y="1477682"/>
                      <a:pt x="0" y="1224152"/>
                    </a:cubicBezTo>
                    <a:cubicBezTo>
                      <a:pt x="0" y="548071"/>
                      <a:pt x="548071" y="0"/>
                      <a:pt x="1224151" y="0"/>
                    </a:cubicBezTo>
                    <a:close/>
                  </a:path>
                </a:pathLst>
              </a:custGeom>
              <a:solidFill>
                <a:schemeClr val="accent6">
                  <a:lumMod val="50000"/>
                </a:schemeClr>
              </a:solidFill>
              <a:ln w="4343" cap="flat">
                <a:noFill/>
                <a:prstDash val="solid"/>
                <a:miter/>
              </a:ln>
            </p:spPr>
            <p:txBody>
              <a:bodyPr rtlCol="0" anchor="ctr"/>
              <a:lstStyle/>
              <a:p>
                <a:pPr algn="r" rtl="1"/>
                <a:endParaRPr lang="en-IN">
                  <a:cs typeface="B Nazanin" panose="00000400000000000000" pitchFamily="2" charset="-78"/>
                </a:endParaRPr>
              </a:p>
            </p:txBody>
          </p:sp>
          <p:grpSp>
            <p:nvGrpSpPr>
              <p:cNvPr id="1076" name="Group 1075">
                <a:extLst>
                  <a:ext uri="{FF2B5EF4-FFF2-40B4-BE49-F238E27FC236}">
                    <a16:creationId xmlns:a16="http://schemas.microsoft.com/office/drawing/2014/main" id="{D03A3CC7-9B1D-E15B-2048-50087920356A}"/>
                  </a:ext>
                </a:extLst>
              </p:cNvPr>
              <p:cNvGrpSpPr/>
              <p:nvPr/>
            </p:nvGrpSpPr>
            <p:grpSpPr>
              <a:xfrm>
                <a:off x="2265793" y="4267622"/>
                <a:ext cx="7589747" cy="2012788"/>
                <a:chOff x="2265793" y="3988222"/>
                <a:chExt cx="7589747" cy="2012788"/>
              </a:xfrm>
            </p:grpSpPr>
            <p:sp>
              <p:nvSpPr>
                <p:cNvPr id="1069" name="Freeform: Shape 1068">
                  <a:extLst>
                    <a:ext uri="{FF2B5EF4-FFF2-40B4-BE49-F238E27FC236}">
                      <a16:creationId xmlns:a16="http://schemas.microsoft.com/office/drawing/2014/main" id="{63134850-E403-D723-DA53-BA9F089B5B49}"/>
                    </a:ext>
                  </a:extLst>
                </p:cNvPr>
                <p:cNvSpPr/>
                <p:nvPr/>
              </p:nvSpPr>
              <p:spPr>
                <a:xfrm>
                  <a:off x="2447396" y="3988222"/>
                  <a:ext cx="2084412" cy="1830664"/>
                </a:xfrm>
                <a:custGeom>
                  <a:avLst/>
                  <a:gdLst>
                    <a:gd name="connsiteX0" fmla="*/ 362243 w 2084412"/>
                    <a:gd name="connsiteY0" fmla="*/ 0 h 1830664"/>
                    <a:gd name="connsiteX1" fmla="*/ 1722170 w 2084412"/>
                    <a:gd name="connsiteY1" fmla="*/ 0 h 1830664"/>
                    <a:gd name="connsiteX2" fmla="*/ 1779157 w 2084412"/>
                    <a:gd name="connsiteY2" fmla="*/ 51508 h 1830664"/>
                    <a:gd name="connsiteX3" fmla="*/ 1779157 w 2084412"/>
                    <a:gd name="connsiteY3" fmla="*/ 1525410 h 1830664"/>
                    <a:gd name="connsiteX4" fmla="*/ 305256 w 2084412"/>
                    <a:gd name="connsiteY4" fmla="*/ 1525409 h 1830664"/>
                    <a:gd name="connsiteX5" fmla="*/ 305256 w 2084412"/>
                    <a:gd name="connsiteY5" fmla="*/ 51508 h 1830664"/>
                    <a:gd name="connsiteX6" fmla="*/ 362243 w 2084412"/>
                    <a:gd name="connsiteY6" fmla="*/ 0 h 18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4412" h="1830664">
                      <a:moveTo>
                        <a:pt x="362243" y="0"/>
                      </a:moveTo>
                      <a:lnTo>
                        <a:pt x="1722170" y="0"/>
                      </a:lnTo>
                      <a:lnTo>
                        <a:pt x="1779157" y="51508"/>
                      </a:lnTo>
                      <a:cubicBezTo>
                        <a:pt x="2186164" y="458515"/>
                        <a:pt x="2186164" y="1118402"/>
                        <a:pt x="1779157" y="1525410"/>
                      </a:cubicBezTo>
                      <a:cubicBezTo>
                        <a:pt x="1372151" y="1932416"/>
                        <a:pt x="712262" y="1932415"/>
                        <a:pt x="305256" y="1525409"/>
                      </a:cubicBezTo>
                      <a:cubicBezTo>
                        <a:pt x="-101751" y="1118402"/>
                        <a:pt x="-101751" y="458515"/>
                        <a:pt x="305256" y="51508"/>
                      </a:cubicBezTo>
                      <a:lnTo>
                        <a:pt x="362243" y="0"/>
                      </a:lnTo>
                      <a:close/>
                    </a:path>
                  </a:pathLst>
                </a:custGeom>
                <a:solidFill>
                  <a:schemeClr val="bg1"/>
                </a:solidFill>
                <a:ln>
                  <a:noFill/>
                </a:ln>
                <a:effectLst>
                  <a:innerShdw blurRad="127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IN">
                    <a:cs typeface="B Nazanin" panose="00000400000000000000" pitchFamily="2" charset="-78"/>
                  </a:endParaRPr>
                </a:p>
              </p:txBody>
            </p:sp>
            <p:sp>
              <p:nvSpPr>
                <p:cNvPr id="1068" name="Freeform: Shape 1067">
                  <a:extLst>
                    <a:ext uri="{FF2B5EF4-FFF2-40B4-BE49-F238E27FC236}">
                      <a16:creationId xmlns:a16="http://schemas.microsoft.com/office/drawing/2014/main" id="{5D3933CD-0F14-AFDB-DA8C-1591A9B77D6C}"/>
                    </a:ext>
                  </a:extLst>
                </p:cNvPr>
                <p:cNvSpPr/>
                <p:nvPr/>
              </p:nvSpPr>
              <p:spPr>
                <a:xfrm>
                  <a:off x="5018165" y="3988222"/>
                  <a:ext cx="2084411" cy="1830640"/>
                </a:xfrm>
                <a:custGeom>
                  <a:avLst/>
                  <a:gdLst>
                    <a:gd name="connsiteX0" fmla="*/ 362218 w 2084411"/>
                    <a:gd name="connsiteY0" fmla="*/ 0 h 1830640"/>
                    <a:gd name="connsiteX1" fmla="*/ 1722195 w 2084411"/>
                    <a:gd name="connsiteY1" fmla="*/ 0 h 1830640"/>
                    <a:gd name="connsiteX2" fmla="*/ 1779156 w 2084411"/>
                    <a:gd name="connsiteY2" fmla="*/ 51485 h 1830640"/>
                    <a:gd name="connsiteX3" fmla="*/ 1779157 w 2084411"/>
                    <a:gd name="connsiteY3" fmla="*/ 1525386 h 1830640"/>
                    <a:gd name="connsiteX4" fmla="*/ 305255 w 2084411"/>
                    <a:gd name="connsiteY4" fmla="*/ 1525386 h 1830640"/>
                    <a:gd name="connsiteX5" fmla="*/ 305256 w 2084411"/>
                    <a:gd name="connsiteY5" fmla="*/ 51485 h 1830640"/>
                    <a:gd name="connsiteX6" fmla="*/ 362218 w 2084411"/>
                    <a:gd name="connsiteY6" fmla="*/ 0 h 183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4411" h="1830640">
                      <a:moveTo>
                        <a:pt x="362218" y="0"/>
                      </a:moveTo>
                      <a:lnTo>
                        <a:pt x="1722195" y="0"/>
                      </a:lnTo>
                      <a:lnTo>
                        <a:pt x="1779156" y="51485"/>
                      </a:lnTo>
                      <a:cubicBezTo>
                        <a:pt x="2186163" y="458492"/>
                        <a:pt x="2186163" y="1118379"/>
                        <a:pt x="1779157" y="1525386"/>
                      </a:cubicBezTo>
                      <a:cubicBezTo>
                        <a:pt x="1372150" y="1932393"/>
                        <a:pt x="712261" y="1932392"/>
                        <a:pt x="305255" y="1525386"/>
                      </a:cubicBezTo>
                      <a:cubicBezTo>
                        <a:pt x="-101752" y="1118379"/>
                        <a:pt x="-101751" y="458491"/>
                        <a:pt x="305256" y="51485"/>
                      </a:cubicBezTo>
                      <a:lnTo>
                        <a:pt x="362218" y="0"/>
                      </a:lnTo>
                      <a:close/>
                    </a:path>
                  </a:pathLst>
                </a:custGeom>
                <a:solidFill>
                  <a:schemeClr val="bg1"/>
                </a:solidFill>
                <a:ln>
                  <a:noFill/>
                </a:ln>
                <a:effectLst>
                  <a:innerShdw blurRad="127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IN">
                    <a:cs typeface="B Nazanin" panose="00000400000000000000" pitchFamily="2" charset="-78"/>
                  </a:endParaRPr>
                </a:p>
              </p:txBody>
            </p:sp>
            <p:sp>
              <p:nvSpPr>
                <p:cNvPr id="1067" name="Freeform: Shape 1066">
                  <a:extLst>
                    <a:ext uri="{FF2B5EF4-FFF2-40B4-BE49-F238E27FC236}">
                      <a16:creationId xmlns:a16="http://schemas.microsoft.com/office/drawing/2014/main" id="{E9FC14CD-8D34-5EE5-C725-A4F6B629A56C}"/>
                    </a:ext>
                  </a:extLst>
                </p:cNvPr>
                <p:cNvSpPr/>
                <p:nvPr/>
              </p:nvSpPr>
              <p:spPr>
                <a:xfrm>
                  <a:off x="7588859" y="3988222"/>
                  <a:ext cx="2084411" cy="1830647"/>
                </a:xfrm>
                <a:custGeom>
                  <a:avLst/>
                  <a:gdLst>
                    <a:gd name="connsiteX0" fmla="*/ 362225 w 2084411"/>
                    <a:gd name="connsiteY0" fmla="*/ 0 h 1830647"/>
                    <a:gd name="connsiteX1" fmla="*/ 1722187 w 2084411"/>
                    <a:gd name="connsiteY1" fmla="*/ 0 h 1830647"/>
                    <a:gd name="connsiteX2" fmla="*/ 1779156 w 2084411"/>
                    <a:gd name="connsiteY2" fmla="*/ 51492 h 1830647"/>
                    <a:gd name="connsiteX3" fmla="*/ 1779157 w 2084411"/>
                    <a:gd name="connsiteY3" fmla="*/ 1525393 h 1830647"/>
                    <a:gd name="connsiteX4" fmla="*/ 305255 w 2084411"/>
                    <a:gd name="connsiteY4" fmla="*/ 1525393 h 1830647"/>
                    <a:gd name="connsiteX5" fmla="*/ 305256 w 2084411"/>
                    <a:gd name="connsiteY5" fmla="*/ 51492 h 1830647"/>
                    <a:gd name="connsiteX6" fmla="*/ 362225 w 2084411"/>
                    <a:gd name="connsiteY6" fmla="*/ 0 h 1830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4411" h="1830647">
                      <a:moveTo>
                        <a:pt x="362225" y="0"/>
                      </a:moveTo>
                      <a:lnTo>
                        <a:pt x="1722187" y="0"/>
                      </a:lnTo>
                      <a:lnTo>
                        <a:pt x="1779156" y="51492"/>
                      </a:lnTo>
                      <a:cubicBezTo>
                        <a:pt x="2186163" y="458499"/>
                        <a:pt x="2186163" y="1118386"/>
                        <a:pt x="1779157" y="1525393"/>
                      </a:cubicBezTo>
                      <a:cubicBezTo>
                        <a:pt x="1372149" y="1932400"/>
                        <a:pt x="712261" y="1932399"/>
                        <a:pt x="305255" y="1525393"/>
                      </a:cubicBezTo>
                      <a:cubicBezTo>
                        <a:pt x="-101752" y="1118386"/>
                        <a:pt x="-101751" y="458498"/>
                        <a:pt x="305256" y="51492"/>
                      </a:cubicBezTo>
                      <a:lnTo>
                        <a:pt x="362225" y="0"/>
                      </a:lnTo>
                      <a:close/>
                    </a:path>
                  </a:pathLst>
                </a:custGeom>
                <a:solidFill>
                  <a:schemeClr val="bg1"/>
                </a:solidFill>
                <a:ln>
                  <a:noFill/>
                </a:ln>
                <a:effectLst>
                  <a:innerShdw blurRad="1270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IN">
                    <a:cs typeface="B Nazanin" panose="00000400000000000000" pitchFamily="2" charset="-78"/>
                  </a:endParaRPr>
                </a:p>
              </p:txBody>
            </p:sp>
            <p:sp>
              <p:nvSpPr>
                <p:cNvPr id="1062" name="Freeform: Shape 1061">
                  <a:extLst>
                    <a:ext uri="{FF2B5EF4-FFF2-40B4-BE49-F238E27FC236}">
                      <a16:creationId xmlns:a16="http://schemas.microsoft.com/office/drawing/2014/main" id="{DBC67EA2-9CC5-D205-A091-696F13434ABD}"/>
                    </a:ext>
                  </a:extLst>
                </p:cNvPr>
                <p:cNvSpPr/>
                <p:nvPr/>
              </p:nvSpPr>
              <p:spPr>
                <a:xfrm>
                  <a:off x="2265793" y="3988222"/>
                  <a:ext cx="2448303" cy="2012788"/>
                </a:xfrm>
                <a:custGeom>
                  <a:avLst/>
                  <a:gdLst>
                    <a:gd name="connsiteX0" fmla="*/ 288591 w 2448303"/>
                    <a:gd name="connsiteY0" fmla="*/ 0 h 2012788"/>
                    <a:gd name="connsiteX1" fmla="*/ 543847 w 2448303"/>
                    <a:gd name="connsiteY1" fmla="*/ 0 h 2012788"/>
                    <a:gd name="connsiteX2" fmla="*/ 486860 w 2448303"/>
                    <a:gd name="connsiteY2" fmla="*/ 51508 h 2012788"/>
                    <a:gd name="connsiteX3" fmla="*/ 486860 w 2448303"/>
                    <a:gd name="connsiteY3" fmla="*/ 1525409 h 2012788"/>
                    <a:gd name="connsiteX4" fmla="*/ 1960761 w 2448303"/>
                    <a:gd name="connsiteY4" fmla="*/ 1525410 h 2012788"/>
                    <a:gd name="connsiteX5" fmla="*/ 1960761 w 2448303"/>
                    <a:gd name="connsiteY5" fmla="*/ 51508 h 2012788"/>
                    <a:gd name="connsiteX6" fmla="*/ 1903774 w 2448303"/>
                    <a:gd name="connsiteY6" fmla="*/ 0 h 2012788"/>
                    <a:gd name="connsiteX7" fmla="*/ 2159712 w 2448303"/>
                    <a:gd name="connsiteY7" fmla="*/ 0 h 2012788"/>
                    <a:gd name="connsiteX8" fmla="*/ 2168766 w 2448303"/>
                    <a:gd name="connsiteY8" fmla="*/ 9962 h 2012788"/>
                    <a:gd name="connsiteX9" fmla="*/ 2448303 w 2448303"/>
                    <a:gd name="connsiteY9" fmla="*/ 788636 h 2012788"/>
                    <a:gd name="connsiteX10" fmla="*/ 1224151 w 2448303"/>
                    <a:gd name="connsiteY10" fmla="*/ 2012788 h 2012788"/>
                    <a:gd name="connsiteX11" fmla="*/ 0 w 2448303"/>
                    <a:gd name="connsiteY11" fmla="*/ 788636 h 2012788"/>
                    <a:gd name="connsiteX12" fmla="*/ 279537 w 2448303"/>
                    <a:gd name="connsiteY12" fmla="*/ 9962 h 2012788"/>
                    <a:gd name="connsiteX13" fmla="*/ 288591 w 2448303"/>
                    <a:gd name="connsiteY13" fmla="*/ 0 h 201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8303" h="2012788">
                      <a:moveTo>
                        <a:pt x="288591" y="0"/>
                      </a:moveTo>
                      <a:lnTo>
                        <a:pt x="543847" y="0"/>
                      </a:lnTo>
                      <a:lnTo>
                        <a:pt x="486860" y="51508"/>
                      </a:lnTo>
                      <a:cubicBezTo>
                        <a:pt x="79853" y="458515"/>
                        <a:pt x="79853" y="1118402"/>
                        <a:pt x="486860" y="1525409"/>
                      </a:cubicBezTo>
                      <a:cubicBezTo>
                        <a:pt x="893866" y="1932415"/>
                        <a:pt x="1553755" y="1932416"/>
                        <a:pt x="1960761" y="1525410"/>
                      </a:cubicBezTo>
                      <a:cubicBezTo>
                        <a:pt x="2367768" y="1118402"/>
                        <a:pt x="2367768" y="458515"/>
                        <a:pt x="1960761" y="51508"/>
                      </a:cubicBezTo>
                      <a:lnTo>
                        <a:pt x="1903774" y="0"/>
                      </a:lnTo>
                      <a:lnTo>
                        <a:pt x="2159712" y="0"/>
                      </a:lnTo>
                      <a:lnTo>
                        <a:pt x="2168766" y="9962"/>
                      </a:lnTo>
                      <a:cubicBezTo>
                        <a:pt x="2343399" y="221568"/>
                        <a:pt x="2448303" y="492851"/>
                        <a:pt x="2448303" y="788636"/>
                      </a:cubicBezTo>
                      <a:cubicBezTo>
                        <a:pt x="2448303" y="1464717"/>
                        <a:pt x="1900232" y="2012788"/>
                        <a:pt x="1224151" y="2012788"/>
                      </a:cubicBezTo>
                      <a:cubicBezTo>
                        <a:pt x="548071" y="2012788"/>
                        <a:pt x="0" y="1464717"/>
                        <a:pt x="0" y="788636"/>
                      </a:cubicBezTo>
                      <a:cubicBezTo>
                        <a:pt x="0" y="492851"/>
                        <a:pt x="104904" y="221568"/>
                        <a:pt x="279537" y="9962"/>
                      </a:cubicBezTo>
                      <a:lnTo>
                        <a:pt x="28859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IN">
                    <a:cs typeface="B Nazanin" panose="00000400000000000000" pitchFamily="2" charset="-78"/>
                  </a:endParaRPr>
                </a:p>
              </p:txBody>
            </p:sp>
            <p:sp>
              <p:nvSpPr>
                <p:cNvPr id="1061" name="Freeform: Shape 1060">
                  <a:extLst>
                    <a:ext uri="{FF2B5EF4-FFF2-40B4-BE49-F238E27FC236}">
                      <a16:creationId xmlns:a16="http://schemas.microsoft.com/office/drawing/2014/main" id="{B4B946C1-58A0-9619-3D08-D8CC3D9D4BF3}"/>
                    </a:ext>
                  </a:extLst>
                </p:cNvPr>
                <p:cNvSpPr/>
                <p:nvPr/>
              </p:nvSpPr>
              <p:spPr>
                <a:xfrm>
                  <a:off x="4836537" y="3988222"/>
                  <a:ext cx="2448303" cy="2012788"/>
                </a:xfrm>
                <a:custGeom>
                  <a:avLst/>
                  <a:gdLst>
                    <a:gd name="connsiteX0" fmla="*/ 288591 w 2448303"/>
                    <a:gd name="connsiteY0" fmla="*/ 0 h 2012788"/>
                    <a:gd name="connsiteX1" fmla="*/ 543846 w 2448303"/>
                    <a:gd name="connsiteY1" fmla="*/ 0 h 2012788"/>
                    <a:gd name="connsiteX2" fmla="*/ 486884 w 2448303"/>
                    <a:gd name="connsiteY2" fmla="*/ 51485 h 2012788"/>
                    <a:gd name="connsiteX3" fmla="*/ 486883 w 2448303"/>
                    <a:gd name="connsiteY3" fmla="*/ 1525386 h 2012788"/>
                    <a:gd name="connsiteX4" fmla="*/ 1960785 w 2448303"/>
                    <a:gd name="connsiteY4" fmla="*/ 1525386 h 2012788"/>
                    <a:gd name="connsiteX5" fmla="*/ 1960784 w 2448303"/>
                    <a:gd name="connsiteY5" fmla="*/ 51485 h 2012788"/>
                    <a:gd name="connsiteX6" fmla="*/ 1903823 w 2448303"/>
                    <a:gd name="connsiteY6" fmla="*/ 0 h 2012788"/>
                    <a:gd name="connsiteX7" fmla="*/ 2159712 w 2448303"/>
                    <a:gd name="connsiteY7" fmla="*/ 0 h 2012788"/>
                    <a:gd name="connsiteX8" fmla="*/ 2168766 w 2448303"/>
                    <a:gd name="connsiteY8" fmla="*/ 9962 h 2012788"/>
                    <a:gd name="connsiteX9" fmla="*/ 2448303 w 2448303"/>
                    <a:gd name="connsiteY9" fmla="*/ 788636 h 2012788"/>
                    <a:gd name="connsiteX10" fmla="*/ 1224152 w 2448303"/>
                    <a:gd name="connsiteY10" fmla="*/ 2012788 h 2012788"/>
                    <a:gd name="connsiteX11" fmla="*/ 0 w 2448303"/>
                    <a:gd name="connsiteY11" fmla="*/ 788636 h 2012788"/>
                    <a:gd name="connsiteX12" fmla="*/ 279537 w 2448303"/>
                    <a:gd name="connsiteY12" fmla="*/ 9962 h 2012788"/>
                    <a:gd name="connsiteX13" fmla="*/ 288591 w 2448303"/>
                    <a:gd name="connsiteY13" fmla="*/ 0 h 201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8303" h="2012788">
                      <a:moveTo>
                        <a:pt x="288591" y="0"/>
                      </a:moveTo>
                      <a:lnTo>
                        <a:pt x="543846" y="0"/>
                      </a:lnTo>
                      <a:lnTo>
                        <a:pt x="486884" y="51485"/>
                      </a:lnTo>
                      <a:cubicBezTo>
                        <a:pt x="79877" y="458491"/>
                        <a:pt x="79876" y="1118379"/>
                        <a:pt x="486883" y="1525386"/>
                      </a:cubicBezTo>
                      <a:cubicBezTo>
                        <a:pt x="893889" y="1932392"/>
                        <a:pt x="1553778" y="1932393"/>
                        <a:pt x="1960785" y="1525386"/>
                      </a:cubicBezTo>
                      <a:cubicBezTo>
                        <a:pt x="2367791" y="1118379"/>
                        <a:pt x="2367791" y="458492"/>
                        <a:pt x="1960784" y="51485"/>
                      </a:cubicBezTo>
                      <a:lnTo>
                        <a:pt x="1903823" y="0"/>
                      </a:lnTo>
                      <a:lnTo>
                        <a:pt x="2159712" y="0"/>
                      </a:lnTo>
                      <a:lnTo>
                        <a:pt x="2168766" y="9962"/>
                      </a:lnTo>
                      <a:cubicBezTo>
                        <a:pt x="2343399" y="221568"/>
                        <a:pt x="2448303" y="492851"/>
                        <a:pt x="2448303" y="788636"/>
                      </a:cubicBezTo>
                      <a:cubicBezTo>
                        <a:pt x="2448303" y="1464717"/>
                        <a:pt x="1900232" y="2012788"/>
                        <a:pt x="1224152" y="2012788"/>
                      </a:cubicBezTo>
                      <a:cubicBezTo>
                        <a:pt x="548072" y="2012788"/>
                        <a:pt x="0" y="1464717"/>
                        <a:pt x="0" y="788636"/>
                      </a:cubicBezTo>
                      <a:cubicBezTo>
                        <a:pt x="0" y="492851"/>
                        <a:pt x="104905" y="221568"/>
                        <a:pt x="279537" y="9962"/>
                      </a:cubicBezTo>
                      <a:lnTo>
                        <a:pt x="288591"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IN">
                    <a:cs typeface="B Nazanin" panose="00000400000000000000" pitchFamily="2" charset="-78"/>
                  </a:endParaRPr>
                </a:p>
              </p:txBody>
            </p:sp>
            <p:sp>
              <p:nvSpPr>
                <p:cNvPr id="1060" name="Freeform: Shape 1059">
                  <a:extLst>
                    <a:ext uri="{FF2B5EF4-FFF2-40B4-BE49-F238E27FC236}">
                      <a16:creationId xmlns:a16="http://schemas.microsoft.com/office/drawing/2014/main" id="{4A1160DF-498B-428A-955B-92AD4B9E29D9}"/>
                    </a:ext>
                  </a:extLst>
                </p:cNvPr>
                <p:cNvSpPr/>
                <p:nvPr/>
              </p:nvSpPr>
              <p:spPr>
                <a:xfrm>
                  <a:off x="7407238" y="3988222"/>
                  <a:ext cx="2448302" cy="2012788"/>
                </a:xfrm>
                <a:custGeom>
                  <a:avLst/>
                  <a:gdLst>
                    <a:gd name="connsiteX0" fmla="*/ 288591 w 2448302"/>
                    <a:gd name="connsiteY0" fmla="*/ 0 h 2012788"/>
                    <a:gd name="connsiteX1" fmla="*/ 543845 w 2448302"/>
                    <a:gd name="connsiteY1" fmla="*/ 0 h 2012788"/>
                    <a:gd name="connsiteX2" fmla="*/ 486876 w 2448302"/>
                    <a:gd name="connsiteY2" fmla="*/ 51492 h 2012788"/>
                    <a:gd name="connsiteX3" fmla="*/ 486875 w 2448302"/>
                    <a:gd name="connsiteY3" fmla="*/ 1525393 h 2012788"/>
                    <a:gd name="connsiteX4" fmla="*/ 1960777 w 2448302"/>
                    <a:gd name="connsiteY4" fmla="*/ 1525393 h 2012788"/>
                    <a:gd name="connsiteX5" fmla="*/ 1960776 w 2448302"/>
                    <a:gd name="connsiteY5" fmla="*/ 51492 h 2012788"/>
                    <a:gd name="connsiteX6" fmla="*/ 1903807 w 2448302"/>
                    <a:gd name="connsiteY6" fmla="*/ 0 h 2012788"/>
                    <a:gd name="connsiteX7" fmla="*/ 2159711 w 2448302"/>
                    <a:gd name="connsiteY7" fmla="*/ 0 h 2012788"/>
                    <a:gd name="connsiteX8" fmla="*/ 2168765 w 2448302"/>
                    <a:gd name="connsiteY8" fmla="*/ 9962 h 2012788"/>
                    <a:gd name="connsiteX9" fmla="*/ 2448302 w 2448302"/>
                    <a:gd name="connsiteY9" fmla="*/ 788636 h 2012788"/>
                    <a:gd name="connsiteX10" fmla="*/ 1224151 w 2448302"/>
                    <a:gd name="connsiteY10" fmla="*/ 2012788 h 2012788"/>
                    <a:gd name="connsiteX11" fmla="*/ 0 w 2448302"/>
                    <a:gd name="connsiteY11" fmla="*/ 788636 h 2012788"/>
                    <a:gd name="connsiteX12" fmla="*/ 279537 w 2448302"/>
                    <a:gd name="connsiteY12" fmla="*/ 9962 h 2012788"/>
                    <a:gd name="connsiteX13" fmla="*/ 288591 w 2448302"/>
                    <a:gd name="connsiteY13" fmla="*/ 0 h 201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48302" h="2012788">
                      <a:moveTo>
                        <a:pt x="288591" y="0"/>
                      </a:moveTo>
                      <a:lnTo>
                        <a:pt x="543845" y="0"/>
                      </a:lnTo>
                      <a:lnTo>
                        <a:pt x="486876" y="51492"/>
                      </a:lnTo>
                      <a:cubicBezTo>
                        <a:pt x="79869" y="458498"/>
                        <a:pt x="79868" y="1118386"/>
                        <a:pt x="486875" y="1525393"/>
                      </a:cubicBezTo>
                      <a:cubicBezTo>
                        <a:pt x="893881" y="1932399"/>
                        <a:pt x="1553769" y="1932400"/>
                        <a:pt x="1960777" y="1525393"/>
                      </a:cubicBezTo>
                      <a:cubicBezTo>
                        <a:pt x="2367783" y="1118386"/>
                        <a:pt x="2367783" y="458499"/>
                        <a:pt x="1960776" y="51492"/>
                      </a:cubicBezTo>
                      <a:lnTo>
                        <a:pt x="1903807" y="0"/>
                      </a:lnTo>
                      <a:lnTo>
                        <a:pt x="2159711" y="0"/>
                      </a:lnTo>
                      <a:lnTo>
                        <a:pt x="2168765" y="9962"/>
                      </a:lnTo>
                      <a:cubicBezTo>
                        <a:pt x="2343398" y="221568"/>
                        <a:pt x="2448302" y="492851"/>
                        <a:pt x="2448302" y="788636"/>
                      </a:cubicBezTo>
                      <a:cubicBezTo>
                        <a:pt x="2448302" y="1464717"/>
                        <a:pt x="1900231" y="2012788"/>
                        <a:pt x="1224151" y="2012788"/>
                      </a:cubicBezTo>
                      <a:cubicBezTo>
                        <a:pt x="548071" y="2012788"/>
                        <a:pt x="0" y="1464717"/>
                        <a:pt x="0" y="788636"/>
                      </a:cubicBezTo>
                      <a:cubicBezTo>
                        <a:pt x="0" y="492851"/>
                        <a:pt x="104904" y="221568"/>
                        <a:pt x="279537" y="9962"/>
                      </a:cubicBezTo>
                      <a:lnTo>
                        <a:pt x="28859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en-IN">
                    <a:cs typeface="B Nazanin" panose="00000400000000000000" pitchFamily="2" charset="-78"/>
                  </a:endParaRPr>
                </a:p>
              </p:txBody>
            </p:sp>
          </p:grpSp>
        </p:grpSp>
        <p:sp>
          <p:nvSpPr>
            <p:cNvPr id="1082" name="TextBox 1081">
              <a:extLst>
                <a:ext uri="{FF2B5EF4-FFF2-40B4-BE49-F238E27FC236}">
                  <a16:creationId xmlns:a16="http://schemas.microsoft.com/office/drawing/2014/main" id="{3A5BA012-2829-D939-3164-94EA23ADCF83}"/>
                </a:ext>
              </a:extLst>
            </p:cNvPr>
            <p:cNvSpPr txBox="1"/>
            <p:nvPr/>
          </p:nvSpPr>
          <p:spPr>
            <a:xfrm>
              <a:off x="3931802" y="2287690"/>
              <a:ext cx="1686983" cy="523220"/>
            </a:xfrm>
            <a:prstGeom prst="rect">
              <a:avLst/>
            </a:prstGeom>
            <a:noFill/>
          </p:spPr>
          <p:txBody>
            <a:bodyPr wrap="square">
              <a:spAutoFit/>
            </a:bodyPr>
            <a:lstStyle/>
            <a:p>
              <a:pPr algn="ctr" rtl="1"/>
              <a:r>
                <a:rPr lang="fa-IR" sz="1400" b="1" dirty="0">
                  <a:solidFill>
                    <a:schemeClr val="tx1">
                      <a:lumMod val="85000"/>
                      <a:lumOff val="15000"/>
                    </a:schemeClr>
                  </a:solidFill>
                  <a:latin typeface="Lora" pitchFamily="2" charset="0"/>
                  <a:cs typeface="B Nazanin" panose="00000400000000000000" pitchFamily="2" charset="-78"/>
                </a:rPr>
                <a:t>وب سایت بهینه شده / تجارت الکترونیک</a:t>
              </a:r>
              <a:endParaRPr lang="en-IN" sz="1400" b="1" dirty="0">
                <a:solidFill>
                  <a:schemeClr val="tx1">
                    <a:lumMod val="85000"/>
                    <a:lumOff val="15000"/>
                  </a:schemeClr>
                </a:solidFill>
                <a:latin typeface="Lora" pitchFamily="2" charset="0"/>
                <a:cs typeface="B Nazanin" panose="00000400000000000000" pitchFamily="2" charset="-78"/>
              </a:endParaRPr>
            </a:p>
          </p:txBody>
        </p:sp>
        <p:sp>
          <p:nvSpPr>
            <p:cNvPr id="1084" name="TextBox 1083">
              <a:extLst>
                <a:ext uri="{FF2B5EF4-FFF2-40B4-BE49-F238E27FC236}">
                  <a16:creationId xmlns:a16="http://schemas.microsoft.com/office/drawing/2014/main" id="{D9F65D25-2CA9-D1CF-0A16-DEBE99BCA7F2}"/>
                </a:ext>
              </a:extLst>
            </p:cNvPr>
            <p:cNvSpPr txBox="1"/>
            <p:nvPr/>
          </p:nvSpPr>
          <p:spPr>
            <a:xfrm>
              <a:off x="2646111" y="4585022"/>
              <a:ext cx="1686983" cy="523220"/>
            </a:xfrm>
            <a:prstGeom prst="rect">
              <a:avLst/>
            </a:prstGeom>
            <a:noFill/>
          </p:spPr>
          <p:txBody>
            <a:bodyPr wrap="square">
              <a:spAutoFit/>
            </a:bodyPr>
            <a:lstStyle/>
            <a:p>
              <a:pPr algn="ctr" rtl="1"/>
              <a:r>
                <a:rPr lang="fa-IR" sz="1400" b="1" dirty="0">
                  <a:solidFill>
                    <a:schemeClr val="tx1">
                      <a:lumMod val="85000"/>
                      <a:lumOff val="15000"/>
                    </a:schemeClr>
                  </a:solidFill>
                  <a:latin typeface="Lora" pitchFamily="2" charset="0"/>
                  <a:cs typeface="B Nazanin" panose="00000400000000000000" pitchFamily="2" charset="-78"/>
                </a:rPr>
                <a:t>استراتژی محتوا (وبلاگ، ایمیل مارکتینگ)</a:t>
              </a:r>
              <a:endParaRPr lang="en-IN" sz="1400" b="1" dirty="0">
                <a:solidFill>
                  <a:schemeClr val="tx1">
                    <a:lumMod val="85000"/>
                    <a:lumOff val="15000"/>
                  </a:schemeClr>
                </a:solidFill>
                <a:latin typeface="Lora" pitchFamily="2" charset="0"/>
                <a:cs typeface="B Nazanin" panose="00000400000000000000" pitchFamily="2" charset="-78"/>
              </a:endParaRPr>
            </a:p>
          </p:txBody>
        </p:sp>
        <p:sp>
          <p:nvSpPr>
            <p:cNvPr id="1086" name="TextBox 1085">
              <a:extLst>
                <a:ext uri="{FF2B5EF4-FFF2-40B4-BE49-F238E27FC236}">
                  <a16:creationId xmlns:a16="http://schemas.microsoft.com/office/drawing/2014/main" id="{81F39306-4799-A67F-7D29-E8754D8792E4}"/>
                </a:ext>
              </a:extLst>
            </p:cNvPr>
            <p:cNvSpPr txBox="1"/>
            <p:nvPr/>
          </p:nvSpPr>
          <p:spPr>
            <a:xfrm>
              <a:off x="5216879" y="4692732"/>
              <a:ext cx="1686983" cy="523220"/>
            </a:xfrm>
            <a:prstGeom prst="rect">
              <a:avLst/>
            </a:prstGeom>
            <a:noFill/>
          </p:spPr>
          <p:txBody>
            <a:bodyPr wrap="square">
              <a:spAutoFit/>
            </a:bodyPr>
            <a:lstStyle/>
            <a:p>
              <a:pPr algn="ctr" rtl="1"/>
              <a:r>
                <a:rPr lang="fa-IR" sz="1400" b="1" dirty="0">
                  <a:solidFill>
                    <a:schemeClr val="tx1">
                      <a:lumMod val="85000"/>
                      <a:lumOff val="15000"/>
                    </a:schemeClr>
                  </a:solidFill>
                  <a:latin typeface="Lora" pitchFamily="2" charset="0"/>
                  <a:cs typeface="B Nazanin" panose="00000400000000000000" pitchFamily="2" charset="-78"/>
                </a:rPr>
                <a:t>تلفن همراه / متقابل مرورگر دوستانه</a:t>
              </a:r>
              <a:endParaRPr lang="en-IN" sz="1400" b="1" dirty="0">
                <a:solidFill>
                  <a:schemeClr val="tx1">
                    <a:lumMod val="85000"/>
                    <a:lumOff val="15000"/>
                  </a:schemeClr>
                </a:solidFill>
                <a:latin typeface="Lora" pitchFamily="2" charset="0"/>
                <a:cs typeface="B Nazanin" panose="00000400000000000000" pitchFamily="2" charset="-78"/>
              </a:endParaRPr>
            </a:p>
          </p:txBody>
        </p:sp>
        <p:sp>
          <p:nvSpPr>
            <p:cNvPr id="1088" name="TextBox 1087">
              <a:extLst>
                <a:ext uri="{FF2B5EF4-FFF2-40B4-BE49-F238E27FC236}">
                  <a16:creationId xmlns:a16="http://schemas.microsoft.com/office/drawing/2014/main" id="{D3957462-B62F-C29F-D10C-13FA5475648F}"/>
                </a:ext>
              </a:extLst>
            </p:cNvPr>
            <p:cNvSpPr txBox="1"/>
            <p:nvPr/>
          </p:nvSpPr>
          <p:spPr>
            <a:xfrm>
              <a:off x="1361101" y="2503134"/>
              <a:ext cx="1686983" cy="307777"/>
            </a:xfrm>
            <a:prstGeom prst="rect">
              <a:avLst/>
            </a:prstGeom>
            <a:noFill/>
          </p:spPr>
          <p:txBody>
            <a:bodyPr wrap="square">
              <a:spAutoFit/>
            </a:bodyPr>
            <a:lstStyle/>
            <a:p>
              <a:pPr algn="ctr" rtl="1"/>
              <a:r>
                <a:rPr lang="fa-IR" sz="1400" b="1" dirty="0">
                  <a:solidFill>
                    <a:schemeClr val="tx1">
                      <a:lumMod val="85000"/>
                      <a:lumOff val="15000"/>
                    </a:schemeClr>
                  </a:solidFill>
                  <a:latin typeface="Lora" pitchFamily="2" charset="0"/>
                  <a:cs typeface="B Nazanin" panose="00000400000000000000" pitchFamily="2" charset="-78"/>
                </a:rPr>
                <a:t>این</a:t>
              </a:r>
              <a:endParaRPr lang="en-IN" sz="1400" b="1" dirty="0">
                <a:solidFill>
                  <a:schemeClr val="tx1">
                    <a:lumMod val="85000"/>
                    <a:lumOff val="15000"/>
                  </a:schemeClr>
                </a:solidFill>
                <a:latin typeface="Lora" pitchFamily="2" charset="0"/>
                <a:cs typeface="B Nazanin" panose="00000400000000000000" pitchFamily="2" charset="-78"/>
              </a:endParaRPr>
            </a:p>
          </p:txBody>
        </p:sp>
        <p:sp>
          <p:nvSpPr>
            <p:cNvPr id="1092" name="TextBox 1091">
              <a:extLst>
                <a:ext uri="{FF2B5EF4-FFF2-40B4-BE49-F238E27FC236}">
                  <a16:creationId xmlns:a16="http://schemas.microsoft.com/office/drawing/2014/main" id="{F0E48F9F-9257-FFA2-B806-04693F39DE9A}"/>
                </a:ext>
              </a:extLst>
            </p:cNvPr>
            <p:cNvSpPr txBox="1"/>
            <p:nvPr/>
          </p:nvSpPr>
          <p:spPr>
            <a:xfrm>
              <a:off x="7787573" y="4800457"/>
              <a:ext cx="1686983" cy="307777"/>
            </a:xfrm>
            <a:prstGeom prst="rect">
              <a:avLst/>
            </a:prstGeom>
            <a:noFill/>
          </p:spPr>
          <p:txBody>
            <a:bodyPr wrap="square">
              <a:spAutoFit/>
            </a:bodyPr>
            <a:lstStyle/>
            <a:p>
              <a:pPr algn="ctr" rtl="1"/>
              <a:r>
                <a:rPr lang="en-IN" sz="1400" b="1" dirty="0">
                  <a:solidFill>
                    <a:schemeClr val="tx1">
                      <a:lumMod val="85000"/>
                      <a:lumOff val="15000"/>
                    </a:schemeClr>
                  </a:solidFill>
                  <a:latin typeface="Lora" pitchFamily="2" charset="0"/>
                  <a:cs typeface="B Nazanin" panose="00000400000000000000" pitchFamily="2" charset="-78"/>
                </a:rPr>
                <a:t>PPC</a:t>
              </a:r>
            </a:p>
          </p:txBody>
        </p:sp>
        <p:sp>
          <p:nvSpPr>
            <p:cNvPr id="1094" name="TextBox 1093">
              <a:extLst>
                <a:ext uri="{FF2B5EF4-FFF2-40B4-BE49-F238E27FC236}">
                  <a16:creationId xmlns:a16="http://schemas.microsoft.com/office/drawing/2014/main" id="{A5DD701C-39A4-D296-943F-B1697F022567}"/>
                </a:ext>
              </a:extLst>
            </p:cNvPr>
            <p:cNvSpPr txBox="1"/>
            <p:nvPr/>
          </p:nvSpPr>
          <p:spPr>
            <a:xfrm>
              <a:off x="6502546" y="2503134"/>
              <a:ext cx="1686983" cy="307777"/>
            </a:xfrm>
            <a:prstGeom prst="rect">
              <a:avLst/>
            </a:prstGeom>
            <a:noFill/>
          </p:spPr>
          <p:txBody>
            <a:bodyPr wrap="square">
              <a:spAutoFit/>
            </a:bodyPr>
            <a:lstStyle/>
            <a:p>
              <a:pPr algn="ctr" rtl="1"/>
              <a:r>
                <a:rPr lang="fa-IR" sz="1400" b="1" dirty="0">
                  <a:solidFill>
                    <a:schemeClr val="tx1">
                      <a:lumMod val="85000"/>
                      <a:lumOff val="15000"/>
                    </a:schemeClr>
                  </a:solidFill>
                  <a:latin typeface="Lora" pitchFamily="2" charset="0"/>
                  <a:cs typeface="B Nazanin" panose="00000400000000000000" pitchFamily="2" charset="-78"/>
                </a:rPr>
                <a:t>تجزیه و تحلیل</a:t>
              </a:r>
              <a:endParaRPr lang="en-IN" sz="1400" b="1" dirty="0">
                <a:solidFill>
                  <a:schemeClr val="tx1">
                    <a:lumMod val="85000"/>
                    <a:lumOff val="15000"/>
                  </a:schemeClr>
                </a:solidFill>
                <a:latin typeface="Lora" pitchFamily="2" charset="0"/>
                <a:cs typeface="B Nazanin" panose="00000400000000000000" pitchFamily="2" charset="-78"/>
              </a:endParaRPr>
            </a:p>
          </p:txBody>
        </p:sp>
        <p:sp>
          <p:nvSpPr>
            <p:cNvPr id="1096" name="TextBox 1095">
              <a:extLst>
                <a:ext uri="{FF2B5EF4-FFF2-40B4-BE49-F238E27FC236}">
                  <a16:creationId xmlns:a16="http://schemas.microsoft.com/office/drawing/2014/main" id="{25D90897-7454-A468-A26A-C54B6FC38877}"/>
                </a:ext>
              </a:extLst>
            </p:cNvPr>
            <p:cNvSpPr txBox="1"/>
            <p:nvPr/>
          </p:nvSpPr>
          <p:spPr>
            <a:xfrm>
              <a:off x="9073292" y="2503134"/>
              <a:ext cx="1686983" cy="307777"/>
            </a:xfrm>
            <a:prstGeom prst="rect">
              <a:avLst/>
            </a:prstGeom>
            <a:noFill/>
          </p:spPr>
          <p:txBody>
            <a:bodyPr wrap="square">
              <a:spAutoFit/>
            </a:bodyPr>
            <a:lstStyle/>
            <a:p>
              <a:pPr algn="ctr" rtl="1"/>
              <a:r>
                <a:rPr lang="fa-IR" sz="1400" b="1" dirty="0">
                  <a:solidFill>
                    <a:schemeClr val="tx1">
                      <a:lumMod val="85000"/>
                      <a:lumOff val="15000"/>
                    </a:schemeClr>
                  </a:solidFill>
                  <a:latin typeface="Lora" pitchFamily="2" charset="0"/>
                  <a:cs typeface="B Nazanin" panose="00000400000000000000" pitchFamily="2" charset="-78"/>
                </a:rPr>
                <a:t>رسانه های اجتماعی</a:t>
              </a:r>
              <a:endParaRPr lang="en-IN" sz="1400" b="1" dirty="0">
                <a:solidFill>
                  <a:schemeClr val="tx1">
                    <a:lumMod val="85000"/>
                    <a:lumOff val="15000"/>
                  </a:schemeClr>
                </a:solidFill>
                <a:latin typeface="Lora" pitchFamily="2" charset="0"/>
                <a:cs typeface="B Nazanin" panose="00000400000000000000" pitchFamily="2" charset="-78"/>
              </a:endParaRPr>
            </a:p>
          </p:txBody>
        </p:sp>
      </p:grpSp>
    </p:spTree>
    <p:extLst>
      <p:ext uri="{BB962C8B-B14F-4D97-AF65-F5344CB8AC3E}">
        <p14:creationId xmlns:p14="http://schemas.microsoft.com/office/powerpoint/2010/main" val="37237045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26600E6B-8F13-4767-AEFE-AFEFE54A940C}"/>
              </a:ext>
            </a:extLst>
          </p:cNvPr>
          <p:cNvSpPr>
            <a:spLocks noEditPoints="1"/>
          </p:cNvSpPr>
          <p:nvPr/>
        </p:nvSpPr>
        <p:spPr bwMode="auto">
          <a:xfrm>
            <a:off x="613675" y="1136970"/>
            <a:ext cx="4671617" cy="4368309"/>
          </a:xfrm>
          <a:custGeom>
            <a:avLst/>
            <a:gdLst>
              <a:gd name="T0" fmla="*/ 6084 w 7469"/>
              <a:gd name="T1" fmla="*/ 2569 h 6984"/>
              <a:gd name="T2" fmla="*/ 5927 w 7469"/>
              <a:gd name="T3" fmla="*/ 1943 h 6984"/>
              <a:gd name="T4" fmla="*/ 5599 w 7469"/>
              <a:gd name="T5" fmla="*/ 1902 h 6984"/>
              <a:gd name="T6" fmla="*/ 4829 w 7469"/>
              <a:gd name="T7" fmla="*/ 1673 h 6984"/>
              <a:gd name="T8" fmla="*/ 4438 w 7469"/>
              <a:gd name="T9" fmla="*/ 1871 h 6984"/>
              <a:gd name="T10" fmla="*/ 2379 w 7469"/>
              <a:gd name="T11" fmla="*/ 224 h 6984"/>
              <a:gd name="T12" fmla="*/ 889 w 7469"/>
              <a:gd name="T13" fmla="*/ 353 h 6984"/>
              <a:gd name="T14" fmla="*/ 2447 w 7469"/>
              <a:gd name="T15" fmla="*/ 571 h 6984"/>
              <a:gd name="T16" fmla="*/ 2618 w 7469"/>
              <a:gd name="T17" fmla="*/ 934 h 6984"/>
              <a:gd name="T18" fmla="*/ 792 w 7469"/>
              <a:gd name="T19" fmla="*/ 937 h 6984"/>
              <a:gd name="T20" fmla="*/ 1031 w 7469"/>
              <a:gd name="T21" fmla="*/ 1459 h 6984"/>
              <a:gd name="T22" fmla="*/ 2974 w 7469"/>
              <a:gd name="T23" fmla="*/ 2671 h 6984"/>
              <a:gd name="T24" fmla="*/ 3113 w 7469"/>
              <a:gd name="T25" fmla="*/ 5355 h 6984"/>
              <a:gd name="T26" fmla="*/ 3481 w 7469"/>
              <a:gd name="T27" fmla="*/ 5820 h 6984"/>
              <a:gd name="T28" fmla="*/ 3630 w 7469"/>
              <a:gd name="T29" fmla="*/ 5926 h 6984"/>
              <a:gd name="T30" fmla="*/ 4073 w 7469"/>
              <a:gd name="T31" fmla="*/ 4552 h 6984"/>
              <a:gd name="T32" fmla="*/ 4283 w 7469"/>
              <a:gd name="T33" fmla="*/ 3647 h 6984"/>
              <a:gd name="T34" fmla="*/ 5097 w 7469"/>
              <a:gd name="T35" fmla="*/ 3689 h 6984"/>
              <a:gd name="T36" fmla="*/ 5392 w 7469"/>
              <a:gd name="T37" fmla="*/ 3457 h 6984"/>
              <a:gd name="T38" fmla="*/ 6837 w 7469"/>
              <a:gd name="T39" fmla="*/ 2882 h 6984"/>
              <a:gd name="T40" fmla="*/ 4681 w 7469"/>
              <a:gd name="T41" fmla="*/ 3750 h 6984"/>
              <a:gd name="T42" fmla="*/ 5881 w 7469"/>
              <a:gd name="T43" fmla="*/ 2601 h 6984"/>
              <a:gd name="T44" fmla="*/ 4604 w 7469"/>
              <a:gd name="T45" fmla="*/ 1963 h 6984"/>
              <a:gd name="T46" fmla="*/ 2299 w 7469"/>
              <a:gd name="T47" fmla="*/ 1009 h 6984"/>
              <a:gd name="T48" fmla="*/ 3029 w 7469"/>
              <a:gd name="T49" fmla="*/ 1304 h 6984"/>
              <a:gd name="T50" fmla="*/ 4201 w 7469"/>
              <a:gd name="T51" fmla="*/ 1882 h 6984"/>
              <a:gd name="T52" fmla="*/ 4197 w 7469"/>
              <a:gd name="T53" fmla="*/ 2292 h 6984"/>
              <a:gd name="T54" fmla="*/ 3980 w 7469"/>
              <a:gd name="T55" fmla="*/ 2149 h 6984"/>
              <a:gd name="T56" fmla="*/ 1364 w 7469"/>
              <a:gd name="T57" fmla="*/ 1809 h 6984"/>
              <a:gd name="T58" fmla="*/ 1821 w 7469"/>
              <a:gd name="T59" fmla="*/ 1527 h 6984"/>
              <a:gd name="T60" fmla="*/ 2121 w 7469"/>
              <a:gd name="T61" fmla="*/ 2177 h 6984"/>
              <a:gd name="T62" fmla="*/ 2258 w 7469"/>
              <a:gd name="T63" fmla="*/ 2338 h 6984"/>
              <a:gd name="T64" fmla="*/ 3700 w 7469"/>
              <a:gd name="T65" fmla="*/ 2432 h 6984"/>
              <a:gd name="T66" fmla="*/ 3743 w 7469"/>
              <a:gd name="T67" fmla="*/ 3083 h 6984"/>
              <a:gd name="T68" fmla="*/ 3684 w 7469"/>
              <a:gd name="T69" fmla="*/ 2999 h 6984"/>
              <a:gd name="T70" fmla="*/ 4085 w 7469"/>
              <a:gd name="T71" fmla="*/ 2888 h 6984"/>
              <a:gd name="T72" fmla="*/ 2677 w 7469"/>
              <a:gd name="T73" fmla="*/ 3719 h 6984"/>
              <a:gd name="T74" fmla="*/ 2259 w 7469"/>
              <a:gd name="T75" fmla="*/ 3713 h 6984"/>
              <a:gd name="T76" fmla="*/ 2775 w 7469"/>
              <a:gd name="T77" fmla="*/ 4536 h 6984"/>
              <a:gd name="T78" fmla="*/ 2431 w 7469"/>
              <a:gd name="T79" fmla="*/ 4775 h 6984"/>
              <a:gd name="T80" fmla="*/ 1905 w 7469"/>
              <a:gd name="T81" fmla="*/ 4205 h 6984"/>
              <a:gd name="T82" fmla="*/ 2711 w 7469"/>
              <a:gd name="T83" fmla="*/ 4857 h 6984"/>
              <a:gd name="T84" fmla="*/ 2156 w 7469"/>
              <a:gd name="T85" fmla="*/ 5386 h 6984"/>
              <a:gd name="T86" fmla="*/ 2455 w 7469"/>
              <a:gd name="T87" fmla="*/ 6097 h 6984"/>
              <a:gd name="T88" fmla="*/ 2914 w 7469"/>
              <a:gd name="T89" fmla="*/ 4689 h 6984"/>
              <a:gd name="T90" fmla="*/ 3223 w 7469"/>
              <a:gd name="T91" fmla="*/ 6121 h 6984"/>
              <a:gd name="T92" fmla="*/ 3700 w 7469"/>
              <a:gd name="T93" fmla="*/ 5101 h 6984"/>
              <a:gd name="T94" fmla="*/ 3407 w 7469"/>
              <a:gd name="T95" fmla="*/ 3996 h 6984"/>
              <a:gd name="T96" fmla="*/ 3469 w 7469"/>
              <a:gd name="T97" fmla="*/ 3354 h 6984"/>
              <a:gd name="T98" fmla="*/ 2968 w 7469"/>
              <a:gd name="T99" fmla="*/ 2963 h 6984"/>
              <a:gd name="T100" fmla="*/ 3835 w 7469"/>
              <a:gd name="T101" fmla="*/ 3796 h 6984"/>
              <a:gd name="T102" fmla="*/ 3994 w 7469"/>
              <a:gd name="T103" fmla="*/ 3578 h 6984"/>
              <a:gd name="T104" fmla="*/ 4612 w 7469"/>
              <a:gd name="T105" fmla="*/ 2211 h 6984"/>
              <a:gd name="T106" fmla="*/ 4936 w 7469"/>
              <a:gd name="T107" fmla="*/ 2286 h 6984"/>
              <a:gd name="T108" fmla="*/ 5141 w 7469"/>
              <a:gd name="T109" fmla="*/ 3711 h 6984"/>
              <a:gd name="T110" fmla="*/ 5065 w 7469"/>
              <a:gd name="T111" fmla="*/ 3130 h 6984"/>
              <a:gd name="T112" fmla="*/ 5405 w 7469"/>
              <a:gd name="T113" fmla="*/ 2426 h 6984"/>
              <a:gd name="T114" fmla="*/ 5730 w 7469"/>
              <a:gd name="T115" fmla="*/ 3048 h 6984"/>
              <a:gd name="T116" fmla="*/ 5426 w 7469"/>
              <a:gd name="T117" fmla="*/ 2394 h 6984"/>
              <a:gd name="T118" fmla="*/ 5840 w 7469"/>
              <a:gd name="T119" fmla="*/ 3225 h 6984"/>
              <a:gd name="T120" fmla="*/ 5982 w 7469"/>
              <a:gd name="T121" fmla="*/ 3527 h 6984"/>
              <a:gd name="T122" fmla="*/ 6224 w 7469"/>
              <a:gd name="T123" fmla="*/ 2764 h 6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9" h="6984">
                <a:moveTo>
                  <a:pt x="7466" y="3446"/>
                </a:moveTo>
                <a:cubicBezTo>
                  <a:pt x="7449" y="3411"/>
                  <a:pt x="7436" y="3371"/>
                  <a:pt x="7411" y="3343"/>
                </a:cubicBezTo>
                <a:cubicBezTo>
                  <a:pt x="7308" y="3228"/>
                  <a:pt x="7202" y="3115"/>
                  <a:pt x="7095" y="3004"/>
                </a:cubicBezTo>
                <a:cubicBezTo>
                  <a:pt x="7019" y="2925"/>
                  <a:pt x="6939" y="2849"/>
                  <a:pt x="6861" y="2771"/>
                </a:cubicBezTo>
                <a:cubicBezTo>
                  <a:pt x="6810" y="2721"/>
                  <a:pt x="6746" y="2699"/>
                  <a:pt x="6678" y="2688"/>
                </a:cubicBezTo>
                <a:cubicBezTo>
                  <a:pt x="6592" y="2675"/>
                  <a:pt x="6507" y="2681"/>
                  <a:pt x="6423" y="2702"/>
                </a:cubicBezTo>
                <a:cubicBezTo>
                  <a:pt x="6395" y="2628"/>
                  <a:pt x="6386" y="2543"/>
                  <a:pt x="6296" y="2514"/>
                </a:cubicBezTo>
                <a:cubicBezTo>
                  <a:pt x="6388" y="2402"/>
                  <a:pt x="6479" y="2292"/>
                  <a:pt x="6565" y="2188"/>
                </a:cubicBezTo>
                <a:cubicBezTo>
                  <a:pt x="6579" y="2195"/>
                  <a:pt x="6593" y="2202"/>
                  <a:pt x="6606" y="2209"/>
                </a:cubicBezTo>
                <a:cubicBezTo>
                  <a:pt x="6616" y="2214"/>
                  <a:pt x="6627" y="2218"/>
                  <a:pt x="6635" y="2226"/>
                </a:cubicBezTo>
                <a:cubicBezTo>
                  <a:pt x="6661" y="2251"/>
                  <a:pt x="6685" y="2277"/>
                  <a:pt x="6710" y="2303"/>
                </a:cubicBezTo>
                <a:cubicBezTo>
                  <a:pt x="6757" y="2355"/>
                  <a:pt x="6801" y="2410"/>
                  <a:pt x="6852" y="2458"/>
                </a:cubicBezTo>
                <a:cubicBezTo>
                  <a:pt x="6905" y="2508"/>
                  <a:pt x="6968" y="2549"/>
                  <a:pt x="7020" y="2600"/>
                </a:cubicBezTo>
                <a:cubicBezTo>
                  <a:pt x="7090" y="2667"/>
                  <a:pt x="7152" y="2742"/>
                  <a:pt x="7221" y="2810"/>
                </a:cubicBezTo>
                <a:cubicBezTo>
                  <a:pt x="7243" y="2832"/>
                  <a:pt x="7276" y="2844"/>
                  <a:pt x="7306" y="2858"/>
                </a:cubicBezTo>
                <a:cubicBezTo>
                  <a:pt x="7312" y="2860"/>
                  <a:pt x="7326" y="2854"/>
                  <a:pt x="7331" y="2847"/>
                </a:cubicBezTo>
                <a:cubicBezTo>
                  <a:pt x="7341" y="2834"/>
                  <a:pt x="7322" y="2742"/>
                  <a:pt x="7309" y="2730"/>
                </a:cubicBezTo>
                <a:cubicBezTo>
                  <a:pt x="7257" y="2680"/>
                  <a:pt x="7205" y="2631"/>
                  <a:pt x="7154" y="2581"/>
                </a:cubicBezTo>
                <a:cubicBezTo>
                  <a:pt x="7046" y="2473"/>
                  <a:pt x="6939" y="2364"/>
                  <a:pt x="6829" y="2258"/>
                </a:cubicBezTo>
                <a:cubicBezTo>
                  <a:pt x="6783" y="2213"/>
                  <a:pt x="6735" y="2167"/>
                  <a:pt x="6661" y="2174"/>
                </a:cubicBezTo>
                <a:cubicBezTo>
                  <a:pt x="6651" y="2175"/>
                  <a:pt x="6640" y="2163"/>
                  <a:pt x="6629" y="2157"/>
                </a:cubicBezTo>
                <a:cubicBezTo>
                  <a:pt x="6598" y="2139"/>
                  <a:pt x="6570" y="2107"/>
                  <a:pt x="6530" y="2120"/>
                </a:cubicBezTo>
                <a:cubicBezTo>
                  <a:pt x="6439" y="2147"/>
                  <a:pt x="6358" y="2194"/>
                  <a:pt x="6296" y="2269"/>
                </a:cubicBezTo>
                <a:cubicBezTo>
                  <a:pt x="6256" y="2317"/>
                  <a:pt x="6214" y="2364"/>
                  <a:pt x="6172" y="2412"/>
                </a:cubicBezTo>
                <a:cubicBezTo>
                  <a:pt x="6169" y="2264"/>
                  <a:pt x="6171" y="2115"/>
                  <a:pt x="6135" y="1970"/>
                </a:cubicBezTo>
                <a:cubicBezTo>
                  <a:pt x="6139" y="2046"/>
                  <a:pt x="6150" y="2123"/>
                  <a:pt x="6151" y="2199"/>
                </a:cubicBezTo>
                <a:cubicBezTo>
                  <a:pt x="6152" y="2276"/>
                  <a:pt x="6143" y="2354"/>
                  <a:pt x="6139" y="2432"/>
                </a:cubicBezTo>
                <a:cubicBezTo>
                  <a:pt x="6136" y="2431"/>
                  <a:pt x="6132" y="2431"/>
                  <a:pt x="6129" y="2431"/>
                </a:cubicBezTo>
                <a:cubicBezTo>
                  <a:pt x="6129" y="2417"/>
                  <a:pt x="6130" y="2403"/>
                  <a:pt x="6128" y="2390"/>
                </a:cubicBezTo>
                <a:cubicBezTo>
                  <a:pt x="6127" y="2378"/>
                  <a:pt x="6123" y="2366"/>
                  <a:pt x="6121" y="2354"/>
                </a:cubicBezTo>
                <a:cubicBezTo>
                  <a:pt x="6122" y="2470"/>
                  <a:pt x="6116" y="2521"/>
                  <a:pt x="6084" y="2569"/>
                </a:cubicBezTo>
                <a:cubicBezTo>
                  <a:pt x="6076" y="2538"/>
                  <a:pt x="6068" y="2505"/>
                  <a:pt x="6070" y="2473"/>
                </a:cubicBezTo>
                <a:cubicBezTo>
                  <a:pt x="6075" y="2400"/>
                  <a:pt x="6089" y="2327"/>
                  <a:pt x="6091" y="2253"/>
                </a:cubicBezTo>
                <a:cubicBezTo>
                  <a:pt x="6093" y="2188"/>
                  <a:pt x="6089" y="2121"/>
                  <a:pt x="6079" y="2056"/>
                </a:cubicBezTo>
                <a:cubicBezTo>
                  <a:pt x="6070" y="2000"/>
                  <a:pt x="6049" y="1946"/>
                  <a:pt x="6033" y="1891"/>
                </a:cubicBezTo>
                <a:cubicBezTo>
                  <a:pt x="6095" y="2139"/>
                  <a:pt x="6071" y="2383"/>
                  <a:pt x="5997" y="2633"/>
                </a:cubicBezTo>
                <a:cubicBezTo>
                  <a:pt x="6045" y="2605"/>
                  <a:pt x="6040" y="2559"/>
                  <a:pt x="6060" y="2521"/>
                </a:cubicBezTo>
                <a:cubicBezTo>
                  <a:pt x="6066" y="2546"/>
                  <a:pt x="6074" y="2566"/>
                  <a:pt x="6074" y="2586"/>
                </a:cubicBezTo>
                <a:cubicBezTo>
                  <a:pt x="6074" y="2607"/>
                  <a:pt x="6067" y="2627"/>
                  <a:pt x="6063" y="2651"/>
                </a:cubicBezTo>
                <a:cubicBezTo>
                  <a:pt x="6073" y="2648"/>
                  <a:pt x="6081" y="2646"/>
                  <a:pt x="6087" y="2645"/>
                </a:cubicBezTo>
                <a:cubicBezTo>
                  <a:pt x="6110" y="2738"/>
                  <a:pt x="6097" y="2827"/>
                  <a:pt x="6058" y="2914"/>
                </a:cubicBezTo>
                <a:cubicBezTo>
                  <a:pt x="6061" y="2914"/>
                  <a:pt x="6065" y="2915"/>
                  <a:pt x="6068" y="2916"/>
                </a:cubicBezTo>
                <a:cubicBezTo>
                  <a:pt x="6076" y="2905"/>
                  <a:pt x="6083" y="2894"/>
                  <a:pt x="6091" y="2883"/>
                </a:cubicBezTo>
                <a:cubicBezTo>
                  <a:pt x="6092" y="2883"/>
                  <a:pt x="6093" y="2884"/>
                  <a:pt x="6094" y="2885"/>
                </a:cubicBezTo>
                <a:cubicBezTo>
                  <a:pt x="6077" y="2930"/>
                  <a:pt x="6059" y="2975"/>
                  <a:pt x="6042" y="3019"/>
                </a:cubicBezTo>
                <a:cubicBezTo>
                  <a:pt x="6016" y="2946"/>
                  <a:pt x="5997" y="2873"/>
                  <a:pt x="5981" y="2799"/>
                </a:cubicBezTo>
                <a:cubicBezTo>
                  <a:pt x="5969" y="2747"/>
                  <a:pt x="5968" y="2691"/>
                  <a:pt x="5951" y="2641"/>
                </a:cubicBezTo>
                <a:cubicBezTo>
                  <a:pt x="5924" y="2559"/>
                  <a:pt x="5914" y="2477"/>
                  <a:pt x="5919" y="2392"/>
                </a:cubicBezTo>
                <a:cubicBezTo>
                  <a:pt x="5926" y="2290"/>
                  <a:pt x="5935" y="2187"/>
                  <a:pt x="5941" y="2085"/>
                </a:cubicBezTo>
                <a:cubicBezTo>
                  <a:pt x="5943" y="2036"/>
                  <a:pt x="5941" y="1988"/>
                  <a:pt x="5941" y="1939"/>
                </a:cubicBezTo>
                <a:cubicBezTo>
                  <a:pt x="5945" y="1939"/>
                  <a:pt x="5949" y="1939"/>
                  <a:pt x="5953" y="1938"/>
                </a:cubicBezTo>
                <a:cubicBezTo>
                  <a:pt x="5959" y="1990"/>
                  <a:pt x="5969" y="2041"/>
                  <a:pt x="5973" y="2093"/>
                </a:cubicBezTo>
                <a:cubicBezTo>
                  <a:pt x="5983" y="2255"/>
                  <a:pt x="5981" y="2417"/>
                  <a:pt x="5950" y="2581"/>
                </a:cubicBezTo>
                <a:cubicBezTo>
                  <a:pt x="5981" y="2570"/>
                  <a:pt x="5989" y="2546"/>
                  <a:pt x="5992" y="2521"/>
                </a:cubicBezTo>
                <a:cubicBezTo>
                  <a:pt x="5995" y="2486"/>
                  <a:pt x="5991" y="2450"/>
                  <a:pt x="5997" y="2415"/>
                </a:cubicBezTo>
                <a:cubicBezTo>
                  <a:pt x="6014" y="2325"/>
                  <a:pt x="6010" y="2236"/>
                  <a:pt x="5997" y="2146"/>
                </a:cubicBezTo>
                <a:cubicBezTo>
                  <a:pt x="5987" y="2074"/>
                  <a:pt x="5980" y="2000"/>
                  <a:pt x="5967" y="1928"/>
                </a:cubicBezTo>
                <a:cubicBezTo>
                  <a:pt x="5961" y="1896"/>
                  <a:pt x="5945" y="1866"/>
                  <a:pt x="5933" y="1835"/>
                </a:cubicBezTo>
                <a:cubicBezTo>
                  <a:pt x="5930" y="1836"/>
                  <a:pt x="5926" y="1838"/>
                  <a:pt x="5923" y="1839"/>
                </a:cubicBezTo>
                <a:cubicBezTo>
                  <a:pt x="5932" y="1866"/>
                  <a:pt x="5940" y="1894"/>
                  <a:pt x="5949" y="1921"/>
                </a:cubicBezTo>
                <a:cubicBezTo>
                  <a:pt x="5946" y="1921"/>
                  <a:pt x="5942" y="1920"/>
                  <a:pt x="5939" y="1919"/>
                </a:cubicBezTo>
                <a:cubicBezTo>
                  <a:pt x="5935" y="1927"/>
                  <a:pt x="5928" y="1934"/>
                  <a:pt x="5927" y="1943"/>
                </a:cubicBezTo>
                <a:cubicBezTo>
                  <a:pt x="5920" y="2021"/>
                  <a:pt x="5915" y="2101"/>
                  <a:pt x="5909" y="2180"/>
                </a:cubicBezTo>
                <a:cubicBezTo>
                  <a:pt x="5899" y="2174"/>
                  <a:pt x="5894" y="2167"/>
                  <a:pt x="5893" y="2160"/>
                </a:cubicBezTo>
                <a:cubicBezTo>
                  <a:pt x="5878" y="2079"/>
                  <a:pt x="5864" y="1998"/>
                  <a:pt x="5848" y="1917"/>
                </a:cubicBezTo>
                <a:cubicBezTo>
                  <a:pt x="5846" y="1907"/>
                  <a:pt x="5835" y="1899"/>
                  <a:pt x="5828" y="1890"/>
                </a:cubicBezTo>
                <a:cubicBezTo>
                  <a:pt x="5825" y="1892"/>
                  <a:pt x="5822" y="1893"/>
                  <a:pt x="5820" y="1895"/>
                </a:cubicBezTo>
                <a:cubicBezTo>
                  <a:pt x="5820" y="1931"/>
                  <a:pt x="5820" y="1966"/>
                  <a:pt x="5820" y="2002"/>
                </a:cubicBezTo>
                <a:cubicBezTo>
                  <a:pt x="5809" y="1971"/>
                  <a:pt x="5804" y="1939"/>
                  <a:pt x="5795" y="1908"/>
                </a:cubicBezTo>
                <a:cubicBezTo>
                  <a:pt x="5786" y="1878"/>
                  <a:pt x="5774" y="1848"/>
                  <a:pt x="5764" y="1818"/>
                </a:cubicBezTo>
                <a:cubicBezTo>
                  <a:pt x="5784" y="1929"/>
                  <a:pt x="5814" y="2037"/>
                  <a:pt x="5800" y="2152"/>
                </a:cubicBezTo>
                <a:cubicBezTo>
                  <a:pt x="5770" y="2053"/>
                  <a:pt x="5741" y="1955"/>
                  <a:pt x="5711" y="1856"/>
                </a:cubicBezTo>
                <a:cubicBezTo>
                  <a:pt x="5705" y="1862"/>
                  <a:pt x="5703" y="1867"/>
                  <a:pt x="5704" y="1871"/>
                </a:cubicBezTo>
                <a:cubicBezTo>
                  <a:pt x="5722" y="1943"/>
                  <a:pt x="5742" y="2014"/>
                  <a:pt x="5759" y="2086"/>
                </a:cubicBezTo>
                <a:cubicBezTo>
                  <a:pt x="5769" y="2130"/>
                  <a:pt x="5782" y="2174"/>
                  <a:pt x="5782" y="2218"/>
                </a:cubicBezTo>
                <a:cubicBezTo>
                  <a:pt x="5781" y="2260"/>
                  <a:pt x="5764" y="2302"/>
                  <a:pt x="5755" y="2344"/>
                </a:cubicBezTo>
                <a:cubicBezTo>
                  <a:pt x="5750" y="2364"/>
                  <a:pt x="5756" y="2380"/>
                  <a:pt x="5777" y="2388"/>
                </a:cubicBezTo>
                <a:cubicBezTo>
                  <a:pt x="5799" y="2396"/>
                  <a:pt x="5809" y="2382"/>
                  <a:pt x="5813" y="2368"/>
                </a:cubicBezTo>
                <a:cubicBezTo>
                  <a:pt x="5819" y="2345"/>
                  <a:pt x="5823" y="2320"/>
                  <a:pt x="5822" y="2297"/>
                </a:cubicBezTo>
                <a:cubicBezTo>
                  <a:pt x="5822" y="2267"/>
                  <a:pt x="5817" y="2237"/>
                  <a:pt x="5813" y="2207"/>
                </a:cubicBezTo>
                <a:cubicBezTo>
                  <a:pt x="5817" y="2206"/>
                  <a:pt x="5821" y="2206"/>
                  <a:pt x="5825" y="2206"/>
                </a:cubicBezTo>
                <a:cubicBezTo>
                  <a:pt x="5830" y="2253"/>
                  <a:pt x="5841" y="2300"/>
                  <a:pt x="5837" y="2346"/>
                </a:cubicBezTo>
                <a:cubicBezTo>
                  <a:pt x="5832" y="2413"/>
                  <a:pt x="5816" y="2478"/>
                  <a:pt x="5805" y="2539"/>
                </a:cubicBezTo>
                <a:cubicBezTo>
                  <a:pt x="5788" y="2499"/>
                  <a:pt x="5774" y="2446"/>
                  <a:pt x="5746" y="2404"/>
                </a:cubicBezTo>
                <a:cubicBezTo>
                  <a:pt x="5716" y="2361"/>
                  <a:pt x="5715" y="2315"/>
                  <a:pt x="5713" y="2268"/>
                </a:cubicBezTo>
                <a:cubicBezTo>
                  <a:pt x="5708" y="2162"/>
                  <a:pt x="5706" y="2055"/>
                  <a:pt x="5702" y="1949"/>
                </a:cubicBezTo>
                <a:cubicBezTo>
                  <a:pt x="5700" y="1912"/>
                  <a:pt x="5694" y="1876"/>
                  <a:pt x="5689" y="1840"/>
                </a:cubicBezTo>
                <a:cubicBezTo>
                  <a:pt x="5686" y="1840"/>
                  <a:pt x="5683" y="1841"/>
                  <a:pt x="5679" y="1841"/>
                </a:cubicBezTo>
                <a:cubicBezTo>
                  <a:pt x="5683" y="1988"/>
                  <a:pt x="5700" y="2136"/>
                  <a:pt x="5673" y="2285"/>
                </a:cubicBezTo>
                <a:cubicBezTo>
                  <a:pt x="5654" y="2251"/>
                  <a:pt x="5633" y="2217"/>
                  <a:pt x="5629" y="2181"/>
                </a:cubicBezTo>
                <a:cubicBezTo>
                  <a:pt x="5620" y="2108"/>
                  <a:pt x="5621" y="2034"/>
                  <a:pt x="5617" y="1960"/>
                </a:cubicBezTo>
                <a:cubicBezTo>
                  <a:pt x="5616" y="1940"/>
                  <a:pt x="5613" y="1921"/>
                  <a:pt x="5611" y="1901"/>
                </a:cubicBezTo>
                <a:cubicBezTo>
                  <a:pt x="5607" y="1901"/>
                  <a:pt x="5603" y="1901"/>
                  <a:pt x="5599" y="1902"/>
                </a:cubicBezTo>
                <a:cubicBezTo>
                  <a:pt x="5599" y="1952"/>
                  <a:pt x="5599" y="2003"/>
                  <a:pt x="5599" y="2054"/>
                </a:cubicBezTo>
                <a:cubicBezTo>
                  <a:pt x="5597" y="2054"/>
                  <a:pt x="5595" y="2054"/>
                  <a:pt x="5593" y="2054"/>
                </a:cubicBezTo>
                <a:cubicBezTo>
                  <a:pt x="5569" y="2008"/>
                  <a:pt x="5546" y="1963"/>
                  <a:pt x="5523" y="1917"/>
                </a:cubicBezTo>
                <a:cubicBezTo>
                  <a:pt x="5519" y="1919"/>
                  <a:pt x="5515" y="1921"/>
                  <a:pt x="5511" y="1923"/>
                </a:cubicBezTo>
                <a:cubicBezTo>
                  <a:pt x="5536" y="1996"/>
                  <a:pt x="5561" y="2068"/>
                  <a:pt x="5586" y="2141"/>
                </a:cubicBezTo>
                <a:cubicBezTo>
                  <a:pt x="5583" y="2143"/>
                  <a:pt x="5579" y="2146"/>
                  <a:pt x="5575" y="2148"/>
                </a:cubicBezTo>
                <a:cubicBezTo>
                  <a:pt x="5567" y="2136"/>
                  <a:pt x="5556" y="2125"/>
                  <a:pt x="5553" y="2112"/>
                </a:cubicBezTo>
                <a:cubicBezTo>
                  <a:pt x="5535" y="2049"/>
                  <a:pt x="5519" y="1986"/>
                  <a:pt x="5502" y="1923"/>
                </a:cubicBezTo>
                <a:cubicBezTo>
                  <a:pt x="5500" y="1915"/>
                  <a:pt x="5490" y="1909"/>
                  <a:pt x="5484" y="1903"/>
                </a:cubicBezTo>
                <a:cubicBezTo>
                  <a:pt x="5481" y="1911"/>
                  <a:pt x="5474" y="1920"/>
                  <a:pt x="5475" y="1928"/>
                </a:cubicBezTo>
                <a:cubicBezTo>
                  <a:pt x="5477" y="1956"/>
                  <a:pt x="5482" y="1984"/>
                  <a:pt x="5485" y="2012"/>
                </a:cubicBezTo>
                <a:cubicBezTo>
                  <a:pt x="5483" y="2013"/>
                  <a:pt x="5482" y="2013"/>
                  <a:pt x="5480" y="2013"/>
                </a:cubicBezTo>
                <a:cubicBezTo>
                  <a:pt x="5464" y="1990"/>
                  <a:pt x="5448" y="1966"/>
                  <a:pt x="5432" y="1942"/>
                </a:cubicBezTo>
                <a:cubicBezTo>
                  <a:pt x="5428" y="1944"/>
                  <a:pt x="5425" y="1946"/>
                  <a:pt x="5421" y="1948"/>
                </a:cubicBezTo>
                <a:cubicBezTo>
                  <a:pt x="5446" y="2000"/>
                  <a:pt x="5471" y="2052"/>
                  <a:pt x="5494" y="2099"/>
                </a:cubicBezTo>
                <a:cubicBezTo>
                  <a:pt x="5451" y="2097"/>
                  <a:pt x="5406" y="2095"/>
                  <a:pt x="5362" y="2093"/>
                </a:cubicBezTo>
                <a:cubicBezTo>
                  <a:pt x="5338" y="2018"/>
                  <a:pt x="5313" y="1940"/>
                  <a:pt x="5287" y="1862"/>
                </a:cubicBezTo>
                <a:cubicBezTo>
                  <a:pt x="5283" y="1863"/>
                  <a:pt x="5278" y="1864"/>
                  <a:pt x="5273" y="1865"/>
                </a:cubicBezTo>
                <a:cubicBezTo>
                  <a:pt x="5278" y="1893"/>
                  <a:pt x="5283" y="1921"/>
                  <a:pt x="5290" y="1955"/>
                </a:cubicBezTo>
                <a:cubicBezTo>
                  <a:pt x="5266" y="1923"/>
                  <a:pt x="5249" y="1895"/>
                  <a:pt x="5227" y="1871"/>
                </a:cubicBezTo>
                <a:cubicBezTo>
                  <a:pt x="5206" y="1846"/>
                  <a:pt x="5182" y="1825"/>
                  <a:pt x="5157" y="1801"/>
                </a:cubicBezTo>
                <a:cubicBezTo>
                  <a:pt x="5132" y="1830"/>
                  <a:pt x="5149" y="1850"/>
                  <a:pt x="5156" y="1870"/>
                </a:cubicBezTo>
                <a:cubicBezTo>
                  <a:pt x="5169" y="1902"/>
                  <a:pt x="5183" y="1933"/>
                  <a:pt x="5197" y="1965"/>
                </a:cubicBezTo>
                <a:cubicBezTo>
                  <a:pt x="5120" y="1883"/>
                  <a:pt x="5071" y="1781"/>
                  <a:pt x="4982" y="1710"/>
                </a:cubicBezTo>
                <a:cubicBezTo>
                  <a:pt x="5022" y="1784"/>
                  <a:pt x="5063" y="1857"/>
                  <a:pt x="5104" y="1930"/>
                </a:cubicBezTo>
                <a:cubicBezTo>
                  <a:pt x="5102" y="1931"/>
                  <a:pt x="5101" y="1932"/>
                  <a:pt x="5099" y="1933"/>
                </a:cubicBezTo>
                <a:cubicBezTo>
                  <a:pt x="5049" y="1863"/>
                  <a:pt x="4999" y="1793"/>
                  <a:pt x="4948" y="1723"/>
                </a:cubicBezTo>
                <a:cubicBezTo>
                  <a:pt x="4947" y="1724"/>
                  <a:pt x="4945" y="1725"/>
                  <a:pt x="4944" y="1726"/>
                </a:cubicBezTo>
                <a:cubicBezTo>
                  <a:pt x="4946" y="1739"/>
                  <a:pt x="4949" y="1752"/>
                  <a:pt x="4952" y="1772"/>
                </a:cubicBezTo>
                <a:cubicBezTo>
                  <a:pt x="4928" y="1750"/>
                  <a:pt x="4910" y="1731"/>
                  <a:pt x="4890" y="1715"/>
                </a:cubicBezTo>
                <a:cubicBezTo>
                  <a:pt x="4871" y="1700"/>
                  <a:pt x="4849" y="1687"/>
                  <a:pt x="4829" y="1673"/>
                </a:cubicBezTo>
                <a:cubicBezTo>
                  <a:pt x="4826" y="1675"/>
                  <a:pt x="4824" y="1678"/>
                  <a:pt x="4822" y="1680"/>
                </a:cubicBezTo>
                <a:cubicBezTo>
                  <a:pt x="4942" y="1761"/>
                  <a:pt x="4992" y="1892"/>
                  <a:pt x="5075" y="2000"/>
                </a:cubicBezTo>
                <a:cubicBezTo>
                  <a:pt x="5071" y="2003"/>
                  <a:pt x="5067" y="2005"/>
                  <a:pt x="5064" y="2008"/>
                </a:cubicBezTo>
                <a:cubicBezTo>
                  <a:pt x="4999" y="1925"/>
                  <a:pt x="4934" y="1843"/>
                  <a:pt x="4869" y="1760"/>
                </a:cubicBezTo>
                <a:cubicBezTo>
                  <a:pt x="4867" y="1761"/>
                  <a:pt x="4865" y="1763"/>
                  <a:pt x="4863" y="1764"/>
                </a:cubicBezTo>
                <a:cubicBezTo>
                  <a:pt x="4873" y="1784"/>
                  <a:pt x="4884" y="1803"/>
                  <a:pt x="4894" y="1822"/>
                </a:cubicBezTo>
                <a:cubicBezTo>
                  <a:pt x="4806" y="1799"/>
                  <a:pt x="4778" y="1715"/>
                  <a:pt x="4719" y="1660"/>
                </a:cubicBezTo>
                <a:cubicBezTo>
                  <a:pt x="4726" y="1677"/>
                  <a:pt x="4733" y="1693"/>
                  <a:pt x="4741" y="1710"/>
                </a:cubicBezTo>
                <a:cubicBezTo>
                  <a:pt x="4726" y="1702"/>
                  <a:pt x="4712" y="1694"/>
                  <a:pt x="4698" y="1686"/>
                </a:cubicBezTo>
                <a:cubicBezTo>
                  <a:pt x="4697" y="1688"/>
                  <a:pt x="4695" y="1690"/>
                  <a:pt x="4694" y="1693"/>
                </a:cubicBezTo>
                <a:cubicBezTo>
                  <a:pt x="4708" y="1705"/>
                  <a:pt x="4723" y="1718"/>
                  <a:pt x="4737" y="1731"/>
                </a:cubicBezTo>
                <a:cubicBezTo>
                  <a:pt x="4712" y="1765"/>
                  <a:pt x="4757" y="1781"/>
                  <a:pt x="4759" y="1805"/>
                </a:cubicBezTo>
                <a:cubicBezTo>
                  <a:pt x="4691" y="1749"/>
                  <a:pt x="4623" y="1694"/>
                  <a:pt x="4556" y="1638"/>
                </a:cubicBezTo>
                <a:cubicBezTo>
                  <a:pt x="4553" y="1640"/>
                  <a:pt x="4551" y="1643"/>
                  <a:pt x="4549" y="1645"/>
                </a:cubicBezTo>
                <a:cubicBezTo>
                  <a:pt x="4615" y="1710"/>
                  <a:pt x="4681" y="1774"/>
                  <a:pt x="4748" y="1839"/>
                </a:cubicBezTo>
                <a:cubicBezTo>
                  <a:pt x="4746" y="1841"/>
                  <a:pt x="4743" y="1844"/>
                  <a:pt x="4741" y="1846"/>
                </a:cubicBezTo>
                <a:cubicBezTo>
                  <a:pt x="4638" y="1774"/>
                  <a:pt x="4535" y="1701"/>
                  <a:pt x="4431" y="1628"/>
                </a:cubicBezTo>
                <a:cubicBezTo>
                  <a:pt x="4430" y="1633"/>
                  <a:pt x="4429" y="1634"/>
                  <a:pt x="4429" y="1635"/>
                </a:cubicBezTo>
                <a:cubicBezTo>
                  <a:pt x="4457" y="1659"/>
                  <a:pt x="4485" y="1683"/>
                  <a:pt x="4512" y="1707"/>
                </a:cubicBezTo>
                <a:cubicBezTo>
                  <a:pt x="4529" y="1722"/>
                  <a:pt x="4544" y="1738"/>
                  <a:pt x="4560" y="1754"/>
                </a:cubicBezTo>
                <a:cubicBezTo>
                  <a:pt x="4558" y="1756"/>
                  <a:pt x="4555" y="1758"/>
                  <a:pt x="4553" y="1760"/>
                </a:cubicBezTo>
                <a:cubicBezTo>
                  <a:pt x="4501" y="1720"/>
                  <a:pt x="4454" y="1673"/>
                  <a:pt x="4390" y="1652"/>
                </a:cubicBezTo>
                <a:cubicBezTo>
                  <a:pt x="4388" y="1655"/>
                  <a:pt x="4386" y="1658"/>
                  <a:pt x="4383" y="1661"/>
                </a:cubicBezTo>
                <a:cubicBezTo>
                  <a:pt x="4456" y="1733"/>
                  <a:pt x="4529" y="1805"/>
                  <a:pt x="4602" y="1877"/>
                </a:cubicBezTo>
                <a:cubicBezTo>
                  <a:pt x="4600" y="1879"/>
                  <a:pt x="4599" y="1881"/>
                  <a:pt x="4597" y="1883"/>
                </a:cubicBezTo>
                <a:cubicBezTo>
                  <a:pt x="4512" y="1816"/>
                  <a:pt x="4426" y="1748"/>
                  <a:pt x="4341" y="1681"/>
                </a:cubicBezTo>
                <a:cubicBezTo>
                  <a:pt x="4339" y="1683"/>
                  <a:pt x="4338" y="1685"/>
                  <a:pt x="4336" y="1687"/>
                </a:cubicBezTo>
                <a:cubicBezTo>
                  <a:pt x="4355" y="1707"/>
                  <a:pt x="4374" y="1727"/>
                  <a:pt x="4399" y="1753"/>
                </a:cubicBezTo>
                <a:cubicBezTo>
                  <a:pt x="4351" y="1731"/>
                  <a:pt x="4312" y="1712"/>
                  <a:pt x="4270" y="1692"/>
                </a:cubicBezTo>
                <a:cubicBezTo>
                  <a:pt x="4282" y="1738"/>
                  <a:pt x="4304" y="1767"/>
                  <a:pt x="4343" y="1789"/>
                </a:cubicBezTo>
                <a:cubicBezTo>
                  <a:pt x="4378" y="1809"/>
                  <a:pt x="4406" y="1843"/>
                  <a:pt x="4438" y="1871"/>
                </a:cubicBezTo>
                <a:cubicBezTo>
                  <a:pt x="4434" y="1876"/>
                  <a:pt x="4430" y="1881"/>
                  <a:pt x="4426" y="1886"/>
                </a:cubicBezTo>
                <a:cubicBezTo>
                  <a:pt x="4401" y="1873"/>
                  <a:pt x="4375" y="1861"/>
                  <a:pt x="4351" y="1847"/>
                </a:cubicBezTo>
                <a:cubicBezTo>
                  <a:pt x="4315" y="1825"/>
                  <a:pt x="4280" y="1802"/>
                  <a:pt x="4244" y="1779"/>
                </a:cubicBezTo>
                <a:cubicBezTo>
                  <a:pt x="4210" y="1757"/>
                  <a:pt x="4173" y="1737"/>
                  <a:pt x="4144" y="1709"/>
                </a:cubicBezTo>
                <a:cubicBezTo>
                  <a:pt x="4092" y="1660"/>
                  <a:pt x="4047" y="1604"/>
                  <a:pt x="3997" y="1553"/>
                </a:cubicBezTo>
                <a:cubicBezTo>
                  <a:pt x="3952" y="1508"/>
                  <a:pt x="3903" y="1467"/>
                  <a:pt x="3858" y="1422"/>
                </a:cubicBezTo>
                <a:cubicBezTo>
                  <a:pt x="3795" y="1359"/>
                  <a:pt x="3737" y="1290"/>
                  <a:pt x="3672" y="1230"/>
                </a:cubicBezTo>
                <a:cubicBezTo>
                  <a:pt x="3497" y="1067"/>
                  <a:pt x="3319" y="909"/>
                  <a:pt x="3144" y="746"/>
                </a:cubicBezTo>
                <a:cubicBezTo>
                  <a:pt x="2993" y="605"/>
                  <a:pt x="2837" y="468"/>
                  <a:pt x="2664" y="352"/>
                </a:cubicBezTo>
                <a:cubicBezTo>
                  <a:pt x="2547" y="274"/>
                  <a:pt x="2429" y="195"/>
                  <a:pt x="2296" y="145"/>
                </a:cubicBezTo>
                <a:cubicBezTo>
                  <a:pt x="2206" y="111"/>
                  <a:pt x="2116" y="76"/>
                  <a:pt x="2023" y="53"/>
                </a:cubicBezTo>
                <a:cubicBezTo>
                  <a:pt x="1928" y="29"/>
                  <a:pt x="1831" y="7"/>
                  <a:pt x="1734" y="5"/>
                </a:cubicBezTo>
                <a:cubicBezTo>
                  <a:pt x="1555" y="0"/>
                  <a:pt x="1375" y="7"/>
                  <a:pt x="1196" y="15"/>
                </a:cubicBezTo>
                <a:cubicBezTo>
                  <a:pt x="1092" y="21"/>
                  <a:pt x="989" y="38"/>
                  <a:pt x="886" y="52"/>
                </a:cubicBezTo>
                <a:cubicBezTo>
                  <a:pt x="852" y="56"/>
                  <a:pt x="818" y="65"/>
                  <a:pt x="784" y="72"/>
                </a:cubicBezTo>
                <a:cubicBezTo>
                  <a:pt x="785" y="77"/>
                  <a:pt x="785" y="81"/>
                  <a:pt x="786" y="86"/>
                </a:cubicBezTo>
                <a:cubicBezTo>
                  <a:pt x="820" y="81"/>
                  <a:pt x="853" y="74"/>
                  <a:pt x="887" y="72"/>
                </a:cubicBezTo>
                <a:cubicBezTo>
                  <a:pt x="985" y="63"/>
                  <a:pt x="1082" y="54"/>
                  <a:pt x="1180" y="50"/>
                </a:cubicBezTo>
                <a:cubicBezTo>
                  <a:pt x="1298" y="45"/>
                  <a:pt x="1415" y="42"/>
                  <a:pt x="1533" y="43"/>
                </a:cubicBezTo>
                <a:cubicBezTo>
                  <a:pt x="1634" y="44"/>
                  <a:pt x="1736" y="47"/>
                  <a:pt x="1837" y="59"/>
                </a:cubicBezTo>
                <a:cubicBezTo>
                  <a:pt x="1924" y="70"/>
                  <a:pt x="2010" y="95"/>
                  <a:pt x="2096" y="113"/>
                </a:cubicBezTo>
                <a:cubicBezTo>
                  <a:pt x="2096" y="118"/>
                  <a:pt x="2095" y="122"/>
                  <a:pt x="2094" y="127"/>
                </a:cubicBezTo>
                <a:cubicBezTo>
                  <a:pt x="1844" y="62"/>
                  <a:pt x="1592" y="62"/>
                  <a:pt x="1338" y="95"/>
                </a:cubicBezTo>
                <a:cubicBezTo>
                  <a:pt x="1348" y="99"/>
                  <a:pt x="1359" y="100"/>
                  <a:pt x="1370" y="99"/>
                </a:cubicBezTo>
                <a:cubicBezTo>
                  <a:pt x="1439" y="98"/>
                  <a:pt x="1508" y="93"/>
                  <a:pt x="1577" y="96"/>
                </a:cubicBezTo>
                <a:cubicBezTo>
                  <a:pt x="1681" y="101"/>
                  <a:pt x="1785" y="110"/>
                  <a:pt x="1888" y="121"/>
                </a:cubicBezTo>
                <a:cubicBezTo>
                  <a:pt x="1944" y="127"/>
                  <a:pt x="2000" y="137"/>
                  <a:pt x="2054" y="151"/>
                </a:cubicBezTo>
                <a:cubicBezTo>
                  <a:pt x="2092" y="160"/>
                  <a:pt x="2127" y="178"/>
                  <a:pt x="2164" y="192"/>
                </a:cubicBezTo>
                <a:cubicBezTo>
                  <a:pt x="2223" y="214"/>
                  <a:pt x="2282" y="237"/>
                  <a:pt x="2342" y="259"/>
                </a:cubicBezTo>
                <a:cubicBezTo>
                  <a:pt x="2354" y="263"/>
                  <a:pt x="2367" y="266"/>
                  <a:pt x="2379" y="269"/>
                </a:cubicBezTo>
                <a:cubicBezTo>
                  <a:pt x="2379" y="257"/>
                  <a:pt x="2379" y="245"/>
                  <a:pt x="2379" y="224"/>
                </a:cubicBezTo>
                <a:cubicBezTo>
                  <a:pt x="2531" y="324"/>
                  <a:pt x="2681" y="422"/>
                  <a:pt x="2833" y="522"/>
                </a:cubicBezTo>
                <a:cubicBezTo>
                  <a:pt x="2809" y="546"/>
                  <a:pt x="2816" y="557"/>
                  <a:pt x="2836" y="569"/>
                </a:cubicBezTo>
                <a:cubicBezTo>
                  <a:pt x="2873" y="590"/>
                  <a:pt x="2910" y="611"/>
                  <a:pt x="2944" y="637"/>
                </a:cubicBezTo>
                <a:cubicBezTo>
                  <a:pt x="3003" y="682"/>
                  <a:pt x="3059" y="731"/>
                  <a:pt x="3119" y="779"/>
                </a:cubicBezTo>
                <a:cubicBezTo>
                  <a:pt x="3080" y="802"/>
                  <a:pt x="3056" y="782"/>
                  <a:pt x="3033" y="764"/>
                </a:cubicBezTo>
                <a:cubicBezTo>
                  <a:pt x="2967" y="711"/>
                  <a:pt x="2903" y="656"/>
                  <a:pt x="2837" y="604"/>
                </a:cubicBezTo>
                <a:cubicBezTo>
                  <a:pt x="2756" y="539"/>
                  <a:pt x="2676" y="473"/>
                  <a:pt x="2593" y="412"/>
                </a:cubicBezTo>
                <a:cubicBezTo>
                  <a:pt x="2536" y="370"/>
                  <a:pt x="2483" y="329"/>
                  <a:pt x="2401" y="329"/>
                </a:cubicBezTo>
                <a:cubicBezTo>
                  <a:pt x="2302" y="329"/>
                  <a:pt x="2203" y="304"/>
                  <a:pt x="2104" y="291"/>
                </a:cubicBezTo>
                <a:cubicBezTo>
                  <a:pt x="2064" y="285"/>
                  <a:pt x="2023" y="280"/>
                  <a:pt x="1983" y="275"/>
                </a:cubicBezTo>
                <a:cubicBezTo>
                  <a:pt x="1982" y="278"/>
                  <a:pt x="1982" y="281"/>
                  <a:pt x="1981" y="283"/>
                </a:cubicBezTo>
                <a:cubicBezTo>
                  <a:pt x="2004" y="287"/>
                  <a:pt x="2026" y="291"/>
                  <a:pt x="2053" y="296"/>
                </a:cubicBezTo>
                <a:cubicBezTo>
                  <a:pt x="2043" y="300"/>
                  <a:pt x="2039" y="302"/>
                  <a:pt x="2029" y="307"/>
                </a:cubicBezTo>
                <a:cubicBezTo>
                  <a:pt x="2043" y="309"/>
                  <a:pt x="2049" y="310"/>
                  <a:pt x="2056" y="311"/>
                </a:cubicBezTo>
                <a:cubicBezTo>
                  <a:pt x="2142" y="322"/>
                  <a:pt x="2227" y="331"/>
                  <a:pt x="2313" y="344"/>
                </a:cubicBezTo>
                <a:cubicBezTo>
                  <a:pt x="2353" y="350"/>
                  <a:pt x="2400" y="355"/>
                  <a:pt x="2431" y="378"/>
                </a:cubicBezTo>
                <a:cubicBezTo>
                  <a:pt x="2465" y="404"/>
                  <a:pt x="2464" y="384"/>
                  <a:pt x="2472" y="357"/>
                </a:cubicBezTo>
                <a:cubicBezTo>
                  <a:pt x="2535" y="371"/>
                  <a:pt x="2571" y="422"/>
                  <a:pt x="2624" y="462"/>
                </a:cubicBezTo>
                <a:cubicBezTo>
                  <a:pt x="2564" y="452"/>
                  <a:pt x="2511" y="448"/>
                  <a:pt x="2460" y="435"/>
                </a:cubicBezTo>
                <a:cubicBezTo>
                  <a:pt x="2381" y="415"/>
                  <a:pt x="2306" y="385"/>
                  <a:pt x="2228" y="367"/>
                </a:cubicBezTo>
                <a:cubicBezTo>
                  <a:pt x="2139" y="348"/>
                  <a:pt x="2049" y="335"/>
                  <a:pt x="1959" y="323"/>
                </a:cubicBezTo>
                <a:cubicBezTo>
                  <a:pt x="1915" y="317"/>
                  <a:pt x="1871" y="316"/>
                  <a:pt x="1827" y="316"/>
                </a:cubicBezTo>
                <a:cubicBezTo>
                  <a:pt x="1739" y="315"/>
                  <a:pt x="1650" y="304"/>
                  <a:pt x="1564" y="339"/>
                </a:cubicBezTo>
                <a:cubicBezTo>
                  <a:pt x="1529" y="353"/>
                  <a:pt x="1492" y="362"/>
                  <a:pt x="1457" y="374"/>
                </a:cubicBezTo>
                <a:cubicBezTo>
                  <a:pt x="1340" y="415"/>
                  <a:pt x="1223" y="453"/>
                  <a:pt x="1108" y="498"/>
                </a:cubicBezTo>
                <a:cubicBezTo>
                  <a:pt x="1075" y="511"/>
                  <a:pt x="1057" y="501"/>
                  <a:pt x="1040" y="481"/>
                </a:cubicBezTo>
                <a:cubicBezTo>
                  <a:pt x="998" y="431"/>
                  <a:pt x="958" y="379"/>
                  <a:pt x="918" y="327"/>
                </a:cubicBezTo>
                <a:cubicBezTo>
                  <a:pt x="913" y="321"/>
                  <a:pt x="911" y="313"/>
                  <a:pt x="908" y="305"/>
                </a:cubicBezTo>
                <a:cubicBezTo>
                  <a:pt x="883" y="236"/>
                  <a:pt x="858" y="167"/>
                  <a:pt x="831" y="91"/>
                </a:cubicBezTo>
                <a:cubicBezTo>
                  <a:pt x="825" y="97"/>
                  <a:pt x="810" y="106"/>
                  <a:pt x="809" y="116"/>
                </a:cubicBezTo>
                <a:cubicBezTo>
                  <a:pt x="802" y="206"/>
                  <a:pt x="836" y="284"/>
                  <a:pt x="889" y="353"/>
                </a:cubicBezTo>
                <a:cubicBezTo>
                  <a:pt x="935" y="414"/>
                  <a:pt x="989" y="470"/>
                  <a:pt x="1040" y="528"/>
                </a:cubicBezTo>
                <a:cubicBezTo>
                  <a:pt x="1034" y="533"/>
                  <a:pt x="1027" y="538"/>
                  <a:pt x="1020" y="544"/>
                </a:cubicBezTo>
                <a:cubicBezTo>
                  <a:pt x="1055" y="523"/>
                  <a:pt x="1073" y="552"/>
                  <a:pt x="1095" y="567"/>
                </a:cubicBezTo>
                <a:cubicBezTo>
                  <a:pt x="1127" y="588"/>
                  <a:pt x="1158" y="609"/>
                  <a:pt x="1190" y="630"/>
                </a:cubicBezTo>
                <a:cubicBezTo>
                  <a:pt x="1192" y="627"/>
                  <a:pt x="1194" y="624"/>
                  <a:pt x="1196" y="622"/>
                </a:cubicBezTo>
                <a:cubicBezTo>
                  <a:pt x="1162" y="590"/>
                  <a:pt x="1128" y="559"/>
                  <a:pt x="1088" y="523"/>
                </a:cubicBezTo>
                <a:cubicBezTo>
                  <a:pt x="1230" y="459"/>
                  <a:pt x="1374" y="424"/>
                  <a:pt x="1514" y="377"/>
                </a:cubicBezTo>
                <a:cubicBezTo>
                  <a:pt x="1530" y="418"/>
                  <a:pt x="1534" y="420"/>
                  <a:pt x="1566" y="416"/>
                </a:cubicBezTo>
                <a:cubicBezTo>
                  <a:pt x="1556" y="407"/>
                  <a:pt x="1547" y="399"/>
                  <a:pt x="1537" y="390"/>
                </a:cubicBezTo>
                <a:cubicBezTo>
                  <a:pt x="1571" y="357"/>
                  <a:pt x="1611" y="344"/>
                  <a:pt x="1652" y="343"/>
                </a:cubicBezTo>
                <a:cubicBezTo>
                  <a:pt x="1698" y="341"/>
                  <a:pt x="1745" y="352"/>
                  <a:pt x="1792" y="358"/>
                </a:cubicBezTo>
                <a:cubicBezTo>
                  <a:pt x="1891" y="371"/>
                  <a:pt x="1991" y="382"/>
                  <a:pt x="2090" y="396"/>
                </a:cubicBezTo>
                <a:cubicBezTo>
                  <a:pt x="2149" y="404"/>
                  <a:pt x="2207" y="417"/>
                  <a:pt x="2265" y="428"/>
                </a:cubicBezTo>
                <a:cubicBezTo>
                  <a:pt x="2265" y="433"/>
                  <a:pt x="2265" y="439"/>
                  <a:pt x="2264" y="444"/>
                </a:cubicBezTo>
                <a:cubicBezTo>
                  <a:pt x="2242" y="448"/>
                  <a:pt x="2219" y="452"/>
                  <a:pt x="2197" y="454"/>
                </a:cubicBezTo>
                <a:cubicBezTo>
                  <a:pt x="2146" y="458"/>
                  <a:pt x="2094" y="460"/>
                  <a:pt x="2043" y="466"/>
                </a:cubicBezTo>
                <a:cubicBezTo>
                  <a:pt x="1999" y="471"/>
                  <a:pt x="1955" y="484"/>
                  <a:pt x="1910" y="488"/>
                </a:cubicBezTo>
                <a:cubicBezTo>
                  <a:pt x="1861" y="492"/>
                  <a:pt x="1812" y="487"/>
                  <a:pt x="1763" y="490"/>
                </a:cubicBezTo>
                <a:cubicBezTo>
                  <a:pt x="1674" y="497"/>
                  <a:pt x="1586" y="506"/>
                  <a:pt x="1497" y="515"/>
                </a:cubicBezTo>
                <a:cubicBezTo>
                  <a:pt x="1473" y="517"/>
                  <a:pt x="1450" y="523"/>
                  <a:pt x="1426" y="528"/>
                </a:cubicBezTo>
                <a:cubicBezTo>
                  <a:pt x="1671" y="528"/>
                  <a:pt x="1914" y="528"/>
                  <a:pt x="2137" y="528"/>
                </a:cubicBezTo>
                <a:cubicBezTo>
                  <a:pt x="2007" y="573"/>
                  <a:pt x="1849" y="571"/>
                  <a:pt x="1694" y="594"/>
                </a:cubicBezTo>
                <a:cubicBezTo>
                  <a:pt x="1701" y="596"/>
                  <a:pt x="1708" y="593"/>
                  <a:pt x="1715" y="593"/>
                </a:cubicBezTo>
                <a:cubicBezTo>
                  <a:pt x="1841" y="581"/>
                  <a:pt x="1967" y="570"/>
                  <a:pt x="2093" y="556"/>
                </a:cubicBezTo>
                <a:cubicBezTo>
                  <a:pt x="2125" y="553"/>
                  <a:pt x="2156" y="543"/>
                  <a:pt x="2187" y="573"/>
                </a:cubicBezTo>
                <a:cubicBezTo>
                  <a:pt x="2092" y="584"/>
                  <a:pt x="2001" y="595"/>
                  <a:pt x="1910" y="605"/>
                </a:cubicBezTo>
                <a:cubicBezTo>
                  <a:pt x="1911" y="611"/>
                  <a:pt x="1912" y="617"/>
                  <a:pt x="1913" y="623"/>
                </a:cubicBezTo>
                <a:cubicBezTo>
                  <a:pt x="2018" y="608"/>
                  <a:pt x="2124" y="593"/>
                  <a:pt x="2230" y="579"/>
                </a:cubicBezTo>
                <a:cubicBezTo>
                  <a:pt x="2261" y="575"/>
                  <a:pt x="2293" y="572"/>
                  <a:pt x="2324" y="573"/>
                </a:cubicBezTo>
                <a:cubicBezTo>
                  <a:pt x="2365" y="573"/>
                  <a:pt x="2406" y="577"/>
                  <a:pt x="2446" y="579"/>
                </a:cubicBezTo>
                <a:cubicBezTo>
                  <a:pt x="2446" y="577"/>
                  <a:pt x="2447" y="574"/>
                  <a:pt x="2447" y="571"/>
                </a:cubicBezTo>
                <a:cubicBezTo>
                  <a:pt x="2400" y="566"/>
                  <a:pt x="2353" y="562"/>
                  <a:pt x="2306" y="557"/>
                </a:cubicBezTo>
                <a:cubicBezTo>
                  <a:pt x="2306" y="554"/>
                  <a:pt x="2305" y="551"/>
                  <a:pt x="2305" y="549"/>
                </a:cubicBezTo>
                <a:cubicBezTo>
                  <a:pt x="2324" y="541"/>
                  <a:pt x="2344" y="534"/>
                  <a:pt x="2363" y="527"/>
                </a:cubicBezTo>
                <a:cubicBezTo>
                  <a:pt x="2366" y="524"/>
                  <a:pt x="2368" y="521"/>
                  <a:pt x="2371" y="518"/>
                </a:cubicBezTo>
                <a:cubicBezTo>
                  <a:pt x="2365" y="519"/>
                  <a:pt x="2359" y="520"/>
                  <a:pt x="2353" y="520"/>
                </a:cubicBezTo>
                <a:cubicBezTo>
                  <a:pt x="2354" y="517"/>
                  <a:pt x="2356" y="513"/>
                  <a:pt x="2358" y="510"/>
                </a:cubicBezTo>
                <a:cubicBezTo>
                  <a:pt x="2467" y="522"/>
                  <a:pt x="2576" y="535"/>
                  <a:pt x="2685" y="548"/>
                </a:cubicBezTo>
                <a:cubicBezTo>
                  <a:pt x="2685" y="545"/>
                  <a:pt x="2685" y="542"/>
                  <a:pt x="2686" y="539"/>
                </a:cubicBezTo>
                <a:cubicBezTo>
                  <a:pt x="2553" y="492"/>
                  <a:pt x="2412" y="514"/>
                  <a:pt x="2277" y="496"/>
                </a:cubicBezTo>
                <a:cubicBezTo>
                  <a:pt x="2301" y="444"/>
                  <a:pt x="2342" y="445"/>
                  <a:pt x="2388" y="454"/>
                </a:cubicBezTo>
                <a:cubicBezTo>
                  <a:pt x="2446" y="465"/>
                  <a:pt x="2504" y="473"/>
                  <a:pt x="2562" y="483"/>
                </a:cubicBezTo>
                <a:cubicBezTo>
                  <a:pt x="2601" y="490"/>
                  <a:pt x="2645" y="489"/>
                  <a:pt x="2679" y="507"/>
                </a:cubicBezTo>
                <a:cubicBezTo>
                  <a:pt x="2721" y="529"/>
                  <a:pt x="2755" y="567"/>
                  <a:pt x="2799" y="604"/>
                </a:cubicBezTo>
                <a:cubicBezTo>
                  <a:pt x="2689" y="593"/>
                  <a:pt x="2589" y="583"/>
                  <a:pt x="2488" y="574"/>
                </a:cubicBezTo>
                <a:cubicBezTo>
                  <a:pt x="2488" y="577"/>
                  <a:pt x="2488" y="580"/>
                  <a:pt x="2488" y="583"/>
                </a:cubicBezTo>
                <a:cubicBezTo>
                  <a:pt x="2586" y="597"/>
                  <a:pt x="2683" y="612"/>
                  <a:pt x="2781" y="625"/>
                </a:cubicBezTo>
                <a:cubicBezTo>
                  <a:pt x="2793" y="626"/>
                  <a:pt x="2811" y="614"/>
                  <a:pt x="2818" y="619"/>
                </a:cubicBezTo>
                <a:cubicBezTo>
                  <a:pt x="2848" y="640"/>
                  <a:pt x="2875" y="665"/>
                  <a:pt x="2906" y="692"/>
                </a:cubicBezTo>
                <a:cubicBezTo>
                  <a:pt x="2852" y="688"/>
                  <a:pt x="2805" y="686"/>
                  <a:pt x="2757" y="682"/>
                </a:cubicBezTo>
                <a:cubicBezTo>
                  <a:pt x="2710" y="679"/>
                  <a:pt x="2663" y="672"/>
                  <a:pt x="2616" y="670"/>
                </a:cubicBezTo>
                <a:cubicBezTo>
                  <a:pt x="2570" y="668"/>
                  <a:pt x="2524" y="670"/>
                  <a:pt x="2478" y="670"/>
                </a:cubicBezTo>
                <a:cubicBezTo>
                  <a:pt x="2511" y="676"/>
                  <a:pt x="2545" y="677"/>
                  <a:pt x="2578" y="680"/>
                </a:cubicBezTo>
                <a:cubicBezTo>
                  <a:pt x="2671" y="690"/>
                  <a:pt x="2764" y="703"/>
                  <a:pt x="2858" y="711"/>
                </a:cubicBezTo>
                <a:cubicBezTo>
                  <a:pt x="2941" y="719"/>
                  <a:pt x="2965" y="728"/>
                  <a:pt x="3004" y="779"/>
                </a:cubicBezTo>
                <a:cubicBezTo>
                  <a:pt x="2834" y="738"/>
                  <a:pt x="2311" y="699"/>
                  <a:pt x="2282" y="723"/>
                </a:cubicBezTo>
                <a:cubicBezTo>
                  <a:pt x="2377" y="732"/>
                  <a:pt x="2475" y="741"/>
                  <a:pt x="2573" y="751"/>
                </a:cubicBezTo>
                <a:cubicBezTo>
                  <a:pt x="2686" y="762"/>
                  <a:pt x="2800" y="774"/>
                  <a:pt x="2913" y="787"/>
                </a:cubicBezTo>
                <a:cubicBezTo>
                  <a:pt x="2934" y="789"/>
                  <a:pt x="2955" y="800"/>
                  <a:pt x="2975" y="807"/>
                </a:cubicBezTo>
                <a:cubicBezTo>
                  <a:pt x="2976" y="812"/>
                  <a:pt x="2976" y="817"/>
                  <a:pt x="2976" y="821"/>
                </a:cubicBezTo>
                <a:cubicBezTo>
                  <a:pt x="2893" y="853"/>
                  <a:pt x="2810" y="887"/>
                  <a:pt x="2725" y="917"/>
                </a:cubicBezTo>
                <a:cubicBezTo>
                  <a:pt x="2691" y="928"/>
                  <a:pt x="2652" y="939"/>
                  <a:pt x="2618" y="934"/>
                </a:cubicBezTo>
                <a:cubicBezTo>
                  <a:pt x="2467" y="907"/>
                  <a:pt x="2318" y="872"/>
                  <a:pt x="2167" y="846"/>
                </a:cubicBezTo>
                <a:cubicBezTo>
                  <a:pt x="2095" y="834"/>
                  <a:pt x="2022" y="838"/>
                  <a:pt x="1950" y="818"/>
                </a:cubicBezTo>
                <a:cubicBezTo>
                  <a:pt x="1842" y="789"/>
                  <a:pt x="1730" y="775"/>
                  <a:pt x="1621" y="751"/>
                </a:cubicBezTo>
                <a:cubicBezTo>
                  <a:pt x="1452" y="714"/>
                  <a:pt x="1281" y="692"/>
                  <a:pt x="1109" y="676"/>
                </a:cubicBezTo>
                <a:cubicBezTo>
                  <a:pt x="852" y="653"/>
                  <a:pt x="609" y="711"/>
                  <a:pt x="370" y="799"/>
                </a:cubicBezTo>
                <a:cubicBezTo>
                  <a:pt x="278" y="833"/>
                  <a:pt x="184" y="862"/>
                  <a:pt x="92" y="895"/>
                </a:cubicBezTo>
                <a:cubicBezTo>
                  <a:pt x="70" y="902"/>
                  <a:pt x="50" y="913"/>
                  <a:pt x="30" y="925"/>
                </a:cubicBezTo>
                <a:cubicBezTo>
                  <a:pt x="25" y="928"/>
                  <a:pt x="25" y="940"/>
                  <a:pt x="22" y="947"/>
                </a:cubicBezTo>
                <a:cubicBezTo>
                  <a:pt x="28" y="949"/>
                  <a:pt x="35" y="952"/>
                  <a:pt x="42" y="951"/>
                </a:cubicBezTo>
                <a:cubicBezTo>
                  <a:pt x="54" y="951"/>
                  <a:pt x="66" y="950"/>
                  <a:pt x="77" y="946"/>
                </a:cubicBezTo>
                <a:cubicBezTo>
                  <a:pt x="164" y="915"/>
                  <a:pt x="249" y="880"/>
                  <a:pt x="337" y="853"/>
                </a:cubicBezTo>
                <a:cubicBezTo>
                  <a:pt x="474" y="810"/>
                  <a:pt x="611" y="764"/>
                  <a:pt x="751" y="734"/>
                </a:cubicBezTo>
                <a:cubicBezTo>
                  <a:pt x="866" y="708"/>
                  <a:pt x="986" y="706"/>
                  <a:pt x="1104" y="718"/>
                </a:cubicBezTo>
                <a:cubicBezTo>
                  <a:pt x="1188" y="727"/>
                  <a:pt x="1272" y="732"/>
                  <a:pt x="1355" y="746"/>
                </a:cubicBezTo>
                <a:cubicBezTo>
                  <a:pt x="1463" y="765"/>
                  <a:pt x="1569" y="793"/>
                  <a:pt x="1676" y="816"/>
                </a:cubicBezTo>
                <a:cubicBezTo>
                  <a:pt x="1830" y="848"/>
                  <a:pt x="1976" y="907"/>
                  <a:pt x="2118" y="974"/>
                </a:cubicBezTo>
                <a:cubicBezTo>
                  <a:pt x="2237" y="1030"/>
                  <a:pt x="2354" y="1090"/>
                  <a:pt x="2471" y="1152"/>
                </a:cubicBezTo>
                <a:cubicBezTo>
                  <a:pt x="2533" y="1185"/>
                  <a:pt x="2591" y="1225"/>
                  <a:pt x="2660" y="1268"/>
                </a:cubicBezTo>
                <a:cubicBezTo>
                  <a:pt x="2613" y="1259"/>
                  <a:pt x="2577" y="1252"/>
                  <a:pt x="2542" y="1244"/>
                </a:cubicBezTo>
                <a:cubicBezTo>
                  <a:pt x="2443" y="1222"/>
                  <a:pt x="2344" y="1199"/>
                  <a:pt x="2245" y="1177"/>
                </a:cubicBezTo>
                <a:cubicBezTo>
                  <a:pt x="2204" y="1168"/>
                  <a:pt x="2163" y="1162"/>
                  <a:pt x="2122" y="1154"/>
                </a:cubicBezTo>
                <a:cubicBezTo>
                  <a:pt x="2056" y="1141"/>
                  <a:pt x="1991" y="1127"/>
                  <a:pt x="1926" y="1114"/>
                </a:cubicBezTo>
                <a:cubicBezTo>
                  <a:pt x="1904" y="1110"/>
                  <a:pt x="1881" y="1109"/>
                  <a:pt x="1861" y="1100"/>
                </a:cubicBezTo>
                <a:cubicBezTo>
                  <a:pt x="1830" y="1087"/>
                  <a:pt x="1803" y="1062"/>
                  <a:pt x="1772" y="1055"/>
                </a:cubicBezTo>
                <a:cubicBezTo>
                  <a:pt x="1691" y="1035"/>
                  <a:pt x="1608" y="1022"/>
                  <a:pt x="1525" y="1008"/>
                </a:cubicBezTo>
                <a:cubicBezTo>
                  <a:pt x="1409" y="988"/>
                  <a:pt x="1292" y="969"/>
                  <a:pt x="1176" y="952"/>
                </a:cubicBezTo>
                <a:cubicBezTo>
                  <a:pt x="1121" y="944"/>
                  <a:pt x="1066" y="942"/>
                  <a:pt x="1011" y="937"/>
                </a:cubicBezTo>
                <a:cubicBezTo>
                  <a:pt x="909" y="927"/>
                  <a:pt x="807" y="914"/>
                  <a:pt x="705" y="908"/>
                </a:cubicBezTo>
                <a:cubicBezTo>
                  <a:pt x="606" y="901"/>
                  <a:pt x="506" y="900"/>
                  <a:pt x="406" y="899"/>
                </a:cubicBezTo>
                <a:cubicBezTo>
                  <a:pt x="360" y="898"/>
                  <a:pt x="314" y="902"/>
                  <a:pt x="269" y="904"/>
                </a:cubicBezTo>
                <a:cubicBezTo>
                  <a:pt x="444" y="918"/>
                  <a:pt x="618" y="921"/>
                  <a:pt x="792" y="937"/>
                </a:cubicBezTo>
                <a:cubicBezTo>
                  <a:pt x="966" y="952"/>
                  <a:pt x="1141" y="976"/>
                  <a:pt x="1314" y="1004"/>
                </a:cubicBezTo>
                <a:cubicBezTo>
                  <a:pt x="1484" y="1032"/>
                  <a:pt x="1653" y="1070"/>
                  <a:pt x="1823" y="1104"/>
                </a:cubicBezTo>
                <a:cubicBezTo>
                  <a:pt x="1822" y="1107"/>
                  <a:pt x="1821" y="1111"/>
                  <a:pt x="1821" y="1115"/>
                </a:cubicBezTo>
                <a:cubicBezTo>
                  <a:pt x="1305" y="1132"/>
                  <a:pt x="788" y="1145"/>
                  <a:pt x="272" y="1126"/>
                </a:cubicBezTo>
                <a:cubicBezTo>
                  <a:pt x="288" y="1133"/>
                  <a:pt x="304" y="1128"/>
                  <a:pt x="319" y="1129"/>
                </a:cubicBezTo>
                <a:cubicBezTo>
                  <a:pt x="392" y="1135"/>
                  <a:pt x="466" y="1145"/>
                  <a:pt x="539" y="1149"/>
                </a:cubicBezTo>
                <a:cubicBezTo>
                  <a:pt x="616" y="1153"/>
                  <a:pt x="694" y="1149"/>
                  <a:pt x="771" y="1151"/>
                </a:cubicBezTo>
                <a:cubicBezTo>
                  <a:pt x="869" y="1154"/>
                  <a:pt x="967" y="1161"/>
                  <a:pt x="1065" y="1164"/>
                </a:cubicBezTo>
                <a:cubicBezTo>
                  <a:pt x="1145" y="1167"/>
                  <a:pt x="1226" y="1169"/>
                  <a:pt x="1306" y="1169"/>
                </a:cubicBezTo>
                <a:cubicBezTo>
                  <a:pt x="1373" y="1168"/>
                  <a:pt x="1440" y="1162"/>
                  <a:pt x="1507" y="1161"/>
                </a:cubicBezTo>
                <a:cubicBezTo>
                  <a:pt x="1635" y="1158"/>
                  <a:pt x="1763" y="1157"/>
                  <a:pt x="1891" y="1155"/>
                </a:cubicBezTo>
                <a:cubicBezTo>
                  <a:pt x="1927" y="1155"/>
                  <a:pt x="1964" y="1152"/>
                  <a:pt x="1998" y="1158"/>
                </a:cubicBezTo>
                <a:cubicBezTo>
                  <a:pt x="2119" y="1183"/>
                  <a:pt x="2239" y="1210"/>
                  <a:pt x="2360" y="1238"/>
                </a:cubicBezTo>
                <a:cubicBezTo>
                  <a:pt x="2480" y="1267"/>
                  <a:pt x="2599" y="1296"/>
                  <a:pt x="2719" y="1327"/>
                </a:cubicBezTo>
                <a:cubicBezTo>
                  <a:pt x="2754" y="1337"/>
                  <a:pt x="2787" y="1352"/>
                  <a:pt x="2821" y="1366"/>
                </a:cubicBezTo>
                <a:cubicBezTo>
                  <a:pt x="2842" y="1375"/>
                  <a:pt x="2861" y="1388"/>
                  <a:pt x="2881" y="1400"/>
                </a:cubicBezTo>
                <a:cubicBezTo>
                  <a:pt x="2910" y="1418"/>
                  <a:pt x="2939" y="1435"/>
                  <a:pt x="2967" y="1453"/>
                </a:cubicBezTo>
                <a:cubicBezTo>
                  <a:pt x="2977" y="1460"/>
                  <a:pt x="2983" y="1473"/>
                  <a:pt x="2994" y="1478"/>
                </a:cubicBezTo>
                <a:cubicBezTo>
                  <a:pt x="3026" y="1495"/>
                  <a:pt x="3060" y="1510"/>
                  <a:pt x="3094" y="1526"/>
                </a:cubicBezTo>
                <a:cubicBezTo>
                  <a:pt x="3092" y="1530"/>
                  <a:pt x="3091" y="1533"/>
                  <a:pt x="3089" y="1537"/>
                </a:cubicBezTo>
                <a:cubicBezTo>
                  <a:pt x="2979" y="1512"/>
                  <a:pt x="2868" y="1490"/>
                  <a:pt x="2759" y="1463"/>
                </a:cubicBezTo>
                <a:cubicBezTo>
                  <a:pt x="2695" y="1447"/>
                  <a:pt x="2633" y="1432"/>
                  <a:pt x="2567" y="1459"/>
                </a:cubicBezTo>
                <a:cubicBezTo>
                  <a:pt x="2519" y="1479"/>
                  <a:pt x="2466" y="1485"/>
                  <a:pt x="2418" y="1505"/>
                </a:cubicBezTo>
                <a:cubicBezTo>
                  <a:pt x="2385" y="1518"/>
                  <a:pt x="2354" y="1518"/>
                  <a:pt x="2320" y="1513"/>
                </a:cubicBezTo>
                <a:cubicBezTo>
                  <a:pt x="2241" y="1502"/>
                  <a:pt x="2161" y="1490"/>
                  <a:pt x="2080" y="1485"/>
                </a:cubicBezTo>
                <a:cubicBezTo>
                  <a:pt x="1999" y="1481"/>
                  <a:pt x="1917" y="1485"/>
                  <a:pt x="1835" y="1485"/>
                </a:cubicBezTo>
                <a:cubicBezTo>
                  <a:pt x="1760" y="1485"/>
                  <a:pt x="1685" y="1484"/>
                  <a:pt x="1610" y="1484"/>
                </a:cubicBezTo>
                <a:cubicBezTo>
                  <a:pt x="1550" y="1485"/>
                  <a:pt x="1490" y="1489"/>
                  <a:pt x="1431" y="1487"/>
                </a:cubicBezTo>
                <a:cubicBezTo>
                  <a:pt x="1310" y="1483"/>
                  <a:pt x="1189" y="1477"/>
                  <a:pt x="1068" y="1471"/>
                </a:cubicBezTo>
                <a:cubicBezTo>
                  <a:pt x="1055" y="1470"/>
                  <a:pt x="1043" y="1467"/>
                  <a:pt x="1030" y="1465"/>
                </a:cubicBezTo>
                <a:cubicBezTo>
                  <a:pt x="1030" y="1463"/>
                  <a:pt x="1031" y="1461"/>
                  <a:pt x="1031" y="1459"/>
                </a:cubicBezTo>
                <a:cubicBezTo>
                  <a:pt x="1057" y="1456"/>
                  <a:pt x="1082" y="1452"/>
                  <a:pt x="1108" y="1449"/>
                </a:cubicBezTo>
                <a:cubicBezTo>
                  <a:pt x="1107" y="1446"/>
                  <a:pt x="1107" y="1442"/>
                  <a:pt x="1106" y="1439"/>
                </a:cubicBezTo>
                <a:cubicBezTo>
                  <a:pt x="1049" y="1445"/>
                  <a:pt x="991" y="1450"/>
                  <a:pt x="934" y="1457"/>
                </a:cubicBezTo>
                <a:cubicBezTo>
                  <a:pt x="868" y="1466"/>
                  <a:pt x="801" y="1452"/>
                  <a:pt x="736" y="1476"/>
                </a:cubicBezTo>
                <a:cubicBezTo>
                  <a:pt x="732" y="1477"/>
                  <a:pt x="724" y="1467"/>
                  <a:pt x="717" y="1464"/>
                </a:cubicBezTo>
                <a:cubicBezTo>
                  <a:pt x="714" y="1462"/>
                  <a:pt x="711" y="1463"/>
                  <a:pt x="705" y="1462"/>
                </a:cubicBezTo>
                <a:cubicBezTo>
                  <a:pt x="704" y="1468"/>
                  <a:pt x="704" y="1474"/>
                  <a:pt x="703" y="1479"/>
                </a:cubicBezTo>
                <a:cubicBezTo>
                  <a:pt x="642" y="1489"/>
                  <a:pt x="582" y="1498"/>
                  <a:pt x="521" y="1510"/>
                </a:cubicBezTo>
                <a:cubicBezTo>
                  <a:pt x="462" y="1521"/>
                  <a:pt x="404" y="1535"/>
                  <a:pt x="345" y="1547"/>
                </a:cubicBezTo>
                <a:cubicBezTo>
                  <a:pt x="338" y="1548"/>
                  <a:pt x="325" y="1542"/>
                  <a:pt x="323" y="1537"/>
                </a:cubicBezTo>
                <a:cubicBezTo>
                  <a:pt x="304" y="1471"/>
                  <a:pt x="246" y="1434"/>
                  <a:pt x="207" y="1383"/>
                </a:cubicBezTo>
                <a:cubicBezTo>
                  <a:pt x="120" y="1273"/>
                  <a:pt x="64" y="1150"/>
                  <a:pt x="51" y="1009"/>
                </a:cubicBezTo>
                <a:cubicBezTo>
                  <a:pt x="50" y="998"/>
                  <a:pt x="39" y="989"/>
                  <a:pt x="33" y="979"/>
                </a:cubicBezTo>
                <a:cubicBezTo>
                  <a:pt x="25" y="987"/>
                  <a:pt x="10" y="994"/>
                  <a:pt x="9" y="1003"/>
                </a:cubicBezTo>
                <a:cubicBezTo>
                  <a:pt x="4" y="1028"/>
                  <a:pt x="0" y="1055"/>
                  <a:pt x="6" y="1078"/>
                </a:cubicBezTo>
                <a:cubicBezTo>
                  <a:pt x="17" y="1123"/>
                  <a:pt x="33" y="1166"/>
                  <a:pt x="50" y="1209"/>
                </a:cubicBezTo>
                <a:cubicBezTo>
                  <a:pt x="79" y="1283"/>
                  <a:pt x="112" y="1355"/>
                  <a:pt x="167" y="1416"/>
                </a:cubicBezTo>
                <a:cubicBezTo>
                  <a:pt x="199" y="1451"/>
                  <a:pt x="230" y="1487"/>
                  <a:pt x="253" y="1529"/>
                </a:cubicBezTo>
                <a:cubicBezTo>
                  <a:pt x="289" y="1595"/>
                  <a:pt x="322" y="1664"/>
                  <a:pt x="372" y="1723"/>
                </a:cubicBezTo>
                <a:cubicBezTo>
                  <a:pt x="453" y="1818"/>
                  <a:pt x="536" y="1912"/>
                  <a:pt x="640" y="1983"/>
                </a:cubicBezTo>
                <a:cubicBezTo>
                  <a:pt x="726" y="2042"/>
                  <a:pt x="818" y="2095"/>
                  <a:pt x="913" y="2140"/>
                </a:cubicBezTo>
                <a:cubicBezTo>
                  <a:pt x="1056" y="2207"/>
                  <a:pt x="1206" y="2255"/>
                  <a:pt x="1363" y="2285"/>
                </a:cubicBezTo>
                <a:cubicBezTo>
                  <a:pt x="1514" y="2315"/>
                  <a:pt x="1665" y="2339"/>
                  <a:pt x="1818" y="2354"/>
                </a:cubicBezTo>
                <a:cubicBezTo>
                  <a:pt x="1997" y="2372"/>
                  <a:pt x="2177" y="2389"/>
                  <a:pt x="2356" y="2407"/>
                </a:cubicBezTo>
                <a:cubicBezTo>
                  <a:pt x="2496" y="2422"/>
                  <a:pt x="2637" y="2437"/>
                  <a:pt x="2777" y="2451"/>
                </a:cubicBezTo>
                <a:cubicBezTo>
                  <a:pt x="2838" y="2457"/>
                  <a:pt x="2899" y="2460"/>
                  <a:pt x="2960" y="2467"/>
                </a:cubicBezTo>
                <a:cubicBezTo>
                  <a:pt x="3115" y="2485"/>
                  <a:pt x="3270" y="2504"/>
                  <a:pt x="3425" y="2521"/>
                </a:cubicBezTo>
                <a:cubicBezTo>
                  <a:pt x="3541" y="2534"/>
                  <a:pt x="3657" y="2544"/>
                  <a:pt x="3774" y="2556"/>
                </a:cubicBezTo>
                <a:cubicBezTo>
                  <a:pt x="3123" y="2661"/>
                  <a:pt x="3123" y="2661"/>
                  <a:pt x="3123" y="2661"/>
                </a:cubicBezTo>
                <a:cubicBezTo>
                  <a:pt x="3123" y="2661"/>
                  <a:pt x="3122" y="2661"/>
                  <a:pt x="3122" y="2661"/>
                </a:cubicBezTo>
                <a:cubicBezTo>
                  <a:pt x="3072" y="2649"/>
                  <a:pt x="3021" y="2630"/>
                  <a:pt x="2974" y="2671"/>
                </a:cubicBezTo>
                <a:cubicBezTo>
                  <a:pt x="2970" y="2675"/>
                  <a:pt x="2960" y="2672"/>
                  <a:pt x="2954" y="2674"/>
                </a:cubicBezTo>
                <a:cubicBezTo>
                  <a:pt x="2918" y="2687"/>
                  <a:pt x="2881" y="2698"/>
                  <a:pt x="2847" y="2715"/>
                </a:cubicBezTo>
                <a:cubicBezTo>
                  <a:pt x="2811" y="2732"/>
                  <a:pt x="2779" y="2756"/>
                  <a:pt x="2744" y="2776"/>
                </a:cubicBezTo>
                <a:cubicBezTo>
                  <a:pt x="2673" y="2817"/>
                  <a:pt x="2601" y="2856"/>
                  <a:pt x="2530" y="2897"/>
                </a:cubicBezTo>
                <a:cubicBezTo>
                  <a:pt x="2500" y="2915"/>
                  <a:pt x="2472" y="2939"/>
                  <a:pt x="2441" y="2957"/>
                </a:cubicBezTo>
                <a:cubicBezTo>
                  <a:pt x="2359" y="3007"/>
                  <a:pt x="2293" y="3075"/>
                  <a:pt x="2230" y="3145"/>
                </a:cubicBezTo>
                <a:cubicBezTo>
                  <a:pt x="2163" y="3220"/>
                  <a:pt x="2105" y="3302"/>
                  <a:pt x="2041" y="3379"/>
                </a:cubicBezTo>
                <a:cubicBezTo>
                  <a:pt x="2019" y="3406"/>
                  <a:pt x="2004" y="3427"/>
                  <a:pt x="2033" y="3444"/>
                </a:cubicBezTo>
                <a:cubicBezTo>
                  <a:pt x="1976" y="3550"/>
                  <a:pt x="1917" y="3650"/>
                  <a:pt x="1867" y="3756"/>
                </a:cubicBezTo>
                <a:cubicBezTo>
                  <a:pt x="1803" y="3889"/>
                  <a:pt x="1737" y="4022"/>
                  <a:pt x="1718" y="4172"/>
                </a:cubicBezTo>
                <a:cubicBezTo>
                  <a:pt x="1716" y="4192"/>
                  <a:pt x="1717" y="4221"/>
                  <a:pt x="1729" y="4233"/>
                </a:cubicBezTo>
                <a:cubicBezTo>
                  <a:pt x="1747" y="4251"/>
                  <a:pt x="1748" y="4269"/>
                  <a:pt x="1745" y="4289"/>
                </a:cubicBezTo>
                <a:cubicBezTo>
                  <a:pt x="1739" y="4344"/>
                  <a:pt x="1730" y="4399"/>
                  <a:pt x="1725" y="4454"/>
                </a:cubicBezTo>
                <a:cubicBezTo>
                  <a:pt x="1718" y="4532"/>
                  <a:pt x="1710" y="4611"/>
                  <a:pt x="1708" y="4690"/>
                </a:cubicBezTo>
                <a:cubicBezTo>
                  <a:pt x="1707" y="4797"/>
                  <a:pt x="1716" y="4904"/>
                  <a:pt x="1751" y="5007"/>
                </a:cubicBezTo>
                <a:cubicBezTo>
                  <a:pt x="1761" y="5033"/>
                  <a:pt x="1775" y="5041"/>
                  <a:pt x="1801" y="5036"/>
                </a:cubicBezTo>
                <a:cubicBezTo>
                  <a:pt x="1807" y="5086"/>
                  <a:pt x="1806" y="5138"/>
                  <a:pt x="1818" y="5186"/>
                </a:cubicBezTo>
                <a:cubicBezTo>
                  <a:pt x="1854" y="5335"/>
                  <a:pt x="1906" y="5478"/>
                  <a:pt x="1979" y="5613"/>
                </a:cubicBezTo>
                <a:cubicBezTo>
                  <a:pt x="1997" y="5646"/>
                  <a:pt x="2011" y="5672"/>
                  <a:pt x="2053" y="5659"/>
                </a:cubicBezTo>
                <a:cubicBezTo>
                  <a:pt x="2074" y="5724"/>
                  <a:pt x="2092" y="5785"/>
                  <a:pt x="2114" y="5846"/>
                </a:cubicBezTo>
                <a:cubicBezTo>
                  <a:pt x="2158" y="5973"/>
                  <a:pt x="2203" y="6100"/>
                  <a:pt x="2288" y="6208"/>
                </a:cubicBezTo>
                <a:cubicBezTo>
                  <a:pt x="2341" y="6275"/>
                  <a:pt x="2329" y="6282"/>
                  <a:pt x="2406" y="6230"/>
                </a:cubicBezTo>
                <a:cubicBezTo>
                  <a:pt x="2527" y="6147"/>
                  <a:pt x="2620" y="6036"/>
                  <a:pt x="2711" y="5924"/>
                </a:cubicBezTo>
                <a:cubicBezTo>
                  <a:pt x="2788" y="5829"/>
                  <a:pt x="2859" y="5729"/>
                  <a:pt x="2932" y="5631"/>
                </a:cubicBezTo>
                <a:cubicBezTo>
                  <a:pt x="2950" y="5607"/>
                  <a:pt x="2966" y="5581"/>
                  <a:pt x="2979" y="5555"/>
                </a:cubicBezTo>
                <a:cubicBezTo>
                  <a:pt x="2993" y="5527"/>
                  <a:pt x="3002" y="5498"/>
                  <a:pt x="3012" y="5468"/>
                </a:cubicBezTo>
                <a:cubicBezTo>
                  <a:pt x="3016" y="5460"/>
                  <a:pt x="3014" y="5449"/>
                  <a:pt x="3015" y="5440"/>
                </a:cubicBezTo>
                <a:cubicBezTo>
                  <a:pt x="3011" y="5438"/>
                  <a:pt x="3007" y="5437"/>
                  <a:pt x="3003" y="5436"/>
                </a:cubicBezTo>
                <a:cubicBezTo>
                  <a:pt x="2977" y="5477"/>
                  <a:pt x="2950" y="5519"/>
                  <a:pt x="2920" y="5565"/>
                </a:cubicBezTo>
                <a:cubicBezTo>
                  <a:pt x="2933" y="5476"/>
                  <a:pt x="2984" y="5412"/>
                  <a:pt x="3024" y="5339"/>
                </a:cubicBezTo>
                <a:cubicBezTo>
                  <a:pt x="3048" y="5382"/>
                  <a:pt x="3082" y="5353"/>
                  <a:pt x="3113" y="5355"/>
                </a:cubicBezTo>
                <a:cubicBezTo>
                  <a:pt x="3101" y="5428"/>
                  <a:pt x="3088" y="5499"/>
                  <a:pt x="3079" y="5570"/>
                </a:cubicBezTo>
                <a:cubicBezTo>
                  <a:pt x="3071" y="5640"/>
                  <a:pt x="3068" y="5710"/>
                  <a:pt x="3062" y="5781"/>
                </a:cubicBezTo>
                <a:cubicBezTo>
                  <a:pt x="3053" y="5877"/>
                  <a:pt x="3041" y="5974"/>
                  <a:pt x="3034" y="6070"/>
                </a:cubicBezTo>
                <a:cubicBezTo>
                  <a:pt x="3030" y="6123"/>
                  <a:pt x="3030" y="6177"/>
                  <a:pt x="3033" y="6230"/>
                </a:cubicBezTo>
                <a:cubicBezTo>
                  <a:pt x="3035" y="6265"/>
                  <a:pt x="3052" y="6270"/>
                  <a:pt x="3084" y="6256"/>
                </a:cubicBezTo>
                <a:cubicBezTo>
                  <a:pt x="3099" y="6249"/>
                  <a:pt x="3115" y="6243"/>
                  <a:pt x="3137" y="6235"/>
                </a:cubicBezTo>
                <a:cubicBezTo>
                  <a:pt x="3122" y="6267"/>
                  <a:pt x="3110" y="6292"/>
                  <a:pt x="3099" y="6317"/>
                </a:cubicBezTo>
                <a:cubicBezTo>
                  <a:pt x="3087" y="6342"/>
                  <a:pt x="3076" y="6367"/>
                  <a:pt x="3065" y="6393"/>
                </a:cubicBezTo>
                <a:cubicBezTo>
                  <a:pt x="3053" y="6421"/>
                  <a:pt x="3049" y="6447"/>
                  <a:pt x="3088" y="6458"/>
                </a:cubicBezTo>
                <a:cubicBezTo>
                  <a:pt x="3084" y="6468"/>
                  <a:pt x="3083" y="6476"/>
                  <a:pt x="3079" y="6483"/>
                </a:cubicBezTo>
                <a:cubicBezTo>
                  <a:pt x="3056" y="6531"/>
                  <a:pt x="3033" y="6579"/>
                  <a:pt x="3009" y="6626"/>
                </a:cubicBezTo>
                <a:cubicBezTo>
                  <a:pt x="2988" y="6667"/>
                  <a:pt x="2993" y="6680"/>
                  <a:pt x="3035" y="6696"/>
                </a:cubicBezTo>
                <a:cubicBezTo>
                  <a:pt x="3038" y="6697"/>
                  <a:pt x="3040" y="6700"/>
                  <a:pt x="3043" y="6703"/>
                </a:cubicBezTo>
                <a:cubicBezTo>
                  <a:pt x="3038" y="6722"/>
                  <a:pt x="3031" y="6741"/>
                  <a:pt x="3029" y="6760"/>
                </a:cubicBezTo>
                <a:cubicBezTo>
                  <a:pt x="3025" y="6798"/>
                  <a:pt x="3023" y="6835"/>
                  <a:pt x="3024" y="6873"/>
                </a:cubicBezTo>
                <a:cubicBezTo>
                  <a:pt x="3026" y="6894"/>
                  <a:pt x="3046" y="6898"/>
                  <a:pt x="3061" y="6883"/>
                </a:cubicBezTo>
                <a:cubicBezTo>
                  <a:pt x="3065" y="6879"/>
                  <a:pt x="3069" y="6874"/>
                  <a:pt x="3077" y="6866"/>
                </a:cubicBezTo>
                <a:cubicBezTo>
                  <a:pt x="3087" y="6903"/>
                  <a:pt x="3095" y="6936"/>
                  <a:pt x="3105" y="6967"/>
                </a:cubicBezTo>
                <a:cubicBezTo>
                  <a:pt x="3108" y="6974"/>
                  <a:pt x="3119" y="6979"/>
                  <a:pt x="3127" y="6984"/>
                </a:cubicBezTo>
                <a:cubicBezTo>
                  <a:pt x="3131" y="6977"/>
                  <a:pt x="3140" y="6970"/>
                  <a:pt x="3139" y="6964"/>
                </a:cubicBezTo>
                <a:cubicBezTo>
                  <a:pt x="3137" y="6935"/>
                  <a:pt x="3133" y="6907"/>
                  <a:pt x="3130" y="6879"/>
                </a:cubicBezTo>
                <a:cubicBezTo>
                  <a:pt x="3129" y="6870"/>
                  <a:pt x="3125" y="6861"/>
                  <a:pt x="3125" y="6852"/>
                </a:cubicBezTo>
                <a:cubicBezTo>
                  <a:pt x="3126" y="6798"/>
                  <a:pt x="3128" y="6744"/>
                  <a:pt x="3131" y="6691"/>
                </a:cubicBezTo>
                <a:cubicBezTo>
                  <a:pt x="3131" y="6681"/>
                  <a:pt x="3136" y="6672"/>
                  <a:pt x="3139" y="6663"/>
                </a:cubicBezTo>
                <a:cubicBezTo>
                  <a:pt x="3151" y="6632"/>
                  <a:pt x="3168" y="6602"/>
                  <a:pt x="3175" y="6570"/>
                </a:cubicBezTo>
                <a:cubicBezTo>
                  <a:pt x="3183" y="6536"/>
                  <a:pt x="3182" y="6501"/>
                  <a:pt x="3185" y="6465"/>
                </a:cubicBezTo>
                <a:cubicBezTo>
                  <a:pt x="3239" y="6442"/>
                  <a:pt x="3264" y="6400"/>
                  <a:pt x="3266" y="6341"/>
                </a:cubicBezTo>
                <a:cubicBezTo>
                  <a:pt x="3268" y="6294"/>
                  <a:pt x="3275" y="6247"/>
                  <a:pt x="3279" y="6195"/>
                </a:cubicBezTo>
                <a:cubicBezTo>
                  <a:pt x="3331" y="6214"/>
                  <a:pt x="3340" y="6176"/>
                  <a:pt x="3354" y="6143"/>
                </a:cubicBezTo>
                <a:cubicBezTo>
                  <a:pt x="3356" y="6137"/>
                  <a:pt x="3358" y="6132"/>
                  <a:pt x="3360" y="6127"/>
                </a:cubicBezTo>
                <a:cubicBezTo>
                  <a:pt x="3401" y="6024"/>
                  <a:pt x="3444" y="5923"/>
                  <a:pt x="3481" y="5820"/>
                </a:cubicBezTo>
                <a:cubicBezTo>
                  <a:pt x="3510" y="5739"/>
                  <a:pt x="3539" y="5656"/>
                  <a:pt x="3555" y="5572"/>
                </a:cubicBezTo>
                <a:cubicBezTo>
                  <a:pt x="3576" y="5459"/>
                  <a:pt x="3529" y="5354"/>
                  <a:pt x="3489" y="5253"/>
                </a:cubicBezTo>
                <a:cubicBezTo>
                  <a:pt x="3465" y="5191"/>
                  <a:pt x="3424" y="5137"/>
                  <a:pt x="3388" y="5076"/>
                </a:cubicBezTo>
                <a:cubicBezTo>
                  <a:pt x="3428" y="5029"/>
                  <a:pt x="3436" y="4969"/>
                  <a:pt x="3422" y="4905"/>
                </a:cubicBezTo>
                <a:cubicBezTo>
                  <a:pt x="3414" y="4865"/>
                  <a:pt x="3409" y="4825"/>
                  <a:pt x="3396" y="4787"/>
                </a:cubicBezTo>
                <a:cubicBezTo>
                  <a:pt x="3353" y="4665"/>
                  <a:pt x="3306" y="4545"/>
                  <a:pt x="3263" y="4423"/>
                </a:cubicBezTo>
                <a:cubicBezTo>
                  <a:pt x="3243" y="4369"/>
                  <a:pt x="3207" y="4317"/>
                  <a:pt x="3230" y="4253"/>
                </a:cubicBezTo>
                <a:cubicBezTo>
                  <a:pt x="3230" y="4276"/>
                  <a:pt x="3231" y="4299"/>
                  <a:pt x="3264" y="4292"/>
                </a:cubicBezTo>
                <a:cubicBezTo>
                  <a:pt x="3251" y="4351"/>
                  <a:pt x="3262" y="4373"/>
                  <a:pt x="3312" y="4403"/>
                </a:cubicBezTo>
                <a:cubicBezTo>
                  <a:pt x="3379" y="4442"/>
                  <a:pt x="3453" y="4471"/>
                  <a:pt x="3509" y="4536"/>
                </a:cubicBezTo>
                <a:cubicBezTo>
                  <a:pt x="3492" y="4545"/>
                  <a:pt x="3476" y="4554"/>
                  <a:pt x="3462" y="4562"/>
                </a:cubicBezTo>
                <a:cubicBezTo>
                  <a:pt x="3452" y="4544"/>
                  <a:pt x="3448" y="4522"/>
                  <a:pt x="3438" y="4519"/>
                </a:cubicBezTo>
                <a:cubicBezTo>
                  <a:pt x="3403" y="4510"/>
                  <a:pt x="3413" y="4552"/>
                  <a:pt x="3395" y="4565"/>
                </a:cubicBezTo>
                <a:cubicBezTo>
                  <a:pt x="3391" y="4551"/>
                  <a:pt x="3388" y="4538"/>
                  <a:pt x="3382" y="4527"/>
                </a:cubicBezTo>
                <a:cubicBezTo>
                  <a:pt x="3378" y="4519"/>
                  <a:pt x="3369" y="4513"/>
                  <a:pt x="3361" y="4506"/>
                </a:cubicBezTo>
                <a:cubicBezTo>
                  <a:pt x="3358" y="4517"/>
                  <a:pt x="3350" y="4529"/>
                  <a:pt x="3352" y="4539"/>
                </a:cubicBezTo>
                <a:cubicBezTo>
                  <a:pt x="3356" y="4564"/>
                  <a:pt x="3364" y="4588"/>
                  <a:pt x="3373" y="4612"/>
                </a:cubicBezTo>
                <a:cubicBezTo>
                  <a:pt x="3376" y="4622"/>
                  <a:pt x="3384" y="4630"/>
                  <a:pt x="3390" y="4639"/>
                </a:cubicBezTo>
                <a:cubicBezTo>
                  <a:pt x="3399" y="4633"/>
                  <a:pt x="3409" y="4626"/>
                  <a:pt x="3416" y="4621"/>
                </a:cubicBezTo>
                <a:cubicBezTo>
                  <a:pt x="3421" y="4630"/>
                  <a:pt x="3425" y="4645"/>
                  <a:pt x="3433" y="4648"/>
                </a:cubicBezTo>
                <a:cubicBezTo>
                  <a:pt x="3440" y="4651"/>
                  <a:pt x="3452" y="4640"/>
                  <a:pt x="3464" y="4634"/>
                </a:cubicBezTo>
                <a:cubicBezTo>
                  <a:pt x="3496" y="4661"/>
                  <a:pt x="3475" y="4696"/>
                  <a:pt x="3476" y="4729"/>
                </a:cubicBezTo>
                <a:cubicBezTo>
                  <a:pt x="3478" y="4894"/>
                  <a:pt x="3532" y="5046"/>
                  <a:pt x="3600" y="5194"/>
                </a:cubicBezTo>
                <a:cubicBezTo>
                  <a:pt x="3621" y="5239"/>
                  <a:pt x="3638" y="5284"/>
                  <a:pt x="3655" y="5330"/>
                </a:cubicBezTo>
                <a:cubicBezTo>
                  <a:pt x="3664" y="5353"/>
                  <a:pt x="3682" y="5361"/>
                  <a:pt x="3700" y="5345"/>
                </a:cubicBezTo>
                <a:cubicBezTo>
                  <a:pt x="3713" y="5334"/>
                  <a:pt x="3724" y="5322"/>
                  <a:pt x="3738" y="5308"/>
                </a:cubicBezTo>
                <a:cubicBezTo>
                  <a:pt x="3741" y="5316"/>
                  <a:pt x="3744" y="5319"/>
                  <a:pt x="3744" y="5323"/>
                </a:cubicBezTo>
                <a:cubicBezTo>
                  <a:pt x="3748" y="5430"/>
                  <a:pt x="3753" y="5538"/>
                  <a:pt x="3700" y="5638"/>
                </a:cubicBezTo>
                <a:cubicBezTo>
                  <a:pt x="3686" y="5665"/>
                  <a:pt x="3656" y="5698"/>
                  <a:pt x="3697" y="5730"/>
                </a:cubicBezTo>
                <a:cubicBezTo>
                  <a:pt x="3699" y="5731"/>
                  <a:pt x="3697" y="5737"/>
                  <a:pt x="3696" y="5740"/>
                </a:cubicBezTo>
                <a:cubicBezTo>
                  <a:pt x="3672" y="5801"/>
                  <a:pt x="3674" y="5870"/>
                  <a:pt x="3630" y="5926"/>
                </a:cubicBezTo>
                <a:cubicBezTo>
                  <a:pt x="3594" y="5972"/>
                  <a:pt x="3600" y="6028"/>
                  <a:pt x="3636" y="6074"/>
                </a:cubicBezTo>
                <a:cubicBezTo>
                  <a:pt x="3640" y="6080"/>
                  <a:pt x="3650" y="6084"/>
                  <a:pt x="3655" y="6083"/>
                </a:cubicBezTo>
                <a:cubicBezTo>
                  <a:pt x="3662" y="6082"/>
                  <a:pt x="3671" y="6074"/>
                  <a:pt x="3671" y="6068"/>
                </a:cubicBezTo>
                <a:cubicBezTo>
                  <a:pt x="3671" y="6053"/>
                  <a:pt x="3671" y="6037"/>
                  <a:pt x="3665" y="6024"/>
                </a:cubicBezTo>
                <a:cubicBezTo>
                  <a:pt x="3651" y="5992"/>
                  <a:pt x="3655" y="5963"/>
                  <a:pt x="3678" y="5937"/>
                </a:cubicBezTo>
                <a:cubicBezTo>
                  <a:pt x="3697" y="5915"/>
                  <a:pt x="3724" y="5898"/>
                  <a:pt x="3739" y="5874"/>
                </a:cubicBezTo>
                <a:cubicBezTo>
                  <a:pt x="3760" y="5841"/>
                  <a:pt x="3774" y="5804"/>
                  <a:pt x="3787" y="5767"/>
                </a:cubicBezTo>
                <a:cubicBezTo>
                  <a:pt x="3797" y="5739"/>
                  <a:pt x="3796" y="5708"/>
                  <a:pt x="3825" y="5688"/>
                </a:cubicBezTo>
                <a:cubicBezTo>
                  <a:pt x="3835" y="5681"/>
                  <a:pt x="3837" y="5659"/>
                  <a:pt x="3838" y="5643"/>
                </a:cubicBezTo>
                <a:cubicBezTo>
                  <a:pt x="3841" y="5604"/>
                  <a:pt x="3842" y="5564"/>
                  <a:pt x="3844" y="5524"/>
                </a:cubicBezTo>
                <a:cubicBezTo>
                  <a:pt x="3845" y="5497"/>
                  <a:pt x="3855" y="5478"/>
                  <a:pt x="3882" y="5468"/>
                </a:cubicBezTo>
                <a:cubicBezTo>
                  <a:pt x="3913" y="5455"/>
                  <a:pt x="3919" y="5431"/>
                  <a:pt x="3912" y="5399"/>
                </a:cubicBezTo>
                <a:cubicBezTo>
                  <a:pt x="3907" y="5376"/>
                  <a:pt x="3906" y="5352"/>
                  <a:pt x="3901" y="5328"/>
                </a:cubicBezTo>
                <a:cubicBezTo>
                  <a:pt x="3891" y="5282"/>
                  <a:pt x="3884" y="5234"/>
                  <a:pt x="3866" y="5192"/>
                </a:cubicBezTo>
                <a:cubicBezTo>
                  <a:pt x="3855" y="5166"/>
                  <a:pt x="3852" y="5151"/>
                  <a:pt x="3869" y="5130"/>
                </a:cubicBezTo>
                <a:cubicBezTo>
                  <a:pt x="3928" y="5055"/>
                  <a:pt x="3933" y="4971"/>
                  <a:pt x="3916" y="4880"/>
                </a:cubicBezTo>
                <a:cubicBezTo>
                  <a:pt x="3879" y="4679"/>
                  <a:pt x="3807" y="4489"/>
                  <a:pt x="3734" y="4299"/>
                </a:cubicBezTo>
                <a:cubicBezTo>
                  <a:pt x="3729" y="4285"/>
                  <a:pt x="3709" y="4265"/>
                  <a:pt x="3703" y="4267"/>
                </a:cubicBezTo>
                <a:cubicBezTo>
                  <a:pt x="3676" y="4276"/>
                  <a:pt x="3693" y="4297"/>
                  <a:pt x="3697" y="4313"/>
                </a:cubicBezTo>
                <a:cubicBezTo>
                  <a:pt x="3697" y="4315"/>
                  <a:pt x="3695" y="4317"/>
                  <a:pt x="3694" y="4319"/>
                </a:cubicBezTo>
                <a:cubicBezTo>
                  <a:pt x="3663" y="4310"/>
                  <a:pt x="3655" y="4292"/>
                  <a:pt x="3665" y="4262"/>
                </a:cubicBezTo>
                <a:cubicBezTo>
                  <a:pt x="3673" y="4237"/>
                  <a:pt x="3681" y="4210"/>
                  <a:pt x="3681" y="4184"/>
                </a:cubicBezTo>
                <a:cubicBezTo>
                  <a:pt x="3681" y="4160"/>
                  <a:pt x="3675" y="4133"/>
                  <a:pt x="3664" y="4112"/>
                </a:cubicBezTo>
                <a:cubicBezTo>
                  <a:pt x="3645" y="4078"/>
                  <a:pt x="3621" y="4048"/>
                  <a:pt x="3595" y="4011"/>
                </a:cubicBezTo>
                <a:cubicBezTo>
                  <a:pt x="3668" y="4006"/>
                  <a:pt x="3738" y="4001"/>
                  <a:pt x="3812" y="3995"/>
                </a:cubicBezTo>
                <a:cubicBezTo>
                  <a:pt x="3794" y="3990"/>
                  <a:pt x="3779" y="3986"/>
                  <a:pt x="3756" y="3979"/>
                </a:cubicBezTo>
                <a:cubicBezTo>
                  <a:pt x="3806" y="3955"/>
                  <a:pt x="3848" y="3935"/>
                  <a:pt x="3892" y="3914"/>
                </a:cubicBezTo>
                <a:cubicBezTo>
                  <a:pt x="3894" y="3920"/>
                  <a:pt x="3898" y="3927"/>
                  <a:pt x="3900" y="3935"/>
                </a:cubicBezTo>
                <a:cubicBezTo>
                  <a:pt x="3907" y="3978"/>
                  <a:pt x="3917" y="4021"/>
                  <a:pt x="3922" y="4064"/>
                </a:cubicBezTo>
                <a:cubicBezTo>
                  <a:pt x="3934" y="4178"/>
                  <a:pt x="3960" y="4288"/>
                  <a:pt x="4011" y="4392"/>
                </a:cubicBezTo>
                <a:cubicBezTo>
                  <a:pt x="4036" y="4443"/>
                  <a:pt x="4055" y="4498"/>
                  <a:pt x="4073" y="4552"/>
                </a:cubicBezTo>
                <a:cubicBezTo>
                  <a:pt x="4088" y="4594"/>
                  <a:pt x="4097" y="4637"/>
                  <a:pt x="4109" y="4679"/>
                </a:cubicBezTo>
                <a:cubicBezTo>
                  <a:pt x="4116" y="4702"/>
                  <a:pt x="4130" y="4712"/>
                  <a:pt x="4153" y="4695"/>
                </a:cubicBezTo>
                <a:cubicBezTo>
                  <a:pt x="4158" y="4692"/>
                  <a:pt x="4164" y="4690"/>
                  <a:pt x="4173" y="4686"/>
                </a:cubicBezTo>
                <a:cubicBezTo>
                  <a:pt x="4170" y="4698"/>
                  <a:pt x="4169" y="4705"/>
                  <a:pt x="4167" y="4711"/>
                </a:cubicBezTo>
                <a:cubicBezTo>
                  <a:pt x="4139" y="4799"/>
                  <a:pt x="4109" y="4886"/>
                  <a:pt x="4082" y="4974"/>
                </a:cubicBezTo>
                <a:cubicBezTo>
                  <a:pt x="4076" y="4994"/>
                  <a:pt x="4068" y="5021"/>
                  <a:pt x="4077" y="5035"/>
                </a:cubicBezTo>
                <a:cubicBezTo>
                  <a:pt x="4100" y="5070"/>
                  <a:pt x="4090" y="5110"/>
                  <a:pt x="4100" y="5147"/>
                </a:cubicBezTo>
                <a:cubicBezTo>
                  <a:pt x="4103" y="5159"/>
                  <a:pt x="4104" y="5174"/>
                  <a:pt x="4112" y="5183"/>
                </a:cubicBezTo>
                <a:cubicBezTo>
                  <a:pt x="4146" y="5223"/>
                  <a:pt x="4128" y="5260"/>
                  <a:pt x="4106" y="5297"/>
                </a:cubicBezTo>
                <a:cubicBezTo>
                  <a:pt x="4080" y="5342"/>
                  <a:pt x="4084" y="5352"/>
                  <a:pt x="4138" y="5370"/>
                </a:cubicBezTo>
                <a:cubicBezTo>
                  <a:pt x="4122" y="5399"/>
                  <a:pt x="4104" y="5426"/>
                  <a:pt x="4092" y="5455"/>
                </a:cubicBezTo>
                <a:cubicBezTo>
                  <a:pt x="4087" y="5467"/>
                  <a:pt x="4090" y="5485"/>
                  <a:pt x="4093" y="5499"/>
                </a:cubicBezTo>
                <a:cubicBezTo>
                  <a:pt x="4095" y="5505"/>
                  <a:pt x="4106" y="5510"/>
                  <a:pt x="4112" y="5515"/>
                </a:cubicBezTo>
                <a:cubicBezTo>
                  <a:pt x="4120" y="5505"/>
                  <a:pt x="4128" y="5496"/>
                  <a:pt x="4136" y="5485"/>
                </a:cubicBezTo>
                <a:cubicBezTo>
                  <a:pt x="4138" y="5482"/>
                  <a:pt x="4138" y="5476"/>
                  <a:pt x="4141" y="5473"/>
                </a:cubicBezTo>
                <a:cubicBezTo>
                  <a:pt x="4180" y="5431"/>
                  <a:pt x="4187" y="5374"/>
                  <a:pt x="4181" y="5328"/>
                </a:cubicBezTo>
                <a:cubicBezTo>
                  <a:pt x="4174" y="5282"/>
                  <a:pt x="4186" y="5241"/>
                  <a:pt x="4184" y="5199"/>
                </a:cubicBezTo>
                <a:cubicBezTo>
                  <a:pt x="4182" y="5166"/>
                  <a:pt x="4174" y="5133"/>
                  <a:pt x="4168" y="5100"/>
                </a:cubicBezTo>
                <a:cubicBezTo>
                  <a:pt x="4166" y="5089"/>
                  <a:pt x="4161" y="5079"/>
                  <a:pt x="4162" y="5069"/>
                </a:cubicBezTo>
                <a:cubicBezTo>
                  <a:pt x="4165" y="5054"/>
                  <a:pt x="4169" y="5034"/>
                  <a:pt x="4179" y="5025"/>
                </a:cubicBezTo>
                <a:cubicBezTo>
                  <a:pt x="4224" y="4989"/>
                  <a:pt x="4259" y="4945"/>
                  <a:pt x="4274" y="4891"/>
                </a:cubicBezTo>
                <a:cubicBezTo>
                  <a:pt x="4292" y="4820"/>
                  <a:pt x="4303" y="4747"/>
                  <a:pt x="4314" y="4674"/>
                </a:cubicBezTo>
                <a:cubicBezTo>
                  <a:pt x="4316" y="4658"/>
                  <a:pt x="4304" y="4641"/>
                  <a:pt x="4298" y="4624"/>
                </a:cubicBezTo>
                <a:cubicBezTo>
                  <a:pt x="4294" y="4623"/>
                  <a:pt x="4290" y="4622"/>
                  <a:pt x="4286" y="4621"/>
                </a:cubicBezTo>
                <a:cubicBezTo>
                  <a:pt x="4260" y="4659"/>
                  <a:pt x="4235" y="4698"/>
                  <a:pt x="4210" y="4736"/>
                </a:cubicBezTo>
                <a:cubicBezTo>
                  <a:pt x="4223" y="4686"/>
                  <a:pt x="4227" y="4636"/>
                  <a:pt x="4277" y="4603"/>
                </a:cubicBezTo>
                <a:cubicBezTo>
                  <a:pt x="4328" y="4570"/>
                  <a:pt x="4356" y="4516"/>
                  <a:pt x="4352" y="4454"/>
                </a:cubicBezTo>
                <a:cubicBezTo>
                  <a:pt x="4348" y="4387"/>
                  <a:pt x="4335" y="4321"/>
                  <a:pt x="4326" y="4255"/>
                </a:cubicBezTo>
                <a:cubicBezTo>
                  <a:pt x="4306" y="4122"/>
                  <a:pt x="4243" y="4007"/>
                  <a:pt x="4172" y="3897"/>
                </a:cubicBezTo>
                <a:cubicBezTo>
                  <a:pt x="4137" y="3844"/>
                  <a:pt x="4140" y="3853"/>
                  <a:pt x="4178" y="3812"/>
                </a:cubicBezTo>
                <a:cubicBezTo>
                  <a:pt x="4223" y="3762"/>
                  <a:pt x="4265" y="3713"/>
                  <a:pt x="4283" y="3647"/>
                </a:cubicBezTo>
                <a:cubicBezTo>
                  <a:pt x="4287" y="3630"/>
                  <a:pt x="4292" y="3614"/>
                  <a:pt x="4296" y="3599"/>
                </a:cubicBezTo>
                <a:cubicBezTo>
                  <a:pt x="4412" y="3600"/>
                  <a:pt x="4523" y="3579"/>
                  <a:pt x="4629" y="3533"/>
                </a:cubicBezTo>
                <a:cubicBezTo>
                  <a:pt x="4653" y="3573"/>
                  <a:pt x="4679" y="3526"/>
                  <a:pt x="4707" y="3534"/>
                </a:cubicBezTo>
                <a:cubicBezTo>
                  <a:pt x="4619" y="3592"/>
                  <a:pt x="4520" y="3615"/>
                  <a:pt x="4424" y="3650"/>
                </a:cubicBezTo>
                <a:cubicBezTo>
                  <a:pt x="4486" y="3663"/>
                  <a:pt x="4543" y="3641"/>
                  <a:pt x="4607" y="3627"/>
                </a:cubicBezTo>
                <a:cubicBezTo>
                  <a:pt x="4613" y="3699"/>
                  <a:pt x="4621" y="3766"/>
                  <a:pt x="4623" y="3834"/>
                </a:cubicBezTo>
                <a:cubicBezTo>
                  <a:pt x="4626" y="3924"/>
                  <a:pt x="4641" y="4008"/>
                  <a:pt x="4698" y="4081"/>
                </a:cubicBezTo>
                <a:cubicBezTo>
                  <a:pt x="4704" y="4089"/>
                  <a:pt x="4707" y="4100"/>
                  <a:pt x="4707" y="4110"/>
                </a:cubicBezTo>
                <a:cubicBezTo>
                  <a:pt x="4708" y="4164"/>
                  <a:pt x="4706" y="4219"/>
                  <a:pt x="4708" y="4273"/>
                </a:cubicBezTo>
                <a:cubicBezTo>
                  <a:pt x="4709" y="4298"/>
                  <a:pt x="4700" y="4314"/>
                  <a:pt x="4683" y="4334"/>
                </a:cubicBezTo>
                <a:cubicBezTo>
                  <a:pt x="4633" y="4391"/>
                  <a:pt x="4587" y="4452"/>
                  <a:pt x="4541" y="4512"/>
                </a:cubicBezTo>
                <a:cubicBezTo>
                  <a:pt x="4523" y="4536"/>
                  <a:pt x="4541" y="4557"/>
                  <a:pt x="4556" y="4574"/>
                </a:cubicBezTo>
                <a:cubicBezTo>
                  <a:pt x="4573" y="4594"/>
                  <a:pt x="4589" y="4576"/>
                  <a:pt x="4600" y="4565"/>
                </a:cubicBezTo>
                <a:cubicBezTo>
                  <a:pt x="4659" y="4510"/>
                  <a:pt x="4717" y="4454"/>
                  <a:pt x="4772" y="4396"/>
                </a:cubicBezTo>
                <a:cubicBezTo>
                  <a:pt x="4781" y="4386"/>
                  <a:pt x="4779" y="4362"/>
                  <a:pt x="4776" y="4346"/>
                </a:cubicBezTo>
                <a:cubicBezTo>
                  <a:pt x="4772" y="4320"/>
                  <a:pt x="4758" y="4296"/>
                  <a:pt x="4758" y="4271"/>
                </a:cubicBezTo>
                <a:cubicBezTo>
                  <a:pt x="4756" y="4196"/>
                  <a:pt x="4757" y="4121"/>
                  <a:pt x="4759" y="4047"/>
                </a:cubicBezTo>
                <a:cubicBezTo>
                  <a:pt x="4759" y="4037"/>
                  <a:pt x="4765" y="4027"/>
                  <a:pt x="4769" y="4018"/>
                </a:cubicBezTo>
                <a:cubicBezTo>
                  <a:pt x="4776" y="3999"/>
                  <a:pt x="4788" y="3981"/>
                  <a:pt x="4790" y="3962"/>
                </a:cubicBezTo>
                <a:cubicBezTo>
                  <a:pt x="4796" y="3916"/>
                  <a:pt x="4802" y="3870"/>
                  <a:pt x="4801" y="3824"/>
                </a:cubicBezTo>
                <a:cubicBezTo>
                  <a:pt x="4800" y="3730"/>
                  <a:pt x="4808" y="3634"/>
                  <a:pt x="4762" y="3541"/>
                </a:cubicBezTo>
                <a:cubicBezTo>
                  <a:pt x="4781" y="3531"/>
                  <a:pt x="4799" y="3517"/>
                  <a:pt x="4819" y="3511"/>
                </a:cubicBezTo>
                <a:cubicBezTo>
                  <a:pt x="4864" y="3497"/>
                  <a:pt x="4888" y="3459"/>
                  <a:pt x="4879" y="3411"/>
                </a:cubicBezTo>
                <a:cubicBezTo>
                  <a:pt x="4876" y="3391"/>
                  <a:pt x="4879" y="3369"/>
                  <a:pt x="4879" y="3347"/>
                </a:cubicBezTo>
                <a:cubicBezTo>
                  <a:pt x="4894" y="3365"/>
                  <a:pt x="4900" y="3384"/>
                  <a:pt x="4909" y="3402"/>
                </a:cubicBezTo>
                <a:cubicBezTo>
                  <a:pt x="4923" y="3429"/>
                  <a:pt x="4917" y="3454"/>
                  <a:pt x="4901" y="3476"/>
                </a:cubicBezTo>
                <a:cubicBezTo>
                  <a:pt x="4879" y="3506"/>
                  <a:pt x="4852" y="3532"/>
                  <a:pt x="4833" y="3563"/>
                </a:cubicBezTo>
                <a:cubicBezTo>
                  <a:pt x="4820" y="3582"/>
                  <a:pt x="4816" y="3607"/>
                  <a:pt x="4807" y="3633"/>
                </a:cubicBezTo>
                <a:cubicBezTo>
                  <a:pt x="4866" y="3608"/>
                  <a:pt x="4916" y="3587"/>
                  <a:pt x="4968" y="3565"/>
                </a:cubicBezTo>
                <a:cubicBezTo>
                  <a:pt x="5005" y="3621"/>
                  <a:pt x="5013" y="3695"/>
                  <a:pt x="5075" y="3736"/>
                </a:cubicBezTo>
                <a:cubicBezTo>
                  <a:pt x="5084" y="3717"/>
                  <a:pt x="5091" y="3703"/>
                  <a:pt x="5097" y="3689"/>
                </a:cubicBezTo>
                <a:cubicBezTo>
                  <a:pt x="5105" y="3715"/>
                  <a:pt x="5113" y="3738"/>
                  <a:pt x="5119" y="3761"/>
                </a:cubicBezTo>
                <a:cubicBezTo>
                  <a:pt x="5122" y="3771"/>
                  <a:pt x="5124" y="3783"/>
                  <a:pt x="5121" y="3793"/>
                </a:cubicBezTo>
                <a:cubicBezTo>
                  <a:pt x="5089" y="3905"/>
                  <a:pt x="5055" y="4016"/>
                  <a:pt x="5024" y="4128"/>
                </a:cubicBezTo>
                <a:cubicBezTo>
                  <a:pt x="5005" y="4198"/>
                  <a:pt x="4981" y="4268"/>
                  <a:pt x="4999" y="4343"/>
                </a:cubicBezTo>
                <a:cubicBezTo>
                  <a:pt x="5007" y="4378"/>
                  <a:pt x="5005" y="4415"/>
                  <a:pt x="5008" y="4451"/>
                </a:cubicBezTo>
                <a:cubicBezTo>
                  <a:pt x="5012" y="4483"/>
                  <a:pt x="5015" y="4516"/>
                  <a:pt x="5023" y="4547"/>
                </a:cubicBezTo>
                <a:cubicBezTo>
                  <a:pt x="5026" y="4558"/>
                  <a:pt x="5040" y="4567"/>
                  <a:pt x="5052" y="4579"/>
                </a:cubicBezTo>
                <a:cubicBezTo>
                  <a:pt x="5060" y="4560"/>
                  <a:pt x="5065" y="4550"/>
                  <a:pt x="5071" y="4535"/>
                </a:cubicBezTo>
                <a:cubicBezTo>
                  <a:pt x="5097" y="4596"/>
                  <a:pt x="5084" y="4673"/>
                  <a:pt x="5165" y="4693"/>
                </a:cubicBezTo>
                <a:cubicBezTo>
                  <a:pt x="5146" y="4727"/>
                  <a:pt x="5147" y="4788"/>
                  <a:pt x="5169" y="4810"/>
                </a:cubicBezTo>
                <a:cubicBezTo>
                  <a:pt x="5174" y="4814"/>
                  <a:pt x="5182" y="4815"/>
                  <a:pt x="5191" y="4818"/>
                </a:cubicBezTo>
                <a:cubicBezTo>
                  <a:pt x="5194" y="4806"/>
                  <a:pt x="5197" y="4797"/>
                  <a:pt x="5199" y="4786"/>
                </a:cubicBezTo>
                <a:cubicBezTo>
                  <a:pt x="5228" y="4812"/>
                  <a:pt x="5229" y="4825"/>
                  <a:pt x="5201" y="4844"/>
                </a:cubicBezTo>
                <a:cubicBezTo>
                  <a:pt x="5191" y="4851"/>
                  <a:pt x="5179" y="4856"/>
                  <a:pt x="5168" y="4861"/>
                </a:cubicBezTo>
                <a:cubicBezTo>
                  <a:pt x="5098" y="4892"/>
                  <a:pt x="5048" y="4942"/>
                  <a:pt x="5019" y="5014"/>
                </a:cubicBezTo>
                <a:cubicBezTo>
                  <a:pt x="5033" y="5011"/>
                  <a:pt x="5045" y="5006"/>
                  <a:pt x="5057" y="4998"/>
                </a:cubicBezTo>
                <a:cubicBezTo>
                  <a:pt x="5099" y="4971"/>
                  <a:pt x="5140" y="4939"/>
                  <a:pt x="5185" y="4916"/>
                </a:cubicBezTo>
                <a:cubicBezTo>
                  <a:pt x="5218" y="4899"/>
                  <a:pt x="5244" y="4883"/>
                  <a:pt x="5263" y="4849"/>
                </a:cubicBezTo>
                <a:cubicBezTo>
                  <a:pt x="5295" y="4790"/>
                  <a:pt x="5288" y="4733"/>
                  <a:pt x="5236" y="4689"/>
                </a:cubicBezTo>
                <a:cubicBezTo>
                  <a:pt x="5227" y="4682"/>
                  <a:pt x="5223" y="4668"/>
                  <a:pt x="5221" y="4656"/>
                </a:cubicBezTo>
                <a:cubicBezTo>
                  <a:pt x="5212" y="4619"/>
                  <a:pt x="5223" y="4578"/>
                  <a:pt x="5197" y="4545"/>
                </a:cubicBezTo>
                <a:cubicBezTo>
                  <a:pt x="5187" y="4532"/>
                  <a:pt x="5177" y="4520"/>
                  <a:pt x="5172" y="4513"/>
                </a:cubicBezTo>
                <a:cubicBezTo>
                  <a:pt x="5196" y="4425"/>
                  <a:pt x="5127" y="4386"/>
                  <a:pt x="5094" y="4333"/>
                </a:cubicBezTo>
                <a:cubicBezTo>
                  <a:pt x="5203" y="4091"/>
                  <a:pt x="5255" y="3839"/>
                  <a:pt x="5252" y="3572"/>
                </a:cubicBezTo>
                <a:cubicBezTo>
                  <a:pt x="5290" y="3556"/>
                  <a:pt x="5298" y="3515"/>
                  <a:pt x="5303" y="3477"/>
                </a:cubicBezTo>
                <a:cubicBezTo>
                  <a:pt x="5311" y="3410"/>
                  <a:pt x="5310" y="3410"/>
                  <a:pt x="5370" y="3376"/>
                </a:cubicBezTo>
                <a:cubicBezTo>
                  <a:pt x="5365" y="3390"/>
                  <a:pt x="5358" y="3402"/>
                  <a:pt x="5357" y="3414"/>
                </a:cubicBezTo>
                <a:cubicBezTo>
                  <a:pt x="5355" y="3436"/>
                  <a:pt x="5350" y="3460"/>
                  <a:pt x="5356" y="3481"/>
                </a:cubicBezTo>
                <a:cubicBezTo>
                  <a:pt x="5366" y="3520"/>
                  <a:pt x="5400" y="3530"/>
                  <a:pt x="5428" y="3505"/>
                </a:cubicBezTo>
                <a:cubicBezTo>
                  <a:pt x="5425" y="3502"/>
                  <a:pt x="5422" y="3496"/>
                  <a:pt x="5420" y="3496"/>
                </a:cubicBezTo>
                <a:cubicBezTo>
                  <a:pt x="5390" y="3497"/>
                  <a:pt x="5386" y="3478"/>
                  <a:pt x="5392" y="3457"/>
                </a:cubicBezTo>
                <a:cubicBezTo>
                  <a:pt x="5402" y="3423"/>
                  <a:pt x="5413" y="3389"/>
                  <a:pt x="5428" y="3357"/>
                </a:cubicBezTo>
                <a:cubicBezTo>
                  <a:pt x="5441" y="3327"/>
                  <a:pt x="5469" y="3327"/>
                  <a:pt x="5488" y="3354"/>
                </a:cubicBezTo>
                <a:cubicBezTo>
                  <a:pt x="5498" y="3369"/>
                  <a:pt x="5507" y="3386"/>
                  <a:pt x="5519" y="3399"/>
                </a:cubicBezTo>
                <a:cubicBezTo>
                  <a:pt x="5611" y="3502"/>
                  <a:pt x="5721" y="3580"/>
                  <a:pt x="5847" y="3634"/>
                </a:cubicBezTo>
                <a:cubicBezTo>
                  <a:pt x="5853" y="3636"/>
                  <a:pt x="5860" y="3643"/>
                  <a:pt x="5862" y="3649"/>
                </a:cubicBezTo>
                <a:cubicBezTo>
                  <a:pt x="5869" y="3669"/>
                  <a:pt x="5873" y="3689"/>
                  <a:pt x="5878" y="3709"/>
                </a:cubicBezTo>
                <a:cubicBezTo>
                  <a:pt x="5901" y="3795"/>
                  <a:pt x="5936" y="3873"/>
                  <a:pt x="6002" y="3934"/>
                </a:cubicBezTo>
                <a:cubicBezTo>
                  <a:pt x="6014" y="3945"/>
                  <a:pt x="6032" y="3950"/>
                  <a:pt x="6048" y="3958"/>
                </a:cubicBezTo>
                <a:cubicBezTo>
                  <a:pt x="6055" y="3940"/>
                  <a:pt x="6063" y="3922"/>
                  <a:pt x="6070" y="3903"/>
                </a:cubicBezTo>
                <a:cubicBezTo>
                  <a:pt x="6071" y="3898"/>
                  <a:pt x="6068" y="3892"/>
                  <a:pt x="6067" y="3886"/>
                </a:cubicBezTo>
                <a:cubicBezTo>
                  <a:pt x="6054" y="3825"/>
                  <a:pt x="6039" y="3765"/>
                  <a:pt x="6028" y="3703"/>
                </a:cubicBezTo>
                <a:cubicBezTo>
                  <a:pt x="6021" y="3664"/>
                  <a:pt x="6018" y="3624"/>
                  <a:pt x="6013" y="3584"/>
                </a:cubicBezTo>
                <a:cubicBezTo>
                  <a:pt x="6017" y="3583"/>
                  <a:pt x="6021" y="3582"/>
                  <a:pt x="6025" y="3582"/>
                </a:cubicBezTo>
                <a:cubicBezTo>
                  <a:pt x="6032" y="3598"/>
                  <a:pt x="6043" y="3614"/>
                  <a:pt x="6047" y="3632"/>
                </a:cubicBezTo>
                <a:cubicBezTo>
                  <a:pt x="6058" y="3682"/>
                  <a:pt x="6067" y="3734"/>
                  <a:pt x="6075" y="3785"/>
                </a:cubicBezTo>
                <a:cubicBezTo>
                  <a:pt x="6078" y="3808"/>
                  <a:pt x="6076" y="3832"/>
                  <a:pt x="6080" y="3854"/>
                </a:cubicBezTo>
                <a:cubicBezTo>
                  <a:pt x="6082" y="3865"/>
                  <a:pt x="6090" y="3874"/>
                  <a:pt x="6095" y="3884"/>
                </a:cubicBezTo>
                <a:cubicBezTo>
                  <a:pt x="6105" y="3878"/>
                  <a:pt x="6118" y="3875"/>
                  <a:pt x="6123" y="3866"/>
                </a:cubicBezTo>
                <a:cubicBezTo>
                  <a:pt x="6137" y="3839"/>
                  <a:pt x="6154" y="3811"/>
                  <a:pt x="6160" y="3782"/>
                </a:cubicBezTo>
                <a:cubicBezTo>
                  <a:pt x="6170" y="3730"/>
                  <a:pt x="6172" y="3676"/>
                  <a:pt x="6181" y="3624"/>
                </a:cubicBezTo>
                <a:cubicBezTo>
                  <a:pt x="6195" y="3537"/>
                  <a:pt x="6182" y="3447"/>
                  <a:pt x="6211" y="3360"/>
                </a:cubicBezTo>
                <a:cubicBezTo>
                  <a:pt x="6233" y="3295"/>
                  <a:pt x="6237" y="3225"/>
                  <a:pt x="6249" y="3157"/>
                </a:cubicBezTo>
                <a:cubicBezTo>
                  <a:pt x="6253" y="3157"/>
                  <a:pt x="6256" y="3157"/>
                  <a:pt x="6260" y="3158"/>
                </a:cubicBezTo>
                <a:cubicBezTo>
                  <a:pt x="6264" y="3166"/>
                  <a:pt x="6266" y="3177"/>
                  <a:pt x="6272" y="3181"/>
                </a:cubicBezTo>
                <a:cubicBezTo>
                  <a:pt x="6280" y="3184"/>
                  <a:pt x="6297" y="3184"/>
                  <a:pt x="6300" y="3180"/>
                </a:cubicBezTo>
                <a:cubicBezTo>
                  <a:pt x="6314" y="3155"/>
                  <a:pt x="6328" y="3129"/>
                  <a:pt x="6337" y="3102"/>
                </a:cubicBezTo>
                <a:cubicBezTo>
                  <a:pt x="6363" y="3026"/>
                  <a:pt x="6385" y="2950"/>
                  <a:pt x="6410" y="2875"/>
                </a:cubicBezTo>
                <a:cubicBezTo>
                  <a:pt x="6413" y="2865"/>
                  <a:pt x="6426" y="2852"/>
                  <a:pt x="6436" y="2849"/>
                </a:cubicBezTo>
                <a:cubicBezTo>
                  <a:pt x="6529" y="2828"/>
                  <a:pt x="6623" y="2809"/>
                  <a:pt x="6717" y="2791"/>
                </a:cubicBezTo>
                <a:cubicBezTo>
                  <a:pt x="6728" y="2788"/>
                  <a:pt x="6744" y="2793"/>
                  <a:pt x="6753" y="2800"/>
                </a:cubicBezTo>
                <a:cubicBezTo>
                  <a:pt x="6782" y="2826"/>
                  <a:pt x="6810" y="2853"/>
                  <a:pt x="6837" y="2882"/>
                </a:cubicBezTo>
                <a:cubicBezTo>
                  <a:pt x="6901" y="2948"/>
                  <a:pt x="6967" y="3013"/>
                  <a:pt x="7026" y="3083"/>
                </a:cubicBezTo>
                <a:cubicBezTo>
                  <a:pt x="7072" y="3136"/>
                  <a:pt x="7108" y="3198"/>
                  <a:pt x="7149" y="3254"/>
                </a:cubicBezTo>
                <a:cubicBezTo>
                  <a:pt x="7185" y="3304"/>
                  <a:pt x="7224" y="3351"/>
                  <a:pt x="7261" y="3399"/>
                </a:cubicBezTo>
                <a:cubicBezTo>
                  <a:pt x="7314" y="3470"/>
                  <a:pt x="7298" y="3494"/>
                  <a:pt x="7408" y="3440"/>
                </a:cubicBezTo>
                <a:cubicBezTo>
                  <a:pt x="7414" y="3447"/>
                  <a:pt x="7419" y="3457"/>
                  <a:pt x="7427" y="3463"/>
                </a:cubicBezTo>
                <a:cubicBezTo>
                  <a:pt x="7436" y="3469"/>
                  <a:pt x="7448" y="3471"/>
                  <a:pt x="7458" y="3476"/>
                </a:cubicBezTo>
                <a:cubicBezTo>
                  <a:pt x="7461" y="3466"/>
                  <a:pt x="7469" y="3453"/>
                  <a:pt x="7466" y="3446"/>
                </a:cubicBezTo>
                <a:close/>
                <a:moveTo>
                  <a:pt x="1764" y="340"/>
                </a:moveTo>
                <a:cubicBezTo>
                  <a:pt x="1906" y="329"/>
                  <a:pt x="2046" y="345"/>
                  <a:pt x="2184" y="378"/>
                </a:cubicBezTo>
                <a:cubicBezTo>
                  <a:pt x="2044" y="365"/>
                  <a:pt x="1904" y="353"/>
                  <a:pt x="1764" y="340"/>
                </a:cubicBezTo>
                <a:close/>
                <a:moveTo>
                  <a:pt x="2336" y="516"/>
                </a:moveTo>
                <a:cubicBezTo>
                  <a:pt x="2284" y="533"/>
                  <a:pt x="2233" y="561"/>
                  <a:pt x="2171" y="540"/>
                </a:cubicBezTo>
                <a:cubicBezTo>
                  <a:pt x="2223" y="505"/>
                  <a:pt x="2279" y="504"/>
                  <a:pt x="2336" y="516"/>
                </a:cubicBezTo>
                <a:close/>
                <a:moveTo>
                  <a:pt x="4253" y="4763"/>
                </a:moveTo>
                <a:cubicBezTo>
                  <a:pt x="4257" y="4764"/>
                  <a:pt x="4261" y="4765"/>
                  <a:pt x="4265" y="4767"/>
                </a:cubicBezTo>
                <a:cubicBezTo>
                  <a:pt x="4250" y="4816"/>
                  <a:pt x="4234" y="4866"/>
                  <a:pt x="4219" y="4915"/>
                </a:cubicBezTo>
                <a:cubicBezTo>
                  <a:pt x="4215" y="4914"/>
                  <a:pt x="4211" y="4913"/>
                  <a:pt x="4207" y="4912"/>
                </a:cubicBezTo>
                <a:cubicBezTo>
                  <a:pt x="4222" y="4862"/>
                  <a:pt x="4238" y="4812"/>
                  <a:pt x="4253" y="4763"/>
                </a:cubicBezTo>
                <a:close/>
                <a:moveTo>
                  <a:pt x="4249" y="4118"/>
                </a:moveTo>
                <a:cubicBezTo>
                  <a:pt x="4260" y="4154"/>
                  <a:pt x="4271" y="4189"/>
                  <a:pt x="4282" y="4224"/>
                </a:cubicBezTo>
                <a:cubicBezTo>
                  <a:pt x="4279" y="4225"/>
                  <a:pt x="4277" y="4225"/>
                  <a:pt x="4274" y="4226"/>
                </a:cubicBezTo>
                <a:cubicBezTo>
                  <a:pt x="4263" y="4191"/>
                  <a:pt x="4251" y="4156"/>
                  <a:pt x="4240" y="4121"/>
                </a:cubicBezTo>
                <a:cubicBezTo>
                  <a:pt x="4243" y="4120"/>
                  <a:pt x="4246" y="4119"/>
                  <a:pt x="4249" y="4118"/>
                </a:cubicBezTo>
                <a:close/>
                <a:moveTo>
                  <a:pt x="4222" y="4432"/>
                </a:moveTo>
                <a:cubicBezTo>
                  <a:pt x="4234" y="4428"/>
                  <a:pt x="4245" y="4424"/>
                  <a:pt x="4252" y="4422"/>
                </a:cubicBezTo>
                <a:cubicBezTo>
                  <a:pt x="4268" y="4430"/>
                  <a:pt x="4282" y="4443"/>
                  <a:pt x="4292" y="4441"/>
                </a:cubicBezTo>
                <a:cubicBezTo>
                  <a:pt x="4300" y="4439"/>
                  <a:pt x="4305" y="4419"/>
                  <a:pt x="4308" y="4413"/>
                </a:cubicBezTo>
                <a:cubicBezTo>
                  <a:pt x="4313" y="4488"/>
                  <a:pt x="4276" y="4554"/>
                  <a:pt x="4199" y="4584"/>
                </a:cubicBezTo>
                <a:cubicBezTo>
                  <a:pt x="4207" y="4530"/>
                  <a:pt x="4214" y="4482"/>
                  <a:pt x="4222" y="4432"/>
                </a:cubicBezTo>
                <a:close/>
                <a:moveTo>
                  <a:pt x="4691" y="3925"/>
                </a:moveTo>
                <a:cubicBezTo>
                  <a:pt x="4687" y="3866"/>
                  <a:pt x="4684" y="3808"/>
                  <a:pt x="4681" y="3750"/>
                </a:cubicBezTo>
                <a:cubicBezTo>
                  <a:pt x="4685" y="3750"/>
                  <a:pt x="4690" y="3749"/>
                  <a:pt x="4694" y="3749"/>
                </a:cubicBezTo>
                <a:cubicBezTo>
                  <a:pt x="4697" y="3807"/>
                  <a:pt x="4700" y="3866"/>
                  <a:pt x="4703" y="3924"/>
                </a:cubicBezTo>
                <a:cubicBezTo>
                  <a:pt x="4699" y="3924"/>
                  <a:pt x="4695" y="3924"/>
                  <a:pt x="4691" y="3925"/>
                </a:cubicBezTo>
                <a:close/>
                <a:moveTo>
                  <a:pt x="6499" y="2181"/>
                </a:moveTo>
                <a:cubicBezTo>
                  <a:pt x="6502" y="2183"/>
                  <a:pt x="6505" y="2185"/>
                  <a:pt x="6508" y="2187"/>
                </a:cubicBezTo>
                <a:cubicBezTo>
                  <a:pt x="6489" y="2214"/>
                  <a:pt x="6471" y="2241"/>
                  <a:pt x="6450" y="2270"/>
                </a:cubicBezTo>
                <a:cubicBezTo>
                  <a:pt x="6445" y="2255"/>
                  <a:pt x="6441" y="2243"/>
                  <a:pt x="6435" y="2227"/>
                </a:cubicBezTo>
                <a:cubicBezTo>
                  <a:pt x="6457" y="2212"/>
                  <a:pt x="6478" y="2196"/>
                  <a:pt x="6499" y="2181"/>
                </a:cubicBezTo>
                <a:close/>
                <a:moveTo>
                  <a:pt x="6240" y="2453"/>
                </a:moveTo>
                <a:cubicBezTo>
                  <a:pt x="6242" y="2454"/>
                  <a:pt x="6245" y="2455"/>
                  <a:pt x="6248" y="2457"/>
                </a:cubicBezTo>
                <a:cubicBezTo>
                  <a:pt x="6236" y="2483"/>
                  <a:pt x="6244" y="2519"/>
                  <a:pt x="6193" y="2537"/>
                </a:cubicBezTo>
                <a:cubicBezTo>
                  <a:pt x="6211" y="2504"/>
                  <a:pt x="6226" y="2478"/>
                  <a:pt x="6240" y="2453"/>
                </a:cubicBezTo>
                <a:close/>
                <a:moveTo>
                  <a:pt x="6134" y="2552"/>
                </a:moveTo>
                <a:cubicBezTo>
                  <a:pt x="6134" y="2549"/>
                  <a:pt x="6142" y="2547"/>
                  <a:pt x="6146" y="2545"/>
                </a:cubicBezTo>
                <a:cubicBezTo>
                  <a:pt x="6148" y="2566"/>
                  <a:pt x="6150" y="2585"/>
                  <a:pt x="6152" y="2604"/>
                </a:cubicBezTo>
                <a:cubicBezTo>
                  <a:pt x="6169" y="2600"/>
                  <a:pt x="6187" y="2596"/>
                  <a:pt x="6209" y="2591"/>
                </a:cubicBezTo>
                <a:cubicBezTo>
                  <a:pt x="6186" y="2648"/>
                  <a:pt x="6163" y="2705"/>
                  <a:pt x="6139" y="2762"/>
                </a:cubicBezTo>
                <a:cubicBezTo>
                  <a:pt x="6137" y="2761"/>
                  <a:pt x="6135" y="2760"/>
                  <a:pt x="6133" y="2759"/>
                </a:cubicBezTo>
                <a:cubicBezTo>
                  <a:pt x="6133" y="2690"/>
                  <a:pt x="6133" y="2621"/>
                  <a:pt x="6134" y="2552"/>
                </a:cubicBezTo>
                <a:close/>
                <a:moveTo>
                  <a:pt x="5984" y="2953"/>
                </a:moveTo>
                <a:cubicBezTo>
                  <a:pt x="5994" y="3003"/>
                  <a:pt x="6015" y="3056"/>
                  <a:pt x="6003" y="3113"/>
                </a:cubicBezTo>
                <a:cubicBezTo>
                  <a:pt x="5997" y="3086"/>
                  <a:pt x="5996" y="3058"/>
                  <a:pt x="5985" y="3034"/>
                </a:cubicBezTo>
                <a:cubicBezTo>
                  <a:pt x="5972" y="3007"/>
                  <a:pt x="5950" y="2985"/>
                  <a:pt x="5934" y="2962"/>
                </a:cubicBezTo>
                <a:cubicBezTo>
                  <a:pt x="5947" y="2960"/>
                  <a:pt x="5964" y="2957"/>
                  <a:pt x="5984" y="2953"/>
                </a:cubicBezTo>
                <a:close/>
                <a:moveTo>
                  <a:pt x="5956" y="3252"/>
                </a:moveTo>
                <a:cubicBezTo>
                  <a:pt x="5952" y="3281"/>
                  <a:pt x="5947" y="3309"/>
                  <a:pt x="5941" y="3345"/>
                </a:cubicBezTo>
                <a:cubicBezTo>
                  <a:pt x="5910" y="3304"/>
                  <a:pt x="5944" y="3279"/>
                  <a:pt x="5956" y="3252"/>
                </a:cubicBezTo>
                <a:close/>
                <a:moveTo>
                  <a:pt x="5901" y="2532"/>
                </a:moveTo>
                <a:cubicBezTo>
                  <a:pt x="5904" y="2532"/>
                  <a:pt x="5907" y="2532"/>
                  <a:pt x="5910" y="2533"/>
                </a:cubicBezTo>
                <a:cubicBezTo>
                  <a:pt x="5914" y="2547"/>
                  <a:pt x="5917" y="2561"/>
                  <a:pt x="5920" y="2571"/>
                </a:cubicBezTo>
                <a:cubicBezTo>
                  <a:pt x="5905" y="2582"/>
                  <a:pt x="5897" y="2589"/>
                  <a:pt x="5881" y="2601"/>
                </a:cubicBezTo>
                <a:cubicBezTo>
                  <a:pt x="5889" y="2573"/>
                  <a:pt x="5895" y="2552"/>
                  <a:pt x="5901" y="2532"/>
                </a:cubicBezTo>
                <a:close/>
                <a:moveTo>
                  <a:pt x="5878" y="2521"/>
                </a:moveTo>
                <a:cubicBezTo>
                  <a:pt x="5867" y="2500"/>
                  <a:pt x="5856" y="2478"/>
                  <a:pt x="5845" y="2455"/>
                </a:cubicBezTo>
                <a:cubicBezTo>
                  <a:pt x="5850" y="2452"/>
                  <a:pt x="5852" y="2450"/>
                  <a:pt x="5854" y="2450"/>
                </a:cubicBezTo>
                <a:cubicBezTo>
                  <a:pt x="5863" y="2448"/>
                  <a:pt x="5872" y="2447"/>
                  <a:pt x="5885" y="2445"/>
                </a:cubicBezTo>
                <a:cubicBezTo>
                  <a:pt x="5885" y="2470"/>
                  <a:pt x="5885" y="2494"/>
                  <a:pt x="5885" y="2518"/>
                </a:cubicBezTo>
                <a:cubicBezTo>
                  <a:pt x="5883" y="2519"/>
                  <a:pt x="5880" y="2520"/>
                  <a:pt x="5878" y="2521"/>
                </a:cubicBezTo>
                <a:close/>
                <a:moveTo>
                  <a:pt x="5833" y="1983"/>
                </a:moveTo>
                <a:cubicBezTo>
                  <a:pt x="5838" y="1982"/>
                  <a:pt x="5843" y="1981"/>
                  <a:pt x="5848" y="1980"/>
                </a:cubicBezTo>
                <a:cubicBezTo>
                  <a:pt x="5870" y="2110"/>
                  <a:pt x="5905" y="2239"/>
                  <a:pt x="5872" y="2372"/>
                </a:cubicBezTo>
                <a:cubicBezTo>
                  <a:pt x="5869" y="2372"/>
                  <a:pt x="5866" y="2372"/>
                  <a:pt x="5862" y="2372"/>
                </a:cubicBezTo>
                <a:cubicBezTo>
                  <a:pt x="5853" y="2242"/>
                  <a:pt x="5843" y="2112"/>
                  <a:pt x="5833" y="1983"/>
                </a:cubicBezTo>
                <a:close/>
                <a:moveTo>
                  <a:pt x="5186" y="1882"/>
                </a:moveTo>
                <a:cubicBezTo>
                  <a:pt x="5175" y="1880"/>
                  <a:pt x="5168" y="1851"/>
                  <a:pt x="5160" y="1835"/>
                </a:cubicBezTo>
                <a:cubicBezTo>
                  <a:pt x="5164" y="1833"/>
                  <a:pt x="5168" y="1831"/>
                  <a:pt x="5172" y="1830"/>
                </a:cubicBezTo>
                <a:cubicBezTo>
                  <a:pt x="5231" y="1902"/>
                  <a:pt x="5287" y="1976"/>
                  <a:pt x="5305" y="2072"/>
                </a:cubicBezTo>
                <a:cubicBezTo>
                  <a:pt x="5281" y="2025"/>
                  <a:pt x="5258" y="1979"/>
                  <a:pt x="5234" y="1932"/>
                </a:cubicBezTo>
                <a:cubicBezTo>
                  <a:pt x="5223" y="1911"/>
                  <a:pt x="5218" y="1888"/>
                  <a:pt x="5186" y="1882"/>
                </a:cubicBezTo>
                <a:close/>
                <a:moveTo>
                  <a:pt x="5251" y="2494"/>
                </a:moveTo>
                <a:cubicBezTo>
                  <a:pt x="5248" y="2495"/>
                  <a:pt x="5245" y="2495"/>
                  <a:pt x="5242" y="2496"/>
                </a:cubicBezTo>
                <a:cubicBezTo>
                  <a:pt x="5224" y="2464"/>
                  <a:pt x="5187" y="2436"/>
                  <a:pt x="5220" y="2391"/>
                </a:cubicBezTo>
                <a:cubicBezTo>
                  <a:pt x="5230" y="2426"/>
                  <a:pt x="5240" y="2460"/>
                  <a:pt x="5251" y="2494"/>
                </a:cubicBezTo>
                <a:close/>
                <a:moveTo>
                  <a:pt x="4864" y="1876"/>
                </a:moveTo>
                <a:cubicBezTo>
                  <a:pt x="4824" y="1860"/>
                  <a:pt x="4779" y="1809"/>
                  <a:pt x="4771" y="1760"/>
                </a:cubicBezTo>
                <a:cubicBezTo>
                  <a:pt x="4801" y="1798"/>
                  <a:pt x="4831" y="1835"/>
                  <a:pt x="4864" y="1876"/>
                </a:cubicBezTo>
                <a:close/>
                <a:moveTo>
                  <a:pt x="4950" y="2127"/>
                </a:moveTo>
                <a:cubicBezTo>
                  <a:pt x="4888" y="2052"/>
                  <a:pt x="4826" y="1976"/>
                  <a:pt x="4761" y="1897"/>
                </a:cubicBezTo>
                <a:cubicBezTo>
                  <a:pt x="4855" y="1951"/>
                  <a:pt x="4907" y="2035"/>
                  <a:pt x="4950" y="2127"/>
                </a:cubicBezTo>
                <a:close/>
                <a:moveTo>
                  <a:pt x="4299" y="1734"/>
                </a:moveTo>
                <a:cubicBezTo>
                  <a:pt x="4301" y="1731"/>
                  <a:pt x="4303" y="1729"/>
                  <a:pt x="4305" y="1726"/>
                </a:cubicBezTo>
                <a:cubicBezTo>
                  <a:pt x="4418" y="1788"/>
                  <a:pt x="4518" y="1866"/>
                  <a:pt x="4604" y="1963"/>
                </a:cubicBezTo>
                <a:cubicBezTo>
                  <a:pt x="4602" y="1965"/>
                  <a:pt x="4600" y="1967"/>
                  <a:pt x="4598" y="1970"/>
                </a:cubicBezTo>
                <a:cubicBezTo>
                  <a:pt x="4498" y="1891"/>
                  <a:pt x="4399" y="1812"/>
                  <a:pt x="4299" y="1734"/>
                </a:cubicBezTo>
                <a:close/>
                <a:moveTo>
                  <a:pt x="4518" y="2070"/>
                </a:moveTo>
                <a:cubicBezTo>
                  <a:pt x="4516" y="2073"/>
                  <a:pt x="4514" y="2075"/>
                  <a:pt x="4512" y="2078"/>
                </a:cubicBezTo>
                <a:cubicBezTo>
                  <a:pt x="4475" y="2051"/>
                  <a:pt x="4439" y="2024"/>
                  <a:pt x="4402" y="1997"/>
                </a:cubicBezTo>
                <a:cubicBezTo>
                  <a:pt x="4404" y="1995"/>
                  <a:pt x="4407" y="1992"/>
                  <a:pt x="4409" y="1990"/>
                </a:cubicBezTo>
                <a:cubicBezTo>
                  <a:pt x="4445" y="2016"/>
                  <a:pt x="4482" y="2043"/>
                  <a:pt x="4518" y="2070"/>
                </a:cubicBezTo>
                <a:close/>
                <a:moveTo>
                  <a:pt x="4161" y="1754"/>
                </a:moveTo>
                <a:cubicBezTo>
                  <a:pt x="4255" y="1821"/>
                  <a:pt x="4344" y="1884"/>
                  <a:pt x="4432" y="1947"/>
                </a:cubicBezTo>
                <a:cubicBezTo>
                  <a:pt x="4429" y="1951"/>
                  <a:pt x="4426" y="1956"/>
                  <a:pt x="4424" y="1960"/>
                </a:cubicBezTo>
                <a:cubicBezTo>
                  <a:pt x="4396" y="1944"/>
                  <a:pt x="4369" y="1929"/>
                  <a:pt x="4342" y="1912"/>
                </a:cubicBezTo>
                <a:cubicBezTo>
                  <a:pt x="4292" y="1881"/>
                  <a:pt x="4242" y="1849"/>
                  <a:pt x="4192" y="1817"/>
                </a:cubicBezTo>
                <a:cubicBezTo>
                  <a:pt x="4172" y="1805"/>
                  <a:pt x="4157" y="1792"/>
                  <a:pt x="4161" y="1754"/>
                </a:cubicBezTo>
                <a:close/>
                <a:moveTo>
                  <a:pt x="3477" y="1212"/>
                </a:moveTo>
                <a:cubicBezTo>
                  <a:pt x="3519" y="1253"/>
                  <a:pt x="3561" y="1294"/>
                  <a:pt x="3604" y="1335"/>
                </a:cubicBezTo>
                <a:cubicBezTo>
                  <a:pt x="3602" y="1337"/>
                  <a:pt x="3600" y="1339"/>
                  <a:pt x="3598" y="1341"/>
                </a:cubicBezTo>
                <a:cubicBezTo>
                  <a:pt x="3524" y="1295"/>
                  <a:pt x="3450" y="1248"/>
                  <a:pt x="3368" y="1196"/>
                </a:cubicBezTo>
                <a:cubicBezTo>
                  <a:pt x="3401" y="1205"/>
                  <a:pt x="3425" y="1214"/>
                  <a:pt x="3450" y="1218"/>
                </a:cubicBezTo>
                <a:cubicBezTo>
                  <a:pt x="3458" y="1220"/>
                  <a:pt x="3468" y="1214"/>
                  <a:pt x="3477" y="1212"/>
                </a:cubicBezTo>
                <a:cubicBezTo>
                  <a:pt x="3477" y="1212"/>
                  <a:pt x="3477" y="1212"/>
                  <a:pt x="3477" y="1212"/>
                </a:cubicBezTo>
                <a:close/>
                <a:moveTo>
                  <a:pt x="3050" y="808"/>
                </a:moveTo>
                <a:cubicBezTo>
                  <a:pt x="3086" y="841"/>
                  <a:pt x="3124" y="876"/>
                  <a:pt x="3162" y="912"/>
                </a:cubicBezTo>
                <a:cubicBezTo>
                  <a:pt x="3216" y="961"/>
                  <a:pt x="3270" y="1009"/>
                  <a:pt x="3322" y="1059"/>
                </a:cubicBezTo>
                <a:cubicBezTo>
                  <a:pt x="3339" y="1075"/>
                  <a:pt x="3350" y="1095"/>
                  <a:pt x="3364" y="1114"/>
                </a:cubicBezTo>
                <a:cubicBezTo>
                  <a:pt x="3388" y="1133"/>
                  <a:pt x="3412" y="1151"/>
                  <a:pt x="3435" y="1170"/>
                </a:cubicBezTo>
                <a:cubicBezTo>
                  <a:pt x="3449" y="1183"/>
                  <a:pt x="3462" y="1197"/>
                  <a:pt x="3476" y="1211"/>
                </a:cubicBezTo>
                <a:cubicBezTo>
                  <a:pt x="3383" y="1184"/>
                  <a:pt x="3290" y="1159"/>
                  <a:pt x="3201" y="1119"/>
                </a:cubicBezTo>
                <a:cubicBezTo>
                  <a:pt x="3070" y="1059"/>
                  <a:pt x="2933" y="1012"/>
                  <a:pt x="2790" y="990"/>
                </a:cubicBezTo>
                <a:cubicBezTo>
                  <a:pt x="2745" y="982"/>
                  <a:pt x="2701" y="968"/>
                  <a:pt x="2656" y="954"/>
                </a:cubicBezTo>
                <a:cubicBezTo>
                  <a:pt x="2793" y="926"/>
                  <a:pt x="2926" y="889"/>
                  <a:pt x="3050" y="808"/>
                </a:cubicBezTo>
                <a:close/>
                <a:moveTo>
                  <a:pt x="2299" y="1009"/>
                </a:moveTo>
                <a:cubicBezTo>
                  <a:pt x="2246" y="985"/>
                  <a:pt x="2192" y="961"/>
                  <a:pt x="2139" y="938"/>
                </a:cubicBezTo>
                <a:cubicBezTo>
                  <a:pt x="2140" y="935"/>
                  <a:pt x="2141" y="932"/>
                  <a:pt x="2142" y="930"/>
                </a:cubicBezTo>
                <a:cubicBezTo>
                  <a:pt x="2196" y="953"/>
                  <a:pt x="2250" y="975"/>
                  <a:pt x="2304" y="998"/>
                </a:cubicBezTo>
                <a:cubicBezTo>
                  <a:pt x="2302" y="1002"/>
                  <a:pt x="2300" y="1006"/>
                  <a:pt x="2299" y="1009"/>
                </a:cubicBezTo>
                <a:close/>
                <a:moveTo>
                  <a:pt x="2676" y="1217"/>
                </a:moveTo>
                <a:cubicBezTo>
                  <a:pt x="2658" y="1211"/>
                  <a:pt x="2639" y="1208"/>
                  <a:pt x="2624" y="1199"/>
                </a:cubicBezTo>
                <a:cubicBezTo>
                  <a:pt x="2553" y="1158"/>
                  <a:pt x="2484" y="1116"/>
                  <a:pt x="2414" y="1074"/>
                </a:cubicBezTo>
                <a:cubicBezTo>
                  <a:pt x="2398" y="1064"/>
                  <a:pt x="2383" y="1054"/>
                  <a:pt x="2367" y="1045"/>
                </a:cubicBezTo>
                <a:cubicBezTo>
                  <a:pt x="2369" y="1041"/>
                  <a:pt x="2371" y="1037"/>
                  <a:pt x="2373" y="1033"/>
                </a:cubicBezTo>
                <a:cubicBezTo>
                  <a:pt x="2476" y="1090"/>
                  <a:pt x="2579" y="1146"/>
                  <a:pt x="2682" y="1203"/>
                </a:cubicBezTo>
                <a:cubicBezTo>
                  <a:pt x="2680" y="1208"/>
                  <a:pt x="2678" y="1213"/>
                  <a:pt x="2676" y="1217"/>
                </a:cubicBezTo>
                <a:close/>
                <a:moveTo>
                  <a:pt x="2684" y="1153"/>
                </a:moveTo>
                <a:cubicBezTo>
                  <a:pt x="2602" y="1107"/>
                  <a:pt x="2523" y="1057"/>
                  <a:pt x="2439" y="1015"/>
                </a:cubicBezTo>
                <a:cubicBezTo>
                  <a:pt x="2354" y="972"/>
                  <a:pt x="2264" y="937"/>
                  <a:pt x="2176" y="899"/>
                </a:cubicBezTo>
                <a:cubicBezTo>
                  <a:pt x="2156" y="890"/>
                  <a:pt x="2135" y="881"/>
                  <a:pt x="2115" y="872"/>
                </a:cubicBezTo>
                <a:cubicBezTo>
                  <a:pt x="2116" y="869"/>
                  <a:pt x="2117" y="865"/>
                  <a:pt x="2118" y="862"/>
                </a:cubicBezTo>
                <a:cubicBezTo>
                  <a:pt x="2178" y="872"/>
                  <a:pt x="2240" y="881"/>
                  <a:pt x="2300" y="894"/>
                </a:cubicBezTo>
                <a:cubicBezTo>
                  <a:pt x="2371" y="908"/>
                  <a:pt x="2441" y="926"/>
                  <a:pt x="2512" y="944"/>
                </a:cubicBezTo>
                <a:cubicBezTo>
                  <a:pt x="2527" y="948"/>
                  <a:pt x="2540" y="961"/>
                  <a:pt x="2555" y="966"/>
                </a:cubicBezTo>
                <a:cubicBezTo>
                  <a:pt x="2592" y="979"/>
                  <a:pt x="2629" y="992"/>
                  <a:pt x="2667" y="1001"/>
                </a:cubicBezTo>
                <a:cubicBezTo>
                  <a:pt x="2761" y="1024"/>
                  <a:pt x="2856" y="1040"/>
                  <a:pt x="2949" y="1067"/>
                </a:cubicBezTo>
                <a:cubicBezTo>
                  <a:pt x="3100" y="1111"/>
                  <a:pt x="3241" y="1181"/>
                  <a:pt x="3381" y="1252"/>
                </a:cubicBezTo>
                <a:cubicBezTo>
                  <a:pt x="3388" y="1256"/>
                  <a:pt x="3394" y="1261"/>
                  <a:pt x="3401" y="1265"/>
                </a:cubicBezTo>
                <a:cubicBezTo>
                  <a:pt x="3404" y="1268"/>
                  <a:pt x="3407" y="1272"/>
                  <a:pt x="3410" y="1275"/>
                </a:cubicBezTo>
                <a:cubicBezTo>
                  <a:pt x="3409" y="1278"/>
                  <a:pt x="3408" y="1282"/>
                  <a:pt x="3406" y="1285"/>
                </a:cubicBezTo>
                <a:cubicBezTo>
                  <a:pt x="3345" y="1267"/>
                  <a:pt x="3283" y="1249"/>
                  <a:pt x="3222" y="1231"/>
                </a:cubicBezTo>
                <a:cubicBezTo>
                  <a:pt x="3221" y="1234"/>
                  <a:pt x="3220" y="1237"/>
                  <a:pt x="3219" y="1239"/>
                </a:cubicBezTo>
                <a:cubicBezTo>
                  <a:pt x="3266" y="1257"/>
                  <a:pt x="3313" y="1274"/>
                  <a:pt x="3371" y="1295"/>
                </a:cubicBezTo>
                <a:cubicBezTo>
                  <a:pt x="3344" y="1306"/>
                  <a:pt x="3323" y="1309"/>
                  <a:pt x="3308" y="1321"/>
                </a:cubicBezTo>
                <a:cubicBezTo>
                  <a:pt x="3246" y="1370"/>
                  <a:pt x="3183" y="1352"/>
                  <a:pt x="3118" y="1329"/>
                </a:cubicBezTo>
                <a:cubicBezTo>
                  <a:pt x="3089" y="1318"/>
                  <a:pt x="3059" y="1312"/>
                  <a:pt x="3029" y="1304"/>
                </a:cubicBezTo>
                <a:cubicBezTo>
                  <a:pt x="3028" y="1309"/>
                  <a:pt x="3026" y="1314"/>
                  <a:pt x="3025" y="1319"/>
                </a:cubicBezTo>
                <a:cubicBezTo>
                  <a:pt x="3087" y="1337"/>
                  <a:pt x="3149" y="1356"/>
                  <a:pt x="3213" y="1375"/>
                </a:cubicBezTo>
                <a:cubicBezTo>
                  <a:pt x="3210" y="1380"/>
                  <a:pt x="3207" y="1386"/>
                  <a:pt x="3204" y="1391"/>
                </a:cubicBezTo>
                <a:cubicBezTo>
                  <a:pt x="3207" y="1392"/>
                  <a:pt x="3209" y="1394"/>
                  <a:pt x="3211" y="1393"/>
                </a:cubicBezTo>
                <a:cubicBezTo>
                  <a:pt x="3263" y="1377"/>
                  <a:pt x="3307" y="1407"/>
                  <a:pt x="3352" y="1421"/>
                </a:cubicBezTo>
                <a:cubicBezTo>
                  <a:pt x="3466" y="1457"/>
                  <a:pt x="3578" y="1499"/>
                  <a:pt x="3691" y="1539"/>
                </a:cubicBezTo>
                <a:cubicBezTo>
                  <a:pt x="3698" y="1541"/>
                  <a:pt x="3704" y="1541"/>
                  <a:pt x="3711" y="1542"/>
                </a:cubicBezTo>
                <a:cubicBezTo>
                  <a:pt x="3712" y="1539"/>
                  <a:pt x="3713" y="1536"/>
                  <a:pt x="3714" y="1532"/>
                </a:cubicBezTo>
                <a:cubicBezTo>
                  <a:pt x="3564" y="1480"/>
                  <a:pt x="3415" y="1428"/>
                  <a:pt x="3264" y="1375"/>
                </a:cubicBezTo>
                <a:cubicBezTo>
                  <a:pt x="3333" y="1333"/>
                  <a:pt x="3403" y="1316"/>
                  <a:pt x="3446" y="1320"/>
                </a:cubicBezTo>
                <a:cubicBezTo>
                  <a:pt x="3454" y="1318"/>
                  <a:pt x="3465" y="1312"/>
                  <a:pt x="3471" y="1315"/>
                </a:cubicBezTo>
                <a:cubicBezTo>
                  <a:pt x="3500" y="1332"/>
                  <a:pt x="3527" y="1351"/>
                  <a:pt x="3556" y="1369"/>
                </a:cubicBezTo>
                <a:cubicBezTo>
                  <a:pt x="3641" y="1424"/>
                  <a:pt x="3728" y="1477"/>
                  <a:pt x="3812" y="1533"/>
                </a:cubicBezTo>
                <a:cubicBezTo>
                  <a:pt x="3852" y="1561"/>
                  <a:pt x="3887" y="1595"/>
                  <a:pt x="3925" y="1626"/>
                </a:cubicBezTo>
                <a:cubicBezTo>
                  <a:pt x="3923" y="1629"/>
                  <a:pt x="3922" y="1632"/>
                  <a:pt x="3921" y="1635"/>
                </a:cubicBezTo>
                <a:cubicBezTo>
                  <a:pt x="3866" y="1619"/>
                  <a:pt x="3810" y="1605"/>
                  <a:pt x="3757" y="1586"/>
                </a:cubicBezTo>
                <a:cubicBezTo>
                  <a:pt x="3645" y="1547"/>
                  <a:pt x="3535" y="1504"/>
                  <a:pt x="3423" y="1465"/>
                </a:cubicBezTo>
                <a:cubicBezTo>
                  <a:pt x="3360" y="1443"/>
                  <a:pt x="3295" y="1425"/>
                  <a:pt x="3230" y="1407"/>
                </a:cubicBezTo>
                <a:cubicBezTo>
                  <a:pt x="3223" y="1405"/>
                  <a:pt x="3213" y="1410"/>
                  <a:pt x="3196" y="1413"/>
                </a:cubicBezTo>
                <a:cubicBezTo>
                  <a:pt x="3210" y="1420"/>
                  <a:pt x="3216" y="1425"/>
                  <a:pt x="3222" y="1427"/>
                </a:cubicBezTo>
                <a:cubicBezTo>
                  <a:pt x="3352" y="1473"/>
                  <a:pt x="3483" y="1516"/>
                  <a:pt x="3612" y="1565"/>
                </a:cubicBezTo>
                <a:cubicBezTo>
                  <a:pt x="3700" y="1598"/>
                  <a:pt x="3785" y="1639"/>
                  <a:pt x="3872" y="1672"/>
                </a:cubicBezTo>
                <a:cubicBezTo>
                  <a:pt x="3900" y="1683"/>
                  <a:pt x="3936" y="1675"/>
                  <a:pt x="3963" y="1687"/>
                </a:cubicBezTo>
                <a:cubicBezTo>
                  <a:pt x="4001" y="1704"/>
                  <a:pt x="4035" y="1732"/>
                  <a:pt x="4070" y="1755"/>
                </a:cubicBezTo>
                <a:cubicBezTo>
                  <a:pt x="4068" y="1757"/>
                  <a:pt x="4067" y="1759"/>
                  <a:pt x="4065" y="1761"/>
                </a:cubicBezTo>
                <a:cubicBezTo>
                  <a:pt x="4042" y="1755"/>
                  <a:pt x="4018" y="1749"/>
                  <a:pt x="3995" y="1743"/>
                </a:cubicBezTo>
                <a:cubicBezTo>
                  <a:pt x="3994" y="1747"/>
                  <a:pt x="3993" y="1751"/>
                  <a:pt x="3992" y="1755"/>
                </a:cubicBezTo>
                <a:cubicBezTo>
                  <a:pt x="4022" y="1765"/>
                  <a:pt x="4052" y="1776"/>
                  <a:pt x="4081" y="1786"/>
                </a:cubicBezTo>
                <a:cubicBezTo>
                  <a:pt x="4079" y="1789"/>
                  <a:pt x="4077" y="1792"/>
                  <a:pt x="4075" y="1795"/>
                </a:cubicBezTo>
                <a:cubicBezTo>
                  <a:pt x="4091" y="1807"/>
                  <a:pt x="4106" y="1820"/>
                  <a:pt x="4122" y="1831"/>
                </a:cubicBezTo>
                <a:cubicBezTo>
                  <a:pt x="4148" y="1848"/>
                  <a:pt x="4175" y="1865"/>
                  <a:pt x="4201" y="1882"/>
                </a:cubicBezTo>
                <a:cubicBezTo>
                  <a:pt x="4199" y="1885"/>
                  <a:pt x="4197" y="1889"/>
                  <a:pt x="4195" y="1893"/>
                </a:cubicBezTo>
                <a:cubicBezTo>
                  <a:pt x="4188" y="1891"/>
                  <a:pt x="4180" y="1889"/>
                  <a:pt x="4174" y="1886"/>
                </a:cubicBezTo>
                <a:cubicBezTo>
                  <a:pt x="4149" y="1871"/>
                  <a:pt x="4125" y="1854"/>
                  <a:pt x="4100" y="1840"/>
                </a:cubicBezTo>
                <a:cubicBezTo>
                  <a:pt x="4038" y="1806"/>
                  <a:pt x="3975" y="1772"/>
                  <a:pt x="3900" y="1775"/>
                </a:cubicBezTo>
                <a:cubicBezTo>
                  <a:pt x="3883" y="1775"/>
                  <a:pt x="3866" y="1757"/>
                  <a:pt x="3850" y="1748"/>
                </a:cubicBezTo>
                <a:cubicBezTo>
                  <a:pt x="3774" y="1708"/>
                  <a:pt x="3700" y="1665"/>
                  <a:pt x="3623" y="1628"/>
                </a:cubicBezTo>
                <a:cubicBezTo>
                  <a:pt x="3538" y="1586"/>
                  <a:pt x="3450" y="1548"/>
                  <a:pt x="3362" y="1512"/>
                </a:cubicBezTo>
                <a:cubicBezTo>
                  <a:pt x="3331" y="1499"/>
                  <a:pt x="3295" y="1497"/>
                  <a:pt x="3263" y="1487"/>
                </a:cubicBezTo>
                <a:cubicBezTo>
                  <a:pt x="3249" y="1483"/>
                  <a:pt x="3237" y="1472"/>
                  <a:pt x="3224" y="1464"/>
                </a:cubicBezTo>
                <a:cubicBezTo>
                  <a:pt x="3044" y="1361"/>
                  <a:pt x="2864" y="1257"/>
                  <a:pt x="2684" y="1153"/>
                </a:cubicBezTo>
                <a:close/>
                <a:moveTo>
                  <a:pt x="3983" y="1908"/>
                </a:moveTo>
                <a:cubicBezTo>
                  <a:pt x="4039" y="1936"/>
                  <a:pt x="4094" y="1965"/>
                  <a:pt x="4149" y="1994"/>
                </a:cubicBezTo>
                <a:cubicBezTo>
                  <a:pt x="4147" y="1997"/>
                  <a:pt x="4145" y="2001"/>
                  <a:pt x="4144" y="2005"/>
                </a:cubicBezTo>
                <a:cubicBezTo>
                  <a:pt x="4102" y="1983"/>
                  <a:pt x="4060" y="1960"/>
                  <a:pt x="4018" y="1941"/>
                </a:cubicBezTo>
                <a:cubicBezTo>
                  <a:pt x="3993" y="1929"/>
                  <a:pt x="3962" y="1910"/>
                  <a:pt x="3940" y="1916"/>
                </a:cubicBezTo>
                <a:cubicBezTo>
                  <a:pt x="3871" y="1937"/>
                  <a:pt x="3835" y="1887"/>
                  <a:pt x="3791" y="1857"/>
                </a:cubicBezTo>
                <a:cubicBezTo>
                  <a:pt x="3720" y="1807"/>
                  <a:pt x="3652" y="1754"/>
                  <a:pt x="3583" y="1702"/>
                </a:cubicBezTo>
                <a:cubicBezTo>
                  <a:pt x="3583" y="1701"/>
                  <a:pt x="3583" y="1700"/>
                  <a:pt x="3584" y="1699"/>
                </a:cubicBezTo>
                <a:cubicBezTo>
                  <a:pt x="3628" y="1718"/>
                  <a:pt x="3672" y="1737"/>
                  <a:pt x="3716" y="1756"/>
                </a:cubicBezTo>
                <a:cubicBezTo>
                  <a:pt x="3717" y="1753"/>
                  <a:pt x="3719" y="1749"/>
                  <a:pt x="3721" y="1746"/>
                </a:cubicBezTo>
                <a:cubicBezTo>
                  <a:pt x="3581" y="1685"/>
                  <a:pt x="3440" y="1625"/>
                  <a:pt x="3321" y="1525"/>
                </a:cubicBezTo>
                <a:cubicBezTo>
                  <a:pt x="3348" y="1534"/>
                  <a:pt x="3376" y="1542"/>
                  <a:pt x="3402" y="1554"/>
                </a:cubicBezTo>
                <a:cubicBezTo>
                  <a:pt x="3468" y="1581"/>
                  <a:pt x="3535" y="1609"/>
                  <a:pt x="3600" y="1640"/>
                </a:cubicBezTo>
                <a:cubicBezTo>
                  <a:pt x="3701" y="1689"/>
                  <a:pt x="3802" y="1740"/>
                  <a:pt x="3902" y="1792"/>
                </a:cubicBezTo>
                <a:cubicBezTo>
                  <a:pt x="3913" y="1798"/>
                  <a:pt x="3917" y="1817"/>
                  <a:pt x="3927" y="1828"/>
                </a:cubicBezTo>
                <a:cubicBezTo>
                  <a:pt x="3935" y="1838"/>
                  <a:pt x="3947" y="1845"/>
                  <a:pt x="3958" y="1852"/>
                </a:cubicBezTo>
                <a:cubicBezTo>
                  <a:pt x="3968" y="1858"/>
                  <a:pt x="3978" y="1862"/>
                  <a:pt x="3986" y="1873"/>
                </a:cubicBezTo>
                <a:cubicBezTo>
                  <a:pt x="3952" y="1865"/>
                  <a:pt x="3918" y="1857"/>
                  <a:pt x="3885" y="1848"/>
                </a:cubicBezTo>
                <a:cubicBezTo>
                  <a:pt x="3883" y="1853"/>
                  <a:pt x="3882" y="1857"/>
                  <a:pt x="3880" y="1862"/>
                </a:cubicBezTo>
                <a:cubicBezTo>
                  <a:pt x="3914" y="1877"/>
                  <a:pt x="3949" y="1891"/>
                  <a:pt x="3983" y="1908"/>
                </a:cubicBezTo>
                <a:close/>
                <a:moveTo>
                  <a:pt x="4197" y="2292"/>
                </a:moveTo>
                <a:cubicBezTo>
                  <a:pt x="4197" y="2296"/>
                  <a:pt x="4196" y="2300"/>
                  <a:pt x="4196" y="2304"/>
                </a:cubicBezTo>
                <a:cubicBezTo>
                  <a:pt x="4120" y="2292"/>
                  <a:pt x="4045" y="2281"/>
                  <a:pt x="3969" y="2270"/>
                </a:cubicBezTo>
                <a:cubicBezTo>
                  <a:pt x="3970" y="2267"/>
                  <a:pt x="3971" y="2263"/>
                  <a:pt x="3971" y="2259"/>
                </a:cubicBezTo>
                <a:cubicBezTo>
                  <a:pt x="4046" y="2270"/>
                  <a:pt x="4122" y="2281"/>
                  <a:pt x="4197" y="2292"/>
                </a:cubicBezTo>
                <a:close/>
                <a:moveTo>
                  <a:pt x="4153" y="2198"/>
                </a:moveTo>
                <a:cubicBezTo>
                  <a:pt x="4227" y="2157"/>
                  <a:pt x="4260" y="2219"/>
                  <a:pt x="4308" y="2234"/>
                </a:cubicBezTo>
                <a:cubicBezTo>
                  <a:pt x="4307" y="2237"/>
                  <a:pt x="4306" y="2240"/>
                  <a:pt x="4305" y="2243"/>
                </a:cubicBezTo>
                <a:cubicBezTo>
                  <a:pt x="4257" y="2229"/>
                  <a:pt x="4209" y="2215"/>
                  <a:pt x="4153" y="2198"/>
                </a:cubicBezTo>
                <a:close/>
                <a:moveTo>
                  <a:pt x="4124" y="2062"/>
                </a:moveTo>
                <a:cubicBezTo>
                  <a:pt x="4062" y="2024"/>
                  <a:pt x="4000" y="1987"/>
                  <a:pt x="3938" y="1949"/>
                </a:cubicBezTo>
                <a:cubicBezTo>
                  <a:pt x="3939" y="1946"/>
                  <a:pt x="3941" y="1943"/>
                  <a:pt x="3943" y="1940"/>
                </a:cubicBezTo>
                <a:cubicBezTo>
                  <a:pt x="4006" y="1977"/>
                  <a:pt x="4084" y="1988"/>
                  <a:pt x="4131" y="2053"/>
                </a:cubicBezTo>
                <a:cubicBezTo>
                  <a:pt x="4128" y="2056"/>
                  <a:pt x="4126" y="2059"/>
                  <a:pt x="4124" y="2062"/>
                </a:cubicBezTo>
                <a:close/>
                <a:moveTo>
                  <a:pt x="2428" y="1589"/>
                </a:moveTo>
                <a:cubicBezTo>
                  <a:pt x="2428" y="1587"/>
                  <a:pt x="2429" y="1585"/>
                  <a:pt x="2429" y="1583"/>
                </a:cubicBezTo>
                <a:cubicBezTo>
                  <a:pt x="2412" y="1576"/>
                  <a:pt x="2395" y="1570"/>
                  <a:pt x="2376" y="1563"/>
                </a:cubicBezTo>
                <a:cubicBezTo>
                  <a:pt x="2415" y="1547"/>
                  <a:pt x="2450" y="1529"/>
                  <a:pt x="2488" y="1518"/>
                </a:cubicBezTo>
                <a:cubicBezTo>
                  <a:pt x="2594" y="1486"/>
                  <a:pt x="2700" y="1474"/>
                  <a:pt x="2809" y="1508"/>
                </a:cubicBezTo>
                <a:cubicBezTo>
                  <a:pt x="2876" y="1529"/>
                  <a:pt x="2946" y="1538"/>
                  <a:pt x="3015" y="1555"/>
                </a:cubicBezTo>
                <a:cubicBezTo>
                  <a:pt x="3084" y="1571"/>
                  <a:pt x="3155" y="1587"/>
                  <a:pt x="3223" y="1610"/>
                </a:cubicBezTo>
                <a:cubicBezTo>
                  <a:pt x="3254" y="1620"/>
                  <a:pt x="3281" y="1645"/>
                  <a:pt x="3310" y="1664"/>
                </a:cubicBezTo>
                <a:cubicBezTo>
                  <a:pt x="3422" y="1735"/>
                  <a:pt x="3535" y="1804"/>
                  <a:pt x="3646" y="1878"/>
                </a:cubicBezTo>
                <a:cubicBezTo>
                  <a:pt x="3744" y="1944"/>
                  <a:pt x="3840" y="2014"/>
                  <a:pt x="3932" y="2090"/>
                </a:cubicBezTo>
                <a:cubicBezTo>
                  <a:pt x="3901" y="2071"/>
                  <a:pt x="3870" y="2052"/>
                  <a:pt x="3839" y="2033"/>
                </a:cubicBezTo>
                <a:cubicBezTo>
                  <a:pt x="3789" y="2004"/>
                  <a:pt x="3739" y="1975"/>
                  <a:pt x="3689" y="1946"/>
                </a:cubicBezTo>
                <a:cubicBezTo>
                  <a:pt x="3709" y="1963"/>
                  <a:pt x="3729" y="1979"/>
                  <a:pt x="3750" y="1996"/>
                </a:cubicBezTo>
                <a:cubicBezTo>
                  <a:pt x="3761" y="2005"/>
                  <a:pt x="3774" y="2013"/>
                  <a:pt x="3786" y="2022"/>
                </a:cubicBezTo>
                <a:cubicBezTo>
                  <a:pt x="3785" y="2025"/>
                  <a:pt x="3783" y="2028"/>
                  <a:pt x="3782" y="2031"/>
                </a:cubicBezTo>
                <a:cubicBezTo>
                  <a:pt x="3629" y="1959"/>
                  <a:pt x="3477" y="1887"/>
                  <a:pt x="3324" y="1815"/>
                </a:cubicBezTo>
                <a:cubicBezTo>
                  <a:pt x="3323" y="1818"/>
                  <a:pt x="3321" y="1821"/>
                  <a:pt x="3319" y="1825"/>
                </a:cubicBezTo>
                <a:cubicBezTo>
                  <a:pt x="3540" y="1933"/>
                  <a:pt x="3760" y="2041"/>
                  <a:pt x="3980" y="2149"/>
                </a:cubicBezTo>
                <a:cubicBezTo>
                  <a:pt x="3980" y="2151"/>
                  <a:pt x="3979" y="2153"/>
                  <a:pt x="3979" y="2155"/>
                </a:cubicBezTo>
                <a:cubicBezTo>
                  <a:pt x="3945" y="2148"/>
                  <a:pt x="3909" y="2145"/>
                  <a:pt x="3877" y="2132"/>
                </a:cubicBezTo>
                <a:cubicBezTo>
                  <a:pt x="3728" y="2073"/>
                  <a:pt x="3581" y="2010"/>
                  <a:pt x="3431" y="1951"/>
                </a:cubicBezTo>
                <a:cubicBezTo>
                  <a:pt x="3319" y="1908"/>
                  <a:pt x="3206" y="1869"/>
                  <a:pt x="3092" y="1828"/>
                </a:cubicBezTo>
                <a:cubicBezTo>
                  <a:pt x="2969" y="1784"/>
                  <a:pt x="2846" y="1740"/>
                  <a:pt x="2721" y="1699"/>
                </a:cubicBezTo>
                <a:cubicBezTo>
                  <a:pt x="2607" y="1662"/>
                  <a:pt x="2492" y="1630"/>
                  <a:pt x="2378" y="1596"/>
                </a:cubicBezTo>
                <a:cubicBezTo>
                  <a:pt x="2371" y="1594"/>
                  <a:pt x="2366" y="1589"/>
                  <a:pt x="2352" y="1582"/>
                </a:cubicBezTo>
                <a:cubicBezTo>
                  <a:pt x="2382" y="1585"/>
                  <a:pt x="2405" y="1587"/>
                  <a:pt x="2428" y="1589"/>
                </a:cubicBezTo>
                <a:close/>
                <a:moveTo>
                  <a:pt x="3272" y="1993"/>
                </a:moveTo>
                <a:cubicBezTo>
                  <a:pt x="3077" y="2020"/>
                  <a:pt x="2880" y="2048"/>
                  <a:pt x="2684" y="2076"/>
                </a:cubicBezTo>
                <a:cubicBezTo>
                  <a:pt x="2683" y="2073"/>
                  <a:pt x="2683" y="2069"/>
                  <a:pt x="2682" y="2066"/>
                </a:cubicBezTo>
                <a:cubicBezTo>
                  <a:pt x="2755" y="2051"/>
                  <a:pt x="2829" y="2035"/>
                  <a:pt x="2902" y="2021"/>
                </a:cubicBezTo>
                <a:cubicBezTo>
                  <a:pt x="2990" y="2005"/>
                  <a:pt x="3078" y="1987"/>
                  <a:pt x="3167" y="1974"/>
                </a:cubicBezTo>
                <a:cubicBezTo>
                  <a:pt x="3228" y="1965"/>
                  <a:pt x="3290" y="1963"/>
                  <a:pt x="3353" y="1959"/>
                </a:cubicBezTo>
                <a:cubicBezTo>
                  <a:pt x="3366" y="1958"/>
                  <a:pt x="3380" y="1967"/>
                  <a:pt x="3393" y="1971"/>
                </a:cubicBezTo>
                <a:cubicBezTo>
                  <a:pt x="3393" y="1974"/>
                  <a:pt x="3392" y="1977"/>
                  <a:pt x="3392" y="1981"/>
                </a:cubicBezTo>
                <a:cubicBezTo>
                  <a:pt x="3351" y="1981"/>
                  <a:pt x="3311" y="1981"/>
                  <a:pt x="3269" y="1981"/>
                </a:cubicBezTo>
                <a:cubicBezTo>
                  <a:pt x="3269" y="1978"/>
                  <a:pt x="3270" y="1984"/>
                  <a:pt x="3272" y="1993"/>
                </a:cubicBezTo>
                <a:close/>
                <a:moveTo>
                  <a:pt x="3129" y="2448"/>
                </a:moveTo>
                <a:cubicBezTo>
                  <a:pt x="3060" y="2440"/>
                  <a:pt x="2992" y="2425"/>
                  <a:pt x="2924" y="2418"/>
                </a:cubicBezTo>
                <a:cubicBezTo>
                  <a:pt x="2834" y="2408"/>
                  <a:pt x="2744" y="2403"/>
                  <a:pt x="2655" y="2395"/>
                </a:cubicBezTo>
                <a:cubicBezTo>
                  <a:pt x="2591" y="2389"/>
                  <a:pt x="2526" y="2380"/>
                  <a:pt x="2462" y="2374"/>
                </a:cubicBezTo>
                <a:cubicBezTo>
                  <a:pt x="2410" y="2369"/>
                  <a:pt x="2357" y="2367"/>
                  <a:pt x="2305" y="2361"/>
                </a:cubicBezTo>
                <a:cubicBezTo>
                  <a:pt x="2201" y="2348"/>
                  <a:pt x="2097" y="2333"/>
                  <a:pt x="1993" y="2321"/>
                </a:cubicBezTo>
                <a:cubicBezTo>
                  <a:pt x="1858" y="2305"/>
                  <a:pt x="1722" y="2296"/>
                  <a:pt x="1587" y="2277"/>
                </a:cubicBezTo>
                <a:cubicBezTo>
                  <a:pt x="1414" y="2252"/>
                  <a:pt x="1243" y="2214"/>
                  <a:pt x="1077" y="2154"/>
                </a:cubicBezTo>
                <a:cubicBezTo>
                  <a:pt x="946" y="2106"/>
                  <a:pt x="713" y="1977"/>
                  <a:pt x="624" y="1902"/>
                </a:cubicBezTo>
                <a:cubicBezTo>
                  <a:pt x="610" y="1890"/>
                  <a:pt x="597" y="1878"/>
                  <a:pt x="575" y="1857"/>
                </a:cubicBezTo>
                <a:cubicBezTo>
                  <a:pt x="633" y="1837"/>
                  <a:pt x="682" y="1818"/>
                  <a:pt x="732" y="1803"/>
                </a:cubicBezTo>
                <a:cubicBezTo>
                  <a:pt x="850" y="1769"/>
                  <a:pt x="968" y="1772"/>
                  <a:pt x="1089" y="1788"/>
                </a:cubicBezTo>
                <a:cubicBezTo>
                  <a:pt x="1180" y="1799"/>
                  <a:pt x="1272" y="1800"/>
                  <a:pt x="1364" y="1809"/>
                </a:cubicBezTo>
                <a:cubicBezTo>
                  <a:pt x="1486" y="1821"/>
                  <a:pt x="1603" y="1857"/>
                  <a:pt x="1717" y="1902"/>
                </a:cubicBezTo>
                <a:cubicBezTo>
                  <a:pt x="1732" y="1908"/>
                  <a:pt x="1748" y="1913"/>
                  <a:pt x="1763" y="1917"/>
                </a:cubicBezTo>
                <a:cubicBezTo>
                  <a:pt x="1797" y="1928"/>
                  <a:pt x="1828" y="1932"/>
                  <a:pt x="1863" y="1917"/>
                </a:cubicBezTo>
                <a:cubicBezTo>
                  <a:pt x="1955" y="1879"/>
                  <a:pt x="2049" y="1882"/>
                  <a:pt x="2142" y="1918"/>
                </a:cubicBezTo>
                <a:cubicBezTo>
                  <a:pt x="2216" y="1947"/>
                  <a:pt x="2290" y="1978"/>
                  <a:pt x="2366" y="2002"/>
                </a:cubicBezTo>
                <a:cubicBezTo>
                  <a:pt x="2425" y="2021"/>
                  <a:pt x="2484" y="2043"/>
                  <a:pt x="2549" y="2041"/>
                </a:cubicBezTo>
                <a:cubicBezTo>
                  <a:pt x="2550" y="1995"/>
                  <a:pt x="2508" y="2029"/>
                  <a:pt x="2494" y="2000"/>
                </a:cubicBezTo>
                <a:cubicBezTo>
                  <a:pt x="2700" y="1990"/>
                  <a:pt x="2893" y="1905"/>
                  <a:pt x="3094" y="1931"/>
                </a:cubicBezTo>
                <a:cubicBezTo>
                  <a:pt x="3090" y="1925"/>
                  <a:pt x="3084" y="1913"/>
                  <a:pt x="3075" y="1905"/>
                </a:cubicBezTo>
                <a:cubicBezTo>
                  <a:pt x="3068" y="1900"/>
                  <a:pt x="3056" y="1896"/>
                  <a:pt x="3048" y="1897"/>
                </a:cubicBezTo>
                <a:cubicBezTo>
                  <a:pt x="2982" y="1908"/>
                  <a:pt x="2917" y="1922"/>
                  <a:pt x="2852" y="1934"/>
                </a:cubicBezTo>
                <a:cubicBezTo>
                  <a:pt x="2758" y="1950"/>
                  <a:pt x="2665" y="1965"/>
                  <a:pt x="2571" y="1979"/>
                </a:cubicBezTo>
                <a:cubicBezTo>
                  <a:pt x="2529" y="1985"/>
                  <a:pt x="2486" y="1996"/>
                  <a:pt x="2445" y="1991"/>
                </a:cubicBezTo>
                <a:cubicBezTo>
                  <a:pt x="2400" y="1985"/>
                  <a:pt x="2358" y="1963"/>
                  <a:pt x="2309" y="1947"/>
                </a:cubicBezTo>
                <a:cubicBezTo>
                  <a:pt x="2329" y="1943"/>
                  <a:pt x="2343" y="1940"/>
                  <a:pt x="2357" y="1937"/>
                </a:cubicBezTo>
                <a:cubicBezTo>
                  <a:pt x="2264" y="1953"/>
                  <a:pt x="2187" y="1901"/>
                  <a:pt x="2106" y="1874"/>
                </a:cubicBezTo>
                <a:cubicBezTo>
                  <a:pt x="2036" y="1850"/>
                  <a:pt x="1967" y="1846"/>
                  <a:pt x="1901" y="1874"/>
                </a:cubicBezTo>
                <a:cubicBezTo>
                  <a:pt x="1825" y="1907"/>
                  <a:pt x="1757" y="1887"/>
                  <a:pt x="1688" y="1858"/>
                </a:cubicBezTo>
                <a:cubicBezTo>
                  <a:pt x="1561" y="1806"/>
                  <a:pt x="1429" y="1783"/>
                  <a:pt x="1293" y="1780"/>
                </a:cubicBezTo>
                <a:cubicBezTo>
                  <a:pt x="1216" y="1779"/>
                  <a:pt x="1139" y="1772"/>
                  <a:pt x="1062" y="1768"/>
                </a:cubicBezTo>
                <a:cubicBezTo>
                  <a:pt x="1041" y="1767"/>
                  <a:pt x="1020" y="1768"/>
                  <a:pt x="995" y="1768"/>
                </a:cubicBezTo>
                <a:cubicBezTo>
                  <a:pt x="999" y="1760"/>
                  <a:pt x="1002" y="1755"/>
                  <a:pt x="1006" y="1748"/>
                </a:cubicBezTo>
                <a:cubicBezTo>
                  <a:pt x="986" y="1748"/>
                  <a:pt x="968" y="1746"/>
                  <a:pt x="950" y="1748"/>
                </a:cubicBezTo>
                <a:cubicBezTo>
                  <a:pt x="869" y="1755"/>
                  <a:pt x="788" y="1759"/>
                  <a:pt x="709" y="1772"/>
                </a:cubicBezTo>
                <a:cubicBezTo>
                  <a:pt x="662" y="1780"/>
                  <a:pt x="618" y="1804"/>
                  <a:pt x="572" y="1817"/>
                </a:cubicBezTo>
                <a:cubicBezTo>
                  <a:pt x="558" y="1821"/>
                  <a:pt x="535" y="1819"/>
                  <a:pt x="527" y="1810"/>
                </a:cubicBezTo>
                <a:cubicBezTo>
                  <a:pt x="464" y="1740"/>
                  <a:pt x="404" y="1667"/>
                  <a:pt x="336" y="1587"/>
                </a:cubicBezTo>
                <a:cubicBezTo>
                  <a:pt x="407" y="1568"/>
                  <a:pt x="467" y="1550"/>
                  <a:pt x="528" y="1536"/>
                </a:cubicBezTo>
                <a:cubicBezTo>
                  <a:pt x="655" y="1505"/>
                  <a:pt x="782" y="1476"/>
                  <a:pt x="914" y="1484"/>
                </a:cubicBezTo>
                <a:cubicBezTo>
                  <a:pt x="1079" y="1493"/>
                  <a:pt x="1243" y="1507"/>
                  <a:pt x="1408" y="1515"/>
                </a:cubicBezTo>
                <a:cubicBezTo>
                  <a:pt x="1546" y="1522"/>
                  <a:pt x="1684" y="1524"/>
                  <a:pt x="1821" y="1527"/>
                </a:cubicBezTo>
                <a:cubicBezTo>
                  <a:pt x="1948" y="1530"/>
                  <a:pt x="2074" y="1531"/>
                  <a:pt x="2201" y="1534"/>
                </a:cubicBezTo>
                <a:cubicBezTo>
                  <a:pt x="2224" y="1535"/>
                  <a:pt x="2247" y="1544"/>
                  <a:pt x="2266" y="1548"/>
                </a:cubicBezTo>
                <a:cubicBezTo>
                  <a:pt x="2026" y="1642"/>
                  <a:pt x="1772" y="1624"/>
                  <a:pt x="1519" y="1638"/>
                </a:cubicBezTo>
                <a:cubicBezTo>
                  <a:pt x="1549" y="1640"/>
                  <a:pt x="1579" y="1643"/>
                  <a:pt x="1608" y="1644"/>
                </a:cubicBezTo>
                <a:cubicBezTo>
                  <a:pt x="1781" y="1652"/>
                  <a:pt x="1952" y="1650"/>
                  <a:pt x="2122" y="1616"/>
                </a:cubicBezTo>
                <a:cubicBezTo>
                  <a:pt x="2156" y="1610"/>
                  <a:pt x="2189" y="1600"/>
                  <a:pt x="2222" y="1590"/>
                </a:cubicBezTo>
                <a:cubicBezTo>
                  <a:pt x="2270" y="1575"/>
                  <a:pt x="2315" y="1588"/>
                  <a:pt x="2360" y="1603"/>
                </a:cubicBezTo>
                <a:cubicBezTo>
                  <a:pt x="2479" y="1641"/>
                  <a:pt x="2598" y="1678"/>
                  <a:pt x="2715" y="1719"/>
                </a:cubicBezTo>
                <a:cubicBezTo>
                  <a:pt x="2895" y="1783"/>
                  <a:pt x="3075" y="1850"/>
                  <a:pt x="3254" y="1915"/>
                </a:cubicBezTo>
                <a:cubicBezTo>
                  <a:pt x="3273" y="1922"/>
                  <a:pt x="3290" y="1931"/>
                  <a:pt x="3314" y="1941"/>
                </a:cubicBezTo>
                <a:cubicBezTo>
                  <a:pt x="3293" y="1945"/>
                  <a:pt x="3278" y="1948"/>
                  <a:pt x="3263" y="1950"/>
                </a:cubicBezTo>
                <a:cubicBezTo>
                  <a:pt x="3246" y="1951"/>
                  <a:pt x="3228" y="1953"/>
                  <a:pt x="3211" y="1951"/>
                </a:cubicBezTo>
                <a:cubicBezTo>
                  <a:pt x="3195" y="1950"/>
                  <a:pt x="3178" y="1945"/>
                  <a:pt x="3160" y="1946"/>
                </a:cubicBezTo>
                <a:cubicBezTo>
                  <a:pt x="3164" y="1949"/>
                  <a:pt x="3169" y="1952"/>
                  <a:pt x="3175" y="1956"/>
                </a:cubicBezTo>
                <a:cubicBezTo>
                  <a:pt x="3124" y="1964"/>
                  <a:pt x="3074" y="1973"/>
                  <a:pt x="3025" y="1981"/>
                </a:cubicBezTo>
                <a:cubicBezTo>
                  <a:pt x="2961" y="1990"/>
                  <a:pt x="2897" y="1998"/>
                  <a:pt x="2833" y="2008"/>
                </a:cubicBezTo>
                <a:cubicBezTo>
                  <a:pt x="2819" y="2011"/>
                  <a:pt x="2806" y="2021"/>
                  <a:pt x="2792" y="2023"/>
                </a:cubicBezTo>
                <a:cubicBezTo>
                  <a:pt x="2760" y="2029"/>
                  <a:pt x="2727" y="2026"/>
                  <a:pt x="2698" y="2036"/>
                </a:cubicBezTo>
                <a:cubicBezTo>
                  <a:pt x="2659" y="2049"/>
                  <a:pt x="2615" y="2036"/>
                  <a:pt x="2580" y="2066"/>
                </a:cubicBezTo>
                <a:cubicBezTo>
                  <a:pt x="2572" y="2073"/>
                  <a:pt x="2550" y="2063"/>
                  <a:pt x="2535" y="2065"/>
                </a:cubicBezTo>
                <a:cubicBezTo>
                  <a:pt x="2517" y="2068"/>
                  <a:pt x="2500" y="2079"/>
                  <a:pt x="2482" y="2083"/>
                </a:cubicBezTo>
                <a:cubicBezTo>
                  <a:pt x="2411" y="2097"/>
                  <a:pt x="2339" y="2110"/>
                  <a:pt x="2268" y="2122"/>
                </a:cubicBezTo>
                <a:cubicBezTo>
                  <a:pt x="2226" y="2129"/>
                  <a:pt x="2184" y="2139"/>
                  <a:pt x="2141" y="2139"/>
                </a:cubicBezTo>
                <a:cubicBezTo>
                  <a:pt x="2076" y="2138"/>
                  <a:pt x="2011" y="2129"/>
                  <a:pt x="1946" y="2125"/>
                </a:cubicBezTo>
                <a:cubicBezTo>
                  <a:pt x="1833" y="2119"/>
                  <a:pt x="1720" y="2111"/>
                  <a:pt x="1606" y="2109"/>
                </a:cubicBezTo>
                <a:cubicBezTo>
                  <a:pt x="1519" y="2107"/>
                  <a:pt x="1432" y="2113"/>
                  <a:pt x="1345" y="2116"/>
                </a:cubicBezTo>
                <a:cubicBezTo>
                  <a:pt x="1330" y="2116"/>
                  <a:pt x="1316" y="2124"/>
                  <a:pt x="1296" y="2130"/>
                </a:cubicBezTo>
                <a:cubicBezTo>
                  <a:pt x="1307" y="2133"/>
                  <a:pt x="1312" y="2137"/>
                  <a:pt x="1318" y="2137"/>
                </a:cubicBezTo>
                <a:cubicBezTo>
                  <a:pt x="1431" y="2135"/>
                  <a:pt x="1545" y="2131"/>
                  <a:pt x="1658" y="2132"/>
                </a:cubicBezTo>
                <a:cubicBezTo>
                  <a:pt x="1739" y="2133"/>
                  <a:pt x="1819" y="2140"/>
                  <a:pt x="1900" y="2148"/>
                </a:cubicBezTo>
                <a:cubicBezTo>
                  <a:pt x="1971" y="2154"/>
                  <a:pt x="2041" y="2166"/>
                  <a:pt x="2121" y="2177"/>
                </a:cubicBezTo>
                <a:cubicBezTo>
                  <a:pt x="2081" y="2191"/>
                  <a:pt x="2049" y="2203"/>
                  <a:pt x="2017" y="2214"/>
                </a:cubicBezTo>
                <a:cubicBezTo>
                  <a:pt x="2004" y="2219"/>
                  <a:pt x="1989" y="2221"/>
                  <a:pt x="1979" y="2230"/>
                </a:cubicBezTo>
                <a:cubicBezTo>
                  <a:pt x="1969" y="2238"/>
                  <a:pt x="1965" y="2252"/>
                  <a:pt x="1958" y="2264"/>
                </a:cubicBezTo>
                <a:cubicBezTo>
                  <a:pt x="1970" y="2265"/>
                  <a:pt x="1984" y="2272"/>
                  <a:pt x="1996" y="2268"/>
                </a:cubicBezTo>
                <a:cubicBezTo>
                  <a:pt x="2033" y="2257"/>
                  <a:pt x="2070" y="2242"/>
                  <a:pt x="2106" y="2229"/>
                </a:cubicBezTo>
                <a:cubicBezTo>
                  <a:pt x="2157" y="2210"/>
                  <a:pt x="2207" y="2189"/>
                  <a:pt x="2258" y="2173"/>
                </a:cubicBezTo>
                <a:cubicBezTo>
                  <a:pt x="2312" y="2156"/>
                  <a:pt x="2367" y="2142"/>
                  <a:pt x="2422" y="2131"/>
                </a:cubicBezTo>
                <a:cubicBezTo>
                  <a:pt x="2490" y="2118"/>
                  <a:pt x="2558" y="2108"/>
                  <a:pt x="2626" y="2099"/>
                </a:cubicBezTo>
                <a:cubicBezTo>
                  <a:pt x="2777" y="2079"/>
                  <a:pt x="2927" y="2059"/>
                  <a:pt x="3078" y="2040"/>
                </a:cubicBezTo>
                <a:cubicBezTo>
                  <a:pt x="3157" y="2031"/>
                  <a:pt x="3236" y="2022"/>
                  <a:pt x="3316" y="2016"/>
                </a:cubicBezTo>
                <a:cubicBezTo>
                  <a:pt x="3340" y="2014"/>
                  <a:pt x="3365" y="2023"/>
                  <a:pt x="3389" y="2027"/>
                </a:cubicBezTo>
                <a:cubicBezTo>
                  <a:pt x="3403" y="2030"/>
                  <a:pt x="3416" y="2033"/>
                  <a:pt x="3430" y="2036"/>
                </a:cubicBezTo>
                <a:cubicBezTo>
                  <a:pt x="3417" y="2029"/>
                  <a:pt x="3405" y="2022"/>
                  <a:pt x="3386" y="2011"/>
                </a:cubicBezTo>
                <a:cubicBezTo>
                  <a:pt x="3448" y="2003"/>
                  <a:pt x="3500" y="2015"/>
                  <a:pt x="3550" y="2036"/>
                </a:cubicBezTo>
                <a:cubicBezTo>
                  <a:pt x="3657" y="2082"/>
                  <a:pt x="3764" y="2128"/>
                  <a:pt x="3871" y="2175"/>
                </a:cubicBezTo>
                <a:cubicBezTo>
                  <a:pt x="3875" y="2177"/>
                  <a:pt x="3878" y="2180"/>
                  <a:pt x="3880" y="2189"/>
                </a:cubicBezTo>
                <a:cubicBezTo>
                  <a:pt x="3859" y="2184"/>
                  <a:pt x="3838" y="2182"/>
                  <a:pt x="3818" y="2175"/>
                </a:cubicBezTo>
                <a:cubicBezTo>
                  <a:pt x="3736" y="2145"/>
                  <a:pt x="3654" y="2112"/>
                  <a:pt x="3572" y="2082"/>
                </a:cubicBezTo>
                <a:cubicBezTo>
                  <a:pt x="3525" y="2065"/>
                  <a:pt x="3476" y="2050"/>
                  <a:pt x="3428" y="2035"/>
                </a:cubicBezTo>
                <a:cubicBezTo>
                  <a:pt x="3499" y="2065"/>
                  <a:pt x="3570" y="2096"/>
                  <a:pt x="3641" y="2125"/>
                </a:cubicBezTo>
                <a:cubicBezTo>
                  <a:pt x="3687" y="2144"/>
                  <a:pt x="3735" y="2162"/>
                  <a:pt x="3782" y="2189"/>
                </a:cubicBezTo>
                <a:cubicBezTo>
                  <a:pt x="3746" y="2192"/>
                  <a:pt x="3711" y="2197"/>
                  <a:pt x="3675" y="2199"/>
                </a:cubicBezTo>
                <a:cubicBezTo>
                  <a:pt x="3581" y="2204"/>
                  <a:pt x="3488" y="2208"/>
                  <a:pt x="3394" y="2213"/>
                </a:cubicBezTo>
                <a:cubicBezTo>
                  <a:pt x="3331" y="2216"/>
                  <a:pt x="3268" y="2217"/>
                  <a:pt x="3204" y="2221"/>
                </a:cubicBezTo>
                <a:cubicBezTo>
                  <a:pt x="3089" y="2228"/>
                  <a:pt x="2974" y="2234"/>
                  <a:pt x="2859" y="2245"/>
                </a:cubicBezTo>
                <a:cubicBezTo>
                  <a:pt x="2818" y="2249"/>
                  <a:pt x="2779" y="2274"/>
                  <a:pt x="2738" y="2279"/>
                </a:cubicBezTo>
                <a:cubicBezTo>
                  <a:pt x="2664" y="2288"/>
                  <a:pt x="2589" y="2289"/>
                  <a:pt x="2514" y="2295"/>
                </a:cubicBezTo>
                <a:cubicBezTo>
                  <a:pt x="2472" y="2298"/>
                  <a:pt x="2429" y="2306"/>
                  <a:pt x="2387" y="2307"/>
                </a:cubicBezTo>
                <a:cubicBezTo>
                  <a:pt x="2335" y="2307"/>
                  <a:pt x="2283" y="2302"/>
                  <a:pt x="2232" y="2300"/>
                </a:cubicBezTo>
                <a:cubicBezTo>
                  <a:pt x="2220" y="2299"/>
                  <a:pt x="2208" y="2301"/>
                  <a:pt x="2190" y="2303"/>
                </a:cubicBezTo>
                <a:cubicBezTo>
                  <a:pt x="2209" y="2334"/>
                  <a:pt x="2234" y="2339"/>
                  <a:pt x="2258" y="2338"/>
                </a:cubicBezTo>
                <a:cubicBezTo>
                  <a:pt x="2342" y="2336"/>
                  <a:pt x="2425" y="2334"/>
                  <a:pt x="2508" y="2326"/>
                </a:cubicBezTo>
                <a:cubicBezTo>
                  <a:pt x="2634" y="2314"/>
                  <a:pt x="2759" y="2298"/>
                  <a:pt x="2885" y="2282"/>
                </a:cubicBezTo>
                <a:cubicBezTo>
                  <a:pt x="2958" y="2273"/>
                  <a:pt x="3030" y="2258"/>
                  <a:pt x="3103" y="2250"/>
                </a:cubicBezTo>
                <a:cubicBezTo>
                  <a:pt x="3209" y="2239"/>
                  <a:pt x="3314" y="2229"/>
                  <a:pt x="3420" y="2223"/>
                </a:cubicBezTo>
                <a:cubicBezTo>
                  <a:pt x="3530" y="2217"/>
                  <a:pt x="3639" y="2217"/>
                  <a:pt x="3749" y="2215"/>
                </a:cubicBezTo>
                <a:cubicBezTo>
                  <a:pt x="3763" y="2215"/>
                  <a:pt x="3778" y="2215"/>
                  <a:pt x="3794" y="2218"/>
                </a:cubicBezTo>
                <a:cubicBezTo>
                  <a:pt x="3787" y="2220"/>
                  <a:pt x="3780" y="2222"/>
                  <a:pt x="3773" y="2223"/>
                </a:cubicBezTo>
                <a:cubicBezTo>
                  <a:pt x="3773" y="2225"/>
                  <a:pt x="3773" y="2228"/>
                  <a:pt x="3773" y="2230"/>
                </a:cubicBezTo>
                <a:cubicBezTo>
                  <a:pt x="3837" y="2230"/>
                  <a:pt x="3900" y="2230"/>
                  <a:pt x="3964" y="2230"/>
                </a:cubicBezTo>
                <a:cubicBezTo>
                  <a:pt x="3964" y="2234"/>
                  <a:pt x="3964" y="2238"/>
                  <a:pt x="3964" y="2243"/>
                </a:cubicBezTo>
                <a:cubicBezTo>
                  <a:pt x="3883" y="2266"/>
                  <a:pt x="3804" y="2241"/>
                  <a:pt x="3724" y="2227"/>
                </a:cubicBezTo>
                <a:cubicBezTo>
                  <a:pt x="3723" y="2232"/>
                  <a:pt x="3723" y="2236"/>
                  <a:pt x="3722" y="2240"/>
                </a:cubicBezTo>
                <a:cubicBezTo>
                  <a:pt x="3741" y="2244"/>
                  <a:pt x="3760" y="2248"/>
                  <a:pt x="3779" y="2252"/>
                </a:cubicBezTo>
                <a:cubicBezTo>
                  <a:pt x="3779" y="2255"/>
                  <a:pt x="3779" y="2257"/>
                  <a:pt x="3779" y="2259"/>
                </a:cubicBezTo>
                <a:cubicBezTo>
                  <a:pt x="3595" y="2267"/>
                  <a:pt x="3411" y="2276"/>
                  <a:pt x="3227" y="2285"/>
                </a:cubicBezTo>
                <a:cubicBezTo>
                  <a:pt x="3227" y="2289"/>
                  <a:pt x="3227" y="2293"/>
                  <a:pt x="3227" y="2297"/>
                </a:cubicBezTo>
                <a:cubicBezTo>
                  <a:pt x="3386" y="2290"/>
                  <a:pt x="3545" y="2283"/>
                  <a:pt x="3704" y="2277"/>
                </a:cubicBezTo>
                <a:cubicBezTo>
                  <a:pt x="3797" y="2274"/>
                  <a:pt x="3891" y="2264"/>
                  <a:pt x="3982" y="2294"/>
                </a:cubicBezTo>
                <a:cubicBezTo>
                  <a:pt x="3985" y="2294"/>
                  <a:pt x="3988" y="2297"/>
                  <a:pt x="3995" y="2303"/>
                </a:cubicBezTo>
                <a:cubicBezTo>
                  <a:pt x="3733" y="2359"/>
                  <a:pt x="3472" y="2370"/>
                  <a:pt x="3210" y="2370"/>
                </a:cubicBezTo>
                <a:cubicBezTo>
                  <a:pt x="3210" y="2374"/>
                  <a:pt x="3210" y="2378"/>
                  <a:pt x="3211" y="2382"/>
                </a:cubicBezTo>
                <a:cubicBezTo>
                  <a:pt x="3347" y="2379"/>
                  <a:pt x="3483" y="2375"/>
                  <a:pt x="3619" y="2371"/>
                </a:cubicBezTo>
                <a:cubicBezTo>
                  <a:pt x="3619" y="2373"/>
                  <a:pt x="3619" y="2375"/>
                  <a:pt x="3620" y="2376"/>
                </a:cubicBezTo>
                <a:cubicBezTo>
                  <a:pt x="3605" y="2378"/>
                  <a:pt x="3591" y="2380"/>
                  <a:pt x="3576" y="2381"/>
                </a:cubicBezTo>
                <a:cubicBezTo>
                  <a:pt x="3500" y="2391"/>
                  <a:pt x="3425" y="2400"/>
                  <a:pt x="3349" y="2411"/>
                </a:cubicBezTo>
                <a:cubicBezTo>
                  <a:pt x="3342" y="2412"/>
                  <a:pt x="3335" y="2423"/>
                  <a:pt x="3328" y="2430"/>
                </a:cubicBezTo>
                <a:cubicBezTo>
                  <a:pt x="3339" y="2435"/>
                  <a:pt x="3350" y="2445"/>
                  <a:pt x="3360" y="2444"/>
                </a:cubicBezTo>
                <a:cubicBezTo>
                  <a:pt x="3409" y="2440"/>
                  <a:pt x="3458" y="2432"/>
                  <a:pt x="3507" y="2426"/>
                </a:cubicBezTo>
                <a:cubicBezTo>
                  <a:pt x="3570" y="2418"/>
                  <a:pt x="3632" y="2409"/>
                  <a:pt x="3697" y="2401"/>
                </a:cubicBezTo>
                <a:cubicBezTo>
                  <a:pt x="3690" y="2409"/>
                  <a:pt x="3686" y="2415"/>
                  <a:pt x="3682" y="2420"/>
                </a:cubicBezTo>
                <a:cubicBezTo>
                  <a:pt x="3688" y="2424"/>
                  <a:pt x="3694" y="2431"/>
                  <a:pt x="3700" y="2432"/>
                </a:cubicBezTo>
                <a:cubicBezTo>
                  <a:pt x="3811" y="2441"/>
                  <a:pt x="3922" y="2449"/>
                  <a:pt x="4033" y="2458"/>
                </a:cubicBezTo>
                <a:cubicBezTo>
                  <a:pt x="4083" y="2463"/>
                  <a:pt x="4133" y="2469"/>
                  <a:pt x="4186" y="2481"/>
                </a:cubicBezTo>
                <a:cubicBezTo>
                  <a:pt x="4164" y="2491"/>
                  <a:pt x="4142" y="2510"/>
                  <a:pt x="4119" y="2510"/>
                </a:cubicBezTo>
                <a:cubicBezTo>
                  <a:pt x="4032" y="2514"/>
                  <a:pt x="3944" y="2512"/>
                  <a:pt x="3853" y="2512"/>
                </a:cubicBezTo>
                <a:cubicBezTo>
                  <a:pt x="3854" y="2504"/>
                  <a:pt x="3855" y="2489"/>
                  <a:pt x="3856" y="2473"/>
                </a:cubicBezTo>
                <a:cubicBezTo>
                  <a:pt x="3852" y="2475"/>
                  <a:pt x="3849" y="2475"/>
                  <a:pt x="3848" y="2476"/>
                </a:cubicBezTo>
                <a:cubicBezTo>
                  <a:pt x="3836" y="2523"/>
                  <a:pt x="3803" y="2515"/>
                  <a:pt x="3767" y="2511"/>
                </a:cubicBezTo>
                <a:cubicBezTo>
                  <a:pt x="3555" y="2489"/>
                  <a:pt x="3342" y="2470"/>
                  <a:pt x="3129" y="2448"/>
                </a:cubicBezTo>
                <a:close/>
                <a:moveTo>
                  <a:pt x="4242" y="2506"/>
                </a:moveTo>
                <a:cubicBezTo>
                  <a:pt x="4296" y="2477"/>
                  <a:pt x="4352" y="2494"/>
                  <a:pt x="4407" y="2514"/>
                </a:cubicBezTo>
                <a:cubicBezTo>
                  <a:pt x="4352" y="2511"/>
                  <a:pt x="4296" y="2508"/>
                  <a:pt x="4242" y="2506"/>
                </a:cubicBezTo>
                <a:close/>
                <a:moveTo>
                  <a:pt x="4354" y="2566"/>
                </a:moveTo>
                <a:cubicBezTo>
                  <a:pt x="4347" y="2578"/>
                  <a:pt x="4342" y="2596"/>
                  <a:pt x="4335" y="2597"/>
                </a:cubicBezTo>
                <a:cubicBezTo>
                  <a:pt x="4301" y="2600"/>
                  <a:pt x="4266" y="2598"/>
                  <a:pt x="4231" y="2592"/>
                </a:cubicBezTo>
                <a:cubicBezTo>
                  <a:pt x="4259" y="2588"/>
                  <a:pt x="4286" y="2585"/>
                  <a:pt x="4315" y="2582"/>
                </a:cubicBezTo>
                <a:cubicBezTo>
                  <a:pt x="4316" y="2576"/>
                  <a:pt x="4317" y="2568"/>
                  <a:pt x="4317" y="2558"/>
                </a:cubicBezTo>
                <a:cubicBezTo>
                  <a:pt x="4331" y="2561"/>
                  <a:pt x="4340" y="2563"/>
                  <a:pt x="4354" y="2566"/>
                </a:cubicBezTo>
                <a:close/>
                <a:moveTo>
                  <a:pt x="4349" y="2452"/>
                </a:moveTo>
                <a:cubicBezTo>
                  <a:pt x="4147" y="2437"/>
                  <a:pt x="3946" y="2421"/>
                  <a:pt x="3744" y="2406"/>
                </a:cubicBezTo>
                <a:cubicBezTo>
                  <a:pt x="3744" y="2403"/>
                  <a:pt x="3744" y="2400"/>
                  <a:pt x="3744" y="2398"/>
                </a:cubicBezTo>
                <a:cubicBezTo>
                  <a:pt x="3777" y="2396"/>
                  <a:pt x="3810" y="2391"/>
                  <a:pt x="3844" y="2392"/>
                </a:cubicBezTo>
                <a:cubicBezTo>
                  <a:pt x="3904" y="2394"/>
                  <a:pt x="3965" y="2398"/>
                  <a:pt x="4026" y="2404"/>
                </a:cubicBezTo>
                <a:cubicBezTo>
                  <a:pt x="4121" y="2414"/>
                  <a:pt x="4216" y="2425"/>
                  <a:pt x="4311" y="2437"/>
                </a:cubicBezTo>
                <a:cubicBezTo>
                  <a:pt x="4324" y="2438"/>
                  <a:pt x="4337" y="2441"/>
                  <a:pt x="4350" y="2443"/>
                </a:cubicBezTo>
                <a:cubicBezTo>
                  <a:pt x="4349" y="2446"/>
                  <a:pt x="4349" y="2449"/>
                  <a:pt x="4349" y="2452"/>
                </a:cubicBezTo>
                <a:close/>
                <a:moveTo>
                  <a:pt x="4216" y="2959"/>
                </a:moveTo>
                <a:cubicBezTo>
                  <a:pt x="4201" y="2954"/>
                  <a:pt x="4192" y="2953"/>
                  <a:pt x="4185" y="2949"/>
                </a:cubicBezTo>
                <a:cubicBezTo>
                  <a:pt x="4153" y="2934"/>
                  <a:pt x="4128" y="2915"/>
                  <a:pt x="4141" y="2869"/>
                </a:cubicBezTo>
                <a:cubicBezTo>
                  <a:pt x="4161" y="2888"/>
                  <a:pt x="4189" y="2895"/>
                  <a:pt x="4183" y="2930"/>
                </a:cubicBezTo>
                <a:cubicBezTo>
                  <a:pt x="4182" y="2935"/>
                  <a:pt x="4199" y="2944"/>
                  <a:pt x="4216" y="2959"/>
                </a:cubicBezTo>
                <a:close/>
                <a:moveTo>
                  <a:pt x="3743" y="3083"/>
                </a:moveTo>
                <a:cubicBezTo>
                  <a:pt x="3770" y="3029"/>
                  <a:pt x="3795" y="2981"/>
                  <a:pt x="3822" y="2928"/>
                </a:cubicBezTo>
                <a:cubicBezTo>
                  <a:pt x="3839" y="2944"/>
                  <a:pt x="3851" y="2956"/>
                  <a:pt x="3867" y="2971"/>
                </a:cubicBezTo>
                <a:cubicBezTo>
                  <a:pt x="3826" y="3008"/>
                  <a:pt x="3787" y="3043"/>
                  <a:pt x="3743" y="3083"/>
                </a:cubicBezTo>
                <a:close/>
                <a:moveTo>
                  <a:pt x="3848" y="3060"/>
                </a:moveTo>
                <a:cubicBezTo>
                  <a:pt x="3834" y="3125"/>
                  <a:pt x="3821" y="3190"/>
                  <a:pt x="3807" y="3253"/>
                </a:cubicBezTo>
                <a:cubicBezTo>
                  <a:pt x="3782" y="3238"/>
                  <a:pt x="3765" y="3209"/>
                  <a:pt x="3778" y="3179"/>
                </a:cubicBezTo>
                <a:cubicBezTo>
                  <a:pt x="3796" y="3136"/>
                  <a:pt x="3821" y="3097"/>
                  <a:pt x="3843" y="3056"/>
                </a:cubicBezTo>
                <a:cubicBezTo>
                  <a:pt x="3845" y="3057"/>
                  <a:pt x="3846" y="3059"/>
                  <a:pt x="3848" y="3060"/>
                </a:cubicBezTo>
                <a:close/>
                <a:moveTo>
                  <a:pt x="3718" y="3043"/>
                </a:moveTo>
                <a:cubicBezTo>
                  <a:pt x="3710" y="3066"/>
                  <a:pt x="3702" y="3087"/>
                  <a:pt x="3689" y="3119"/>
                </a:cubicBezTo>
                <a:cubicBezTo>
                  <a:pt x="3656" y="3075"/>
                  <a:pt x="3631" y="3037"/>
                  <a:pt x="3601" y="3002"/>
                </a:cubicBezTo>
                <a:cubicBezTo>
                  <a:pt x="3535" y="2926"/>
                  <a:pt x="3468" y="2848"/>
                  <a:pt x="3396" y="2777"/>
                </a:cubicBezTo>
                <a:cubicBezTo>
                  <a:pt x="3364" y="2745"/>
                  <a:pt x="3324" y="2719"/>
                  <a:pt x="3282" y="2700"/>
                </a:cubicBezTo>
                <a:cubicBezTo>
                  <a:pt x="3803" y="2649"/>
                  <a:pt x="3803" y="2649"/>
                  <a:pt x="3803" y="2649"/>
                </a:cubicBezTo>
                <a:cubicBezTo>
                  <a:pt x="3768" y="2657"/>
                  <a:pt x="3740" y="2663"/>
                  <a:pt x="3712" y="2670"/>
                </a:cubicBezTo>
                <a:cubicBezTo>
                  <a:pt x="3713" y="2674"/>
                  <a:pt x="3713" y="2677"/>
                  <a:pt x="3713" y="2681"/>
                </a:cubicBezTo>
                <a:cubicBezTo>
                  <a:pt x="3734" y="2681"/>
                  <a:pt x="3755" y="2681"/>
                  <a:pt x="3775" y="2681"/>
                </a:cubicBezTo>
                <a:cubicBezTo>
                  <a:pt x="3777" y="2685"/>
                  <a:pt x="3778" y="2688"/>
                  <a:pt x="3779" y="2692"/>
                </a:cubicBezTo>
                <a:cubicBezTo>
                  <a:pt x="3752" y="2703"/>
                  <a:pt x="3726" y="2713"/>
                  <a:pt x="3699" y="2724"/>
                </a:cubicBezTo>
                <a:cubicBezTo>
                  <a:pt x="3700" y="2726"/>
                  <a:pt x="3701" y="2729"/>
                  <a:pt x="3702" y="2731"/>
                </a:cubicBezTo>
                <a:cubicBezTo>
                  <a:pt x="3730" y="2727"/>
                  <a:pt x="3758" y="2724"/>
                  <a:pt x="3786" y="2720"/>
                </a:cubicBezTo>
                <a:cubicBezTo>
                  <a:pt x="3799" y="2772"/>
                  <a:pt x="3794" y="2788"/>
                  <a:pt x="3765" y="2801"/>
                </a:cubicBezTo>
                <a:cubicBezTo>
                  <a:pt x="3767" y="2790"/>
                  <a:pt x="3768" y="2780"/>
                  <a:pt x="3769" y="2769"/>
                </a:cubicBezTo>
                <a:cubicBezTo>
                  <a:pt x="3766" y="2767"/>
                  <a:pt x="3763" y="2765"/>
                  <a:pt x="3760" y="2763"/>
                </a:cubicBezTo>
                <a:cubicBezTo>
                  <a:pt x="3751" y="2772"/>
                  <a:pt x="3737" y="2780"/>
                  <a:pt x="3731" y="2791"/>
                </a:cubicBezTo>
                <a:cubicBezTo>
                  <a:pt x="3702" y="2847"/>
                  <a:pt x="3675" y="2904"/>
                  <a:pt x="3648" y="2962"/>
                </a:cubicBezTo>
                <a:cubicBezTo>
                  <a:pt x="3645" y="2970"/>
                  <a:pt x="3649" y="2982"/>
                  <a:pt x="3649" y="2992"/>
                </a:cubicBezTo>
                <a:cubicBezTo>
                  <a:pt x="3657" y="2985"/>
                  <a:pt x="3668" y="2980"/>
                  <a:pt x="3672" y="2972"/>
                </a:cubicBezTo>
                <a:cubicBezTo>
                  <a:pt x="3691" y="2938"/>
                  <a:pt x="3708" y="2902"/>
                  <a:pt x="3726" y="2868"/>
                </a:cubicBezTo>
                <a:cubicBezTo>
                  <a:pt x="3736" y="2871"/>
                  <a:pt x="3744" y="2874"/>
                  <a:pt x="3752" y="2876"/>
                </a:cubicBezTo>
                <a:cubicBezTo>
                  <a:pt x="3728" y="2918"/>
                  <a:pt x="3705" y="2958"/>
                  <a:pt x="3684" y="2999"/>
                </a:cubicBezTo>
                <a:cubicBezTo>
                  <a:pt x="3677" y="3011"/>
                  <a:pt x="3678" y="3026"/>
                  <a:pt x="3675" y="3040"/>
                </a:cubicBezTo>
                <a:cubicBezTo>
                  <a:pt x="3687" y="3041"/>
                  <a:pt x="3699" y="3042"/>
                  <a:pt x="3718" y="3043"/>
                </a:cubicBezTo>
                <a:close/>
                <a:moveTo>
                  <a:pt x="3946" y="2658"/>
                </a:moveTo>
                <a:cubicBezTo>
                  <a:pt x="3948" y="2665"/>
                  <a:pt x="3949" y="2672"/>
                  <a:pt x="3950" y="2679"/>
                </a:cubicBezTo>
                <a:cubicBezTo>
                  <a:pt x="3908" y="2684"/>
                  <a:pt x="3866" y="2690"/>
                  <a:pt x="3824" y="2696"/>
                </a:cubicBezTo>
                <a:cubicBezTo>
                  <a:pt x="3823" y="2691"/>
                  <a:pt x="3822" y="2687"/>
                  <a:pt x="3821" y="2682"/>
                </a:cubicBezTo>
                <a:cubicBezTo>
                  <a:pt x="3863" y="2674"/>
                  <a:pt x="3905" y="2666"/>
                  <a:pt x="3946" y="2658"/>
                </a:cubicBezTo>
                <a:close/>
                <a:moveTo>
                  <a:pt x="3924" y="2586"/>
                </a:moveTo>
                <a:cubicBezTo>
                  <a:pt x="3896" y="2588"/>
                  <a:pt x="3868" y="2590"/>
                  <a:pt x="3840" y="2592"/>
                </a:cubicBezTo>
                <a:cubicBezTo>
                  <a:pt x="3837" y="2559"/>
                  <a:pt x="3847" y="2558"/>
                  <a:pt x="3924" y="2586"/>
                </a:cubicBezTo>
                <a:close/>
                <a:moveTo>
                  <a:pt x="3857" y="2907"/>
                </a:moveTo>
                <a:cubicBezTo>
                  <a:pt x="3882" y="2902"/>
                  <a:pt x="3900" y="2898"/>
                  <a:pt x="3918" y="2895"/>
                </a:cubicBezTo>
                <a:cubicBezTo>
                  <a:pt x="3919" y="2897"/>
                  <a:pt x="3921" y="2899"/>
                  <a:pt x="3922" y="2901"/>
                </a:cubicBezTo>
                <a:cubicBezTo>
                  <a:pt x="3911" y="2914"/>
                  <a:pt x="3901" y="2927"/>
                  <a:pt x="3887" y="2943"/>
                </a:cubicBezTo>
                <a:cubicBezTo>
                  <a:pt x="3877" y="2932"/>
                  <a:pt x="3869" y="2922"/>
                  <a:pt x="3857" y="2907"/>
                </a:cubicBezTo>
                <a:close/>
                <a:moveTo>
                  <a:pt x="3865" y="2878"/>
                </a:moveTo>
                <a:cubicBezTo>
                  <a:pt x="3865" y="2864"/>
                  <a:pt x="3865" y="2852"/>
                  <a:pt x="3865" y="2837"/>
                </a:cubicBezTo>
                <a:cubicBezTo>
                  <a:pt x="3903" y="2827"/>
                  <a:pt x="3940" y="2817"/>
                  <a:pt x="3980" y="2807"/>
                </a:cubicBezTo>
                <a:cubicBezTo>
                  <a:pt x="3961" y="2864"/>
                  <a:pt x="3911" y="2866"/>
                  <a:pt x="3865" y="2878"/>
                </a:cubicBezTo>
                <a:close/>
                <a:moveTo>
                  <a:pt x="3962" y="2758"/>
                </a:moveTo>
                <a:cubicBezTo>
                  <a:pt x="3961" y="2754"/>
                  <a:pt x="3961" y="2750"/>
                  <a:pt x="3960" y="2746"/>
                </a:cubicBezTo>
                <a:cubicBezTo>
                  <a:pt x="3992" y="2738"/>
                  <a:pt x="4024" y="2729"/>
                  <a:pt x="4057" y="2721"/>
                </a:cubicBezTo>
                <a:cubicBezTo>
                  <a:pt x="4058" y="2724"/>
                  <a:pt x="4058" y="2728"/>
                  <a:pt x="4059" y="2731"/>
                </a:cubicBezTo>
                <a:cubicBezTo>
                  <a:pt x="4027" y="2740"/>
                  <a:pt x="3995" y="2749"/>
                  <a:pt x="3962" y="2758"/>
                </a:cubicBezTo>
                <a:close/>
                <a:moveTo>
                  <a:pt x="4049" y="2791"/>
                </a:moveTo>
                <a:cubicBezTo>
                  <a:pt x="4037" y="2812"/>
                  <a:pt x="4030" y="2824"/>
                  <a:pt x="4020" y="2840"/>
                </a:cubicBezTo>
                <a:cubicBezTo>
                  <a:pt x="4013" y="2827"/>
                  <a:pt x="4008" y="2816"/>
                  <a:pt x="4000" y="2802"/>
                </a:cubicBezTo>
                <a:cubicBezTo>
                  <a:pt x="4015" y="2799"/>
                  <a:pt x="4028" y="2796"/>
                  <a:pt x="4049" y="2791"/>
                </a:cubicBezTo>
                <a:close/>
                <a:moveTo>
                  <a:pt x="4049" y="2885"/>
                </a:moveTo>
                <a:cubicBezTo>
                  <a:pt x="4051" y="2876"/>
                  <a:pt x="4063" y="2870"/>
                  <a:pt x="4071" y="2863"/>
                </a:cubicBezTo>
                <a:cubicBezTo>
                  <a:pt x="4076" y="2872"/>
                  <a:pt x="4083" y="2879"/>
                  <a:pt x="4085" y="2888"/>
                </a:cubicBezTo>
                <a:cubicBezTo>
                  <a:pt x="4088" y="2898"/>
                  <a:pt x="4087" y="2909"/>
                  <a:pt x="4087" y="2917"/>
                </a:cubicBezTo>
                <a:cubicBezTo>
                  <a:pt x="4071" y="2929"/>
                  <a:pt x="4057" y="2940"/>
                  <a:pt x="4035" y="2958"/>
                </a:cubicBezTo>
                <a:cubicBezTo>
                  <a:pt x="4040" y="2927"/>
                  <a:pt x="4042" y="2905"/>
                  <a:pt x="4049" y="2885"/>
                </a:cubicBezTo>
                <a:close/>
                <a:moveTo>
                  <a:pt x="3799" y="2558"/>
                </a:moveTo>
                <a:cubicBezTo>
                  <a:pt x="3802" y="2559"/>
                  <a:pt x="3805" y="2561"/>
                  <a:pt x="3808" y="2563"/>
                </a:cubicBezTo>
                <a:cubicBezTo>
                  <a:pt x="3813" y="2585"/>
                  <a:pt x="3803" y="2595"/>
                  <a:pt x="3788" y="2600"/>
                </a:cubicBezTo>
                <a:cubicBezTo>
                  <a:pt x="3774" y="2556"/>
                  <a:pt x="3774" y="2556"/>
                  <a:pt x="3774" y="2556"/>
                </a:cubicBezTo>
                <a:cubicBezTo>
                  <a:pt x="3782" y="2557"/>
                  <a:pt x="3790" y="2557"/>
                  <a:pt x="3799" y="2558"/>
                </a:cubicBezTo>
                <a:close/>
                <a:moveTo>
                  <a:pt x="2525" y="3310"/>
                </a:moveTo>
                <a:cubicBezTo>
                  <a:pt x="2507" y="3358"/>
                  <a:pt x="2451" y="3382"/>
                  <a:pt x="2456" y="3447"/>
                </a:cubicBezTo>
                <a:cubicBezTo>
                  <a:pt x="2444" y="3444"/>
                  <a:pt x="2434" y="3441"/>
                  <a:pt x="2416" y="3436"/>
                </a:cubicBezTo>
                <a:cubicBezTo>
                  <a:pt x="2456" y="3390"/>
                  <a:pt x="2490" y="3350"/>
                  <a:pt x="2525" y="3310"/>
                </a:cubicBezTo>
                <a:close/>
                <a:moveTo>
                  <a:pt x="2583" y="3423"/>
                </a:moveTo>
                <a:cubicBezTo>
                  <a:pt x="2573" y="3445"/>
                  <a:pt x="2563" y="3468"/>
                  <a:pt x="2550" y="3495"/>
                </a:cubicBezTo>
                <a:cubicBezTo>
                  <a:pt x="2538" y="3489"/>
                  <a:pt x="2527" y="3483"/>
                  <a:pt x="2517" y="3478"/>
                </a:cubicBezTo>
                <a:cubicBezTo>
                  <a:pt x="2539" y="3460"/>
                  <a:pt x="2561" y="3442"/>
                  <a:pt x="2583" y="3423"/>
                </a:cubicBezTo>
                <a:close/>
                <a:moveTo>
                  <a:pt x="2080" y="3533"/>
                </a:moveTo>
                <a:cubicBezTo>
                  <a:pt x="2063" y="3543"/>
                  <a:pt x="2054" y="3549"/>
                  <a:pt x="2045" y="3554"/>
                </a:cubicBezTo>
                <a:cubicBezTo>
                  <a:pt x="2044" y="3551"/>
                  <a:pt x="2042" y="3549"/>
                  <a:pt x="2042" y="3546"/>
                </a:cubicBezTo>
                <a:cubicBezTo>
                  <a:pt x="2049" y="3490"/>
                  <a:pt x="2104" y="3445"/>
                  <a:pt x="2158" y="3451"/>
                </a:cubicBezTo>
                <a:cubicBezTo>
                  <a:pt x="2212" y="3456"/>
                  <a:pt x="2267" y="3455"/>
                  <a:pt x="2318" y="3470"/>
                </a:cubicBezTo>
                <a:cubicBezTo>
                  <a:pt x="2386" y="3489"/>
                  <a:pt x="2451" y="3519"/>
                  <a:pt x="2516" y="3548"/>
                </a:cubicBezTo>
                <a:cubicBezTo>
                  <a:pt x="2587" y="3580"/>
                  <a:pt x="2657" y="3616"/>
                  <a:pt x="2726" y="3651"/>
                </a:cubicBezTo>
                <a:cubicBezTo>
                  <a:pt x="2733" y="3654"/>
                  <a:pt x="2737" y="3668"/>
                  <a:pt x="2737" y="3677"/>
                </a:cubicBezTo>
                <a:cubicBezTo>
                  <a:pt x="2739" y="3723"/>
                  <a:pt x="2739" y="3768"/>
                  <a:pt x="2738" y="3813"/>
                </a:cubicBezTo>
                <a:cubicBezTo>
                  <a:pt x="2738" y="3818"/>
                  <a:pt x="2732" y="3824"/>
                  <a:pt x="2728" y="3829"/>
                </a:cubicBezTo>
                <a:cubicBezTo>
                  <a:pt x="2724" y="3834"/>
                  <a:pt x="2716" y="3839"/>
                  <a:pt x="2716" y="3844"/>
                </a:cubicBezTo>
                <a:cubicBezTo>
                  <a:pt x="2712" y="3876"/>
                  <a:pt x="2692" y="3896"/>
                  <a:pt x="2670" y="3919"/>
                </a:cubicBezTo>
                <a:cubicBezTo>
                  <a:pt x="2640" y="3952"/>
                  <a:pt x="2620" y="3996"/>
                  <a:pt x="2596" y="4036"/>
                </a:cubicBezTo>
                <a:cubicBezTo>
                  <a:pt x="2627" y="3933"/>
                  <a:pt x="2658" y="3828"/>
                  <a:pt x="2689" y="3723"/>
                </a:cubicBezTo>
                <a:cubicBezTo>
                  <a:pt x="2685" y="3722"/>
                  <a:pt x="2681" y="3720"/>
                  <a:pt x="2677" y="3719"/>
                </a:cubicBezTo>
                <a:cubicBezTo>
                  <a:pt x="2670" y="3735"/>
                  <a:pt x="2664" y="3751"/>
                  <a:pt x="2660" y="3762"/>
                </a:cubicBezTo>
                <a:cubicBezTo>
                  <a:pt x="2656" y="3750"/>
                  <a:pt x="2652" y="3733"/>
                  <a:pt x="2648" y="3716"/>
                </a:cubicBezTo>
                <a:cubicBezTo>
                  <a:pt x="2644" y="3717"/>
                  <a:pt x="2640" y="3717"/>
                  <a:pt x="2636" y="3718"/>
                </a:cubicBezTo>
                <a:cubicBezTo>
                  <a:pt x="2631" y="3726"/>
                  <a:pt x="2625" y="3735"/>
                  <a:pt x="2616" y="3747"/>
                </a:cubicBezTo>
                <a:cubicBezTo>
                  <a:pt x="2616" y="3736"/>
                  <a:pt x="2616" y="3729"/>
                  <a:pt x="2616" y="3715"/>
                </a:cubicBezTo>
                <a:cubicBezTo>
                  <a:pt x="2539" y="3819"/>
                  <a:pt x="2517" y="3938"/>
                  <a:pt x="2473" y="4048"/>
                </a:cubicBezTo>
                <a:cubicBezTo>
                  <a:pt x="2471" y="4047"/>
                  <a:pt x="2468" y="4046"/>
                  <a:pt x="2465" y="4045"/>
                </a:cubicBezTo>
                <a:cubicBezTo>
                  <a:pt x="2503" y="3924"/>
                  <a:pt x="2541" y="3803"/>
                  <a:pt x="2578" y="3681"/>
                </a:cubicBezTo>
                <a:cubicBezTo>
                  <a:pt x="2561" y="3703"/>
                  <a:pt x="2543" y="3712"/>
                  <a:pt x="2515" y="3715"/>
                </a:cubicBezTo>
                <a:cubicBezTo>
                  <a:pt x="2500" y="3717"/>
                  <a:pt x="2487" y="3743"/>
                  <a:pt x="2475" y="3759"/>
                </a:cubicBezTo>
                <a:cubicBezTo>
                  <a:pt x="2468" y="3769"/>
                  <a:pt x="2464" y="3781"/>
                  <a:pt x="2451" y="3789"/>
                </a:cubicBezTo>
                <a:cubicBezTo>
                  <a:pt x="2459" y="3764"/>
                  <a:pt x="2467" y="3739"/>
                  <a:pt x="2479" y="3704"/>
                </a:cubicBezTo>
                <a:cubicBezTo>
                  <a:pt x="2467" y="3714"/>
                  <a:pt x="2459" y="3718"/>
                  <a:pt x="2456" y="3724"/>
                </a:cubicBezTo>
                <a:cubicBezTo>
                  <a:pt x="2447" y="3740"/>
                  <a:pt x="2442" y="3758"/>
                  <a:pt x="2417" y="3742"/>
                </a:cubicBezTo>
                <a:cubicBezTo>
                  <a:pt x="2415" y="3741"/>
                  <a:pt x="2399" y="3754"/>
                  <a:pt x="2395" y="3762"/>
                </a:cubicBezTo>
                <a:cubicBezTo>
                  <a:pt x="2344" y="3879"/>
                  <a:pt x="2295" y="3996"/>
                  <a:pt x="2245" y="4114"/>
                </a:cubicBezTo>
                <a:cubicBezTo>
                  <a:pt x="2245" y="4115"/>
                  <a:pt x="2242" y="4116"/>
                  <a:pt x="2233" y="4123"/>
                </a:cubicBezTo>
                <a:cubicBezTo>
                  <a:pt x="2236" y="4106"/>
                  <a:pt x="2237" y="4095"/>
                  <a:pt x="2240" y="4084"/>
                </a:cubicBezTo>
                <a:cubicBezTo>
                  <a:pt x="2263" y="4024"/>
                  <a:pt x="2287" y="3964"/>
                  <a:pt x="2310" y="3903"/>
                </a:cubicBezTo>
                <a:cubicBezTo>
                  <a:pt x="2320" y="3876"/>
                  <a:pt x="2323" y="3849"/>
                  <a:pt x="2318" y="3817"/>
                </a:cubicBezTo>
                <a:cubicBezTo>
                  <a:pt x="2314" y="3783"/>
                  <a:pt x="2334" y="3744"/>
                  <a:pt x="2346" y="3708"/>
                </a:cubicBezTo>
                <a:cubicBezTo>
                  <a:pt x="2354" y="3685"/>
                  <a:pt x="2368" y="3664"/>
                  <a:pt x="2376" y="3639"/>
                </a:cubicBezTo>
                <a:cubicBezTo>
                  <a:pt x="2346" y="3659"/>
                  <a:pt x="2329" y="3690"/>
                  <a:pt x="2319" y="3724"/>
                </a:cubicBezTo>
                <a:cubicBezTo>
                  <a:pt x="2314" y="3738"/>
                  <a:pt x="2316" y="3759"/>
                  <a:pt x="2290" y="3744"/>
                </a:cubicBezTo>
                <a:cubicBezTo>
                  <a:pt x="2286" y="3741"/>
                  <a:pt x="2271" y="3748"/>
                  <a:pt x="2269" y="3753"/>
                </a:cubicBezTo>
                <a:cubicBezTo>
                  <a:pt x="2244" y="3807"/>
                  <a:pt x="2220" y="3860"/>
                  <a:pt x="2199" y="3915"/>
                </a:cubicBezTo>
                <a:cubicBezTo>
                  <a:pt x="2180" y="3963"/>
                  <a:pt x="2164" y="4013"/>
                  <a:pt x="2148" y="4062"/>
                </a:cubicBezTo>
                <a:cubicBezTo>
                  <a:pt x="2144" y="4074"/>
                  <a:pt x="2147" y="4088"/>
                  <a:pt x="2143" y="4099"/>
                </a:cubicBezTo>
                <a:cubicBezTo>
                  <a:pt x="2140" y="4110"/>
                  <a:pt x="2131" y="4118"/>
                  <a:pt x="2125" y="4127"/>
                </a:cubicBezTo>
                <a:cubicBezTo>
                  <a:pt x="2119" y="4125"/>
                  <a:pt x="2114" y="4122"/>
                  <a:pt x="2109" y="4119"/>
                </a:cubicBezTo>
                <a:cubicBezTo>
                  <a:pt x="2159" y="3984"/>
                  <a:pt x="2209" y="3848"/>
                  <a:pt x="2259" y="3713"/>
                </a:cubicBezTo>
                <a:cubicBezTo>
                  <a:pt x="2232" y="3748"/>
                  <a:pt x="2205" y="3782"/>
                  <a:pt x="2155" y="3780"/>
                </a:cubicBezTo>
                <a:cubicBezTo>
                  <a:pt x="2167" y="3734"/>
                  <a:pt x="2181" y="3685"/>
                  <a:pt x="2195" y="3631"/>
                </a:cubicBezTo>
                <a:cubicBezTo>
                  <a:pt x="2148" y="3661"/>
                  <a:pt x="2155" y="3735"/>
                  <a:pt x="2091" y="3738"/>
                </a:cubicBezTo>
                <a:cubicBezTo>
                  <a:pt x="2075" y="3696"/>
                  <a:pt x="2109" y="3661"/>
                  <a:pt x="2119" y="3619"/>
                </a:cubicBezTo>
                <a:cubicBezTo>
                  <a:pt x="2116" y="3622"/>
                  <a:pt x="2112" y="3625"/>
                  <a:pt x="2109" y="3628"/>
                </a:cubicBezTo>
                <a:cubicBezTo>
                  <a:pt x="2073" y="3675"/>
                  <a:pt x="2042" y="3727"/>
                  <a:pt x="2000" y="3769"/>
                </a:cubicBezTo>
                <a:cubicBezTo>
                  <a:pt x="1948" y="3819"/>
                  <a:pt x="1937" y="3890"/>
                  <a:pt x="1899" y="3946"/>
                </a:cubicBezTo>
                <a:cubicBezTo>
                  <a:pt x="1896" y="3945"/>
                  <a:pt x="1893" y="3944"/>
                  <a:pt x="1891" y="3942"/>
                </a:cubicBezTo>
                <a:cubicBezTo>
                  <a:pt x="1952" y="3809"/>
                  <a:pt x="2014" y="3676"/>
                  <a:pt x="2080" y="3533"/>
                </a:cubicBezTo>
                <a:close/>
                <a:moveTo>
                  <a:pt x="2604" y="3521"/>
                </a:moveTo>
                <a:cubicBezTo>
                  <a:pt x="2622" y="3510"/>
                  <a:pt x="2636" y="3502"/>
                  <a:pt x="2653" y="3492"/>
                </a:cubicBezTo>
                <a:cubicBezTo>
                  <a:pt x="2650" y="3510"/>
                  <a:pt x="2647" y="3523"/>
                  <a:pt x="2644" y="3541"/>
                </a:cubicBezTo>
                <a:cubicBezTo>
                  <a:pt x="2630" y="3534"/>
                  <a:pt x="2620" y="3529"/>
                  <a:pt x="2604" y="3521"/>
                </a:cubicBezTo>
                <a:close/>
                <a:moveTo>
                  <a:pt x="2793" y="3549"/>
                </a:moveTo>
                <a:cubicBezTo>
                  <a:pt x="2801" y="3528"/>
                  <a:pt x="2810" y="3506"/>
                  <a:pt x="2821" y="3477"/>
                </a:cubicBezTo>
                <a:cubicBezTo>
                  <a:pt x="2840" y="3504"/>
                  <a:pt x="2852" y="3522"/>
                  <a:pt x="2865" y="3541"/>
                </a:cubicBezTo>
                <a:cubicBezTo>
                  <a:pt x="2839" y="3531"/>
                  <a:pt x="2825" y="3542"/>
                  <a:pt x="2818" y="3561"/>
                </a:cubicBezTo>
                <a:cubicBezTo>
                  <a:pt x="2803" y="3608"/>
                  <a:pt x="2814" y="3642"/>
                  <a:pt x="2850" y="3655"/>
                </a:cubicBezTo>
                <a:cubicBezTo>
                  <a:pt x="2834" y="3676"/>
                  <a:pt x="2814" y="3695"/>
                  <a:pt x="2804" y="3718"/>
                </a:cubicBezTo>
                <a:cubicBezTo>
                  <a:pt x="2795" y="3741"/>
                  <a:pt x="2796" y="3768"/>
                  <a:pt x="2786" y="3792"/>
                </a:cubicBezTo>
                <a:cubicBezTo>
                  <a:pt x="2786" y="3754"/>
                  <a:pt x="2777" y="3714"/>
                  <a:pt x="2788" y="3679"/>
                </a:cubicBezTo>
                <a:cubicBezTo>
                  <a:pt x="2801" y="3635"/>
                  <a:pt x="2776" y="3592"/>
                  <a:pt x="2793" y="3549"/>
                </a:cubicBezTo>
                <a:close/>
                <a:moveTo>
                  <a:pt x="2803" y="4295"/>
                </a:moveTo>
                <a:cubicBezTo>
                  <a:pt x="2800" y="4295"/>
                  <a:pt x="2797" y="4295"/>
                  <a:pt x="2794" y="4296"/>
                </a:cubicBezTo>
                <a:cubicBezTo>
                  <a:pt x="2791" y="4244"/>
                  <a:pt x="2789" y="4193"/>
                  <a:pt x="2786" y="4142"/>
                </a:cubicBezTo>
                <a:cubicBezTo>
                  <a:pt x="2788" y="4141"/>
                  <a:pt x="2790" y="4141"/>
                  <a:pt x="2793" y="4140"/>
                </a:cubicBezTo>
                <a:cubicBezTo>
                  <a:pt x="2796" y="4192"/>
                  <a:pt x="2800" y="4243"/>
                  <a:pt x="2803" y="4295"/>
                </a:cubicBezTo>
                <a:close/>
                <a:moveTo>
                  <a:pt x="2802" y="4739"/>
                </a:moveTo>
                <a:cubicBezTo>
                  <a:pt x="2779" y="4739"/>
                  <a:pt x="2761" y="4739"/>
                  <a:pt x="2740" y="4739"/>
                </a:cubicBezTo>
                <a:cubicBezTo>
                  <a:pt x="2750" y="4670"/>
                  <a:pt x="2760" y="4604"/>
                  <a:pt x="2769" y="4537"/>
                </a:cubicBezTo>
                <a:cubicBezTo>
                  <a:pt x="2771" y="4537"/>
                  <a:pt x="2773" y="4537"/>
                  <a:pt x="2775" y="4536"/>
                </a:cubicBezTo>
                <a:cubicBezTo>
                  <a:pt x="2784" y="4603"/>
                  <a:pt x="2793" y="4669"/>
                  <a:pt x="2802" y="4739"/>
                </a:cubicBezTo>
                <a:close/>
                <a:moveTo>
                  <a:pt x="2751" y="4455"/>
                </a:moveTo>
                <a:cubicBezTo>
                  <a:pt x="2707" y="4448"/>
                  <a:pt x="2704" y="4425"/>
                  <a:pt x="2710" y="4394"/>
                </a:cubicBezTo>
                <a:cubicBezTo>
                  <a:pt x="2718" y="4358"/>
                  <a:pt x="2723" y="4322"/>
                  <a:pt x="2731" y="4286"/>
                </a:cubicBezTo>
                <a:cubicBezTo>
                  <a:pt x="2732" y="4279"/>
                  <a:pt x="2739" y="4274"/>
                  <a:pt x="2743" y="4267"/>
                </a:cubicBezTo>
                <a:cubicBezTo>
                  <a:pt x="2746" y="4269"/>
                  <a:pt x="2748" y="4270"/>
                  <a:pt x="2751" y="4271"/>
                </a:cubicBezTo>
                <a:cubicBezTo>
                  <a:pt x="2751" y="4331"/>
                  <a:pt x="2751" y="4392"/>
                  <a:pt x="2751" y="4455"/>
                </a:cubicBezTo>
                <a:close/>
                <a:moveTo>
                  <a:pt x="2702" y="4059"/>
                </a:moveTo>
                <a:cubicBezTo>
                  <a:pt x="2713" y="4027"/>
                  <a:pt x="2723" y="3998"/>
                  <a:pt x="2733" y="3969"/>
                </a:cubicBezTo>
                <a:cubicBezTo>
                  <a:pt x="2740" y="4003"/>
                  <a:pt x="2753" y="4039"/>
                  <a:pt x="2702" y="4059"/>
                </a:cubicBezTo>
                <a:close/>
                <a:moveTo>
                  <a:pt x="2626" y="4341"/>
                </a:moveTo>
                <a:cubicBezTo>
                  <a:pt x="2613" y="4331"/>
                  <a:pt x="2626" y="4287"/>
                  <a:pt x="2626" y="4253"/>
                </a:cubicBezTo>
                <a:cubicBezTo>
                  <a:pt x="2659" y="4260"/>
                  <a:pt x="2682" y="4264"/>
                  <a:pt x="2701" y="4268"/>
                </a:cubicBezTo>
                <a:cubicBezTo>
                  <a:pt x="2686" y="4356"/>
                  <a:pt x="2671" y="4439"/>
                  <a:pt x="2656" y="4523"/>
                </a:cubicBezTo>
                <a:cubicBezTo>
                  <a:pt x="2652" y="4522"/>
                  <a:pt x="2649" y="4522"/>
                  <a:pt x="2645" y="4521"/>
                </a:cubicBezTo>
                <a:cubicBezTo>
                  <a:pt x="2648" y="4494"/>
                  <a:pt x="2652" y="4466"/>
                  <a:pt x="2653" y="4439"/>
                </a:cubicBezTo>
                <a:cubicBezTo>
                  <a:pt x="2654" y="4405"/>
                  <a:pt x="2666" y="4370"/>
                  <a:pt x="2626" y="4341"/>
                </a:cubicBezTo>
                <a:close/>
                <a:moveTo>
                  <a:pt x="1905" y="4205"/>
                </a:moveTo>
                <a:cubicBezTo>
                  <a:pt x="2021" y="4197"/>
                  <a:pt x="2135" y="4188"/>
                  <a:pt x="2249" y="4182"/>
                </a:cubicBezTo>
                <a:cubicBezTo>
                  <a:pt x="2265" y="4181"/>
                  <a:pt x="2281" y="4194"/>
                  <a:pt x="2297" y="4200"/>
                </a:cubicBezTo>
                <a:cubicBezTo>
                  <a:pt x="2303" y="4202"/>
                  <a:pt x="2314" y="4206"/>
                  <a:pt x="2315" y="4205"/>
                </a:cubicBezTo>
                <a:cubicBezTo>
                  <a:pt x="2332" y="4180"/>
                  <a:pt x="2354" y="4195"/>
                  <a:pt x="2372" y="4199"/>
                </a:cubicBezTo>
                <a:cubicBezTo>
                  <a:pt x="2451" y="4215"/>
                  <a:pt x="2530" y="4233"/>
                  <a:pt x="2618" y="4253"/>
                </a:cubicBezTo>
                <a:cubicBezTo>
                  <a:pt x="2603" y="4288"/>
                  <a:pt x="2588" y="4321"/>
                  <a:pt x="2574" y="4355"/>
                </a:cubicBezTo>
                <a:cubicBezTo>
                  <a:pt x="2557" y="4393"/>
                  <a:pt x="2542" y="4432"/>
                  <a:pt x="2527" y="4468"/>
                </a:cubicBezTo>
                <a:cubicBezTo>
                  <a:pt x="2473" y="4410"/>
                  <a:pt x="2495" y="4333"/>
                  <a:pt x="2489" y="4262"/>
                </a:cubicBezTo>
                <a:cubicBezTo>
                  <a:pt x="2484" y="4262"/>
                  <a:pt x="2480" y="4262"/>
                  <a:pt x="2475" y="4262"/>
                </a:cubicBezTo>
                <a:cubicBezTo>
                  <a:pt x="2471" y="4288"/>
                  <a:pt x="2467" y="4314"/>
                  <a:pt x="2461" y="4340"/>
                </a:cubicBezTo>
                <a:cubicBezTo>
                  <a:pt x="2454" y="4376"/>
                  <a:pt x="2442" y="4410"/>
                  <a:pt x="2440" y="4446"/>
                </a:cubicBezTo>
                <a:cubicBezTo>
                  <a:pt x="2434" y="4531"/>
                  <a:pt x="2433" y="4617"/>
                  <a:pt x="2431" y="4702"/>
                </a:cubicBezTo>
                <a:cubicBezTo>
                  <a:pt x="2430" y="4726"/>
                  <a:pt x="2431" y="4751"/>
                  <a:pt x="2431" y="4775"/>
                </a:cubicBezTo>
                <a:cubicBezTo>
                  <a:pt x="2427" y="4775"/>
                  <a:pt x="2424" y="4776"/>
                  <a:pt x="2420" y="4776"/>
                </a:cubicBezTo>
                <a:cubicBezTo>
                  <a:pt x="2415" y="4757"/>
                  <a:pt x="2407" y="4737"/>
                  <a:pt x="2406" y="4718"/>
                </a:cubicBezTo>
                <a:cubicBezTo>
                  <a:pt x="2402" y="4622"/>
                  <a:pt x="2401" y="4526"/>
                  <a:pt x="2398" y="4430"/>
                </a:cubicBezTo>
                <a:cubicBezTo>
                  <a:pt x="2397" y="4411"/>
                  <a:pt x="2391" y="4390"/>
                  <a:pt x="2383" y="4372"/>
                </a:cubicBezTo>
                <a:cubicBezTo>
                  <a:pt x="2369" y="4342"/>
                  <a:pt x="2367" y="4313"/>
                  <a:pt x="2374" y="4282"/>
                </a:cubicBezTo>
                <a:cubicBezTo>
                  <a:pt x="2376" y="4272"/>
                  <a:pt x="2373" y="4261"/>
                  <a:pt x="2372" y="4251"/>
                </a:cubicBezTo>
                <a:cubicBezTo>
                  <a:pt x="2369" y="4251"/>
                  <a:pt x="2366" y="4251"/>
                  <a:pt x="2363" y="4251"/>
                </a:cubicBezTo>
                <a:cubicBezTo>
                  <a:pt x="2357" y="4286"/>
                  <a:pt x="2351" y="4322"/>
                  <a:pt x="2346" y="4349"/>
                </a:cubicBezTo>
                <a:cubicBezTo>
                  <a:pt x="2326" y="4355"/>
                  <a:pt x="2308" y="4360"/>
                  <a:pt x="2288" y="4366"/>
                </a:cubicBezTo>
                <a:cubicBezTo>
                  <a:pt x="2286" y="4357"/>
                  <a:pt x="2284" y="4346"/>
                  <a:pt x="2282" y="4335"/>
                </a:cubicBezTo>
                <a:cubicBezTo>
                  <a:pt x="2280" y="4334"/>
                  <a:pt x="2278" y="4334"/>
                  <a:pt x="2277" y="4334"/>
                </a:cubicBezTo>
                <a:cubicBezTo>
                  <a:pt x="2269" y="4383"/>
                  <a:pt x="2261" y="4432"/>
                  <a:pt x="2254" y="4479"/>
                </a:cubicBezTo>
                <a:cubicBezTo>
                  <a:pt x="2238" y="4473"/>
                  <a:pt x="2223" y="4468"/>
                  <a:pt x="2200" y="4460"/>
                </a:cubicBezTo>
                <a:cubicBezTo>
                  <a:pt x="2196" y="4438"/>
                  <a:pt x="2189" y="4407"/>
                  <a:pt x="2183" y="4375"/>
                </a:cubicBezTo>
                <a:cubicBezTo>
                  <a:pt x="2180" y="4375"/>
                  <a:pt x="2178" y="4375"/>
                  <a:pt x="2176" y="4376"/>
                </a:cubicBezTo>
                <a:cubicBezTo>
                  <a:pt x="2176" y="4528"/>
                  <a:pt x="2176" y="4680"/>
                  <a:pt x="2176" y="4833"/>
                </a:cubicBezTo>
                <a:cubicBezTo>
                  <a:pt x="2172" y="4836"/>
                  <a:pt x="2169" y="4839"/>
                  <a:pt x="2166" y="4842"/>
                </a:cubicBezTo>
                <a:cubicBezTo>
                  <a:pt x="2164" y="4836"/>
                  <a:pt x="2162" y="4830"/>
                  <a:pt x="2161" y="4824"/>
                </a:cubicBezTo>
                <a:cubicBezTo>
                  <a:pt x="2159" y="4802"/>
                  <a:pt x="2155" y="4780"/>
                  <a:pt x="2155" y="4758"/>
                </a:cubicBezTo>
                <a:cubicBezTo>
                  <a:pt x="2151" y="4657"/>
                  <a:pt x="2150" y="4555"/>
                  <a:pt x="2142" y="4454"/>
                </a:cubicBezTo>
                <a:cubicBezTo>
                  <a:pt x="2140" y="4426"/>
                  <a:pt x="2141" y="4389"/>
                  <a:pt x="2100" y="4376"/>
                </a:cubicBezTo>
                <a:cubicBezTo>
                  <a:pt x="2092" y="4373"/>
                  <a:pt x="2095" y="4337"/>
                  <a:pt x="2094" y="4316"/>
                </a:cubicBezTo>
                <a:cubicBezTo>
                  <a:pt x="2093" y="4292"/>
                  <a:pt x="2094" y="4267"/>
                  <a:pt x="2088" y="4243"/>
                </a:cubicBezTo>
                <a:cubicBezTo>
                  <a:pt x="2067" y="4450"/>
                  <a:pt x="2020" y="4655"/>
                  <a:pt x="2035" y="4868"/>
                </a:cubicBezTo>
                <a:cubicBezTo>
                  <a:pt x="2029" y="4849"/>
                  <a:pt x="2020" y="4832"/>
                  <a:pt x="2016" y="4813"/>
                </a:cubicBezTo>
                <a:cubicBezTo>
                  <a:pt x="1993" y="4691"/>
                  <a:pt x="1997" y="4569"/>
                  <a:pt x="2018" y="4448"/>
                </a:cubicBezTo>
                <a:cubicBezTo>
                  <a:pt x="2024" y="4414"/>
                  <a:pt x="2003" y="4406"/>
                  <a:pt x="1979" y="4399"/>
                </a:cubicBezTo>
                <a:cubicBezTo>
                  <a:pt x="1974" y="4357"/>
                  <a:pt x="1987" y="4313"/>
                  <a:pt x="1965" y="4271"/>
                </a:cubicBezTo>
                <a:cubicBezTo>
                  <a:pt x="1954" y="4357"/>
                  <a:pt x="1961" y="4447"/>
                  <a:pt x="1893" y="4519"/>
                </a:cubicBezTo>
                <a:cubicBezTo>
                  <a:pt x="1870" y="4467"/>
                  <a:pt x="1889" y="4414"/>
                  <a:pt x="1889" y="4363"/>
                </a:cubicBezTo>
                <a:cubicBezTo>
                  <a:pt x="1890" y="4313"/>
                  <a:pt x="1899" y="4263"/>
                  <a:pt x="1905" y="4205"/>
                </a:cubicBezTo>
                <a:close/>
                <a:moveTo>
                  <a:pt x="1828" y="4441"/>
                </a:moveTo>
                <a:cubicBezTo>
                  <a:pt x="1822" y="4442"/>
                  <a:pt x="1816" y="4457"/>
                  <a:pt x="1816" y="4466"/>
                </a:cubicBezTo>
                <a:cubicBezTo>
                  <a:pt x="1815" y="4504"/>
                  <a:pt x="1817" y="4542"/>
                  <a:pt x="1818" y="4580"/>
                </a:cubicBezTo>
                <a:cubicBezTo>
                  <a:pt x="1818" y="4591"/>
                  <a:pt x="1818" y="4603"/>
                  <a:pt x="1818" y="4615"/>
                </a:cubicBezTo>
                <a:cubicBezTo>
                  <a:pt x="1795" y="4614"/>
                  <a:pt x="1786" y="4609"/>
                  <a:pt x="1787" y="4585"/>
                </a:cubicBezTo>
                <a:cubicBezTo>
                  <a:pt x="1790" y="4525"/>
                  <a:pt x="1788" y="4466"/>
                  <a:pt x="1788" y="4407"/>
                </a:cubicBezTo>
                <a:cubicBezTo>
                  <a:pt x="1786" y="4407"/>
                  <a:pt x="1783" y="4407"/>
                  <a:pt x="1781" y="4406"/>
                </a:cubicBezTo>
                <a:cubicBezTo>
                  <a:pt x="1775" y="4463"/>
                  <a:pt x="1768" y="4519"/>
                  <a:pt x="1761" y="4575"/>
                </a:cubicBezTo>
                <a:cubicBezTo>
                  <a:pt x="1759" y="4575"/>
                  <a:pt x="1757" y="4576"/>
                  <a:pt x="1755" y="4576"/>
                </a:cubicBezTo>
                <a:cubicBezTo>
                  <a:pt x="1753" y="4562"/>
                  <a:pt x="1747" y="4548"/>
                  <a:pt x="1749" y="4534"/>
                </a:cubicBezTo>
                <a:cubicBezTo>
                  <a:pt x="1762" y="4442"/>
                  <a:pt x="1776" y="4350"/>
                  <a:pt x="1790" y="4258"/>
                </a:cubicBezTo>
                <a:cubicBezTo>
                  <a:pt x="1793" y="4240"/>
                  <a:pt x="1799" y="4226"/>
                  <a:pt x="1822" y="4224"/>
                </a:cubicBezTo>
                <a:cubicBezTo>
                  <a:pt x="1845" y="4222"/>
                  <a:pt x="1869" y="4215"/>
                  <a:pt x="1886" y="4211"/>
                </a:cubicBezTo>
                <a:cubicBezTo>
                  <a:pt x="1879" y="4270"/>
                  <a:pt x="1870" y="4329"/>
                  <a:pt x="1866" y="4387"/>
                </a:cubicBezTo>
                <a:cubicBezTo>
                  <a:pt x="1864" y="4416"/>
                  <a:pt x="1859" y="4435"/>
                  <a:pt x="1828" y="4441"/>
                </a:cubicBezTo>
                <a:close/>
                <a:moveTo>
                  <a:pt x="1924" y="5134"/>
                </a:moveTo>
                <a:cubicBezTo>
                  <a:pt x="1930" y="5215"/>
                  <a:pt x="1937" y="5299"/>
                  <a:pt x="1944" y="5383"/>
                </a:cubicBezTo>
                <a:cubicBezTo>
                  <a:pt x="1940" y="5384"/>
                  <a:pt x="1937" y="5385"/>
                  <a:pt x="1933" y="5386"/>
                </a:cubicBezTo>
                <a:cubicBezTo>
                  <a:pt x="1915" y="5331"/>
                  <a:pt x="1893" y="5276"/>
                  <a:pt x="1881" y="5219"/>
                </a:cubicBezTo>
                <a:cubicBezTo>
                  <a:pt x="1868" y="5158"/>
                  <a:pt x="1865" y="5095"/>
                  <a:pt x="1856" y="5034"/>
                </a:cubicBezTo>
                <a:cubicBezTo>
                  <a:pt x="1853" y="5007"/>
                  <a:pt x="1869" y="4999"/>
                  <a:pt x="1889" y="4988"/>
                </a:cubicBezTo>
                <a:cubicBezTo>
                  <a:pt x="1982" y="4939"/>
                  <a:pt x="2086" y="4922"/>
                  <a:pt x="2186" y="4896"/>
                </a:cubicBezTo>
                <a:cubicBezTo>
                  <a:pt x="2270" y="4874"/>
                  <a:pt x="2355" y="4851"/>
                  <a:pt x="2442" y="4839"/>
                </a:cubicBezTo>
                <a:cubicBezTo>
                  <a:pt x="2555" y="4822"/>
                  <a:pt x="2667" y="4787"/>
                  <a:pt x="2784" y="4804"/>
                </a:cubicBezTo>
                <a:cubicBezTo>
                  <a:pt x="2806" y="4807"/>
                  <a:pt x="2816" y="4813"/>
                  <a:pt x="2821" y="4834"/>
                </a:cubicBezTo>
                <a:cubicBezTo>
                  <a:pt x="2829" y="4870"/>
                  <a:pt x="2839" y="4906"/>
                  <a:pt x="2849" y="4944"/>
                </a:cubicBezTo>
                <a:cubicBezTo>
                  <a:pt x="2799" y="4936"/>
                  <a:pt x="2816" y="4893"/>
                  <a:pt x="2803" y="4868"/>
                </a:cubicBezTo>
                <a:cubicBezTo>
                  <a:pt x="2787" y="4895"/>
                  <a:pt x="2773" y="4921"/>
                  <a:pt x="2758" y="4946"/>
                </a:cubicBezTo>
                <a:cubicBezTo>
                  <a:pt x="2753" y="4946"/>
                  <a:pt x="2749" y="4946"/>
                  <a:pt x="2744" y="4946"/>
                </a:cubicBezTo>
                <a:cubicBezTo>
                  <a:pt x="2738" y="4934"/>
                  <a:pt x="2730" y="4923"/>
                  <a:pt x="2725" y="4910"/>
                </a:cubicBezTo>
                <a:cubicBezTo>
                  <a:pt x="2719" y="4893"/>
                  <a:pt x="2717" y="4874"/>
                  <a:pt x="2711" y="4857"/>
                </a:cubicBezTo>
                <a:cubicBezTo>
                  <a:pt x="2699" y="4827"/>
                  <a:pt x="2680" y="4826"/>
                  <a:pt x="2655" y="4845"/>
                </a:cubicBezTo>
                <a:cubicBezTo>
                  <a:pt x="2630" y="4866"/>
                  <a:pt x="2621" y="4888"/>
                  <a:pt x="2631" y="4919"/>
                </a:cubicBezTo>
                <a:cubicBezTo>
                  <a:pt x="2635" y="4932"/>
                  <a:pt x="2632" y="4946"/>
                  <a:pt x="2632" y="4970"/>
                </a:cubicBezTo>
                <a:cubicBezTo>
                  <a:pt x="2622" y="4954"/>
                  <a:pt x="2618" y="4946"/>
                  <a:pt x="2612" y="4939"/>
                </a:cubicBezTo>
                <a:cubicBezTo>
                  <a:pt x="2596" y="4919"/>
                  <a:pt x="2578" y="4913"/>
                  <a:pt x="2557" y="4934"/>
                </a:cubicBezTo>
                <a:cubicBezTo>
                  <a:pt x="2553" y="4938"/>
                  <a:pt x="2538" y="4939"/>
                  <a:pt x="2534" y="4935"/>
                </a:cubicBezTo>
                <a:cubicBezTo>
                  <a:pt x="2498" y="4896"/>
                  <a:pt x="2499" y="4895"/>
                  <a:pt x="2444" y="4922"/>
                </a:cubicBezTo>
                <a:cubicBezTo>
                  <a:pt x="2450" y="5011"/>
                  <a:pt x="2456" y="5100"/>
                  <a:pt x="2462" y="5190"/>
                </a:cubicBezTo>
                <a:cubicBezTo>
                  <a:pt x="2460" y="5190"/>
                  <a:pt x="2458" y="5191"/>
                  <a:pt x="2456" y="5191"/>
                </a:cubicBezTo>
                <a:cubicBezTo>
                  <a:pt x="2450" y="5151"/>
                  <a:pt x="2444" y="5112"/>
                  <a:pt x="2439" y="5072"/>
                </a:cubicBezTo>
                <a:cubicBezTo>
                  <a:pt x="2435" y="5043"/>
                  <a:pt x="2434" y="5014"/>
                  <a:pt x="2427" y="4986"/>
                </a:cubicBezTo>
                <a:cubicBezTo>
                  <a:pt x="2423" y="4972"/>
                  <a:pt x="2409" y="4956"/>
                  <a:pt x="2397" y="4952"/>
                </a:cubicBezTo>
                <a:cubicBezTo>
                  <a:pt x="2388" y="4949"/>
                  <a:pt x="2371" y="4964"/>
                  <a:pt x="2361" y="4974"/>
                </a:cubicBezTo>
                <a:cubicBezTo>
                  <a:pt x="2348" y="4988"/>
                  <a:pt x="2338" y="5004"/>
                  <a:pt x="2325" y="5022"/>
                </a:cubicBezTo>
                <a:cubicBezTo>
                  <a:pt x="2313" y="5016"/>
                  <a:pt x="2293" y="5008"/>
                  <a:pt x="2269" y="4997"/>
                </a:cubicBezTo>
                <a:cubicBezTo>
                  <a:pt x="2265" y="5016"/>
                  <a:pt x="2255" y="5038"/>
                  <a:pt x="2256" y="5060"/>
                </a:cubicBezTo>
                <a:cubicBezTo>
                  <a:pt x="2260" y="5184"/>
                  <a:pt x="2267" y="5309"/>
                  <a:pt x="2270" y="5435"/>
                </a:cubicBezTo>
                <a:cubicBezTo>
                  <a:pt x="2266" y="5418"/>
                  <a:pt x="2259" y="5401"/>
                  <a:pt x="2257" y="5384"/>
                </a:cubicBezTo>
                <a:cubicBezTo>
                  <a:pt x="2245" y="5284"/>
                  <a:pt x="2237" y="5184"/>
                  <a:pt x="2221" y="5084"/>
                </a:cubicBezTo>
                <a:cubicBezTo>
                  <a:pt x="2213" y="5034"/>
                  <a:pt x="2191" y="4985"/>
                  <a:pt x="2174" y="4931"/>
                </a:cubicBezTo>
                <a:cubicBezTo>
                  <a:pt x="2134" y="4969"/>
                  <a:pt x="2155" y="5008"/>
                  <a:pt x="2153" y="5047"/>
                </a:cubicBezTo>
                <a:cubicBezTo>
                  <a:pt x="2147" y="5046"/>
                  <a:pt x="2142" y="5045"/>
                  <a:pt x="2137" y="5044"/>
                </a:cubicBezTo>
                <a:cubicBezTo>
                  <a:pt x="2137" y="5097"/>
                  <a:pt x="2137" y="5150"/>
                  <a:pt x="2137" y="5201"/>
                </a:cubicBezTo>
                <a:cubicBezTo>
                  <a:pt x="2084" y="5155"/>
                  <a:pt x="2071" y="5083"/>
                  <a:pt x="2040" y="5030"/>
                </a:cubicBezTo>
                <a:cubicBezTo>
                  <a:pt x="2028" y="5045"/>
                  <a:pt x="2013" y="5063"/>
                  <a:pt x="1993" y="5089"/>
                </a:cubicBezTo>
                <a:cubicBezTo>
                  <a:pt x="1996" y="5112"/>
                  <a:pt x="2002" y="5147"/>
                  <a:pt x="2009" y="5187"/>
                </a:cubicBezTo>
                <a:cubicBezTo>
                  <a:pt x="1976" y="5167"/>
                  <a:pt x="1949" y="5149"/>
                  <a:pt x="1924" y="5134"/>
                </a:cubicBezTo>
                <a:close/>
                <a:moveTo>
                  <a:pt x="2348" y="5545"/>
                </a:moveTo>
                <a:cubicBezTo>
                  <a:pt x="2344" y="5588"/>
                  <a:pt x="2340" y="5626"/>
                  <a:pt x="2336" y="5666"/>
                </a:cubicBezTo>
                <a:cubicBezTo>
                  <a:pt x="2318" y="5630"/>
                  <a:pt x="2323" y="5563"/>
                  <a:pt x="2348" y="5545"/>
                </a:cubicBezTo>
                <a:close/>
                <a:moveTo>
                  <a:pt x="2156" y="5386"/>
                </a:moveTo>
                <a:cubicBezTo>
                  <a:pt x="2152" y="5387"/>
                  <a:pt x="2149" y="5388"/>
                  <a:pt x="2145" y="5389"/>
                </a:cubicBezTo>
                <a:cubicBezTo>
                  <a:pt x="2138" y="5354"/>
                  <a:pt x="2132" y="5319"/>
                  <a:pt x="2126" y="5285"/>
                </a:cubicBezTo>
                <a:cubicBezTo>
                  <a:pt x="2129" y="5284"/>
                  <a:pt x="2133" y="5283"/>
                  <a:pt x="2136" y="5283"/>
                </a:cubicBezTo>
                <a:cubicBezTo>
                  <a:pt x="2143" y="5317"/>
                  <a:pt x="2150" y="5352"/>
                  <a:pt x="2156" y="5386"/>
                </a:cubicBezTo>
                <a:close/>
                <a:moveTo>
                  <a:pt x="2014" y="5543"/>
                </a:moveTo>
                <a:cubicBezTo>
                  <a:pt x="2036" y="5561"/>
                  <a:pt x="2055" y="5576"/>
                  <a:pt x="2071" y="5588"/>
                </a:cubicBezTo>
                <a:cubicBezTo>
                  <a:pt x="2037" y="5603"/>
                  <a:pt x="2023" y="5582"/>
                  <a:pt x="2014" y="5543"/>
                </a:cubicBezTo>
                <a:close/>
                <a:moveTo>
                  <a:pt x="2108" y="5710"/>
                </a:moveTo>
                <a:cubicBezTo>
                  <a:pt x="2112" y="5709"/>
                  <a:pt x="2115" y="5708"/>
                  <a:pt x="2118" y="5706"/>
                </a:cubicBezTo>
                <a:cubicBezTo>
                  <a:pt x="2127" y="5728"/>
                  <a:pt x="2137" y="5748"/>
                  <a:pt x="2144" y="5770"/>
                </a:cubicBezTo>
                <a:cubicBezTo>
                  <a:pt x="2166" y="5837"/>
                  <a:pt x="2186" y="5905"/>
                  <a:pt x="2203" y="5974"/>
                </a:cubicBezTo>
                <a:cubicBezTo>
                  <a:pt x="2158" y="5890"/>
                  <a:pt x="2134" y="5800"/>
                  <a:pt x="2108" y="5710"/>
                </a:cubicBezTo>
                <a:close/>
                <a:moveTo>
                  <a:pt x="2297" y="5779"/>
                </a:moveTo>
                <a:cubicBezTo>
                  <a:pt x="2295" y="5779"/>
                  <a:pt x="2292" y="5780"/>
                  <a:pt x="2289" y="5780"/>
                </a:cubicBezTo>
                <a:cubicBezTo>
                  <a:pt x="2284" y="5729"/>
                  <a:pt x="2280" y="5678"/>
                  <a:pt x="2275" y="5628"/>
                </a:cubicBezTo>
                <a:cubicBezTo>
                  <a:pt x="2269" y="5628"/>
                  <a:pt x="2264" y="5628"/>
                  <a:pt x="2258" y="5628"/>
                </a:cubicBezTo>
                <a:cubicBezTo>
                  <a:pt x="2240" y="5704"/>
                  <a:pt x="2268" y="5782"/>
                  <a:pt x="2252" y="5865"/>
                </a:cubicBezTo>
                <a:cubicBezTo>
                  <a:pt x="2232" y="5803"/>
                  <a:pt x="2210" y="5747"/>
                  <a:pt x="2195" y="5688"/>
                </a:cubicBezTo>
                <a:cubicBezTo>
                  <a:pt x="2177" y="5619"/>
                  <a:pt x="2180" y="5619"/>
                  <a:pt x="2247" y="5592"/>
                </a:cubicBezTo>
                <a:cubicBezTo>
                  <a:pt x="2268" y="5584"/>
                  <a:pt x="2287" y="5572"/>
                  <a:pt x="2312" y="5560"/>
                </a:cubicBezTo>
                <a:cubicBezTo>
                  <a:pt x="2307" y="5637"/>
                  <a:pt x="2302" y="5708"/>
                  <a:pt x="2297" y="5779"/>
                </a:cubicBezTo>
                <a:close/>
                <a:moveTo>
                  <a:pt x="2324" y="5740"/>
                </a:moveTo>
                <a:cubicBezTo>
                  <a:pt x="2328" y="5740"/>
                  <a:pt x="2332" y="5741"/>
                  <a:pt x="2336" y="5741"/>
                </a:cubicBezTo>
                <a:cubicBezTo>
                  <a:pt x="2336" y="5844"/>
                  <a:pt x="2336" y="5947"/>
                  <a:pt x="2336" y="6050"/>
                </a:cubicBezTo>
                <a:cubicBezTo>
                  <a:pt x="2296" y="5947"/>
                  <a:pt x="2326" y="5843"/>
                  <a:pt x="2324" y="5740"/>
                </a:cubicBezTo>
                <a:close/>
                <a:moveTo>
                  <a:pt x="2322" y="6147"/>
                </a:moveTo>
                <a:cubicBezTo>
                  <a:pt x="2349" y="6152"/>
                  <a:pt x="2371" y="6156"/>
                  <a:pt x="2399" y="6161"/>
                </a:cubicBezTo>
                <a:cubicBezTo>
                  <a:pt x="2357" y="6201"/>
                  <a:pt x="2355" y="6200"/>
                  <a:pt x="2322" y="6147"/>
                </a:cubicBezTo>
                <a:close/>
                <a:moveTo>
                  <a:pt x="2408" y="6155"/>
                </a:moveTo>
                <a:cubicBezTo>
                  <a:pt x="2418" y="6121"/>
                  <a:pt x="2428" y="6092"/>
                  <a:pt x="2436" y="6066"/>
                </a:cubicBezTo>
                <a:cubicBezTo>
                  <a:pt x="2442" y="6075"/>
                  <a:pt x="2448" y="6086"/>
                  <a:pt x="2455" y="6097"/>
                </a:cubicBezTo>
                <a:cubicBezTo>
                  <a:pt x="2465" y="6088"/>
                  <a:pt x="2473" y="6078"/>
                  <a:pt x="2483" y="6070"/>
                </a:cubicBezTo>
                <a:cubicBezTo>
                  <a:pt x="2506" y="6050"/>
                  <a:pt x="2530" y="6030"/>
                  <a:pt x="2553" y="6009"/>
                </a:cubicBezTo>
                <a:cubicBezTo>
                  <a:pt x="2559" y="6027"/>
                  <a:pt x="2474" y="6117"/>
                  <a:pt x="2408" y="6155"/>
                </a:cubicBezTo>
                <a:close/>
                <a:moveTo>
                  <a:pt x="2786" y="5446"/>
                </a:moveTo>
                <a:cubicBezTo>
                  <a:pt x="2715" y="5401"/>
                  <a:pt x="2679" y="5465"/>
                  <a:pt x="2636" y="5503"/>
                </a:cubicBezTo>
                <a:cubicBezTo>
                  <a:pt x="2626" y="5490"/>
                  <a:pt x="2617" y="5469"/>
                  <a:pt x="2606" y="5468"/>
                </a:cubicBezTo>
                <a:cubicBezTo>
                  <a:pt x="2587" y="5465"/>
                  <a:pt x="2567" y="5474"/>
                  <a:pt x="2548" y="5481"/>
                </a:cubicBezTo>
                <a:cubicBezTo>
                  <a:pt x="2509" y="5497"/>
                  <a:pt x="2495" y="5533"/>
                  <a:pt x="2480" y="5569"/>
                </a:cubicBezTo>
                <a:cubicBezTo>
                  <a:pt x="2469" y="5593"/>
                  <a:pt x="2453" y="5605"/>
                  <a:pt x="2428" y="5593"/>
                </a:cubicBezTo>
                <a:cubicBezTo>
                  <a:pt x="2411" y="5610"/>
                  <a:pt x="2395" y="5627"/>
                  <a:pt x="2379" y="5644"/>
                </a:cubicBezTo>
                <a:cubicBezTo>
                  <a:pt x="2375" y="5642"/>
                  <a:pt x="2371" y="5640"/>
                  <a:pt x="2367" y="5638"/>
                </a:cubicBezTo>
                <a:cubicBezTo>
                  <a:pt x="2369" y="5606"/>
                  <a:pt x="2370" y="5573"/>
                  <a:pt x="2374" y="5541"/>
                </a:cubicBezTo>
                <a:cubicBezTo>
                  <a:pt x="2374" y="5536"/>
                  <a:pt x="2383" y="5531"/>
                  <a:pt x="2389" y="5527"/>
                </a:cubicBezTo>
                <a:cubicBezTo>
                  <a:pt x="2512" y="5466"/>
                  <a:pt x="2634" y="5403"/>
                  <a:pt x="2757" y="5344"/>
                </a:cubicBezTo>
                <a:cubicBezTo>
                  <a:pt x="2787" y="5330"/>
                  <a:pt x="2815" y="5318"/>
                  <a:pt x="2838" y="5293"/>
                </a:cubicBezTo>
                <a:cubicBezTo>
                  <a:pt x="2860" y="5267"/>
                  <a:pt x="2864" y="5250"/>
                  <a:pt x="2842" y="5222"/>
                </a:cubicBezTo>
                <a:cubicBezTo>
                  <a:pt x="2913" y="5186"/>
                  <a:pt x="2873" y="5128"/>
                  <a:pt x="2875" y="5076"/>
                </a:cubicBezTo>
                <a:cubicBezTo>
                  <a:pt x="2912" y="5147"/>
                  <a:pt x="2948" y="5218"/>
                  <a:pt x="2983" y="5286"/>
                </a:cubicBezTo>
                <a:cubicBezTo>
                  <a:pt x="2939" y="5367"/>
                  <a:pt x="2868" y="5412"/>
                  <a:pt x="2786" y="5446"/>
                </a:cubicBezTo>
                <a:close/>
                <a:moveTo>
                  <a:pt x="2978" y="5163"/>
                </a:moveTo>
                <a:cubicBezTo>
                  <a:pt x="2953" y="5106"/>
                  <a:pt x="2926" y="5050"/>
                  <a:pt x="2903" y="4993"/>
                </a:cubicBezTo>
                <a:cubicBezTo>
                  <a:pt x="2894" y="4969"/>
                  <a:pt x="2895" y="4941"/>
                  <a:pt x="2891" y="4915"/>
                </a:cubicBezTo>
                <a:cubicBezTo>
                  <a:pt x="2888" y="4894"/>
                  <a:pt x="2894" y="4875"/>
                  <a:pt x="2869" y="4856"/>
                </a:cubicBezTo>
                <a:cubicBezTo>
                  <a:pt x="2851" y="4842"/>
                  <a:pt x="2853" y="4801"/>
                  <a:pt x="2849" y="4771"/>
                </a:cubicBezTo>
                <a:cubicBezTo>
                  <a:pt x="2830" y="4644"/>
                  <a:pt x="2813" y="4518"/>
                  <a:pt x="2796" y="4391"/>
                </a:cubicBezTo>
                <a:cubicBezTo>
                  <a:pt x="2794" y="4375"/>
                  <a:pt x="2796" y="4359"/>
                  <a:pt x="2796" y="4342"/>
                </a:cubicBezTo>
                <a:cubicBezTo>
                  <a:pt x="2819" y="4481"/>
                  <a:pt x="2833" y="4622"/>
                  <a:pt x="2869" y="4757"/>
                </a:cubicBezTo>
                <a:cubicBezTo>
                  <a:pt x="2904" y="4892"/>
                  <a:pt x="2922" y="5034"/>
                  <a:pt x="2990" y="5160"/>
                </a:cubicBezTo>
                <a:cubicBezTo>
                  <a:pt x="2986" y="5161"/>
                  <a:pt x="2982" y="5162"/>
                  <a:pt x="2978" y="5163"/>
                </a:cubicBezTo>
                <a:close/>
                <a:moveTo>
                  <a:pt x="2975" y="4990"/>
                </a:moveTo>
                <a:cubicBezTo>
                  <a:pt x="2955" y="4890"/>
                  <a:pt x="2934" y="4789"/>
                  <a:pt x="2914" y="4689"/>
                </a:cubicBezTo>
                <a:cubicBezTo>
                  <a:pt x="2919" y="4688"/>
                  <a:pt x="2924" y="4687"/>
                  <a:pt x="2930" y="4686"/>
                </a:cubicBezTo>
                <a:cubicBezTo>
                  <a:pt x="2951" y="4786"/>
                  <a:pt x="2972" y="4886"/>
                  <a:pt x="2993" y="4986"/>
                </a:cubicBezTo>
                <a:cubicBezTo>
                  <a:pt x="2987" y="4987"/>
                  <a:pt x="2981" y="4988"/>
                  <a:pt x="2975" y="4990"/>
                </a:cubicBezTo>
                <a:close/>
                <a:moveTo>
                  <a:pt x="3032" y="5128"/>
                </a:moveTo>
                <a:cubicBezTo>
                  <a:pt x="3022" y="5080"/>
                  <a:pt x="3012" y="5032"/>
                  <a:pt x="3003" y="4984"/>
                </a:cubicBezTo>
                <a:cubicBezTo>
                  <a:pt x="3006" y="4983"/>
                  <a:pt x="3009" y="4983"/>
                  <a:pt x="3013" y="4982"/>
                </a:cubicBezTo>
                <a:cubicBezTo>
                  <a:pt x="3045" y="5041"/>
                  <a:pt x="3054" y="5087"/>
                  <a:pt x="3032" y="5128"/>
                </a:cubicBezTo>
                <a:close/>
                <a:moveTo>
                  <a:pt x="3119" y="6355"/>
                </a:moveTo>
                <a:cubicBezTo>
                  <a:pt x="3144" y="6307"/>
                  <a:pt x="3165" y="6265"/>
                  <a:pt x="3187" y="6223"/>
                </a:cubicBezTo>
                <a:cubicBezTo>
                  <a:pt x="3194" y="6273"/>
                  <a:pt x="3167" y="6322"/>
                  <a:pt x="3119" y="6355"/>
                </a:cubicBezTo>
                <a:close/>
                <a:moveTo>
                  <a:pt x="3351" y="5125"/>
                </a:moveTo>
                <a:cubicBezTo>
                  <a:pt x="3379" y="5157"/>
                  <a:pt x="3403" y="5187"/>
                  <a:pt x="3432" y="5221"/>
                </a:cubicBezTo>
                <a:cubicBezTo>
                  <a:pt x="3412" y="5221"/>
                  <a:pt x="3401" y="5221"/>
                  <a:pt x="3390" y="5221"/>
                </a:cubicBezTo>
                <a:cubicBezTo>
                  <a:pt x="3378" y="5169"/>
                  <a:pt x="3374" y="5165"/>
                  <a:pt x="3323" y="5160"/>
                </a:cubicBezTo>
                <a:cubicBezTo>
                  <a:pt x="3331" y="5150"/>
                  <a:pt x="3338" y="5141"/>
                  <a:pt x="3351" y="5125"/>
                </a:cubicBezTo>
                <a:close/>
                <a:moveTo>
                  <a:pt x="3265" y="6087"/>
                </a:moveTo>
                <a:cubicBezTo>
                  <a:pt x="3326" y="5978"/>
                  <a:pt x="3380" y="5866"/>
                  <a:pt x="3412" y="5743"/>
                </a:cubicBezTo>
                <a:cubicBezTo>
                  <a:pt x="3449" y="5604"/>
                  <a:pt x="3465" y="5463"/>
                  <a:pt x="3460" y="5319"/>
                </a:cubicBezTo>
                <a:cubicBezTo>
                  <a:pt x="3460" y="5315"/>
                  <a:pt x="3460" y="5311"/>
                  <a:pt x="3460" y="5307"/>
                </a:cubicBezTo>
                <a:cubicBezTo>
                  <a:pt x="3492" y="5403"/>
                  <a:pt x="3540" y="5496"/>
                  <a:pt x="3501" y="5601"/>
                </a:cubicBezTo>
                <a:cubicBezTo>
                  <a:pt x="3472" y="5681"/>
                  <a:pt x="3446" y="5763"/>
                  <a:pt x="3416" y="5843"/>
                </a:cubicBezTo>
                <a:cubicBezTo>
                  <a:pt x="3382" y="5935"/>
                  <a:pt x="3346" y="6026"/>
                  <a:pt x="3310" y="6118"/>
                </a:cubicBezTo>
                <a:cubicBezTo>
                  <a:pt x="3306" y="6127"/>
                  <a:pt x="3297" y="6138"/>
                  <a:pt x="3289" y="6140"/>
                </a:cubicBezTo>
                <a:cubicBezTo>
                  <a:pt x="3218" y="6156"/>
                  <a:pt x="3147" y="6170"/>
                  <a:pt x="3074" y="6185"/>
                </a:cubicBezTo>
                <a:cubicBezTo>
                  <a:pt x="3059" y="5988"/>
                  <a:pt x="3104" y="5791"/>
                  <a:pt x="3113" y="5592"/>
                </a:cubicBezTo>
                <a:cubicBezTo>
                  <a:pt x="3116" y="5592"/>
                  <a:pt x="3119" y="5592"/>
                  <a:pt x="3122" y="5593"/>
                </a:cubicBezTo>
                <a:cubicBezTo>
                  <a:pt x="3120" y="5635"/>
                  <a:pt x="3114" y="5677"/>
                  <a:pt x="3115" y="5719"/>
                </a:cubicBezTo>
                <a:cubicBezTo>
                  <a:pt x="3115" y="5765"/>
                  <a:pt x="3120" y="5811"/>
                  <a:pt x="3124" y="5857"/>
                </a:cubicBezTo>
                <a:cubicBezTo>
                  <a:pt x="3127" y="5891"/>
                  <a:pt x="3127" y="5926"/>
                  <a:pt x="3136" y="5959"/>
                </a:cubicBezTo>
                <a:cubicBezTo>
                  <a:pt x="3150" y="6010"/>
                  <a:pt x="3169" y="6061"/>
                  <a:pt x="3189" y="6110"/>
                </a:cubicBezTo>
                <a:cubicBezTo>
                  <a:pt x="3192" y="6118"/>
                  <a:pt x="3214" y="6125"/>
                  <a:pt x="3223" y="6121"/>
                </a:cubicBezTo>
                <a:cubicBezTo>
                  <a:pt x="3239" y="6114"/>
                  <a:pt x="3256" y="6102"/>
                  <a:pt x="3265" y="6087"/>
                </a:cubicBezTo>
                <a:close/>
                <a:moveTo>
                  <a:pt x="3229" y="5149"/>
                </a:moveTo>
                <a:cubicBezTo>
                  <a:pt x="3240" y="5192"/>
                  <a:pt x="3193" y="5207"/>
                  <a:pt x="3169" y="5234"/>
                </a:cubicBezTo>
                <a:cubicBezTo>
                  <a:pt x="3150" y="5255"/>
                  <a:pt x="3124" y="5270"/>
                  <a:pt x="3099" y="5284"/>
                </a:cubicBezTo>
                <a:cubicBezTo>
                  <a:pt x="3086" y="5291"/>
                  <a:pt x="3064" y="5295"/>
                  <a:pt x="3054" y="5288"/>
                </a:cubicBezTo>
                <a:cubicBezTo>
                  <a:pt x="3034" y="5275"/>
                  <a:pt x="3034" y="5253"/>
                  <a:pt x="3053" y="5230"/>
                </a:cubicBezTo>
                <a:cubicBezTo>
                  <a:pt x="3091" y="5282"/>
                  <a:pt x="3105" y="5201"/>
                  <a:pt x="3137" y="5217"/>
                </a:cubicBezTo>
                <a:cubicBezTo>
                  <a:pt x="3151" y="5188"/>
                  <a:pt x="3165" y="5158"/>
                  <a:pt x="3178" y="5130"/>
                </a:cubicBezTo>
                <a:cubicBezTo>
                  <a:pt x="3193" y="5136"/>
                  <a:pt x="3208" y="5141"/>
                  <a:pt x="3229" y="5149"/>
                </a:cubicBezTo>
                <a:close/>
                <a:moveTo>
                  <a:pt x="3521" y="4765"/>
                </a:moveTo>
                <a:cubicBezTo>
                  <a:pt x="3535" y="4839"/>
                  <a:pt x="3548" y="4907"/>
                  <a:pt x="3562" y="4980"/>
                </a:cubicBezTo>
                <a:cubicBezTo>
                  <a:pt x="3538" y="4951"/>
                  <a:pt x="3516" y="4834"/>
                  <a:pt x="3521" y="4765"/>
                </a:cubicBezTo>
                <a:close/>
                <a:moveTo>
                  <a:pt x="3831" y="5402"/>
                </a:moveTo>
                <a:cubicBezTo>
                  <a:pt x="3826" y="5403"/>
                  <a:pt x="3821" y="5403"/>
                  <a:pt x="3816" y="5403"/>
                </a:cubicBezTo>
                <a:cubicBezTo>
                  <a:pt x="3813" y="5378"/>
                  <a:pt x="3809" y="5354"/>
                  <a:pt x="3805" y="5329"/>
                </a:cubicBezTo>
                <a:cubicBezTo>
                  <a:pt x="3818" y="5330"/>
                  <a:pt x="3825" y="5331"/>
                  <a:pt x="3839" y="5332"/>
                </a:cubicBezTo>
                <a:cubicBezTo>
                  <a:pt x="3837" y="5352"/>
                  <a:pt x="3834" y="5377"/>
                  <a:pt x="3831" y="5402"/>
                </a:cubicBezTo>
                <a:close/>
                <a:moveTo>
                  <a:pt x="3735" y="5126"/>
                </a:moveTo>
                <a:cubicBezTo>
                  <a:pt x="3796" y="5132"/>
                  <a:pt x="3772" y="5076"/>
                  <a:pt x="3790" y="5050"/>
                </a:cubicBezTo>
                <a:cubicBezTo>
                  <a:pt x="3823" y="5079"/>
                  <a:pt x="3837" y="5075"/>
                  <a:pt x="3849" y="5031"/>
                </a:cubicBezTo>
                <a:cubicBezTo>
                  <a:pt x="3863" y="4979"/>
                  <a:pt x="3874" y="4928"/>
                  <a:pt x="3860" y="4873"/>
                </a:cubicBezTo>
                <a:cubicBezTo>
                  <a:pt x="3849" y="4833"/>
                  <a:pt x="3850" y="4791"/>
                  <a:pt x="3846" y="4749"/>
                </a:cubicBezTo>
                <a:cubicBezTo>
                  <a:pt x="3868" y="4781"/>
                  <a:pt x="3904" y="4948"/>
                  <a:pt x="3883" y="4996"/>
                </a:cubicBezTo>
                <a:cubicBezTo>
                  <a:pt x="3850" y="5073"/>
                  <a:pt x="3801" y="5143"/>
                  <a:pt x="3756" y="5214"/>
                </a:cubicBezTo>
                <a:cubicBezTo>
                  <a:pt x="3740" y="5238"/>
                  <a:pt x="3719" y="5265"/>
                  <a:pt x="3685" y="5266"/>
                </a:cubicBezTo>
                <a:cubicBezTo>
                  <a:pt x="3739" y="5232"/>
                  <a:pt x="3709" y="5170"/>
                  <a:pt x="3735" y="5126"/>
                </a:cubicBezTo>
                <a:close/>
                <a:moveTo>
                  <a:pt x="3700" y="5101"/>
                </a:moveTo>
                <a:cubicBezTo>
                  <a:pt x="3695" y="5133"/>
                  <a:pt x="3690" y="5165"/>
                  <a:pt x="3686" y="5197"/>
                </a:cubicBezTo>
                <a:cubicBezTo>
                  <a:pt x="3683" y="5198"/>
                  <a:pt x="3681" y="5198"/>
                  <a:pt x="3678" y="5198"/>
                </a:cubicBezTo>
                <a:cubicBezTo>
                  <a:pt x="3669" y="5168"/>
                  <a:pt x="3659" y="5138"/>
                  <a:pt x="3650" y="5108"/>
                </a:cubicBezTo>
                <a:cubicBezTo>
                  <a:pt x="3668" y="5106"/>
                  <a:pt x="3681" y="5104"/>
                  <a:pt x="3700" y="5101"/>
                </a:cubicBezTo>
                <a:close/>
                <a:moveTo>
                  <a:pt x="3599" y="4086"/>
                </a:moveTo>
                <a:cubicBezTo>
                  <a:pt x="3605" y="4090"/>
                  <a:pt x="3610" y="4097"/>
                  <a:pt x="3617" y="4102"/>
                </a:cubicBezTo>
                <a:cubicBezTo>
                  <a:pt x="3640" y="4119"/>
                  <a:pt x="3654" y="4137"/>
                  <a:pt x="3643" y="4170"/>
                </a:cubicBezTo>
                <a:cubicBezTo>
                  <a:pt x="3614" y="4259"/>
                  <a:pt x="3590" y="4349"/>
                  <a:pt x="3562" y="4437"/>
                </a:cubicBezTo>
                <a:cubicBezTo>
                  <a:pt x="3551" y="4470"/>
                  <a:pt x="3521" y="4476"/>
                  <a:pt x="3495" y="4453"/>
                </a:cubicBezTo>
                <a:cubicBezTo>
                  <a:pt x="3486" y="4445"/>
                  <a:pt x="3478" y="4438"/>
                  <a:pt x="3468" y="4428"/>
                </a:cubicBezTo>
                <a:cubicBezTo>
                  <a:pt x="3478" y="4408"/>
                  <a:pt x="3484" y="4389"/>
                  <a:pt x="3513" y="4381"/>
                </a:cubicBezTo>
                <a:cubicBezTo>
                  <a:pt x="3546" y="4371"/>
                  <a:pt x="3566" y="4342"/>
                  <a:pt x="3573" y="4307"/>
                </a:cubicBezTo>
                <a:cubicBezTo>
                  <a:pt x="3580" y="4267"/>
                  <a:pt x="3586" y="4228"/>
                  <a:pt x="3594" y="4183"/>
                </a:cubicBezTo>
                <a:cubicBezTo>
                  <a:pt x="3568" y="4176"/>
                  <a:pt x="3542" y="4168"/>
                  <a:pt x="3516" y="4164"/>
                </a:cubicBezTo>
                <a:cubicBezTo>
                  <a:pt x="3508" y="4163"/>
                  <a:pt x="3498" y="4177"/>
                  <a:pt x="3488" y="4183"/>
                </a:cubicBezTo>
                <a:cubicBezTo>
                  <a:pt x="3483" y="4188"/>
                  <a:pt x="3477" y="4191"/>
                  <a:pt x="3471" y="4196"/>
                </a:cubicBezTo>
                <a:cubicBezTo>
                  <a:pt x="3468" y="4188"/>
                  <a:pt x="3465" y="4180"/>
                  <a:pt x="3464" y="4172"/>
                </a:cubicBezTo>
                <a:cubicBezTo>
                  <a:pt x="3462" y="4146"/>
                  <a:pt x="3461" y="4120"/>
                  <a:pt x="3458" y="4095"/>
                </a:cubicBezTo>
                <a:cubicBezTo>
                  <a:pt x="3458" y="4091"/>
                  <a:pt x="3448" y="4089"/>
                  <a:pt x="3442" y="4085"/>
                </a:cubicBezTo>
                <a:cubicBezTo>
                  <a:pt x="3435" y="4102"/>
                  <a:pt x="3429" y="4117"/>
                  <a:pt x="3422" y="4132"/>
                </a:cubicBezTo>
                <a:cubicBezTo>
                  <a:pt x="3400" y="4114"/>
                  <a:pt x="3381" y="4100"/>
                  <a:pt x="3358" y="4081"/>
                </a:cubicBezTo>
                <a:cubicBezTo>
                  <a:pt x="3358" y="4075"/>
                  <a:pt x="3358" y="4061"/>
                  <a:pt x="3358" y="4051"/>
                </a:cubicBezTo>
                <a:cubicBezTo>
                  <a:pt x="3329" y="4076"/>
                  <a:pt x="3300" y="4102"/>
                  <a:pt x="3271" y="4127"/>
                </a:cubicBezTo>
                <a:cubicBezTo>
                  <a:pt x="3266" y="4127"/>
                  <a:pt x="3261" y="4127"/>
                  <a:pt x="3257" y="4126"/>
                </a:cubicBezTo>
                <a:cubicBezTo>
                  <a:pt x="3257" y="4067"/>
                  <a:pt x="3257" y="4007"/>
                  <a:pt x="3257" y="3948"/>
                </a:cubicBezTo>
                <a:cubicBezTo>
                  <a:pt x="3253" y="3948"/>
                  <a:pt x="3250" y="3948"/>
                  <a:pt x="3246" y="3948"/>
                </a:cubicBezTo>
                <a:cubicBezTo>
                  <a:pt x="3239" y="3974"/>
                  <a:pt x="3233" y="4001"/>
                  <a:pt x="3224" y="4037"/>
                </a:cubicBezTo>
                <a:cubicBezTo>
                  <a:pt x="3197" y="3949"/>
                  <a:pt x="3149" y="4011"/>
                  <a:pt x="3109" y="4010"/>
                </a:cubicBezTo>
                <a:cubicBezTo>
                  <a:pt x="3068" y="3913"/>
                  <a:pt x="3026" y="3816"/>
                  <a:pt x="2984" y="3716"/>
                </a:cubicBezTo>
                <a:cubicBezTo>
                  <a:pt x="2990" y="3716"/>
                  <a:pt x="2995" y="3714"/>
                  <a:pt x="2997" y="3716"/>
                </a:cubicBezTo>
                <a:cubicBezTo>
                  <a:pt x="3041" y="3775"/>
                  <a:pt x="3109" y="3803"/>
                  <a:pt x="3169" y="3841"/>
                </a:cubicBezTo>
                <a:cubicBezTo>
                  <a:pt x="3178" y="3847"/>
                  <a:pt x="3188" y="3852"/>
                  <a:pt x="3194" y="3860"/>
                </a:cubicBezTo>
                <a:cubicBezTo>
                  <a:pt x="3198" y="3865"/>
                  <a:pt x="3195" y="3875"/>
                  <a:pt x="3195" y="3883"/>
                </a:cubicBezTo>
                <a:cubicBezTo>
                  <a:pt x="3251" y="3869"/>
                  <a:pt x="3284" y="3925"/>
                  <a:pt x="3332" y="3945"/>
                </a:cubicBezTo>
                <a:cubicBezTo>
                  <a:pt x="3359" y="3957"/>
                  <a:pt x="3382" y="3978"/>
                  <a:pt x="3407" y="3996"/>
                </a:cubicBezTo>
                <a:cubicBezTo>
                  <a:pt x="3435" y="4015"/>
                  <a:pt x="3462" y="4030"/>
                  <a:pt x="3499" y="4026"/>
                </a:cubicBezTo>
                <a:cubicBezTo>
                  <a:pt x="3545" y="4021"/>
                  <a:pt x="3565" y="4066"/>
                  <a:pt x="3599" y="4086"/>
                </a:cubicBezTo>
                <a:close/>
                <a:moveTo>
                  <a:pt x="3554" y="3758"/>
                </a:moveTo>
                <a:cubicBezTo>
                  <a:pt x="3492" y="3739"/>
                  <a:pt x="3441" y="3700"/>
                  <a:pt x="3385" y="3668"/>
                </a:cubicBezTo>
                <a:cubicBezTo>
                  <a:pt x="3358" y="3652"/>
                  <a:pt x="3326" y="3644"/>
                  <a:pt x="3297" y="3632"/>
                </a:cubicBezTo>
                <a:cubicBezTo>
                  <a:pt x="3292" y="3630"/>
                  <a:pt x="3285" y="3630"/>
                  <a:pt x="3280" y="3627"/>
                </a:cubicBezTo>
                <a:cubicBezTo>
                  <a:pt x="3231" y="3596"/>
                  <a:pt x="3182" y="3563"/>
                  <a:pt x="3132" y="3533"/>
                </a:cubicBezTo>
                <a:cubicBezTo>
                  <a:pt x="3085" y="3504"/>
                  <a:pt x="3032" y="3501"/>
                  <a:pt x="2980" y="3506"/>
                </a:cubicBezTo>
                <a:cubicBezTo>
                  <a:pt x="2954" y="3508"/>
                  <a:pt x="2942" y="3510"/>
                  <a:pt x="2935" y="3482"/>
                </a:cubicBezTo>
                <a:cubicBezTo>
                  <a:pt x="2933" y="3472"/>
                  <a:pt x="2922" y="3464"/>
                  <a:pt x="2912" y="3452"/>
                </a:cubicBezTo>
                <a:cubicBezTo>
                  <a:pt x="2982" y="3437"/>
                  <a:pt x="3045" y="3455"/>
                  <a:pt x="3102" y="3479"/>
                </a:cubicBezTo>
                <a:cubicBezTo>
                  <a:pt x="3293" y="3558"/>
                  <a:pt x="3481" y="3644"/>
                  <a:pt x="3670" y="3728"/>
                </a:cubicBezTo>
                <a:cubicBezTo>
                  <a:pt x="3697" y="3740"/>
                  <a:pt x="3722" y="3756"/>
                  <a:pt x="3756" y="3774"/>
                </a:cubicBezTo>
                <a:cubicBezTo>
                  <a:pt x="3683" y="3779"/>
                  <a:pt x="3618" y="3779"/>
                  <a:pt x="3554" y="3758"/>
                </a:cubicBezTo>
                <a:close/>
                <a:moveTo>
                  <a:pt x="3728" y="3691"/>
                </a:moveTo>
                <a:cubicBezTo>
                  <a:pt x="3692" y="3675"/>
                  <a:pt x="3656" y="3659"/>
                  <a:pt x="3612" y="3640"/>
                </a:cubicBezTo>
                <a:cubicBezTo>
                  <a:pt x="3650" y="3628"/>
                  <a:pt x="3689" y="3616"/>
                  <a:pt x="3681" y="3581"/>
                </a:cubicBezTo>
                <a:cubicBezTo>
                  <a:pt x="3671" y="3539"/>
                  <a:pt x="3627" y="3559"/>
                  <a:pt x="3594" y="3550"/>
                </a:cubicBezTo>
                <a:cubicBezTo>
                  <a:pt x="3628" y="3532"/>
                  <a:pt x="3663" y="3514"/>
                  <a:pt x="3698" y="3496"/>
                </a:cubicBezTo>
                <a:cubicBezTo>
                  <a:pt x="3696" y="3491"/>
                  <a:pt x="3694" y="3486"/>
                  <a:pt x="3693" y="3482"/>
                </a:cubicBezTo>
                <a:cubicBezTo>
                  <a:pt x="3643" y="3497"/>
                  <a:pt x="3593" y="3512"/>
                  <a:pt x="3543" y="3527"/>
                </a:cubicBezTo>
                <a:cubicBezTo>
                  <a:pt x="3541" y="3523"/>
                  <a:pt x="3540" y="3519"/>
                  <a:pt x="3538" y="3516"/>
                </a:cubicBezTo>
                <a:cubicBezTo>
                  <a:pt x="3561" y="3502"/>
                  <a:pt x="3584" y="3488"/>
                  <a:pt x="3608" y="3475"/>
                </a:cubicBezTo>
                <a:cubicBezTo>
                  <a:pt x="3607" y="3473"/>
                  <a:pt x="3606" y="3471"/>
                  <a:pt x="3606" y="3468"/>
                </a:cubicBezTo>
                <a:cubicBezTo>
                  <a:pt x="3596" y="3469"/>
                  <a:pt x="3586" y="3470"/>
                  <a:pt x="3576" y="3470"/>
                </a:cubicBezTo>
                <a:cubicBezTo>
                  <a:pt x="3575" y="3448"/>
                  <a:pt x="3569" y="3430"/>
                  <a:pt x="3540" y="3431"/>
                </a:cubicBezTo>
                <a:cubicBezTo>
                  <a:pt x="3534" y="3431"/>
                  <a:pt x="3528" y="3422"/>
                  <a:pt x="3519" y="3415"/>
                </a:cubicBezTo>
                <a:cubicBezTo>
                  <a:pt x="3504" y="3421"/>
                  <a:pt x="3484" y="3429"/>
                  <a:pt x="3463" y="3437"/>
                </a:cubicBezTo>
                <a:cubicBezTo>
                  <a:pt x="3443" y="3385"/>
                  <a:pt x="3408" y="3374"/>
                  <a:pt x="3355" y="3401"/>
                </a:cubicBezTo>
                <a:cubicBezTo>
                  <a:pt x="3328" y="3415"/>
                  <a:pt x="3302" y="3431"/>
                  <a:pt x="3274" y="3442"/>
                </a:cubicBezTo>
                <a:cubicBezTo>
                  <a:pt x="3327" y="3390"/>
                  <a:pt x="3398" y="3376"/>
                  <a:pt x="3469" y="3354"/>
                </a:cubicBezTo>
                <a:cubicBezTo>
                  <a:pt x="3439" y="3336"/>
                  <a:pt x="3414" y="3345"/>
                  <a:pt x="3391" y="3358"/>
                </a:cubicBezTo>
                <a:cubicBezTo>
                  <a:pt x="3369" y="3370"/>
                  <a:pt x="3352" y="3372"/>
                  <a:pt x="3340" y="3347"/>
                </a:cubicBezTo>
                <a:cubicBezTo>
                  <a:pt x="3330" y="3328"/>
                  <a:pt x="3318" y="3326"/>
                  <a:pt x="3300" y="3335"/>
                </a:cubicBezTo>
                <a:cubicBezTo>
                  <a:pt x="3265" y="3353"/>
                  <a:pt x="3228" y="3367"/>
                  <a:pt x="3194" y="3385"/>
                </a:cubicBezTo>
                <a:cubicBezTo>
                  <a:pt x="3182" y="3391"/>
                  <a:pt x="3176" y="3406"/>
                  <a:pt x="3167" y="3417"/>
                </a:cubicBezTo>
                <a:cubicBezTo>
                  <a:pt x="3152" y="3435"/>
                  <a:pt x="3135" y="3439"/>
                  <a:pt x="3112" y="3419"/>
                </a:cubicBezTo>
                <a:cubicBezTo>
                  <a:pt x="3186" y="3375"/>
                  <a:pt x="3258" y="3332"/>
                  <a:pt x="3330" y="3289"/>
                </a:cubicBezTo>
                <a:cubicBezTo>
                  <a:pt x="3329" y="3288"/>
                  <a:pt x="3329" y="3286"/>
                  <a:pt x="3328" y="3285"/>
                </a:cubicBezTo>
                <a:cubicBezTo>
                  <a:pt x="3315" y="3290"/>
                  <a:pt x="3303" y="3295"/>
                  <a:pt x="3289" y="3301"/>
                </a:cubicBezTo>
                <a:cubicBezTo>
                  <a:pt x="3289" y="3285"/>
                  <a:pt x="3294" y="3265"/>
                  <a:pt x="3288" y="3261"/>
                </a:cubicBezTo>
                <a:cubicBezTo>
                  <a:pt x="3278" y="3254"/>
                  <a:pt x="3260" y="3254"/>
                  <a:pt x="3246" y="3256"/>
                </a:cubicBezTo>
                <a:cubicBezTo>
                  <a:pt x="3215" y="3262"/>
                  <a:pt x="3185" y="3272"/>
                  <a:pt x="3148" y="3281"/>
                </a:cubicBezTo>
                <a:cubicBezTo>
                  <a:pt x="3155" y="3270"/>
                  <a:pt x="3162" y="3259"/>
                  <a:pt x="3171" y="3246"/>
                </a:cubicBezTo>
                <a:cubicBezTo>
                  <a:pt x="3162" y="3220"/>
                  <a:pt x="3157" y="3218"/>
                  <a:pt x="3114" y="3228"/>
                </a:cubicBezTo>
                <a:cubicBezTo>
                  <a:pt x="3113" y="3185"/>
                  <a:pt x="3164" y="3188"/>
                  <a:pt x="3175" y="3155"/>
                </a:cubicBezTo>
                <a:cubicBezTo>
                  <a:pt x="3149" y="3167"/>
                  <a:pt x="3127" y="3177"/>
                  <a:pt x="3106" y="3187"/>
                </a:cubicBezTo>
                <a:cubicBezTo>
                  <a:pt x="3113" y="3170"/>
                  <a:pt x="3120" y="3155"/>
                  <a:pt x="3129" y="3136"/>
                </a:cubicBezTo>
                <a:cubicBezTo>
                  <a:pt x="3107" y="3135"/>
                  <a:pt x="3095" y="3134"/>
                  <a:pt x="3082" y="3133"/>
                </a:cubicBezTo>
                <a:cubicBezTo>
                  <a:pt x="3081" y="3131"/>
                  <a:pt x="3079" y="3129"/>
                  <a:pt x="3078" y="3126"/>
                </a:cubicBezTo>
                <a:cubicBezTo>
                  <a:pt x="3098" y="3112"/>
                  <a:pt x="3118" y="3097"/>
                  <a:pt x="3138" y="3083"/>
                </a:cubicBezTo>
                <a:cubicBezTo>
                  <a:pt x="3055" y="3104"/>
                  <a:pt x="2990" y="3156"/>
                  <a:pt x="2928" y="3201"/>
                </a:cubicBezTo>
                <a:cubicBezTo>
                  <a:pt x="2915" y="3184"/>
                  <a:pt x="2903" y="3171"/>
                  <a:pt x="2890" y="3155"/>
                </a:cubicBezTo>
                <a:cubicBezTo>
                  <a:pt x="2930" y="3123"/>
                  <a:pt x="2981" y="3082"/>
                  <a:pt x="3031" y="3042"/>
                </a:cubicBezTo>
                <a:cubicBezTo>
                  <a:pt x="3029" y="3038"/>
                  <a:pt x="3026" y="3035"/>
                  <a:pt x="3024" y="3032"/>
                </a:cubicBezTo>
                <a:cubicBezTo>
                  <a:pt x="2930" y="3102"/>
                  <a:pt x="2837" y="3172"/>
                  <a:pt x="2744" y="3243"/>
                </a:cubicBezTo>
                <a:cubicBezTo>
                  <a:pt x="2743" y="3242"/>
                  <a:pt x="2742" y="3242"/>
                  <a:pt x="2742" y="3241"/>
                </a:cubicBezTo>
                <a:cubicBezTo>
                  <a:pt x="2766" y="3217"/>
                  <a:pt x="2789" y="3192"/>
                  <a:pt x="2814" y="3168"/>
                </a:cubicBezTo>
                <a:cubicBezTo>
                  <a:pt x="2841" y="3143"/>
                  <a:pt x="2869" y="3118"/>
                  <a:pt x="2897" y="3095"/>
                </a:cubicBezTo>
                <a:cubicBezTo>
                  <a:pt x="2923" y="3072"/>
                  <a:pt x="2947" y="3048"/>
                  <a:pt x="2956" y="3007"/>
                </a:cubicBezTo>
                <a:cubicBezTo>
                  <a:pt x="2928" y="3013"/>
                  <a:pt x="2906" y="3018"/>
                  <a:pt x="2875" y="3025"/>
                </a:cubicBezTo>
                <a:cubicBezTo>
                  <a:pt x="2911" y="3001"/>
                  <a:pt x="2939" y="2982"/>
                  <a:pt x="2968" y="2963"/>
                </a:cubicBezTo>
                <a:cubicBezTo>
                  <a:pt x="2965" y="2960"/>
                  <a:pt x="2963" y="2957"/>
                  <a:pt x="2961" y="2954"/>
                </a:cubicBezTo>
                <a:cubicBezTo>
                  <a:pt x="2817" y="3027"/>
                  <a:pt x="2696" y="3132"/>
                  <a:pt x="2567" y="3228"/>
                </a:cubicBezTo>
                <a:cubicBezTo>
                  <a:pt x="2634" y="3158"/>
                  <a:pt x="2701" y="3088"/>
                  <a:pt x="2772" y="3014"/>
                </a:cubicBezTo>
                <a:cubicBezTo>
                  <a:pt x="2762" y="3010"/>
                  <a:pt x="2757" y="3008"/>
                  <a:pt x="2748" y="3004"/>
                </a:cubicBezTo>
                <a:cubicBezTo>
                  <a:pt x="2803" y="2971"/>
                  <a:pt x="2855" y="2939"/>
                  <a:pt x="2911" y="2904"/>
                </a:cubicBezTo>
                <a:cubicBezTo>
                  <a:pt x="2877" y="2889"/>
                  <a:pt x="2856" y="2913"/>
                  <a:pt x="2836" y="2924"/>
                </a:cubicBezTo>
                <a:cubicBezTo>
                  <a:pt x="2802" y="2943"/>
                  <a:pt x="2772" y="2969"/>
                  <a:pt x="2739" y="2990"/>
                </a:cubicBezTo>
                <a:cubicBezTo>
                  <a:pt x="2727" y="2997"/>
                  <a:pt x="2711" y="2996"/>
                  <a:pt x="2697" y="2999"/>
                </a:cubicBezTo>
                <a:cubicBezTo>
                  <a:pt x="2695" y="2995"/>
                  <a:pt x="2694" y="2991"/>
                  <a:pt x="2692" y="2987"/>
                </a:cubicBezTo>
                <a:cubicBezTo>
                  <a:pt x="2747" y="2949"/>
                  <a:pt x="2802" y="2912"/>
                  <a:pt x="2857" y="2874"/>
                </a:cubicBezTo>
                <a:cubicBezTo>
                  <a:pt x="2738" y="2906"/>
                  <a:pt x="2664" y="3016"/>
                  <a:pt x="2541" y="3041"/>
                </a:cubicBezTo>
                <a:cubicBezTo>
                  <a:pt x="2615" y="2987"/>
                  <a:pt x="2689" y="2933"/>
                  <a:pt x="2763" y="2878"/>
                </a:cubicBezTo>
                <a:cubicBezTo>
                  <a:pt x="2761" y="2875"/>
                  <a:pt x="2759" y="2873"/>
                  <a:pt x="2757" y="2870"/>
                </a:cubicBezTo>
                <a:cubicBezTo>
                  <a:pt x="2669" y="2930"/>
                  <a:pt x="2581" y="2989"/>
                  <a:pt x="2493" y="3049"/>
                </a:cubicBezTo>
                <a:cubicBezTo>
                  <a:pt x="2491" y="3048"/>
                  <a:pt x="2490" y="3047"/>
                  <a:pt x="2489" y="3047"/>
                </a:cubicBezTo>
                <a:cubicBezTo>
                  <a:pt x="2493" y="3041"/>
                  <a:pt x="2496" y="3034"/>
                  <a:pt x="2501" y="3030"/>
                </a:cubicBezTo>
                <a:cubicBezTo>
                  <a:pt x="2574" y="2969"/>
                  <a:pt x="2643" y="2904"/>
                  <a:pt x="2719" y="2846"/>
                </a:cubicBezTo>
                <a:cubicBezTo>
                  <a:pt x="2771" y="2806"/>
                  <a:pt x="2825" y="2780"/>
                  <a:pt x="2881" y="2754"/>
                </a:cubicBezTo>
                <a:cubicBezTo>
                  <a:pt x="2925" y="2733"/>
                  <a:pt x="2970" y="2722"/>
                  <a:pt x="3020" y="2746"/>
                </a:cubicBezTo>
                <a:cubicBezTo>
                  <a:pt x="3062" y="2767"/>
                  <a:pt x="3110" y="2774"/>
                  <a:pt x="3155" y="2789"/>
                </a:cubicBezTo>
                <a:cubicBezTo>
                  <a:pt x="3256" y="2821"/>
                  <a:pt x="3324" y="2897"/>
                  <a:pt x="3393" y="2970"/>
                </a:cubicBezTo>
                <a:cubicBezTo>
                  <a:pt x="3443" y="3024"/>
                  <a:pt x="3493" y="3079"/>
                  <a:pt x="3539" y="3137"/>
                </a:cubicBezTo>
                <a:cubicBezTo>
                  <a:pt x="3587" y="3197"/>
                  <a:pt x="3631" y="3261"/>
                  <a:pt x="3675" y="3325"/>
                </a:cubicBezTo>
                <a:cubicBezTo>
                  <a:pt x="3718" y="3388"/>
                  <a:pt x="3759" y="3454"/>
                  <a:pt x="3801" y="3519"/>
                </a:cubicBezTo>
                <a:cubicBezTo>
                  <a:pt x="3807" y="3527"/>
                  <a:pt x="3814" y="3535"/>
                  <a:pt x="3826" y="3551"/>
                </a:cubicBezTo>
                <a:cubicBezTo>
                  <a:pt x="3821" y="3532"/>
                  <a:pt x="3819" y="3523"/>
                  <a:pt x="3815" y="3505"/>
                </a:cubicBezTo>
                <a:cubicBezTo>
                  <a:pt x="3847" y="3540"/>
                  <a:pt x="3871" y="3569"/>
                  <a:pt x="3851" y="3615"/>
                </a:cubicBezTo>
                <a:cubicBezTo>
                  <a:pt x="3796" y="3611"/>
                  <a:pt x="3762" y="3649"/>
                  <a:pt x="3728" y="3691"/>
                </a:cubicBezTo>
                <a:close/>
                <a:moveTo>
                  <a:pt x="3838" y="3868"/>
                </a:moveTo>
                <a:cubicBezTo>
                  <a:pt x="3840" y="3848"/>
                  <a:pt x="3843" y="3833"/>
                  <a:pt x="3843" y="3817"/>
                </a:cubicBezTo>
                <a:cubicBezTo>
                  <a:pt x="3843" y="3810"/>
                  <a:pt x="3839" y="3802"/>
                  <a:pt x="3835" y="3796"/>
                </a:cubicBezTo>
                <a:cubicBezTo>
                  <a:pt x="3821" y="3776"/>
                  <a:pt x="3807" y="3757"/>
                  <a:pt x="3789" y="3733"/>
                </a:cubicBezTo>
                <a:cubicBezTo>
                  <a:pt x="3815" y="3719"/>
                  <a:pt x="3833" y="3708"/>
                  <a:pt x="3854" y="3696"/>
                </a:cubicBezTo>
                <a:cubicBezTo>
                  <a:pt x="3863" y="3743"/>
                  <a:pt x="3869" y="3781"/>
                  <a:pt x="3878" y="3819"/>
                </a:cubicBezTo>
                <a:cubicBezTo>
                  <a:pt x="3884" y="3846"/>
                  <a:pt x="3868" y="3856"/>
                  <a:pt x="3838" y="3868"/>
                </a:cubicBezTo>
                <a:close/>
                <a:moveTo>
                  <a:pt x="3892" y="3452"/>
                </a:moveTo>
                <a:cubicBezTo>
                  <a:pt x="3851" y="3418"/>
                  <a:pt x="3853" y="3378"/>
                  <a:pt x="3853" y="3342"/>
                </a:cubicBezTo>
                <a:cubicBezTo>
                  <a:pt x="3855" y="3251"/>
                  <a:pt x="3862" y="3160"/>
                  <a:pt x="3893" y="3073"/>
                </a:cubicBezTo>
                <a:cubicBezTo>
                  <a:pt x="3917" y="3006"/>
                  <a:pt x="3945" y="2941"/>
                  <a:pt x="3996" y="2886"/>
                </a:cubicBezTo>
                <a:cubicBezTo>
                  <a:pt x="3926" y="3066"/>
                  <a:pt x="3850" y="3244"/>
                  <a:pt x="3892" y="3452"/>
                </a:cubicBezTo>
                <a:close/>
                <a:moveTo>
                  <a:pt x="3976" y="3533"/>
                </a:moveTo>
                <a:cubicBezTo>
                  <a:pt x="3962" y="3512"/>
                  <a:pt x="3952" y="3498"/>
                  <a:pt x="3942" y="3482"/>
                </a:cubicBezTo>
                <a:cubicBezTo>
                  <a:pt x="3985" y="3473"/>
                  <a:pt x="3991" y="3481"/>
                  <a:pt x="3976" y="3533"/>
                </a:cubicBezTo>
                <a:close/>
                <a:moveTo>
                  <a:pt x="4025" y="3852"/>
                </a:moveTo>
                <a:cubicBezTo>
                  <a:pt x="4011" y="3873"/>
                  <a:pt x="4000" y="3868"/>
                  <a:pt x="3990" y="3851"/>
                </a:cubicBezTo>
                <a:cubicBezTo>
                  <a:pt x="3986" y="3846"/>
                  <a:pt x="3984" y="3840"/>
                  <a:pt x="3983" y="3835"/>
                </a:cubicBezTo>
                <a:cubicBezTo>
                  <a:pt x="3967" y="3763"/>
                  <a:pt x="3951" y="3691"/>
                  <a:pt x="3936" y="3618"/>
                </a:cubicBezTo>
                <a:cubicBezTo>
                  <a:pt x="3932" y="3600"/>
                  <a:pt x="3933" y="3581"/>
                  <a:pt x="3932" y="3562"/>
                </a:cubicBezTo>
                <a:cubicBezTo>
                  <a:pt x="3935" y="3560"/>
                  <a:pt x="3938" y="3559"/>
                  <a:pt x="3942" y="3558"/>
                </a:cubicBezTo>
                <a:cubicBezTo>
                  <a:pt x="3969" y="3604"/>
                  <a:pt x="3996" y="3649"/>
                  <a:pt x="4022" y="3696"/>
                </a:cubicBezTo>
                <a:cubicBezTo>
                  <a:pt x="4029" y="3708"/>
                  <a:pt x="4031" y="3723"/>
                  <a:pt x="4039" y="3733"/>
                </a:cubicBezTo>
                <a:cubicBezTo>
                  <a:pt x="4073" y="3778"/>
                  <a:pt x="4051" y="3815"/>
                  <a:pt x="4025" y="3852"/>
                </a:cubicBezTo>
                <a:close/>
                <a:moveTo>
                  <a:pt x="4214" y="3702"/>
                </a:moveTo>
                <a:cubicBezTo>
                  <a:pt x="4211" y="3701"/>
                  <a:pt x="4208" y="3700"/>
                  <a:pt x="4204" y="3699"/>
                </a:cubicBezTo>
                <a:cubicBezTo>
                  <a:pt x="4214" y="3660"/>
                  <a:pt x="4212" y="3618"/>
                  <a:pt x="4237" y="3585"/>
                </a:cubicBezTo>
                <a:cubicBezTo>
                  <a:pt x="4242" y="3587"/>
                  <a:pt x="4247" y="3589"/>
                  <a:pt x="4252" y="3592"/>
                </a:cubicBezTo>
                <a:cubicBezTo>
                  <a:pt x="4239" y="3628"/>
                  <a:pt x="4226" y="3665"/>
                  <a:pt x="4214" y="3702"/>
                </a:cubicBezTo>
                <a:close/>
                <a:moveTo>
                  <a:pt x="4251" y="3508"/>
                </a:moveTo>
                <a:cubicBezTo>
                  <a:pt x="4243" y="3509"/>
                  <a:pt x="4232" y="3509"/>
                  <a:pt x="4228" y="3513"/>
                </a:cubicBezTo>
                <a:cubicBezTo>
                  <a:pt x="4206" y="3541"/>
                  <a:pt x="4168" y="3552"/>
                  <a:pt x="4155" y="3593"/>
                </a:cubicBezTo>
                <a:cubicBezTo>
                  <a:pt x="4139" y="3642"/>
                  <a:pt x="4110" y="3688"/>
                  <a:pt x="4082" y="3744"/>
                </a:cubicBezTo>
                <a:cubicBezTo>
                  <a:pt x="4050" y="3684"/>
                  <a:pt x="4023" y="3632"/>
                  <a:pt x="3994" y="3578"/>
                </a:cubicBezTo>
                <a:cubicBezTo>
                  <a:pt x="3999" y="3573"/>
                  <a:pt x="4007" y="3567"/>
                  <a:pt x="4015" y="3560"/>
                </a:cubicBezTo>
                <a:cubicBezTo>
                  <a:pt x="4023" y="3586"/>
                  <a:pt x="4027" y="3615"/>
                  <a:pt x="4066" y="3589"/>
                </a:cubicBezTo>
                <a:cubicBezTo>
                  <a:pt x="4067" y="3599"/>
                  <a:pt x="4066" y="3604"/>
                  <a:pt x="4068" y="3608"/>
                </a:cubicBezTo>
                <a:cubicBezTo>
                  <a:pt x="4074" y="3620"/>
                  <a:pt x="4081" y="3631"/>
                  <a:pt x="4087" y="3642"/>
                </a:cubicBezTo>
                <a:cubicBezTo>
                  <a:pt x="4097" y="3634"/>
                  <a:pt x="4113" y="3628"/>
                  <a:pt x="4116" y="3618"/>
                </a:cubicBezTo>
                <a:cubicBezTo>
                  <a:pt x="4127" y="3578"/>
                  <a:pt x="4139" y="3536"/>
                  <a:pt x="4142" y="3494"/>
                </a:cubicBezTo>
                <a:cubicBezTo>
                  <a:pt x="4144" y="3465"/>
                  <a:pt x="4164" y="3461"/>
                  <a:pt x="4182" y="3455"/>
                </a:cubicBezTo>
                <a:cubicBezTo>
                  <a:pt x="4192" y="3451"/>
                  <a:pt x="4209" y="3457"/>
                  <a:pt x="4219" y="3464"/>
                </a:cubicBezTo>
                <a:cubicBezTo>
                  <a:pt x="4258" y="3497"/>
                  <a:pt x="4305" y="3490"/>
                  <a:pt x="4326" y="3449"/>
                </a:cubicBezTo>
                <a:cubicBezTo>
                  <a:pt x="4365" y="3441"/>
                  <a:pt x="4402" y="3434"/>
                  <a:pt x="4439" y="3427"/>
                </a:cubicBezTo>
                <a:cubicBezTo>
                  <a:pt x="4381" y="3465"/>
                  <a:pt x="4323" y="3504"/>
                  <a:pt x="4251" y="3508"/>
                </a:cubicBezTo>
                <a:close/>
                <a:moveTo>
                  <a:pt x="4120" y="2388"/>
                </a:moveTo>
                <a:cubicBezTo>
                  <a:pt x="4120" y="2386"/>
                  <a:pt x="4120" y="2384"/>
                  <a:pt x="4120" y="2382"/>
                </a:cubicBezTo>
                <a:cubicBezTo>
                  <a:pt x="4199" y="2382"/>
                  <a:pt x="4278" y="2382"/>
                  <a:pt x="4357" y="2382"/>
                </a:cubicBezTo>
                <a:cubicBezTo>
                  <a:pt x="4357" y="2378"/>
                  <a:pt x="4357" y="2374"/>
                  <a:pt x="4357" y="2369"/>
                </a:cubicBezTo>
                <a:cubicBezTo>
                  <a:pt x="4183" y="2364"/>
                  <a:pt x="4009" y="2359"/>
                  <a:pt x="3845" y="2354"/>
                </a:cubicBezTo>
                <a:cubicBezTo>
                  <a:pt x="4020" y="2285"/>
                  <a:pt x="4202" y="2334"/>
                  <a:pt x="4384" y="2369"/>
                </a:cubicBezTo>
                <a:cubicBezTo>
                  <a:pt x="4406" y="2373"/>
                  <a:pt x="4425" y="2390"/>
                  <a:pt x="4443" y="2408"/>
                </a:cubicBezTo>
                <a:cubicBezTo>
                  <a:pt x="4335" y="2402"/>
                  <a:pt x="4228" y="2395"/>
                  <a:pt x="4120" y="2388"/>
                </a:cubicBezTo>
                <a:close/>
                <a:moveTo>
                  <a:pt x="4478" y="2152"/>
                </a:moveTo>
                <a:cubicBezTo>
                  <a:pt x="4456" y="2137"/>
                  <a:pt x="4435" y="2116"/>
                  <a:pt x="4409" y="2108"/>
                </a:cubicBezTo>
                <a:cubicBezTo>
                  <a:pt x="4354" y="2089"/>
                  <a:pt x="4304" y="2061"/>
                  <a:pt x="4265" y="2017"/>
                </a:cubicBezTo>
                <a:cubicBezTo>
                  <a:pt x="4229" y="1977"/>
                  <a:pt x="4178" y="1968"/>
                  <a:pt x="4134" y="1944"/>
                </a:cubicBezTo>
                <a:cubicBezTo>
                  <a:pt x="4107" y="1930"/>
                  <a:pt x="4084" y="1910"/>
                  <a:pt x="4059" y="1892"/>
                </a:cubicBezTo>
                <a:cubicBezTo>
                  <a:pt x="4211" y="1934"/>
                  <a:pt x="4471" y="2102"/>
                  <a:pt x="4561" y="2212"/>
                </a:cubicBezTo>
                <a:cubicBezTo>
                  <a:pt x="4533" y="2192"/>
                  <a:pt x="4506" y="2172"/>
                  <a:pt x="4478" y="2152"/>
                </a:cubicBezTo>
                <a:close/>
                <a:moveTo>
                  <a:pt x="4599" y="3166"/>
                </a:moveTo>
                <a:cubicBezTo>
                  <a:pt x="4588" y="3150"/>
                  <a:pt x="4582" y="3142"/>
                  <a:pt x="4575" y="3132"/>
                </a:cubicBezTo>
                <a:cubicBezTo>
                  <a:pt x="4589" y="3122"/>
                  <a:pt x="4602" y="3112"/>
                  <a:pt x="4619" y="3100"/>
                </a:cubicBezTo>
                <a:cubicBezTo>
                  <a:pt x="4612" y="3124"/>
                  <a:pt x="4607" y="3141"/>
                  <a:pt x="4599" y="3166"/>
                </a:cubicBezTo>
                <a:close/>
                <a:moveTo>
                  <a:pt x="4612" y="2211"/>
                </a:moveTo>
                <a:cubicBezTo>
                  <a:pt x="4614" y="2209"/>
                  <a:pt x="4616" y="2207"/>
                  <a:pt x="4619" y="2204"/>
                </a:cubicBezTo>
                <a:cubicBezTo>
                  <a:pt x="4644" y="2231"/>
                  <a:pt x="4669" y="2257"/>
                  <a:pt x="4693" y="2283"/>
                </a:cubicBezTo>
                <a:cubicBezTo>
                  <a:pt x="4691" y="2286"/>
                  <a:pt x="4688" y="2289"/>
                  <a:pt x="4685" y="2292"/>
                </a:cubicBezTo>
                <a:cubicBezTo>
                  <a:pt x="4660" y="2265"/>
                  <a:pt x="4636" y="2238"/>
                  <a:pt x="4612" y="2211"/>
                </a:cubicBezTo>
                <a:close/>
                <a:moveTo>
                  <a:pt x="4693" y="2990"/>
                </a:moveTo>
                <a:cubicBezTo>
                  <a:pt x="4696" y="2991"/>
                  <a:pt x="4699" y="2992"/>
                  <a:pt x="4702" y="2993"/>
                </a:cubicBezTo>
                <a:cubicBezTo>
                  <a:pt x="4693" y="3026"/>
                  <a:pt x="4683" y="3059"/>
                  <a:pt x="4674" y="3093"/>
                </a:cubicBezTo>
                <a:cubicBezTo>
                  <a:pt x="4671" y="3092"/>
                  <a:pt x="4667" y="3090"/>
                  <a:pt x="4664" y="3089"/>
                </a:cubicBezTo>
                <a:cubicBezTo>
                  <a:pt x="4674" y="3056"/>
                  <a:pt x="4683" y="3023"/>
                  <a:pt x="4693" y="2990"/>
                </a:cubicBezTo>
                <a:close/>
                <a:moveTo>
                  <a:pt x="4670" y="3258"/>
                </a:moveTo>
                <a:cubicBezTo>
                  <a:pt x="4675" y="3225"/>
                  <a:pt x="4668" y="3191"/>
                  <a:pt x="4704" y="3173"/>
                </a:cubicBezTo>
                <a:cubicBezTo>
                  <a:pt x="4710" y="3249"/>
                  <a:pt x="4710" y="3249"/>
                  <a:pt x="4670" y="3258"/>
                </a:cubicBezTo>
                <a:close/>
                <a:moveTo>
                  <a:pt x="4708" y="3140"/>
                </a:moveTo>
                <a:cubicBezTo>
                  <a:pt x="4703" y="3139"/>
                  <a:pt x="4698" y="3138"/>
                  <a:pt x="4693" y="3137"/>
                </a:cubicBezTo>
                <a:cubicBezTo>
                  <a:pt x="4706" y="3092"/>
                  <a:pt x="4718" y="3048"/>
                  <a:pt x="4731" y="3003"/>
                </a:cubicBezTo>
                <a:cubicBezTo>
                  <a:pt x="4736" y="3004"/>
                  <a:pt x="4740" y="3006"/>
                  <a:pt x="4745" y="3007"/>
                </a:cubicBezTo>
                <a:cubicBezTo>
                  <a:pt x="4737" y="3028"/>
                  <a:pt x="4727" y="3049"/>
                  <a:pt x="4721" y="3070"/>
                </a:cubicBezTo>
                <a:cubicBezTo>
                  <a:pt x="4715" y="3093"/>
                  <a:pt x="4712" y="3117"/>
                  <a:pt x="4708" y="3140"/>
                </a:cubicBezTo>
                <a:close/>
                <a:moveTo>
                  <a:pt x="4737" y="3183"/>
                </a:moveTo>
                <a:cubicBezTo>
                  <a:pt x="4751" y="3223"/>
                  <a:pt x="4765" y="3262"/>
                  <a:pt x="4727" y="3305"/>
                </a:cubicBezTo>
                <a:cubicBezTo>
                  <a:pt x="4731" y="3260"/>
                  <a:pt x="4734" y="3223"/>
                  <a:pt x="4737" y="3183"/>
                </a:cubicBezTo>
                <a:close/>
                <a:moveTo>
                  <a:pt x="4739" y="3825"/>
                </a:moveTo>
                <a:cubicBezTo>
                  <a:pt x="4729" y="3724"/>
                  <a:pt x="4721" y="3683"/>
                  <a:pt x="4747" y="3618"/>
                </a:cubicBezTo>
                <a:cubicBezTo>
                  <a:pt x="4775" y="3660"/>
                  <a:pt x="4773" y="3779"/>
                  <a:pt x="4739" y="3825"/>
                </a:cubicBezTo>
                <a:close/>
                <a:moveTo>
                  <a:pt x="4807" y="3385"/>
                </a:moveTo>
                <a:cubicBezTo>
                  <a:pt x="4786" y="3378"/>
                  <a:pt x="4773" y="3373"/>
                  <a:pt x="4759" y="3367"/>
                </a:cubicBezTo>
                <a:cubicBezTo>
                  <a:pt x="4758" y="3365"/>
                  <a:pt x="4757" y="3362"/>
                  <a:pt x="4757" y="3360"/>
                </a:cubicBezTo>
                <a:cubicBezTo>
                  <a:pt x="4774" y="3357"/>
                  <a:pt x="4791" y="3354"/>
                  <a:pt x="4807" y="3351"/>
                </a:cubicBezTo>
                <a:cubicBezTo>
                  <a:pt x="4807" y="3362"/>
                  <a:pt x="4807" y="3373"/>
                  <a:pt x="4807" y="3385"/>
                </a:cubicBezTo>
                <a:close/>
                <a:moveTo>
                  <a:pt x="4799" y="2102"/>
                </a:moveTo>
                <a:cubicBezTo>
                  <a:pt x="4852" y="2157"/>
                  <a:pt x="4917" y="2205"/>
                  <a:pt x="4936" y="2286"/>
                </a:cubicBezTo>
                <a:cubicBezTo>
                  <a:pt x="4891" y="2224"/>
                  <a:pt x="4845" y="2163"/>
                  <a:pt x="4799" y="2102"/>
                </a:cubicBezTo>
                <a:close/>
                <a:moveTo>
                  <a:pt x="4856" y="3360"/>
                </a:moveTo>
                <a:cubicBezTo>
                  <a:pt x="4811" y="3293"/>
                  <a:pt x="4830" y="3226"/>
                  <a:pt x="4840" y="3161"/>
                </a:cubicBezTo>
                <a:cubicBezTo>
                  <a:pt x="4852" y="3210"/>
                  <a:pt x="4866" y="3260"/>
                  <a:pt x="4875" y="3310"/>
                </a:cubicBezTo>
                <a:cubicBezTo>
                  <a:pt x="4878" y="3323"/>
                  <a:pt x="4865" y="3339"/>
                  <a:pt x="4856" y="3360"/>
                </a:cubicBezTo>
                <a:close/>
                <a:moveTo>
                  <a:pt x="4893" y="3555"/>
                </a:moveTo>
                <a:cubicBezTo>
                  <a:pt x="4890" y="3553"/>
                  <a:pt x="4888" y="3551"/>
                  <a:pt x="4886" y="3548"/>
                </a:cubicBezTo>
                <a:cubicBezTo>
                  <a:pt x="4902" y="3530"/>
                  <a:pt x="4918" y="3511"/>
                  <a:pt x="4939" y="3486"/>
                </a:cubicBezTo>
                <a:cubicBezTo>
                  <a:pt x="4946" y="3507"/>
                  <a:pt x="4951" y="3519"/>
                  <a:pt x="4957" y="3535"/>
                </a:cubicBezTo>
                <a:cubicBezTo>
                  <a:pt x="4935" y="3542"/>
                  <a:pt x="4914" y="3549"/>
                  <a:pt x="4893" y="3555"/>
                </a:cubicBezTo>
                <a:close/>
                <a:moveTo>
                  <a:pt x="5046" y="3578"/>
                </a:moveTo>
                <a:cubicBezTo>
                  <a:pt x="5042" y="3579"/>
                  <a:pt x="5039" y="3579"/>
                  <a:pt x="5036" y="3580"/>
                </a:cubicBezTo>
                <a:cubicBezTo>
                  <a:pt x="5008" y="3527"/>
                  <a:pt x="4977" y="3477"/>
                  <a:pt x="4979" y="3414"/>
                </a:cubicBezTo>
                <a:cubicBezTo>
                  <a:pt x="4980" y="3407"/>
                  <a:pt x="4981" y="3397"/>
                  <a:pt x="4977" y="3394"/>
                </a:cubicBezTo>
                <a:cubicBezTo>
                  <a:pt x="4924" y="3347"/>
                  <a:pt x="4928" y="3278"/>
                  <a:pt x="4910" y="3219"/>
                </a:cubicBezTo>
                <a:cubicBezTo>
                  <a:pt x="4924" y="3251"/>
                  <a:pt x="4939" y="3283"/>
                  <a:pt x="4954" y="3315"/>
                </a:cubicBezTo>
                <a:cubicBezTo>
                  <a:pt x="4957" y="3314"/>
                  <a:pt x="4960" y="3313"/>
                  <a:pt x="4963" y="3312"/>
                </a:cubicBezTo>
                <a:cubicBezTo>
                  <a:pt x="4940" y="3242"/>
                  <a:pt x="4918" y="3172"/>
                  <a:pt x="4895" y="3102"/>
                </a:cubicBezTo>
                <a:cubicBezTo>
                  <a:pt x="4898" y="3101"/>
                  <a:pt x="4901" y="3100"/>
                  <a:pt x="4905" y="3099"/>
                </a:cubicBezTo>
                <a:cubicBezTo>
                  <a:pt x="4928" y="3163"/>
                  <a:pt x="4949" y="3228"/>
                  <a:pt x="4974" y="3292"/>
                </a:cubicBezTo>
                <a:cubicBezTo>
                  <a:pt x="4997" y="3353"/>
                  <a:pt x="5007" y="3421"/>
                  <a:pt x="5051" y="3481"/>
                </a:cubicBezTo>
                <a:cubicBezTo>
                  <a:pt x="5049" y="3508"/>
                  <a:pt x="5047" y="3543"/>
                  <a:pt x="5046" y="3578"/>
                </a:cubicBezTo>
                <a:close/>
                <a:moveTo>
                  <a:pt x="5042" y="3369"/>
                </a:moveTo>
                <a:cubicBezTo>
                  <a:pt x="5017" y="3273"/>
                  <a:pt x="4991" y="3177"/>
                  <a:pt x="4965" y="3081"/>
                </a:cubicBezTo>
                <a:cubicBezTo>
                  <a:pt x="4969" y="3080"/>
                  <a:pt x="4973" y="3079"/>
                  <a:pt x="4977" y="3078"/>
                </a:cubicBezTo>
                <a:cubicBezTo>
                  <a:pt x="5002" y="3174"/>
                  <a:pt x="5028" y="3270"/>
                  <a:pt x="5054" y="3366"/>
                </a:cubicBezTo>
                <a:cubicBezTo>
                  <a:pt x="5050" y="3367"/>
                  <a:pt x="5046" y="3368"/>
                  <a:pt x="5042" y="3369"/>
                </a:cubicBezTo>
                <a:close/>
                <a:moveTo>
                  <a:pt x="5085" y="4235"/>
                </a:moveTo>
                <a:cubicBezTo>
                  <a:pt x="5113" y="4082"/>
                  <a:pt x="5126" y="3925"/>
                  <a:pt x="5203" y="3784"/>
                </a:cubicBezTo>
                <a:cubicBezTo>
                  <a:pt x="5186" y="3940"/>
                  <a:pt x="5152" y="4092"/>
                  <a:pt x="5085" y="4235"/>
                </a:cubicBezTo>
                <a:close/>
                <a:moveTo>
                  <a:pt x="5141" y="3711"/>
                </a:moveTo>
                <a:cubicBezTo>
                  <a:pt x="5159" y="3676"/>
                  <a:pt x="5127" y="3623"/>
                  <a:pt x="5192" y="3599"/>
                </a:cubicBezTo>
                <a:cubicBezTo>
                  <a:pt x="5178" y="3641"/>
                  <a:pt x="5166" y="3678"/>
                  <a:pt x="5153" y="3715"/>
                </a:cubicBezTo>
                <a:cubicBezTo>
                  <a:pt x="5149" y="3714"/>
                  <a:pt x="5145" y="3713"/>
                  <a:pt x="5141" y="3711"/>
                </a:cubicBezTo>
                <a:close/>
                <a:moveTo>
                  <a:pt x="5256" y="3472"/>
                </a:moveTo>
                <a:cubicBezTo>
                  <a:pt x="5252" y="3502"/>
                  <a:pt x="5234" y="3520"/>
                  <a:pt x="5203" y="3523"/>
                </a:cubicBezTo>
                <a:cubicBezTo>
                  <a:pt x="5157" y="3528"/>
                  <a:pt x="5136" y="3569"/>
                  <a:pt x="5103" y="3593"/>
                </a:cubicBezTo>
                <a:cubicBezTo>
                  <a:pt x="5095" y="3599"/>
                  <a:pt x="5088" y="3606"/>
                  <a:pt x="5081" y="3612"/>
                </a:cubicBezTo>
                <a:cubicBezTo>
                  <a:pt x="5072" y="3538"/>
                  <a:pt x="5064" y="3466"/>
                  <a:pt x="5056" y="3394"/>
                </a:cubicBezTo>
                <a:cubicBezTo>
                  <a:pt x="5057" y="3394"/>
                  <a:pt x="5058" y="3393"/>
                  <a:pt x="5059" y="3393"/>
                </a:cubicBezTo>
                <a:cubicBezTo>
                  <a:pt x="5067" y="3411"/>
                  <a:pt x="5074" y="3429"/>
                  <a:pt x="5081" y="3448"/>
                </a:cubicBezTo>
                <a:cubicBezTo>
                  <a:pt x="5084" y="3448"/>
                  <a:pt x="5088" y="3448"/>
                  <a:pt x="5091" y="3449"/>
                </a:cubicBezTo>
                <a:cubicBezTo>
                  <a:pt x="5093" y="3439"/>
                  <a:pt x="5099" y="3428"/>
                  <a:pt x="5097" y="3420"/>
                </a:cubicBezTo>
                <a:cubicBezTo>
                  <a:pt x="5082" y="3362"/>
                  <a:pt x="5065" y="3305"/>
                  <a:pt x="5049" y="3247"/>
                </a:cubicBezTo>
                <a:cubicBezTo>
                  <a:pt x="5032" y="3186"/>
                  <a:pt x="5016" y="3126"/>
                  <a:pt x="5000" y="3065"/>
                </a:cubicBezTo>
                <a:cubicBezTo>
                  <a:pt x="4985" y="3008"/>
                  <a:pt x="4971" y="2951"/>
                  <a:pt x="4957" y="2894"/>
                </a:cubicBezTo>
                <a:cubicBezTo>
                  <a:pt x="4949" y="2858"/>
                  <a:pt x="4943" y="2821"/>
                  <a:pt x="4935" y="2784"/>
                </a:cubicBezTo>
                <a:cubicBezTo>
                  <a:pt x="4933" y="2772"/>
                  <a:pt x="4928" y="2759"/>
                  <a:pt x="4924" y="2746"/>
                </a:cubicBezTo>
                <a:cubicBezTo>
                  <a:pt x="4921" y="2746"/>
                  <a:pt x="4917" y="2746"/>
                  <a:pt x="4914" y="2746"/>
                </a:cubicBezTo>
                <a:cubicBezTo>
                  <a:pt x="4911" y="2757"/>
                  <a:pt x="4905" y="2768"/>
                  <a:pt x="4906" y="2778"/>
                </a:cubicBezTo>
                <a:cubicBezTo>
                  <a:pt x="4915" y="2862"/>
                  <a:pt x="4926" y="2945"/>
                  <a:pt x="4936" y="3028"/>
                </a:cubicBezTo>
                <a:cubicBezTo>
                  <a:pt x="4937" y="3031"/>
                  <a:pt x="4935" y="3035"/>
                  <a:pt x="4933" y="3049"/>
                </a:cubicBezTo>
                <a:cubicBezTo>
                  <a:pt x="4923" y="3018"/>
                  <a:pt x="4915" y="2997"/>
                  <a:pt x="4910" y="2975"/>
                </a:cubicBezTo>
                <a:cubicBezTo>
                  <a:pt x="4894" y="2908"/>
                  <a:pt x="4875" y="2841"/>
                  <a:pt x="4865" y="2773"/>
                </a:cubicBezTo>
                <a:cubicBezTo>
                  <a:pt x="4862" y="2750"/>
                  <a:pt x="4879" y="2720"/>
                  <a:pt x="4895" y="2699"/>
                </a:cubicBezTo>
                <a:cubicBezTo>
                  <a:pt x="4901" y="2690"/>
                  <a:pt x="4931" y="2692"/>
                  <a:pt x="4946" y="2699"/>
                </a:cubicBezTo>
                <a:cubicBezTo>
                  <a:pt x="4963" y="2707"/>
                  <a:pt x="4974" y="2726"/>
                  <a:pt x="4987" y="2740"/>
                </a:cubicBezTo>
                <a:cubicBezTo>
                  <a:pt x="4977" y="2750"/>
                  <a:pt x="4970" y="2758"/>
                  <a:pt x="4962" y="2766"/>
                </a:cubicBezTo>
                <a:cubicBezTo>
                  <a:pt x="4973" y="2768"/>
                  <a:pt x="4984" y="2770"/>
                  <a:pt x="4995" y="2774"/>
                </a:cubicBezTo>
                <a:cubicBezTo>
                  <a:pt x="5003" y="2778"/>
                  <a:pt x="5013" y="2783"/>
                  <a:pt x="5018" y="2790"/>
                </a:cubicBezTo>
                <a:cubicBezTo>
                  <a:pt x="5038" y="2818"/>
                  <a:pt x="5042" y="2848"/>
                  <a:pt x="5042" y="2883"/>
                </a:cubicBezTo>
                <a:cubicBezTo>
                  <a:pt x="5044" y="2965"/>
                  <a:pt x="5054" y="3048"/>
                  <a:pt x="5065" y="3130"/>
                </a:cubicBezTo>
                <a:cubicBezTo>
                  <a:pt x="5078" y="3227"/>
                  <a:pt x="5094" y="3323"/>
                  <a:pt x="5111" y="3420"/>
                </a:cubicBezTo>
                <a:cubicBezTo>
                  <a:pt x="5115" y="3442"/>
                  <a:pt x="5127" y="3463"/>
                  <a:pt x="5137" y="3483"/>
                </a:cubicBezTo>
                <a:cubicBezTo>
                  <a:pt x="5140" y="3489"/>
                  <a:pt x="5152" y="3490"/>
                  <a:pt x="5160" y="3493"/>
                </a:cubicBezTo>
                <a:cubicBezTo>
                  <a:pt x="5161" y="3486"/>
                  <a:pt x="5166" y="3479"/>
                  <a:pt x="5165" y="3472"/>
                </a:cubicBezTo>
                <a:cubicBezTo>
                  <a:pt x="5133" y="3305"/>
                  <a:pt x="5102" y="3137"/>
                  <a:pt x="5070" y="2970"/>
                </a:cubicBezTo>
                <a:cubicBezTo>
                  <a:pt x="5063" y="2934"/>
                  <a:pt x="5055" y="2899"/>
                  <a:pt x="5047" y="2864"/>
                </a:cubicBezTo>
                <a:cubicBezTo>
                  <a:pt x="5051" y="2862"/>
                  <a:pt x="5055" y="2860"/>
                  <a:pt x="5059" y="2858"/>
                </a:cubicBezTo>
                <a:cubicBezTo>
                  <a:pt x="5088" y="2920"/>
                  <a:pt x="5118" y="2981"/>
                  <a:pt x="5146" y="3042"/>
                </a:cubicBezTo>
                <a:cubicBezTo>
                  <a:pt x="5159" y="3071"/>
                  <a:pt x="5171" y="3100"/>
                  <a:pt x="5180" y="3130"/>
                </a:cubicBezTo>
                <a:cubicBezTo>
                  <a:pt x="5185" y="3144"/>
                  <a:pt x="5184" y="3161"/>
                  <a:pt x="5186" y="3177"/>
                </a:cubicBezTo>
                <a:cubicBezTo>
                  <a:pt x="5187" y="3183"/>
                  <a:pt x="5184" y="3193"/>
                  <a:pt x="5188" y="3196"/>
                </a:cubicBezTo>
                <a:cubicBezTo>
                  <a:pt x="5225" y="3226"/>
                  <a:pt x="5220" y="3268"/>
                  <a:pt x="5219" y="3308"/>
                </a:cubicBezTo>
                <a:cubicBezTo>
                  <a:pt x="5219" y="3333"/>
                  <a:pt x="5224" y="3351"/>
                  <a:pt x="5245" y="3370"/>
                </a:cubicBezTo>
                <a:cubicBezTo>
                  <a:pt x="5273" y="3398"/>
                  <a:pt x="5260" y="3438"/>
                  <a:pt x="5256" y="3472"/>
                </a:cubicBezTo>
                <a:close/>
                <a:moveTo>
                  <a:pt x="5272" y="2410"/>
                </a:moveTo>
                <a:cubicBezTo>
                  <a:pt x="5267" y="2408"/>
                  <a:pt x="5261" y="2406"/>
                  <a:pt x="5256" y="2404"/>
                </a:cubicBezTo>
                <a:cubicBezTo>
                  <a:pt x="5267" y="2378"/>
                  <a:pt x="5279" y="2352"/>
                  <a:pt x="5290" y="2325"/>
                </a:cubicBezTo>
                <a:cubicBezTo>
                  <a:pt x="5294" y="2327"/>
                  <a:pt x="5297" y="2328"/>
                  <a:pt x="5300" y="2329"/>
                </a:cubicBezTo>
                <a:cubicBezTo>
                  <a:pt x="5291" y="2356"/>
                  <a:pt x="5282" y="2383"/>
                  <a:pt x="5272" y="2410"/>
                </a:cubicBezTo>
                <a:close/>
                <a:moveTo>
                  <a:pt x="5328" y="2379"/>
                </a:moveTo>
                <a:cubicBezTo>
                  <a:pt x="5342" y="2363"/>
                  <a:pt x="5351" y="2352"/>
                  <a:pt x="5361" y="2342"/>
                </a:cubicBezTo>
                <a:cubicBezTo>
                  <a:pt x="5365" y="2347"/>
                  <a:pt x="5373" y="2356"/>
                  <a:pt x="5372" y="2358"/>
                </a:cubicBezTo>
                <a:cubicBezTo>
                  <a:pt x="5361" y="2375"/>
                  <a:pt x="5348" y="2390"/>
                  <a:pt x="5330" y="2414"/>
                </a:cubicBezTo>
                <a:cubicBezTo>
                  <a:pt x="5329" y="2392"/>
                  <a:pt x="5328" y="2382"/>
                  <a:pt x="5328" y="2379"/>
                </a:cubicBezTo>
                <a:close/>
                <a:moveTo>
                  <a:pt x="5357" y="3123"/>
                </a:moveTo>
                <a:cubicBezTo>
                  <a:pt x="5369" y="3110"/>
                  <a:pt x="5379" y="3098"/>
                  <a:pt x="5394" y="3081"/>
                </a:cubicBezTo>
                <a:cubicBezTo>
                  <a:pt x="5402" y="3092"/>
                  <a:pt x="5412" y="3106"/>
                  <a:pt x="5425" y="3123"/>
                </a:cubicBezTo>
                <a:cubicBezTo>
                  <a:pt x="5399" y="3123"/>
                  <a:pt x="5379" y="3123"/>
                  <a:pt x="5357" y="3123"/>
                </a:cubicBezTo>
                <a:close/>
                <a:moveTo>
                  <a:pt x="5394" y="2470"/>
                </a:moveTo>
                <a:cubicBezTo>
                  <a:pt x="5387" y="2462"/>
                  <a:pt x="5392" y="2445"/>
                  <a:pt x="5392" y="2432"/>
                </a:cubicBezTo>
                <a:cubicBezTo>
                  <a:pt x="5397" y="2430"/>
                  <a:pt x="5401" y="2428"/>
                  <a:pt x="5405" y="2426"/>
                </a:cubicBezTo>
                <a:cubicBezTo>
                  <a:pt x="5416" y="2442"/>
                  <a:pt x="5427" y="2458"/>
                  <a:pt x="5438" y="2474"/>
                </a:cubicBezTo>
                <a:cubicBezTo>
                  <a:pt x="5435" y="2477"/>
                  <a:pt x="5433" y="2480"/>
                  <a:pt x="5431" y="2483"/>
                </a:cubicBezTo>
                <a:cubicBezTo>
                  <a:pt x="5418" y="2479"/>
                  <a:pt x="5400" y="2479"/>
                  <a:pt x="5394" y="2470"/>
                </a:cubicBezTo>
                <a:close/>
                <a:moveTo>
                  <a:pt x="5592" y="3381"/>
                </a:moveTo>
                <a:cubicBezTo>
                  <a:pt x="5583" y="3370"/>
                  <a:pt x="5573" y="3359"/>
                  <a:pt x="5563" y="3349"/>
                </a:cubicBezTo>
                <a:cubicBezTo>
                  <a:pt x="5540" y="3325"/>
                  <a:pt x="5517" y="3300"/>
                  <a:pt x="5491" y="3279"/>
                </a:cubicBezTo>
                <a:cubicBezTo>
                  <a:pt x="5487" y="3276"/>
                  <a:pt x="5469" y="3290"/>
                  <a:pt x="5458" y="3296"/>
                </a:cubicBezTo>
                <a:cubicBezTo>
                  <a:pt x="5459" y="3300"/>
                  <a:pt x="5460" y="3303"/>
                  <a:pt x="5461" y="3307"/>
                </a:cubicBezTo>
                <a:cubicBezTo>
                  <a:pt x="5453" y="3303"/>
                  <a:pt x="5446" y="3299"/>
                  <a:pt x="5436" y="3294"/>
                </a:cubicBezTo>
                <a:cubicBezTo>
                  <a:pt x="5455" y="3277"/>
                  <a:pt x="5474" y="3261"/>
                  <a:pt x="5438" y="3245"/>
                </a:cubicBezTo>
                <a:cubicBezTo>
                  <a:pt x="5452" y="3232"/>
                  <a:pt x="5463" y="3221"/>
                  <a:pt x="5475" y="3210"/>
                </a:cubicBezTo>
                <a:cubicBezTo>
                  <a:pt x="5468" y="3199"/>
                  <a:pt x="5462" y="3190"/>
                  <a:pt x="5455" y="3180"/>
                </a:cubicBezTo>
                <a:cubicBezTo>
                  <a:pt x="5458" y="3179"/>
                  <a:pt x="5461" y="3177"/>
                  <a:pt x="5463" y="3175"/>
                </a:cubicBezTo>
                <a:cubicBezTo>
                  <a:pt x="5485" y="3208"/>
                  <a:pt x="5526" y="3224"/>
                  <a:pt x="5536" y="3272"/>
                </a:cubicBezTo>
                <a:cubicBezTo>
                  <a:pt x="5542" y="3303"/>
                  <a:pt x="5567" y="3330"/>
                  <a:pt x="5584" y="3359"/>
                </a:cubicBezTo>
                <a:cubicBezTo>
                  <a:pt x="5588" y="3365"/>
                  <a:pt x="5593" y="3371"/>
                  <a:pt x="5597" y="3377"/>
                </a:cubicBezTo>
                <a:cubicBezTo>
                  <a:pt x="5595" y="3378"/>
                  <a:pt x="5594" y="3379"/>
                  <a:pt x="5592" y="3381"/>
                </a:cubicBezTo>
                <a:close/>
                <a:moveTo>
                  <a:pt x="5451" y="3074"/>
                </a:moveTo>
                <a:cubicBezTo>
                  <a:pt x="5454" y="3071"/>
                  <a:pt x="5456" y="3069"/>
                  <a:pt x="5459" y="3067"/>
                </a:cubicBezTo>
                <a:cubicBezTo>
                  <a:pt x="5481" y="3093"/>
                  <a:pt x="5504" y="3120"/>
                  <a:pt x="5526" y="3146"/>
                </a:cubicBezTo>
                <a:cubicBezTo>
                  <a:pt x="5523" y="3149"/>
                  <a:pt x="5519" y="3152"/>
                  <a:pt x="5516" y="3154"/>
                </a:cubicBezTo>
                <a:cubicBezTo>
                  <a:pt x="5494" y="3127"/>
                  <a:pt x="5473" y="3101"/>
                  <a:pt x="5451" y="3074"/>
                </a:cubicBezTo>
                <a:close/>
                <a:moveTo>
                  <a:pt x="5572" y="2634"/>
                </a:moveTo>
                <a:cubicBezTo>
                  <a:pt x="5593" y="2638"/>
                  <a:pt x="5608" y="2641"/>
                  <a:pt x="5619" y="2643"/>
                </a:cubicBezTo>
                <a:cubicBezTo>
                  <a:pt x="5607" y="2659"/>
                  <a:pt x="5597" y="2672"/>
                  <a:pt x="5587" y="2686"/>
                </a:cubicBezTo>
                <a:cubicBezTo>
                  <a:pt x="5583" y="2673"/>
                  <a:pt x="5578" y="2657"/>
                  <a:pt x="5572" y="2634"/>
                </a:cubicBezTo>
                <a:close/>
                <a:moveTo>
                  <a:pt x="5630" y="3250"/>
                </a:moveTo>
                <a:cubicBezTo>
                  <a:pt x="5685" y="3240"/>
                  <a:pt x="5697" y="3202"/>
                  <a:pt x="5697" y="3158"/>
                </a:cubicBezTo>
                <a:cubicBezTo>
                  <a:pt x="5722" y="3147"/>
                  <a:pt x="5746" y="3137"/>
                  <a:pt x="5772" y="3126"/>
                </a:cubicBezTo>
                <a:cubicBezTo>
                  <a:pt x="5738" y="3071"/>
                  <a:pt x="5738" y="3071"/>
                  <a:pt x="5674" y="3078"/>
                </a:cubicBezTo>
                <a:cubicBezTo>
                  <a:pt x="5693" y="3068"/>
                  <a:pt x="5712" y="3058"/>
                  <a:pt x="5730" y="3048"/>
                </a:cubicBezTo>
                <a:cubicBezTo>
                  <a:pt x="5735" y="3050"/>
                  <a:pt x="5739" y="3052"/>
                  <a:pt x="5744" y="3053"/>
                </a:cubicBezTo>
                <a:cubicBezTo>
                  <a:pt x="5741" y="3023"/>
                  <a:pt x="5740" y="2991"/>
                  <a:pt x="5735" y="2961"/>
                </a:cubicBezTo>
                <a:cubicBezTo>
                  <a:pt x="5730" y="2937"/>
                  <a:pt x="5728" y="2919"/>
                  <a:pt x="5744" y="2895"/>
                </a:cubicBezTo>
                <a:cubicBezTo>
                  <a:pt x="5752" y="2883"/>
                  <a:pt x="5738" y="2846"/>
                  <a:pt x="5724" y="2829"/>
                </a:cubicBezTo>
                <a:cubicBezTo>
                  <a:pt x="5697" y="2799"/>
                  <a:pt x="5664" y="2775"/>
                  <a:pt x="5620" y="2772"/>
                </a:cubicBezTo>
                <a:cubicBezTo>
                  <a:pt x="5616" y="2772"/>
                  <a:pt x="5612" y="2769"/>
                  <a:pt x="5608" y="2766"/>
                </a:cubicBezTo>
                <a:cubicBezTo>
                  <a:pt x="5606" y="2764"/>
                  <a:pt x="5606" y="2760"/>
                  <a:pt x="5604" y="2755"/>
                </a:cubicBezTo>
                <a:cubicBezTo>
                  <a:pt x="5640" y="2759"/>
                  <a:pt x="5675" y="2762"/>
                  <a:pt x="5709" y="2766"/>
                </a:cubicBezTo>
                <a:cubicBezTo>
                  <a:pt x="5726" y="2768"/>
                  <a:pt x="5740" y="2763"/>
                  <a:pt x="5735" y="2745"/>
                </a:cubicBezTo>
                <a:cubicBezTo>
                  <a:pt x="5733" y="2738"/>
                  <a:pt x="5715" y="2731"/>
                  <a:pt x="5703" y="2731"/>
                </a:cubicBezTo>
                <a:cubicBezTo>
                  <a:pt x="5691" y="2731"/>
                  <a:pt x="5679" y="2738"/>
                  <a:pt x="5667" y="2742"/>
                </a:cubicBezTo>
                <a:cubicBezTo>
                  <a:pt x="5643" y="2720"/>
                  <a:pt x="5608" y="2702"/>
                  <a:pt x="5644" y="2661"/>
                </a:cubicBezTo>
                <a:cubicBezTo>
                  <a:pt x="5657" y="2665"/>
                  <a:pt x="5672" y="2670"/>
                  <a:pt x="5687" y="2674"/>
                </a:cubicBezTo>
                <a:cubicBezTo>
                  <a:pt x="5699" y="2645"/>
                  <a:pt x="5688" y="2631"/>
                  <a:pt x="5658" y="2624"/>
                </a:cubicBezTo>
                <a:cubicBezTo>
                  <a:pt x="5622" y="2616"/>
                  <a:pt x="5588" y="2602"/>
                  <a:pt x="5550" y="2590"/>
                </a:cubicBezTo>
                <a:cubicBezTo>
                  <a:pt x="5578" y="2560"/>
                  <a:pt x="5577" y="2564"/>
                  <a:pt x="5609" y="2571"/>
                </a:cubicBezTo>
                <a:cubicBezTo>
                  <a:pt x="5629" y="2576"/>
                  <a:pt x="5653" y="2568"/>
                  <a:pt x="5675" y="2564"/>
                </a:cubicBezTo>
                <a:cubicBezTo>
                  <a:pt x="5679" y="2563"/>
                  <a:pt x="5683" y="2547"/>
                  <a:pt x="5681" y="2544"/>
                </a:cubicBezTo>
                <a:cubicBezTo>
                  <a:pt x="5674" y="2537"/>
                  <a:pt x="5663" y="2529"/>
                  <a:pt x="5656" y="2531"/>
                </a:cubicBezTo>
                <a:cubicBezTo>
                  <a:pt x="5642" y="2533"/>
                  <a:pt x="5629" y="2542"/>
                  <a:pt x="5620" y="2545"/>
                </a:cubicBezTo>
                <a:cubicBezTo>
                  <a:pt x="5598" y="2531"/>
                  <a:pt x="5578" y="2516"/>
                  <a:pt x="5556" y="2505"/>
                </a:cubicBezTo>
                <a:cubicBezTo>
                  <a:pt x="5535" y="2494"/>
                  <a:pt x="5511" y="2486"/>
                  <a:pt x="5487" y="2476"/>
                </a:cubicBezTo>
                <a:cubicBezTo>
                  <a:pt x="5497" y="2465"/>
                  <a:pt x="5505" y="2456"/>
                  <a:pt x="5513" y="2448"/>
                </a:cubicBezTo>
                <a:cubicBezTo>
                  <a:pt x="5524" y="2456"/>
                  <a:pt x="5536" y="2464"/>
                  <a:pt x="5556" y="2476"/>
                </a:cubicBezTo>
                <a:cubicBezTo>
                  <a:pt x="5552" y="2454"/>
                  <a:pt x="5549" y="2442"/>
                  <a:pt x="5547" y="2429"/>
                </a:cubicBezTo>
                <a:cubicBezTo>
                  <a:pt x="5548" y="2428"/>
                  <a:pt x="5550" y="2426"/>
                  <a:pt x="5552" y="2425"/>
                </a:cubicBezTo>
                <a:cubicBezTo>
                  <a:pt x="5562" y="2419"/>
                  <a:pt x="5573" y="2415"/>
                  <a:pt x="5583" y="2408"/>
                </a:cubicBezTo>
                <a:cubicBezTo>
                  <a:pt x="5584" y="2407"/>
                  <a:pt x="5578" y="2389"/>
                  <a:pt x="5574" y="2389"/>
                </a:cubicBezTo>
                <a:cubicBezTo>
                  <a:pt x="5561" y="2387"/>
                  <a:pt x="5543" y="2384"/>
                  <a:pt x="5533" y="2390"/>
                </a:cubicBezTo>
                <a:cubicBezTo>
                  <a:pt x="5517" y="2400"/>
                  <a:pt x="5506" y="2400"/>
                  <a:pt x="5489" y="2396"/>
                </a:cubicBezTo>
                <a:cubicBezTo>
                  <a:pt x="5469" y="2391"/>
                  <a:pt x="5447" y="2394"/>
                  <a:pt x="5426" y="2394"/>
                </a:cubicBezTo>
                <a:cubicBezTo>
                  <a:pt x="5425" y="2391"/>
                  <a:pt x="5423" y="2387"/>
                  <a:pt x="5422" y="2384"/>
                </a:cubicBezTo>
                <a:cubicBezTo>
                  <a:pt x="5443" y="2374"/>
                  <a:pt x="5464" y="2364"/>
                  <a:pt x="5485" y="2354"/>
                </a:cubicBezTo>
                <a:cubicBezTo>
                  <a:pt x="5499" y="2347"/>
                  <a:pt x="5521" y="2342"/>
                  <a:pt x="5507" y="2321"/>
                </a:cubicBezTo>
                <a:cubicBezTo>
                  <a:pt x="5495" y="2300"/>
                  <a:pt x="5480" y="2316"/>
                  <a:pt x="5467" y="2325"/>
                </a:cubicBezTo>
                <a:cubicBezTo>
                  <a:pt x="5465" y="2326"/>
                  <a:pt x="5462" y="2326"/>
                  <a:pt x="5460" y="2327"/>
                </a:cubicBezTo>
                <a:cubicBezTo>
                  <a:pt x="5391" y="2286"/>
                  <a:pt x="5381" y="2287"/>
                  <a:pt x="5361" y="2340"/>
                </a:cubicBezTo>
                <a:cubicBezTo>
                  <a:pt x="5356" y="2336"/>
                  <a:pt x="5349" y="2334"/>
                  <a:pt x="5345" y="2329"/>
                </a:cubicBezTo>
                <a:cubicBezTo>
                  <a:pt x="5309" y="2283"/>
                  <a:pt x="5290" y="2280"/>
                  <a:pt x="5244" y="2323"/>
                </a:cubicBezTo>
                <a:cubicBezTo>
                  <a:pt x="5288" y="2235"/>
                  <a:pt x="5346" y="2180"/>
                  <a:pt x="5446" y="2194"/>
                </a:cubicBezTo>
                <a:cubicBezTo>
                  <a:pt x="5453" y="2147"/>
                  <a:pt x="5450" y="2145"/>
                  <a:pt x="5369" y="2142"/>
                </a:cubicBezTo>
                <a:cubicBezTo>
                  <a:pt x="5368" y="2139"/>
                  <a:pt x="5368" y="2136"/>
                  <a:pt x="5368" y="2133"/>
                </a:cubicBezTo>
                <a:cubicBezTo>
                  <a:pt x="5385" y="2132"/>
                  <a:pt x="5402" y="2130"/>
                  <a:pt x="5419" y="2131"/>
                </a:cubicBezTo>
                <a:cubicBezTo>
                  <a:pt x="5453" y="2133"/>
                  <a:pt x="5482" y="2143"/>
                  <a:pt x="5513" y="2164"/>
                </a:cubicBezTo>
                <a:cubicBezTo>
                  <a:pt x="5591" y="2216"/>
                  <a:pt x="5629" y="2297"/>
                  <a:pt x="5680" y="2369"/>
                </a:cubicBezTo>
                <a:cubicBezTo>
                  <a:pt x="5743" y="2456"/>
                  <a:pt x="5772" y="2557"/>
                  <a:pt x="5802" y="2657"/>
                </a:cubicBezTo>
                <a:cubicBezTo>
                  <a:pt x="5807" y="2672"/>
                  <a:pt x="5805" y="2689"/>
                  <a:pt x="5806" y="2700"/>
                </a:cubicBezTo>
                <a:cubicBezTo>
                  <a:pt x="5794" y="2706"/>
                  <a:pt x="5784" y="2709"/>
                  <a:pt x="5777" y="2716"/>
                </a:cubicBezTo>
                <a:cubicBezTo>
                  <a:pt x="5775" y="2719"/>
                  <a:pt x="5780" y="2730"/>
                  <a:pt x="5782" y="2737"/>
                </a:cubicBezTo>
                <a:cubicBezTo>
                  <a:pt x="5793" y="2732"/>
                  <a:pt x="5803" y="2727"/>
                  <a:pt x="5818" y="2720"/>
                </a:cubicBezTo>
                <a:cubicBezTo>
                  <a:pt x="5824" y="2744"/>
                  <a:pt x="5830" y="2771"/>
                  <a:pt x="5836" y="2799"/>
                </a:cubicBezTo>
                <a:cubicBezTo>
                  <a:pt x="5834" y="2798"/>
                  <a:pt x="5831" y="2797"/>
                  <a:pt x="5828" y="2796"/>
                </a:cubicBezTo>
                <a:cubicBezTo>
                  <a:pt x="5820" y="2810"/>
                  <a:pt x="5812" y="2824"/>
                  <a:pt x="5804" y="2838"/>
                </a:cubicBezTo>
                <a:cubicBezTo>
                  <a:pt x="5815" y="2838"/>
                  <a:pt x="5826" y="2838"/>
                  <a:pt x="5841" y="2838"/>
                </a:cubicBezTo>
                <a:cubicBezTo>
                  <a:pt x="5842" y="2847"/>
                  <a:pt x="5844" y="2862"/>
                  <a:pt x="5847" y="2878"/>
                </a:cubicBezTo>
                <a:cubicBezTo>
                  <a:pt x="5844" y="2876"/>
                  <a:pt x="5842" y="2874"/>
                  <a:pt x="5839" y="2872"/>
                </a:cubicBezTo>
                <a:cubicBezTo>
                  <a:pt x="5826" y="2886"/>
                  <a:pt x="5814" y="2900"/>
                  <a:pt x="5801" y="2914"/>
                </a:cubicBezTo>
                <a:cubicBezTo>
                  <a:pt x="5816" y="2914"/>
                  <a:pt x="5832" y="2914"/>
                  <a:pt x="5855" y="2914"/>
                </a:cubicBezTo>
                <a:cubicBezTo>
                  <a:pt x="5855" y="2985"/>
                  <a:pt x="5855" y="3060"/>
                  <a:pt x="5855" y="3137"/>
                </a:cubicBezTo>
                <a:cubicBezTo>
                  <a:pt x="5835" y="3134"/>
                  <a:pt x="5810" y="3098"/>
                  <a:pt x="5782" y="3140"/>
                </a:cubicBezTo>
                <a:cubicBezTo>
                  <a:pt x="5808" y="3150"/>
                  <a:pt x="5831" y="3159"/>
                  <a:pt x="5855" y="3169"/>
                </a:cubicBezTo>
                <a:cubicBezTo>
                  <a:pt x="5850" y="3185"/>
                  <a:pt x="5845" y="3205"/>
                  <a:pt x="5840" y="3225"/>
                </a:cubicBezTo>
                <a:cubicBezTo>
                  <a:pt x="5837" y="3226"/>
                  <a:pt x="5833" y="3227"/>
                  <a:pt x="5830" y="3228"/>
                </a:cubicBezTo>
                <a:cubicBezTo>
                  <a:pt x="5823" y="3217"/>
                  <a:pt x="5817" y="3205"/>
                  <a:pt x="5809" y="3195"/>
                </a:cubicBezTo>
                <a:cubicBezTo>
                  <a:pt x="5798" y="3185"/>
                  <a:pt x="5785" y="3176"/>
                  <a:pt x="5771" y="3169"/>
                </a:cubicBezTo>
                <a:cubicBezTo>
                  <a:pt x="5768" y="3167"/>
                  <a:pt x="5755" y="3174"/>
                  <a:pt x="5753" y="3179"/>
                </a:cubicBezTo>
                <a:cubicBezTo>
                  <a:pt x="5752" y="3185"/>
                  <a:pt x="5759" y="3193"/>
                  <a:pt x="5763" y="3199"/>
                </a:cubicBezTo>
                <a:cubicBezTo>
                  <a:pt x="5772" y="3212"/>
                  <a:pt x="5782" y="3223"/>
                  <a:pt x="5791" y="3235"/>
                </a:cubicBezTo>
                <a:cubicBezTo>
                  <a:pt x="5776" y="3247"/>
                  <a:pt x="5762" y="3264"/>
                  <a:pt x="5745" y="3268"/>
                </a:cubicBezTo>
                <a:cubicBezTo>
                  <a:pt x="5707" y="3276"/>
                  <a:pt x="5669" y="3274"/>
                  <a:pt x="5630" y="3250"/>
                </a:cubicBezTo>
                <a:close/>
                <a:moveTo>
                  <a:pt x="5854" y="3602"/>
                </a:moveTo>
                <a:cubicBezTo>
                  <a:pt x="5815" y="3577"/>
                  <a:pt x="5780" y="3556"/>
                  <a:pt x="5740" y="3532"/>
                </a:cubicBezTo>
                <a:cubicBezTo>
                  <a:pt x="5807" y="3518"/>
                  <a:pt x="5862" y="3549"/>
                  <a:pt x="5854" y="3602"/>
                </a:cubicBezTo>
                <a:close/>
                <a:moveTo>
                  <a:pt x="5887" y="3509"/>
                </a:moveTo>
                <a:cubicBezTo>
                  <a:pt x="5854" y="3485"/>
                  <a:pt x="5812" y="3473"/>
                  <a:pt x="5810" y="3422"/>
                </a:cubicBezTo>
                <a:cubicBezTo>
                  <a:pt x="5876" y="3442"/>
                  <a:pt x="5893" y="3460"/>
                  <a:pt x="5887" y="3509"/>
                </a:cubicBezTo>
                <a:close/>
                <a:moveTo>
                  <a:pt x="5882" y="2745"/>
                </a:moveTo>
                <a:cubicBezTo>
                  <a:pt x="5878" y="2745"/>
                  <a:pt x="5874" y="2746"/>
                  <a:pt x="5870" y="2747"/>
                </a:cubicBezTo>
                <a:cubicBezTo>
                  <a:pt x="5859" y="2710"/>
                  <a:pt x="5848" y="2673"/>
                  <a:pt x="5835" y="2630"/>
                </a:cubicBezTo>
                <a:cubicBezTo>
                  <a:pt x="5853" y="2634"/>
                  <a:pt x="5862" y="2636"/>
                  <a:pt x="5876" y="2638"/>
                </a:cubicBezTo>
                <a:cubicBezTo>
                  <a:pt x="5862" y="2675"/>
                  <a:pt x="5905" y="2708"/>
                  <a:pt x="5882" y="2745"/>
                </a:cubicBezTo>
                <a:close/>
                <a:moveTo>
                  <a:pt x="5954" y="2846"/>
                </a:moveTo>
                <a:cubicBezTo>
                  <a:pt x="5957" y="2827"/>
                  <a:pt x="5959" y="2809"/>
                  <a:pt x="5962" y="2792"/>
                </a:cubicBezTo>
                <a:cubicBezTo>
                  <a:pt x="5965" y="2792"/>
                  <a:pt x="5969" y="2793"/>
                  <a:pt x="5972" y="2793"/>
                </a:cubicBezTo>
                <a:cubicBezTo>
                  <a:pt x="5973" y="2816"/>
                  <a:pt x="5975" y="2838"/>
                  <a:pt x="5976" y="2851"/>
                </a:cubicBezTo>
                <a:cubicBezTo>
                  <a:pt x="5951" y="2864"/>
                  <a:pt x="5932" y="2875"/>
                  <a:pt x="5910" y="2886"/>
                </a:cubicBezTo>
                <a:cubicBezTo>
                  <a:pt x="5906" y="2873"/>
                  <a:pt x="5903" y="2861"/>
                  <a:pt x="5898" y="2846"/>
                </a:cubicBezTo>
                <a:cubicBezTo>
                  <a:pt x="5919" y="2846"/>
                  <a:pt x="5937" y="2846"/>
                  <a:pt x="5954" y="2846"/>
                </a:cubicBezTo>
                <a:close/>
                <a:moveTo>
                  <a:pt x="6119" y="3771"/>
                </a:moveTo>
                <a:cubicBezTo>
                  <a:pt x="6118" y="3771"/>
                  <a:pt x="6117" y="3770"/>
                  <a:pt x="6116" y="3770"/>
                </a:cubicBezTo>
                <a:cubicBezTo>
                  <a:pt x="6101" y="3710"/>
                  <a:pt x="6090" y="3650"/>
                  <a:pt x="6072" y="3592"/>
                </a:cubicBezTo>
                <a:cubicBezTo>
                  <a:pt x="6064" y="3565"/>
                  <a:pt x="6047" y="3540"/>
                  <a:pt x="6029" y="3518"/>
                </a:cubicBezTo>
                <a:cubicBezTo>
                  <a:pt x="6013" y="3498"/>
                  <a:pt x="5991" y="3498"/>
                  <a:pt x="5982" y="3527"/>
                </a:cubicBezTo>
                <a:cubicBezTo>
                  <a:pt x="5975" y="3548"/>
                  <a:pt x="5970" y="3572"/>
                  <a:pt x="5973" y="3593"/>
                </a:cubicBezTo>
                <a:cubicBezTo>
                  <a:pt x="5987" y="3673"/>
                  <a:pt x="6005" y="3751"/>
                  <a:pt x="6020" y="3830"/>
                </a:cubicBezTo>
                <a:cubicBezTo>
                  <a:pt x="6024" y="3848"/>
                  <a:pt x="6024" y="3866"/>
                  <a:pt x="6026" y="3885"/>
                </a:cubicBezTo>
                <a:cubicBezTo>
                  <a:pt x="6022" y="3887"/>
                  <a:pt x="6017" y="3889"/>
                  <a:pt x="6013" y="3891"/>
                </a:cubicBezTo>
                <a:cubicBezTo>
                  <a:pt x="5995" y="3863"/>
                  <a:pt x="5974" y="3836"/>
                  <a:pt x="5960" y="3806"/>
                </a:cubicBezTo>
                <a:cubicBezTo>
                  <a:pt x="5930" y="3744"/>
                  <a:pt x="5898" y="3684"/>
                  <a:pt x="5908" y="3609"/>
                </a:cubicBezTo>
                <a:cubicBezTo>
                  <a:pt x="5911" y="3587"/>
                  <a:pt x="5908" y="3571"/>
                  <a:pt x="5924" y="3552"/>
                </a:cubicBezTo>
                <a:cubicBezTo>
                  <a:pt x="5933" y="3541"/>
                  <a:pt x="5928" y="3517"/>
                  <a:pt x="5929" y="3502"/>
                </a:cubicBezTo>
                <a:cubicBezTo>
                  <a:pt x="5937" y="3505"/>
                  <a:pt x="5950" y="3512"/>
                  <a:pt x="5955" y="3509"/>
                </a:cubicBezTo>
                <a:cubicBezTo>
                  <a:pt x="5962" y="3504"/>
                  <a:pt x="5963" y="3490"/>
                  <a:pt x="5965" y="3480"/>
                </a:cubicBezTo>
                <a:cubicBezTo>
                  <a:pt x="5970" y="3440"/>
                  <a:pt x="5973" y="3400"/>
                  <a:pt x="5981" y="3360"/>
                </a:cubicBezTo>
                <a:cubicBezTo>
                  <a:pt x="5982" y="3354"/>
                  <a:pt x="6001" y="3352"/>
                  <a:pt x="6015" y="3348"/>
                </a:cubicBezTo>
                <a:cubicBezTo>
                  <a:pt x="6016" y="3374"/>
                  <a:pt x="6015" y="3397"/>
                  <a:pt x="6020" y="3419"/>
                </a:cubicBezTo>
                <a:cubicBezTo>
                  <a:pt x="6028" y="3459"/>
                  <a:pt x="6038" y="3463"/>
                  <a:pt x="6083" y="3446"/>
                </a:cubicBezTo>
                <a:cubicBezTo>
                  <a:pt x="6086" y="3455"/>
                  <a:pt x="6088" y="3464"/>
                  <a:pt x="6091" y="3473"/>
                </a:cubicBezTo>
                <a:cubicBezTo>
                  <a:pt x="6094" y="3481"/>
                  <a:pt x="6099" y="3489"/>
                  <a:pt x="6105" y="3503"/>
                </a:cubicBezTo>
                <a:cubicBezTo>
                  <a:pt x="6118" y="3469"/>
                  <a:pt x="6128" y="3440"/>
                  <a:pt x="6139" y="3411"/>
                </a:cubicBezTo>
                <a:cubicBezTo>
                  <a:pt x="6143" y="3413"/>
                  <a:pt x="6146" y="3414"/>
                  <a:pt x="6150" y="3415"/>
                </a:cubicBezTo>
                <a:cubicBezTo>
                  <a:pt x="6140" y="3442"/>
                  <a:pt x="6131" y="3469"/>
                  <a:pt x="6121" y="3496"/>
                </a:cubicBezTo>
                <a:cubicBezTo>
                  <a:pt x="6124" y="3497"/>
                  <a:pt x="6126" y="3498"/>
                  <a:pt x="6129" y="3499"/>
                </a:cubicBezTo>
                <a:cubicBezTo>
                  <a:pt x="6136" y="3484"/>
                  <a:pt x="6144" y="3469"/>
                  <a:pt x="6151" y="3454"/>
                </a:cubicBezTo>
                <a:cubicBezTo>
                  <a:pt x="6153" y="3455"/>
                  <a:pt x="6155" y="3456"/>
                  <a:pt x="6157" y="3457"/>
                </a:cubicBezTo>
                <a:cubicBezTo>
                  <a:pt x="6145" y="3562"/>
                  <a:pt x="6132" y="3666"/>
                  <a:pt x="6119" y="3771"/>
                </a:cubicBezTo>
                <a:close/>
                <a:moveTo>
                  <a:pt x="6182" y="2856"/>
                </a:moveTo>
                <a:cubicBezTo>
                  <a:pt x="6138" y="2801"/>
                  <a:pt x="6138" y="2801"/>
                  <a:pt x="6182" y="2740"/>
                </a:cubicBezTo>
                <a:cubicBezTo>
                  <a:pt x="6182" y="2777"/>
                  <a:pt x="6182" y="2813"/>
                  <a:pt x="6182" y="2856"/>
                </a:cubicBezTo>
                <a:close/>
                <a:moveTo>
                  <a:pt x="6196" y="2844"/>
                </a:moveTo>
                <a:cubicBezTo>
                  <a:pt x="6198" y="2819"/>
                  <a:pt x="6199" y="2794"/>
                  <a:pt x="6201" y="2768"/>
                </a:cubicBezTo>
                <a:cubicBezTo>
                  <a:pt x="6201" y="2764"/>
                  <a:pt x="6204" y="2760"/>
                  <a:pt x="6208" y="2751"/>
                </a:cubicBezTo>
                <a:cubicBezTo>
                  <a:pt x="6211" y="2760"/>
                  <a:pt x="6212" y="2765"/>
                  <a:pt x="6213" y="2770"/>
                </a:cubicBezTo>
                <a:cubicBezTo>
                  <a:pt x="6217" y="2768"/>
                  <a:pt x="6220" y="2766"/>
                  <a:pt x="6224" y="2764"/>
                </a:cubicBezTo>
                <a:cubicBezTo>
                  <a:pt x="6220" y="2730"/>
                  <a:pt x="6215" y="2696"/>
                  <a:pt x="6211" y="2663"/>
                </a:cubicBezTo>
                <a:cubicBezTo>
                  <a:pt x="6208" y="2664"/>
                  <a:pt x="6206" y="2664"/>
                  <a:pt x="6204" y="2665"/>
                </a:cubicBezTo>
                <a:cubicBezTo>
                  <a:pt x="6212" y="2645"/>
                  <a:pt x="6220" y="2625"/>
                  <a:pt x="6229" y="2603"/>
                </a:cubicBezTo>
                <a:cubicBezTo>
                  <a:pt x="6259" y="2706"/>
                  <a:pt x="6265" y="2810"/>
                  <a:pt x="6265" y="2917"/>
                </a:cubicBezTo>
                <a:cubicBezTo>
                  <a:pt x="6212" y="2911"/>
                  <a:pt x="6193" y="2888"/>
                  <a:pt x="6196" y="2844"/>
                </a:cubicBezTo>
                <a:close/>
                <a:moveTo>
                  <a:pt x="6263" y="2470"/>
                </a:moveTo>
                <a:cubicBezTo>
                  <a:pt x="6253" y="2426"/>
                  <a:pt x="6316" y="2326"/>
                  <a:pt x="6389" y="2275"/>
                </a:cubicBezTo>
                <a:cubicBezTo>
                  <a:pt x="6361" y="2355"/>
                  <a:pt x="6323" y="2419"/>
                  <a:pt x="6263" y="2470"/>
                </a:cubicBezTo>
                <a:close/>
                <a:moveTo>
                  <a:pt x="6458" y="2813"/>
                </a:moveTo>
                <a:cubicBezTo>
                  <a:pt x="6457" y="2809"/>
                  <a:pt x="6457" y="2805"/>
                  <a:pt x="6456" y="2801"/>
                </a:cubicBezTo>
                <a:cubicBezTo>
                  <a:pt x="6517" y="2770"/>
                  <a:pt x="6584" y="2762"/>
                  <a:pt x="6652" y="2763"/>
                </a:cubicBezTo>
                <a:cubicBezTo>
                  <a:pt x="6653" y="2767"/>
                  <a:pt x="6653" y="2770"/>
                  <a:pt x="6654" y="2773"/>
                </a:cubicBezTo>
                <a:cubicBezTo>
                  <a:pt x="6588" y="2786"/>
                  <a:pt x="6523" y="2800"/>
                  <a:pt x="6458" y="2813"/>
                </a:cubicBezTo>
                <a:close/>
                <a:moveTo>
                  <a:pt x="6419" y="2762"/>
                </a:moveTo>
                <a:cubicBezTo>
                  <a:pt x="6493" y="2709"/>
                  <a:pt x="6575" y="2716"/>
                  <a:pt x="6657" y="2723"/>
                </a:cubicBezTo>
                <a:cubicBezTo>
                  <a:pt x="6579" y="2736"/>
                  <a:pt x="6502" y="2749"/>
                  <a:pt x="6419" y="2762"/>
                </a:cubicBezTo>
                <a:close/>
                <a:moveTo>
                  <a:pt x="7316" y="3404"/>
                </a:moveTo>
                <a:cubicBezTo>
                  <a:pt x="7336" y="3399"/>
                  <a:pt x="7352" y="3395"/>
                  <a:pt x="7371" y="3391"/>
                </a:cubicBezTo>
                <a:cubicBezTo>
                  <a:pt x="7353" y="3433"/>
                  <a:pt x="7341" y="3436"/>
                  <a:pt x="7316" y="3404"/>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 name="Freeform 6">
            <a:extLst>
              <a:ext uri="{FF2B5EF4-FFF2-40B4-BE49-F238E27FC236}">
                <a16:creationId xmlns:a16="http://schemas.microsoft.com/office/drawing/2014/main" id="{C4EF3E75-DA6C-46A5-82BF-EA242630A79F}"/>
              </a:ext>
            </a:extLst>
          </p:cNvPr>
          <p:cNvSpPr>
            <a:spLocks/>
          </p:cNvSpPr>
          <p:nvPr/>
        </p:nvSpPr>
        <p:spPr bwMode="auto">
          <a:xfrm>
            <a:off x="2421977" y="1105398"/>
            <a:ext cx="0" cy="0"/>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0" y="0"/>
                </a:cubicBezTo>
                <a:lnTo>
                  <a:pt x="1" y="1"/>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 name="Freeform 7">
            <a:extLst>
              <a:ext uri="{FF2B5EF4-FFF2-40B4-BE49-F238E27FC236}">
                <a16:creationId xmlns:a16="http://schemas.microsoft.com/office/drawing/2014/main" id="{603D88DC-DCB7-4DC7-A54B-2DE6E68A0FB6}"/>
              </a:ext>
            </a:extLst>
          </p:cNvPr>
          <p:cNvSpPr>
            <a:spLocks/>
          </p:cNvSpPr>
          <p:nvPr/>
        </p:nvSpPr>
        <p:spPr bwMode="auto">
          <a:xfrm>
            <a:off x="2604539" y="1578473"/>
            <a:ext cx="3175" cy="1587"/>
          </a:xfrm>
          <a:custGeom>
            <a:avLst/>
            <a:gdLst>
              <a:gd name="T0" fmla="*/ 0 w 4"/>
              <a:gd name="T1" fmla="*/ 0 h 3"/>
              <a:gd name="T2" fmla="*/ 4 w 4"/>
              <a:gd name="T3" fmla="*/ 3 h 3"/>
              <a:gd name="T4" fmla="*/ 0 w 4"/>
              <a:gd name="T5" fmla="*/ 0 h 3"/>
            </a:gdLst>
            <a:ahLst/>
            <a:cxnLst>
              <a:cxn ang="0">
                <a:pos x="T0" y="T1"/>
              </a:cxn>
              <a:cxn ang="0">
                <a:pos x="T2" y="T3"/>
              </a:cxn>
              <a:cxn ang="0">
                <a:pos x="T4" y="T5"/>
              </a:cxn>
            </a:cxnLst>
            <a:rect l="0" t="0" r="r" b="b"/>
            <a:pathLst>
              <a:path w="4" h="3">
                <a:moveTo>
                  <a:pt x="0" y="0"/>
                </a:moveTo>
                <a:cubicBezTo>
                  <a:pt x="1" y="1"/>
                  <a:pt x="3" y="2"/>
                  <a:pt x="4" y="3"/>
                </a:cubicBezTo>
                <a:cubicBezTo>
                  <a:pt x="3" y="2"/>
                  <a:pt x="2" y="1"/>
                  <a:pt x="0" y="0"/>
                </a:cubicBez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45" name="Grupo 44">
            <a:extLst>
              <a:ext uri="{FF2B5EF4-FFF2-40B4-BE49-F238E27FC236}">
                <a16:creationId xmlns:a16="http://schemas.microsoft.com/office/drawing/2014/main" id="{E6864F98-C6A3-4634-A623-31B8D059EBB1}"/>
              </a:ext>
            </a:extLst>
          </p:cNvPr>
          <p:cNvGrpSpPr/>
          <p:nvPr/>
        </p:nvGrpSpPr>
        <p:grpSpPr>
          <a:xfrm>
            <a:off x="5651397" y="2573086"/>
            <a:ext cx="829132" cy="934806"/>
            <a:chOff x="7110556" y="2991458"/>
            <a:chExt cx="829132" cy="934806"/>
          </a:xfrm>
        </p:grpSpPr>
        <p:sp>
          <p:nvSpPr>
            <p:cNvPr id="6" name="Hexágono 8">
              <a:extLst>
                <a:ext uri="{FF2B5EF4-FFF2-40B4-BE49-F238E27FC236}">
                  <a16:creationId xmlns:a16="http://schemas.microsoft.com/office/drawing/2014/main" id="{FD4F7F88-1622-4201-BB64-1A0FE47E8ED8}"/>
                </a:ext>
              </a:extLst>
            </p:cNvPr>
            <p:cNvSpPr/>
            <p:nvPr/>
          </p:nvSpPr>
          <p:spPr>
            <a:xfrm rot="5400000">
              <a:off x="7057719" y="3044295"/>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sp>
          <p:nvSpPr>
            <p:cNvPr id="9" name="Freeform 17">
              <a:extLst>
                <a:ext uri="{FF2B5EF4-FFF2-40B4-BE49-F238E27FC236}">
                  <a16:creationId xmlns:a16="http://schemas.microsoft.com/office/drawing/2014/main" id="{806D7CD4-049C-417D-A2A8-60D590B7C9D2}"/>
                </a:ext>
              </a:extLst>
            </p:cNvPr>
            <p:cNvSpPr>
              <a:spLocks/>
            </p:cNvSpPr>
            <p:nvPr/>
          </p:nvSpPr>
          <p:spPr bwMode="auto">
            <a:xfrm>
              <a:off x="7430434" y="3341869"/>
              <a:ext cx="198411" cy="171795"/>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 name="Freeform 18">
              <a:extLst>
                <a:ext uri="{FF2B5EF4-FFF2-40B4-BE49-F238E27FC236}">
                  <a16:creationId xmlns:a16="http://schemas.microsoft.com/office/drawing/2014/main" id="{A7E1A9E1-64BA-4F35-A46E-6F1CCB141AD2}"/>
                </a:ext>
              </a:extLst>
            </p:cNvPr>
            <p:cNvSpPr>
              <a:spLocks/>
            </p:cNvSpPr>
            <p:nvPr/>
          </p:nvSpPr>
          <p:spPr bwMode="auto">
            <a:xfrm>
              <a:off x="7430434" y="3131359"/>
              <a:ext cx="198411" cy="170988"/>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 name="Freeform 19">
              <a:extLst>
                <a:ext uri="{FF2B5EF4-FFF2-40B4-BE49-F238E27FC236}">
                  <a16:creationId xmlns:a16="http://schemas.microsoft.com/office/drawing/2014/main" id="{64AEDCCA-1715-44BB-A742-49DC0CF9999B}"/>
                </a:ext>
              </a:extLst>
            </p:cNvPr>
            <p:cNvSpPr>
              <a:spLocks/>
            </p:cNvSpPr>
            <p:nvPr/>
          </p:nvSpPr>
          <p:spPr bwMode="auto">
            <a:xfrm>
              <a:off x="7423982" y="3549152"/>
              <a:ext cx="217768" cy="259709"/>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 name="Freeform 20">
              <a:extLst>
                <a:ext uri="{FF2B5EF4-FFF2-40B4-BE49-F238E27FC236}">
                  <a16:creationId xmlns:a16="http://schemas.microsoft.com/office/drawing/2014/main" id="{6AF4F0EC-16B0-4FA6-B6BE-9C47E3F72539}"/>
                </a:ext>
              </a:extLst>
            </p:cNvPr>
            <p:cNvSpPr>
              <a:spLocks/>
            </p:cNvSpPr>
            <p:nvPr/>
          </p:nvSpPr>
          <p:spPr bwMode="auto">
            <a:xfrm>
              <a:off x="7248961" y="3447526"/>
              <a:ext cx="197605" cy="257289"/>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 name="Freeform 21">
              <a:extLst>
                <a:ext uri="{FF2B5EF4-FFF2-40B4-BE49-F238E27FC236}">
                  <a16:creationId xmlns:a16="http://schemas.microsoft.com/office/drawing/2014/main" id="{E6285624-2770-4A53-A266-FFC73FA84B7E}"/>
                </a:ext>
              </a:extLst>
            </p:cNvPr>
            <p:cNvSpPr>
              <a:spLocks/>
            </p:cNvSpPr>
            <p:nvPr/>
          </p:nvSpPr>
          <p:spPr bwMode="auto">
            <a:xfrm>
              <a:off x="7248961" y="3237017"/>
              <a:ext cx="197605" cy="170988"/>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 name="Freeform 22">
              <a:extLst>
                <a:ext uri="{FF2B5EF4-FFF2-40B4-BE49-F238E27FC236}">
                  <a16:creationId xmlns:a16="http://schemas.microsoft.com/office/drawing/2014/main" id="{23D96CCD-A035-4875-8B23-E675C3E2CDA7}"/>
                </a:ext>
              </a:extLst>
            </p:cNvPr>
            <p:cNvSpPr>
              <a:spLocks/>
            </p:cNvSpPr>
            <p:nvPr/>
          </p:nvSpPr>
          <p:spPr bwMode="auto">
            <a:xfrm>
              <a:off x="7601423" y="3447526"/>
              <a:ext cx="196798" cy="291971"/>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 name="Freeform 23">
              <a:extLst>
                <a:ext uri="{FF2B5EF4-FFF2-40B4-BE49-F238E27FC236}">
                  <a16:creationId xmlns:a16="http://schemas.microsoft.com/office/drawing/2014/main" id="{08F6979C-0F64-4105-8184-DFB7F7B73628}"/>
                </a:ext>
              </a:extLst>
            </p:cNvPr>
            <p:cNvSpPr>
              <a:spLocks/>
            </p:cNvSpPr>
            <p:nvPr/>
          </p:nvSpPr>
          <p:spPr bwMode="auto">
            <a:xfrm>
              <a:off x="7601423" y="3237017"/>
              <a:ext cx="196798" cy="170988"/>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46" name="Grupo 45">
            <a:extLst>
              <a:ext uri="{FF2B5EF4-FFF2-40B4-BE49-F238E27FC236}">
                <a16:creationId xmlns:a16="http://schemas.microsoft.com/office/drawing/2014/main" id="{851F2E26-4293-467A-BE35-4799295761C5}"/>
              </a:ext>
            </a:extLst>
          </p:cNvPr>
          <p:cNvGrpSpPr/>
          <p:nvPr/>
        </p:nvGrpSpPr>
        <p:grpSpPr>
          <a:xfrm>
            <a:off x="5658254" y="3753451"/>
            <a:ext cx="829132" cy="934806"/>
            <a:chOff x="8106190" y="2973268"/>
            <a:chExt cx="829132" cy="934806"/>
          </a:xfrm>
        </p:grpSpPr>
        <p:sp>
          <p:nvSpPr>
            <p:cNvPr id="7" name="Hexágono 8">
              <a:extLst>
                <a:ext uri="{FF2B5EF4-FFF2-40B4-BE49-F238E27FC236}">
                  <a16:creationId xmlns:a16="http://schemas.microsoft.com/office/drawing/2014/main" id="{3E5B7165-EFE6-4FB3-9FCB-897BAE839692}"/>
                </a:ext>
              </a:extLst>
            </p:cNvPr>
            <p:cNvSpPr/>
            <p:nvPr/>
          </p:nvSpPr>
          <p:spPr>
            <a:xfrm rot="5400000">
              <a:off x="8053353" y="3026105"/>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sp>
          <p:nvSpPr>
            <p:cNvPr id="16" name="Freeform 28">
              <a:extLst>
                <a:ext uri="{FF2B5EF4-FFF2-40B4-BE49-F238E27FC236}">
                  <a16:creationId xmlns:a16="http://schemas.microsoft.com/office/drawing/2014/main" id="{CA1558B4-5073-4FA3-A689-E107BEA0C1D1}"/>
                </a:ext>
              </a:extLst>
            </p:cNvPr>
            <p:cNvSpPr>
              <a:spLocks/>
            </p:cNvSpPr>
            <p:nvPr/>
          </p:nvSpPr>
          <p:spPr bwMode="auto">
            <a:xfrm>
              <a:off x="8341834" y="3244276"/>
              <a:ext cx="375851" cy="83881"/>
            </a:xfrm>
            <a:custGeom>
              <a:avLst/>
              <a:gdLst>
                <a:gd name="T0" fmla="*/ 34 w 303"/>
                <a:gd name="T1" fmla="*/ 68 h 68"/>
                <a:gd name="T2" fmla="*/ 269 w 303"/>
                <a:gd name="T3" fmla="*/ 68 h 68"/>
                <a:gd name="T4" fmla="*/ 303 w 303"/>
                <a:gd name="T5" fmla="*/ 34 h 68"/>
                <a:gd name="T6" fmla="*/ 269 w 303"/>
                <a:gd name="T7" fmla="*/ 0 h 68"/>
                <a:gd name="T8" fmla="*/ 34 w 303"/>
                <a:gd name="T9" fmla="*/ 0 h 68"/>
                <a:gd name="T10" fmla="*/ 0 w 303"/>
                <a:gd name="T11" fmla="*/ 34 h 68"/>
                <a:gd name="T12" fmla="*/ 34 w 303"/>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303" h="68">
                  <a:moveTo>
                    <a:pt x="34" y="68"/>
                  </a:moveTo>
                  <a:cubicBezTo>
                    <a:pt x="269" y="68"/>
                    <a:pt x="269" y="68"/>
                    <a:pt x="269" y="68"/>
                  </a:cubicBezTo>
                  <a:cubicBezTo>
                    <a:pt x="287" y="68"/>
                    <a:pt x="303" y="52"/>
                    <a:pt x="303" y="34"/>
                  </a:cubicBezTo>
                  <a:cubicBezTo>
                    <a:pt x="303" y="15"/>
                    <a:pt x="287" y="0"/>
                    <a:pt x="269" y="0"/>
                  </a:cubicBezTo>
                  <a:cubicBezTo>
                    <a:pt x="34" y="0"/>
                    <a:pt x="34" y="0"/>
                    <a:pt x="34" y="0"/>
                  </a:cubicBezTo>
                  <a:cubicBezTo>
                    <a:pt x="15" y="0"/>
                    <a:pt x="0" y="15"/>
                    <a:pt x="0" y="34"/>
                  </a:cubicBezTo>
                  <a:cubicBezTo>
                    <a:pt x="0" y="52"/>
                    <a:pt x="15" y="68"/>
                    <a:pt x="34"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 name="Freeform 29">
              <a:extLst>
                <a:ext uri="{FF2B5EF4-FFF2-40B4-BE49-F238E27FC236}">
                  <a16:creationId xmlns:a16="http://schemas.microsoft.com/office/drawing/2014/main" id="{F6BD0D00-8F7D-435B-BC87-97E2F0304DAB}"/>
                </a:ext>
              </a:extLst>
            </p:cNvPr>
            <p:cNvSpPr>
              <a:spLocks/>
            </p:cNvSpPr>
            <p:nvPr/>
          </p:nvSpPr>
          <p:spPr bwMode="auto">
            <a:xfrm>
              <a:off x="8307959" y="3353160"/>
              <a:ext cx="455700" cy="80655"/>
            </a:xfrm>
            <a:custGeom>
              <a:avLst/>
              <a:gdLst>
                <a:gd name="T0" fmla="*/ 335 w 367"/>
                <a:gd name="T1" fmla="*/ 0 h 65"/>
                <a:gd name="T2" fmla="*/ 33 w 367"/>
                <a:gd name="T3" fmla="*/ 0 h 65"/>
                <a:gd name="T4" fmla="*/ 0 w 367"/>
                <a:gd name="T5" fmla="*/ 33 h 65"/>
                <a:gd name="T6" fmla="*/ 33 w 367"/>
                <a:gd name="T7" fmla="*/ 65 h 65"/>
                <a:gd name="T8" fmla="*/ 335 w 367"/>
                <a:gd name="T9" fmla="*/ 65 h 65"/>
                <a:gd name="T10" fmla="*/ 367 w 367"/>
                <a:gd name="T11" fmla="*/ 33 h 65"/>
                <a:gd name="T12" fmla="*/ 335 w 36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367" h="65">
                  <a:moveTo>
                    <a:pt x="335" y="0"/>
                  </a:moveTo>
                  <a:cubicBezTo>
                    <a:pt x="33" y="0"/>
                    <a:pt x="33" y="0"/>
                    <a:pt x="33" y="0"/>
                  </a:cubicBezTo>
                  <a:cubicBezTo>
                    <a:pt x="15" y="0"/>
                    <a:pt x="0" y="15"/>
                    <a:pt x="0" y="33"/>
                  </a:cubicBezTo>
                  <a:cubicBezTo>
                    <a:pt x="0" y="50"/>
                    <a:pt x="15" y="65"/>
                    <a:pt x="33" y="65"/>
                  </a:cubicBezTo>
                  <a:cubicBezTo>
                    <a:pt x="335" y="65"/>
                    <a:pt x="335" y="65"/>
                    <a:pt x="335" y="65"/>
                  </a:cubicBezTo>
                  <a:cubicBezTo>
                    <a:pt x="353" y="65"/>
                    <a:pt x="367" y="50"/>
                    <a:pt x="367" y="33"/>
                  </a:cubicBezTo>
                  <a:cubicBezTo>
                    <a:pt x="367" y="15"/>
                    <a:pt x="353" y="0"/>
                    <a:pt x="3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 name="Freeform 30">
              <a:extLst>
                <a:ext uri="{FF2B5EF4-FFF2-40B4-BE49-F238E27FC236}">
                  <a16:creationId xmlns:a16="http://schemas.microsoft.com/office/drawing/2014/main" id="{AC881EA8-9A2D-4D91-992C-DE123FEBA441}"/>
                </a:ext>
              </a:extLst>
            </p:cNvPr>
            <p:cNvSpPr>
              <a:spLocks/>
            </p:cNvSpPr>
            <p:nvPr/>
          </p:nvSpPr>
          <p:spPr bwMode="auto">
            <a:xfrm>
              <a:off x="8318444" y="3442687"/>
              <a:ext cx="431503" cy="84688"/>
            </a:xfrm>
            <a:custGeom>
              <a:avLst/>
              <a:gdLst>
                <a:gd name="T0" fmla="*/ 314 w 348"/>
                <a:gd name="T1" fmla="*/ 0 h 68"/>
                <a:gd name="T2" fmla="*/ 34 w 348"/>
                <a:gd name="T3" fmla="*/ 0 h 68"/>
                <a:gd name="T4" fmla="*/ 0 w 348"/>
                <a:gd name="T5" fmla="*/ 34 h 68"/>
                <a:gd name="T6" fmla="*/ 34 w 348"/>
                <a:gd name="T7" fmla="*/ 68 h 68"/>
                <a:gd name="T8" fmla="*/ 314 w 348"/>
                <a:gd name="T9" fmla="*/ 68 h 68"/>
                <a:gd name="T10" fmla="*/ 348 w 348"/>
                <a:gd name="T11" fmla="*/ 34 h 68"/>
                <a:gd name="T12" fmla="*/ 314 w 34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48" h="68">
                  <a:moveTo>
                    <a:pt x="314" y="0"/>
                  </a:moveTo>
                  <a:cubicBezTo>
                    <a:pt x="34" y="0"/>
                    <a:pt x="34" y="0"/>
                    <a:pt x="34" y="0"/>
                  </a:cubicBezTo>
                  <a:cubicBezTo>
                    <a:pt x="15" y="0"/>
                    <a:pt x="0" y="16"/>
                    <a:pt x="0" y="34"/>
                  </a:cubicBezTo>
                  <a:cubicBezTo>
                    <a:pt x="0" y="53"/>
                    <a:pt x="15" y="68"/>
                    <a:pt x="34" y="68"/>
                  </a:cubicBezTo>
                  <a:cubicBezTo>
                    <a:pt x="314" y="68"/>
                    <a:pt x="314" y="68"/>
                    <a:pt x="314" y="68"/>
                  </a:cubicBezTo>
                  <a:cubicBezTo>
                    <a:pt x="333" y="68"/>
                    <a:pt x="348" y="53"/>
                    <a:pt x="348" y="34"/>
                  </a:cubicBezTo>
                  <a:cubicBezTo>
                    <a:pt x="348" y="16"/>
                    <a:pt x="333" y="0"/>
                    <a:pt x="3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 name="Freeform 31">
              <a:extLst>
                <a:ext uri="{FF2B5EF4-FFF2-40B4-BE49-F238E27FC236}">
                  <a16:creationId xmlns:a16="http://schemas.microsoft.com/office/drawing/2014/main" id="{89F19479-5119-4C13-9C7A-F910D554F4AD}"/>
                </a:ext>
              </a:extLst>
            </p:cNvPr>
            <p:cNvSpPr>
              <a:spLocks/>
            </p:cNvSpPr>
            <p:nvPr/>
          </p:nvSpPr>
          <p:spPr bwMode="auto">
            <a:xfrm>
              <a:off x="8357965" y="3555604"/>
              <a:ext cx="357301" cy="89527"/>
            </a:xfrm>
            <a:custGeom>
              <a:avLst/>
              <a:gdLst>
                <a:gd name="T0" fmla="*/ 252 w 288"/>
                <a:gd name="T1" fmla="*/ 0 h 72"/>
                <a:gd name="T2" fmla="*/ 36 w 288"/>
                <a:gd name="T3" fmla="*/ 0 h 72"/>
                <a:gd name="T4" fmla="*/ 0 w 288"/>
                <a:gd name="T5" fmla="*/ 36 h 72"/>
                <a:gd name="T6" fmla="*/ 36 w 288"/>
                <a:gd name="T7" fmla="*/ 72 h 72"/>
                <a:gd name="T8" fmla="*/ 252 w 288"/>
                <a:gd name="T9" fmla="*/ 72 h 72"/>
                <a:gd name="T10" fmla="*/ 288 w 288"/>
                <a:gd name="T11" fmla="*/ 36 h 72"/>
                <a:gd name="T12" fmla="*/ 252 w 28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288" h="72">
                  <a:moveTo>
                    <a:pt x="252" y="0"/>
                  </a:moveTo>
                  <a:cubicBezTo>
                    <a:pt x="36" y="0"/>
                    <a:pt x="36" y="0"/>
                    <a:pt x="36" y="0"/>
                  </a:cubicBezTo>
                  <a:cubicBezTo>
                    <a:pt x="16" y="0"/>
                    <a:pt x="0" y="16"/>
                    <a:pt x="0" y="36"/>
                  </a:cubicBezTo>
                  <a:cubicBezTo>
                    <a:pt x="0" y="56"/>
                    <a:pt x="16" y="72"/>
                    <a:pt x="36" y="72"/>
                  </a:cubicBezTo>
                  <a:cubicBezTo>
                    <a:pt x="252" y="72"/>
                    <a:pt x="252" y="72"/>
                    <a:pt x="252" y="72"/>
                  </a:cubicBezTo>
                  <a:cubicBezTo>
                    <a:pt x="272" y="72"/>
                    <a:pt x="288" y="56"/>
                    <a:pt x="288" y="36"/>
                  </a:cubicBezTo>
                  <a:cubicBezTo>
                    <a:pt x="288" y="16"/>
                    <a:pt x="272" y="0"/>
                    <a:pt x="2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 name="Freeform 32">
              <a:extLst>
                <a:ext uri="{FF2B5EF4-FFF2-40B4-BE49-F238E27FC236}">
                  <a16:creationId xmlns:a16="http://schemas.microsoft.com/office/drawing/2014/main" id="{F2FAEBCF-D09E-4B62-914F-19828D238FF8}"/>
                </a:ext>
              </a:extLst>
            </p:cNvPr>
            <p:cNvSpPr>
              <a:spLocks/>
            </p:cNvSpPr>
            <p:nvPr/>
          </p:nvSpPr>
          <p:spPr bwMode="auto">
            <a:xfrm>
              <a:off x="8402325" y="3173300"/>
              <a:ext cx="253256" cy="55652"/>
            </a:xfrm>
            <a:custGeom>
              <a:avLst/>
              <a:gdLst>
                <a:gd name="T0" fmla="*/ 23 w 204"/>
                <a:gd name="T1" fmla="*/ 45 h 45"/>
                <a:gd name="T2" fmla="*/ 182 w 204"/>
                <a:gd name="T3" fmla="*/ 45 h 45"/>
                <a:gd name="T4" fmla="*/ 204 w 204"/>
                <a:gd name="T5" fmla="*/ 22 h 45"/>
                <a:gd name="T6" fmla="*/ 182 w 204"/>
                <a:gd name="T7" fmla="*/ 0 h 45"/>
                <a:gd name="T8" fmla="*/ 23 w 204"/>
                <a:gd name="T9" fmla="*/ 0 h 45"/>
                <a:gd name="T10" fmla="*/ 0 w 204"/>
                <a:gd name="T11" fmla="*/ 22 h 45"/>
                <a:gd name="T12" fmla="*/ 23 w 20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204" h="45">
                  <a:moveTo>
                    <a:pt x="23" y="45"/>
                  </a:moveTo>
                  <a:cubicBezTo>
                    <a:pt x="182" y="45"/>
                    <a:pt x="182" y="45"/>
                    <a:pt x="182" y="45"/>
                  </a:cubicBezTo>
                  <a:cubicBezTo>
                    <a:pt x="194" y="45"/>
                    <a:pt x="204" y="35"/>
                    <a:pt x="204" y="22"/>
                  </a:cubicBezTo>
                  <a:cubicBezTo>
                    <a:pt x="204" y="10"/>
                    <a:pt x="194" y="0"/>
                    <a:pt x="182" y="0"/>
                  </a:cubicBezTo>
                  <a:cubicBezTo>
                    <a:pt x="23" y="0"/>
                    <a:pt x="23" y="0"/>
                    <a:pt x="23" y="0"/>
                  </a:cubicBezTo>
                  <a:cubicBezTo>
                    <a:pt x="10" y="0"/>
                    <a:pt x="0" y="10"/>
                    <a:pt x="0" y="22"/>
                  </a:cubicBezTo>
                  <a:cubicBezTo>
                    <a:pt x="0" y="35"/>
                    <a:pt x="10" y="45"/>
                    <a:pt x="23"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33">
              <a:extLst>
                <a:ext uri="{FF2B5EF4-FFF2-40B4-BE49-F238E27FC236}">
                  <a16:creationId xmlns:a16="http://schemas.microsoft.com/office/drawing/2014/main" id="{AA42C170-980F-4157-BEA4-E5D95E1E24BB}"/>
                </a:ext>
              </a:extLst>
            </p:cNvPr>
            <p:cNvSpPr>
              <a:spLocks/>
            </p:cNvSpPr>
            <p:nvPr/>
          </p:nvSpPr>
          <p:spPr bwMode="auto">
            <a:xfrm>
              <a:off x="8416036" y="3657229"/>
              <a:ext cx="235512" cy="66137"/>
            </a:xfrm>
            <a:custGeom>
              <a:avLst/>
              <a:gdLst>
                <a:gd name="T0" fmla="*/ 163 w 190"/>
                <a:gd name="T1" fmla="*/ 0 h 53"/>
                <a:gd name="T2" fmla="*/ 27 w 190"/>
                <a:gd name="T3" fmla="*/ 0 h 53"/>
                <a:gd name="T4" fmla="*/ 0 w 190"/>
                <a:gd name="T5" fmla="*/ 26 h 53"/>
                <a:gd name="T6" fmla="*/ 27 w 190"/>
                <a:gd name="T7" fmla="*/ 53 h 53"/>
                <a:gd name="T8" fmla="*/ 163 w 190"/>
                <a:gd name="T9" fmla="*/ 53 h 53"/>
                <a:gd name="T10" fmla="*/ 190 w 190"/>
                <a:gd name="T11" fmla="*/ 26 h 53"/>
                <a:gd name="T12" fmla="*/ 163 w 190"/>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90" h="53">
                  <a:moveTo>
                    <a:pt x="163" y="0"/>
                  </a:moveTo>
                  <a:cubicBezTo>
                    <a:pt x="27" y="0"/>
                    <a:pt x="27" y="0"/>
                    <a:pt x="27" y="0"/>
                  </a:cubicBezTo>
                  <a:cubicBezTo>
                    <a:pt x="12" y="0"/>
                    <a:pt x="0" y="11"/>
                    <a:pt x="0" y="26"/>
                  </a:cubicBezTo>
                  <a:cubicBezTo>
                    <a:pt x="0" y="41"/>
                    <a:pt x="12" y="53"/>
                    <a:pt x="27" y="53"/>
                  </a:cubicBezTo>
                  <a:cubicBezTo>
                    <a:pt x="163" y="53"/>
                    <a:pt x="163" y="53"/>
                    <a:pt x="163" y="53"/>
                  </a:cubicBezTo>
                  <a:cubicBezTo>
                    <a:pt x="178" y="53"/>
                    <a:pt x="190" y="41"/>
                    <a:pt x="190" y="26"/>
                  </a:cubicBezTo>
                  <a:cubicBezTo>
                    <a:pt x="190" y="11"/>
                    <a:pt x="178" y="0"/>
                    <a:pt x="16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34">
              <a:extLst>
                <a:ext uri="{FF2B5EF4-FFF2-40B4-BE49-F238E27FC236}">
                  <a16:creationId xmlns:a16="http://schemas.microsoft.com/office/drawing/2014/main" id="{5012CDCC-A96A-4AC4-9ED6-A4044F32361E}"/>
                </a:ext>
              </a:extLst>
            </p:cNvPr>
            <p:cNvSpPr>
              <a:spLocks/>
            </p:cNvSpPr>
            <p:nvPr/>
          </p:nvSpPr>
          <p:spPr bwMode="auto">
            <a:xfrm>
              <a:off x="8473301" y="3107970"/>
              <a:ext cx="121789" cy="50813"/>
            </a:xfrm>
            <a:custGeom>
              <a:avLst/>
              <a:gdLst>
                <a:gd name="T0" fmla="*/ 21 w 98"/>
                <a:gd name="T1" fmla="*/ 41 h 41"/>
                <a:gd name="T2" fmla="*/ 77 w 98"/>
                <a:gd name="T3" fmla="*/ 41 h 41"/>
                <a:gd name="T4" fmla="*/ 98 w 98"/>
                <a:gd name="T5" fmla="*/ 21 h 41"/>
                <a:gd name="T6" fmla="*/ 77 w 98"/>
                <a:gd name="T7" fmla="*/ 0 h 41"/>
                <a:gd name="T8" fmla="*/ 21 w 98"/>
                <a:gd name="T9" fmla="*/ 0 h 41"/>
                <a:gd name="T10" fmla="*/ 0 w 98"/>
                <a:gd name="T11" fmla="*/ 21 h 41"/>
                <a:gd name="T12" fmla="*/ 21 w 9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98" h="41">
                  <a:moveTo>
                    <a:pt x="21" y="41"/>
                  </a:moveTo>
                  <a:cubicBezTo>
                    <a:pt x="77" y="41"/>
                    <a:pt x="77" y="41"/>
                    <a:pt x="77" y="41"/>
                  </a:cubicBezTo>
                  <a:cubicBezTo>
                    <a:pt x="89" y="41"/>
                    <a:pt x="98" y="32"/>
                    <a:pt x="98" y="21"/>
                  </a:cubicBezTo>
                  <a:cubicBezTo>
                    <a:pt x="98" y="9"/>
                    <a:pt x="89" y="0"/>
                    <a:pt x="77" y="0"/>
                  </a:cubicBezTo>
                  <a:cubicBezTo>
                    <a:pt x="21" y="0"/>
                    <a:pt x="21" y="0"/>
                    <a:pt x="21" y="0"/>
                  </a:cubicBezTo>
                  <a:cubicBezTo>
                    <a:pt x="9" y="0"/>
                    <a:pt x="0" y="9"/>
                    <a:pt x="0" y="21"/>
                  </a:cubicBezTo>
                  <a:cubicBezTo>
                    <a:pt x="0" y="32"/>
                    <a:pt x="9"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35">
              <a:extLst>
                <a:ext uri="{FF2B5EF4-FFF2-40B4-BE49-F238E27FC236}">
                  <a16:creationId xmlns:a16="http://schemas.microsoft.com/office/drawing/2014/main" id="{D1E5F1E0-DD69-4050-A2E3-19AF18C13C31}"/>
                </a:ext>
              </a:extLst>
            </p:cNvPr>
            <p:cNvSpPr>
              <a:spLocks/>
            </p:cNvSpPr>
            <p:nvPr/>
          </p:nvSpPr>
          <p:spPr bwMode="auto">
            <a:xfrm>
              <a:off x="8482173" y="3731432"/>
              <a:ext cx="112917" cy="52426"/>
            </a:xfrm>
            <a:custGeom>
              <a:avLst/>
              <a:gdLst>
                <a:gd name="T0" fmla="*/ 70 w 91"/>
                <a:gd name="T1" fmla="*/ 0 h 42"/>
                <a:gd name="T2" fmla="*/ 21 w 91"/>
                <a:gd name="T3" fmla="*/ 0 h 42"/>
                <a:gd name="T4" fmla="*/ 0 w 91"/>
                <a:gd name="T5" fmla="*/ 21 h 42"/>
                <a:gd name="T6" fmla="*/ 21 w 91"/>
                <a:gd name="T7" fmla="*/ 42 h 42"/>
                <a:gd name="T8" fmla="*/ 70 w 91"/>
                <a:gd name="T9" fmla="*/ 42 h 42"/>
                <a:gd name="T10" fmla="*/ 91 w 91"/>
                <a:gd name="T11" fmla="*/ 21 h 42"/>
                <a:gd name="T12" fmla="*/ 70 w 91"/>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91" h="42">
                  <a:moveTo>
                    <a:pt x="70" y="0"/>
                  </a:moveTo>
                  <a:cubicBezTo>
                    <a:pt x="21" y="0"/>
                    <a:pt x="21" y="0"/>
                    <a:pt x="21" y="0"/>
                  </a:cubicBezTo>
                  <a:cubicBezTo>
                    <a:pt x="10" y="0"/>
                    <a:pt x="0" y="9"/>
                    <a:pt x="0" y="21"/>
                  </a:cubicBezTo>
                  <a:cubicBezTo>
                    <a:pt x="0" y="32"/>
                    <a:pt x="10" y="42"/>
                    <a:pt x="21" y="42"/>
                  </a:cubicBezTo>
                  <a:cubicBezTo>
                    <a:pt x="70" y="42"/>
                    <a:pt x="70" y="42"/>
                    <a:pt x="70" y="42"/>
                  </a:cubicBezTo>
                  <a:cubicBezTo>
                    <a:pt x="82" y="42"/>
                    <a:pt x="91" y="32"/>
                    <a:pt x="91" y="21"/>
                  </a:cubicBezTo>
                  <a:cubicBezTo>
                    <a:pt x="91" y="9"/>
                    <a:pt x="82" y="0"/>
                    <a:pt x="7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44" name="Grupo 43">
            <a:extLst>
              <a:ext uri="{FF2B5EF4-FFF2-40B4-BE49-F238E27FC236}">
                <a16:creationId xmlns:a16="http://schemas.microsoft.com/office/drawing/2014/main" id="{01F76572-462A-43CF-AFA0-357B760F9C14}"/>
              </a:ext>
            </a:extLst>
          </p:cNvPr>
          <p:cNvGrpSpPr/>
          <p:nvPr/>
        </p:nvGrpSpPr>
        <p:grpSpPr>
          <a:xfrm>
            <a:off x="5625524" y="1325218"/>
            <a:ext cx="829132" cy="934806"/>
            <a:chOff x="6096000" y="2991458"/>
            <a:chExt cx="829132" cy="934806"/>
          </a:xfrm>
        </p:grpSpPr>
        <p:sp>
          <p:nvSpPr>
            <p:cNvPr id="8" name="Hexágono 8">
              <a:extLst>
                <a:ext uri="{FF2B5EF4-FFF2-40B4-BE49-F238E27FC236}">
                  <a16:creationId xmlns:a16="http://schemas.microsoft.com/office/drawing/2014/main" id="{1A6849B9-B0E7-42E6-A6D8-CAB275314F14}"/>
                </a:ext>
              </a:extLst>
            </p:cNvPr>
            <p:cNvSpPr/>
            <p:nvPr/>
          </p:nvSpPr>
          <p:spPr>
            <a:xfrm rot="5400000">
              <a:off x="6043163" y="3044295"/>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grpSp>
          <p:nvGrpSpPr>
            <p:cNvPr id="24" name="Grupo 23">
              <a:extLst>
                <a:ext uri="{FF2B5EF4-FFF2-40B4-BE49-F238E27FC236}">
                  <a16:creationId xmlns:a16="http://schemas.microsoft.com/office/drawing/2014/main" id="{1E54545A-4DA3-406C-87C9-A6E74D51DFC1}"/>
                </a:ext>
              </a:extLst>
            </p:cNvPr>
            <p:cNvGrpSpPr/>
            <p:nvPr/>
          </p:nvGrpSpPr>
          <p:grpSpPr>
            <a:xfrm>
              <a:off x="6128730" y="3212132"/>
              <a:ext cx="737086" cy="527187"/>
              <a:chOff x="9580563" y="3981450"/>
              <a:chExt cx="1198563" cy="857250"/>
            </a:xfrm>
            <a:solidFill>
              <a:schemeClr val="bg1"/>
            </a:solidFill>
          </p:grpSpPr>
          <p:sp>
            <p:nvSpPr>
              <p:cNvPr id="25" name="Freeform 103">
                <a:extLst>
                  <a:ext uri="{FF2B5EF4-FFF2-40B4-BE49-F238E27FC236}">
                    <a16:creationId xmlns:a16="http://schemas.microsoft.com/office/drawing/2014/main" id="{9D502B27-AC83-497C-BA5D-DB19C28DD591}"/>
                  </a:ext>
                </a:extLst>
              </p:cNvPr>
              <p:cNvSpPr>
                <a:spLocks/>
              </p:cNvSpPr>
              <p:nvPr/>
            </p:nvSpPr>
            <p:spPr bwMode="auto">
              <a:xfrm>
                <a:off x="9580563" y="4187825"/>
                <a:ext cx="146050" cy="239713"/>
              </a:xfrm>
              <a:custGeom>
                <a:avLst/>
                <a:gdLst>
                  <a:gd name="T0" fmla="*/ 59 w 60"/>
                  <a:gd name="T1" fmla="*/ 1 h 98"/>
                  <a:gd name="T2" fmla="*/ 34 w 60"/>
                  <a:gd name="T3" fmla="*/ 7 h 98"/>
                  <a:gd name="T4" fmla="*/ 2 w 60"/>
                  <a:gd name="T5" fmla="*/ 88 h 98"/>
                  <a:gd name="T6" fmla="*/ 22 w 60"/>
                  <a:gd name="T7" fmla="*/ 93 h 98"/>
                  <a:gd name="T8" fmla="*/ 40 w 60"/>
                  <a:gd name="T9" fmla="*/ 21 h 98"/>
                  <a:gd name="T10" fmla="*/ 60 w 60"/>
                  <a:gd name="T11" fmla="*/ 15 h 98"/>
                  <a:gd name="T12" fmla="*/ 59 w 60"/>
                  <a:gd name="T13" fmla="*/ 1 h 98"/>
                </a:gdLst>
                <a:ahLst/>
                <a:cxnLst>
                  <a:cxn ang="0">
                    <a:pos x="T0" y="T1"/>
                  </a:cxn>
                  <a:cxn ang="0">
                    <a:pos x="T2" y="T3"/>
                  </a:cxn>
                  <a:cxn ang="0">
                    <a:pos x="T4" y="T5"/>
                  </a:cxn>
                  <a:cxn ang="0">
                    <a:pos x="T6" y="T7"/>
                  </a:cxn>
                  <a:cxn ang="0">
                    <a:pos x="T8" y="T9"/>
                  </a:cxn>
                  <a:cxn ang="0">
                    <a:pos x="T10" y="T11"/>
                  </a:cxn>
                  <a:cxn ang="0">
                    <a:pos x="T12" y="T13"/>
                  </a:cxn>
                </a:cxnLst>
                <a:rect l="0" t="0" r="r" b="b"/>
                <a:pathLst>
                  <a:path w="60" h="98">
                    <a:moveTo>
                      <a:pt x="59" y="1"/>
                    </a:moveTo>
                    <a:cubicBezTo>
                      <a:pt x="59" y="1"/>
                      <a:pt x="45" y="0"/>
                      <a:pt x="34" y="7"/>
                    </a:cubicBezTo>
                    <a:cubicBezTo>
                      <a:pt x="24" y="14"/>
                      <a:pt x="0" y="79"/>
                      <a:pt x="2" y="88"/>
                    </a:cubicBezTo>
                    <a:cubicBezTo>
                      <a:pt x="4" y="97"/>
                      <a:pt x="16" y="98"/>
                      <a:pt x="22" y="93"/>
                    </a:cubicBezTo>
                    <a:cubicBezTo>
                      <a:pt x="28" y="87"/>
                      <a:pt x="36" y="25"/>
                      <a:pt x="40" y="21"/>
                    </a:cubicBezTo>
                    <a:cubicBezTo>
                      <a:pt x="45" y="16"/>
                      <a:pt x="60" y="15"/>
                      <a:pt x="60" y="15"/>
                    </a:cubicBezTo>
                    <a:lnTo>
                      <a:pt x="5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26" name="Grupo 25">
                <a:extLst>
                  <a:ext uri="{FF2B5EF4-FFF2-40B4-BE49-F238E27FC236}">
                    <a16:creationId xmlns:a16="http://schemas.microsoft.com/office/drawing/2014/main" id="{16779760-0108-4796-9FA7-EE8111B86DA7}"/>
                  </a:ext>
                </a:extLst>
              </p:cNvPr>
              <p:cNvGrpSpPr/>
              <p:nvPr/>
            </p:nvGrpSpPr>
            <p:grpSpPr>
              <a:xfrm>
                <a:off x="9723438" y="3981450"/>
                <a:ext cx="1055688" cy="857250"/>
                <a:chOff x="9723438" y="3981450"/>
                <a:chExt cx="1055688" cy="857250"/>
              </a:xfrm>
              <a:grpFill/>
            </p:grpSpPr>
            <p:sp>
              <p:nvSpPr>
                <p:cNvPr id="27" name="Freeform 100">
                  <a:extLst>
                    <a:ext uri="{FF2B5EF4-FFF2-40B4-BE49-F238E27FC236}">
                      <a16:creationId xmlns:a16="http://schemas.microsoft.com/office/drawing/2014/main" id="{26F9F597-A540-445B-931B-D234A6126EDF}"/>
                    </a:ext>
                  </a:extLst>
                </p:cNvPr>
                <p:cNvSpPr>
                  <a:spLocks/>
                </p:cNvSpPr>
                <p:nvPr/>
              </p:nvSpPr>
              <p:spPr bwMode="auto">
                <a:xfrm>
                  <a:off x="10039351" y="3981450"/>
                  <a:ext cx="739775" cy="317500"/>
                </a:xfrm>
                <a:custGeom>
                  <a:avLst/>
                  <a:gdLst>
                    <a:gd name="T0" fmla="*/ 4 w 303"/>
                    <a:gd name="T1" fmla="*/ 99 h 130"/>
                    <a:gd name="T2" fmla="*/ 255 w 303"/>
                    <a:gd name="T3" fmla="*/ 13 h 130"/>
                    <a:gd name="T4" fmla="*/ 277 w 303"/>
                    <a:gd name="T5" fmla="*/ 106 h 130"/>
                    <a:gd name="T6" fmla="*/ 4 w 303"/>
                    <a:gd name="T7" fmla="*/ 99 h 130"/>
                  </a:gdLst>
                  <a:ahLst/>
                  <a:cxnLst>
                    <a:cxn ang="0">
                      <a:pos x="T0" y="T1"/>
                    </a:cxn>
                    <a:cxn ang="0">
                      <a:pos x="T2" y="T3"/>
                    </a:cxn>
                    <a:cxn ang="0">
                      <a:pos x="T4" y="T5"/>
                    </a:cxn>
                    <a:cxn ang="0">
                      <a:pos x="T6" y="T7"/>
                    </a:cxn>
                  </a:cxnLst>
                  <a:rect l="0" t="0" r="r" b="b"/>
                  <a:pathLst>
                    <a:path w="303" h="130">
                      <a:moveTo>
                        <a:pt x="4" y="99"/>
                      </a:moveTo>
                      <a:cubicBezTo>
                        <a:pt x="0" y="87"/>
                        <a:pt x="211" y="0"/>
                        <a:pt x="255" y="13"/>
                      </a:cubicBezTo>
                      <a:cubicBezTo>
                        <a:pt x="299" y="25"/>
                        <a:pt x="303" y="85"/>
                        <a:pt x="277" y="106"/>
                      </a:cubicBezTo>
                      <a:cubicBezTo>
                        <a:pt x="252" y="126"/>
                        <a:pt x="16" y="130"/>
                        <a:pt x="4" y="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101">
                  <a:extLst>
                    <a:ext uri="{FF2B5EF4-FFF2-40B4-BE49-F238E27FC236}">
                      <a16:creationId xmlns:a16="http://schemas.microsoft.com/office/drawing/2014/main" id="{36233D89-D686-4999-B4DC-24C5A4497B27}"/>
                    </a:ext>
                  </a:extLst>
                </p:cNvPr>
                <p:cNvSpPr>
                  <a:spLocks/>
                </p:cNvSpPr>
                <p:nvPr/>
              </p:nvSpPr>
              <p:spPr bwMode="auto">
                <a:xfrm>
                  <a:off x="9955213" y="4173538"/>
                  <a:ext cx="307975" cy="338138"/>
                </a:xfrm>
                <a:custGeom>
                  <a:avLst/>
                  <a:gdLst>
                    <a:gd name="T0" fmla="*/ 43 w 126"/>
                    <a:gd name="T1" fmla="*/ 0 h 138"/>
                    <a:gd name="T2" fmla="*/ 27 w 126"/>
                    <a:gd name="T3" fmla="*/ 32 h 138"/>
                    <a:gd name="T4" fmla="*/ 115 w 126"/>
                    <a:gd name="T5" fmla="*/ 52 h 138"/>
                    <a:gd name="T6" fmla="*/ 76 w 126"/>
                    <a:gd name="T7" fmla="*/ 117 h 138"/>
                    <a:gd name="T8" fmla="*/ 5 w 126"/>
                    <a:gd name="T9" fmla="*/ 54 h 138"/>
                    <a:gd name="T10" fmla="*/ 43 w 126"/>
                    <a:gd name="T11" fmla="*/ 0 h 138"/>
                  </a:gdLst>
                  <a:ahLst/>
                  <a:cxnLst>
                    <a:cxn ang="0">
                      <a:pos x="T0" y="T1"/>
                    </a:cxn>
                    <a:cxn ang="0">
                      <a:pos x="T2" y="T3"/>
                    </a:cxn>
                    <a:cxn ang="0">
                      <a:pos x="T4" y="T5"/>
                    </a:cxn>
                    <a:cxn ang="0">
                      <a:pos x="T6" y="T7"/>
                    </a:cxn>
                    <a:cxn ang="0">
                      <a:pos x="T8" y="T9"/>
                    </a:cxn>
                    <a:cxn ang="0">
                      <a:pos x="T10" y="T11"/>
                    </a:cxn>
                  </a:cxnLst>
                  <a:rect l="0" t="0" r="r" b="b"/>
                  <a:pathLst>
                    <a:path w="126" h="138">
                      <a:moveTo>
                        <a:pt x="43" y="0"/>
                      </a:moveTo>
                      <a:cubicBezTo>
                        <a:pt x="43" y="0"/>
                        <a:pt x="13" y="11"/>
                        <a:pt x="27" y="32"/>
                      </a:cubicBezTo>
                      <a:cubicBezTo>
                        <a:pt x="41" y="53"/>
                        <a:pt x="110" y="53"/>
                        <a:pt x="115" y="52"/>
                      </a:cubicBezTo>
                      <a:cubicBezTo>
                        <a:pt x="115" y="52"/>
                        <a:pt x="126" y="96"/>
                        <a:pt x="76" y="117"/>
                      </a:cubicBezTo>
                      <a:cubicBezTo>
                        <a:pt x="26" y="138"/>
                        <a:pt x="9" y="83"/>
                        <a:pt x="5" y="54"/>
                      </a:cubicBezTo>
                      <a:cubicBezTo>
                        <a:pt x="0" y="25"/>
                        <a:pt x="14"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 name="Freeform 102">
                  <a:extLst>
                    <a:ext uri="{FF2B5EF4-FFF2-40B4-BE49-F238E27FC236}">
                      <a16:creationId xmlns:a16="http://schemas.microsoft.com/office/drawing/2014/main" id="{12E812EA-7CF3-4DB4-8942-8385341098AF}"/>
                    </a:ext>
                  </a:extLst>
                </p:cNvPr>
                <p:cNvSpPr>
                  <a:spLocks/>
                </p:cNvSpPr>
                <p:nvPr/>
              </p:nvSpPr>
              <p:spPr bwMode="auto">
                <a:xfrm>
                  <a:off x="9723438" y="4124325"/>
                  <a:ext cx="285750" cy="312738"/>
                </a:xfrm>
                <a:custGeom>
                  <a:avLst/>
                  <a:gdLst>
                    <a:gd name="T0" fmla="*/ 71 w 117"/>
                    <a:gd name="T1" fmla="*/ 2 h 128"/>
                    <a:gd name="T2" fmla="*/ 13 w 117"/>
                    <a:gd name="T3" fmla="*/ 73 h 128"/>
                    <a:gd name="T4" fmla="*/ 57 w 117"/>
                    <a:gd name="T5" fmla="*/ 122 h 128"/>
                    <a:gd name="T6" fmla="*/ 71 w 117"/>
                    <a:gd name="T7" fmla="*/ 2 h 128"/>
                  </a:gdLst>
                  <a:ahLst/>
                  <a:cxnLst>
                    <a:cxn ang="0">
                      <a:pos x="T0" y="T1"/>
                    </a:cxn>
                    <a:cxn ang="0">
                      <a:pos x="T2" y="T3"/>
                    </a:cxn>
                    <a:cxn ang="0">
                      <a:pos x="T4" y="T5"/>
                    </a:cxn>
                    <a:cxn ang="0">
                      <a:pos x="T6" y="T7"/>
                    </a:cxn>
                  </a:cxnLst>
                  <a:rect l="0" t="0" r="r" b="b"/>
                  <a:pathLst>
                    <a:path w="117" h="128">
                      <a:moveTo>
                        <a:pt x="71" y="2"/>
                      </a:moveTo>
                      <a:cubicBezTo>
                        <a:pt x="29" y="0"/>
                        <a:pt x="0" y="27"/>
                        <a:pt x="13" y="73"/>
                      </a:cubicBezTo>
                      <a:cubicBezTo>
                        <a:pt x="25" y="120"/>
                        <a:pt x="37" y="128"/>
                        <a:pt x="57" y="122"/>
                      </a:cubicBezTo>
                      <a:cubicBezTo>
                        <a:pt x="77" y="116"/>
                        <a:pt x="117" y="5"/>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 name="Freeform 104">
                  <a:extLst>
                    <a:ext uri="{FF2B5EF4-FFF2-40B4-BE49-F238E27FC236}">
                      <a16:creationId xmlns:a16="http://schemas.microsoft.com/office/drawing/2014/main" id="{A8F9F07A-7159-4438-AFDB-7E8D349D01AE}"/>
                    </a:ext>
                  </a:extLst>
                </p:cNvPr>
                <p:cNvSpPr>
                  <a:spLocks/>
                </p:cNvSpPr>
                <p:nvPr/>
              </p:nvSpPr>
              <p:spPr bwMode="auto">
                <a:xfrm>
                  <a:off x="10193338" y="4283075"/>
                  <a:ext cx="511175" cy="479425"/>
                </a:xfrm>
                <a:custGeom>
                  <a:avLst/>
                  <a:gdLst>
                    <a:gd name="T0" fmla="*/ 31 w 210"/>
                    <a:gd name="T1" fmla="*/ 20 h 196"/>
                    <a:gd name="T2" fmla="*/ 11 w 210"/>
                    <a:gd name="T3" fmla="*/ 70 h 196"/>
                    <a:gd name="T4" fmla="*/ 63 w 210"/>
                    <a:gd name="T5" fmla="*/ 146 h 196"/>
                    <a:gd name="T6" fmla="*/ 196 w 210"/>
                    <a:gd name="T7" fmla="*/ 180 h 196"/>
                    <a:gd name="T8" fmla="*/ 31 w 210"/>
                    <a:gd name="T9" fmla="*/ 20 h 196"/>
                  </a:gdLst>
                  <a:ahLst/>
                  <a:cxnLst>
                    <a:cxn ang="0">
                      <a:pos x="T0" y="T1"/>
                    </a:cxn>
                    <a:cxn ang="0">
                      <a:pos x="T2" y="T3"/>
                    </a:cxn>
                    <a:cxn ang="0">
                      <a:pos x="T4" y="T5"/>
                    </a:cxn>
                    <a:cxn ang="0">
                      <a:pos x="T6" y="T7"/>
                    </a:cxn>
                    <a:cxn ang="0">
                      <a:pos x="T8" y="T9"/>
                    </a:cxn>
                  </a:cxnLst>
                  <a:rect l="0" t="0" r="r" b="b"/>
                  <a:pathLst>
                    <a:path w="210" h="196">
                      <a:moveTo>
                        <a:pt x="31" y="20"/>
                      </a:moveTo>
                      <a:cubicBezTo>
                        <a:pt x="31" y="20"/>
                        <a:pt x="32" y="48"/>
                        <a:pt x="11" y="70"/>
                      </a:cubicBezTo>
                      <a:cubicBezTo>
                        <a:pt x="11" y="70"/>
                        <a:pt x="0" y="114"/>
                        <a:pt x="63" y="146"/>
                      </a:cubicBezTo>
                      <a:cubicBezTo>
                        <a:pt x="127" y="179"/>
                        <a:pt x="182" y="196"/>
                        <a:pt x="196" y="180"/>
                      </a:cubicBezTo>
                      <a:cubicBezTo>
                        <a:pt x="210" y="164"/>
                        <a:pt x="157" y="0"/>
                        <a:pt x="3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 name="Freeform 105">
                  <a:extLst>
                    <a:ext uri="{FF2B5EF4-FFF2-40B4-BE49-F238E27FC236}">
                      <a16:creationId xmlns:a16="http://schemas.microsoft.com/office/drawing/2014/main" id="{6345390C-2043-4F62-9B7E-E8C02506300B}"/>
                    </a:ext>
                  </a:extLst>
                </p:cNvPr>
                <p:cNvSpPr>
                  <a:spLocks/>
                </p:cNvSpPr>
                <p:nvPr/>
              </p:nvSpPr>
              <p:spPr bwMode="auto">
                <a:xfrm>
                  <a:off x="9799638" y="4408488"/>
                  <a:ext cx="176213" cy="280988"/>
                </a:xfrm>
                <a:custGeom>
                  <a:avLst/>
                  <a:gdLst>
                    <a:gd name="T0" fmla="*/ 62 w 72"/>
                    <a:gd name="T1" fmla="*/ 1 h 115"/>
                    <a:gd name="T2" fmla="*/ 25 w 72"/>
                    <a:gd name="T3" fmla="*/ 39 h 115"/>
                    <a:gd name="T4" fmla="*/ 5 w 72"/>
                    <a:gd name="T5" fmla="*/ 87 h 115"/>
                    <a:gd name="T6" fmla="*/ 32 w 72"/>
                    <a:gd name="T7" fmla="*/ 109 h 115"/>
                    <a:gd name="T8" fmla="*/ 18 w 72"/>
                    <a:gd name="T9" fmla="*/ 81 h 115"/>
                    <a:gd name="T10" fmla="*/ 70 w 72"/>
                    <a:gd name="T11" fmla="*/ 15 h 115"/>
                    <a:gd name="T12" fmla="*/ 62 w 72"/>
                    <a:gd name="T13" fmla="*/ 1 h 115"/>
                  </a:gdLst>
                  <a:ahLst/>
                  <a:cxnLst>
                    <a:cxn ang="0">
                      <a:pos x="T0" y="T1"/>
                    </a:cxn>
                    <a:cxn ang="0">
                      <a:pos x="T2" y="T3"/>
                    </a:cxn>
                    <a:cxn ang="0">
                      <a:pos x="T4" y="T5"/>
                    </a:cxn>
                    <a:cxn ang="0">
                      <a:pos x="T6" y="T7"/>
                    </a:cxn>
                    <a:cxn ang="0">
                      <a:pos x="T8" y="T9"/>
                    </a:cxn>
                    <a:cxn ang="0">
                      <a:pos x="T10" y="T11"/>
                    </a:cxn>
                    <a:cxn ang="0">
                      <a:pos x="T12" y="T13"/>
                    </a:cxn>
                  </a:cxnLst>
                  <a:rect l="0" t="0" r="r" b="b"/>
                  <a:pathLst>
                    <a:path w="72" h="115">
                      <a:moveTo>
                        <a:pt x="62" y="1"/>
                      </a:moveTo>
                      <a:cubicBezTo>
                        <a:pt x="62" y="1"/>
                        <a:pt x="46" y="17"/>
                        <a:pt x="25" y="39"/>
                      </a:cubicBezTo>
                      <a:cubicBezTo>
                        <a:pt x="4" y="62"/>
                        <a:pt x="0" y="77"/>
                        <a:pt x="5" y="87"/>
                      </a:cubicBezTo>
                      <a:cubicBezTo>
                        <a:pt x="11" y="96"/>
                        <a:pt x="27" y="115"/>
                        <a:pt x="32" y="109"/>
                      </a:cubicBezTo>
                      <a:cubicBezTo>
                        <a:pt x="36" y="104"/>
                        <a:pt x="17" y="92"/>
                        <a:pt x="18" y="81"/>
                      </a:cubicBezTo>
                      <a:cubicBezTo>
                        <a:pt x="20" y="71"/>
                        <a:pt x="67" y="18"/>
                        <a:pt x="70" y="15"/>
                      </a:cubicBezTo>
                      <a:cubicBezTo>
                        <a:pt x="72" y="11"/>
                        <a:pt x="69" y="0"/>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106">
                  <a:extLst>
                    <a:ext uri="{FF2B5EF4-FFF2-40B4-BE49-F238E27FC236}">
                      <a16:creationId xmlns:a16="http://schemas.microsoft.com/office/drawing/2014/main" id="{295F8132-015B-4A12-B3C0-95E5682D2D18}"/>
                    </a:ext>
                  </a:extLst>
                </p:cNvPr>
                <p:cNvSpPr>
                  <a:spLocks/>
                </p:cNvSpPr>
                <p:nvPr/>
              </p:nvSpPr>
              <p:spPr bwMode="auto">
                <a:xfrm>
                  <a:off x="9931401" y="4459288"/>
                  <a:ext cx="95250" cy="307975"/>
                </a:xfrm>
                <a:custGeom>
                  <a:avLst/>
                  <a:gdLst>
                    <a:gd name="T0" fmla="*/ 29 w 39"/>
                    <a:gd name="T1" fmla="*/ 6 h 126"/>
                    <a:gd name="T2" fmla="*/ 0 w 39"/>
                    <a:gd name="T3" fmla="*/ 97 h 126"/>
                    <a:gd name="T4" fmla="*/ 37 w 39"/>
                    <a:gd name="T5" fmla="*/ 121 h 126"/>
                    <a:gd name="T6" fmla="*/ 15 w 39"/>
                    <a:gd name="T7" fmla="*/ 102 h 126"/>
                    <a:gd name="T8" fmla="*/ 38 w 39"/>
                    <a:gd name="T9" fmla="*/ 14 h 126"/>
                    <a:gd name="T10" fmla="*/ 29 w 39"/>
                    <a:gd name="T11" fmla="*/ 6 h 126"/>
                  </a:gdLst>
                  <a:ahLst/>
                  <a:cxnLst>
                    <a:cxn ang="0">
                      <a:pos x="T0" y="T1"/>
                    </a:cxn>
                    <a:cxn ang="0">
                      <a:pos x="T2" y="T3"/>
                    </a:cxn>
                    <a:cxn ang="0">
                      <a:pos x="T4" y="T5"/>
                    </a:cxn>
                    <a:cxn ang="0">
                      <a:pos x="T6" y="T7"/>
                    </a:cxn>
                    <a:cxn ang="0">
                      <a:pos x="T8" y="T9"/>
                    </a:cxn>
                    <a:cxn ang="0">
                      <a:pos x="T10" y="T11"/>
                    </a:cxn>
                  </a:cxnLst>
                  <a:rect l="0" t="0" r="r" b="b"/>
                  <a:pathLst>
                    <a:path w="39" h="126">
                      <a:moveTo>
                        <a:pt x="29" y="6"/>
                      </a:moveTo>
                      <a:cubicBezTo>
                        <a:pt x="26" y="8"/>
                        <a:pt x="0" y="80"/>
                        <a:pt x="0" y="97"/>
                      </a:cubicBezTo>
                      <a:cubicBezTo>
                        <a:pt x="0" y="113"/>
                        <a:pt x="35" y="126"/>
                        <a:pt x="37" y="121"/>
                      </a:cubicBezTo>
                      <a:cubicBezTo>
                        <a:pt x="39" y="116"/>
                        <a:pt x="18" y="110"/>
                        <a:pt x="15" y="102"/>
                      </a:cubicBezTo>
                      <a:cubicBezTo>
                        <a:pt x="11" y="94"/>
                        <a:pt x="37" y="19"/>
                        <a:pt x="38" y="14"/>
                      </a:cubicBezTo>
                      <a:cubicBezTo>
                        <a:pt x="39" y="9"/>
                        <a:pt x="38" y="0"/>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107">
                  <a:extLst>
                    <a:ext uri="{FF2B5EF4-FFF2-40B4-BE49-F238E27FC236}">
                      <a16:creationId xmlns:a16="http://schemas.microsoft.com/office/drawing/2014/main" id="{8590E374-81EB-466D-B586-4876288D5208}"/>
                    </a:ext>
                  </a:extLst>
                </p:cNvPr>
                <p:cNvSpPr>
                  <a:spLocks/>
                </p:cNvSpPr>
                <p:nvPr/>
              </p:nvSpPr>
              <p:spPr bwMode="auto">
                <a:xfrm>
                  <a:off x="10129838" y="4476750"/>
                  <a:ext cx="204788" cy="361950"/>
                </a:xfrm>
                <a:custGeom>
                  <a:avLst/>
                  <a:gdLst>
                    <a:gd name="T0" fmla="*/ 0 w 84"/>
                    <a:gd name="T1" fmla="*/ 9 h 148"/>
                    <a:gd name="T2" fmla="*/ 36 w 84"/>
                    <a:gd name="T3" fmla="*/ 136 h 148"/>
                    <a:gd name="T4" fmla="*/ 82 w 84"/>
                    <a:gd name="T5" fmla="*/ 142 h 148"/>
                    <a:gd name="T6" fmla="*/ 73 w 84"/>
                    <a:gd name="T7" fmla="*/ 140 h 148"/>
                    <a:gd name="T8" fmla="*/ 49 w 84"/>
                    <a:gd name="T9" fmla="*/ 134 h 148"/>
                    <a:gd name="T10" fmla="*/ 16 w 84"/>
                    <a:gd name="T11" fmla="*/ 7 h 148"/>
                    <a:gd name="T12" fmla="*/ 0 w 84"/>
                    <a:gd name="T13" fmla="*/ 9 h 148"/>
                  </a:gdLst>
                  <a:ahLst/>
                  <a:cxnLst>
                    <a:cxn ang="0">
                      <a:pos x="T0" y="T1"/>
                    </a:cxn>
                    <a:cxn ang="0">
                      <a:pos x="T2" y="T3"/>
                    </a:cxn>
                    <a:cxn ang="0">
                      <a:pos x="T4" y="T5"/>
                    </a:cxn>
                    <a:cxn ang="0">
                      <a:pos x="T6" y="T7"/>
                    </a:cxn>
                    <a:cxn ang="0">
                      <a:pos x="T8" y="T9"/>
                    </a:cxn>
                    <a:cxn ang="0">
                      <a:pos x="T10" y="T11"/>
                    </a:cxn>
                    <a:cxn ang="0">
                      <a:pos x="T12" y="T13"/>
                    </a:cxn>
                  </a:cxnLst>
                  <a:rect l="0" t="0" r="r" b="b"/>
                  <a:pathLst>
                    <a:path w="84" h="148">
                      <a:moveTo>
                        <a:pt x="0" y="9"/>
                      </a:moveTo>
                      <a:cubicBezTo>
                        <a:pt x="0" y="9"/>
                        <a:pt x="29" y="124"/>
                        <a:pt x="36" y="136"/>
                      </a:cubicBezTo>
                      <a:cubicBezTo>
                        <a:pt x="43" y="148"/>
                        <a:pt x="79" y="146"/>
                        <a:pt x="82" y="142"/>
                      </a:cubicBezTo>
                      <a:cubicBezTo>
                        <a:pt x="84" y="140"/>
                        <a:pt x="79" y="140"/>
                        <a:pt x="73" y="140"/>
                      </a:cubicBezTo>
                      <a:cubicBezTo>
                        <a:pt x="64" y="140"/>
                        <a:pt x="51" y="140"/>
                        <a:pt x="49" y="134"/>
                      </a:cubicBezTo>
                      <a:cubicBezTo>
                        <a:pt x="45" y="123"/>
                        <a:pt x="21" y="11"/>
                        <a:pt x="16" y="7"/>
                      </a:cubicBezTo>
                      <a:cubicBezTo>
                        <a:pt x="12" y="4"/>
                        <a:pt x="0" y="0"/>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136">
                  <a:extLst>
                    <a:ext uri="{FF2B5EF4-FFF2-40B4-BE49-F238E27FC236}">
                      <a16:creationId xmlns:a16="http://schemas.microsoft.com/office/drawing/2014/main" id="{D80028EF-BEEE-4D58-924F-80B9BB9509BB}"/>
                    </a:ext>
                  </a:extLst>
                </p:cNvPr>
                <p:cNvSpPr>
                  <a:spLocks/>
                </p:cNvSpPr>
                <p:nvPr/>
              </p:nvSpPr>
              <p:spPr bwMode="auto">
                <a:xfrm>
                  <a:off x="10199688" y="4008438"/>
                  <a:ext cx="579438" cy="269875"/>
                </a:xfrm>
                <a:custGeom>
                  <a:avLst/>
                  <a:gdLst>
                    <a:gd name="T0" fmla="*/ 178 w 237"/>
                    <a:gd name="T1" fmla="*/ 0 h 111"/>
                    <a:gd name="T2" fmla="*/ 0 w 237"/>
                    <a:gd name="T3" fmla="*/ 53 h 111"/>
                    <a:gd name="T4" fmla="*/ 0 w 237"/>
                    <a:gd name="T5" fmla="*/ 107 h 111"/>
                    <a:gd name="T6" fmla="*/ 76 w 237"/>
                    <a:gd name="T7" fmla="*/ 111 h 111"/>
                    <a:gd name="T8" fmla="*/ 211 w 237"/>
                    <a:gd name="T9" fmla="*/ 95 h 111"/>
                    <a:gd name="T10" fmla="*/ 189 w 237"/>
                    <a:gd name="T11" fmla="*/ 2 h 111"/>
                    <a:gd name="T12" fmla="*/ 178 w 237"/>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37" h="111">
                      <a:moveTo>
                        <a:pt x="178" y="0"/>
                      </a:moveTo>
                      <a:cubicBezTo>
                        <a:pt x="141" y="0"/>
                        <a:pt x="58" y="29"/>
                        <a:pt x="0" y="53"/>
                      </a:cubicBezTo>
                      <a:cubicBezTo>
                        <a:pt x="0" y="107"/>
                        <a:pt x="0" y="107"/>
                        <a:pt x="0" y="107"/>
                      </a:cubicBezTo>
                      <a:cubicBezTo>
                        <a:pt x="23" y="110"/>
                        <a:pt x="50" y="111"/>
                        <a:pt x="76" y="111"/>
                      </a:cubicBezTo>
                      <a:cubicBezTo>
                        <a:pt x="138" y="111"/>
                        <a:pt x="199" y="105"/>
                        <a:pt x="211" y="95"/>
                      </a:cubicBezTo>
                      <a:cubicBezTo>
                        <a:pt x="237" y="74"/>
                        <a:pt x="233" y="14"/>
                        <a:pt x="189" y="2"/>
                      </a:cubicBezTo>
                      <a:cubicBezTo>
                        <a:pt x="186" y="1"/>
                        <a:pt x="183" y="0"/>
                        <a:pt x="1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137">
                  <a:extLst>
                    <a:ext uri="{FF2B5EF4-FFF2-40B4-BE49-F238E27FC236}">
                      <a16:creationId xmlns:a16="http://schemas.microsoft.com/office/drawing/2014/main" id="{E556A1AB-B409-4031-BBA7-F333F714DC62}"/>
                    </a:ext>
                  </a:extLst>
                </p:cNvPr>
                <p:cNvSpPr>
                  <a:spLocks/>
                </p:cNvSpPr>
                <p:nvPr/>
              </p:nvSpPr>
              <p:spPr bwMode="auto">
                <a:xfrm>
                  <a:off x="10199688" y="4300538"/>
                  <a:ext cx="53975" cy="120650"/>
                </a:xfrm>
                <a:custGeom>
                  <a:avLst/>
                  <a:gdLst>
                    <a:gd name="T0" fmla="*/ 15 w 22"/>
                    <a:gd name="T1" fmla="*/ 0 h 49"/>
                    <a:gd name="T2" fmla="*/ 6 w 22"/>
                    <a:gd name="T3" fmla="*/ 0 h 49"/>
                    <a:gd name="T4" fmla="*/ 0 w 22"/>
                    <a:gd name="T5" fmla="*/ 0 h 49"/>
                    <a:gd name="T6" fmla="*/ 0 w 22"/>
                    <a:gd name="T7" fmla="*/ 49 h 49"/>
                    <a:gd name="T8" fmla="*/ 15 w 22"/>
                    <a:gd name="T9" fmla="*/ 0 h 49"/>
                  </a:gdLst>
                  <a:ahLst/>
                  <a:cxnLst>
                    <a:cxn ang="0">
                      <a:pos x="T0" y="T1"/>
                    </a:cxn>
                    <a:cxn ang="0">
                      <a:pos x="T2" y="T3"/>
                    </a:cxn>
                    <a:cxn ang="0">
                      <a:pos x="T4" y="T5"/>
                    </a:cxn>
                    <a:cxn ang="0">
                      <a:pos x="T6" y="T7"/>
                    </a:cxn>
                    <a:cxn ang="0">
                      <a:pos x="T8" y="T9"/>
                    </a:cxn>
                  </a:cxnLst>
                  <a:rect l="0" t="0" r="r" b="b"/>
                  <a:pathLst>
                    <a:path w="22" h="49">
                      <a:moveTo>
                        <a:pt x="15" y="0"/>
                      </a:moveTo>
                      <a:cubicBezTo>
                        <a:pt x="14" y="0"/>
                        <a:pt x="11" y="0"/>
                        <a:pt x="6" y="0"/>
                      </a:cubicBezTo>
                      <a:cubicBezTo>
                        <a:pt x="4" y="0"/>
                        <a:pt x="2" y="0"/>
                        <a:pt x="0" y="0"/>
                      </a:cubicBezTo>
                      <a:cubicBezTo>
                        <a:pt x="0" y="49"/>
                        <a:pt x="0" y="49"/>
                        <a:pt x="0" y="49"/>
                      </a:cubicBezTo>
                      <a:cubicBezTo>
                        <a:pt x="22" y="27"/>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138">
                  <a:extLst>
                    <a:ext uri="{FF2B5EF4-FFF2-40B4-BE49-F238E27FC236}">
                      <a16:creationId xmlns:a16="http://schemas.microsoft.com/office/drawing/2014/main" id="{039A3DFF-6366-46F8-9F3A-9A5FE7533B1B}"/>
                    </a:ext>
                  </a:extLst>
                </p:cNvPr>
                <p:cNvSpPr>
                  <a:spLocks/>
                </p:cNvSpPr>
                <p:nvPr/>
              </p:nvSpPr>
              <p:spPr bwMode="auto">
                <a:xfrm>
                  <a:off x="10193338" y="4327525"/>
                  <a:ext cx="509588" cy="411163"/>
                </a:xfrm>
                <a:custGeom>
                  <a:avLst/>
                  <a:gdLst>
                    <a:gd name="T0" fmla="*/ 52 w 209"/>
                    <a:gd name="T1" fmla="*/ 0 h 168"/>
                    <a:gd name="T2" fmla="*/ 31 w 209"/>
                    <a:gd name="T3" fmla="*/ 2 h 168"/>
                    <a:gd name="T4" fmla="*/ 11 w 209"/>
                    <a:gd name="T5" fmla="*/ 52 h 168"/>
                    <a:gd name="T6" fmla="*/ 63 w 209"/>
                    <a:gd name="T7" fmla="*/ 128 h 168"/>
                    <a:gd name="T8" fmla="*/ 177 w 209"/>
                    <a:gd name="T9" fmla="*/ 168 h 168"/>
                    <a:gd name="T10" fmla="*/ 196 w 209"/>
                    <a:gd name="T11" fmla="*/ 162 h 168"/>
                    <a:gd name="T12" fmla="*/ 52 w 209"/>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209" h="168">
                      <a:moveTo>
                        <a:pt x="52" y="0"/>
                      </a:moveTo>
                      <a:cubicBezTo>
                        <a:pt x="45" y="0"/>
                        <a:pt x="38" y="1"/>
                        <a:pt x="31" y="2"/>
                      </a:cubicBezTo>
                      <a:cubicBezTo>
                        <a:pt x="31" y="2"/>
                        <a:pt x="32" y="30"/>
                        <a:pt x="11" y="52"/>
                      </a:cubicBezTo>
                      <a:cubicBezTo>
                        <a:pt x="11" y="52"/>
                        <a:pt x="0" y="96"/>
                        <a:pt x="63" y="128"/>
                      </a:cubicBezTo>
                      <a:cubicBezTo>
                        <a:pt x="111" y="152"/>
                        <a:pt x="153" y="168"/>
                        <a:pt x="177" y="168"/>
                      </a:cubicBezTo>
                      <a:cubicBezTo>
                        <a:pt x="186" y="168"/>
                        <a:pt x="192" y="166"/>
                        <a:pt x="196" y="162"/>
                      </a:cubicBezTo>
                      <a:cubicBezTo>
                        <a:pt x="209" y="147"/>
                        <a:pt x="163"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139">
                  <a:extLst>
                    <a:ext uri="{FF2B5EF4-FFF2-40B4-BE49-F238E27FC236}">
                      <a16:creationId xmlns:a16="http://schemas.microsoft.com/office/drawing/2014/main" id="{7BA832F8-DE0B-4C43-8A2B-51CA6D2DB09B}"/>
                    </a:ext>
                  </a:extLst>
                </p:cNvPr>
                <p:cNvSpPr>
                  <a:spLocks/>
                </p:cNvSpPr>
                <p:nvPr/>
              </p:nvSpPr>
              <p:spPr bwMode="auto">
                <a:xfrm>
                  <a:off x="10199688" y="4606925"/>
                  <a:ext cx="134938" cy="223838"/>
                </a:xfrm>
                <a:custGeom>
                  <a:avLst/>
                  <a:gdLst>
                    <a:gd name="T0" fmla="*/ 0 w 55"/>
                    <a:gd name="T1" fmla="*/ 0 h 92"/>
                    <a:gd name="T2" fmla="*/ 0 w 55"/>
                    <a:gd name="T3" fmla="*/ 64 h 92"/>
                    <a:gd name="T4" fmla="*/ 7 w 55"/>
                    <a:gd name="T5" fmla="*/ 83 h 92"/>
                    <a:gd name="T6" fmla="*/ 36 w 55"/>
                    <a:gd name="T7" fmla="*/ 92 h 92"/>
                    <a:gd name="T8" fmla="*/ 53 w 55"/>
                    <a:gd name="T9" fmla="*/ 89 h 92"/>
                    <a:gd name="T10" fmla="*/ 44 w 55"/>
                    <a:gd name="T11" fmla="*/ 87 h 92"/>
                    <a:gd name="T12" fmla="*/ 20 w 55"/>
                    <a:gd name="T13" fmla="*/ 81 h 92"/>
                    <a:gd name="T14" fmla="*/ 0 w 55"/>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92">
                      <a:moveTo>
                        <a:pt x="0" y="0"/>
                      </a:moveTo>
                      <a:cubicBezTo>
                        <a:pt x="0" y="64"/>
                        <a:pt x="0" y="64"/>
                        <a:pt x="0" y="64"/>
                      </a:cubicBezTo>
                      <a:cubicBezTo>
                        <a:pt x="3" y="74"/>
                        <a:pt x="6" y="81"/>
                        <a:pt x="7" y="83"/>
                      </a:cubicBezTo>
                      <a:cubicBezTo>
                        <a:pt x="11" y="90"/>
                        <a:pt x="25" y="92"/>
                        <a:pt x="36" y="92"/>
                      </a:cubicBezTo>
                      <a:cubicBezTo>
                        <a:pt x="45" y="92"/>
                        <a:pt x="52" y="91"/>
                        <a:pt x="53" y="89"/>
                      </a:cubicBezTo>
                      <a:cubicBezTo>
                        <a:pt x="55" y="87"/>
                        <a:pt x="50" y="87"/>
                        <a:pt x="44" y="87"/>
                      </a:cubicBezTo>
                      <a:cubicBezTo>
                        <a:pt x="35" y="87"/>
                        <a:pt x="22" y="87"/>
                        <a:pt x="20" y="81"/>
                      </a:cubicBezTo>
                      <a:cubicBezTo>
                        <a:pt x="18" y="75"/>
                        <a:pt x="8" y="3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grpSp>
      <p:grpSp>
        <p:nvGrpSpPr>
          <p:cNvPr id="47" name="Grupo 46">
            <a:extLst>
              <a:ext uri="{FF2B5EF4-FFF2-40B4-BE49-F238E27FC236}">
                <a16:creationId xmlns:a16="http://schemas.microsoft.com/office/drawing/2014/main" id="{99AE965D-6BCF-4328-9E6F-0BE190F47CC4}"/>
              </a:ext>
            </a:extLst>
          </p:cNvPr>
          <p:cNvGrpSpPr/>
          <p:nvPr/>
        </p:nvGrpSpPr>
        <p:grpSpPr>
          <a:xfrm>
            <a:off x="5641031" y="4903529"/>
            <a:ext cx="829132" cy="934806"/>
            <a:chOff x="9099424" y="2961597"/>
            <a:chExt cx="829132" cy="934806"/>
          </a:xfrm>
        </p:grpSpPr>
        <p:sp>
          <p:nvSpPr>
            <p:cNvPr id="38" name="Hexágono 8">
              <a:extLst>
                <a:ext uri="{FF2B5EF4-FFF2-40B4-BE49-F238E27FC236}">
                  <a16:creationId xmlns:a16="http://schemas.microsoft.com/office/drawing/2014/main" id="{45FDFAD0-9829-459F-B29B-2D98ADE7294D}"/>
                </a:ext>
              </a:extLst>
            </p:cNvPr>
            <p:cNvSpPr/>
            <p:nvPr/>
          </p:nvSpPr>
          <p:spPr>
            <a:xfrm rot="5400000">
              <a:off x="9046587" y="3014434"/>
              <a:ext cx="934806" cy="829132"/>
            </a:xfrm>
            <a:custGeom>
              <a:avLst/>
              <a:gdLst>
                <a:gd name="connsiteX0" fmla="*/ 0 w 3053214"/>
                <a:gd name="connsiteY0" fmla="*/ 1316041 h 2632081"/>
                <a:gd name="connsiteX1" fmla="*/ 658020 w 3053214"/>
                <a:gd name="connsiteY1" fmla="*/ 1 h 2632081"/>
                <a:gd name="connsiteX2" fmla="*/ 2395194 w 3053214"/>
                <a:gd name="connsiteY2" fmla="*/ 1 h 2632081"/>
                <a:gd name="connsiteX3" fmla="*/ 3053214 w 3053214"/>
                <a:gd name="connsiteY3" fmla="*/ 1316041 h 2632081"/>
                <a:gd name="connsiteX4" fmla="*/ 2395194 w 3053214"/>
                <a:gd name="connsiteY4" fmla="*/ 2632080 h 2632081"/>
                <a:gd name="connsiteX5" fmla="*/ 658020 w 3053214"/>
                <a:gd name="connsiteY5" fmla="*/ 2632080 h 2632081"/>
                <a:gd name="connsiteX6" fmla="*/ 0 w 3053214"/>
                <a:gd name="connsiteY6" fmla="*/ 1316041 h 2632081"/>
                <a:gd name="connsiteX0" fmla="*/ 0 w 3053214"/>
                <a:gd name="connsiteY0" fmla="*/ 1316040 h 2701527"/>
                <a:gd name="connsiteX1" fmla="*/ 658020 w 3053214"/>
                <a:gd name="connsiteY1" fmla="*/ 0 h 2701527"/>
                <a:gd name="connsiteX2" fmla="*/ 2395194 w 3053214"/>
                <a:gd name="connsiteY2" fmla="*/ 0 h 2701527"/>
                <a:gd name="connsiteX3" fmla="*/ 3053214 w 3053214"/>
                <a:gd name="connsiteY3" fmla="*/ 1316040 h 2701527"/>
                <a:gd name="connsiteX4" fmla="*/ 2395194 w 3053214"/>
                <a:gd name="connsiteY4" fmla="*/ 2632079 h 2701527"/>
                <a:gd name="connsiteX5" fmla="*/ 762194 w 3053214"/>
                <a:gd name="connsiteY5" fmla="*/ 2701527 h 2701527"/>
                <a:gd name="connsiteX6" fmla="*/ 0 w 3053214"/>
                <a:gd name="connsiteY6" fmla="*/ 1316040 h 2701527"/>
                <a:gd name="connsiteX0" fmla="*/ 0 w 3053214"/>
                <a:gd name="connsiteY0" fmla="*/ 1397063 h 2782550"/>
                <a:gd name="connsiteX1" fmla="*/ 785345 w 3053214"/>
                <a:gd name="connsiteY1" fmla="*/ 0 h 2782550"/>
                <a:gd name="connsiteX2" fmla="*/ 2395194 w 3053214"/>
                <a:gd name="connsiteY2" fmla="*/ 81023 h 2782550"/>
                <a:gd name="connsiteX3" fmla="*/ 3053214 w 3053214"/>
                <a:gd name="connsiteY3" fmla="*/ 1397063 h 2782550"/>
                <a:gd name="connsiteX4" fmla="*/ 2395194 w 3053214"/>
                <a:gd name="connsiteY4" fmla="*/ 2713102 h 2782550"/>
                <a:gd name="connsiteX5" fmla="*/ 762194 w 3053214"/>
                <a:gd name="connsiteY5" fmla="*/ 2782550 h 2782550"/>
                <a:gd name="connsiteX6" fmla="*/ 0 w 3053214"/>
                <a:gd name="connsiteY6" fmla="*/ 1397063 h 2782550"/>
                <a:gd name="connsiteX0" fmla="*/ 0 w 2682824"/>
                <a:gd name="connsiteY0" fmla="*/ 1397063 h 2782550"/>
                <a:gd name="connsiteX1" fmla="*/ 785345 w 2682824"/>
                <a:gd name="connsiteY1" fmla="*/ 0 h 2782550"/>
                <a:gd name="connsiteX2" fmla="*/ 2395194 w 2682824"/>
                <a:gd name="connsiteY2" fmla="*/ 81023 h 2782550"/>
                <a:gd name="connsiteX3" fmla="*/ 2682824 w 2682824"/>
                <a:gd name="connsiteY3" fmla="*/ 1362338 h 2782550"/>
                <a:gd name="connsiteX4" fmla="*/ 2395194 w 2682824"/>
                <a:gd name="connsiteY4" fmla="*/ 2713102 h 2782550"/>
                <a:gd name="connsiteX5" fmla="*/ 762194 w 2682824"/>
                <a:gd name="connsiteY5" fmla="*/ 2782550 h 2782550"/>
                <a:gd name="connsiteX6" fmla="*/ 0 w 2682824"/>
                <a:gd name="connsiteY6" fmla="*/ 1397063 h 2782550"/>
                <a:gd name="connsiteX0" fmla="*/ 0 w 3111088"/>
                <a:gd name="connsiteY0" fmla="*/ 1397063 h 2782550"/>
                <a:gd name="connsiteX1" fmla="*/ 785345 w 3111088"/>
                <a:gd name="connsiteY1" fmla="*/ 0 h 2782550"/>
                <a:gd name="connsiteX2" fmla="*/ 2395194 w 3111088"/>
                <a:gd name="connsiteY2" fmla="*/ 81023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95194 w 3111088"/>
                <a:gd name="connsiteY4" fmla="*/ 2713102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72044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97063 h 2782550"/>
                <a:gd name="connsiteX1" fmla="*/ 785345 w 3111088"/>
                <a:gd name="connsiteY1" fmla="*/ 0 h 2782550"/>
                <a:gd name="connsiteX2" fmla="*/ 2331850 w 3111088"/>
                <a:gd name="connsiteY2" fmla="*/ 23149 h 2782550"/>
                <a:gd name="connsiteX3" fmla="*/ 3111088 w 3111088"/>
                <a:gd name="connsiteY3" fmla="*/ 1397063 h 2782550"/>
                <a:gd name="connsiteX4" fmla="*/ 2360469 w 3111088"/>
                <a:gd name="connsiteY4" fmla="*/ 2770975 h 2782550"/>
                <a:gd name="connsiteX5" fmla="*/ 762194 w 3111088"/>
                <a:gd name="connsiteY5" fmla="*/ 2782550 h 2782550"/>
                <a:gd name="connsiteX6" fmla="*/ 0 w 3111088"/>
                <a:gd name="connsiteY6" fmla="*/ 1397063 h 2782550"/>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60469 w 3111088"/>
                <a:gd name="connsiteY4" fmla="*/ 2747826 h 2759401"/>
                <a:gd name="connsiteX5" fmla="*/ 762194 w 3111088"/>
                <a:gd name="connsiteY5" fmla="*/ 2759401 h 2759401"/>
                <a:gd name="connsiteX6" fmla="*/ 0 w 3111088"/>
                <a:gd name="connsiteY6" fmla="*/ 1373914 h 2759401"/>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55446 w 3111088"/>
                <a:gd name="connsiteY4" fmla="*/ 2752850 h 2759401"/>
                <a:gd name="connsiteX5" fmla="*/ 762194 w 3111088"/>
                <a:gd name="connsiteY5" fmla="*/ 2759401 h 2759401"/>
                <a:gd name="connsiteX6" fmla="*/ 0 w 3111088"/>
                <a:gd name="connsiteY6" fmla="*/ 1373914 h 2759401"/>
                <a:gd name="connsiteX0" fmla="*/ 0 w 3111088"/>
                <a:gd name="connsiteY0" fmla="*/ 1373914 h 2798068"/>
                <a:gd name="connsiteX1" fmla="*/ 770272 w 3111088"/>
                <a:gd name="connsiteY1" fmla="*/ 6996 h 2798068"/>
                <a:gd name="connsiteX2" fmla="*/ 2331850 w 3111088"/>
                <a:gd name="connsiteY2" fmla="*/ 0 h 2798068"/>
                <a:gd name="connsiteX3" fmla="*/ 3111088 w 3111088"/>
                <a:gd name="connsiteY3" fmla="*/ 1373914 h 2798068"/>
                <a:gd name="connsiteX4" fmla="*/ 2350424 w 3111088"/>
                <a:gd name="connsiteY4" fmla="*/ 2798068 h 2798068"/>
                <a:gd name="connsiteX5" fmla="*/ 762194 w 3111088"/>
                <a:gd name="connsiteY5" fmla="*/ 2759401 h 2798068"/>
                <a:gd name="connsiteX6" fmla="*/ 0 w 3111088"/>
                <a:gd name="connsiteY6" fmla="*/ 1373914 h 2798068"/>
                <a:gd name="connsiteX0" fmla="*/ 0 w 3111088"/>
                <a:gd name="connsiteY0" fmla="*/ 1373914 h 2759401"/>
                <a:gd name="connsiteX1" fmla="*/ 770272 w 3111088"/>
                <a:gd name="connsiteY1" fmla="*/ 6996 h 2759401"/>
                <a:gd name="connsiteX2" fmla="*/ 2331850 w 3111088"/>
                <a:gd name="connsiteY2" fmla="*/ 0 h 2759401"/>
                <a:gd name="connsiteX3" fmla="*/ 3111088 w 3111088"/>
                <a:gd name="connsiteY3" fmla="*/ 1373914 h 2759401"/>
                <a:gd name="connsiteX4" fmla="*/ 2345400 w 3111088"/>
                <a:gd name="connsiteY4" fmla="*/ 2752850 h 2759401"/>
                <a:gd name="connsiteX5" fmla="*/ 762194 w 3111088"/>
                <a:gd name="connsiteY5" fmla="*/ 2759401 h 2759401"/>
                <a:gd name="connsiteX6" fmla="*/ 0 w 3111088"/>
                <a:gd name="connsiteY6" fmla="*/ 1373914 h 275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088" h="2759401">
                  <a:moveTo>
                    <a:pt x="0" y="1373914"/>
                  </a:moveTo>
                  <a:lnTo>
                    <a:pt x="770272" y="6996"/>
                  </a:lnTo>
                  <a:lnTo>
                    <a:pt x="2331850" y="0"/>
                  </a:lnTo>
                  <a:lnTo>
                    <a:pt x="3111088" y="1373914"/>
                  </a:lnTo>
                  <a:lnTo>
                    <a:pt x="2345400" y="2752850"/>
                  </a:lnTo>
                  <a:lnTo>
                    <a:pt x="762194" y="2759401"/>
                  </a:lnTo>
                  <a:lnTo>
                    <a:pt x="0" y="1373914"/>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PE">
                <a:cs typeface="B Nazanin" panose="00000400000000000000" pitchFamily="2" charset="-78"/>
              </a:endParaRPr>
            </a:p>
          </p:txBody>
        </p:sp>
        <p:grpSp>
          <p:nvGrpSpPr>
            <p:cNvPr id="39" name="Grupo 38">
              <a:extLst>
                <a:ext uri="{FF2B5EF4-FFF2-40B4-BE49-F238E27FC236}">
                  <a16:creationId xmlns:a16="http://schemas.microsoft.com/office/drawing/2014/main" id="{155D509E-A4F0-4847-A50C-DC560FB04C94}"/>
                </a:ext>
              </a:extLst>
            </p:cNvPr>
            <p:cNvGrpSpPr/>
            <p:nvPr/>
          </p:nvGrpSpPr>
          <p:grpSpPr>
            <a:xfrm>
              <a:off x="9233414" y="3156583"/>
              <a:ext cx="531546" cy="598753"/>
              <a:chOff x="5158020" y="5082723"/>
              <a:chExt cx="966788" cy="1089025"/>
            </a:xfrm>
          </p:grpSpPr>
          <p:sp>
            <p:nvSpPr>
              <p:cNvPr id="40" name="Freeform 62">
                <a:extLst>
                  <a:ext uri="{FF2B5EF4-FFF2-40B4-BE49-F238E27FC236}">
                    <a16:creationId xmlns:a16="http://schemas.microsoft.com/office/drawing/2014/main" id="{D4BCC224-0ADF-4BDD-B2D2-5AE9BCD0D354}"/>
                  </a:ext>
                </a:extLst>
              </p:cNvPr>
              <p:cNvSpPr>
                <a:spLocks/>
              </p:cNvSpPr>
              <p:nvPr/>
            </p:nvSpPr>
            <p:spPr bwMode="auto">
              <a:xfrm>
                <a:off x="5256445" y="5082723"/>
                <a:ext cx="744538" cy="158750"/>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63">
                <a:extLst>
                  <a:ext uri="{FF2B5EF4-FFF2-40B4-BE49-F238E27FC236}">
                    <a16:creationId xmlns:a16="http://schemas.microsoft.com/office/drawing/2014/main" id="{0F8A75A6-9B20-4DD4-9A2C-F933ADAB1162}"/>
                  </a:ext>
                </a:extLst>
              </p:cNvPr>
              <p:cNvSpPr>
                <a:spLocks noEditPoints="1"/>
              </p:cNvSpPr>
              <p:nvPr/>
            </p:nvSpPr>
            <p:spPr bwMode="auto">
              <a:xfrm>
                <a:off x="5158020" y="5271635"/>
                <a:ext cx="966788" cy="900113"/>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2" name="Freeform 142">
                <a:extLst>
                  <a:ext uri="{FF2B5EF4-FFF2-40B4-BE49-F238E27FC236}">
                    <a16:creationId xmlns:a16="http://schemas.microsoft.com/office/drawing/2014/main" id="{8687B221-4E21-43C2-9BD6-B4BBCB42E4A2}"/>
                  </a:ext>
                </a:extLst>
              </p:cNvPr>
              <p:cNvSpPr>
                <a:spLocks/>
              </p:cNvSpPr>
              <p:nvPr/>
            </p:nvSpPr>
            <p:spPr bwMode="auto">
              <a:xfrm>
                <a:off x="5669195" y="5082723"/>
                <a:ext cx="331788" cy="158750"/>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3" name="Freeform 143">
                <a:extLst>
                  <a:ext uri="{FF2B5EF4-FFF2-40B4-BE49-F238E27FC236}">
                    <a16:creationId xmlns:a16="http://schemas.microsoft.com/office/drawing/2014/main" id="{4F46C443-E1D0-4250-AF55-EF91A97A2620}"/>
                  </a:ext>
                </a:extLst>
              </p:cNvPr>
              <p:cNvSpPr>
                <a:spLocks/>
              </p:cNvSpPr>
              <p:nvPr/>
            </p:nvSpPr>
            <p:spPr bwMode="auto">
              <a:xfrm>
                <a:off x="5669195" y="5271635"/>
                <a:ext cx="455613" cy="868363"/>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grpSp>
        <p:nvGrpSpPr>
          <p:cNvPr id="48" name="Group 19">
            <a:extLst>
              <a:ext uri="{FF2B5EF4-FFF2-40B4-BE49-F238E27FC236}">
                <a16:creationId xmlns:a16="http://schemas.microsoft.com/office/drawing/2014/main" id="{A32B9495-83EA-4DD2-95D6-95D5A18111E4}"/>
              </a:ext>
            </a:extLst>
          </p:cNvPr>
          <p:cNvGrpSpPr/>
          <p:nvPr/>
        </p:nvGrpSpPr>
        <p:grpSpPr>
          <a:xfrm>
            <a:off x="6635386" y="2633539"/>
            <a:ext cx="4671617" cy="719450"/>
            <a:chOff x="395534" y="3737445"/>
            <a:chExt cx="3972999" cy="719450"/>
          </a:xfrm>
        </p:grpSpPr>
        <p:sp>
          <p:nvSpPr>
            <p:cNvPr id="49" name="TextBox 9">
              <a:extLst>
                <a:ext uri="{FF2B5EF4-FFF2-40B4-BE49-F238E27FC236}">
                  <a16:creationId xmlns:a16="http://schemas.microsoft.com/office/drawing/2014/main" id="{D4C269F3-9877-4FCB-9D2D-D45B984F1152}"/>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0" name="TextBox 10">
              <a:extLst>
                <a:ext uri="{FF2B5EF4-FFF2-40B4-BE49-F238E27FC236}">
                  <a16:creationId xmlns:a16="http://schemas.microsoft.com/office/drawing/2014/main" id="{018C1EE8-311D-4A96-BDDC-630460AB9481}"/>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51" name="Group 22">
            <a:extLst>
              <a:ext uri="{FF2B5EF4-FFF2-40B4-BE49-F238E27FC236}">
                <a16:creationId xmlns:a16="http://schemas.microsoft.com/office/drawing/2014/main" id="{0E67DEE1-B24D-4BAD-81BA-72C3E449FFF4}"/>
              </a:ext>
            </a:extLst>
          </p:cNvPr>
          <p:cNvGrpSpPr/>
          <p:nvPr/>
        </p:nvGrpSpPr>
        <p:grpSpPr>
          <a:xfrm>
            <a:off x="6635386" y="3742256"/>
            <a:ext cx="4671617" cy="719450"/>
            <a:chOff x="395534" y="3737445"/>
            <a:chExt cx="3972999" cy="719450"/>
          </a:xfrm>
        </p:grpSpPr>
        <p:sp>
          <p:nvSpPr>
            <p:cNvPr id="52" name="TextBox 12">
              <a:extLst>
                <a:ext uri="{FF2B5EF4-FFF2-40B4-BE49-F238E27FC236}">
                  <a16:creationId xmlns:a16="http://schemas.microsoft.com/office/drawing/2014/main" id="{9CDE412D-E438-45D7-B498-15A0F9A27281}"/>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3" name="TextBox 13">
              <a:extLst>
                <a:ext uri="{FF2B5EF4-FFF2-40B4-BE49-F238E27FC236}">
                  <a16:creationId xmlns:a16="http://schemas.microsoft.com/office/drawing/2014/main" id="{ACC0E8AC-95B3-4A47-9006-75BE29095C0E}"/>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54" name="Group 25">
            <a:extLst>
              <a:ext uri="{FF2B5EF4-FFF2-40B4-BE49-F238E27FC236}">
                <a16:creationId xmlns:a16="http://schemas.microsoft.com/office/drawing/2014/main" id="{08A27881-FDA4-44EC-A33A-A8C8FE538BAB}"/>
              </a:ext>
            </a:extLst>
          </p:cNvPr>
          <p:cNvGrpSpPr/>
          <p:nvPr/>
        </p:nvGrpSpPr>
        <p:grpSpPr>
          <a:xfrm>
            <a:off x="6658268" y="4977818"/>
            <a:ext cx="4671617" cy="719450"/>
            <a:chOff x="395534" y="3737445"/>
            <a:chExt cx="3972999" cy="719450"/>
          </a:xfrm>
        </p:grpSpPr>
        <p:sp>
          <p:nvSpPr>
            <p:cNvPr id="55" name="TextBox 15">
              <a:extLst>
                <a:ext uri="{FF2B5EF4-FFF2-40B4-BE49-F238E27FC236}">
                  <a16:creationId xmlns:a16="http://schemas.microsoft.com/office/drawing/2014/main" id="{97C649FE-8C82-4E72-9F12-EF016B4B91B9}"/>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56" name="TextBox 16">
              <a:extLst>
                <a:ext uri="{FF2B5EF4-FFF2-40B4-BE49-F238E27FC236}">
                  <a16:creationId xmlns:a16="http://schemas.microsoft.com/office/drawing/2014/main" id="{7E317CAD-43AB-46BD-AC97-E5573D2854B9}"/>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60" name="Group 33">
            <a:extLst>
              <a:ext uri="{FF2B5EF4-FFF2-40B4-BE49-F238E27FC236}">
                <a16:creationId xmlns:a16="http://schemas.microsoft.com/office/drawing/2014/main" id="{6B6CBC7F-A010-4CC1-86C1-EBACD76A0930}"/>
              </a:ext>
            </a:extLst>
          </p:cNvPr>
          <p:cNvGrpSpPr/>
          <p:nvPr/>
        </p:nvGrpSpPr>
        <p:grpSpPr>
          <a:xfrm>
            <a:off x="6595240" y="1381421"/>
            <a:ext cx="4671617" cy="719450"/>
            <a:chOff x="395534" y="3737445"/>
            <a:chExt cx="3972999" cy="719450"/>
          </a:xfrm>
        </p:grpSpPr>
        <p:sp>
          <p:nvSpPr>
            <p:cNvPr id="61" name="TextBox 21">
              <a:extLst>
                <a:ext uri="{FF2B5EF4-FFF2-40B4-BE49-F238E27FC236}">
                  <a16:creationId xmlns:a16="http://schemas.microsoft.com/office/drawing/2014/main" id="{950A02FC-0DCE-4272-B104-5538C69D2170}"/>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62" name="TextBox 22">
              <a:extLst>
                <a:ext uri="{FF2B5EF4-FFF2-40B4-BE49-F238E27FC236}">
                  <a16:creationId xmlns:a16="http://schemas.microsoft.com/office/drawing/2014/main" id="{6EBC87E0-795D-4B82-8EFF-C6B9BEF2A1AB}"/>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63" name="Text Placeholder 1">
            <a:extLst>
              <a:ext uri="{FF2B5EF4-FFF2-40B4-BE49-F238E27FC236}">
                <a16:creationId xmlns:a16="http://schemas.microsoft.com/office/drawing/2014/main" id="{6C9A1316-BE57-4119-A8EC-16C968B59C09}"/>
              </a:ext>
            </a:extLst>
          </p:cNvPr>
          <p:cNvSpPr>
            <a:spLocks noGrp="1"/>
          </p:cNvSpPr>
          <p:nvPr>
            <p:ph type="body" sz="quarter" idx="10"/>
          </p:nvPr>
        </p:nvSpPr>
        <p:spPr>
          <a:xfrm>
            <a:off x="682388" y="340045"/>
            <a:ext cx="11214337" cy="724247"/>
          </a:xfrm>
        </p:spPr>
        <p:txBody>
          <a:bodyPr/>
          <a:lstStyle/>
          <a:p>
            <a:pPr algn="r" rtl="1"/>
            <a:r>
              <a:rPr lang="fa-IR" dirty="0">
                <a:cs typeface="B Nazanin" panose="00000400000000000000" pitchFamily="2" charset="-78"/>
              </a:rPr>
              <a:t>عنوان در اینجا</a:t>
            </a:r>
            <a:endParaRPr lang="en-US" dirty="0">
              <a:cs typeface="B Nazanin" panose="00000400000000000000" pitchFamily="2" charset="-78"/>
            </a:endParaRPr>
          </a:p>
        </p:txBody>
      </p:sp>
    </p:spTree>
    <p:extLst>
      <p:ext uri="{BB962C8B-B14F-4D97-AF65-F5344CB8AC3E}">
        <p14:creationId xmlns:p14="http://schemas.microsoft.com/office/powerpoint/2010/main" val="29827938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그룹 154">
            <a:extLst>
              <a:ext uri="{FF2B5EF4-FFF2-40B4-BE49-F238E27FC236}">
                <a16:creationId xmlns:a16="http://schemas.microsoft.com/office/drawing/2014/main" id="{2D74E4AA-B2D2-4053-BAFE-CDDFDB4AD663}"/>
              </a:ext>
            </a:extLst>
          </p:cNvPr>
          <p:cNvGrpSpPr/>
          <p:nvPr/>
        </p:nvGrpSpPr>
        <p:grpSpPr>
          <a:xfrm>
            <a:off x="871669" y="1757820"/>
            <a:ext cx="5244908" cy="939797"/>
            <a:chOff x="491556" y="1340768"/>
            <a:chExt cx="4080444" cy="939797"/>
          </a:xfrm>
        </p:grpSpPr>
        <p:sp>
          <p:nvSpPr>
            <p:cNvPr id="4" name="TextBox 155">
              <a:extLst>
                <a:ext uri="{FF2B5EF4-FFF2-40B4-BE49-F238E27FC236}">
                  <a16:creationId xmlns:a16="http://schemas.microsoft.com/office/drawing/2014/main" id="{0A98AFF0-5395-4E0B-9E02-594794153580}"/>
                </a:ext>
              </a:extLst>
            </p:cNvPr>
            <p:cNvSpPr txBox="1"/>
            <p:nvPr/>
          </p:nvSpPr>
          <p:spPr>
            <a:xfrm>
              <a:off x="491556" y="1634234"/>
              <a:ext cx="408044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 name="TextBox 156">
              <a:extLst>
                <a:ext uri="{FF2B5EF4-FFF2-40B4-BE49-F238E27FC236}">
                  <a16:creationId xmlns:a16="http://schemas.microsoft.com/office/drawing/2014/main" id="{C23A1EFB-8F22-4408-B1D0-87A712A4B158}"/>
                </a:ext>
              </a:extLst>
            </p:cNvPr>
            <p:cNvSpPr txBox="1"/>
            <p:nvPr/>
          </p:nvSpPr>
          <p:spPr>
            <a:xfrm>
              <a:off x="491556" y="1340768"/>
              <a:ext cx="408044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6" name="Group 35">
            <a:extLst>
              <a:ext uri="{FF2B5EF4-FFF2-40B4-BE49-F238E27FC236}">
                <a16:creationId xmlns:a16="http://schemas.microsoft.com/office/drawing/2014/main" id="{4073B9E0-4524-4667-AABD-5AC1FDCFD565}"/>
              </a:ext>
            </a:extLst>
          </p:cNvPr>
          <p:cNvGrpSpPr/>
          <p:nvPr/>
        </p:nvGrpSpPr>
        <p:grpSpPr>
          <a:xfrm>
            <a:off x="1061458" y="3515202"/>
            <a:ext cx="2020842" cy="1117273"/>
            <a:chOff x="803640" y="3362835"/>
            <a:chExt cx="2059657" cy="1117273"/>
          </a:xfrm>
        </p:grpSpPr>
        <p:sp>
          <p:nvSpPr>
            <p:cNvPr id="7" name="TextBox 158">
              <a:extLst>
                <a:ext uri="{FF2B5EF4-FFF2-40B4-BE49-F238E27FC236}">
                  <a16:creationId xmlns:a16="http://schemas.microsoft.com/office/drawing/2014/main" id="{2CBEF0FE-6D63-44B3-AA3E-634E83FCAFF4}"/>
                </a:ext>
              </a:extLst>
            </p:cNvPr>
            <p:cNvSpPr txBox="1"/>
            <p:nvPr/>
          </p:nvSpPr>
          <p:spPr>
            <a:xfrm>
              <a:off x="803640" y="3579862"/>
              <a:ext cx="2059657"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8" name="TextBox 159">
              <a:extLst>
                <a:ext uri="{FF2B5EF4-FFF2-40B4-BE49-F238E27FC236}">
                  <a16:creationId xmlns:a16="http://schemas.microsoft.com/office/drawing/2014/main" id="{27EEA4C9-D1C8-4C8A-B444-2399A8894C04}"/>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9" name="Group 42">
            <a:extLst>
              <a:ext uri="{FF2B5EF4-FFF2-40B4-BE49-F238E27FC236}">
                <a16:creationId xmlns:a16="http://schemas.microsoft.com/office/drawing/2014/main" id="{C47ED3B5-0045-4736-A5E7-14AB3B781B57}"/>
              </a:ext>
            </a:extLst>
          </p:cNvPr>
          <p:cNvGrpSpPr/>
          <p:nvPr/>
        </p:nvGrpSpPr>
        <p:grpSpPr>
          <a:xfrm>
            <a:off x="3894462" y="3515202"/>
            <a:ext cx="2020842" cy="1117273"/>
            <a:chOff x="803640" y="3362835"/>
            <a:chExt cx="2059657" cy="1117273"/>
          </a:xfrm>
        </p:grpSpPr>
        <p:sp>
          <p:nvSpPr>
            <p:cNvPr id="10" name="TextBox 163">
              <a:extLst>
                <a:ext uri="{FF2B5EF4-FFF2-40B4-BE49-F238E27FC236}">
                  <a16:creationId xmlns:a16="http://schemas.microsoft.com/office/drawing/2014/main" id="{468B2378-6DAA-4A64-B32E-FD233517F02F}"/>
                </a:ext>
              </a:extLst>
            </p:cNvPr>
            <p:cNvSpPr txBox="1"/>
            <p:nvPr/>
          </p:nvSpPr>
          <p:spPr>
            <a:xfrm>
              <a:off x="803640" y="3579862"/>
              <a:ext cx="2059657"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 name="TextBox 164">
              <a:extLst>
                <a:ext uri="{FF2B5EF4-FFF2-40B4-BE49-F238E27FC236}">
                  <a16:creationId xmlns:a16="http://schemas.microsoft.com/office/drawing/2014/main" id="{F80C4833-C477-4CF2-A1BD-178887CC6ADC}"/>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2" name="Group 46">
            <a:extLst>
              <a:ext uri="{FF2B5EF4-FFF2-40B4-BE49-F238E27FC236}">
                <a16:creationId xmlns:a16="http://schemas.microsoft.com/office/drawing/2014/main" id="{49C32FAD-25B6-4A2B-BEC4-FF7C3BE1C8E0}"/>
              </a:ext>
            </a:extLst>
          </p:cNvPr>
          <p:cNvGrpSpPr/>
          <p:nvPr/>
        </p:nvGrpSpPr>
        <p:grpSpPr>
          <a:xfrm>
            <a:off x="1051245" y="5215222"/>
            <a:ext cx="2020842" cy="1117273"/>
            <a:chOff x="803640" y="3362835"/>
            <a:chExt cx="2059657" cy="1117273"/>
          </a:xfrm>
        </p:grpSpPr>
        <p:sp>
          <p:nvSpPr>
            <p:cNvPr id="13" name="TextBox 166">
              <a:extLst>
                <a:ext uri="{FF2B5EF4-FFF2-40B4-BE49-F238E27FC236}">
                  <a16:creationId xmlns:a16="http://schemas.microsoft.com/office/drawing/2014/main" id="{06B4B5EA-536C-4CF4-8CCA-CD172AA9C6D3}"/>
                </a:ext>
              </a:extLst>
            </p:cNvPr>
            <p:cNvSpPr txBox="1"/>
            <p:nvPr/>
          </p:nvSpPr>
          <p:spPr>
            <a:xfrm>
              <a:off x="803640" y="3579862"/>
              <a:ext cx="2059657"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14" name="TextBox 167">
              <a:extLst>
                <a:ext uri="{FF2B5EF4-FFF2-40B4-BE49-F238E27FC236}">
                  <a16:creationId xmlns:a16="http://schemas.microsoft.com/office/drawing/2014/main" id="{4758A5BF-52D0-44C8-B21C-834745E7A9C1}"/>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5" name="Group 53">
            <a:extLst>
              <a:ext uri="{FF2B5EF4-FFF2-40B4-BE49-F238E27FC236}">
                <a16:creationId xmlns:a16="http://schemas.microsoft.com/office/drawing/2014/main" id="{EF5891C1-4EA0-4A0B-9EF9-85AA5D87D836}"/>
              </a:ext>
            </a:extLst>
          </p:cNvPr>
          <p:cNvGrpSpPr/>
          <p:nvPr/>
        </p:nvGrpSpPr>
        <p:grpSpPr>
          <a:xfrm>
            <a:off x="3884249" y="5215222"/>
            <a:ext cx="2020842" cy="1117273"/>
            <a:chOff x="803640" y="3362835"/>
            <a:chExt cx="2059657" cy="1117273"/>
          </a:xfrm>
        </p:grpSpPr>
        <p:sp>
          <p:nvSpPr>
            <p:cNvPr id="16" name="TextBox 171">
              <a:extLst>
                <a:ext uri="{FF2B5EF4-FFF2-40B4-BE49-F238E27FC236}">
                  <a16:creationId xmlns:a16="http://schemas.microsoft.com/office/drawing/2014/main" id="{6A8DDCFD-E34F-4B78-9E40-1E78E0C4CDBF}"/>
                </a:ext>
              </a:extLst>
            </p:cNvPr>
            <p:cNvSpPr txBox="1"/>
            <p:nvPr/>
          </p:nvSpPr>
          <p:spPr>
            <a:xfrm>
              <a:off x="803640" y="3579862"/>
              <a:ext cx="2059657" cy="900246"/>
            </a:xfrm>
            <a:prstGeom prst="rect">
              <a:avLst/>
            </a:prstGeom>
            <a:noFill/>
          </p:spPr>
          <p:txBody>
            <a:bodyPr wrap="square" rtlCol="0">
              <a:spAutoFit/>
            </a:bodyPr>
            <a:lstStyle/>
            <a:p>
              <a:pPr algn="ct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sp>
          <p:nvSpPr>
            <p:cNvPr id="17" name="TextBox 172">
              <a:extLst>
                <a:ext uri="{FF2B5EF4-FFF2-40B4-BE49-F238E27FC236}">
                  <a16:creationId xmlns:a16="http://schemas.microsoft.com/office/drawing/2014/main" id="{31E44D30-4508-4111-B742-30DE37285416}"/>
                </a:ext>
              </a:extLst>
            </p:cNvPr>
            <p:cNvSpPr txBox="1"/>
            <p:nvPr/>
          </p:nvSpPr>
          <p:spPr>
            <a:xfrm>
              <a:off x="803640" y="3362835"/>
              <a:ext cx="2059657" cy="276999"/>
            </a:xfrm>
            <a:prstGeom prst="rect">
              <a:avLst/>
            </a:prstGeom>
            <a:noFill/>
          </p:spPr>
          <p:txBody>
            <a:bodyPr wrap="square" rtlCol="0">
              <a:spAutoFit/>
            </a:bodyPr>
            <a:lstStyle/>
            <a:p>
              <a:pPr algn="ct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9" name="Grupo 18">
            <a:extLst>
              <a:ext uri="{FF2B5EF4-FFF2-40B4-BE49-F238E27FC236}">
                <a16:creationId xmlns:a16="http://schemas.microsoft.com/office/drawing/2014/main" id="{14DD2D2D-92C7-498A-A00E-14769647FE19}"/>
              </a:ext>
            </a:extLst>
          </p:cNvPr>
          <p:cNvGrpSpPr/>
          <p:nvPr/>
        </p:nvGrpSpPr>
        <p:grpSpPr>
          <a:xfrm>
            <a:off x="4540683" y="2846947"/>
            <a:ext cx="879475" cy="579438"/>
            <a:chOff x="7126259" y="2013727"/>
            <a:chExt cx="879475" cy="579438"/>
          </a:xfrm>
          <a:solidFill>
            <a:srgbClr val="454545"/>
          </a:solidFill>
        </p:grpSpPr>
        <p:sp>
          <p:nvSpPr>
            <p:cNvPr id="20" name="Freeform 5">
              <a:extLst>
                <a:ext uri="{FF2B5EF4-FFF2-40B4-BE49-F238E27FC236}">
                  <a16:creationId xmlns:a16="http://schemas.microsoft.com/office/drawing/2014/main" id="{D2C19FD7-DED4-4B0E-898E-83AF6ABE99A3}"/>
                </a:ext>
              </a:extLst>
            </p:cNvPr>
            <p:cNvSpPr>
              <a:spLocks noEditPoints="1"/>
            </p:cNvSpPr>
            <p:nvPr/>
          </p:nvSpPr>
          <p:spPr bwMode="auto">
            <a:xfrm>
              <a:off x="7126259" y="2013727"/>
              <a:ext cx="879475" cy="579438"/>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 name="Freeform 6">
              <a:extLst>
                <a:ext uri="{FF2B5EF4-FFF2-40B4-BE49-F238E27FC236}">
                  <a16:creationId xmlns:a16="http://schemas.microsoft.com/office/drawing/2014/main" id="{4A890E79-E9D9-4CF2-9D98-47F1F0DC1400}"/>
                </a:ext>
              </a:extLst>
            </p:cNvPr>
            <p:cNvSpPr>
              <a:spLocks/>
            </p:cNvSpPr>
            <p:nvPr/>
          </p:nvSpPr>
          <p:spPr bwMode="auto">
            <a:xfrm>
              <a:off x="7508847" y="2502677"/>
              <a:ext cx="133350" cy="58738"/>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7">
              <a:extLst>
                <a:ext uri="{FF2B5EF4-FFF2-40B4-BE49-F238E27FC236}">
                  <a16:creationId xmlns:a16="http://schemas.microsoft.com/office/drawing/2014/main" id="{1128638F-8586-48BB-94D2-150631947BF2}"/>
                </a:ext>
              </a:extLst>
            </p:cNvPr>
            <p:cNvSpPr>
              <a:spLocks/>
            </p:cNvSpPr>
            <p:nvPr/>
          </p:nvSpPr>
          <p:spPr bwMode="auto">
            <a:xfrm>
              <a:off x="7481859" y="2458227"/>
              <a:ext cx="52388" cy="50800"/>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8">
              <a:extLst>
                <a:ext uri="{FF2B5EF4-FFF2-40B4-BE49-F238E27FC236}">
                  <a16:creationId xmlns:a16="http://schemas.microsoft.com/office/drawing/2014/main" id="{BF22A5BE-1593-429F-9178-9364CF6042C7}"/>
                </a:ext>
              </a:extLst>
            </p:cNvPr>
            <p:cNvSpPr>
              <a:spLocks/>
            </p:cNvSpPr>
            <p:nvPr/>
          </p:nvSpPr>
          <p:spPr bwMode="auto">
            <a:xfrm>
              <a:off x="7516784" y="2455052"/>
              <a:ext cx="31750" cy="14288"/>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9">
              <a:extLst>
                <a:ext uri="{FF2B5EF4-FFF2-40B4-BE49-F238E27FC236}">
                  <a16:creationId xmlns:a16="http://schemas.microsoft.com/office/drawing/2014/main" id="{1BBD8515-81F4-4C69-AFAD-745AC2B6A750}"/>
                </a:ext>
              </a:extLst>
            </p:cNvPr>
            <p:cNvSpPr>
              <a:spLocks/>
            </p:cNvSpPr>
            <p:nvPr/>
          </p:nvSpPr>
          <p:spPr bwMode="auto">
            <a:xfrm>
              <a:off x="7519959" y="2413777"/>
              <a:ext cx="23813" cy="14288"/>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10">
              <a:extLst>
                <a:ext uri="{FF2B5EF4-FFF2-40B4-BE49-F238E27FC236}">
                  <a16:creationId xmlns:a16="http://schemas.microsoft.com/office/drawing/2014/main" id="{8390F2F3-E4C1-4DA5-8A6A-6E9C0B72F830}"/>
                </a:ext>
              </a:extLst>
            </p:cNvPr>
            <p:cNvSpPr>
              <a:spLocks/>
            </p:cNvSpPr>
            <p:nvPr/>
          </p:nvSpPr>
          <p:spPr bwMode="auto">
            <a:xfrm>
              <a:off x="7169122" y="2134377"/>
              <a:ext cx="176213" cy="41275"/>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11">
              <a:extLst>
                <a:ext uri="{FF2B5EF4-FFF2-40B4-BE49-F238E27FC236}">
                  <a16:creationId xmlns:a16="http://schemas.microsoft.com/office/drawing/2014/main" id="{D24F77F2-A598-4FCE-8CDE-909DD21343A0}"/>
                </a:ext>
              </a:extLst>
            </p:cNvPr>
            <p:cNvSpPr>
              <a:spLocks/>
            </p:cNvSpPr>
            <p:nvPr/>
          </p:nvSpPr>
          <p:spPr bwMode="auto">
            <a:xfrm>
              <a:off x="7208809" y="2115327"/>
              <a:ext cx="60325" cy="17463"/>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 name="Freeform 12">
              <a:extLst>
                <a:ext uri="{FF2B5EF4-FFF2-40B4-BE49-F238E27FC236}">
                  <a16:creationId xmlns:a16="http://schemas.microsoft.com/office/drawing/2014/main" id="{C53A20E2-CF47-4DD5-AE2C-D0627800E109}"/>
                </a:ext>
              </a:extLst>
            </p:cNvPr>
            <p:cNvSpPr>
              <a:spLocks/>
            </p:cNvSpPr>
            <p:nvPr/>
          </p:nvSpPr>
          <p:spPr bwMode="auto">
            <a:xfrm>
              <a:off x="7216747" y="2155015"/>
              <a:ext cx="12700" cy="9525"/>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8" name="Freeform 13">
              <a:extLst>
                <a:ext uri="{FF2B5EF4-FFF2-40B4-BE49-F238E27FC236}">
                  <a16:creationId xmlns:a16="http://schemas.microsoft.com/office/drawing/2014/main" id="{EA6E8B07-12A1-4B0A-AD3B-76A1912CF3BE}"/>
                </a:ext>
              </a:extLst>
            </p:cNvPr>
            <p:cNvSpPr>
              <a:spLocks/>
            </p:cNvSpPr>
            <p:nvPr/>
          </p:nvSpPr>
          <p:spPr bwMode="auto">
            <a:xfrm>
              <a:off x="7627909" y="2183590"/>
              <a:ext cx="19050" cy="6350"/>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9" name="Freeform 14">
              <a:extLst>
                <a:ext uri="{FF2B5EF4-FFF2-40B4-BE49-F238E27FC236}">
                  <a16:creationId xmlns:a16="http://schemas.microsoft.com/office/drawing/2014/main" id="{13B38B76-C417-40AE-A51C-1E375A87A53C}"/>
                </a:ext>
              </a:extLst>
            </p:cNvPr>
            <p:cNvSpPr>
              <a:spLocks/>
            </p:cNvSpPr>
            <p:nvPr/>
          </p:nvSpPr>
          <p:spPr bwMode="auto">
            <a:xfrm>
              <a:off x="7534247" y="2258202"/>
              <a:ext cx="11113" cy="11113"/>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0" name="Freeform 15">
              <a:extLst>
                <a:ext uri="{FF2B5EF4-FFF2-40B4-BE49-F238E27FC236}">
                  <a16:creationId xmlns:a16="http://schemas.microsoft.com/office/drawing/2014/main" id="{F420267C-867F-45A7-9901-8482304B7398}"/>
                </a:ext>
              </a:extLst>
            </p:cNvPr>
            <p:cNvSpPr>
              <a:spLocks/>
            </p:cNvSpPr>
            <p:nvPr/>
          </p:nvSpPr>
          <p:spPr bwMode="auto">
            <a:xfrm>
              <a:off x="7612034" y="2158190"/>
              <a:ext cx="12700" cy="7938"/>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1" name="Freeform 16">
              <a:extLst>
                <a:ext uri="{FF2B5EF4-FFF2-40B4-BE49-F238E27FC236}">
                  <a16:creationId xmlns:a16="http://schemas.microsoft.com/office/drawing/2014/main" id="{61170526-64AD-4FDF-914E-F3370507DB7F}"/>
                </a:ext>
              </a:extLst>
            </p:cNvPr>
            <p:cNvSpPr>
              <a:spLocks/>
            </p:cNvSpPr>
            <p:nvPr/>
          </p:nvSpPr>
          <p:spPr bwMode="auto">
            <a:xfrm>
              <a:off x="7623147" y="2172477"/>
              <a:ext cx="12700" cy="7938"/>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17">
              <a:extLst>
                <a:ext uri="{FF2B5EF4-FFF2-40B4-BE49-F238E27FC236}">
                  <a16:creationId xmlns:a16="http://schemas.microsoft.com/office/drawing/2014/main" id="{04B4511E-F034-4355-A9C9-66857ACD5290}"/>
                </a:ext>
              </a:extLst>
            </p:cNvPr>
            <p:cNvSpPr>
              <a:spLocks/>
            </p:cNvSpPr>
            <p:nvPr/>
          </p:nvSpPr>
          <p:spPr bwMode="auto">
            <a:xfrm>
              <a:off x="7570759" y="2243915"/>
              <a:ext cx="7938" cy="11113"/>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18">
              <a:extLst>
                <a:ext uri="{FF2B5EF4-FFF2-40B4-BE49-F238E27FC236}">
                  <a16:creationId xmlns:a16="http://schemas.microsoft.com/office/drawing/2014/main" id="{CABD058A-5692-42EB-A0D3-1EC9DCEB1C76}"/>
                </a:ext>
              </a:extLst>
            </p:cNvPr>
            <p:cNvSpPr>
              <a:spLocks/>
            </p:cNvSpPr>
            <p:nvPr/>
          </p:nvSpPr>
          <p:spPr bwMode="auto">
            <a:xfrm>
              <a:off x="7616797" y="2166127"/>
              <a:ext cx="12700" cy="7938"/>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19">
              <a:extLst>
                <a:ext uri="{FF2B5EF4-FFF2-40B4-BE49-F238E27FC236}">
                  <a16:creationId xmlns:a16="http://schemas.microsoft.com/office/drawing/2014/main" id="{567A762D-450F-4B59-8ABA-DB0FEBC8EB81}"/>
                </a:ext>
              </a:extLst>
            </p:cNvPr>
            <p:cNvSpPr>
              <a:spLocks/>
            </p:cNvSpPr>
            <p:nvPr/>
          </p:nvSpPr>
          <p:spPr bwMode="auto">
            <a:xfrm>
              <a:off x="7516784" y="2251852"/>
              <a:ext cx="11113" cy="12700"/>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20">
              <a:extLst>
                <a:ext uri="{FF2B5EF4-FFF2-40B4-BE49-F238E27FC236}">
                  <a16:creationId xmlns:a16="http://schemas.microsoft.com/office/drawing/2014/main" id="{9AF081EE-ADB8-4C26-B943-8CD95F2F7DC6}"/>
                </a:ext>
              </a:extLst>
            </p:cNvPr>
            <p:cNvSpPr>
              <a:spLocks/>
            </p:cNvSpPr>
            <p:nvPr/>
          </p:nvSpPr>
          <p:spPr bwMode="auto">
            <a:xfrm>
              <a:off x="7523134" y="2277252"/>
              <a:ext cx="7938" cy="11113"/>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21">
              <a:extLst>
                <a:ext uri="{FF2B5EF4-FFF2-40B4-BE49-F238E27FC236}">
                  <a16:creationId xmlns:a16="http://schemas.microsoft.com/office/drawing/2014/main" id="{272FB2DE-F5F0-4365-983D-34223BADE33E}"/>
                </a:ext>
              </a:extLst>
            </p:cNvPr>
            <p:cNvSpPr>
              <a:spLocks/>
            </p:cNvSpPr>
            <p:nvPr/>
          </p:nvSpPr>
          <p:spPr bwMode="auto">
            <a:xfrm>
              <a:off x="7554884" y="2243915"/>
              <a:ext cx="6350" cy="12700"/>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22">
              <a:extLst>
                <a:ext uri="{FF2B5EF4-FFF2-40B4-BE49-F238E27FC236}">
                  <a16:creationId xmlns:a16="http://schemas.microsoft.com/office/drawing/2014/main" id="{244D0525-1F58-4B89-A0B1-05AB1C5EF787}"/>
                </a:ext>
              </a:extLst>
            </p:cNvPr>
            <p:cNvSpPr>
              <a:spLocks/>
            </p:cNvSpPr>
            <p:nvPr/>
          </p:nvSpPr>
          <p:spPr bwMode="auto">
            <a:xfrm>
              <a:off x="7512022" y="2247090"/>
              <a:ext cx="9525" cy="9525"/>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23">
              <a:extLst>
                <a:ext uri="{FF2B5EF4-FFF2-40B4-BE49-F238E27FC236}">
                  <a16:creationId xmlns:a16="http://schemas.microsoft.com/office/drawing/2014/main" id="{F5098690-570D-4314-BF7E-299293CD3352}"/>
                </a:ext>
              </a:extLst>
            </p:cNvPr>
            <p:cNvSpPr>
              <a:spLocks/>
            </p:cNvSpPr>
            <p:nvPr/>
          </p:nvSpPr>
          <p:spPr bwMode="auto">
            <a:xfrm>
              <a:off x="7532659" y="2278840"/>
              <a:ext cx="7938" cy="11113"/>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Freeform 24">
              <a:extLst>
                <a:ext uri="{FF2B5EF4-FFF2-40B4-BE49-F238E27FC236}">
                  <a16:creationId xmlns:a16="http://schemas.microsoft.com/office/drawing/2014/main" id="{161657CE-91F0-4348-B3F2-75A807E1BF08}"/>
                </a:ext>
              </a:extLst>
            </p:cNvPr>
            <p:cNvSpPr>
              <a:spLocks/>
            </p:cNvSpPr>
            <p:nvPr/>
          </p:nvSpPr>
          <p:spPr bwMode="auto">
            <a:xfrm>
              <a:off x="7500909" y="2256615"/>
              <a:ext cx="7938" cy="11113"/>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0" name="Freeform 25">
              <a:extLst>
                <a:ext uri="{FF2B5EF4-FFF2-40B4-BE49-F238E27FC236}">
                  <a16:creationId xmlns:a16="http://schemas.microsoft.com/office/drawing/2014/main" id="{3C3BE636-542B-45B7-8A45-86FE0514343D}"/>
                </a:ext>
              </a:extLst>
            </p:cNvPr>
            <p:cNvSpPr>
              <a:spLocks/>
            </p:cNvSpPr>
            <p:nvPr/>
          </p:nvSpPr>
          <p:spPr bwMode="auto">
            <a:xfrm>
              <a:off x="7504084" y="2175652"/>
              <a:ext cx="9525" cy="6350"/>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26">
              <a:extLst>
                <a:ext uri="{FF2B5EF4-FFF2-40B4-BE49-F238E27FC236}">
                  <a16:creationId xmlns:a16="http://schemas.microsoft.com/office/drawing/2014/main" id="{15269B81-E5CA-4F53-BD64-1544F90465C7}"/>
                </a:ext>
              </a:extLst>
            </p:cNvPr>
            <p:cNvSpPr>
              <a:spLocks/>
            </p:cNvSpPr>
            <p:nvPr/>
          </p:nvSpPr>
          <p:spPr bwMode="auto">
            <a:xfrm>
              <a:off x="7524722" y="2255027"/>
              <a:ext cx="7938" cy="11113"/>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2" name="Freeform 27">
              <a:extLst>
                <a:ext uri="{FF2B5EF4-FFF2-40B4-BE49-F238E27FC236}">
                  <a16:creationId xmlns:a16="http://schemas.microsoft.com/office/drawing/2014/main" id="{1E5DA338-51D1-4FB7-A51B-C0767AD5281F}"/>
                </a:ext>
              </a:extLst>
            </p:cNvPr>
            <p:cNvSpPr>
              <a:spLocks/>
            </p:cNvSpPr>
            <p:nvPr/>
          </p:nvSpPr>
          <p:spPr bwMode="auto">
            <a:xfrm>
              <a:off x="7523134" y="2161365"/>
              <a:ext cx="11113" cy="6350"/>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3" name="Freeform 28">
              <a:extLst>
                <a:ext uri="{FF2B5EF4-FFF2-40B4-BE49-F238E27FC236}">
                  <a16:creationId xmlns:a16="http://schemas.microsoft.com/office/drawing/2014/main" id="{80B994D4-75A0-4008-92A7-486E6492C40E}"/>
                </a:ext>
              </a:extLst>
            </p:cNvPr>
            <p:cNvSpPr>
              <a:spLocks/>
            </p:cNvSpPr>
            <p:nvPr/>
          </p:nvSpPr>
          <p:spPr bwMode="auto">
            <a:xfrm>
              <a:off x="7499322" y="2182002"/>
              <a:ext cx="12700" cy="7938"/>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4" name="Freeform 29">
              <a:extLst>
                <a:ext uri="{FF2B5EF4-FFF2-40B4-BE49-F238E27FC236}">
                  <a16:creationId xmlns:a16="http://schemas.microsoft.com/office/drawing/2014/main" id="{E63F1EB4-D9B3-4612-BE78-122062F9EFA5}"/>
                </a:ext>
              </a:extLst>
            </p:cNvPr>
            <p:cNvSpPr>
              <a:spLocks/>
            </p:cNvSpPr>
            <p:nvPr/>
          </p:nvSpPr>
          <p:spPr bwMode="auto">
            <a:xfrm>
              <a:off x="7591397" y="2274077"/>
              <a:ext cx="7938" cy="11113"/>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5" name="Freeform 30">
              <a:extLst>
                <a:ext uri="{FF2B5EF4-FFF2-40B4-BE49-F238E27FC236}">
                  <a16:creationId xmlns:a16="http://schemas.microsoft.com/office/drawing/2014/main" id="{5FCFB2DC-848A-48AD-BD3E-26098797F308}"/>
                </a:ext>
              </a:extLst>
            </p:cNvPr>
            <p:cNvSpPr>
              <a:spLocks/>
            </p:cNvSpPr>
            <p:nvPr/>
          </p:nvSpPr>
          <p:spPr bwMode="auto">
            <a:xfrm>
              <a:off x="7613622" y="2270902"/>
              <a:ext cx="9525" cy="9525"/>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6" name="Freeform 31">
              <a:extLst>
                <a:ext uri="{FF2B5EF4-FFF2-40B4-BE49-F238E27FC236}">
                  <a16:creationId xmlns:a16="http://schemas.microsoft.com/office/drawing/2014/main" id="{C5DB7C5D-F88E-4EC6-9264-2EA16B11E6D5}"/>
                </a:ext>
              </a:extLst>
            </p:cNvPr>
            <p:cNvSpPr>
              <a:spLocks/>
            </p:cNvSpPr>
            <p:nvPr/>
          </p:nvSpPr>
          <p:spPr bwMode="auto">
            <a:xfrm>
              <a:off x="7602509" y="2274077"/>
              <a:ext cx="7938" cy="9525"/>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7" name="Freeform 32">
              <a:extLst>
                <a:ext uri="{FF2B5EF4-FFF2-40B4-BE49-F238E27FC236}">
                  <a16:creationId xmlns:a16="http://schemas.microsoft.com/office/drawing/2014/main" id="{E118ED14-5FB9-4BDD-B1AE-03C5B8F9C643}"/>
                </a:ext>
              </a:extLst>
            </p:cNvPr>
            <p:cNvSpPr>
              <a:spLocks/>
            </p:cNvSpPr>
            <p:nvPr/>
          </p:nvSpPr>
          <p:spPr bwMode="auto">
            <a:xfrm>
              <a:off x="7543772" y="2243915"/>
              <a:ext cx="4763" cy="7938"/>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8" name="Freeform 33">
              <a:extLst>
                <a:ext uri="{FF2B5EF4-FFF2-40B4-BE49-F238E27FC236}">
                  <a16:creationId xmlns:a16="http://schemas.microsoft.com/office/drawing/2014/main" id="{BECF12BB-8BB9-48BE-B210-7645FC15C6D4}"/>
                </a:ext>
              </a:extLst>
            </p:cNvPr>
            <p:cNvSpPr>
              <a:spLocks/>
            </p:cNvSpPr>
            <p:nvPr/>
          </p:nvSpPr>
          <p:spPr bwMode="auto">
            <a:xfrm>
              <a:off x="7570759" y="2153427"/>
              <a:ext cx="4763" cy="9525"/>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34">
              <a:extLst>
                <a:ext uri="{FF2B5EF4-FFF2-40B4-BE49-F238E27FC236}">
                  <a16:creationId xmlns:a16="http://schemas.microsoft.com/office/drawing/2014/main" id="{8AFCBF9E-8468-40C0-846B-428F0D1B38E9}"/>
                </a:ext>
              </a:extLst>
            </p:cNvPr>
            <p:cNvSpPr>
              <a:spLocks/>
            </p:cNvSpPr>
            <p:nvPr/>
          </p:nvSpPr>
          <p:spPr bwMode="auto">
            <a:xfrm>
              <a:off x="7543772" y="2159777"/>
              <a:ext cx="6350" cy="9525"/>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35">
              <a:extLst>
                <a:ext uri="{FF2B5EF4-FFF2-40B4-BE49-F238E27FC236}">
                  <a16:creationId xmlns:a16="http://schemas.microsoft.com/office/drawing/2014/main" id="{BE2BA33C-061A-4FD5-BF51-DAAFBD63EA22}"/>
                </a:ext>
              </a:extLst>
            </p:cNvPr>
            <p:cNvSpPr>
              <a:spLocks/>
            </p:cNvSpPr>
            <p:nvPr/>
          </p:nvSpPr>
          <p:spPr bwMode="auto">
            <a:xfrm>
              <a:off x="7554884" y="2151840"/>
              <a:ext cx="7938" cy="7938"/>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36">
              <a:extLst>
                <a:ext uri="{FF2B5EF4-FFF2-40B4-BE49-F238E27FC236}">
                  <a16:creationId xmlns:a16="http://schemas.microsoft.com/office/drawing/2014/main" id="{ACA2B600-28AD-45AA-B731-F87A90DEA6AA}"/>
                </a:ext>
              </a:extLst>
            </p:cNvPr>
            <p:cNvSpPr>
              <a:spLocks/>
            </p:cNvSpPr>
            <p:nvPr/>
          </p:nvSpPr>
          <p:spPr bwMode="auto">
            <a:xfrm>
              <a:off x="7573934" y="2259790"/>
              <a:ext cx="7938" cy="6350"/>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37">
              <a:extLst>
                <a:ext uri="{FF2B5EF4-FFF2-40B4-BE49-F238E27FC236}">
                  <a16:creationId xmlns:a16="http://schemas.microsoft.com/office/drawing/2014/main" id="{49040E31-EAE2-4AFB-A021-CE4BC83FC35E}"/>
                </a:ext>
              </a:extLst>
            </p:cNvPr>
            <p:cNvSpPr>
              <a:spLocks/>
            </p:cNvSpPr>
            <p:nvPr/>
          </p:nvSpPr>
          <p:spPr bwMode="auto">
            <a:xfrm>
              <a:off x="7526309" y="2194702"/>
              <a:ext cx="6350" cy="7938"/>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38">
              <a:extLst>
                <a:ext uri="{FF2B5EF4-FFF2-40B4-BE49-F238E27FC236}">
                  <a16:creationId xmlns:a16="http://schemas.microsoft.com/office/drawing/2014/main" id="{2A0568C3-B215-4A44-AA36-ED0AB1D125E0}"/>
                </a:ext>
              </a:extLst>
            </p:cNvPr>
            <p:cNvSpPr>
              <a:spLocks/>
            </p:cNvSpPr>
            <p:nvPr/>
          </p:nvSpPr>
          <p:spPr bwMode="auto">
            <a:xfrm>
              <a:off x="7512022" y="2167715"/>
              <a:ext cx="7938" cy="7938"/>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39">
              <a:extLst>
                <a:ext uri="{FF2B5EF4-FFF2-40B4-BE49-F238E27FC236}">
                  <a16:creationId xmlns:a16="http://schemas.microsoft.com/office/drawing/2014/main" id="{585D4BF9-FEB0-4597-8BA4-36C65E52B2C2}"/>
                </a:ext>
              </a:extLst>
            </p:cNvPr>
            <p:cNvSpPr>
              <a:spLocks/>
            </p:cNvSpPr>
            <p:nvPr/>
          </p:nvSpPr>
          <p:spPr bwMode="auto">
            <a:xfrm>
              <a:off x="7588222" y="2259790"/>
              <a:ext cx="6350" cy="9525"/>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5" name="Freeform 40">
              <a:extLst>
                <a:ext uri="{FF2B5EF4-FFF2-40B4-BE49-F238E27FC236}">
                  <a16:creationId xmlns:a16="http://schemas.microsoft.com/office/drawing/2014/main" id="{B1CAED06-F1DC-4C03-8258-311B0E87F0C1}"/>
                </a:ext>
              </a:extLst>
            </p:cNvPr>
            <p:cNvSpPr>
              <a:spLocks/>
            </p:cNvSpPr>
            <p:nvPr/>
          </p:nvSpPr>
          <p:spPr bwMode="auto">
            <a:xfrm>
              <a:off x="7834284" y="2183590"/>
              <a:ext cx="9525" cy="22225"/>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6" name="Freeform 41">
              <a:extLst>
                <a:ext uri="{FF2B5EF4-FFF2-40B4-BE49-F238E27FC236}">
                  <a16:creationId xmlns:a16="http://schemas.microsoft.com/office/drawing/2014/main" id="{4325EF4A-A35D-491B-9CDB-2F1302E72DCC}"/>
                </a:ext>
              </a:extLst>
            </p:cNvPr>
            <p:cNvSpPr>
              <a:spLocks/>
            </p:cNvSpPr>
            <p:nvPr/>
          </p:nvSpPr>
          <p:spPr bwMode="auto">
            <a:xfrm>
              <a:off x="7321522" y="2294715"/>
              <a:ext cx="4763" cy="9525"/>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7" name="Freeform 42">
              <a:extLst>
                <a:ext uri="{FF2B5EF4-FFF2-40B4-BE49-F238E27FC236}">
                  <a16:creationId xmlns:a16="http://schemas.microsoft.com/office/drawing/2014/main" id="{AE9A6686-620B-49BD-82B4-46D354788AC2}"/>
                </a:ext>
              </a:extLst>
            </p:cNvPr>
            <p:cNvSpPr>
              <a:spLocks/>
            </p:cNvSpPr>
            <p:nvPr/>
          </p:nvSpPr>
          <p:spPr bwMode="auto">
            <a:xfrm>
              <a:off x="7311997" y="2270902"/>
              <a:ext cx="7938" cy="6350"/>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8" name="Freeform 43">
              <a:extLst>
                <a:ext uri="{FF2B5EF4-FFF2-40B4-BE49-F238E27FC236}">
                  <a16:creationId xmlns:a16="http://schemas.microsoft.com/office/drawing/2014/main" id="{D9750025-BFC6-49BE-8770-AF3720A5B931}"/>
                </a:ext>
              </a:extLst>
            </p:cNvPr>
            <p:cNvSpPr>
              <a:spLocks/>
            </p:cNvSpPr>
            <p:nvPr/>
          </p:nvSpPr>
          <p:spPr bwMode="auto">
            <a:xfrm>
              <a:off x="7413597" y="2285190"/>
              <a:ext cx="7938" cy="3175"/>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9" name="Freeform 44">
              <a:extLst>
                <a:ext uri="{FF2B5EF4-FFF2-40B4-BE49-F238E27FC236}">
                  <a16:creationId xmlns:a16="http://schemas.microsoft.com/office/drawing/2014/main" id="{E8EA27F5-B262-44E3-A11F-CAB2FCCAD3A7}"/>
                </a:ext>
              </a:extLst>
            </p:cNvPr>
            <p:cNvSpPr>
              <a:spLocks/>
            </p:cNvSpPr>
            <p:nvPr/>
          </p:nvSpPr>
          <p:spPr bwMode="auto">
            <a:xfrm>
              <a:off x="7669184" y="2258202"/>
              <a:ext cx="106363" cy="58738"/>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0" name="Freeform 45">
              <a:extLst>
                <a:ext uri="{FF2B5EF4-FFF2-40B4-BE49-F238E27FC236}">
                  <a16:creationId xmlns:a16="http://schemas.microsoft.com/office/drawing/2014/main" id="{04A59379-CB58-44F1-BED4-C52FE8B7C2E0}"/>
                </a:ext>
              </a:extLst>
            </p:cNvPr>
            <p:cNvSpPr>
              <a:spLocks/>
            </p:cNvSpPr>
            <p:nvPr/>
          </p:nvSpPr>
          <p:spPr bwMode="auto">
            <a:xfrm>
              <a:off x="7723159" y="2182002"/>
              <a:ext cx="7938" cy="9525"/>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1" name="Freeform 46">
              <a:extLst>
                <a:ext uri="{FF2B5EF4-FFF2-40B4-BE49-F238E27FC236}">
                  <a16:creationId xmlns:a16="http://schemas.microsoft.com/office/drawing/2014/main" id="{D417D137-A98D-4AE5-A56D-FC4D90564BF5}"/>
                </a:ext>
              </a:extLst>
            </p:cNvPr>
            <p:cNvSpPr>
              <a:spLocks/>
            </p:cNvSpPr>
            <p:nvPr/>
          </p:nvSpPr>
          <p:spPr bwMode="auto">
            <a:xfrm>
              <a:off x="7707284" y="2189940"/>
              <a:ext cx="7938" cy="9525"/>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2" name="Freeform 47">
              <a:extLst>
                <a:ext uri="{FF2B5EF4-FFF2-40B4-BE49-F238E27FC236}">
                  <a16:creationId xmlns:a16="http://schemas.microsoft.com/office/drawing/2014/main" id="{60CA2375-CC7C-4241-A4A8-DCD59C92B83D}"/>
                </a:ext>
              </a:extLst>
            </p:cNvPr>
            <p:cNvSpPr>
              <a:spLocks/>
            </p:cNvSpPr>
            <p:nvPr/>
          </p:nvSpPr>
          <p:spPr bwMode="auto">
            <a:xfrm>
              <a:off x="7781897" y="2169302"/>
              <a:ext cx="6350" cy="9525"/>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3" name="Freeform 48">
              <a:extLst>
                <a:ext uri="{FF2B5EF4-FFF2-40B4-BE49-F238E27FC236}">
                  <a16:creationId xmlns:a16="http://schemas.microsoft.com/office/drawing/2014/main" id="{51D41A56-6DE4-4584-B599-085AC711A0F2}"/>
                </a:ext>
              </a:extLst>
            </p:cNvPr>
            <p:cNvSpPr>
              <a:spLocks/>
            </p:cNvSpPr>
            <p:nvPr/>
          </p:nvSpPr>
          <p:spPr bwMode="auto">
            <a:xfrm>
              <a:off x="7742209" y="2175652"/>
              <a:ext cx="9525" cy="9525"/>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65" name="Grupo 64">
            <a:extLst>
              <a:ext uri="{FF2B5EF4-FFF2-40B4-BE49-F238E27FC236}">
                <a16:creationId xmlns:a16="http://schemas.microsoft.com/office/drawing/2014/main" id="{663B84A4-359F-4769-916A-25770CD6A9DD}"/>
              </a:ext>
            </a:extLst>
          </p:cNvPr>
          <p:cNvGrpSpPr/>
          <p:nvPr/>
        </p:nvGrpSpPr>
        <p:grpSpPr>
          <a:xfrm>
            <a:off x="4540683" y="4563675"/>
            <a:ext cx="879475" cy="579438"/>
            <a:chOff x="7126259" y="2013727"/>
            <a:chExt cx="879475" cy="579438"/>
          </a:xfrm>
          <a:solidFill>
            <a:srgbClr val="454545"/>
          </a:solidFill>
        </p:grpSpPr>
        <p:sp>
          <p:nvSpPr>
            <p:cNvPr id="66" name="Freeform 5">
              <a:extLst>
                <a:ext uri="{FF2B5EF4-FFF2-40B4-BE49-F238E27FC236}">
                  <a16:creationId xmlns:a16="http://schemas.microsoft.com/office/drawing/2014/main" id="{6BBD9DD9-C8B7-47BD-899E-0CD01F9BF7F3}"/>
                </a:ext>
              </a:extLst>
            </p:cNvPr>
            <p:cNvSpPr>
              <a:spLocks noEditPoints="1"/>
            </p:cNvSpPr>
            <p:nvPr/>
          </p:nvSpPr>
          <p:spPr bwMode="auto">
            <a:xfrm>
              <a:off x="7126259" y="2013727"/>
              <a:ext cx="879475" cy="579438"/>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7" name="Freeform 6">
              <a:extLst>
                <a:ext uri="{FF2B5EF4-FFF2-40B4-BE49-F238E27FC236}">
                  <a16:creationId xmlns:a16="http://schemas.microsoft.com/office/drawing/2014/main" id="{6CAC4856-6BDF-4C3B-8CAB-01A476BA2AD6}"/>
                </a:ext>
              </a:extLst>
            </p:cNvPr>
            <p:cNvSpPr>
              <a:spLocks/>
            </p:cNvSpPr>
            <p:nvPr/>
          </p:nvSpPr>
          <p:spPr bwMode="auto">
            <a:xfrm>
              <a:off x="7508847" y="2502677"/>
              <a:ext cx="133350" cy="58738"/>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8" name="Freeform 7">
              <a:extLst>
                <a:ext uri="{FF2B5EF4-FFF2-40B4-BE49-F238E27FC236}">
                  <a16:creationId xmlns:a16="http://schemas.microsoft.com/office/drawing/2014/main" id="{AB2CFFBF-5A2E-4FEE-874D-582A53B09FE3}"/>
                </a:ext>
              </a:extLst>
            </p:cNvPr>
            <p:cNvSpPr>
              <a:spLocks/>
            </p:cNvSpPr>
            <p:nvPr/>
          </p:nvSpPr>
          <p:spPr bwMode="auto">
            <a:xfrm>
              <a:off x="7481859" y="2458227"/>
              <a:ext cx="52388" cy="50800"/>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69" name="Freeform 8">
              <a:extLst>
                <a:ext uri="{FF2B5EF4-FFF2-40B4-BE49-F238E27FC236}">
                  <a16:creationId xmlns:a16="http://schemas.microsoft.com/office/drawing/2014/main" id="{50F3AD7B-330D-4BF3-9043-89388C51FA8A}"/>
                </a:ext>
              </a:extLst>
            </p:cNvPr>
            <p:cNvSpPr>
              <a:spLocks/>
            </p:cNvSpPr>
            <p:nvPr/>
          </p:nvSpPr>
          <p:spPr bwMode="auto">
            <a:xfrm>
              <a:off x="7516784" y="2455052"/>
              <a:ext cx="31750" cy="14288"/>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0" name="Freeform 9">
              <a:extLst>
                <a:ext uri="{FF2B5EF4-FFF2-40B4-BE49-F238E27FC236}">
                  <a16:creationId xmlns:a16="http://schemas.microsoft.com/office/drawing/2014/main" id="{A209E5B5-B4A1-496F-A599-4711C0970BFC}"/>
                </a:ext>
              </a:extLst>
            </p:cNvPr>
            <p:cNvSpPr>
              <a:spLocks/>
            </p:cNvSpPr>
            <p:nvPr/>
          </p:nvSpPr>
          <p:spPr bwMode="auto">
            <a:xfrm>
              <a:off x="7519959" y="2413777"/>
              <a:ext cx="23813" cy="14288"/>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1" name="Freeform 10">
              <a:extLst>
                <a:ext uri="{FF2B5EF4-FFF2-40B4-BE49-F238E27FC236}">
                  <a16:creationId xmlns:a16="http://schemas.microsoft.com/office/drawing/2014/main" id="{31D9F787-017C-40CD-A125-CA41ED7423C3}"/>
                </a:ext>
              </a:extLst>
            </p:cNvPr>
            <p:cNvSpPr>
              <a:spLocks/>
            </p:cNvSpPr>
            <p:nvPr/>
          </p:nvSpPr>
          <p:spPr bwMode="auto">
            <a:xfrm>
              <a:off x="7169122" y="2134377"/>
              <a:ext cx="176213" cy="41275"/>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2" name="Freeform 11">
              <a:extLst>
                <a:ext uri="{FF2B5EF4-FFF2-40B4-BE49-F238E27FC236}">
                  <a16:creationId xmlns:a16="http://schemas.microsoft.com/office/drawing/2014/main" id="{DD688AE8-E351-4A63-A684-EC0973C0A8A5}"/>
                </a:ext>
              </a:extLst>
            </p:cNvPr>
            <p:cNvSpPr>
              <a:spLocks/>
            </p:cNvSpPr>
            <p:nvPr/>
          </p:nvSpPr>
          <p:spPr bwMode="auto">
            <a:xfrm>
              <a:off x="7208809" y="2115327"/>
              <a:ext cx="60325" cy="17463"/>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3" name="Freeform 12">
              <a:extLst>
                <a:ext uri="{FF2B5EF4-FFF2-40B4-BE49-F238E27FC236}">
                  <a16:creationId xmlns:a16="http://schemas.microsoft.com/office/drawing/2014/main" id="{EE68E303-32AC-479E-B41D-D98A4790888E}"/>
                </a:ext>
              </a:extLst>
            </p:cNvPr>
            <p:cNvSpPr>
              <a:spLocks/>
            </p:cNvSpPr>
            <p:nvPr/>
          </p:nvSpPr>
          <p:spPr bwMode="auto">
            <a:xfrm>
              <a:off x="7216747" y="2155015"/>
              <a:ext cx="12700" cy="9525"/>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4" name="Freeform 13">
              <a:extLst>
                <a:ext uri="{FF2B5EF4-FFF2-40B4-BE49-F238E27FC236}">
                  <a16:creationId xmlns:a16="http://schemas.microsoft.com/office/drawing/2014/main" id="{01508428-B7FC-4015-AE96-D4ACA834C118}"/>
                </a:ext>
              </a:extLst>
            </p:cNvPr>
            <p:cNvSpPr>
              <a:spLocks/>
            </p:cNvSpPr>
            <p:nvPr/>
          </p:nvSpPr>
          <p:spPr bwMode="auto">
            <a:xfrm>
              <a:off x="7627909" y="2183590"/>
              <a:ext cx="19050" cy="6350"/>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5" name="Freeform 14">
              <a:extLst>
                <a:ext uri="{FF2B5EF4-FFF2-40B4-BE49-F238E27FC236}">
                  <a16:creationId xmlns:a16="http://schemas.microsoft.com/office/drawing/2014/main" id="{D020262D-AD48-487F-A9FD-AC5282C49D4E}"/>
                </a:ext>
              </a:extLst>
            </p:cNvPr>
            <p:cNvSpPr>
              <a:spLocks/>
            </p:cNvSpPr>
            <p:nvPr/>
          </p:nvSpPr>
          <p:spPr bwMode="auto">
            <a:xfrm>
              <a:off x="7534247" y="2258202"/>
              <a:ext cx="11113" cy="11113"/>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6" name="Freeform 15">
              <a:extLst>
                <a:ext uri="{FF2B5EF4-FFF2-40B4-BE49-F238E27FC236}">
                  <a16:creationId xmlns:a16="http://schemas.microsoft.com/office/drawing/2014/main" id="{AA93B4DA-73D5-4708-AA68-0DCD009A4DB3}"/>
                </a:ext>
              </a:extLst>
            </p:cNvPr>
            <p:cNvSpPr>
              <a:spLocks/>
            </p:cNvSpPr>
            <p:nvPr/>
          </p:nvSpPr>
          <p:spPr bwMode="auto">
            <a:xfrm>
              <a:off x="7612034" y="2158190"/>
              <a:ext cx="12700" cy="7938"/>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7" name="Freeform 16">
              <a:extLst>
                <a:ext uri="{FF2B5EF4-FFF2-40B4-BE49-F238E27FC236}">
                  <a16:creationId xmlns:a16="http://schemas.microsoft.com/office/drawing/2014/main" id="{C2AA0983-2DB1-4C19-87D1-F6E45320DB24}"/>
                </a:ext>
              </a:extLst>
            </p:cNvPr>
            <p:cNvSpPr>
              <a:spLocks/>
            </p:cNvSpPr>
            <p:nvPr/>
          </p:nvSpPr>
          <p:spPr bwMode="auto">
            <a:xfrm>
              <a:off x="7623147" y="2172477"/>
              <a:ext cx="12700" cy="7938"/>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8" name="Freeform 17">
              <a:extLst>
                <a:ext uri="{FF2B5EF4-FFF2-40B4-BE49-F238E27FC236}">
                  <a16:creationId xmlns:a16="http://schemas.microsoft.com/office/drawing/2014/main" id="{A20DFDC0-1C66-4E93-9463-B52C607D560B}"/>
                </a:ext>
              </a:extLst>
            </p:cNvPr>
            <p:cNvSpPr>
              <a:spLocks/>
            </p:cNvSpPr>
            <p:nvPr/>
          </p:nvSpPr>
          <p:spPr bwMode="auto">
            <a:xfrm>
              <a:off x="7570759" y="2243915"/>
              <a:ext cx="7938" cy="11113"/>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79" name="Freeform 18">
              <a:extLst>
                <a:ext uri="{FF2B5EF4-FFF2-40B4-BE49-F238E27FC236}">
                  <a16:creationId xmlns:a16="http://schemas.microsoft.com/office/drawing/2014/main" id="{EB4F4476-2BAB-4EB8-BB9A-33675A3E4194}"/>
                </a:ext>
              </a:extLst>
            </p:cNvPr>
            <p:cNvSpPr>
              <a:spLocks/>
            </p:cNvSpPr>
            <p:nvPr/>
          </p:nvSpPr>
          <p:spPr bwMode="auto">
            <a:xfrm>
              <a:off x="7616797" y="2166127"/>
              <a:ext cx="12700" cy="7938"/>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0" name="Freeform 19">
              <a:extLst>
                <a:ext uri="{FF2B5EF4-FFF2-40B4-BE49-F238E27FC236}">
                  <a16:creationId xmlns:a16="http://schemas.microsoft.com/office/drawing/2014/main" id="{23B1EF6B-BA59-4AEA-9389-41D4C060768E}"/>
                </a:ext>
              </a:extLst>
            </p:cNvPr>
            <p:cNvSpPr>
              <a:spLocks/>
            </p:cNvSpPr>
            <p:nvPr/>
          </p:nvSpPr>
          <p:spPr bwMode="auto">
            <a:xfrm>
              <a:off x="7516784" y="2251852"/>
              <a:ext cx="11113" cy="12700"/>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1" name="Freeform 20">
              <a:extLst>
                <a:ext uri="{FF2B5EF4-FFF2-40B4-BE49-F238E27FC236}">
                  <a16:creationId xmlns:a16="http://schemas.microsoft.com/office/drawing/2014/main" id="{9040014D-EC68-46FC-9C57-537E515BDE05}"/>
                </a:ext>
              </a:extLst>
            </p:cNvPr>
            <p:cNvSpPr>
              <a:spLocks/>
            </p:cNvSpPr>
            <p:nvPr/>
          </p:nvSpPr>
          <p:spPr bwMode="auto">
            <a:xfrm>
              <a:off x="7523134" y="2277252"/>
              <a:ext cx="7938" cy="11113"/>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2" name="Freeform 21">
              <a:extLst>
                <a:ext uri="{FF2B5EF4-FFF2-40B4-BE49-F238E27FC236}">
                  <a16:creationId xmlns:a16="http://schemas.microsoft.com/office/drawing/2014/main" id="{091F7EB4-A948-4270-BD28-0FE16F8A6D58}"/>
                </a:ext>
              </a:extLst>
            </p:cNvPr>
            <p:cNvSpPr>
              <a:spLocks/>
            </p:cNvSpPr>
            <p:nvPr/>
          </p:nvSpPr>
          <p:spPr bwMode="auto">
            <a:xfrm>
              <a:off x="7554884" y="2243915"/>
              <a:ext cx="6350" cy="12700"/>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3" name="Freeform 22">
              <a:extLst>
                <a:ext uri="{FF2B5EF4-FFF2-40B4-BE49-F238E27FC236}">
                  <a16:creationId xmlns:a16="http://schemas.microsoft.com/office/drawing/2014/main" id="{0D984B23-C620-424C-B992-09D90A4F04A6}"/>
                </a:ext>
              </a:extLst>
            </p:cNvPr>
            <p:cNvSpPr>
              <a:spLocks/>
            </p:cNvSpPr>
            <p:nvPr/>
          </p:nvSpPr>
          <p:spPr bwMode="auto">
            <a:xfrm>
              <a:off x="7512022" y="2247090"/>
              <a:ext cx="9525" cy="9525"/>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4" name="Freeform 23">
              <a:extLst>
                <a:ext uri="{FF2B5EF4-FFF2-40B4-BE49-F238E27FC236}">
                  <a16:creationId xmlns:a16="http://schemas.microsoft.com/office/drawing/2014/main" id="{124D1876-0B9E-40E1-8C7B-DCC0E6521D8C}"/>
                </a:ext>
              </a:extLst>
            </p:cNvPr>
            <p:cNvSpPr>
              <a:spLocks/>
            </p:cNvSpPr>
            <p:nvPr/>
          </p:nvSpPr>
          <p:spPr bwMode="auto">
            <a:xfrm>
              <a:off x="7532659" y="2278840"/>
              <a:ext cx="7938" cy="11113"/>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5" name="Freeform 24">
              <a:extLst>
                <a:ext uri="{FF2B5EF4-FFF2-40B4-BE49-F238E27FC236}">
                  <a16:creationId xmlns:a16="http://schemas.microsoft.com/office/drawing/2014/main" id="{7D15BDC7-C605-4035-B53A-846718063996}"/>
                </a:ext>
              </a:extLst>
            </p:cNvPr>
            <p:cNvSpPr>
              <a:spLocks/>
            </p:cNvSpPr>
            <p:nvPr/>
          </p:nvSpPr>
          <p:spPr bwMode="auto">
            <a:xfrm>
              <a:off x="7500909" y="2256615"/>
              <a:ext cx="7938" cy="11113"/>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6" name="Freeform 25">
              <a:extLst>
                <a:ext uri="{FF2B5EF4-FFF2-40B4-BE49-F238E27FC236}">
                  <a16:creationId xmlns:a16="http://schemas.microsoft.com/office/drawing/2014/main" id="{EDBDC42B-0FE3-44FA-8A89-8BAFF57C6A98}"/>
                </a:ext>
              </a:extLst>
            </p:cNvPr>
            <p:cNvSpPr>
              <a:spLocks/>
            </p:cNvSpPr>
            <p:nvPr/>
          </p:nvSpPr>
          <p:spPr bwMode="auto">
            <a:xfrm>
              <a:off x="7504084" y="2175652"/>
              <a:ext cx="9525" cy="6350"/>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7" name="Freeform 26">
              <a:extLst>
                <a:ext uri="{FF2B5EF4-FFF2-40B4-BE49-F238E27FC236}">
                  <a16:creationId xmlns:a16="http://schemas.microsoft.com/office/drawing/2014/main" id="{DB72EDF1-B9A5-41AA-9206-38A9EC9D327A}"/>
                </a:ext>
              </a:extLst>
            </p:cNvPr>
            <p:cNvSpPr>
              <a:spLocks/>
            </p:cNvSpPr>
            <p:nvPr/>
          </p:nvSpPr>
          <p:spPr bwMode="auto">
            <a:xfrm>
              <a:off x="7524722" y="2255027"/>
              <a:ext cx="7938" cy="11113"/>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8" name="Freeform 27">
              <a:extLst>
                <a:ext uri="{FF2B5EF4-FFF2-40B4-BE49-F238E27FC236}">
                  <a16:creationId xmlns:a16="http://schemas.microsoft.com/office/drawing/2014/main" id="{08131E79-365E-46F6-893B-24220E508612}"/>
                </a:ext>
              </a:extLst>
            </p:cNvPr>
            <p:cNvSpPr>
              <a:spLocks/>
            </p:cNvSpPr>
            <p:nvPr/>
          </p:nvSpPr>
          <p:spPr bwMode="auto">
            <a:xfrm>
              <a:off x="7523134" y="2161365"/>
              <a:ext cx="11113" cy="6350"/>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89" name="Freeform 28">
              <a:extLst>
                <a:ext uri="{FF2B5EF4-FFF2-40B4-BE49-F238E27FC236}">
                  <a16:creationId xmlns:a16="http://schemas.microsoft.com/office/drawing/2014/main" id="{7AC0FAB0-1459-4C3B-AFF7-A53B4CC4A7C8}"/>
                </a:ext>
              </a:extLst>
            </p:cNvPr>
            <p:cNvSpPr>
              <a:spLocks/>
            </p:cNvSpPr>
            <p:nvPr/>
          </p:nvSpPr>
          <p:spPr bwMode="auto">
            <a:xfrm>
              <a:off x="7499322" y="2182002"/>
              <a:ext cx="12700" cy="7938"/>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0" name="Freeform 29">
              <a:extLst>
                <a:ext uri="{FF2B5EF4-FFF2-40B4-BE49-F238E27FC236}">
                  <a16:creationId xmlns:a16="http://schemas.microsoft.com/office/drawing/2014/main" id="{1CB3CA5C-5E38-4BD3-89E7-C9F78095FEF2}"/>
                </a:ext>
              </a:extLst>
            </p:cNvPr>
            <p:cNvSpPr>
              <a:spLocks/>
            </p:cNvSpPr>
            <p:nvPr/>
          </p:nvSpPr>
          <p:spPr bwMode="auto">
            <a:xfrm>
              <a:off x="7591397" y="2274077"/>
              <a:ext cx="7938" cy="11113"/>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1" name="Freeform 30">
              <a:extLst>
                <a:ext uri="{FF2B5EF4-FFF2-40B4-BE49-F238E27FC236}">
                  <a16:creationId xmlns:a16="http://schemas.microsoft.com/office/drawing/2014/main" id="{CC88668E-4E22-4585-AFDB-1E802312F405}"/>
                </a:ext>
              </a:extLst>
            </p:cNvPr>
            <p:cNvSpPr>
              <a:spLocks/>
            </p:cNvSpPr>
            <p:nvPr/>
          </p:nvSpPr>
          <p:spPr bwMode="auto">
            <a:xfrm>
              <a:off x="7613622" y="2270902"/>
              <a:ext cx="9525" cy="9525"/>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2" name="Freeform 31">
              <a:extLst>
                <a:ext uri="{FF2B5EF4-FFF2-40B4-BE49-F238E27FC236}">
                  <a16:creationId xmlns:a16="http://schemas.microsoft.com/office/drawing/2014/main" id="{A0E6D888-C5A4-47EF-AB71-FF3C8D207F09}"/>
                </a:ext>
              </a:extLst>
            </p:cNvPr>
            <p:cNvSpPr>
              <a:spLocks/>
            </p:cNvSpPr>
            <p:nvPr/>
          </p:nvSpPr>
          <p:spPr bwMode="auto">
            <a:xfrm>
              <a:off x="7602509" y="2274077"/>
              <a:ext cx="7938" cy="9525"/>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3" name="Freeform 32">
              <a:extLst>
                <a:ext uri="{FF2B5EF4-FFF2-40B4-BE49-F238E27FC236}">
                  <a16:creationId xmlns:a16="http://schemas.microsoft.com/office/drawing/2014/main" id="{336BEF09-1AFA-42F5-B9B7-AB2502923F30}"/>
                </a:ext>
              </a:extLst>
            </p:cNvPr>
            <p:cNvSpPr>
              <a:spLocks/>
            </p:cNvSpPr>
            <p:nvPr/>
          </p:nvSpPr>
          <p:spPr bwMode="auto">
            <a:xfrm>
              <a:off x="7543772" y="2243915"/>
              <a:ext cx="4763" cy="7938"/>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4" name="Freeform 33">
              <a:extLst>
                <a:ext uri="{FF2B5EF4-FFF2-40B4-BE49-F238E27FC236}">
                  <a16:creationId xmlns:a16="http://schemas.microsoft.com/office/drawing/2014/main" id="{4878DD44-4C41-4619-9A9C-D48893B9671D}"/>
                </a:ext>
              </a:extLst>
            </p:cNvPr>
            <p:cNvSpPr>
              <a:spLocks/>
            </p:cNvSpPr>
            <p:nvPr/>
          </p:nvSpPr>
          <p:spPr bwMode="auto">
            <a:xfrm>
              <a:off x="7570759" y="2153427"/>
              <a:ext cx="4763" cy="9525"/>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5" name="Freeform 34">
              <a:extLst>
                <a:ext uri="{FF2B5EF4-FFF2-40B4-BE49-F238E27FC236}">
                  <a16:creationId xmlns:a16="http://schemas.microsoft.com/office/drawing/2014/main" id="{C513319F-D651-4DDC-A633-60B5BF63FE82}"/>
                </a:ext>
              </a:extLst>
            </p:cNvPr>
            <p:cNvSpPr>
              <a:spLocks/>
            </p:cNvSpPr>
            <p:nvPr/>
          </p:nvSpPr>
          <p:spPr bwMode="auto">
            <a:xfrm>
              <a:off x="7543772" y="2159777"/>
              <a:ext cx="6350" cy="9525"/>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6" name="Freeform 35">
              <a:extLst>
                <a:ext uri="{FF2B5EF4-FFF2-40B4-BE49-F238E27FC236}">
                  <a16:creationId xmlns:a16="http://schemas.microsoft.com/office/drawing/2014/main" id="{4832529F-7F00-43E2-9D1E-CEB1FFDFEC1B}"/>
                </a:ext>
              </a:extLst>
            </p:cNvPr>
            <p:cNvSpPr>
              <a:spLocks/>
            </p:cNvSpPr>
            <p:nvPr/>
          </p:nvSpPr>
          <p:spPr bwMode="auto">
            <a:xfrm>
              <a:off x="7554884" y="2151840"/>
              <a:ext cx="7938" cy="7938"/>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7" name="Freeform 36">
              <a:extLst>
                <a:ext uri="{FF2B5EF4-FFF2-40B4-BE49-F238E27FC236}">
                  <a16:creationId xmlns:a16="http://schemas.microsoft.com/office/drawing/2014/main" id="{11DA9828-AD9A-49F7-AC2A-E69024D846B4}"/>
                </a:ext>
              </a:extLst>
            </p:cNvPr>
            <p:cNvSpPr>
              <a:spLocks/>
            </p:cNvSpPr>
            <p:nvPr/>
          </p:nvSpPr>
          <p:spPr bwMode="auto">
            <a:xfrm>
              <a:off x="7573934" y="2259790"/>
              <a:ext cx="7938" cy="6350"/>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8" name="Freeform 37">
              <a:extLst>
                <a:ext uri="{FF2B5EF4-FFF2-40B4-BE49-F238E27FC236}">
                  <a16:creationId xmlns:a16="http://schemas.microsoft.com/office/drawing/2014/main" id="{7BCF00E2-A4C1-481C-BF7A-1EF65848BF07}"/>
                </a:ext>
              </a:extLst>
            </p:cNvPr>
            <p:cNvSpPr>
              <a:spLocks/>
            </p:cNvSpPr>
            <p:nvPr/>
          </p:nvSpPr>
          <p:spPr bwMode="auto">
            <a:xfrm>
              <a:off x="7526309" y="2194702"/>
              <a:ext cx="6350" cy="7938"/>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99" name="Freeform 38">
              <a:extLst>
                <a:ext uri="{FF2B5EF4-FFF2-40B4-BE49-F238E27FC236}">
                  <a16:creationId xmlns:a16="http://schemas.microsoft.com/office/drawing/2014/main" id="{45C24CD0-2811-446B-95CE-54E53D96AB0A}"/>
                </a:ext>
              </a:extLst>
            </p:cNvPr>
            <p:cNvSpPr>
              <a:spLocks/>
            </p:cNvSpPr>
            <p:nvPr/>
          </p:nvSpPr>
          <p:spPr bwMode="auto">
            <a:xfrm>
              <a:off x="7512022" y="2167715"/>
              <a:ext cx="7938" cy="7938"/>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0" name="Freeform 39">
              <a:extLst>
                <a:ext uri="{FF2B5EF4-FFF2-40B4-BE49-F238E27FC236}">
                  <a16:creationId xmlns:a16="http://schemas.microsoft.com/office/drawing/2014/main" id="{B7A2E0C8-1946-43BD-8EBE-D0DCED00E08C}"/>
                </a:ext>
              </a:extLst>
            </p:cNvPr>
            <p:cNvSpPr>
              <a:spLocks/>
            </p:cNvSpPr>
            <p:nvPr/>
          </p:nvSpPr>
          <p:spPr bwMode="auto">
            <a:xfrm>
              <a:off x="7588222" y="2259790"/>
              <a:ext cx="6350" cy="9525"/>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1" name="Freeform 40">
              <a:extLst>
                <a:ext uri="{FF2B5EF4-FFF2-40B4-BE49-F238E27FC236}">
                  <a16:creationId xmlns:a16="http://schemas.microsoft.com/office/drawing/2014/main" id="{6DD09939-988F-4E31-B16D-7B11047092FD}"/>
                </a:ext>
              </a:extLst>
            </p:cNvPr>
            <p:cNvSpPr>
              <a:spLocks/>
            </p:cNvSpPr>
            <p:nvPr/>
          </p:nvSpPr>
          <p:spPr bwMode="auto">
            <a:xfrm>
              <a:off x="7834284" y="2183590"/>
              <a:ext cx="9525" cy="22225"/>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2" name="Freeform 41">
              <a:extLst>
                <a:ext uri="{FF2B5EF4-FFF2-40B4-BE49-F238E27FC236}">
                  <a16:creationId xmlns:a16="http://schemas.microsoft.com/office/drawing/2014/main" id="{D928860B-C500-461B-B4F2-2BAB9AC94F6D}"/>
                </a:ext>
              </a:extLst>
            </p:cNvPr>
            <p:cNvSpPr>
              <a:spLocks/>
            </p:cNvSpPr>
            <p:nvPr/>
          </p:nvSpPr>
          <p:spPr bwMode="auto">
            <a:xfrm>
              <a:off x="7321522" y="2294715"/>
              <a:ext cx="4763" cy="9525"/>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3" name="Freeform 42">
              <a:extLst>
                <a:ext uri="{FF2B5EF4-FFF2-40B4-BE49-F238E27FC236}">
                  <a16:creationId xmlns:a16="http://schemas.microsoft.com/office/drawing/2014/main" id="{B7F02B2A-56A0-4546-A206-3F8CC90E8D37}"/>
                </a:ext>
              </a:extLst>
            </p:cNvPr>
            <p:cNvSpPr>
              <a:spLocks/>
            </p:cNvSpPr>
            <p:nvPr/>
          </p:nvSpPr>
          <p:spPr bwMode="auto">
            <a:xfrm>
              <a:off x="7311997" y="2270902"/>
              <a:ext cx="7938" cy="6350"/>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4" name="Freeform 43">
              <a:extLst>
                <a:ext uri="{FF2B5EF4-FFF2-40B4-BE49-F238E27FC236}">
                  <a16:creationId xmlns:a16="http://schemas.microsoft.com/office/drawing/2014/main" id="{94E1969E-1D98-4723-BA55-6433A1937977}"/>
                </a:ext>
              </a:extLst>
            </p:cNvPr>
            <p:cNvSpPr>
              <a:spLocks/>
            </p:cNvSpPr>
            <p:nvPr/>
          </p:nvSpPr>
          <p:spPr bwMode="auto">
            <a:xfrm>
              <a:off x="7413597" y="2285190"/>
              <a:ext cx="7938" cy="3175"/>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5" name="Freeform 44">
              <a:extLst>
                <a:ext uri="{FF2B5EF4-FFF2-40B4-BE49-F238E27FC236}">
                  <a16:creationId xmlns:a16="http://schemas.microsoft.com/office/drawing/2014/main" id="{22B313CB-6612-45AA-9C24-980765611EAF}"/>
                </a:ext>
              </a:extLst>
            </p:cNvPr>
            <p:cNvSpPr>
              <a:spLocks/>
            </p:cNvSpPr>
            <p:nvPr/>
          </p:nvSpPr>
          <p:spPr bwMode="auto">
            <a:xfrm>
              <a:off x="7669184" y="2258202"/>
              <a:ext cx="106363" cy="58738"/>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6" name="Freeform 45">
              <a:extLst>
                <a:ext uri="{FF2B5EF4-FFF2-40B4-BE49-F238E27FC236}">
                  <a16:creationId xmlns:a16="http://schemas.microsoft.com/office/drawing/2014/main" id="{737D131B-5DF7-4EB1-93C8-2F31D7F41099}"/>
                </a:ext>
              </a:extLst>
            </p:cNvPr>
            <p:cNvSpPr>
              <a:spLocks/>
            </p:cNvSpPr>
            <p:nvPr/>
          </p:nvSpPr>
          <p:spPr bwMode="auto">
            <a:xfrm>
              <a:off x="7723159" y="2182002"/>
              <a:ext cx="7938" cy="9525"/>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7" name="Freeform 46">
              <a:extLst>
                <a:ext uri="{FF2B5EF4-FFF2-40B4-BE49-F238E27FC236}">
                  <a16:creationId xmlns:a16="http://schemas.microsoft.com/office/drawing/2014/main" id="{11BCCC13-E50A-4D2E-80E5-B9C61B682F65}"/>
                </a:ext>
              </a:extLst>
            </p:cNvPr>
            <p:cNvSpPr>
              <a:spLocks/>
            </p:cNvSpPr>
            <p:nvPr/>
          </p:nvSpPr>
          <p:spPr bwMode="auto">
            <a:xfrm>
              <a:off x="7707284" y="2189940"/>
              <a:ext cx="7938" cy="9525"/>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8" name="Freeform 47">
              <a:extLst>
                <a:ext uri="{FF2B5EF4-FFF2-40B4-BE49-F238E27FC236}">
                  <a16:creationId xmlns:a16="http://schemas.microsoft.com/office/drawing/2014/main" id="{74CE5136-FE87-41CC-BF85-5C176F03663F}"/>
                </a:ext>
              </a:extLst>
            </p:cNvPr>
            <p:cNvSpPr>
              <a:spLocks/>
            </p:cNvSpPr>
            <p:nvPr/>
          </p:nvSpPr>
          <p:spPr bwMode="auto">
            <a:xfrm>
              <a:off x="7781897" y="2169302"/>
              <a:ext cx="6350" cy="9525"/>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09" name="Freeform 48">
              <a:extLst>
                <a:ext uri="{FF2B5EF4-FFF2-40B4-BE49-F238E27FC236}">
                  <a16:creationId xmlns:a16="http://schemas.microsoft.com/office/drawing/2014/main" id="{F82651DA-2199-4569-A261-7EF2F3130753}"/>
                </a:ext>
              </a:extLst>
            </p:cNvPr>
            <p:cNvSpPr>
              <a:spLocks/>
            </p:cNvSpPr>
            <p:nvPr/>
          </p:nvSpPr>
          <p:spPr bwMode="auto">
            <a:xfrm>
              <a:off x="7742209" y="2175652"/>
              <a:ext cx="9525" cy="9525"/>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110" name="Text Placeholder 1">
            <a:extLst>
              <a:ext uri="{FF2B5EF4-FFF2-40B4-BE49-F238E27FC236}">
                <a16:creationId xmlns:a16="http://schemas.microsoft.com/office/drawing/2014/main" id="{43D8ED75-E8EA-4194-BB23-758EA35BE7CC}"/>
              </a:ext>
            </a:extLst>
          </p:cNvPr>
          <p:cNvSpPr txBox="1">
            <a:spLocks/>
          </p:cNvSpPr>
          <p:nvPr/>
        </p:nvSpPr>
        <p:spPr>
          <a:xfrm>
            <a:off x="0" y="319088"/>
            <a:ext cx="11214337" cy="724247"/>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rtl="1">
              <a:buNone/>
            </a:pPr>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111" name="Group 4">
            <a:extLst>
              <a:ext uri="{FF2B5EF4-FFF2-40B4-BE49-F238E27FC236}">
                <a16:creationId xmlns:a16="http://schemas.microsoft.com/office/drawing/2014/main" id="{307054EA-025D-D06D-6854-E840CC692401}"/>
              </a:ext>
            </a:extLst>
          </p:cNvPr>
          <p:cNvGrpSpPr>
            <a:grpSpLocks noChangeAspect="1"/>
          </p:cNvGrpSpPr>
          <p:nvPr/>
        </p:nvGrpSpPr>
        <p:grpSpPr bwMode="auto">
          <a:xfrm flipH="1">
            <a:off x="6926263" y="915988"/>
            <a:ext cx="3844925" cy="5357813"/>
            <a:chOff x="4363" y="577"/>
            <a:chExt cx="2422" cy="3375"/>
          </a:xfrm>
        </p:grpSpPr>
        <p:sp>
          <p:nvSpPr>
            <p:cNvPr id="113" name="Freeform 5">
              <a:extLst>
                <a:ext uri="{FF2B5EF4-FFF2-40B4-BE49-F238E27FC236}">
                  <a16:creationId xmlns:a16="http://schemas.microsoft.com/office/drawing/2014/main" id="{E11A8941-BE8E-1670-D315-4BF25E7B0B21}"/>
                </a:ext>
              </a:extLst>
            </p:cNvPr>
            <p:cNvSpPr>
              <a:spLocks noEditPoints="1"/>
            </p:cNvSpPr>
            <p:nvPr/>
          </p:nvSpPr>
          <p:spPr bwMode="auto">
            <a:xfrm>
              <a:off x="4363" y="960"/>
              <a:ext cx="2281" cy="2992"/>
            </a:xfrm>
            <a:custGeom>
              <a:avLst/>
              <a:gdLst>
                <a:gd name="T0" fmla="*/ 1517 w 3795"/>
                <a:gd name="T1" fmla="*/ 4601 h 4976"/>
                <a:gd name="T2" fmla="*/ 1450 w 3795"/>
                <a:gd name="T3" fmla="*/ 4685 h 4976"/>
                <a:gd name="T4" fmla="*/ 1029 w 3795"/>
                <a:gd name="T5" fmla="*/ 4619 h 4976"/>
                <a:gd name="T6" fmla="*/ 1306 w 3795"/>
                <a:gd name="T7" fmla="*/ 4555 h 4976"/>
                <a:gd name="T8" fmla="*/ 1235 w 3795"/>
                <a:gd name="T9" fmla="*/ 4461 h 4976"/>
                <a:gd name="T10" fmla="*/ 1672 w 3795"/>
                <a:gd name="T11" fmla="*/ 4451 h 4976"/>
                <a:gd name="T12" fmla="*/ 1555 w 3795"/>
                <a:gd name="T13" fmla="*/ 4362 h 4976"/>
                <a:gd name="T14" fmla="*/ 929 w 3795"/>
                <a:gd name="T15" fmla="*/ 4461 h 4976"/>
                <a:gd name="T16" fmla="*/ 1093 w 3795"/>
                <a:gd name="T17" fmla="*/ 4343 h 4976"/>
                <a:gd name="T18" fmla="*/ 1236 w 3795"/>
                <a:gd name="T19" fmla="*/ 4275 h 4976"/>
                <a:gd name="T20" fmla="*/ 900 w 3795"/>
                <a:gd name="T21" fmla="*/ 4920 h 4976"/>
                <a:gd name="T22" fmla="*/ 1391 w 3795"/>
                <a:gd name="T23" fmla="*/ 4304 h 4976"/>
                <a:gd name="T24" fmla="*/ 331 w 3795"/>
                <a:gd name="T25" fmla="*/ 3261 h 4976"/>
                <a:gd name="T26" fmla="*/ 4 w 3795"/>
                <a:gd name="T27" fmla="*/ 1993 h 4976"/>
                <a:gd name="T28" fmla="*/ 567 w 3795"/>
                <a:gd name="T29" fmla="*/ 3200 h 4976"/>
                <a:gd name="T30" fmla="*/ 892 w 3795"/>
                <a:gd name="T31" fmla="*/ 3631 h 4976"/>
                <a:gd name="T32" fmla="*/ 1436 w 3795"/>
                <a:gd name="T33" fmla="*/ 4306 h 4976"/>
                <a:gd name="T34" fmla="*/ 1668 w 3795"/>
                <a:gd name="T35" fmla="*/ 3221 h 4976"/>
                <a:gd name="T36" fmla="*/ 1930 w 3795"/>
                <a:gd name="T37" fmla="*/ 2858 h 4976"/>
                <a:gd name="T38" fmla="*/ 1688 w 3795"/>
                <a:gd name="T39" fmla="*/ 3160 h 4976"/>
                <a:gd name="T40" fmla="*/ 1590 w 3795"/>
                <a:gd name="T41" fmla="*/ 2873 h 4976"/>
                <a:gd name="T42" fmla="*/ 1357 w 3795"/>
                <a:gd name="T43" fmla="*/ 2418 h 4976"/>
                <a:gd name="T44" fmla="*/ 1470 w 3795"/>
                <a:gd name="T45" fmla="*/ 3987 h 4976"/>
                <a:gd name="T46" fmla="*/ 1033 w 3795"/>
                <a:gd name="T47" fmla="*/ 3608 h 4976"/>
                <a:gd name="T48" fmla="*/ 759 w 3795"/>
                <a:gd name="T49" fmla="*/ 3178 h 4976"/>
                <a:gd name="T50" fmla="*/ 292 w 3795"/>
                <a:gd name="T51" fmla="*/ 2400 h 4976"/>
                <a:gd name="T52" fmla="*/ 483 w 3795"/>
                <a:gd name="T53" fmla="*/ 2642 h 4976"/>
                <a:gd name="T54" fmla="*/ 392 w 3795"/>
                <a:gd name="T55" fmla="*/ 2379 h 4976"/>
                <a:gd name="T56" fmla="*/ 776 w 3795"/>
                <a:gd name="T57" fmla="*/ 2849 h 4976"/>
                <a:gd name="T58" fmla="*/ 147 w 3795"/>
                <a:gd name="T59" fmla="*/ 2100 h 4976"/>
                <a:gd name="T60" fmla="*/ 504 w 3795"/>
                <a:gd name="T61" fmla="*/ 2294 h 4976"/>
                <a:gd name="T62" fmla="*/ 1071 w 3795"/>
                <a:gd name="T63" fmla="*/ 3630 h 4976"/>
                <a:gd name="T64" fmla="*/ 1497 w 3795"/>
                <a:gd name="T65" fmla="*/ 3226 h 4976"/>
                <a:gd name="T66" fmla="*/ 1488 w 3795"/>
                <a:gd name="T67" fmla="*/ 2480 h 4976"/>
                <a:gd name="T68" fmla="*/ 1073 w 3795"/>
                <a:gd name="T69" fmla="*/ 1149 h 4976"/>
                <a:gd name="T70" fmla="*/ 470 w 3795"/>
                <a:gd name="T71" fmla="*/ 506 h 4976"/>
                <a:gd name="T72" fmla="*/ 503 w 3795"/>
                <a:gd name="T73" fmla="*/ 438 h 4976"/>
                <a:gd name="T74" fmla="*/ 1077 w 3795"/>
                <a:gd name="T75" fmla="*/ 1007 h 4976"/>
                <a:gd name="T76" fmla="*/ 1925 w 3795"/>
                <a:gd name="T77" fmla="*/ 1447 h 4976"/>
                <a:gd name="T78" fmla="*/ 3113 w 3795"/>
                <a:gd name="T79" fmla="*/ 1194 h 4976"/>
                <a:gd name="T80" fmla="*/ 3268 w 3795"/>
                <a:gd name="T81" fmla="*/ 1298 h 4976"/>
                <a:gd name="T82" fmla="*/ 2405 w 3795"/>
                <a:gd name="T83" fmla="*/ 1886 h 4976"/>
                <a:gd name="T84" fmla="*/ 2291 w 3795"/>
                <a:gd name="T85" fmla="*/ 2654 h 4976"/>
                <a:gd name="T86" fmla="*/ 1588 w 3795"/>
                <a:gd name="T87" fmla="*/ 3788 h 4976"/>
                <a:gd name="T88" fmla="*/ 2193 w 3795"/>
                <a:gd name="T89" fmla="*/ 3903 h 4976"/>
                <a:gd name="T90" fmla="*/ 1781 w 3795"/>
                <a:gd name="T91" fmla="*/ 4416 h 4976"/>
                <a:gd name="T92" fmla="*/ 1842 w 3795"/>
                <a:gd name="T93" fmla="*/ 2383 h 4976"/>
                <a:gd name="T94" fmla="*/ 1968 w 3795"/>
                <a:gd name="T95" fmla="*/ 2236 h 4976"/>
                <a:gd name="T96" fmla="*/ 1916 w 3795"/>
                <a:gd name="T97" fmla="*/ 2660 h 4976"/>
                <a:gd name="T98" fmla="*/ 2293 w 3795"/>
                <a:gd name="T99" fmla="*/ 1814 h 4976"/>
                <a:gd name="T100" fmla="*/ 1842 w 3795"/>
                <a:gd name="T101" fmla="*/ 1442 h 4976"/>
                <a:gd name="T102" fmla="*/ 1546 w 3795"/>
                <a:gd name="T103" fmla="*/ 2142 h 4976"/>
                <a:gd name="T104" fmla="*/ 1629 w 3795"/>
                <a:gd name="T105" fmla="*/ 4212 h 4976"/>
                <a:gd name="T106" fmla="*/ 1802 w 3795"/>
                <a:gd name="T107" fmla="*/ 4238 h 4976"/>
                <a:gd name="T108" fmla="*/ 1982 w 3795"/>
                <a:gd name="T109" fmla="*/ 3976 h 4976"/>
                <a:gd name="T110" fmla="*/ 1565 w 3795"/>
                <a:gd name="T111" fmla="*/ 4200 h 4976"/>
                <a:gd name="T112" fmla="*/ 1915 w 3795"/>
                <a:gd name="T113" fmla="*/ 3952 h 4976"/>
                <a:gd name="T114" fmla="*/ 1881 w 3795"/>
                <a:gd name="T115" fmla="*/ 4022 h 4976"/>
                <a:gd name="T116" fmla="*/ 1018 w 3795"/>
                <a:gd name="T117" fmla="*/ 3460 h 4976"/>
                <a:gd name="T118" fmla="*/ 900 w 3795"/>
                <a:gd name="T119" fmla="*/ 2966 h 4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95" h="4976">
                  <a:moveTo>
                    <a:pt x="1687" y="4976"/>
                  </a:moveTo>
                  <a:cubicBezTo>
                    <a:pt x="1646" y="4911"/>
                    <a:pt x="1610" y="4843"/>
                    <a:pt x="1596" y="4766"/>
                  </a:cubicBezTo>
                  <a:cubicBezTo>
                    <a:pt x="1593" y="4744"/>
                    <a:pt x="1590" y="4726"/>
                    <a:pt x="1563" y="4721"/>
                  </a:cubicBezTo>
                  <a:cubicBezTo>
                    <a:pt x="1554" y="4720"/>
                    <a:pt x="1547" y="4709"/>
                    <a:pt x="1537" y="4702"/>
                  </a:cubicBezTo>
                  <a:cubicBezTo>
                    <a:pt x="1546" y="4692"/>
                    <a:pt x="1552" y="4685"/>
                    <a:pt x="1559" y="4678"/>
                  </a:cubicBezTo>
                  <a:cubicBezTo>
                    <a:pt x="1513" y="4649"/>
                    <a:pt x="1513" y="4649"/>
                    <a:pt x="1529" y="4616"/>
                  </a:cubicBezTo>
                  <a:cubicBezTo>
                    <a:pt x="1525" y="4612"/>
                    <a:pt x="1522" y="4605"/>
                    <a:pt x="1517" y="4601"/>
                  </a:cubicBezTo>
                  <a:cubicBezTo>
                    <a:pt x="1507" y="4596"/>
                    <a:pt x="1491" y="4586"/>
                    <a:pt x="1488" y="4589"/>
                  </a:cubicBezTo>
                  <a:cubicBezTo>
                    <a:pt x="1479" y="4597"/>
                    <a:pt x="1470" y="4612"/>
                    <a:pt x="1472" y="4622"/>
                  </a:cubicBezTo>
                  <a:cubicBezTo>
                    <a:pt x="1483" y="4679"/>
                    <a:pt x="1497" y="4735"/>
                    <a:pt x="1511" y="4791"/>
                  </a:cubicBezTo>
                  <a:cubicBezTo>
                    <a:pt x="1517" y="4816"/>
                    <a:pt x="1528" y="4840"/>
                    <a:pt x="1533" y="4865"/>
                  </a:cubicBezTo>
                  <a:cubicBezTo>
                    <a:pt x="1536" y="4878"/>
                    <a:pt x="1531" y="4893"/>
                    <a:pt x="1530" y="4907"/>
                  </a:cubicBezTo>
                  <a:cubicBezTo>
                    <a:pt x="1520" y="4896"/>
                    <a:pt x="1506" y="4886"/>
                    <a:pt x="1502" y="4873"/>
                  </a:cubicBezTo>
                  <a:cubicBezTo>
                    <a:pt x="1483" y="4811"/>
                    <a:pt x="1466" y="4748"/>
                    <a:pt x="1450" y="4685"/>
                  </a:cubicBezTo>
                  <a:cubicBezTo>
                    <a:pt x="1430" y="4603"/>
                    <a:pt x="1431" y="4601"/>
                    <a:pt x="1347" y="4607"/>
                  </a:cubicBezTo>
                  <a:cubicBezTo>
                    <a:pt x="1270" y="4612"/>
                    <a:pt x="1192" y="4600"/>
                    <a:pt x="1117" y="4626"/>
                  </a:cubicBezTo>
                  <a:cubicBezTo>
                    <a:pt x="1044" y="4652"/>
                    <a:pt x="978" y="4688"/>
                    <a:pt x="928" y="4747"/>
                  </a:cubicBezTo>
                  <a:cubicBezTo>
                    <a:pt x="909" y="4769"/>
                    <a:pt x="901" y="4800"/>
                    <a:pt x="884" y="4834"/>
                  </a:cubicBezTo>
                  <a:cubicBezTo>
                    <a:pt x="881" y="4822"/>
                    <a:pt x="874" y="4810"/>
                    <a:pt x="874" y="4798"/>
                  </a:cubicBezTo>
                  <a:cubicBezTo>
                    <a:pt x="878" y="4739"/>
                    <a:pt x="920" y="4704"/>
                    <a:pt x="960" y="4668"/>
                  </a:cubicBezTo>
                  <a:cubicBezTo>
                    <a:pt x="980" y="4651"/>
                    <a:pt x="1004" y="4637"/>
                    <a:pt x="1029" y="4619"/>
                  </a:cubicBezTo>
                  <a:cubicBezTo>
                    <a:pt x="1008" y="4614"/>
                    <a:pt x="990" y="4609"/>
                    <a:pt x="972" y="4604"/>
                  </a:cubicBezTo>
                  <a:cubicBezTo>
                    <a:pt x="971" y="4601"/>
                    <a:pt x="971" y="4597"/>
                    <a:pt x="971" y="4594"/>
                  </a:cubicBezTo>
                  <a:cubicBezTo>
                    <a:pt x="1025" y="4592"/>
                    <a:pt x="1085" y="4618"/>
                    <a:pt x="1131" y="4570"/>
                  </a:cubicBezTo>
                  <a:cubicBezTo>
                    <a:pt x="1096" y="4567"/>
                    <a:pt x="1059" y="4564"/>
                    <a:pt x="1023" y="4560"/>
                  </a:cubicBezTo>
                  <a:cubicBezTo>
                    <a:pt x="1023" y="4555"/>
                    <a:pt x="1023" y="4550"/>
                    <a:pt x="1024" y="4545"/>
                  </a:cubicBezTo>
                  <a:cubicBezTo>
                    <a:pt x="1117" y="4552"/>
                    <a:pt x="1211" y="4559"/>
                    <a:pt x="1305" y="4566"/>
                  </a:cubicBezTo>
                  <a:cubicBezTo>
                    <a:pt x="1305" y="4563"/>
                    <a:pt x="1306" y="4559"/>
                    <a:pt x="1306" y="4555"/>
                  </a:cubicBezTo>
                  <a:cubicBezTo>
                    <a:pt x="1247" y="4546"/>
                    <a:pt x="1187" y="4538"/>
                    <a:pt x="1127" y="4530"/>
                  </a:cubicBezTo>
                  <a:cubicBezTo>
                    <a:pt x="1128" y="4525"/>
                    <a:pt x="1129" y="4520"/>
                    <a:pt x="1129" y="4515"/>
                  </a:cubicBezTo>
                  <a:cubicBezTo>
                    <a:pt x="1150" y="4517"/>
                    <a:pt x="1170" y="4519"/>
                    <a:pt x="1191" y="4521"/>
                  </a:cubicBezTo>
                  <a:cubicBezTo>
                    <a:pt x="1278" y="4530"/>
                    <a:pt x="1366" y="4540"/>
                    <a:pt x="1454" y="4546"/>
                  </a:cubicBezTo>
                  <a:cubicBezTo>
                    <a:pt x="1483" y="4548"/>
                    <a:pt x="1512" y="4535"/>
                    <a:pt x="1541" y="4523"/>
                  </a:cubicBezTo>
                  <a:cubicBezTo>
                    <a:pt x="1438" y="4507"/>
                    <a:pt x="1336" y="4492"/>
                    <a:pt x="1233" y="4476"/>
                  </a:cubicBezTo>
                  <a:cubicBezTo>
                    <a:pt x="1234" y="4471"/>
                    <a:pt x="1234" y="4466"/>
                    <a:pt x="1235" y="4461"/>
                  </a:cubicBezTo>
                  <a:cubicBezTo>
                    <a:pt x="1266" y="4464"/>
                    <a:pt x="1298" y="4465"/>
                    <a:pt x="1329" y="4468"/>
                  </a:cubicBezTo>
                  <a:cubicBezTo>
                    <a:pt x="1412" y="4478"/>
                    <a:pt x="1495" y="4488"/>
                    <a:pt x="1578" y="4502"/>
                  </a:cubicBezTo>
                  <a:cubicBezTo>
                    <a:pt x="1614" y="4507"/>
                    <a:pt x="1641" y="4497"/>
                    <a:pt x="1675" y="4475"/>
                  </a:cubicBezTo>
                  <a:cubicBezTo>
                    <a:pt x="1560" y="4460"/>
                    <a:pt x="1450" y="4455"/>
                    <a:pt x="1344" y="4424"/>
                  </a:cubicBezTo>
                  <a:cubicBezTo>
                    <a:pt x="1344" y="4420"/>
                    <a:pt x="1345" y="4416"/>
                    <a:pt x="1346" y="4412"/>
                  </a:cubicBezTo>
                  <a:cubicBezTo>
                    <a:pt x="1363" y="4414"/>
                    <a:pt x="1380" y="4417"/>
                    <a:pt x="1398" y="4419"/>
                  </a:cubicBezTo>
                  <a:cubicBezTo>
                    <a:pt x="1489" y="4430"/>
                    <a:pt x="1580" y="4440"/>
                    <a:pt x="1672" y="4451"/>
                  </a:cubicBezTo>
                  <a:cubicBezTo>
                    <a:pt x="1695" y="4454"/>
                    <a:pt x="1712" y="4448"/>
                    <a:pt x="1721" y="4425"/>
                  </a:cubicBezTo>
                  <a:cubicBezTo>
                    <a:pt x="1636" y="4415"/>
                    <a:pt x="1553" y="4406"/>
                    <a:pt x="1469" y="4397"/>
                  </a:cubicBezTo>
                  <a:cubicBezTo>
                    <a:pt x="1469" y="4393"/>
                    <a:pt x="1469" y="4388"/>
                    <a:pt x="1470" y="4384"/>
                  </a:cubicBezTo>
                  <a:cubicBezTo>
                    <a:pt x="1557" y="4390"/>
                    <a:pt x="1645" y="4395"/>
                    <a:pt x="1732" y="4401"/>
                  </a:cubicBezTo>
                  <a:cubicBezTo>
                    <a:pt x="1734" y="4396"/>
                    <a:pt x="1737" y="4391"/>
                    <a:pt x="1739" y="4386"/>
                  </a:cubicBezTo>
                  <a:cubicBezTo>
                    <a:pt x="1731" y="4380"/>
                    <a:pt x="1723" y="4370"/>
                    <a:pt x="1715" y="4369"/>
                  </a:cubicBezTo>
                  <a:cubicBezTo>
                    <a:pt x="1661" y="4366"/>
                    <a:pt x="1608" y="4364"/>
                    <a:pt x="1555" y="4362"/>
                  </a:cubicBezTo>
                  <a:cubicBezTo>
                    <a:pt x="1551" y="4362"/>
                    <a:pt x="1546" y="4363"/>
                    <a:pt x="1545" y="4361"/>
                  </a:cubicBezTo>
                  <a:cubicBezTo>
                    <a:pt x="1504" y="4315"/>
                    <a:pt x="1452" y="4354"/>
                    <a:pt x="1406" y="4346"/>
                  </a:cubicBezTo>
                  <a:cubicBezTo>
                    <a:pt x="1360" y="4337"/>
                    <a:pt x="1306" y="4340"/>
                    <a:pt x="1262" y="4355"/>
                  </a:cubicBezTo>
                  <a:cubicBezTo>
                    <a:pt x="1207" y="4374"/>
                    <a:pt x="1148" y="4380"/>
                    <a:pt x="1098" y="4411"/>
                  </a:cubicBezTo>
                  <a:cubicBezTo>
                    <a:pt x="1073" y="4426"/>
                    <a:pt x="1055" y="4452"/>
                    <a:pt x="1021" y="4455"/>
                  </a:cubicBezTo>
                  <a:cubicBezTo>
                    <a:pt x="991" y="4457"/>
                    <a:pt x="962" y="4467"/>
                    <a:pt x="932" y="4473"/>
                  </a:cubicBezTo>
                  <a:cubicBezTo>
                    <a:pt x="931" y="4469"/>
                    <a:pt x="930" y="4465"/>
                    <a:pt x="929" y="4461"/>
                  </a:cubicBezTo>
                  <a:cubicBezTo>
                    <a:pt x="958" y="4452"/>
                    <a:pt x="987" y="4444"/>
                    <a:pt x="1015" y="4434"/>
                  </a:cubicBezTo>
                  <a:cubicBezTo>
                    <a:pt x="1043" y="4423"/>
                    <a:pt x="1070" y="4409"/>
                    <a:pt x="1094" y="4389"/>
                  </a:cubicBezTo>
                  <a:cubicBezTo>
                    <a:pt x="1059" y="4396"/>
                    <a:pt x="1023" y="4402"/>
                    <a:pt x="988" y="4409"/>
                  </a:cubicBezTo>
                  <a:cubicBezTo>
                    <a:pt x="987" y="4403"/>
                    <a:pt x="986" y="4398"/>
                    <a:pt x="985" y="4392"/>
                  </a:cubicBezTo>
                  <a:cubicBezTo>
                    <a:pt x="1057" y="4377"/>
                    <a:pt x="1129" y="4362"/>
                    <a:pt x="1202" y="4347"/>
                  </a:cubicBezTo>
                  <a:cubicBezTo>
                    <a:pt x="1202" y="4345"/>
                    <a:pt x="1202" y="4344"/>
                    <a:pt x="1202" y="4343"/>
                  </a:cubicBezTo>
                  <a:cubicBezTo>
                    <a:pt x="1165" y="4343"/>
                    <a:pt x="1129" y="4343"/>
                    <a:pt x="1093" y="4343"/>
                  </a:cubicBezTo>
                  <a:cubicBezTo>
                    <a:pt x="1093" y="4338"/>
                    <a:pt x="1093" y="4334"/>
                    <a:pt x="1093" y="4330"/>
                  </a:cubicBezTo>
                  <a:cubicBezTo>
                    <a:pt x="1156" y="4328"/>
                    <a:pt x="1219" y="4325"/>
                    <a:pt x="1281" y="4323"/>
                  </a:cubicBezTo>
                  <a:cubicBezTo>
                    <a:pt x="1281" y="4316"/>
                    <a:pt x="1281" y="4310"/>
                    <a:pt x="1280" y="4304"/>
                  </a:cubicBezTo>
                  <a:cubicBezTo>
                    <a:pt x="1213" y="4304"/>
                    <a:pt x="1147" y="4304"/>
                    <a:pt x="1080" y="4304"/>
                  </a:cubicBezTo>
                  <a:cubicBezTo>
                    <a:pt x="1080" y="4299"/>
                    <a:pt x="1080" y="4293"/>
                    <a:pt x="1080" y="4288"/>
                  </a:cubicBezTo>
                  <a:cubicBezTo>
                    <a:pt x="1132" y="4288"/>
                    <a:pt x="1183" y="4288"/>
                    <a:pt x="1235" y="4288"/>
                  </a:cubicBezTo>
                  <a:cubicBezTo>
                    <a:pt x="1236" y="4284"/>
                    <a:pt x="1236" y="4280"/>
                    <a:pt x="1236" y="4275"/>
                  </a:cubicBezTo>
                  <a:cubicBezTo>
                    <a:pt x="1184" y="4253"/>
                    <a:pt x="1129" y="4239"/>
                    <a:pt x="1071" y="4244"/>
                  </a:cubicBezTo>
                  <a:cubicBezTo>
                    <a:pt x="999" y="4251"/>
                    <a:pt x="950" y="4293"/>
                    <a:pt x="910" y="4352"/>
                  </a:cubicBezTo>
                  <a:cubicBezTo>
                    <a:pt x="886" y="4388"/>
                    <a:pt x="852" y="4418"/>
                    <a:pt x="822" y="4451"/>
                  </a:cubicBezTo>
                  <a:cubicBezTo>
                    <a:pt x="762" y="4516"/>
                    <a:pt x="733" y="4592"/>
                    <a:pt x="733" y="4682"/>
                  </a:cubicBezTo>
                  <a:cubicBezTo>
                    <a:pt x="734" y="4766"/>
                    <a:pt x="802" y="4852"/>
                    <a:pt x="872" y="4879"/>
                  </a:cubicBezTo>
                  <a:cubicBezTo>
                    <a:pt x="896" y="4888"/>
                    <a:pt x="926" y="4880"/>
                    <a:pt x="954" y="4880"/>
                  </a:cubicBezTo>
                  <a:cubicBezTo>
                    <a:pt x="955" y="4904"/>
                    <a:pt x="933" y="4922"/>
                    <a:pt x="900" y="4920"/>
                  </a:cubicBezTo>
                  <a:cubicBezTo>
                    <a:pt x="818" y="4915"/>
                    <a:pt x="733" y="4819"/>
                    <a:pt x="714" y="4762"/>
                  </a:cubicBezTo>
                  <a:cubicBezTo>
                    <a:pt x="670" y="4628"/>
                    <a:pt x="707" y="4516"/>
                    <a:pt x="805" y="4420"/>
                  </a:cubicBezTo>
                  <a:cubicBezTo>
                    <a:pt x="848" y="4377"/>
                    <a:pt x="889" y="4333"/>
                    <a:pt x="929" y="4288"/>
                  </a:cubicBezTo>
                  <a:cubicBezTo>
                    <a:pt x="988" y="4220"/>
                    <a:pt x="1060" y="4203"/>
                    <a:pt x="1146" y="4218"/>
                  </a:cubicBezTo>
                  <a:cubicBezTo>
                    <a:pt x="1214" y="4230"/>
                    <a:pt x="1271" y="4264"/>
                    <a:pt x="1328" y="4298"/>
                  </a:cubicBezTo>
                  <a:cubicBezTo>
                    <a:pt x="1344" y="4307"/>
                    <a:pt x="1365" y="4308"/>
                    <a:pt x="1383" y="4313"/>
                  </a:cubicBezTo>
                  <a:cubicBezTo>
                    <a:pt x="1386" y="4310"/>
                    <a:pt x="1389" y="4307"/>
                    <a:pt x="1391" y="4304"/>
                  </a:cubicBezTo>
                  <a:cubicBezTo>
                    <a:pt x="1379" y="4280"/>
                    <a:pt x="1368" y="4255"/>
                    <a:pt x="1354" y="4232"/>
                  </a:cubicBezTo>
                  <a:cubicBezTo>
                    <a:pt x="1301" y="4151"/>
                    <a:pt x="1243" y="4075"/>
                    <a:pt x="1175" y="4005"/>
                  </a:cubicBezTo>
                  <a:cubicBezTo>
                    <a:pt x="1088" y="3916"/>
                    <a:pt x="1026" y="3807"/>
                    <a:pt x="959" y="3702"/>
                  </a:cubicBezTo>
                  <a:cubicBezTo>
                    <a:pt x="946" y="3683"/>
                    <a:pt x="932" y="3671"/>
                    <a:pt x="908" y="3666"/>
                  </a:cubicBezTo>
                  <a:cubicBezTo>
                    <a:pt x="833" y="3651"/>
                    <a:pt x="776" y="3611"/>
                    <a:pt x="733" y="3545"/>
                  </a:cubicBezTo>
                  <a:cubicBezTo>
                    <a:pt x="669" y="3448"/>
                    <a:pt x="605" y="3348"/>
                    <a:pt x="498" y="3293"/>
                  </a:cubicBezTo>
                  <a:cubicBezTo>
                    <a:pt x="446" y="3266"/>
                    <a:pt x="390" y="3252"/>
                    <a:pt x="331" y="3261"/>
                  </a:cubicBezTo>
                  <a:cubicBezTo>
                    <a:pt x="329" y="3207"/>
                    <a:pt x="363" y="3193"/>
                    <a:pt x="490" y="3193"/>
                  </a:cubicBezTo>
                  <a:cubicBezTo>
                    <a:pt x="487" y="3187"/>
                    <a:pt x="485" y="3182"/>
                    <a:pt x="482" y="3178"/>
                  </a:cubicBezTo>
                  <a:cubicBezTo>
                    <a:pt x="398" y="3086"/>
                    <a:pt x="357" y="2969"/>
                    <a:pt x="294" y="2865"/>
                  </a:cubicBezTo>
                  <a:cubicBezTo>
                    <a:pt x="220" y="2743"/>
                    <a:pt x="173" y="2609"/>
                    <a:pt x="125" y="2476"/>
                  </a:cubicBezTo>
                  <a:cubicBezTo>
                    <a:pt x="104" y="2420"/>
                    <a:pt x="94" y="2361"/>
                    <a:pt x="80" y="2304"/>
                  </a:cubicBezTo>
                  <a:cubicBezTo>
                    <a:pt x="65" y="2244"/>
                    <a:pt x="50" y="2184"/>
                    <a:pt x="35" y="2125"/>
                  </a:cubicBezTo>
                  <a:cubicBezTo>
                    <a:pt x="24" y="2081"/>
                    <a:pt x="10" y="2038"/>
                    <a:pt x="4" y="1993"/>
                  </a:cubicBezTo>
                  <a:cubicBezTo>
                    <a:pt x="0" y="1963"/>
                    <a:pt x="7" y="1931"/>
                    <a:pt x="11" y="1900"/>
                  </a:cubicBezTo>
                  <a:cubicBezTo>
                    <a:pt x="12" y="1895"/>
                    <a:pt x="22" y="1892"/>
                    <a:pt x="28" y="1887"/>
                  </a:cubicBezTo>
                  <a:cubicBezTo>
                    <a:pt x="32" y="1894"/>
                    <a:pt x="40" y="1900"/>
                    <a:pt x="41" y="1907"/>
                  </a:cubicBezTo>
                  <a:cubicBezTo>
                    <a:pt x="44" y="1949"/>
                    <a:pt x="40" y="1993"/>
                    <a:pt x="48" y="2033"/>
                  </a:cubicBezTo>
                  <a:cubicBezTo>
                    <a:pt x="69" y="2130"/>
                    <a:pt x="99" y="2224"/>
                    <a:pt x="119" y="2321"/>
                  </a:cubicBezTo>
                  <a:cubicBezTo>
                    <a:pt x="160" y="2516"/>
                    <a:pt x="250" y="2691"/>
                    <a:pt x="342" y="2864"/>
                  </a:cubicBezTo>
                  <a:cubicBezTo>
                    <a:pt x="405" y="2983"/>
                    <a:pt x="488" y="3091"/>
                    <a:pt x="567" y="3200"/>
                  </a:cubicBezTo>
                  <a:cubicBezTo>
                    <a:pt x="588" y="3229"/>
                    <a:pt x="629" y="3243"/>
                    <a:pt x="659" y="3267"/>
                  </a:cubicBezTo>
                  <a:cubicBezTo>
                    <a:pt x="681" y="3284"/>
                    <a:pt x="701" y="3305"/>
                    <a:pt x="718" y="3330"/>
                  </a:cubicBezTo>
                  <a:cubicBezTo>
                    <a:pt x="628" y="3271"/>
                    <a:pt x="534" y="3229"/>
                    <a:pt x="423" y="3236"/>
                  </a:cubicBezTo>
                  <a:cubicBezTo>
                    <a:pt x="427" y="3238"/>
                    <a:pt x="432" y="3241"/>
                    <a:pt x="436" y="3241"/>
                  </a:cubicBezTo>
                  <a:cubicBezTo>
                    <a:pt x="539" y="3242"/>
                    <a:pt x="604" y="3304"/>
                    <a:pt x="662" y="3379"/>
                  </a:cubicBezTo>
                  <a:cubicBezTo>
                    <a:pt x="710" y="3443"/>
                    <a:pt x="755" y="3509"/>
                    <a:pt x="807" y="3570"/>
                  </a:cubicBezTo>
                  <a:cubicBezTo>
                    <a:pt x="827" y="3595"/>
                    <a:pt x="860" y="3609"/>
                    <a:pt x="892" y="3631"/>
                  </a:cubicBezTo>
                  <a:cubicBezTo>
                    <a:pt x="893" y="3616"/>
                    <a:pt x="893" y="3607"/>
                    <a:pt x="894" y="3594"/>
                  </a:cubicBezTo>
                  <a:cubicBezTo>
                    <a:pt x="911" y="3612"/>
                    <a:pt x="924" y="3627"/>
                    <a:pt x="944" y="3649"/>
                  </a:cubicBezTo>
                  <a:cubicBezTo>
                    <a:pt x="942" y="3629"/>
                    <a:pt x="941" y="3620"/>
                    <a:pt x="939" y="3599"/>
                  </a:cubicBezTo>
                  <a:cubicBezTo>
                    <a:pt x="973" y="3657"/>
                    <a:pt x="1002" y="3706"/>
                    <a:pt x="1033" y="3755"/>
                  </a:cubicBezTo>
                  <a:cubicBezTo>
                    <a:pt x="1087" y="3841"/>
                    <a:pt x="1149" y="3922"/>
                    <a:pt x="1217" y="3998"/>
                  </a:cubicBezTo>
                  <a:cubicBezTo>
                    <a:pt x="1277" y="4066"/>
                    <a:pt x="1346" y="4126"/>
                    <a:pt x="1382" y="4213"/>
                  </a:cubicBezTo>
                  <a:cubicBezTo>
                    <a:pt x="1395" y="4246"/>
                    <a:pt x="1417" y="4276"/>
                    <a:pt x="1436" y="4306"/>
                  </a:cubicBezTo>
                  <a:cubicBezTo>
                    <a:pt x="1439" y="4311"/>
                    <a:pt x="1450" y="4313"/>
                    <a:pt x="1458" y="4313"/>
                  </a:cubicBezTo>
                  <a:cubicBezTo>
                    <a:pt x="1469" y="4313"/>
                    <a:pt x="1481" y="4310"/>
                    <a:pt x="1496" y="4309"/>
                  </a:cubicBezTo>
                  <a:cubicBezTo>
                    <a:pt x="1538" y="4275"/>
                    <a:pt x="1516" y="4226"/>
                    <a:pt x="1517" y="4181"/>
                  </a:cubicBezTo>
                  <a:cubicBezTo>
                    <a:pt x="1520" y="4085"/>
                    <a:pt x="1513" y="3987"/>
                    <a:pt x="1521" y="3892"/>
                  </a:cubicBezTo>
                  <a:cubicBezTo>
                    <a:pt x="1531" y="3774"/>
                    <a:pt x="1552" y="3657"/>
                    <a:pt x="1571" y="3540"/>
                  </a:cubicBezTo>
                  <a:cubicBezTo>
                    <a:pt x="1587" y="3448"/>
                    <a:pt x="1605" y="3358"/>
                    <a:pt x="1626" y="3267"/>
                  </a:cubicBezTo>
                  <a:cubicBezTo>
                    <a:pt x="1630" y="3250"/>
                    <a:pt x="1651" y="3233"/>
                    <a:pt x="1668" y="3221"/>
                  </a:cubicBezTo>
                  <a:cubicBezTo>
                    <a:pt x="1728" y="3180"/>
                    <a:pt x="1791" y="3142"/>
                    <a:pt x="1849" y="3099"/>
                  </a:cubicBezTo>
                  <a:cubicBezTo>
                    <a:pt x="1869" y="3084"/>
                    <a:pt x="1886" y="3057"/>
                    <a:pt x="1893" y="3033"/>
                  </a:cubicBezTo>
                  <a:cubicBezTo>
                    <a:pt x="1911" y="2968"/>
                    <a:pt x="1948" y="2915"/>
                    <a:pt x="1986" y="2862"/>
                  </a:cubicBezTo>
                  <a:cubicBezTo>
                    <a:pt x="2014" y="2822"/>
                    <a:pt x="2036" y="2777"/>
                    <a:pt x="2068" y="2741"/>
                  </a:cubicBezTo>
                  <a:cubicBezTo>
                    <a:pt x="2094" y="2713"/>
                    <a:pt x="2130" y="2691"/>
                    <a:pt x="2165" y="2672"/>
                  </a:cubicBezTo>
                  <a:cubicBezTo>
                    <a:pt x="2202" y="2653"/>
                    <a:pt x="2242" y="2641"/>
                    <a:pt x="2280" y="2627"/>
                  </a:cubicBezTo>
                  <a:cubicBezTo>
                    <a:pt x="2217" y="2573"/>
                    <a:pt x="1965" y="2722"/>
                    <a:pt x="1930" y="2858"/>
                  </a:cubicBezTo>
                  <a:cubicBezTo>
                    <a:pt x="1909" y="2850"/>
                    <a:pt x="1909" y="2850"/>
                    <a:pt x="1875" y="2905"/>
                  </a:cubicBezTo>
                  <a:cubicBezTo>
                    <a:pt x="1872" y="2846"/>
                    <a:pt x="1868" y="2784"/>
                    <a:pt x="1865" y="2722"/>
                  </a:cubicBezTo>
                  <a:cubicBezTo>
                    <a:pt x="1863" y="2722"/>
                    <a:pt x="1862" y="2722"/>
                    <a:pt x="1860" y="2722"/>
                  </a:cubicBezTo>
                  <a:cubicBezTo>
                    <a:pt x="1843" y="2785"/>
                    <a:pt x="1826" y="2848"/>
                    <a:pt x="1808" y="2911"/>
                  </a:cubicBezTo>
                  <a:cubicBezTo>
                    <a:pt x="1788" y="2980"/>
                    <a:pt x="1770" y="3049"/>
                    <a:pt x="1745" y="3116"/>
                  </a:cubicBezTo>
                  <a:cubicBezTo>
                    <a:pt x="1738" y="3136"/>
                    <a:pt x="1712" y="3149"/>
                    <a:pt x="1694" y="3166"/>
                  </a:cubicBezTo>
                  <a:cubicBezTo>
                    <a:pt x="1692" y="3164"/>
                    <a:pt x="1690" y="3162"/>
                    <a:pt x="1688" y="3160"/>
                  </a:cubicBezTo>
                  <a:cubicBezTo>
                    <a:pt x="1700" y="3140"/>
                    <a:pt x="1715" y="3122"/>
                    <a:pt x="1724" y="3101"/>
                  </a:cubicBezTo>
                  <a:cubicBezTo>
                    <a:pt x="1782" y="2980"/>
                    <a:pt x="1804" y="2849"/>
                    <a:pt x="1842" y="2722"/>
                  </a:cubicBezTo>
                  <a:cubicBezTo>
                    <a:pt x="1870" y="2626"/>
                    <a:pt x="1863" y="2526"/>
                    <a:pt x="1883" y="2430"/>
                  </a:cubicBezTo>
                  <a:cubicBezTo>
                    <a:pt x="1886" y="2416"/>
                    <a:pt x="1887" y="2401"/>
                    <a:pt x="1890" y="2382"/>
                  </a:cubicBezTo>
                  <a:cubicBezTo>
                    <a:pt x="1848" y="2440"/>
                    <a:pt x="1809" y="2494"/>
                    <a:pt x="1770" y="2549"/>
                  </a:cubicBezTo>
                  <a:cubicBezTo>
                    <a:pt x="1762" y="2561"/>
                    <a:pt x="1754" y="2574"/>
                    <a:pt x="1744" y="2585"/>
                  </a:cubicBezTo>
                  <a:cubicBezTo>
                    <a:pt x="1669" y="2669"/>
                    <a:pt x="1630" y="2771"/>
                    <a:pt x="1590" y="2873"/>
                  </a:cubicBezTo>
                  <a:cubicBezTo>
                    <a:pt x="1581" y="2895"/>
                    <a:pt x="1582" y="2921"/>
                    <a:pt x="1576" y="2944"/>
                  </a:cubicBezTo>
                  <a:cubicBezTo>
                    <a:pt x="1572" y="2961"/>
                    <a:pt x="1564" y="2976"/>
                    <a:pt x="1558" y="2992"/>
                  </a:cubicBezTo>
                  <a:cubicBezTo>
                    <a:pt x="1554" y="2991"/>
                    <a:pt x="1549" y="2991"/>
                    <a:pt x="1545" y="2990"/>
                  </a:cubicBezTo>
                  <a:cubicBezTo>
                    <a:pt x="1551" y="2944"/>
                    <a:pt x="1554" y="2898"/>
                    <a:pt x="1566" y="2854"/>
                  </a:cubicBezTo>
                  <a:cubicBezTo>
                    <a:pt x="1575" y="2822"/>
                    <a:pt x="1576" y="2795"/>
                    <a:pt x="1562" y="2767"/>
                  </a:cubicBezTo>
                  <a:cubicBezTo>
                    <a:pt x="1520" y="2679"/>
                    <a:pt x="1482" y="2589"/>
                    <a:pt x="1436" y="2503"/>
                  </a:cubicBezTo>
                  <a:cubicBezTo>
                    <a:pt x="1418" y="2470"/>
                    <a:pt x="1385" y="2444"/>
                    <a:pt x="1357" y="2418"/>
                  </a:cubicBezTo>
                  <a:cubicBezTo>
                    <a:pt x="1377" y="2459"/>
                    <a:pt x="1396" y="2500"/>
                    <a:pt x="1416" y="2541"/>
                  </a:cubicBezTo>
                  <a:cubicBezTo>
                    <a:pt x="1476" y="2667"/>
                    <a:pt x="1478" y="2800"/>
                    <a:pt x="1475" y="2936"/>
                  </a:cubicBezTo>
                  <a:cubicBezTo>
                    <a:pt x="1473" y="3026"/>
                    <a:pt x="1479" y="3121"/>
                    <a:pt x="1556" y="3190"/>
                  </a:cubicBezTo>
                  <a:cubicBezTo>
                    <a:pt x="1573" y="3205"/>
                    <a:pt x="1597" y="3221"/>
                    <a:pt x="1569" y="3253"/>
                  </a:cubicBezTo>
                  <a:cubicBezTo>
                    <a:pt x="1554" y="3269"/>
                    <a:pt x="1556" y="3301"/>
                    <a:pt x="1552" y="3326"/>
                  </a:cubicBezTo>
                  <a:cubicBezTo>
                    <a:pt x="1533" y="3436"/>
                    <a:pt x="1513" y="3546"/>
                    <a:pt x="1499" y="3657"/>
                  </a:cubicBezTo>
                  <a:cubicBezTo>
                    <a:pt x="1485" y="3767"/>
                    <a:pt x="1476" y="3877"/>
                    <a:pt x="1470" y="3987"/>
                  </a:cubicBezTo>
                  <a:cubicBezTo>
                    <a:pt x="1466" y="4068"/>
                    <a:pt x="1468" y="4150"/>
                    <a:pt x="1468" y="4231"/>
                  </a:cubicBezTo>
                  <a:cubicBezTo>
                    <a:pt x="1467" y="4238"/>
                    <a:pt x="1463" y="4245"/>
                    <a:pt x="1457" y="4262"/>
                  </a:cubicBezTo>
                  <a:cubicBezTo>
                    <a:pt x="1425" y="4215"/>
                    <a:pt x="1400" y="4176"/>
                    <a:pt x="1372" y="4138"/>
                  </a:cubicBezTo>
                  <a:cubicBezTo>
                    <a:pt x="1304" y="4048"/>
                    <a:pt x="1232" y="3960"/>
                    <a:pt x="1166" y="3868"/>
                  </a:cubicBezTo>
                  <a:cubicBezTo>
                    <a:pt x="1110" y="3792"/>
                    <a:pt x="1045" y="3720"/>
                    <a:pt x="1014" y="3628"/>
                  </a:cubicBezTo>
                  <a:cubicBezTo>
                    <a:pt x="1012" y="3621"/>
                    <a:pt x="1010" y="3613"/>
                    <a:pt x="1006" y="3601"/>
                  </a:cubicBezTo>
                  <a:cubicBezTo>
                    <a:pt x="1015" y="3603"/>
                    <a:pt x="1020" y="3604"/>
                    <a:pt x="1033" y="3608"/>
                  </a:cubicBezTo>
                  <a:cubicBezTo>
                    <a:pt x="1020" y="3569"/>
                    <a:pt x="1008" y="3535"/>
                    <a:pt x="997" y="3501"/>
                  </a:cubicBezTo>
                  <a:cubicBezTo>
                    <a:pt x="978" y="3440"/>
                    <a:pt x="960" y="3379"/>
                    <a:pt x="941" y="3318"/>
                  </a:cubicBezTo>
                  <a:cubicBezTo>
                    <a:pt x="924" y="3262"/>
                    <a:pt x="884" y="3223"/>
                    <a:pt x="843" y="3184"/>
                  </a:cubicBezTo>
                  <a:cubicBezTo>
                    <a:pt x="865" y="3237"/>
                    <a:pt x="925" y="3277"/>
                    <a:pt x="903" y="3344"/>
                  </a:cubicBezTo>
                  <a:cubicBezTo>
                    <a:pt x="899" y="3345"/>
                    <a:pt x="895" y="3347"/>
                    <a:pt x="891" y="3348"/>
                  </a:cubicBezTo>
                  <a:cubicBezTo>
                    <a:pt x="841" y="3217"/>
                    <a:pt x="792" y="3087"/>
                    <a:pt x="743" y="2958"/>
                  </a:cubicBezTo>
                  <a:cubicBezTo>
                    <a:pt x="721" y="3030"/>
                    <a:pt x="746" y="3104"/>
                    <a:pt x="759" y="3178"/>
                  </a:cubicBezTo>
                  <a:cubicBezTo>
                    <a:pt x="772" y="3252"/>
                    <a:pt x="793" y="3324"/>
                    <a:pt x="808" y="3399"/>
                  </a:cubicBezTo>
                  <a:cubicBezTo>
                    <a:pt x="798" y="3382"/>
                    <a:pt x="788" y="3365"/>
                    <a:pt x="775" y="3343"/>
                  </a:cubicBezTo>
                  <a:cubicBezTo>
                    <a:pt x="772" y="3353"/>
                    <a:pt x="770" y="3359"/>
                    <a:pt x="766" y="3372"/>
                  </a:cubicBezTo>
                  <a:cubicBezTo>
                    <a:pt x="666" y="3197"/>
                    <a:pt x="569" y="3026"/>
                    <a:pt x="471" y="2855"/>
                  </a:cubicBezTo>
                  <a:cubicBezTo>
                    <a:pt x="371" y="2681"/>
                    <a:pt x="301" y="2495"/>
                    <a:pt x="230" y="2309"/>
                  </a:cubicBezTo>
                  <a:cubicBezTo>
                    <a:pt x="233" y="2307"/>
                    <a:pt x="236" y="2306"/>
                    <a:pt x="240" y="2304"/>
                  </a:cubicBezTo>
                  <a:cubicBezTo>
                    <a:pt x="257" y="2336"/>
                    <a:pt x="277" y="2366"/>
                    <a:pt x="292" y="2400"/>
                  </a:cubicBezTo>
                  <a:cubicBezTo>
                    <a:pt x="329" y="2484"/>
                    <a:pt x="361" y="2572"/>
                    <a:pt x="402" y="2655"/>
                  </a:cubicBezTo>
                  <a:cubicBezTo>
                    <a:pt x="454" y="2762"/>
                    <a:pt x="511" y="2866"/>
                    <a:pt x="570" y="2969"/>
                  </a:cubicBezTo>
                  <a:cubicBezTo>
                    <a:pt x="618" y="3054"/>
                    <a:pt x="672" y="3137"/>
                    <a:pt x="729" y="3220"/>
                  </a:cubicBezTo>
                  <a:cubicBezTo>
                    <a:pt x="727" y="3212"/>
                    <a:pt x="725" y="3205"/>
                    <a:pt x="724" y="3198"/>
                  </a:cubicBezTo>
                  <a:cubicBezTo>
                    <a:pt x="718" y="3168"/>
                    <a:pt x="706" y="3139"/>
                    <a:pt x="708" y="3110"/>
                  </a:cubicBezTo>
                  <a:cubicBezTo>
                    <a:pt x="710" y="3072"/>
                    <a:pt x="696" y="3043"/>
                    <a:pt x="679" y="3012"/>
                  </a:cubicBezTo>
                  <a:cubicBezTo>
                    <a:pt x="613" y="2889"/>
                    <a:pt x="548" y="2765"/>
                    <a:pt x="483" y="2642"/>
                  </a:cubicBezTo>
                  <a:cubicBezTo>
                    <a:pt x="479" y="2634"/>
                    <a:pt x="477" y="2625"/>
                    <a:pt x="480" y="2614"/>
                  </a:cubicBezTo>
                  <a:cubicBezTo>
                    <a:pt x="554" y="2742"/>
                    <a:pt x="628" y="2870"/>
                    <a:pt x="702" y="2998"/>
                  </a:cubicBezTo>
                  <a:cubicBezTo>
                    <a:pt x="709" y="2952"/>
                    <a:pt x="738" y="2907"/>
                    <a:pt x="709" y="2863"/>
                  </a:cubicBezTo>
                  <a:cubicBezTo>
                    <a:pt x="645" y="2767"/>
                    <a:pt x="581" y="2671"/>
                    <a:pt x="514" y="2578"/>
                  </a:cubicBezTo>
                  <a:cubicBezTo>
                    <a:pt x="414" y="2439"/>
                    <a:pt x="311" y="2303"/>
                    <a:pt x="210" y="2165"/>
                  </a:cubicBezTo>
                  <a:cubicBezTo>
                    <a:pt x="202" y="2154"/>
                    <a:pt x="196" y="2143"/>
                    <a:pt x="195" y="2127"/>
                  </a:cubicBezTo>
                  <a:cubicBezTo>
                    <a:pt x="261" y="2211"/>
                    <a:pt x="326" y="2295"/>
                    <a:pt x="392" y="2379"/>
                  </a:cubicBezTo>
                  <a:cubicBezTo>
                    <a:pt x="458" y="2463"/>
                    <a:pt x="527" y="2545"/>
                    <a:pt x="591" y="2631"/>
                  </a:cubicBezTo>
                  <a:cubicBezTo>
                    <a:pt x="653" y="2716"/>
                    <a:pt x="710" y="2806"/>
                    <a:pt x="773" y="2899"/>
                  </a:cubicBezTo>
                  <a:cubicBezTo>
                    <a:pt x="776" y="2991"/>
                    <a:pt x="820" y="3075"/>
                    <a:pt x="875" y="3154"/>
                  </a:cubicBezTo>
                  <a:cubicBezTo>
                    <a:pt x="878" y="3154"/>
                    <a:pt x="881" y="3154"/>
                    <a:pt x="884" y="3153"/>
                  </a:cubicBezTo>
                  <a:cubicBezTo>
                    <a:pt x="881" y="3106"/>
                    <a:pt x="877" y="3058"/>
                    <a:pt x="874" y="3010"/>
                  </a:cubicBezTo>
                  <a:cubicBezTo>
                    <a:pt x="833" y="3002"/>
                    <a:pt x="843" y="2960"/>
                    <a:pt x="827" y="2936"/>
                  </a:cubicBezTo>
                  <a:cubicBezTo>
                    <a:pt x="808" y="2908"/>
                    <a:pt x="792" y="2878"/>
                    <a:pt x="776" y="2849"/>
                  </a:cubicBezTo>
                  <a:cubicBezTo>
                    <a:pt x="763" y="2825"/>
                    <a:pt x="752" y="2801"/>
                    <a:pt x="740" y="2777"/>
                  </a:cubicBezTo>
                  <a:cubicBezTo>
                    <a:pt x="695" y="2686"/>
                    <a:pt x="651" y="2593"/>
                    <a:pt x="602" y="2504"/>
                  </a:cubicBezTo>
                  <a:cubicBezTo>
                    <a:pt x="582" y="2466"/>
                    <a:pt x="551" y="2435"/>
                    <a:pt x="526" y="2400"/>
                  </a:cubicBezTo>
                  <a:cubicBezTo>
                    <a:pt x="438" y="2276"/>
                    <a:pt x="335" y="2163"/>
                    <a:pt x="231" y="2052"/>
                  </a:cubicBezTo>
                  <a:cubicBezTo>
                    <a:pt x="200" y="2018"/>
                    <a:pt x="178" y="1976"/>
                    <a:pt x="150" y="1939"/>
                  </a:cubicBezTo>
                  <a:cubicBezTo>
                    <a:pt x="141" y="1928"/>
                    <a:pt x="124" y="1923"/>
                    <a:pt x="112" y="1916"/>
                  </a:cubicBezTo>
                  <a:cubicBezTo>
                    <a:pt x="103" y="1982"/>
                    <a:pt x="115" y="2043"/>
                    <a:pt x="147" y="2100"/>
                  </a:cubicBezTo>
                  <a:cubicBezTo>
                    <a:pt x="152" y="2107"/>
                    <a:pt x="151" y="2118"/>
                    <a:pt x="147" y="2128"/>
                  </a:cubicBezTo>
                  <a:cubicBezTo>
                    <a:pt x="106" y="2050"/>
                    <a:pt x="65" y="1972"/>
                    <a:pt x="59" y="1885"/>
                  </a:cubicBezTo>
                  <a:cubicBezTo>
                    <a:pt x="82" y="1878"/>
                    <a:pt x="97" y="1868"/>
                    <a:pt x="111" y="1870"/>
                  </a:cubicBezTo>
                  <a:cubicBezTo>
                    <a:pt x="128" y="1872"/>
                    <a:pt x="148" y="1880"/>
                    <a:pt x="158" y="1893"/>
                  </a:cubicBezTo>
                  <a:cubicBezTo>
                    <a:pt x="186" y="1927"/>
                    <a:pt x="206" y="1967"/>
                    <a:pt x="235" y="2000"/>
                  </a:cubicBezTo>
                  <a:cubicBezTo>
                    <a:pt x="272" y="2042"/>
                    <a:pt x="318" y="2076"/>
                    <a:pt x="356" y="2118"/>
                  </a:cubicBezTo>
                  <a:cubicBezTo>
                    <a:pt x="407" y="2175"/>
                    <a:pt x="455" y="2235"/>
                    <a:pt x="504" y="2294"/>
                  </a:cubicBezTo>
                  <a:cubicBezTo>
                    <a:pt x="636" y="2450"/>
                    <a:pt x="732" y="2627"/>
                    <a:pt x="815" y="2813"/>
                  </a:cubicBezTo>
                  <a:cubicBezTo>
                    <a:pt x="838" y="2865"/>
                    <a:pt x="854" y="2921"/>
                    <a:pt x="874" y="2978"/>
                  </a:cubicBezTo>
                  <a:cubicBezTo>
                    <a:pt x="891" y="2947"/>
                    <a:pt x="892" y="2899"/>
                    <a:pt x="945" y="2888"/>
                  </a:cubicBezTo>
                  <a:cubicBezTo>
                    <a:pt x="929" y="2973"/>
                    <a:pt x="960" y="3047"/>
                    <a:pt x="989" y="3121"/>
                  </a:cubicBezTo>
                  <a:cubicBezTo>
                    <a:pt x="1007" y="3168"/>
                    <a:pt x="1031" y="3212"/>
                    <a:pt x="1048" y="3258"/>
                  </a:cubicBezTo>
                  <a:cubicBezTo>
                    <a:pt x="1092" y="3370"/>
                    <a:pt x="1110" y="3484"/>
                    <a:pt x="1071" y="3601"/>
                  </a:cubicBezTo>
                  <a:cubicBezTo>
                    <a:pt x="1068" y="3610"/>
                    <a:pt x="1067" y="3622"/>
                    <a:pt x="1071" y="3630"/>
                  </a:cubicBezTo>
                  <a:cubicBezTo>
                    <a:pt x="1097" y="3698"/>
                    <a:pt x="1133" y="3759"/>
                    <a:pt x="1180" y="3816"/>
                  </a:cubicBezTo>
                  <a:cubicBezTo>
                    <a:pt x="1242" y="3893"/>
                    <a:pt x="1300" y="3974"/>
                    <a:pt x="1361" y="4053"/>
                  </a:cubicBezTo>
                  <a:cubicBezTo>
                    <a:pt x="1377" y="4074"/>
                    <a:pt x="1394" y="4095"/>
                    <a:pt x="1416" y="4123"/>
                  </a:cubicBezTo>
                  <a:cubicBezTo>
                    <a:pt x="1416" y="4101"/>
                    <a:pt x="1415" y="4086"/>
                    <a:pt x="1417" y="4070"/>
                  </a:cubicBezTo>
                  <a:cubicBezTo>
                    <a:pt x="1429" y="3926"/>
                    <a:pt x="1440" y="3781"/>
                    <a:pt x="1455" y="3636"/>
                  </a:cubicBezTo>
                  <a:cubicBezTo>
                    <a:pt x="1468" y="3509"/>
                    <a:pt x="1486" y="3383"/>
                    <a:pt x="1501" y="3256"/>
                  </a:cubicBezTo>
                  <a:cubicBezTo>
                    <a:pt x="1503" y="3246"/>
                    <a:pt x="1502" y="3233"/>
                    <a:pt x="1497" y="3226"/>
                  </a:cubicBezTo>
                  <a:cubicBezTo>
                    <a:pt x="1450" y="3174"/>
                    <a:pt x="1452" y="3108"/>
                    <a:pt x="1443" y="3046"/>
                  </a:cubicBezTo>
                  <a:cubicBezTo>
                    <a:pt x="1431" y="2961"/>
                    <a:pt x="1425" y="2875"/>
                    <a:pt x="1414" y="2790"/>
                  </a:cubicBezTo>
                  <a:cubicBezTo>
                    <a:pt x="1402" y="2699"/>
                    <a:pt x="1349" y="2646"/>
                    <a:pt x="1259" y="2630"/>
                  </a:cubicBezTo>
                  <a:cubicBezTo>
                    <a:pt x="1249" y="2628"/>
                    <a:pt x="1240" y="2624"/>
                    <a:pt x="1229" y="2621"/>
                  </a:cubicBezTo>
                  <a:cubicBezTo>
                    <a:pt x="1275" y="2580"/>
                    <a:pt x="1309" y="2581"/>
                    <a:pt x="1411" y="2624"/>
                  </a:cubicBezTo>
                  <a:cubicBezTo>
                    <a:pt x="1381" y="2483"/>
                    <a:pt x="1287" y="2382"/>
                    <a:pt x="1194" y="2281"/>
                  </a:cubicBezTo>
                  <a:cubicBezTo>
                    <a:pt x="1301" y="2333"/>
                    <a:pt x="1403" y="2388"/>
                    <a:pt x="1488" y="2480"/>
                  </a:cubicBezTo>
                  <a:cubicBezTo>
                    <a:pt x="1489" y="2465"/>
                    <a:pt x="1490" y="2457"/>
                    <a:pt x="1490" y="2448"/>
                  </a:cubicBezTo>
                  <a:cubicBezTo>
                    <a:pt x="1491" y="2305"/>
                    <a:pt x="1497" y="2161"/>
                    <a:pt x="1489" y="2018"/>
                  </a:cubicBezTo>
                  <a:cubicBezTo>
                    <a:pt x="1482" y="1883"/>
                    <a:pt x="1462" y="1747"/>
                    <a:pt x="1446" y="1612"/>
                  </a:cubicBezTo>
                  <a:cubicBezTo>
                    <a:pt x="1438" y="1542"/>
                    <a:pt x="1424" y="1472"/>
                    <a:pt x="1415" y="1401"/>
                  </a:cubicBezTo>
                  <a:cubicBezTo>
                    <a:pt x="1413" y="1383"/>
                    <a:pt x="1409" y="1374"/>
                    <a:pt x="1389" y="1373"/>
                  </a:cubicBezTo>
                  <a:cubicBezTo>
                    <a:pt x="1257" y="1369"/>
                    <a:pt x="1170" y="1287"/>
                    <a:pt x="1093" y="1192"/>
                  </a:cubicBezTo>
                  <a:cubicBezTo>
                    <a:pt x="1083" y="1180"/>
                    <a:pt x="1071" y="1162"/>
                    <a:pt x="1073" y="1149"/>
                  </a:cubicBezTo>
                  <a:cubicBezTo>
                    <a:pt x="1080" y="1107"/>
                    <a:pt x="1054" y="1077"/>
                    <a:pt x="1039" y="1044"/>
                  </a:cubicBezTo>
                  <a:cubicBezTo>
                    <a:pt x="1033" y="1030"/>
                    <a:pt x="1015" y="1019"/>
                    <a:pt x="1000" y="1011"/>
                  </a:cubicBezTo>
                  <a:cubicBezTo>
                    <a:pt x="957" y="987"/>
                    <a:pt x="914" y="959"/>
                    <a:pt x="868" y="946"/>
                  </a:cubicBezTo>
                  <a:cubicBezTo>
                    <a:pt x="833" y="936"/>
                    <a:pt x="791" y="941"/>
                    <a:pt x="755" y="950"/>
                  </a:cubicBezTo>
                  <a:cubicBezTo>
                    <a:pt x="627" y="984"/>
                    <a:pt x="453" y="945"/>
                    <a:pt x="388" y="831"/>
                  </a:cubicBezTo>
                  <a:cubicBezTo>
                    <a:pt x="347" y="758"/>
                    <a:pt x="340" y="685"/>
                    <a:pt x="387" y="613"/>
                  </a:cubicBezTo>
                  <a:cubicBezTo>
                    <a:pt x="411" y="575"/>
                    <a:pt x="441" y="541"/>
                    <a:pt x="470" y="506"/>
                  </a:cubicBezTo>
                  <a:cubicBezTo>
                    <a:pt x="485" y="490"/>
                    <a:pt x="488" y="479"/>
                    <a:pt x="472" y="459"/>
                  </a:cubicBezTo>
                  <a:cubicBezTo>
                    <a:pt x="421" y="395"/>
                    <a:pt x="422" y="294"/>
                    <a:pt x="470" y="225"/>
                  </a:cubicBezTo>
                  <a:cubicBezTo>
                    <a:pt x="576" y="71"/>
                    <a:pt x="731" y="11"/>
                    <a:pt x="910" y="1"/>
                  </a:cubicBezTo>
                  <a:cubicBezTo>
                    <a:pt x="921" y="0"/>
                    <a:pt x="933" y="11"/>
                    <a:pt x="944" y="17"/>
                  </a:cubicBezTo>
                  <a:cubicBezTo>
                    <a:pt x="931" y="24"/>
                    <a:pt x="918" y="34"/>
                    <a:pt x="904" y="37"/>
                  </a:cubicBezTo>
                  <a:cubicBezTo>
                    <a:pt x="762" y="59"/>
                    <a:pt x="639" y="118"/>
                    <a:pt x="541" y="226"/>
                  </a:cubicBezTo>
                  <a:cubicBezTo>
                    <a:pt x="483" y="289"/>
                    <a:pt x="471" y="359"/>
                    <a:pt x="503" y="438"/>
                  </a:cubicBezTo>
                  <a:cubicBezTo>
                    <a:pt x="518" y="477"/>
                    <a:pt x="515" y="510"/>
                    <a:pt x="487" y="546"/>
                  </a:cubicBezTo>
                  <a:cubicBezTo>
                    <a:pt x="441" y="605"/>
                    <a:pt x="417" y="674"/>
                    <a:pt x="427" y="752"/>
                  </a:cubicBezTo>
                  <a:cubicBezTo>
                    <a:pt x="436" y="829"/>
                    <a:pt x="519" y="905"/>
                    <a:pt x="612" y="909"/>
                  </a:cubicBezTo>
                  <a:cubicBezTo>
                    <a:pt x="664" y="911"/>
                    <a:pt x="717" y="896"/>
                    <a:pt x="769" y="898"/>
                  </a:cubicBezTo>
                  <a:cubicBezTo>
                    <a:pt x="805" y="900"/>
                    <a:pt x="837" y="884"/>
                    <a:pt x="868" y="887"/>
                  </a:cubicBezTo>
                  <a:cubicBezTo>
                    <a:pt x="902" y="890"/>
                    <a:pt x="935" y="912"/>
                    <a:pt x="965" y="931"/>
                  </a:cubicBezTo>
                  <a:cubicBezTo>
                    <a:pt x="1004" y="954"/>
                    <a:pt x="1042" y="979"/>
                    <a:pt x="1077" y="1007"/>
                  </a:cubicBezTo>
                  <a:cubicBezTo>
                    <a:pt x="1096" y="1022"/>
                    <a:pt x="1110" y="1045"/>
                    <a:pt x="1122" y="1066"/>
                  </a:cubicBezTo>
                  <a:cubicBezTo>
                    <a:pt x="1148" y="1112"/>
                    <a:pt x="1165" y="1166"/>
                    <a:pt x="1198" y="1205"/>
                  </a:cubicBezTo>
                  <a:cubicBezTo>
                    <a:pt x="1242" y="1257"/>
                    <a:pt x="1303" y="1289"/>
                    <a:pt x="1371" y="1304"/>
                  </a:cubicBezTo>
                  <a:cubicBezTo>
                    <a:pt x="1481" y="1327"/>
                    <a:pt x="1591" y="1338"/>
                    <a:pt x="1704" y="1321"/>
                  </a:cubicBezTo>
                  <a:cubicBezTo>
                    <a:pt x="1740" y="1315"/>
                    <a:pt x="1778" y="1321"/>
                    <a:pt x="1815" y="1327"/>
                  </a:cubicBezTo>
                  <a:cubicBezTo>
                    <a:pt x="1828" y="1330"/>
                    <a:pt x="1846" y="1348"/>
                    <a:pt x="1848" y="1361"/>
                  </a:cubicBezTo>
                  <a:cubicBezTo>
                    <a:pt x="1856" y="1407"/>
                    <a:pt x="1885" y="1429"/>
                    <a:pt x="1925" y="1447"/>
                  </a:cubicBezTo>
                  <a:cubicBezTo>
                    <a:pt x="2091" y="1521"/>
                    <a:pt x="2264" y="1531"/>
                    <a:pt x="2441" y="1510"/>
                  </a:cubicBezTo>
                  <a:cubicBezTo>
                    <a:pt x="2527" y="1499"/>
                    <a:pt x="2611" y="1476"/>
                    <a:pt x="2696" y="1457"/>
                  </a:cubicBezTo>
                  <a:cubicBezTo>
                    <a:pt x="2733" y="1448"/>
                    <a:pt x="2759" y="1420"/>
                    <a:pt x="2790" y="1401"/>
                  </a:cubicBezTo>
                  <a:cubicBezTo>
                    <a:pt x="2835" y="1373"/>
                    <a:pt x="2853" y="1329"/>
                    <a:pt x="2885" y="1295"/>
                  </a:cubicBezTo>
                  <a:cubicBezTo>
                    <a:pt x="2917" y="1258"/>
                    <a:pt x="2953" y="1224"/>
                    <a:pt x="2991" y="1194"/>
                  </a:cubicBezTo>
                  <a:cubicBezTo>
                    <a:pt x="3006" y="1183"/>
                    <a:pt x="3033" y="1184"/>
                    <a:pt x="3054" y="1184"/>
                  </a:cubicBezTo>
                  <a:cubicBezTo>
                    <a:pt x="3074" y="1184"/>
                    <a:pt x="3094" y="1187"/>
                    <a:pt x="3113" y="1194"/>
                  </a:cubicBezTo>
                  <a:cubicBezTo>
                    <a:pt x="3231" y="1238"/>
                    <a:pt x="3348" y="1220"/>
                    <a:pt x="3466" y="1189"/>
                  </a:cubicBezTo>
                  <a:cubicBezTo>
                    <a:pt x="3520" y="1174"/>
                    <a:pt x="3578" y="1169"/>
                    <a:pt x="3635" y="1170"/>
                  </a:cubicBezTo>
                  <a:cubicBezTo>
                    <a:pt x="3713" y="1171"/>
                    <a:pt x="3774" y="1228"/>
                    <a:pt x="3792" y="1305"/>
                  </a:cubicBezTo>
                  <a:cubicBezTo>
                    <a:pt x="3794" y="1312"/>
                    <a:pt x="3793" y="1320"/>
                    <a:pt x="3795" y="1337"/>
                  </a:cubicBezTo>
                  <a:cubicBezTo>
                    <a:pt x="3781" y="1317"/>
                    <a:pt x="3772" y="1304"/>
                    <a:pt x="3763" y="1291"/>
                  </a:cubicBezTo>
                  <a:cubicBezTo>
                    <a:pt x="3718" y="1227"/>
                    <a:pt x="3660" y="1211"/>
                    <a:pt x="3584" y="1233"/>
                  </a:cubicBezTo>
                  <a:cubicBezTo>
                    <a:pt x="3480" y="1263"/>
                    <a:pt x="3378" y="1298"/>
                    <a:pt x="3268" y="1298"/>
                  </a:cubicBezTo>
                  <a:cubicBezTo>
                    <a:pt x="3187" y="1298"/>
                    <a:pt x="3117" y="1278"/>
                    <a:pt x="3050" y="1236"/>
                  </a:cubicBezTo>
                  <a:cubicBezTo>
                    <a:pt x="3016" y="1215"/>
                    <a:pt x="2983" y="1224"/>
                    <a:pt x="2961" y="1258"/>
                  </a:cubicBezTo>
                  <a:cubicBezTo>
                    <a:pt x="2921" y="1316"/>
                    <a:pt x="2885" y="1378"/>
                    <a:pt x="2839" y="1430"/>
                  </a:cubicBezTo>
                  <a:cubicBezTo>
                    <a:pt x="2814" y="1458"/>
                    <a:pt x="2770" y="1471"/>
                    <a:pt x="2733" y="1486"/>
                  </a:cubicBezTo>
                  <a:cubicBezTo>
                    <a:pt x="2705" y="1498"/>
                    <a:pt x="2672" y="1499"/>
                    <a:pt x="2643" y="1511"/>
                  </a:cubicBezTo>
                  <a:cubicBezTo>
                    <a:pt x="2625" y="1518"/>
                    <a:pt x="2606" y="1533"/>
                    <a:pt x="2596" y="1549"/>
                  </a:cubicBezTo>
                  <a:cubicBezTo>
                    <a:pt x="2531" y="1661"/>
                    <a:pt x="2465" y="1772"/>
                    <a:pt x="2405" y="1886"/>
                  </a:cubicBezTo>
                  <a:cubicBezTo>
                    <a:pt x="2281" y="2121"/>
                    <a:pt x="2176" y="2364"/>
                    <a:pt x="2087" y="2614"/>
                  </a:cubicBezTo>
                  <a:cubicBezTo>
                    <a:pt x="2083" y="2625"/>
                    <a:pt x="2080" y="2638"/>
                    <a:pt x="2077" y="2651"/>
                  </a:cubicBezTo>
                  <a:cubicBezTo>
                    <a:pt x="2128" y="2632"/>
                    <a:pt x="2175" y="2611"/>
                    <a:pt x="2224" y="2596"/>
                  </a:cubicBezTo>
                  <a:cubicBezTo>
                    <a:pt x="2274" y="2581"/>
                    <a:pt x="2324" y="2587"/>
                    <a:pt x="2362" y="2629"/>
                  </a:cubicBezTo>
                  <a:cubicBezTo>
                    <a:pt x="2371" y="2638"/>
                    <a:pt x="2376" y="2651"/>
                    <a:pt x="2387" y="2670"/>
                  </a:cubicBezTo>
                  <a:cubicBezTo>
                    <a:pt x="2370" y="2667"/>
                    <a:pt x="2359" y="2668"/>
                    <a:pt x="2356" y="2664"/>
                  </a:cubicBezTo>
                  <a:cubicBezTo>
                    <a:pt x="2337" y="2638"/>
                    <a:pt x="2315" y="2644"/>
                    <a:pt x="2291" y="2654"/>
                  </a:cubicBezTo>
                  <a:cubicBezTo>
                    <a:pt x="2282" y="2658"/>
                    <a:pt x="2273" y="2661"/>
                    <a:pt x="2264" y="2663"/>
                  </a:cubicBezTo>
                  <a:cubicBezTo>
                    <a:pt x="2143" y="2691"/>
                    <a:pt x="2076" y="2775"/>
                    <a:pt x="2027" y="2884"/>
                  </a:cubicBezTo>
                  <a:cubicBezTo>
                    <a:pt x="1988" y="2971"/>
                    <a:pt x="1947" y="3060"/>
                    <a:pt x="1894" y="3140"/>
                  </a:cubicBezTo>
                  <a:cubicBezTo>
                    <a:pt x="1864" y="3185"/>
                    <a:pt x="1809" y="3215"/>
                    <a:pt x="1764" y="3249"/>
                  </a:cubicBezTo>
                  <a:cubicBezTo>
                    <a:pt x="1744" y="3264"/>
                    <a:pt x="1716" y="3269"/>
                    <a:pt x="1696" y="3284"/>
                  </a:cubicBezTo>
                  <a:cubicBezTo>
                    <a:pt x="1683" y="3293"/>
                    <a:pt x="1671" y="3311"/>
                    <a:pt x="1667" y="3327"/>
                  </a:cubicBezTo>
                  <a:cubicBezTo>
                    <a:pt x="1637" y="3480"/>
                    <a:pt x="1598" y="3631"/>
                    <a:pt x="1588" y="3788"/>
                  </a:cubicBezTo>
                  <a:cubicBezTo>
                    <a:pt x="1583" y="3850"/>
                    <a:pt x="1572" y="3912"/>
                    <a:pt x="1563" y="3984"/>
                  </a:cubicBezTo>
                  <a:cubicBezTo>
                    <a:pt x="1603" y="3953"/>
                    <a:pt x="1634" y="3930"/>
                    <a:pt x="1664" y="3907"/>
                  </a:cubicBezTo>
                  <a:cubicBezTo>
                    <a:pt x="1728" y="3857"/>
                    <a:pt x="1798" y="3817"/>
                    <a:pt x="1875" y="3794"/>
                  </a:cubicBezTo>
                  <a:cubicBezTo>
                    <a:pt x="1954" y="3770"/>
                    <a:pt x="2036" y="3757"/>
                    <a:pt x="2114" y="3794"/>
                  </a:cubicBezTo>
                  <a:cubicBezTo>
                    <a:pt x="2165" y="3818"/>
                    <a:pt x="2203" y="3860"/>
                    <a:pt x="2227" y="3912"/>
                  </a:cubicBezTo>
                  <a:cubicBezTo>
                    <a:pt x="2224" y="3914"/>
                    <a:pt x="2222" y="3917"/>
                    <a:pt x="2219" y="3920"/>
                  </a:cubicBezTo>
                  <a:cubicBezTo>
                    <a:pt x="2210" y="3915"/>
                    <a:pt x="2200" y="3910"/>
                    <a:pt x="2193" y="3903"/>
                  </a:cubicBezTo>
                  <a:cubicBezTo>
                    <a:pt x="2138" y="3840"/>
                    <a:pt x="2097" y="3868"/>
                    <a:pt x="2056" y="3917"/>
                  </a:cubicBezTo>
                  <a:cubicBezTo>
                    <a:pt x="2021" y="3958"/>
                    <a:pt x="2002" y="4002"/>
                    <a:pt x="2028" y="4060"/>
                  </a:cubicBezTo>
                  <a:cubicBezTo>
                    <a:pt x="2045" y="4098"/>
                    <a:pt x="2047" y="4144"/>
                    <a:pt x="2051" y="4186"/>
                  </a:cubicBezTo>
                  <a:cubicBezTo>
                    <a:pt x="2055" y="4235"/>
                    <a:pt x="2002" y="4307"/>
                    <a:pt x="1954" y="4319"/>
                  </a:cubicBezTo>
                  <a:cubicBezTo>
                    <a:pt x="1897" y="4333"/>
                    <a:pt x="1839" y="4346"/>
                    <a:pt x="1780" y="4360"/>
                  </a:cubicBezTo>
                  <a:cubicBezTo>
                    <a:pt x="1781" y="4362"/>
                    <a:pt x="1783" y="4369"/>
                    <a:pt x="1787" y="4373"/>
                  </a:cubicBezTo>
                  <a:cubicBezTo>
                    <a:pt x="1805" y="4390"/>
                    <a:pt x="1803" y="4403"/>
                    <a:pt x="1781" y="4416"/>
                  </a:cubicBezTo>
                  <a:cubicBezTo>
                    <a:pt x="1768" y="4423"/>
                    <a:pt x="1759" y="4437"/>
                    <a:pt x="1750" y="4449"/>
                  </a:cubicBezTo>
                  <a:cubicBezTo>
                    <a:pt x="1720" y="4492"/>
                    <a:pt x="1681" y="4524"/>
                    <a:pt x="1631" y="4541"/>
                  </a:cubicBezTo>
                  <a:cubicBezTo>
                    <a:pt x="1603" y="4550"/>
                    <a:pt x="1598" y="4564"/>
                    <a:pt x="1605" y="4590"/>
                  </a:cubicBezTo>
                  <a:cubicBezTo>
                    <a:pt x="1637" y="4719"/>
                    <a:pt x="1669" y="4847"/>
                    <a:pt x="1701" y="4976"/>
                  </a:cubicBezTo>
                  <a:cubicBezTo>
                    <a:pt x="1696" y="4976"/>
                    <a:pt x="1692" y="4976"/>
                    <a:pt x="1687" y="4976"/>
                  </a:cubicBezTo>
                  <a:close/>
                  <a:moveTo>
                    <a:pt x="1760" y="2506"/>
                  </a:moveTo>
                  <a:cubicBezTo>
                    <a:pt x="1798" y="2472"/>
                    <a:pt x="1829" y="2434"/>
                    <a:pt x="1842" y="2383"/>
                  </a:cubicBezTo>
                  <a:cubicBezTo>
                    <a:pt x="1873" y="2259"/>
                    <a:pt x="1906" y="2136"/>
                    <a:pt x="1939" y="2012"/>
                  </a:cubicBezTo>
                  <a:cubicBezTo>
                    <a:pt x="1948" y="1978"/>
                    <a:pt x="1961" y="1945"/>
                    <a:pt x="1973" y="1911"/>
                  </a:cubicBezTo>
                  <a:cubicBezTo>
                    <a:pt x="1974" y="1912"/>
                    <a:pt x="1976" y="1912"/>
                    <a:pt x="1978" y="1913"/>
                  </a:cubicBezTo>
                  <a:cubicBezTo>
                    <a:pt x="1940" y="2055"/>
                    <a:pt x="1902" y="2197"/>
                    <a:pt x="1865" y="2340"/>
                  </a:cubicBezTo>
                  <a:cubicBezTo>
                    <a:pt x="2000" y="2166"/>
                    <a:pt x="2024" y="1945"/>
                    <a:pt x="2126" y="1758"/>
                  </a:cubicBezTo>
                  <a:cubicBezTo>
                    <a:pt x="2115" y="1798"/>
                    <a:pt x="2098" y="1836"/>
                    <a:pt x="2085" y="1875"/>
                  </a:cubicBezTo>
                  <a:cubicBezTo>
                    <a:pt x="2045" y="1995"/>
                    <a:pt x="2005" y="2115"/>
                    <a:pt x="1968" y="2236"/>
                  </a:cubicBezTo>
                  <a:cubicBezTo>
                    <a:pt x="1947" y="2307"/>
                    <a:pt x="1930" y="2379"/>
                    <a:pt x="1914" y="2452"/>
                  </a:cubicBezTo>
                  <a:cubicBezTo>
                    <a:pt x="1908" y="2478"/>
                    <a:pt x="1908" y="2505"/>
                    <a:pt x="1907" y="2532"/>
                  </a:cubicBezTo>
                  <a:cubicBezTo>
                    <a:pt x="1906" y="2557"/>
                    <a:pt x="1907" y="2582"/>
                    <a:pt x="1907" y="2612"/>
                  </a:cubicBezTo>
                  <a:cubicBezTo>
                    <a:pt x="2000" y="2306"/>
                    <a:pt x="2104" y="2011"/>
                    <a:pt x="2236" y="1725"/>
                  </a:cubicBezTo>
                  <a:cubicBezTo>
                    <a:pt x="2237" y="1736"/>
                    <a:pt x="2234" y="1745"/>
                    <a:pt x="2230" y="1755"/>
                  </a:cubicBezTo>
                  <a:cubicBezTo>
                    <a:pt x="2165" y="1927"/>
                    <a:pt x="2096" y="2099"/>
                    <a:pt x="2035" y="2273"/>
                  </a:cubicBezTo>
                  <a:cubicBezTo>
                    <a:pt x="1990" y="2400"/>
                    <a:pt x="1954" y="2530"/>
                    <a:pt x="1916" y="2660"/>
                  </a:cubicBezTo>
                  <a:cubicBezTo>
                    <a:pt x="1907" y="2688"/>
                    <a:pt x="1907" y="2720"/>
                    <a:pt x="1903" y="2750"/>
                  </a:cubicBezTo>
                  <a:cubicBezTo>
                    <a:pt x="1909" y="2752"/>
                    <a:pt x="1914" y="2754"/>
                    <a:pt x="1919" y="2756"/>
                  </a:cubicBezTo>
                  <a:cubicBezTo>
                    <a:pt x="1937" y="2726"/>
                    <a:pt x="1959" y="2697"/>
                    <a:pt x="1972" y="2665"/>
                  </a:cubicBezTo>
                  <a:cubicBezTo>
                    <a:pt x="1989" y="2623"/>
                    <a:pt x="1996" y="2578"/>
                    <a:pt x="2011" y="2535"/>
                  </a:cubicBezTo>
                  <a:cubicBezTo>
                    <a:pt x="2074" y="2354"/>
                    <a:pt x="2137" y="2173"/>
                    <a:pt x="2203" y="1993"/>
                  </a:cubicBezTo>
                  <a:cubicBezTo>
                    <a:pt x="2230" y="1921"/>
                    <a:pt x="2264" y="1853"/>
                    <a:pt x="2295" y="1783"/>
                  </a:cubicBezTo>
                  <a:cubicBezTo>
                    <a:pt x="2299" y="1795"/>
                    <a:pt x="2297" y="1804"/>
                    <a:pt x="2293" y="1814"/>
                  </a:cubicBezTo>
                  <a:cubicBezTo>
                    <a:pt x="2179" y="2079"/>
                    <a:pt x="2087" y="2352"/>
                    <a:pt x="2001" y="2627"/>
                  </a:cubicBezTo>
                  <a:cubicBezTo>
                    <a:pt x="1996" y="2642"/>
                    <a:pt x="1996" y="2658"/>
                    <a:pt x="1994" y="2673"/>
                  </a:cubicBezTo>
                  <a:cubicBezTo>
                    <a:pt x="1998" y="2674"/>
                    <a:pt x="2002" y="2675"/>
                    <a:pt x="2006" y="2676"/>
                  </a:cubicBezTo>
                  <a:cubicBezTo>
                    <a:pt x="2146" y="2281"/>
                    <a:pt x="2325" y="1905"/>
                    <a:pt x="2531" y="1537"/>
                  </a:cubicBezTo>
                  <a:cubicBezTo>
                    <a:pt x="2521" y="1537"/>
                    <a:pt x="2515" y="1536"/>
                    <a:pt x="2510" y="1537"/>
                  </a:cubicBezTo>
                  <a:cubicBezTo>
                    <a:pt x="2348" y="1564"/>
                    <a:pt x="2187" y="1559"/>
                    <a:pt x="2027" y="1527"/>
                  </a:cubicBezTo>
                  <a:cubicBezTo>
                    <a:pt x="1960" y="1514"/>
                    <a:pt x="1894" y="1492"/>
                    <a:pt x="1842" y="1442"/>
                  </a:cubicBezTo>
                  <a:cubicBezTo>
                    <a:pt x="1832" y="1432"/>
                    <a:pt x="1818" y="1417"/>
                    <a:pt x="1819" y="1406"/>
                  </a:cubicBezTo>
                  <a:cubicBezTo>
                    <a:pt x="1823" y="1364"/>
                    <a:pt x="1797" y="1364"/>
                    <a:pt x="1769" y="1365"/>
                  </a:cubicBezTo>
                  <a:cubicBezTo>
                    <a:pt x="1686" y="1368"/>
                    <a:pt x="1603" y="1372"/>
                    <a:pt x="1521" y="1374"/>
                  </a:cubicBezTo>
                  <a:cubicBezTo>
                    <a:pt x="1479" y="1375"/>
                    <a:pt x="1468" y="1384"/>
                    <a:pt x="1469" y="1427"/>
                  </a:cubicBezTo>
                  <a:cubicBezTo>
                    <a:pt x="1469" y="1437"/>
                    <a:pt x="1471" y="1448"/>
                    <a:pt x="1472" y="1458"/>
                  </a:cubicBezTo>
                  <a:cubicBezTo>
                    <a:pt x="1485" y="1556"/>
                    <a:pt x="1501" y="1654"/>
                    <a:pt x="1512" y="1752"/>
                  </a:cubicBezTo>
                  <a:cubicBezTo>
                    <a:pt x="1526" y="1882"/>
                    <a:pt x="1538" y="2012"/>
                    <a:pt x="1546" y="2142"/>
                  </a:cubicBezTo>
                  <a:cubicBezTo>
                    <a:pt x="1552" y="2254"/>
                    <a:pt x="1560" y="2368"/>
                    <a:pt x="1551" y="2480"/>
                  </a:cubicBezTo>
                  <a:cubicBezTo>
                    <a:pt x="1544" y="2568"/>
                    <a:pt x="1590" y="2637"/>
                    <a:pt x="1605" y="2715"/>
                  </a:cubicBezTo>
                  <a:cubicBezTo>
                    <a:pt x="1605" y="2717"/>
                    <a:pt x="1610" y="2719"/>
                    <a:pt x="1613" y="2721"/>
                  </a:cubicBezTo>
                  <a:cubicBezTo>
                    <a:pt x="1636" y="2684"/>
                    <a:pt x="1658" y="2646"/>
                    <a:pt x="1682" y="2611"/>
                  </a:cubicBezTo>
                  <a:cubicBezTo>
                    <a:pt x="1707" y="2575"/>
                    <a:pt x="1734" y="2541"/>
                    <a:pt x="1760" y="2506"/>
                  </a:cubicBezTo>
                  <a:close/>
                  <a:moveTo>
                    <a:pt x="1624" y="4204"/>
                  </a:moveTo>
                  <a:cubicBezTo>
                    <a:pt x="1626" y="4207"/>
                    <a:pt x="1627" y="4210"/>
                    <a:pt x="1629" y="4212"/>
                  </a:cubicBezTo>
                  <a:cubicBezTo>
                    <a:pt x="1694" y="4190"/>
                    <a:pt x="1744" y="4132"/>
                    <a:pt x="1818" y="4131"/>
                  </a:cubicBezTo>
                  <a:cubicBezTo>
                    <a:pt x="1758" y="4168"/>
                    <a:pt x="1699" y="4204"/>
                    <a:pt x="1639" y="4240"/>
                  </a:cubicBezTo>
                  <a:cubicBezTo>
                    <a:pt x="1703" y="4231"/>
                    <a:pt x="1752" y="4181"/>
                    <a:pt x="1820" y="4185"/>
                  </a:cubicBezTo>
                  <a:cubicBezTo>
                    <a:pt x="1764" y="4217"/>
                    <a:pt x="1707" y="4249"/>
                    <a:pt x="1651" y="4281"/>
                  </a:cubicBezTo>
                  <a:cubicBezTo>
                    <a:pt x="1653" y="4286"/>
                    <a:pt x="1656" y="4290"/>
                    <a:pt x="1658" y="4295"/>
                  </a:cubicBezTo>
                  <a:cubicBezTo>
                    <a:pt x="1704" y="4273"/>
                    <a:pt x="1750" y="4250"/>
                    <a:pt x="1796" y="4228"/>
                  </a:cubicBezTo>
                  <a:cubicBezTo>
                    <a:pt x="1798" y="4231"/>
                    <a:pt x="1800" y="4235"/>
                    <a:pt x="1802" y="4238"/>
                  </a:cubicBezTo>
                  <a:cubicBezTo>
                    <a:pt x="1775" y="4257"/>
                    <a:pt x="1747" y="4275"/>
                    <a:pt x="1719" y="4295"/>
                  </a:cubicBezTo>
                  <a:cubicBezTo>
                    <a:pt x="1732" y="4298"/>
                    <a:pt x="1741" y="4300"/>
                    <a:pt x="1750" y="4303"/>
                  </a:cubicBezTo>
                  <a:cubicBezTo>
                    <a:pt x="1768" y="4310"/>
                    <a:pt x="1786" y="4325"/>
                    <a:pt x="1802" y="4323"/>
                  </a:cubicBezTo>
                  <a:cubicBezTo>
                    <a:pt x="1849" y="4317"/>
                    <a:pt x="1895" y="4306"/>
                    <a:pt x="1940" y="4293"/>
                  </a:cubicBezTo>
                  <a:cubicBezTo>
                    <a:pt x="1986" y="4280"/>
                    <a:pt x="2022" y="4231"/>
                    <a:pt x="2016" y="4184"/>
                  </a:cubicBezTo>
                  <a:cubicBezTo>
                    <a:pt x="2010" y="4139"/>
                    <a:pt x="1996" y="4094"/>
                    <a:pt x="1988" y="4049"/>
                  </a:cubicBezTo>
                  <a:cubicBezTo>
                    <a:pt x="1983" y="4025"/>
                    <a:pt x="1976" y="3998"/>
                    <a:pt x="1982" y="3976"/>
                  </a:cubicBezTo>
                  <a:cubicBezTo>
                    <a:pt x="1999" y="3916"/>
                    <a:pt x="2037" y="3870"/>
                    <a:pt x="2096" y="3844"/>
                  </a:cubicBezTo>
                  <a:cubicBezTo>
                    <a:pt x="2103" y="3841"/>
                    <a:pt x="2109" y="3836"/>
                    <a:pt x="2120" y="3829"/>
                  </a:cubicBezTo>
                  <a:cubicBezTo>
                    <a:pt x="2077" y="3805"/>
                    <a:pt x="2035" y="3801"/>
                    <a:pt x="1992" y="3804"/>
                  </a:cubicBezTo>
                  <a:cubicBezTo>
                    <a:pt x="1922" y="3810"/>
                    <a:pt x="1863" y="3848"/>
                    <a:pt x="1800" y="3875"/>
                  </a:cubicBezTo>
                  <a:cubicBezTo>
                    <a:pt x="1717" y="3910"/>
                    <a:pt x="1648" y="3966"/>
                    <a:pt x="1582" y="4027"/>
                  </a:cubicBezTo>
                  <a:cubicBezTo>
                    <a:pt x="1571" y="4037"/>
                    <a:pt x="1557" y="4051"/>
                    <a:pt x="1557" y="4063"/>
                  </a:cubicBezTo>
                  <a:cubicBezTo>
                    <a:pt x="1556" y="4107"/>
                    <a:pt x="1561" y="4152"/>
                    <a:pt x="1565" y="4200"/>
                  </a:cubicBezTo>
                  <a:cubicBezTo>
                    <a:pt x="1618" y="4116"/>
                    <a:pt x="1678" y="4043"/>
                    <a:pt x="1772" y="3992"/>
                  </a:cubicBezTo>
                  <a:cubicBezTo>
                    <a:pt x="1735" y="3991"/>
                    <a:pt x="1722" y="4026"/>
                    <a:pt x="1687" y="4015"/>
                  </a:cubicBezTo>
                  <a:cubicBezTo>
                    <a:pt x="1774" y="3937"/>
                    <a:pt x="1881" y="3918"/>
                    <a:pt x="1979" y="3876"/>
                  </a:cubicBezTo>
                  <a:cubicBezTo>
                    <a:pt x="1976" y="3883"/>
                    <a:pt x="1972" y="3889"/>
                    <a:pt x="1966" y="3892"/>
                  </a:cubicBezTo>
                  <a:cubicBezTo>
                    <a:pt x="1930" y="3907"/>
                    <a:pt x="1893" y="3920"/>
                    <a:pt x="1857" y="3936"/>
                  </a:cubicBezTo>
                  <a:cubicBezTo>
                    <a:pt x="1841" y="3943"/>
                    <a:pt x="1816" y="3946"/>
                    <a:pt x="1829" y="3975"/>
                  </a:cubicBezTo>
                  <a:cubicBezTo>
                    <a:pt x="1858" y="3967"/>
                    <a:pt x="1887" y="3959"/>
                    <a:pt x="1915" y="3952"/>
                  </a:cubicBezTo>
                  <a:cubicBezTo>
                    <a:pt x="1916" y="3955"/>
                    <a:pt x="1917" y="3958"/>
                    <a:pt x="1918" y="3961"/>
                  </a:cubicBezTo>
                  <a:cubicBezTo>
                    <a:pt x="1890" y="3974"/>
                    <a:pt x="1862" y="3987"/>
                    <a:pt x="1835" y="4000"/>
                  </a:cubicBezTo>
                  <a:cubicBezTo>
                    <a:pt x="1807" y="4013"/>
                    <a:pt x="1780" y="4026"/>
                    <a:pt x="1753" y="4040"/>
                  </a:cubicBezTo>
                  <a:cubicBezTo>
                    <a:pt x="1728" y="4054"/>
                    <a:pt x="1703" y="4070"/>
                    <a:pt x="1679" y="4084"/>
                  </a:cubicBezTo>
                  <a:cubicBezTo>
                    <a:pt x="1680" y="4087"/>
                    <a:pt x="1682" y="4090"/>
                    <a:pt x="1684" y="4093"/>
                  </a:cubicBezTo>
                  <a:cubicBezTo>
                    <a:pt x="1748" y="4067"/>
                    <a:pt x="1813" y="4041"/>
                    <a:pt x="1878" y="4014"/>
                  </a:cubicBezTo>
                  <a:cubicBezTo>
                    <a:pt x="1879" y="4017"/>
                    <a:pt x="1880" y="4020"/>
                    <a:pt x="1881" y="4022"/>
                  </a:cubicBezTo>
                  <a:cubicBezTo>
                    <a:pt x="1838" y="4044"/>
                    <a:pt x="1796" y="4068"/>
                    <a:pt x="1751" y="4087"/>
                  </a:cubicBezTo>
                  <a:cubicBezTo>
                    <a:pt x="1696" y="4110"/>
                    <a:pt x="1649" y="4138"/>
                    <a:pt x="1634" y="4163"/>
                  </a:cubicBezTo>
                  <a:cubicBezTo>
                    <a:pt x="1702" y="4119"/>
                    <a:pt x="1808" y="4074"/>
                    <a:pt x="1843" y="4077"/>
                  </a:cubicBezTo>
                  <a:cubicBezTo>
                    <a:pt x="1768" y="4120"/>
                    <a:pt x="1696" y="4162"/>
                    <a:pt x="1624" y="4204"/>
                  </a:cubicBezTo>
                  <a:close/>
                  <a:moveTo>
                    <a:pt x="1039" y="3552"/>
                  </a:moveTo>
                  <a:cubicBezTo>
                    <a:pt x="1042" y="3552"/>
                    <a:pt x="1045" y="3551"/>
                    <a:pt x="1049" y="3551"/>
                  </a:cubicBezTo>
                  <a:cubicBezTo>
                    <a:pt x="1038" y="3520"/>
                    <a:pt x="1028" y="3490"/>
                    <a:pt x="1018" y="3460"/>
                  </a:cubicBezTo>
                  <a:cubicBezTo>
                    <a:pt x="1005" y="3423"/>
                    <a:pt x="984" y="3387"/>
                    <a:pt x="1003" y="3345"/>
                  </a:cubicBezTo>
                  <a:cubicBezTo>
                    <a:pt x="1007" y="3336"/>
                    <a:pt x="1006" y="3321"/>
                    <a:pt x="1001" y="3311"/>
                  </a:cubicBezTo>
                  <a:cubicBezTo>
                    <a:pt x="986" y="3283"/>
                    <a:pt x="1004" y="3241"/>
                    <a:pt x="967" y="3221"/>
                  </a:cubicBezTo>
                  <a:cubicBezTo>
                    <a:pt x="963" y="3219"/>
                    <a:pt x="962" y="3210"/>
                    <a:pt x="961" y="3205"/>
                  </a:cubicBezTo>
                  <a:cubicBezTo>
                    <a:pt x="953" y="3163"/>
                    <a:pt x="945" y="3121"/>
                    <a:pt x="937" y="3078"/>
                  </a:cubicBezTo>
                  <a:cubicBezTo>
                    <a:pt x="930" y="3040"/>
                    <a:pt x="923" y="3001"/>
                    <a:pt x="917" y="2963"/>
                  </a:cubicBezTo>
                  <a:cubicBezTo>
                    <a:pt x="911" y="2964"/>
                    <a:pt x="906" y="2965"/>
                    <a:pt x="900" y="2966"/>
                  </a:cubicBezTo>
                  <a:cubicBezTo>
                    <a:pt x="924" y="3166"/>
                    <a:pt x="954" y="3365"/>
                    <a:pt x="1039" y="3552"/>
                  </a:cubicBezTo>
                  <a:close/>
                  <a:moveTo>
                    <a:pt x="1049" y="3423"/>
                  </a:moveTo>
                  <a:cubicBezTo>
                    <a:pt x="1052" y="3422"/>
                    <a:pt x="1055" y="3421"/>
                    <a:pt x="1059" y="3420"/>
                  </a:cubicBezTo>
                  <a:cubicBezTo>
                    <a:pt x="1048" y="3385"/>
                    <a:pt x="1037" y="3350"/>
                    <a:pt x="1026" y="3315"/>
                  </a:cubicBezTo>
                  <a:cubicBezTo>
                    <a:pt x="1022" y="3317"/>
                    <a:pt x="1018" y="3318"/>
                    <a:pt x="1014" y="3319"/>
                  </a:cubicBezTo>
                  <a:cubicBezTo>
                    <a:pt x="1026" y="3354"/>
                    <a:pt x="1037" y="3388"/>
                    <a:pt x="1049" y="342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4" name="Freeform 6">
              <a:extLst>
                <a:ext uri="{FF2B5EF4-FFF2-40B4-BE49-F238E27FC236}">
                  <a16:creationId xmlns:a16="http://schemas.microsoft.com/office/drawing/2014/main" id="{E9AD5CB0-4258-E10C-ABB4-8A49BA00C63F}"/>
                </a:ext>
              </a:extLst>
            </p:cNvPr>
            <p:cNvSpPr>
              <a:spLocks/>
            </p:cNvSpPr>
            <p:nvPr/>
          </p:nvSpPr>
          <p:spPr bwMode="auto">
            <a:xfrm>
              <a:off x="4899" y="577"/>
              <a:ext cx="1886" cy="1205"/>
            </a:xfrm>
            <a:custGeom>
              <a:avLst/>
              <a:gdLst>
                <a:gd name="T0" fmla="*/ 1449 w 3137"/>
                <a:gd name="T1" fmla="*/ 351 h 2004"/>
                <a:gd name="T2" fmla="*/ 1446 w 3137"/>
                <a:gd name="T3" fmla="*/ 327 h 2004"/>
                <a:gd name="T4" fmla="*/ 1361 w 3137"/>
                <a:gd name="T5" fmla="*/ 144 h 2004"/>
                <a:gd name="T6" fmla="*/ 924 w 3137"/>
                <a:gd name="T7" fmla="*/ 85 h 2004"/>
                <a:gd name="T8" fmla="*/ 840 w 3137"/>
                <a:gd name="T9" fmla="*/ 140 h 2004"/>
                <a:gd name="T10" fmla="*/ 671 w 3137"/>
                <a:gd name="T11" fmla="*/ 176 h 2004"/>
                <a:gd name="T12" fmla="*/ 396 w 3137"/>
                <a:gd name="T13" fmla="*/ 165 h 2004"/>
                <a:gd name="T14" fmla="*/ 86 w 3137"/>
                <a:gd name="T15" fmla="*/ 343 h 2004"/>
                <a:gd name="T16" fmla="*/ 55 w 3137"/>
                <a:gd name="T17" fmla="*/ 530 h 2004"/>
                <a:gd name="T18" fmla="*/ 56 w 3137"/>
                <a:gd name="T19" fmla="*/ 581 h 2004"/>
                <a:gd name="T20" fmla="*/ 9 w 3137"/>
                <a:gd name="T21" fmla="*/ 451 h 2004"/>
                <a:gd name="T22" fmla="*/ 287 w 3137"/>
                <a:gd name="T23" fmla="*/ 155 h 2004"/>
                <a:gd name="T24" fmla="*/ 663 w 3137"/>
                <a:gd name="T25" fmla="*/ 135 h 2004"/>
                <a:gd name="T26" fmla="*/ 864 w 3137"/>
                <a:gd name="T27" fmla="*/ 84 h 2004"/>
                <a:gd name="T28" fmla="*/ 986 w 3137"/>
                <a:gd name="T29" fmla="*/ 29 h 2004"/>
                <a:gd name="T30" fmla="*/ 1408 w 3137"/>
                <a:gd name="T31" fmla="*/ 112 h 2004"/>
                <a:gd name="T32" fmla="*/ 1515 w 3137"/>
                <a:gd name="T33" fmla="*/ 288 h 2004"/>
                <a:gd name="T34" fmla="*/ 1560 w 3137"/>
                <a:gd name="T35" fmla="*/ 318 h 2004"/>
                <a:gd name="T36" fmla="*/ 1560 w 3137"/>
                <a:gd name="T37" fmla="*/ 302 h 2004"/>
                <a:gd name="T38" fmla="*/ 1597 w 3137"/>
                <a:gd name="T39" fmla="*/ 285 h 2004"/>
                <a:gd name="T40" fmla="*/ 1866 w 3137"/>
                <a:gd name="T41" fmla="*/ 252 h 2004"/>
                <a:gd name="T42" fmla="*/ 2218 w 3137"/>
                <a:gd name="T43" fmla="*/ 315 h 2004"/>
                <a:gd name="T44" fmla="*/ 2463 w 3137"/>
                <a:gd name="T45" fmla="*/ 521 h 2004"/>
                <a:gd name="T46" fmla="*/ 2501 w 3137"/>
                <a:gd name="T47" fmla="*/ 541 h 2004"/>
                <a:gd name="T48" fmla="*/ 2807 w 3137"/>
                <a:gd name="T49" fmla="*/ 669 h 2004"/>
                <a:gd name="T50" fmla="*/ 2930 w 3137"/>
                <a:gd name="T51" fmla="*/ 791 h 2004"/>
                <a:gd name="T52" fmla="*/ 2950 w 3137"/>
                <a:gd name="T53" fmla="*/ 889 h 2004"/>
                <a:gd name="T54" fmla="*/ 2907 w 3137"/>
                <a:gd name="T55" fmla="*/ 1013 h 2004"/>
                <a:gd name="T56" fmla="*/ 2904 w 3137"/>
                <a:gd name="T57" fmla="*/ 1020 h 2004"/>
                <a:gd name="T58" fmla="*/ 2940 w 3137"/>
                <a:gd name="T59" fmla="*/ 1224 h 2004"/>
                <a:gd name="T60" fmla="*/ 3077 w 3137"/>
                <a:gd name="T61" fmla="*/ 1472 h 2004"/>
                <a:gd name="T62" fmla="*/ 3040 w 3137"/>
                <a:gd name="T63" fmla="*/ 1923 h 2004"/>
                <a:gd name="T64" fmla="*/ 2940 w 3137"/>
                <a:gd name="T65" fmla="*/ 2003 h 2004"/>
                <a:gd name="T66" fmla="*/ 2909 w 3137"/>
                <a:gd name="T67" fmla="*/ 2000 h 2004"/>
                <a:gd name="T68" fmla="*/ 2907 w 3137"/>
                <a:gd name="T69" fmla="*/ 1992 h 2004"/>
                <a:gd name="T70" fmla="*/ 2931 w 3137"/>
                <a:gd name="T71" fmla="*/ 1975 h 2004"/>
                <a:gd name="T72" fmla="*/ 3075 w 3137"/>
                <a:gd name="T73" fmla="*/ 1760 h 2004"/>
                <a:gd name="T74" fmla="*/ 3007 w 3137"/>
                <a:gd name="T75" fmla="*/ 1406 h 2004"/>
                <a:gd name="T76" fmla="*/ 2941 w 3137"/>
                <a:gd name="T77" fmla="*/ 1302 h 2004"/>
                <a:gd name="T78" fmla="*/ 2849 w 3137"/>
                <a:gd name="T79" fmla="*/ 1073 h 2004"/>
                <a:gd name="T80" fmla="*/ 2860 w 3137"/>
                <a:gd name="T81" fmla="*/ 973 h 2004"/>
                <a:gd name="T82" fmla="*/ 2899 w 3137"/>
                <a:gd name="T83" fmla="*/ 791 h 2004"/>
                <a:gd name="T84" fmla="*/ 2751 w 3137"/>
                <a:gd name="T85" fmla="*/ 679 h 2004"/>
                <a:gd name="T86" fmla="*/ 2474 w 3137"/>
                <a:gd name="T87" fmla="*/ 567 h 2004"/>
                <a:gd name="T88" fmla="*/ 2366 w 3137"/>
                <a:gd name="T89" fmla="*/ 508 h 2004"/>
                <a:gd name="T90" fmla="*/ 1969 w 3137"/>
                <a:gd name="T91" fmla="*/ 292 h 2004"/>
                <a:gd name="T92" fmla="*/ 1707 w 3137"/>
                <a:gd name="T93" fmla="*/ 326 h 2004"/>
                <a:gd name="T94" fmla="*/ 1639 w 3137"/>
                <a:gd name="T95" fmla="*/ 340 h 2004"/>
                <a:gd name="T96" fmla="*/ 1503 w 3137"/>
                <a:gd name="T97" fmla="*/ 346 h 2004"/>
                <a:gd name="T98" fmla="*/ 1449 w 3137"/>
                <a:gd name="T99" fmla="*/ 351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37" h="2004">
                  <a:moveTo>
                    <a:pt x="1449" y="351"/>
                  </a:moveTo>
                  <a:cubicBezTo>
                    <a:pt x="1449" y="348"/>
                    <a:pt x="1445" y="338"/>
                    <a:pt x="1446" y="327"/>
                  </a:cubicBezTo>
                  <a:cubicBezTo>
                    <a:pt x="1449" y="251"/>
                    <a:pt x="1417" y="192"/>
                    <a:pt x="1361" y="144"/>
                  </a:cubicBezTo>
                  <a:cubicBezTo>
                    <a:pt x="1228" y="32"/>
                    <a:pt x="1079" y="31"/>
                    <a:pt x="924" y="85"/>
                  </a:cubicBezTo>
                  <a:cubicBezTo>
                    <a:pt x="894" y="96"/>
                    <a:pt x="867" y="120"/>
                    <a:pt x="840" y="140"/>
                  </a:cubicBezTo>
                  <a:cubicBezTo>
                    <a:pt x="788" y="178"/>
                    <a:pt x="732" y="181"/>
                    <a:pt x="671" y="176"/>
                  </a:cubicBezTo>
                  <a:cubicBezTo>
                    <a:pt x="579" y="169"/>
                    <a:pt x="486" y="155"/>
                    <a:pt x="396" y="165"/>
                  </a:cubicBezTo>
                  <a:cubicBezTo>
                    <a:pt x="270" y="178"/>
                    <a:pt x="160" y="234"/>
                    <a:pt x="86" y="343"/>
                  </a:cubicBezTo>
                  <a:cubicBezTo>
                    <a:pt x="47" y="400"/>
                    <a:pt x="37" y="463"/>
                    <a:pt x="55" y="530"/>
                  </a:cubicBezTo>
                  <a:cubicBezTo>
                    <a:pt x="59" y="543"/>
                    <a:pt x="56" y="558"/>
                    <a:pt x="56" y="581"/>
                  </a:cubicBezTo>
                  <a:cubicBezTo>
                    <a:pt x="18" y="539"/>
                    <a:pt x="0" y="504"/>
                    <a:pt x="9" y="451"/>
                  </a:cubicBezTo>
                  <a:cubicBezTo>
                    <a:pt x="38" y="290"/>
                    <a:pt x="142" y="206"/>
                    <a:pt x="287" y="155"/>
                  </a:cubicBezTo>
                  <a:cubicBezTo>
                    <a:pt x="411" y="111"/>
                    <a:pt x="537" y="116"/>
                    <a:pt x="663" y="135"/>
                  </a:cubicBezTo>
                  <a:cubicBezTo>
                    <a:pt x="739" y="146"/>
                    <a:pt x="803" y="135"/>
                    <a:pt x="864" y="84"/>
                  </a:cubicBezTo>
                  <a:cubicBezTo>
                    <a:pt x="897" y="57"/>
                    <a:pt x="943" y="38"/>
                    <a:pt x="986" y="29"/>
                  </a:cubicBezTo>
                  <a:cubicBezTo>
                    <a:pt x="1136" y="0"/>
                    <a:pt x="1281" y="19"/>
                    <a:pt x="1408" y="112"/>
                  </a:cubicBezTo>
                  <a:cubicBezTo>
                    <a:pt x="1467" y="155"/>
                    <a:pt x="1501" y="215"/>
                    <a:pt x="1515" y="288"/>
                  </a:cubicBezTo>
                  <a:cubicBezTo>
                    <a:pt x="1517" y="301"/>
                    <a:pt x="1544" y="308"/>
                    <a:pt x="1560" y="318"/>
                  </a:cubicBezTo>
                  <a:cubicBezTo>
                    <a:pt x="1560" y="312"/>
                    <a:pt x="1560" y="307"/>
                    <a:pt x="1560" y="302"/>
                  </a:cubicBezTo>
                  <a:cubicBezTo>
                    <a:pt x="1572" y="296"/>
                    <a:pt x="1584" y="287"/>
                    <a:pt x="1597" y="285"/>
                  </a:cubicBezTo>
                  <a:cubicBezTo>
                    <a:pt x="1687" y="273"/>
                    <a:pt x="1776" y="263"/>
                    <a:pt x="1866" y="252"/>
                  </a:cubicBezTo>
                  <a:cubicBezTo>
                    <a:pt x="1990" y="237"/>
                    <a:pt x="2111" y="256"/>
                    <a:pt x="2218" y="315"/>
                  </a:cubicBezTo>
                  <a:cubicBezTo>
                    <a:pt x="2311" y="366"/>
                    <a:pt x="2410" y="419"/>
                    <a:pt x="2463" y="521"/>
                  </a:cubicBezTo>
                  <a:cubicBezTo>
                    <a:pt x="2468" y="532"/>
                    <a:pt x="2487" y="537"/>
                    <a:pt x="2501" y="541"/>
                  </a:cubicBezTo>
                  <a:cubicBezTo>
                    <a:pt x="2609" y="568"/>
                    <a:pt x="2718" y="598"/>
                    <a:pt x="2807" y="669"/>
                  </a:cubicBezTo>
                  <a:cubicBezTo>
                    <a:pt x="2853" y="704"/>
                    <a:pt x="2896" y="745"/>
                    <a:pt x="2930" y="791"/>
                  </a:cubicBezTo>
                  <a:cubicBezTo>
                    <a:pt x="2949" y="816"/>
                    <a:pt x="2955" y="858"/>
                    <a:pt x="2950" y="889"/>
                  </a:cubicBezTo>
                  <a:cubicBezTo>
                    <a:pt x="2944" y="932"/>
                    <a:pt x="2922" y="972"/>
                    <a:pt x="2907" y="1013"/>
                  </a:cubicBezTo>
                  <a:cubicBezTo>
                    <a:pt x="2907" y="1015"/>
                    <a:pt x="2905" y="1017"/>
                    <a:pt x="2904" y="1020"/>
                  </a:cubicBezTo>
                  <a:cubicBezTo>
                    <a:pt x="2895" y="1092"/>
                    <a:pt x="2887" y="1168"/>
                    <a:pt x="2940" y="1224"/>
                  </a:cubicBezTo>
                  <a:cubicBezTo>
                    <a:pt x="3008" y="1296"/>
                    <a:pt x="3043" y="1384"/>
                    <a:pt x="3077" y="1472"/>
                  </a:cubicBezTo>
                  <a:cubicBezTo>
                    <a:pt x="3137" y="1628"/>
                    <a:pt x="3119" y="1779"/>
                    <a:pt x="3040" y="1923"/>
                  </a:cubicBezTo>
                  <a:cubicBezTo>
                    <a:pt x="3018" y="1962"/>
                    <a:pt x="2988" y="1995"/>
                    <a:pt x="2940" y="2003"/>
                  </a:cubicBezTo>
                  <a:cubicBezTo>
                    <a:pt x="2930" y="2004"/>
                    <a:pt x="2919" y="2001"/>
                    <a:pt x="2909" y="2000"/>
                  </a:cubicBezTo>
                  <a:cubicBezTo>
                    <a:pt x="2908" y="1998"/>
                    <a:pt x="2907" y="1995"/>
                    <a:pt x="2907" y="1992"/>
                  </a:cubicBezTo>
                  <a:cubicBezTo>
                    <a:pt x="2915" y="1986"/>
                    <a:pt x="2922" y="1980"/>
                    <a:pt x="2931" y="1975"/>
                  </a:cubicBezTo>
                  <a:cubicBezTo>
                    <a:pt x="3020" y="1931"/>
                    <a:pt x="3058" y="1852"/>
                    <a:pt x="3075" y="1760"/>
                  </a:cubicBezTo>
                  <a:cubicBezTo>
                    <a:pt x="3098" y="1634"/>
                    <a:pt x="3057" y="1518"/>
                    <a:pt x="3007" y="1406"/>
                  </a:cubicBezTo>
                  <a:cubicBezTo>
                    <a:pt x="2990" y="1369"/>
                    <a:pt x="2964" y="1336"/>
                    <a:pt x="2941" y="1302"/>
                  </a:cubicBezTo>
                  <a:cubicBezTo>
                    <a:pt x="2893" y="1232"/>
                    <a:pt x="2863" y="1155"/>
                    <a:pt x="2849" y="1073"/>
                  </a:cubicBezTo>
                  <a:cubicBezTo>
                    <a:pt x="2843" y="1041"/>
                    <a:pt x="2856" y="1006"/>
                    <a:pt x="2860" y="973"/>
                  </a:cubicBezTo>
                  <a:cubicBezTo>
                    <a:pt x="2929" y="938"/>
                    <a:pt x="2955" y="856"/>
                    <a:pt x="2899" y="791"/>
                  </a:cubicBezTo>
                  <a:cubicBezTo>
                    <a:pt x="2858" y="743"/>
                    <a:pt x="2811" y="703"/>
                    <a:pt x="2751" y="679"/>
                  </a:cubicBezTo>
                  <a:cubicBezTo>
                    <a:pt x="2658" y="642"/>
                    <a:pt x="2564" y="609"/>
                    <a:pt x="2474" y="567"/>
                  </a:cubicBezTo>
                  <a:cubicBezTo>
                    <a:pt x="2438" y="550"/>
                    <a:pt x="2399" y="538"/>
                    <a:pt x="2366" y="508"/>
                  </a:cubicBezTo>
                  <a:cubicBezTo>
                    <a:pt x="2251" y="405"/>
                    <a:pt x="2119" y="329"/>
                    <a:pt x="1969" y="292"/>
                  </a:cubicBezTo>
                  <a:cubicBezTo>
                    <a:pt x="1880" y="270"/>
                    <a:pt x="1791" y="286"/>
                    <a:pt x="1707" y="326"/>
                  </a:cubicBezTo>
                  <a:cubicBezTo>
                    <a:pt x="1687" y="335"/>
                    <a:pt x="1662" y="336"/>
                    <a:pt x="1639" y="340"/>
                  </a:cubicBezTo>
                  <a:cubicBezTo>
                    <a:pt x="1594" y="348"/>
                    <a:pt x="1550" y="366"/>
                    <a:pt x="1503" y="346"/>
                  </a:cubicBezTo>
                  <a:cubicBezTo>
                    <a:pt x="1491" y="341"/>
                    <a:pt x="1473" y="348"/>
                    <a:pt x="1449" y="35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5" name="Freeform 7">
              <a:extLst>
                <a:ext uri="{FF2B5EF4-FFF2-40B4-BE49-F238E27FC236}">
                  <a16:creationId xmlns:a16="http://schemas.microsoft.com/office/drawing/2014/main" id="{9FA8EE81-6FA1-C1B1-8FF0-D5E882F82D64}"/>
                </a:ext>
              </a:extLst>
            </p:cNvPr>
            <p:cNvSpPr>
              <a:spLocks/>
            </p:cNvSpPr>
            <p:nvPr/>
          </p:nvSpPr>
          <p:spPr bwMode="auto">
            <a:xfrm>
              <a:off x="4809" y="1125"/>
              <a:ext cx="1383" cy="476"/>
            </a:xfrm>
            <a:custGeom>
              <a:avLst/>
              <a:gdLst>
                <a:gd name="T0" fmla="*/ 889 w 2301"/>
                <a:gd name="T1" fmla="*/ 115 h 792"/>
                <a:gd name="T2" fmla="*/ 684 w 2301"/>
                <a:gd name="T3" fmla="*/ 8 h 792"/>
                <a:gd name="T4" fmla="*/ 686 w 2301"/>
                <a:gd name="T5" fmla="*/ 0 h 792"/>
                <a:gd name="T6" fmla="*/ 720 w 2301"/>
                <a:gd name="T7" fmla="*/ 6 h 792"/>
                <a:gd name="T8" fmla="*/ 882 w 2301"/>
                <a:gd name="T9" fmla="*/ 93 h 792"/>
                <a:gd name="T10" fmla="*/ 1228 w 2301"/>
                <a:gd name="T11" fmla="*/ 389 h 792"/>
                <a:gd name="T12" fmla="*/ 1334 w 2301"/>
                <a:gd name="T13" fmla="*/ 519 h 792"/>
                <a:gd name="T14" fmla="*/ 1381 w 2301"/>
                <a:gd name="T15" fmla="*/ 538 h 792"/>
                <a:gd name="T16" fmla="*/ 1521 w 2301"/>
                <a:gd name="T17" fmla="*/ 557 h 792"/>
                <a:gd name="T18" fmla="*/ 1692 w 2301"/>
                <a:gd name="T19" fmla="*/ 605 h 792"/>
                <a:gd name="T20" fmla="*/ 1890 w 2301"/>
                <a:gd name="T21" fmla="*/ 606 h 792"/>
                <a:gd name="T22" fmla="*/ 2190 w 2301"/>
                <a:gd name="T23" fmla="*/ 546 h 792"/>
                <a:gd name="T24" fmla="*/ 2301 w 2301"/>
                <a:gd name="T25" fmla="*/ 551 h 792"/>
                <a:gd name="T26" fmla="*/ 2300 w 2301"/>
                <a:gd name="T27" fmla="*/ 569 h 792"/>
                <a:gd name="T28" fmla="*/ 2211 w 2301"/>
                <a:gd name="T29" fmla="*/ 569 h 792"/>
                <a:gd name="T30" fmla="*/ 2146 w 2301"/>
                <a:gd name="T31" fmla="*/ 570 h 792"/>
                <a:gd name="T32" fmla="*/ 2064 w 2301"/>
                <a:gd name="T33" fmla="*/ 581 h 792"/>
                <a:gd name="T34" fmla="*/ 2037 w 2301"/>
                <a:gd name="T35" fmla="*/ 587 h 792"/>
                <a:gd name="T36" fmla="*/ 1693 w 2301"/>
                <a:gd name="T37" fmla="*/ 660 h 792"/>
                <a:gd name="T38" fmla="*/ 1491 w 2301"/>
                <a:gd name="T39" fmla="*/ 613 h 792"/>
                <a:gd name="T40" fmla="*/ 1181 w 2301"/>
                <a:gd name="T41" fmla="*/ 672 h 792"/>
                <a:gd name="T42" fmla="*/ 1095 w 2301"/>
                <a:gd name="T43" fmla="*/ 771 h 792"/>
                <a:gd name="T44" fmla="*/ 1073 w 2301"/>
                <a:gd name="T45" fmla="*/ 792 h 792"/>
                <a:gd name="T46" fmla="*/ 1093 w 2301"/>
                <a:gd name="T47" fmla="*/ 722 h 792"/>
                <a:gd name="T48" fmla="*/ 1272 w 2301"/>
                <a:gd name="T49" fmla="*/ 575 h 792"/>
                <a:gd name="T50" fmla="*/ 1279 w 2301"/>
                <a:gd name="T51" fmla="*/ 530 h 792"/>
                <a:gd name="T52" fmla="*/ 816 w 2301"/>
                <a:gd name="T53" fmla="*/ 152 h 792"/>
                <a:gd name="T54" fmla="*/ 457 w 2301"/>
                <a:gd name="T55" fmla="*/ 56 h 792"/>
                <a:gd name="T56" fmla="*/ 26 w 2301"/>
                <a:gd name="T57" fmla="*/ 133 h 792"/>
                <a:gd name="T58" fmla="*/ 0 w 2301"/>
                <a:gd name="T59" fmla="*/ 133 h 792"/>
                <a:gd name="T60" fmla="*/ 18 w 2301"/>
                <a:gd name="T61" fmla="*/ 112 h 792"/>
                <a:gd name="T62" fmla="*/ 335 w 2301"/>
                <a:gd name="T63" fmla="*/ 22 h 792"/>
                <a:gd name="T64" fmla="*/ 659 w 2301"/>
                <a:gd name="T65" fmla="*/ 47 h 792"/>
                <a:gd name="T66" fmla="*/ 862 w 2301"/>
                <a:gd name="T67" fmla="*/ 118 h 792"/>
                <a:gd name="T68" fmla="*/ 885 w 2301"/>
                <a:gd name="T69" fmla="*/ 125 h 792"/>
                <a:gd name="T70" fmla="*/ 889 w 2301"/>
                <a:gd name="T71" fmla="*/ 115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01" h="792">
                  <a:moveTo>
                    <a:pt x="889" y="115"/>
                  </a:moveTo>
                  <a:cubicBezTo>
                    <a:pt x="821" y="79"/>
                    <a:pt x="752" y="43"/>
                    <a:pt x="684" y="8"/>
                  </a:cubicBezTo>
                  <a:cubicBezTo>
                    <a:pt x="685" y="5"/>
                    <a:pt x="685" y="2"/>
                    <a:pt x="686" y="0"/>
                  </a:cubicBezTo>
                  <a:cubicBezTo>
                    <a:pt x="697" y="1"/>
                    <a:pt x="710" y="1"/>
                    <a:pt x="720" y="6"/>
                  </a:cubicBezTo>
                  <a:cubicBezTo>
                    <a:pt x="774" y="34"/>
                    <a:pt x="832" y="58"/>
                    <a:pt x="882" y="93"/>
                  </a:cubicBezTo>
                  <a:cubicBezTo>
                    <a:pt x="1008" y="179"/>
                    <a:pt x="1123" y="279"/>
                    <a:pt x="1228" y="389"/>
                  </a:cubicBezTo>
                  <a:cubicBezTo>
                    <a:pt x="1267" y="429"/>
                    <a:pt x="1300" y="475"/>
                    <a:pt x="1334" y="519"/>
                  </a:cubicBezTo>
                  <a:cubicBezTo>
                    <a:pt x="1347" y="535"/>
                    <a:pt x="1360" y="537"/>
                    <a:pt x="1381" y="538"/>
                  </a:cubicBezTo>
                  <a:cubicBezTo>
                    <a:pt x="1428" y="539"/>
                    <a:pt x="1475" y="546"/>
                    <a:pt x="1521" y="557"/>
                  </a:cubicBezTo>
                  <a:cubicBezTo>
                    <a:pt x="1579" y="570"/>
                    <a:pt x="1636" y="588"/>
                    <a:pt x="1692" y="605"/>
                  </a:cubicBezTo>
                  <a:cubicBezTo>
                    <a:pt x="1758" y="624"/>
                    <a:pt x="1822" y="623"/>
                    <a:pt x="1890" y="606"/>
                  </a:cubicBezTo>
                  <a:cubicBezTo>
                    <a:pt x="1989" y="582"/>
                    <a:pt x="2085" y="542"/>
                    <a:pt x="2190" y="546"/>
                  </a:cubicBezTo>
                  <a:cubicBezTo>
                    <a:pt x="2227" y="548"/>
                    <a:pt x="2264" y="550"/>
                    <a:pt x="2301" y="551"/>
                  </a:cubicBezTo>
                  <a:cubicBezTo>
                    <a:pt x="2301" y="557"/>
                    <a:pt x="2301" y="563"/>
                    <a:pt x="2300" y="569"/>
                  </a:cubicBezTo>
                  <a:cubicBezTo>
                    <a:pt x="2271" y="569"/>
                    <a:pt x="2241" y="568"/>
                    <a:pt x="2211" y="569"/>
                  </a:cubicBezTo>
                  <a:cubicBezTo>
                    <a:pt x="2189" y="569"/>
                    <a:pt x="2168" y="568"/>
                    <a:pt x="2146" y="570"/>
                  </a:cubicBezTo>
                  <a:cubicBezTo>
                    <a:pt x="2119" y="573"/>
                    <a:pt x="2091" y="577"/>
                    <a:pt x="2064" y="581"/>
                  </a:cubicBezTo>
                  <a:cubicBezTo>
                    <a:pt x="2055" y="582"/>
                    <a:pt x="2044" y="582"/>
                    <a:pt x="2037" y="587"/>
                  </a:cubicBezTo>
                  <a:cubicBezTo>
                    <a:pt x="1932" y="656"/>
                    <a:pt x="1816" y="673"/>
                    <a:pt x="1693" y="660"/>
                  </a:cubicBezTo>
                  <a:cubicBezTo>
                    <a:pt x="1623" y="653"/>
                    <a:pt x="1558" y="634"/>
                    <a:pt x="1491" y="613"/>
                  </a:cubicBezTo>
                  <a:cubicBezTo>
                    <a:pt x="1380" y="578"/>
                    <a:pt x="1271" y="587"/>
                    <a:pt x="1181" y="672"/>
                  </a:cubicBezTo>
                  <a:cubicBezTo>
                    <a:pt x="1149" y="702"/>
                    <a:pt x="1123" y="738"/>
                    <a:pt x="1095" y="771"/>
                  </a:cubicBezTo>
                  <a:cubicBezTo>
                    <a:pt x="1089" y="778"/>
                    <a:pt x="1082" y="783"/>
                    <a:pt x="1073" y="792"/>
                  </a:cubicBezTo>
                  <a:cubicBezTo>
                    <a:pt x="1063" y="760"/>
                    <a:pt x="1075" y="739"/>
                    <a:pt x="1093" y="722"/>
                  </a:cubicBezTo>
                  <a:cubicBezTo>
                    <a:pt x="1148" y="667"/>
                    <a:pt x="1197" y="606"/>
                    <a:pt x="1272" y="575"/>
                  </a:cubicBezTo>
                  <a:cubicBezTo>
                    <a:pt x="1290" y="568"/>
                    <a:pt x="1298" y="554"/>
                    <a:pt x="1279" y="530"/>
                  </a:cubicBezTo>
                  <a:cubicBezTo>
                    <a:pt x="1153" y="368"/>
                    <a:pt x="995" y="246"/>
                    <a:pt x="816" y="152"/>
                  </a:cubicBezTo>
                  <a:cubicBezTo>
                    <a:pt x="705" y="94"/>
                    <a:pt x="585" y="59"/>
                    <a:pt x="457" y="56"/>
                  </a:cubicBezTo>
                  <a:cubicBezTo>
                    <a:pt x="308" y="53"/>
                    <a:pt x="166" y="82"/>
                    <a:pt x="26" y="133"/>
                  </a:cubicBezTo>
                  <a:cubicBezTo>
                    <a:pt x="19" y="136"/>
                    <a:pt x="9" y="133"/>
                    <a:pt x="0" y="133"/>
                  </a:cubicBezTo>
                  <a:cubicBezTo>
                    <a:pt x="6" y="126"/>
                    <a:pt x="10" y="116"/>
                    <a:pt x="18" y="112"/>
                  </a:cubicBezTo>
                  <a:cubicBezTo>
                    <a:pt x="118" y="62"/>
                    <a:pt x="225" y="38"/>
                    <a:pt x="335" y="22"/>
                  </a:cubicBezTo>
                  <a:cubicBezTo>
                    <a:pt x="446" y="5"/>
                    <a:pt x="553" y="25"/>
                    <a:pt x="659" y="47"/>
                  </a:cubicBezTo>
                  <a:cubicBezTo>
                    <a:pt x="729" y="61"/>
                    <a:pt x="795" y="94"/>
                    <a:pt x="862" y="118"/>
                  </a:cubicBezTo>
                  <a:cubicBezTo>
                    <a:pt x="870" y="121"/>
                    <a:pt x="877" y="123"/>
                    <a:pt x="885" y="125"/>
                  </a:cubicBezTo>
                  <a:cubicBezTo>
                    <a:pt x="886" y="122"/>
                    <a:pt x="888" y="119"/>
                    <a:pt x="889" y="1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6" name="Freeform 8">
              <a:extLst>
                <a:ext uri="{FF2B5EF4-FFF2-40B4-BE49-F238E27FC236}">
                  <a16:creationId xmlns:a16="http://schemas.microsoft.com/office/drawing/2014/main" id="{B12C1468-1925-42AE-8495-434146201340}"/>
                </a:ext>
              </a:extLst>
            </p:cNvPr>
            <p:cNvSpPr>
              <a:spLocks/>
            </p:cNvSpPr>
            <p:nvPr/>
          </p:nvSpPr>
          <p:spPr bwMode="auto">
            <a:xfrm>
              <a:off x="5968" y="1337"/>
              <a:ext cx="519" cy="119"/>
            </a:xfrm>
            <a:custGeom>
              <a:avLst/>
              <a:gdLst>
                <a:gd name="T0" fmla="*/ 862 w 864"/>
                <a:gd name="T1" fmla="*/ 95 h 198"/>
                <a:gd name="T2" fmla="*/ 425 w 864"/>
                <a:gd name="T3" fmla="*/ 44 h 198"/>
                <a:gd name="T4" fmla="*/ 9 w 864"/>
                <a:gd name="T5" fmla="*/ 198 h 198"/>
                <a:gd name="T6" fmla="*/ 0 w 864"/>
                <a:gd name="T7" fmla="*/ 187 h 198"/>
                <a:gd name="T8" fmla="*/ 24 w 864"/>
                <a:gd name="T9" fmla="*/ 156 h 198"/>
                <a:gd name="T10" fmla="*/ 409 w 864"/>
                <a:gd name="T11" fmla="*/ 6 h 198"/>
                <a:gd name="T12" fmla="*/ 650 w 864"/>
                <a:gd name="T13" fmla="*/ 5 h 198"/>
                <a:gd name="T14" fmla="*/ 849 w 864"/>
                <a:gd name="T15" fmla="*/ 73 h 198"/>
                <a:gd name="T16" fmla="*/ 864 w 864"/>
                <a:gd name="T17" fmla="*/ 85 h 198"/>
                <a:gd name="T18" fmla="*/ 862 w 864"/>
                <a:gd name="T1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4" h="198">
                  <a:moveTo>
                    <a:pt x="862" y="95"/>
                  </a:moveTo>
                  <a:cubicBezTo>
                    <a:pt x="720" y="44"/>
                    <a:pt x="576" y="8"/>
                    <a:pt x="425" y="44"/>
                  </a:cubicBezTo>
                  <a:cubicBezTo>
                    <a:pt x="280" y="79"/>
                    <a:pt x="135" y="111"/>
                    <a:pt x="9" y="198"/>
                  </a:cubicBezTo>
                  <a:cubicBezTo>
                    <a:pt x="6" y="194"/>
                    <a:pt x="3" y="191"/>
                    <a:pt x="0" y="187"/>
                  </a:cubicBezTo>
                  <a:cubicBezTo>
                    <a:pt x="8" y="177"/>
                    <a:pt x="15" y="165"/>
                    <a:pt x="24" y="156"/>
                  </a:cubicBezTo>
                  <a:cubicBezTo>
                    <a:pt x="134" y="59"/>
                    <a:pt x="265" y="13"/>
                    <a:pt x="409" y="6"/>
                  </a:cubicBezTo>
                  <a:cubicBezTo>
                    <a:pt x="489" y="2"/>
                    <a:pt x="570" y="0"/>
                    <a:pt x="650" y="5"/>
                  </a:cubicBezTo>
                  <a:cubicBezTo>
                    <a:pt x="721" y="10"/>
                    <a:pt x="788" y="33"/>
                    <a:pt x="849" y="73"/>
                  </a:cubicBezTo>
                  <a:cubicBezTo>
                    <a:pt x="854" y="76"/>
                    <a:pt x="859" y="81"/>
                    <a:pt x="864" y="85"/>
                  </a:cubicBezTo>
                  <a:cubicBezTo>
                    <a:pt x="864" y="88"/>
                    <a:pt x="863" y="91"/>
                    <a:pt x="862" y="9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7" name="Freeform 9">
              <a:extLst>
                <a:ext uri="{FF2B5EF4-FFF2-40B4-BE49-F238E27FC236}">
                  <a16:creationId xmlns:a16="http://schemas.microsoft.com/office/drawing/2014/main" id="{F3D7593B-FECB-AE31-84F8-032E23023015}"/>
                </a:ext>
              </a:extLst>
            </p:cNvPr>
            <p:cNvSpPr>
              <a:spLocks/>
            </p:cNvSpPr>
            <p:nvPr/>
          </p:nvSpPr>
          <p:spPr bwMode="auto">
            <a:xfrm>
              <a:off x="5827" y="1198"/>
              <a:ext cx="259" cy="249"/>
            </a:xfrm>
            <a:custGeom>
              <a:avLst/>
              <a:gdLst>
                <a:gd name="T0" fmla="*/ 383 w 431"/>
                <a:gd name="T1" fmla="*/ 8 h 413"/>
                <a:gd name="T2" fmla="*/ 52 w 431"/>
                <a:gd name="T3" fmla="*/ 328 h 413"/>
                <a:gd name="T4" fmla="*/ 231 w 431"/>
                <a:gd name="T5" fmla="*/ 233 h 413"/>
                <a:gd name="T6" fmla="*/ 379 w 431"/>
                <a:gd name="T7" fmla="*/ 129 h 413"/>
                <a:gd name="T8" fmla="*/ 427 w 431"/>
                <a:gd name="T9" fmla="*/ 107 h 413"/>
                <a:gd name="T10" fmla="*/ 431 w 431"/>
                <a:gd name="T11" fmla="*/ 115 h 413"/>
                <a:gd name="T12" fmla="*/ 378 w 431"/>
                <a:gd name="T13" fmla="*/ 152 h 413"/>
                <a:gd name="T14" fmla="*/ 137 w 431"/>
                <a:gd name="T15" fmla="*/ 340 h 413"/>
                <a:gd name="T16" fmla="*/ 91 w 431"/>
                <a:gd name="T17" fmla="*/ 392 h 413"/>
                <a:gd name="T18" fmla="*/ 4 w 431"/>
                <a:gd name="T19" fmla="*/ 385 h 413"/>
                <a:gd name="T20" fmla="*/ 7 w 431"/>
                <a:gd name="T21" fmla="*/ 361 h 413"/>
                <a:gd name="T22" fmla="*/ 321 w 431"/>
                <a:gd name="T23" fmla="*/ 31 h 413"/>
                <a:gd name="T24" fmla="*/ 378 w 431"/>
                <a:gd name="T25" fmla="*/ 0 h 413"/>
                <a:gd name="T26" fmla="*/ 383 w 431"/>
                <a:gd name="T27" fmla="*/ 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1" h="413">
                  <a:moveTo>
                    <a:pt x="383" y="8"/>
                  </a:moveTo>
                  <a:cubicBezTo>
                    <a:pt x="250" y="92"/>
                    <a:pt x="158" y="217"/>
                    <a:pt x="52" y="328"/>
                  </a:cubicBezTo>
                  <a:cubicBezTo>
                    <a:pt x="133" y="335"/>
                    <a:pt x="176" y="274"/>
                    <a:pt x="231" y="233"/>
                  </a:cubicBezTo>
                  <a:cubicBezTo>
                    <a:pt x="279" y="197"/>
                    <a:pt x="329" y="162"/>
                    <a:pt x="379" y="129"/>
                  </a:cubicBezTo>
                  <a:cubicBezTo>
                    <a:pt x="393" y="119"/>
                    <a:pt x="411" y="114"/>
                    <a:pt x="427" y="107"/>
                  </a:cubicBezTo>
                  <a:cubicBezTo>
                    <a:pt x="428" y="109"/>
                    <a:pt x="430" y="112"/>
                    <a:pt x="431" y="115"/>
                  </a:cubicBezTo>
                  <a:cubicBezTo>
                    <a:pt x="414" y="127"/>
                    <a:pt x="395" y="138"/>
                    <a:pt x="378" y="152"/>
                  </a:cubicBezTo>
                  <a:cubicBezTo>
                    <a:pt x="297" y="214"/>
                    <a:pt x="216" y="276"/>
                    <a:pt x="137" y="340"/>
                  </a:cubicBezTo>
                  <a:cubicBezTo>
                    <a:pt x="119" y="354"/>
                    <a:pt x="108" y="376"/>
                    <a:pt x="91" y="392"/>
                  </a:cubicBezTo>
                  <a:cubicBezTo>
                    <a:pt x="71" y="413"/>
                    <a:pt x="20" y="409"/>
                    <a:pt x="4" y="385"/>
                  </a:cubicBezTo>
                  <a:cubicBezTo>
                    <a:pt x="0" y="380"/>
                    <a:pt x="3" y="367"/>
                    <a:pt x="7" y="361"/>
                  </a:cubicBezTo>
                  <a:cubicBezTo>
                    <a:pt x="98" y="238"/>
                    <a:pt x="200" y="126"/>
                    <a:pt x="321" y="31"/>
                  </a:cubicBezTo>
                  <a:cubicBezTo>
                    <a:pt x="338" y="18"/>
                    <a:pt x="359" y="10"/>
                    <a:pt x="378" y="0"/>
                  </a:cubicBezTo>
                  <a:cubicBezTo>
                    <a:pt x="379" y="3"/>
                    <a:pt x="381" y="6"/>
                    <a:pt x="383" y="8"/>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8" name="Freeform 10">
              <a:extLst>
                <a:ext uri="{FF2B5EF4-FFF2-40B4-BE49-F238E27FC236}">
                  <a16:creationId xmlns:a16="http://schemas.microsoft.com/office/drawing/2014/main" id="{1ABFB05E-9538-95B0-ACEF-5F63D2507806}"/>
                </a:ext>
              </a:extLst>
            </p:cNvPr>
            <p:cNvSpPr>
              <a:spLocks/>
            </p:cNvSpPr>
            <p:nvPr/>
          </p:nvSpPr>
          <p:spPr bwMode="auto">
            <a:xfrm>
              <a:off x="5388" y="744"/>
              <a:ext cx="194" cy="400"/>
            </a:xfrm>
            <a:custGeom>
              <a:avLst/>
              <a:gdLst>
                <a:gd name="T0" fmla="*/ 300 w 322"/>
                <a:gd name="T1" fmla="*/ 657 h 665"/>
                <a:gd name="T2" fmla="*/ 167 w 322"/>
                <a:gd name="T3" fmla="*/ 276 h 665"/>
                <a:gd name="T4" fmla="*/ 26 w 322"/>
                <a:gd name="T5" fmla="*/ 49 h 665"/>
                <a:gd name="T6" fmla="*/ 0 w 322"/>
                <a:gd name="T7" fmla="*/ 7 h 665"/>
                <a:gd name="T8" fmla="*/ 9 w 322"/>
                <a:gd name="T9" fmla="*/ 0 h 665"/>
                <a:gd name="T10" fmla="*/ 42 w 322"/>
                <a:gd name="T11" fmla="*/ 31 h 665"/>
                <a:gd name="T12" fmla="*/ 238 w 322"/>
                <a:gd name="T13" fmla="*/ 350 h 665"/>
                <a:gd name="T14" fmla="*/ 318 w 322"/>
                <a:gd name="T15" fmla="*/ 612 h 665"/>
                <a:gd name="T16" fmla="*/ 322 w 322"/>
                <a:gd name="T17" fmla="*/ 657 h 665"/>
                <a:gd name="T18" fmla="*/ 302 w 322"/>
                <a:gd name="T19" fmla="*/ 665 h 665"/>
                <a:gd name="T20" fmla="*/ 300 w 322"/>
                <a:gd name="T21" fmla="*/ 657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2" h="665">
                  <a:moveTo>
                    <a:pt x="300" y="657"/>
                  </a:moveTo>
                  <a:cubicBezTo>
                    <a:pt x="256" y="530"/>
                    <a:pt x="220" y="400"/>
                    <a:pt x="167" y="276"/>
                  </a:cubicBezTo>
                  <a:cubicBezTo>
                    <a:pt x="132" y="195"/>
                    <a:pt x="73" y="125"/>
                    <a:pt x="26" y="49"/>
                  </a:cubicBezTo>
                  <a:cubicBezTo>
                    <a:pt x="17" y="35"/>
                    <a:pt x="9" y="21"/>
                    <a:pt x="0" y="7"/>
                  </a:cubicBezTo>
                  <a:cubicBezTo>
                    <a:pt x="3" y="5"/>
                    <a:pt x="6" y="2"/>
                    <a:pt x="9" y="0"/>
                  </a:cubicBezTo>
                  <a:cubicBezTo>
                    <a:pt x="20" y="10"/>
                    <a:pt x="32" y="19"/>
                    <a:pt x="42" y="31"/>
                  </a:cubicBezTo>
                  <a:cubicBezTo>
                    <a:pt x="125" y="126"/>
                    <a:pt x="184" y="236"/>
                    <a:pt x="238" y="350"/>
                  </a:cubicBezTo>
                  <a:cubicBezTo>
                    <a:pt x="278" y="434"/>
                    <a:pt x="297" y="523"/>
                    <a:pt x="318" y="612"/>
                  </a:cubicBezTo>
                  <a:cubicBezTo>
                    <a:pt x="321" y="626"/>
                    <a:pt x="322" y="642"/>
                    <a:pt x="322" y="657"/>
                  </a:cubicBezTo>
                  <a:cubicBezTo>
                    <a:pt x="322" y="660"/>
                    <a:pt x="309" y="663"/>
                    <a:pt x="302" y="665"/>
                  </a:cubicBezTo>
                  <a:cubicBezTo>
                    <a:pt x="301" y="663"/>
                    <a:pt x="300" y="660"/>
                    <a:pt x="300" y="65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19" name="Freeform 11">
              <a:extLst>
                <a:ext uri="{FF2B5EF4-FFF2-40B4-BE49-F238E27FC236}">
                  <a16:creationId xmlns:a16="http://schemas.microsoft.com/office/drawing/2014/main" id="{A5CB006B-9497-878C-DF30-BAF5240BA978}"/>
                </a:ext>
              </a:extLst>
            </p:cNvPr>
            <p:cNvSpPr>
              <a:spLocks/>
            </p:cNvSpPr>
            <p:nvPr/>
          </p:nvSpPr>
          <p:spPr bwMode="auto">
            <a:xfrm>
              <a:off x="5832" y="937"/>
              <a:ext cx="317" cy="341"/>
            </a:xfrm>
            <a:custGeom>
              <a:avLst/>
              <a:gdLst>
                <a:gd name="T0" fmla="*/ 35 w 527"/>
                <a:gd name="T1" fmla="*/ 567 h 567"/>
                <a:gd name="T2" fmla="*/ 527 w 527"/>
                <a:gd name="T3" fmla="*/ 0 h 567"/>
                <a:gd name="T4" fmla="*/ 328 w 527"/>
                <a:gd name="T5" fmla="*/ 146 h 567"/>
                <a:gd name="T6" fmla="*/ 162 w 527"/>
                <a:gd name="T7" fmla="*/ 342 h 567"/>
                <a:gd name="T8" fmla="*/ 35 w 527"/>
                <a:gd name="T9" fmla="*/ 567 h 567"/>
              </a:gdLst>
              <a:ahLst/>
              <a:cxnLst>
                <a:cxn ang="0">
                  <a:pos x="T0" y="T1"/>
                </a:cxn>
                <a:cxn ang="0">
                  <a:pos x="T2" y="T3"/>
                </a:cxn>
                <a:cxn ang="0">
                  <a:pos x="T4" y="T5"/>
                </a:cxn>
                <a:cxn ang="0">
                  <a:pos x="T6" y="T7"/>
                </a:cxn>
                <a:cxn ang="0">
                  <a:pos x="T8" y="T9"/>
                </a:cxn>
              </a:cxnLst>
              <a:rect l="0" t="0" r="r" b="b"/>
              <a:pathLst>
                <a:path w="527" h="567">
                  <a:moveTo>
                    <a:pt x="35" y="567"/>
                  </a:moveTo>
                  <a:cubicBezTo>
                    <a:pt x="0" y="429"/>
                    <a:pt x="346" y="35"/>
                    <a:pt x="527" y="0"/>
                  </a:cubicBezTo>
                  <a:cubicBezTo>
                    <a:pt x="461" y="49"/>
                    <a:pt x="392" y="95"/>
                    <a:pt x="328" y="146"/>
                  </a:cubicBezTo>
                  <a:cubicBezTo>
                    <a:pt x="260" y="200"/>
                    <a:pt x="206" y="267"/>
                    <a:pt x="162" y="342"/>
                  </a:cubicBezTo>
                  <a:cubicBezTo>
                    <a:pt x="120" y="414"/>
                    <a:pt x="80" y="487"/>
                    <a:pt x="35" y="56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0" name="Freeform 12">
              <a:extLst>
                <a:ext uri="{FF2B5EF4-FFF2-40B4-BE49-F238E27FC236}">
                  <a16:creationId xmlns:a16="http://schemas.microsoft.com/office/drawing/2014/main" id="{120CD935-AED8-F7B2-930E-B54F8E2978CC}"/>
                </a:ext>
              </a:extLst>
            </p:cNvPr>
            <p:cNvSpPr>
              <a:spLocks/>
            </p:cNvSpPr>
            <p:nvPr/>
          </p:nvSpPr>
          <p:spPr bwMode="auto">
            <a:xfrm>
              <a:off x="5803" y="1135"/>
              <a:ext cx="197" cy="238"/>
            </a:xfrm>
            <a:custGeom>
              <a:avLst/>
              <a:gdLst>
                <a:gd name="T0" fmla="*/ 328 w 328"/>
                <a:gd name="T1" fmla="*/ 4 h 396"/>
                <a:gd name="T2" fmla="*/ 300 w 328"/>
                <a:gd name="T3" fmla="*/ 45 h 396"/>
                <a:gd name="T4" fmla="*/ 69 w 328"/>
                <a:gd name="T5" fmla="*/ 358 h 396"/>
                <a:gd name="T6" fmla="*/ 34 w 328"/>
                <a:gd name="T7" fmla="*/ 392 h 396"/>
                <a:gd name="T8" fmla="*/ 9 w 328"/>
                <a:gd name="T9" fmla="*/ 390 h 396"/>
                <a:gd name="T10" fmla="*/ 1 w 328"/>
                <a:gd name="T11" fmla="*/ 367 h 396"/>
                <a:gd name="T12" fmla="*/ 107 w 328"/>
                <a:gd name="T13" fmla="*/ 245 h 396"/>
                <a:gd name="T14" fmla="*/ 128 w 328"/>
                <a:gd name="T15" fmla="*/ 224 h 396"/>
                <a:gd name="T16" fmla="*/ 302 w 328"/>
                <a:gd name="T17" fmla="*/ 16 h 396"/>
                <a:gd name="T18" fmla="*/ 322 w 328"/>
                <a:gd name="T19" fmla="*/ 0 h 396"/>
                <a:gd name="T20" fmla="*/ 328 w 328"/>
                <a:gd name="T21" fmla="*/ 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8" h="396">
                  <a:moveTo>
                    <a:pt x="328" y="4"/>
                  </a:moveTo>
                  <a:cubicBezTo>
                    <a:pt x="319" y="18"/>
                    <a:pt x="311" y="33"/>
                    <a:pt x="300" y="45"/>
                  </a:cubicBezTo>
                  <a:cubicBezTo>
                    <a:pt x="216" y="145"/>
                    <a:pt x="134" y="245"/>
                    <a:pt x="69" y="358"/>
                  </a:cubicBezTo>
                  <a:cubicBezTo>
                    <a:pt x="61" y="372"/>
                    <a:pt x="47" y="383"/>
                    <a:pt x="34" y="392"/>
                  </a:cubicBezTo>
                  <a:cubicBezTo>
                    <a:pt x="28" y="396"/>
                    <a:pt x="15" y="395"/>
                    <a:pt x="9" y="390"/>
                  </a:cubicBezTo>
                  <a:cubicBezTo>
                    <a:pt x="4" y="386"/>
                    <a:pt x="0" y="375"/>
                    <a:pt x="1" y="367"/>
                  </a:cubicBezTo>
                  <a:cubicBezTo>
                    <a:pt x="7" y="310"/>
                    <a:pt x="50" y="262"/>
                    <a:pt x="107" y="245"/>
                  </a:cubicBezTo>
                  <a:cubicBezTo>
                    <a:pt x="115" y="242"/>
                    <a:pt x="122" y="232"/>
                    <a:pt x="128" y="224"/>
                  </a:cubicBezTo>
                  <a:cubicBezTo>
                    <a:pt x="186" y="155"/>
                    <a:pt x="244" y="85"/>
                    <a:pt x="302" y="16"/>
                  </a:cubicBezTo>
                  <a:cubicBezTo>
                    <a:pt x="308" y="9"/>
                    <a:pt x="315" y="5"/>
                    <a:pt x="322" y="0"/>
                  </a:cubicBezTo>
                  <a:cubicBezTo>
                    <a:pt x="324" y="1"/>
                    <a:pt x="326" y="3"/>
                    <a:pt x="328" y="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1" name="Freeform 13">
              <a:extLst>
                <a:ext uri="{FF2B5EF4-FFF2-40B4-BE49-F238E27FC236}">
                  <a16:creationId xmlns:a16="http://schemas.microsoft.com/office/drawing/2014/main" id="{FE444470-7D2A-C7F9-E7E4-F3241342A81B}"/>
                </a:ext>
              </a:extLst>
            </p:cNvPr>
            <p:cNvSpPr>
              <a:spLocks/>
            </p:cNvSpPr>
            <p:nvPr/>
          </p:nvSpPr>
          <p:spPr bwMode="auto">
            <a:xfrm>
              <a:off x="5739" y="1039"/>
              <a:ext cx="82" cy="271"/>
            </a:xfrm>
            <a:custGeom>
              <a:avLst/>
              <a:gdLst>
                <a:gd name="T0" fmla="*/ 63 w 137"/>
                <a:gd name="T1" fmla="*/ 244 h 451"/>
                <a:gd name="T2" fmla="*/ 88 w 137"/>
                <a:gd name="T3" fmla="*/ 322 h 451"/>
                <a:gd name="T4" fmla="*/ 13 w 137"/>
                <a:gd name="T5" fmla="*/ 451 h 451"/>
                <a:gd name="T6" fmla="*/ 0 w 137"/>
                <a:gd name="T7" fmla="*/ 448 h 451"/>
                <a:gd name="T8" fmla="*/ 13 w 137"/>
                <a:gd name="T9" fmla="*/ 332 h 451"/>
                <a:gd name="T10" fmla="*/ 103 w 137"/>
                <a:gd name="T11" fmla="*/ 57 h 451"/>
                <a:gd name="T12" fmla="*/ 127 w 137"/>
                <a:gd name="T13" fmla="*/ 0 h 451"/>
                <a:gd name="T14" fmla="*/ 137 w 137"/>
                <a:gd name="T15" fmla="*/ 3 h 451"/>
                <a:gd name="T16" fmla="*/ 63 w 137"/>
                <a:gd name="T17" fmla="*/ 244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451">
                  <a:moveTo>
                    <a:pt x="63" y="244"/>
                  </a:moveTo>
                  <a:cubicBezTo>
                    <a:pt x="102" y="260"/>
                    <a:pt x="91" y="295"/>
                    <a:pt x="88" y="322"/>
                  </a:cubicBezTo>
                  <a:cubicBezTo>
                    <a:pt x="84" y="376"/>
                    <a:pt x="50" y="415"/>
                    <a:pt x="13" y="451"/>
                  </a:cubicBezTo>
                  <a:cubicBezTo>
                    <a:pt x="9" y="450"/>
                    <a:pt x="4" y="449"/>
                    <a:pt x="0" y="448"/>
                  </a:cubicBezTo>
                  <a:cubicBezTo>
                    <a:pt x="4" y="409"/>
                    <a:pt x="2" y="369"/>
                    <a:pt x="13" y="332"/>
                  </a:cubicBezTo>
                  <a:cubicBezTo>
                    <a:pt x="40" y="239"/>
                    <a:pt x="72" y="148"/>
                    <a:pt x="103" y="57"/>
                  </a:cubicBezTo>
                  <a:cubicBezTo>
                    <a:pt x="110" y="38"/>
                    <a:pt x="119" y="19"/>
                    <a:pt x="127" y="0"/>
                  </a:cubicBezTo>
                  <a:cubicBezTo>
                    <a:pt x="130" y="1"/>
                    <a:pt x="133" y="2"/>
                    <a:pt x="137" y="3"/>
                  </a:cubicBezTo>
                  <a:cubicBezTo>
                    <a:pt x="112" y="82"/>
                    <a:pt x="88" y="161"/>
                    <a:pt x="63" y="24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2" name="Freeform 14">
              <a:extLst>
                <a:ext uri="{FF2B5EF4-FFF2-40B4-BE49-F238E27FC236}">
                  <a16:creationId xmlns:a16="http://schemas.microsoft.com/office/drawing/2014/main" id="{8D15478D-7FAB-3E0B-C919-F616D221E7D4}"/>
                </a:ext>
              </a:extLst>
            </p:cNvPr>
            <p:cNvSpPr>
              <a:spLocks/>
            </p:cNvSpPr>
            <p:nvPr/>
          </p:nvSpPr>
          <p:spPr bwMode="auto">
            <a:xfrm>
              <a:off x="5652" y="1000"/>
              <a:ext cx="51" cy="226"/>
            </a:xfrm>
            <a:custGeom>
              <a:avLst/>
              <a:gdLst>
                <a:gd name="T0" fmla="*/ 20 w 85"/>
                <a:gd name="T1" fmla="*/ 375 h 375"/>
                <a:gd name="T2" fmla="*/ 10 w 85"/>
                <a:gd name="T3" fmla="*/ 232 h 375"/>
                <a:gd name="T4" fmla="*/ 18 w 85"/>
                <a:gd name="T5" fmla="*/ 107 h 375"/>
                <a:gd name="T6" fmla="*/ 18 w 85"/>
                <a:gd name="T7" fmla="*/ 1 h 375"/>
                <a:gd name="T8" fmla="*/ 27 w 85"/>
                <a:gd name="T9" fmla="*/ 0 h 375"/>
                <a:gd name="T10" fmla="*/ 33 w 85"/>
                <a:gd name="T11" fmla="*/ 34 h 375"/>
                <a:gd name="T12" fmla="*/ 40 w 85"/>
                <a:gd name="T13" fmla="*/ 139 h 375"/>
                <a:gd name="T14" fmla="*/ 61 w 85"/>
                <a:gd name="T15" fmla="*/ 188 h 375"/>
                <a:gd name="T16" fmla="*/ 82 w 85"/>
                <a:gd name="T17" fmla="*/ 252 h 375"/>
                <a:gd name="T18" fmla="*/ 20 w 85"/>
                <a:gd name="T19"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75">
                  <a:moveTo>
                    <a:pt x="20" y="375"/>
                  </a:moveTo>
                  <a:cubicBezTo>
                    <a:pt x="0" y="326"/>
                    <a:pt x="1" y="280"/>
                    <a:pt x="10" y="232"/>
                  </a:cubicBezTo>
                  <a:cubicBezTo>
                    <a:pt x="18" y="191"/>
                    <a:pt x="16" y="149"/>
                    <a:pt x="18" y="107"/>
                  </a:cubicBezTo>
                  <a:cubicBezTo>
                    <a:pt x="19" y="72"/>
                    <a:pt x="18" y="37"/>
                    <a:pt x="18" y="1"/>
                  </a:cubicBezTo>
                  <a:cubicBezTo>
                    <a:pt x="21" y="1"/>
                    <a:pt x="24" y="0"/>
                    <a:pt x="27" y="0"/>
                  </a:cubicBezTo>
                  <a:cubicBezTo>
                    <a:pt x="29" y="11"/>
                    <a:pt x="32" y="23"/>
                    <a:pt x="33" y="34"/>
                  </a:cubicBezTo>
                  <a:cubicBezTo>
                    <a:pt x="36" y="69"/>
                    <a:pt x="37" y="104"/>
                    <a:pt x="40" y="139"/>
                  </a:cubicBezTo>
                  <a:cubicBezTo>
                    <a:pt x="41" y="157"/>
                    <a:pt x="40" y="173"/>
                    <a:pt x="61" y="188"/>
                  </a:cubicBezTo>
                  <a:cubicBezTo>
                    <a:pt x="76" y="198"/>
                    <a:pt x="81" y="229"/>
                    <a:pt x="82" y="252"/>
                  </a:cubicBezTo>
                  <a:cubicBezTo>
                    <a:pt x="85" y="302"/>
                    <a:pt x="63" y="343"/>
                    <a:pt x="20" y="37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3" name="Freeform 15">
              <a:extLst>
                <a:ext uri="{FF2B5EF4-FFF2-40B4-BE49-F238E27FC236}">
                  <a16:creationId xmlns:a16="http://schemas.microsoft.com/office/drawing/2014/main" id="{6F757BB0-6E45-0227-CCD5-DC1124DB932B}"/>
                </a:ext>
              </a:extLst>
            </p:cNvPr>
            <p:cNvSpPr>
              <a:spLocks noEditPoints="1"/>
            </p:cNvSpPr>
            <p:nvPr/>
          </p:nvSpPr>
          <p:spPr bwMode="auto">
            <a:xfrm>
              <a:off x="5547" y="1182"/>
              <a:ext cx="84" cy="110"/>
            </a:xfrm>
            <a:custGeom>
              <a:avLst/>
              <a:gdLst>
                <a:gd name="T0" fmla="*/ 41 w 140"/>
                <a:gd name="T1" fmla="*/ 0 h 183"/>
                <a:gd name="T2" fmla="*/ 126 w 140"/>
                <a:gd name="T3" fmla="*/ 181 h 183"/>
                <a:gd name="T4" fmla="*/ 100 w 140"/>
                <a:gd name="T5" fmla="*/ 183 h 183"/>
                <a:gd name="T6" fmla="*/ 40 w 140"/>
                <a:gd name="T7" fmla="*/ 163 h 183"/>
                <a:gd name="T8" fmla="*/ 30 w 140"/>
                <a:gd name="T9" fmla="*/ 68 h 183"/>
                <a:gd name="T10" fmla="*/ 41 w 140"/>
                <a:gd name="T11" fmla="*/ 0 h 183"/>
                <a:gd name="T12" fmla="*/ 79 w 140"/>
                <a:gd name="T13" fmla="*/ 156 h 183"/>
                <a:gd name="T14" fmla="*/ 92 w 140"/>
                <a:gd name="T15" fmla="*/ 155 h 183"/>
                <a:gd name="T16" fmla="*/ 87 w 140"/>
                <a:gd name="T17" fmla="*/ 53 h 183"/>
                <a:gd name="T18" fmla="*/ 79 w 140"/>
                <a:gd name="T19" fmla="*/ 54 h 183"/>
                <a:gd name="T20" fmla="*/ 79 w 140"/>
                <a:gd name="T21" fmla="*/ 15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 h="183">
                  <a:moveTo>
                    <a:pt x="41" y="0"/>
                  </a:moveTo>
                  <a:cubicBezTo>
                    <a:pt x="123" y="19"/>
                    <a:pt x="140" y="56"/>
                    <a:pt x="126" y="181"/>
                  </a:cubicBezTo>
                  <a:cubicBezTo>
                    <a:pt x="118" y="182"/>
                    <a:pt x="109" y="183"/>
                    <a:pt x="100" y="183"/>
                  </a:cubicBezTo>
                  <a:cubicBezTo>
                    <a:pt x="79" y="182"/>
                    <a:pt x="62" y="181"/>
                    <a:pt x="40" y="163"/>
                  </a:cubicBezTo>
                  <a:cubicBezTo>
                    <a:pt x="0" y="130"/>
                    <a:pt x="31" y="99"/>
                    <a:pt x="30" y="68"/>
                  </a:cubicBezTo>
                  <a:cubicBezTo>
                    <a:pt x="29" y="45"/>
                    <a:pt x="37" y="22"/>
                    <a:pt x="41" y="0"/>
                  </a:cubicBezTo>
                  <a:close/>
                  <a:moveTo>
                    <a:pt x="79" y="156"/>
                  </a:moveTo>
                  <a:cubicBezTo>
                    <a:pt x="84" y="156"/>
                    <a:pt x="88" y="156"/>
                    <a:pt x="92" y="155"/>
                  </a:cubicBezTo>
                  <a:cubicBezTo>
                    <a:pt x="91" y="121"/>
                    <a:pt x="89" y="87"/>
                    <a:pt x="87" y="53"/>
                  </a:cubicBezTo>
                  <a:cubicBezTo>
                    <a:pt x="84" y="54"/>
                    <a:pt x="82" y="54"/>
                    <a:pt x="79" y="54"/>
                  </a:cubicBezTo>
                  <a:cubicBezTo>
                    <a:pt x="79" y="88"/>
                    <a:pt x="79" y="122"/>
                    <a:pt x="79" y="15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4" name="Freeform 16">
              <a:extLst>
                <a:ext uri="{FF2B5EF4-FFF2-40B4-BE49-F238E27FC236}">
                  <a16:creationId xmlns:a16="http://schemas.microsoft.com/office/drawing/2014/main" id="{688A01B3-190A-BFFD-273F-FE8112117702}"/>
                </a:ext>
              </a:extLst>
            </p:cNvPr>
            <p:cNvSpPr>
              <a:spLocks/>
            </p:cNvSpPr>
            <p:nvPr/>
          </p:nvSpPr>
          <p:spPr bwMode="auto">
            <a:xfrm>
              <a:off x="5344" y="1064"/>
              <a:ext cx="194" cy="257"/>
            </a:xfrm>
            <a:custGeom>
              <a:avLst/>
              <a:gdLst>
                <a:gd name="T0" fmla="*/ 11 w 324"/>
                <a:gd name="T1" fmla="*/ 0 h 428"/>
                <a:gd name="T2" fmla="*/ 324 w 324"/>
                <a:gd name="T3" fmla="*/ 417 h 428"/>
                <a:gd name="T4" fmla="*/ 313 w 324"/>
                <a:gd name="T5" fmla="*/ 428 h 428"/>
                <a:gd name="T6" fmla="*/ 261 w 324"/>
                <a:gd name="T7" fmla="*/ 382 h 428"/>
                <a:gd name="T8" fmla="*/ 217 w 324"/>
                <a:gd name="T9" fmla="*/ 318 h 428"/>
                <a:gd name="T10" fmla="*/ 277 w 324"/>
                <a:gd name="T11" fmla="*/ 318 h 428"/>
                <a:gd name="T12" fmla="*/ 143 w 324"/>
                <a:gd name="T13" fmla="*/ 154 h 428"/>
                <a:gd name="T14" fmla="*/ 0 w 324"/>
                <a:gd name="T15" fmla="*/ 8 h 428"/>
                <a:gd name="T16" fmla="*/ 11 w 324"/>
                <a:gd name="T1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4" h="428">
                  <a:moveTo>
                    <a:pt x="11" y="0"/>
                  </a:moveTo>
                  <a:cubicBezTo>
                    <a:pt x="145" y="116"/>
                    <a:pt x="276" y="235"/>
                    <a:pt x="324" y="417"/>
                  </a:cubicBezTo>
                  <a:cubicBezTo>
                    <a:pt x="320" y="421"/>
                    <a:pt x="317" y="424"/>
                    <a:pt x="313" y="428"/>
                  </a:cubicBezTo>
                  <a:cubicBezTo>
                    <a:pt x="296" y="413"/>
                    <a:pt x="276" y="399"/>
                    <a:pt x="261" y="382"/>
                  </a:cubicBezTo>
                  <a:cubicBezTo>
                    <a:pt x="245" y="365"/>
                    <a:pt x="234" y="343"/>
                    <a:pt x="217" y="318"/>
                  </a:cubicBezTo>
                  <a:cubicBezTo>
                    <a:pt x="237" y="318"/>
                    <a:pt x="252" y="318"/>
                    <a:pt x="277" y="318"/>
                  </a:cubicBezTo>
                  <a:cubicBezTo>
                    <a:pt x="229" y="259"/>
                    <a:pt x="188" y="205"/>
                    <a:pt x="143" y="154"/>
                  </a:cubicBezTo>
                  <a:cubicBezTo>
                    <a:pt x="97" y="103"/>
                    <a:pt x="48" y="56"/>
                    <a:pt x="0" y="8"/>
                  </a:cubicBezTo>
                  <a:cubicBezTo>
                    <a:pt x="4" y="5"/>
                    <a:pt x="7" y="2"/>
                    <a:pt x="1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5" name="Freeform 17">
              <a:extLst>
                <a:ext uri="{FF2B5EF4-FFF2-40B4-BE49-F238E27FC236}">
                  <a16:creationId xmlns:a16="http://schemas.microsoft.com/office/drawing/2014/main" id="{0F6BD059-6DE6-946F-0827-EB34F6119912}"/>
                </a:ext>
              </a:extLst>
            </p:cNvPr>
            <p:cNvSpPr>
              <a:spLocks/>
            </p:cNvSpPr>
            <p:nvPr/>
          </p:nvSpPr>
          <p:spPr bwMode="auto">
            <a:xfrm>
              <a:off x="5415" y="1027"/>
              <a:ext cx="137" cy="212"/>
            </a:xfrm>
            <a:custGeom>
              <a:avLst/>
              <a:gdLst>
                <a:gd name="T0" fmla="*/ 8 w 227"/>
                <a:gd name="T1" fmla="*/ 0 h 352"/>
                <a:gd name="T2" fmla="*/ 227 w 227"/>
                <a:gd name="T3" fmla="*/ 347 h 352"/>
                <a:gd name="T4" fmla="*/ 220 w 227"/>
                <a:gd name="T5" fmla="*/ 352 h 352"/>
                <a:gd name="T6" fmla="*/ 0 w 227"/>
                <a:gd name="T7" fmla="*/ 6 h 352"/>
                <a:gd name="T8" fmla="*/ 8 w 227"/>
                <a:gd name="T9" fmla="*/ 0 h 352"/>
              </a:gdLst>
              <a:ahLst/>
              <a:cxnLst>
                <a:cxn ang="0">
                  <a:pos x="T0" y="T1"/>
                </a:cxn>
                <a:cxn ang="0">
                  <a:pos x="T2" y="T3"/>
                </a:cxn>
                <a:cxn ang="0">
                  <a:pos x="T4" y="T5"/>
                </a:cxn>
                <a:cxn ang="0">
                  <a:pos x="T6" y="T7"/>
                </a:cxn>
                <a:cxn ang="0">
                  <a:pos x="T8" y="T9"/>
                </a:cxn>
              </a:cxnLst>
              <a:rect l="0" t="0" r="r" b="b"/>
              <a:pathLst>
                <a:path w="227" h="352">
                  <a:moveTo>
                    <a:pt x="8" y="0"/>
                  </a:moveTo>
                  <a:cubicBezTo>
                    <a:pt x="103" y="102"/>
                    <a:pt x="176" y="218"/>
                    <a:pt x="227" y="347"/>
                  </a:cubicBezTo>
                  <a:cubicBezTo>
                    <a:pt x="225" y="349"/>
                    <a:pt x="222" y="350"/>
                    <a:pt x="220" y="352"/>
                  </a:cubicBezTo>
                  <a:cubicBezTo>
                    <a:pt x="147" y="237"/>
                    <a:pt x="74" y="121"/>
                    <a:pt x="0" y="6"/>
                  </a:cubicBezTo>
                  <a:cubicBezTo>
                    <a:pt x="3" y="4"/>
                    <a:pt x="5" y="2"/>
                    <a:pt x="8"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6" name="Freeform 18">
              <a:extLst>
                <a:ext uri="{FF2B5EF4-FFF2-40B4-BE49-F238E27FC236}">
                  <a16:creationId xmlns:a16="http://schemas.microsoft.com/office/drawing/2014/main" id="{2853BFD1-4E72-C2DA-97BC-FBEB31524781}"/>
                </a:ext>
              </a:extLst>
            </p:cNvPr>
            <p:cNvSpPr>
              <a:spLocks/>
            </p:cNvSpPr>
            <p:nvPr/>
          </p:nvSpPr>
          <p:spPr bwMode="auto">
            <a:xfrm>
              <a:off x="5598" y="1019"/>
              <a:ext cx="39" cy="189"/>
            </a:xfrm>
            <a:custGeom>
              <a:avLst/>
              <a:gdLst>
                <a:gd name="T0" fmla="*/ 0 w 65"/>
                <a:gd name="T1" fmla="*/ 0 h 315"/>
                <a:gd name="T2" fmla="*/ 48 w 65"/>
                <a:gd name="T3" fmla="*/ 315 h 315"/>
                <a:gd name="T4" fmla="*/ 0 w 65"/>
                <a:gd name="T5" fmla="*/ 0 h 315"/>
              </a:gdLst>
              <a:ahLst/>
              <a:cxnLst>
                <a:cxn ang="0">
                  <a:pos x="T0" y="T1"/>
                </a:cxn>
                <a:cxn ang="0">
                  <a:pos x="T2" y="T3"/>
                </a:cxn>
                <a:cxn ang="0">
                  <a:pos x="T4" y="T5"/>
                </a:cxn>
              </a:cxnLst>
              <a:rect l="0" t="0" r="r" b="b"/>
              <a:pathLst>
                <a:path w="65" h="315">
                  <a:moveTo>
                    <a:pt x="0" y="0"/>
                  </a:moveTo>
                  <a:cubicBezTo>
                    <a:pt x="53" y="46"/>
                    <a:pt x="65" y="193"/>
                    <a:pt x="48" y="315"/>
                  </a:cubicBezTo>
                  <a:cubicBezTo>
                    <a:pt x="32" y="210"/>
                    <a:pt x="16" y="105"/>
                    <a:pt x="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7" name="Freeform 19">
              <a:extLst>
                <a:ext uri="{FF2B5EF4-FFF2-40B4-BE49-F238E27FC236}">
                  <a16:creationId xmlns:a16="http://schemas.microsoft.com/office/drawing/2014/main" id="{8AB86819-0340-D47E-4322-A1C0260BE86E}"/>
                </a:ext>
              </a:extLst>
            </p:cNvPr>
            <p:cNvSpPr>
              <a:spLocks/>
            </p:cNvSpPr>
            <p:nvPr/>
          </p:nvSpPr>
          <p:spPr bwMode="auto">
            <a:xfrm>
              <a:off x="5927" y="1300"/>
              <a:ext cx="223" cy="142"/>
            </a:xfrm>
            <a:custGeom>
              <a:avLst/>
              <a:gdLst>
                <a:gd name="T0" fmla="*/ 370 w 370"/>
                <a:gd name="T1" fmla="*/ 0 h 236"/>
                <a:gd name="T2" fmla="*/ 0 w 370"/>
                <a:gd name="T3" fmla="*/ 236 h 236"/>
                <a:gd name="T4" fmla="*/ 370 w 370"/>
                <a:gd name="T5" fmla="*/ 0 h 236"/>
              </a:gdLst>
              <a:ahLst/>
              <a:cxnLst>
                <a:cxn ang="0">
                  <a:pos x="T0" y="T1"/>
                </a:cxn>
                <a:cxn ang="0">
                  <a:pos x="T2" y="T3"/>
                </a:cxn>
                <a:cxn ang="0">
                  <a:pos x="T4" y="T5"/>
                </a:cxn>
              </a:cxnLst>
              <a:rect l="0" t="0" r="r" b="b"/>
              <a:pathLst>
                <a:path w="370" h="236">
                  <a:moveTo>
                    <a:pt x="370" y="0"/>
                  </a:moveTo>
                  <a:cubicBezTo>
                    <a:pt x="250" y="77"/>
                    <a:pt x="121" y="159"/>
                    <a:pt x="0" y="236"/>
                  </a:cubicBezTo>
                  <a:cubicBezTo>
                    <a:pt x="27" y="181"/>
                    <a:pt x="304" y="3"/>
                    <a:pt x="37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8" name="Freeform 20">
              <a:extLst>
                <a:ext uri="{FF2B5EF4-FFF2-40B4-BE49-F238E27FC236}">
                  <a16:creationId xmlns:a16="http://schemas.microsoft.com/office/drawing/2014/main" id="{B4E89D5D-48D4-297C-2441-73AA94AF6357}"/>
                </a:ext>
              </a:extLst>
            </p:cNvPr>
            <p:cNvSpPr>
              <a:spLocks/>
            </p:cNvSpPr>
            <p:nvPr/>
          </p:nvSpPr>
          <p:spPr bwMode="auto">
            <a:xfrm>
              <a:off x="5781" y="1063"/>
              <a:ext cx="99" cy="230"/>
            </a:xfrm>
            <a:custGeom>
              <a:avLst/>
              <a:gdLst>
                <a:gd name="T0" fmla="*/ 164 w 164"/>
                <a:gd name="T1" fmla="*/ 0 h 383"/>
                <a:gd name="T2" fmla="*/ 0 w 164"/>
                <a:gd name="T3" fmla="*/ 383 h 383"/>
                <a:gd name="T4" fmla="*/ 164 w 164"/>
                <a:gd name="T5" fmla="*/ 0 h 383"/>
              </a:gdLst>
              <a:ahLst/>
              <a:cxnLst>
                <a:cxn ang="0">
                  <a:pos x="T0" y="T1"/>
                </a:cxn>
                <a:cxn ang="0">
                  <a:pos x="T2" y="T3"/>
                </a:cxn>
                <a:cxn ang="0">
                  <a:pos x="T4" y="T5"/>
                </a:cxn>
              </a:cxnLst>
              <a:rect l="0" t="0" r="r" b="b"/>
              <a:pathLst>
                <a:path w="164" h="383">
                  <a:moveTo>
                    <a:pt x="164" y="0"/>
                  </a:moveTo>
                  <a:cubicBezTo>
                    <a:pt x="108" y="127"/>
                    <a:pt x="82" y="267"/>
                    <a:pt x="0" y="383"/>
                  </a:cubicBezTo>
                  <a:cubicBezTo>
                    <a:pt x="59" y="257"/>
                    <a:pt x="93" y="120"/>
                    <a:pt x="16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29" name="Freeform 21">
              <a:extLst>
                <a:ext uri="{FF2B5EF4-FFF2-40B4-BE49-F238E27FC236}">
                  <a16:creationId xmlns:a16="http://schemas.microsoft.com/office/drawing/2014/main" id="{F13A2289-A94F-7BEB-8E46-BFE359DF489D}"/>
                </a:ext>
              </a:extLst>
            </p:cNvPr>
            <p:cNvSpPr>
              <a:spLocks/>
            </p:cNvSpPr>
            <p:nvPr/>
          </p:nvSpPr>
          <p:spPr bwMode="auto">
            <a:xfrm>
              <a:off x="5393" y="2539"/>
              <a:ext cx="69" cy="244"/>
            </a:xfrm>
            <a:custGeom>
              <a:avLst/>
              <a:gdLst>
                <a:gd name="T0" fmla="*/ 1 w 114"/>
                <a:gd name="T1" fmla="*/ 406 h 406"/>
                <a:gd name="T2" fmla="*/ 14 w 114"/>
                <a:gd name="T3" fmla="*/ 337 h 406"/>
                <a:gd name="T4" fmla="*/ 98 w 114"/>
                <a:gd name="T5" fmla="*/ 21 h 406"/>
                <a:gd name="T6" fmla="*/ 114 w 114"/>
                <a:gd name="T7" fmla="*/ 0 h 406"/>
                <a:gd name="T8" fmla="*/ 111 w 114"/>
                <a:gd name="T9" fmla="*/ 34 h 406"/>
                <a:gd name="T10" fmla="*/ 18 w 114"/>
                <a:gd name="T11" fmla="*/ 377 h 406"/>
                <a:gd name="T12" fmla="*/ 0 w 114"/>
                <a:gd name="T13" fmla="*/ 405 h 406"/>
                <a:gd name="T14" fmla="*/ 1 w 114"/>
                <a:gd name="T15" fmla="*/ 406 h 4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406">
                  <a:moveTo>
                    <a:pt x="1" y="406"/>
                  </a:moveTo>
                  <a:cubicBezTo>
                    <a:pt x="5" y="383"/>
                    <a:pt x="8" y="360"/>
                    <a:pt x="14" y="337"/>
                  </a:cubicBezTo>
                  <a:cubicBezTo>
                    <a:pt x="41" y="232"/>
                    <a:pt x="70" y="127"/>
                    <a:pt x="98" y="21"/>
                  </a:cubicBezTo>
                  <a:cubicBezTo>
                    <a:pt x="100" y="14"/>
                    <a:pt x="103" y="7"/>
                    <a:pt x="114" y="0"/>
                  </a:cubicBezTo>
                  <a:cubicBezTo>
                    <a:pt x="113" y="11"/>
                    <a:pt x="114" y="23"/>
                    <a:pt x="111" y="34"/>
                  </a:cubicBezTo>
                  <a:cubicBezTo>
                    <a:pt x="80" y="149"/>
                    <a:pt x="49" y="263"/>
                    <a:pt x="18" y="377"/>
                  </a:cubicBezTo>
                  <a:cubicBezTo>
                    <a:pt x="15" y="387"/>
                    <a:pt x="6" y="396"/>
                    <a:pt x="0" y="405"/>
                  </a:cubicBezTo>
                  <a:lnTo>
                    <a:pt x="1" y="406"/>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0" name="Freeform 22">
              <a:extLst>
                <a:ext uri="{FF2B5EF4-FFF2-40B4-BE49-F238E27FC236}">
                  <a16:creationId xmlns:a16="http://schemas.microsoft.com/office/drawing/2014/main" id="{7C0E0A20-FEAA-DE76-90C7-D6131D9FE968}"/>
                </a:ext>
              </a:extLst>
            </p:cNvPr>
            <p:cNvSpPr>
              <a:spLocks/>
            </p:cNvSpPr>
            <p:nvPr/>
          </p:nvSpPr>
          <p:spPr bwMode="auto">
            <a:xfrm>
              <a:off x="5701" y="1019"/>
              <a:ext cx="41" cy="244"/>
            </a:xfrm>
            <a:custGeom>
              <a:avLst/>
              <a:gdLst>
                <a:gd name="T0" fmla="*/ 61 w 67"/>
                <a:gd name="T1" fmla="*/ 1 h 406"/>
                <a:gd name="T2" fmla="*/ 0 w 67"/>
                <a:gd name="T3" fmla="*/ 406 h 406"/>
                <a:gd name="T4" fmla="*/ 39 w 67"/>
                <a:gd name="T5" fmla="*/ 204 h 406"/>
                <a:gd name="T6" fmla="*/ 49 w 67"/>
                <a:gd name="T7" fmla="*/ 0 h 406"/>
                <a:gd name="T8" fmla="*/ 61 w 67"/>
                <a:gd name="T9" fmla="*/ 1 h 406"/>
              </a:gdLst>
              <a:ahLst/>
              <a:cxnLst>
                <a:cxn ang="0">
                  <a:pos x="T0" y="T1"/>
                </a:cxn>
                <a:cxn ang="0">
                  <a:pos x="T2" y="T3"/>
                </a:cxn>
                <a:cxn ang="0">
                  <a:pos x="T4" y="T5"/>
                </a:cxn>
                <a:cxn ang="0">
                  <a:pos x="T6" y="T7"/>
                </a:cxn>
                <a:cxn ang="0">
                  <a:pos x="T8" y="T9"/>
                </a:cxn>
              </a:cxnLst>
              <a:rect l="0" t="0" r="r" b="b"/>
              <a:pathLst>
                <a:path w="67" h="406">
                  <a:moveTo>
                    <a:pt x="61" y="1"/>
                  </a:moveTo>
                  <a:cubicBezTo>
                    <a:pt x="67" y="140"/>
                    <a:pt x="59" y="276"/>
                    <a:pt x="0" y="406"/>
                  </a:cubicBezTo>
                  <a:cubicBezTo>
                    <a:pt x="14" y="339"/>
                    <a:pt x="31" y="272"/>
                    <a:pt x="39" y="204"/>
                  </a:cubicBezTo>
                  <a:cubicBezTo>
                    <a:pt x="47" y="137"/>
                    <a:pt x="46" y="68"/>
                    <a:pt x="49" y="0"/>
                  </a:cubicBezTo>
                  <a:cubicBezTo>
                    <a:pt x="53" y="1"/>
                    <a:pt x="57" y="1"/>
                    <a:pt x="61"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1" name="Freeform 23">
              <a:extLst>
                <a:ext uri="{FF2B5EF4-FFF2-40B4-BE49-F238E27FC236}">
                  <a16:creationId xmlns:a16="http://schemas.microsoft.com/office/drawing/2014/main" id="{082AF442-FA61-1188-BE33-57B8FB9A0C01}"/>
                </a:ext>
              </a:extLst>
            </p:cNvPr>
            <p:cNvSpPr>
              <a:spLocks/>
            </p:cNvSpPr>
            <p:nvPr/>
          </p:nvSpPr>
          <p:spPr bwMode="auto">
            <a:xfrm>
              <a:off x="5485" y="1015"/>
              <a:ext cx="85" cy="149"/>
            </a:xfrm>
            <a:custGeom>
              <a:avLst/>
              <a:gdLst>
                <a:gd name="T0" fmla="*/ 139 w 141"/>
                <a:gd name="T1" fmla="*/ 206 h 247"/>
                <a:gd name="T2" fmla="*/ 141 w 141"/>
                <a:gd name="T3" fmla="*/ 214 h 247"/>
                <a:gd name="T4" fmla="*/ 141 w 141"/>
                <a:gd name="T5" fmla="*/ 245 h 247"/>
                <a:gd name="T6" fmla="*/ 135 w 141"/>
                <a:gd name="T7" fmla="*/ 247 h 247"/>
                <a:gd name="T8" fmla="*/ 0 w 141"/>
                <a:gd name="T9" fmla="*/ 7 h 247"/>
                <a:gd name="T10" fmla="*/ 11 w 141"/>
                <a:gd name="T11" fmla="*/ 0 h 247"/>
                <a:gd name="T12" fmla="*/ 76 w 141"/>
                <a:gd name="T13" fmla="*/ 96 h 247"/>
                <a:gd name="T14" fmla="*/ 139 w 141"/>
                <a:gd name="T15" fmla="*/ 206 h 2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247">
                  <a:moveTo>
                    <a:pt x="139" y="206"/>
                  </a:moveTo>
                  <a:cubicBezTo>
                    <a:pt x="139" y="209"/>
                    <a:pt x="140" y="212"/>
                    <a:pt x="141" y="214"/>
                  </a:cubicBezTo>
                  <a:cubicBezTo>
                    <a:pt x="141" y="224"/>
                    <a:pt x="141" y="234"/>
                    <a:pt x="141" y="245"/>
                  </a:cubicBezTo>
                  <a:cubicBezTo>
                    <a:pt x="139" y="245"/>
                    <a:pt x="137" y="246"/>
                    <a:pt x="135" y="247"/>
                  </a:cubicBezTo>
                  <a:cubicBezTo>
                    <a:pt x="90" y="167"/>
                    <a:pt x="45" y="87"/>
                    <a:pt x="0" y="7"/>
                  </a:cubicBezTo>
                  <a:cubicBezTo>
                    <a:pt x="3" y="5"/>
                    <a:pt x="7" y="2"/>
                    <a:pt x="11" y="0"/>
                  </a:cubicBezTo>
                  <a:cubicBezTo>
                    <a:pt x="33" y="32"/>
                    <a:pt x="56" y="63"/>
                    <a:pt x="76" y="96"/>
                  </a:cubicBezTo>
                  <a:cubicBezTo>
                    <a:pt x="99" y="132"/>
                    <a:pt x="118" y="170"/>
                    <a:pt x="139" y="20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2" name="Freeform 24">
              <a:extLst>
                <a:ext uri="{FF2B5EF4-FFF2-40B4-BE49-F238E27FC236}">
                  <a16:creationId xmlns:a16="http://schemas.microsoft.com/office/drawing/2014/main" id="{6DBBE262-3F1E-563B-9C7F-B324671EBD21}"/>
                </a:ext>
              </a:extLst>
            </p:cNvPr>
            <p:cNvSpPr>
              <a:spLocks/>
            </p:cNvSpPr>
            <p:nvPr/>
          </p:nvSpPr>
          <p:spPr bwMode="auto">
            <a:xfrm>
              <a:off x="6057" y="1403"/>
              <a:ext cx="192" cy="35"/>
            </a:xfrm>
            <a:custGeom>
              <a:avLst/>
              <a:gdLst>
                <a:gd name="T0" fmla="*/ 319 w 319"/>
                <a:gd name="T1" fmla="*/ 13 h 59"/>
                <a:gd name="T2" fmla="*/ 0 w 319"/>
                <a:gd name="T3" fmla="*/ 59 h 59"/>
                <a:gd name="T4" fmla="*/ 319 w 319"/>
                <a:gd name="T5" fmla="*/ 13 h 59"/>
              </a:gdLst>
              <a:ahLst/>
              <a:cxnLst>
                <a:cxn ang="0">
                  <a:pos x="T0" y="T1"/>
                </a:cxn>
                <a:cxn ang="0">
                  <a:pos x="T2" y="T3"/>
                </a:cxn>
                <a:cxn ang="0">
                  <a:pos x="T4" y="T5"/>
                </a:cxn>
              </a:cxnLst>
              <a:rect l="0" t="0" r="r" b="b"/>
              <a:pathLst>
                <a:path w="319" h="59">
                  <a:moveTo>
                    <a:pt x="319" y="13"/>
                  </a:moveTo>
                  <a:cubicBezTo>
                    <a:pt x="215" y="28"/>
                    <a:pt x="110" y="43"/>
                    <a:pt x="0" y="59"/>
                  </a:cubicBezTo>
                  <a:cubicBezTo>
                    <a:pt x="41" y="31"/>
                    <a:pt x="253" y="0"/>
                    <a:pt x="319" y="1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3" name="Freeform 25">
              <a:extLst>
                <a:ext uri="{FF2B5EF4-FFF2-40B4-BE49-F238E27FC236}">
                  <a16:creationId xmlns:a16="http://schemas.microsoft.com/office/drawing/2014/main" id="{378D2EF4-777C-045C-780A-8C4084F0F07E}"/>
                </a:ext>
              </a:extLst>
            </p:cNvPr>
            <p:cNvSpPr>
              <a:spLocks/>
            </p:cNvSpPr>
            <p:nvPr/>
          </p:nvSpPr>
          <p:spPr bwMode="auto">
            <a:xfrm>
              <a:off x="5366" y="2564"/>
              <a:ext cx="64" cy="184"/>
            </a:xfrm>
            <a:custGeom>
              <a:avLst/>
              <a:gdLst>
                <a:gd name="T0" fmla="*/ 0 w 106"/>
                <a:gd name="T1" fmla="*/ 302 h 306"/>
                <a:gd name="T2" fmla="*/ 90 w 106"/>
                <a:gd name="T3" fmla="*/ 0 h 306"/>
                <a:gd name="T4" fmla="*/ 106 w 106"/>
                <a:gd name="T5" fmla="*/ 5 h 306"/>
                <a:gd name="T6" fmla="*/ 14 w 106"/>
                <a:gd name="T7" fmla="*/ 306 h 306"/>
                <a:gd name="T8" fmla="*/ 0 w 106"/>
                <a:gd name="T9" fmla="*/ 302 h 306"/>
              </a:gdLst>
              <a:ahLst/>
              <a:cxnLst>
                <a:cxn ang="0">
                  <a:pos x="T0" y="T1"/>
                </a:cxn>
                <a:cxn ang="0">
                  <a:pos x="T2" y="T3"/>
                </a:cxn>
                <a:cxn ang="0">
                  <a:pos x="T4" y="T5"/>
                </a:cxn>
                <a:cxn ang="0">
                  <a:pos x="T6" y="T7"/>
                </a:cxn>
                <a:cxn ang="0">
                  <a:pos x="T8" y="T9"/>
                </a:cxn>
              </a:cxnLst>
              <a:rect l="0" t="0" r="r" b="b"/>
              <a:pathLst>
                <a:path w="106" h="306">
                  <a:moveTo>
                    <a:pt x="0" y="302"/>
                  </a:moveTo>
                  <a:cubicBezTo>
                    <a:pt x="30" y="201"/>
                    <a:pt x="60" y="100"/>
                    <a:pt x="90" y="0"/>
                  </a:cubicBezTo>
                  <a:cubicBezTo>
                    <a:pt x="96" y="1"/>
                    <a:pt x="101" y="3"/>
                    <a:pt x="106" y="5"/>
                  </a:cubicBezTo>
                  <a:cubicBezTo>
                    <a:pt x="76" y="105"/>
                    <a:pt x="45" y="205"/>
                    <a:pt x="14" y="306"/>
                  </a:cubicBezTo>
                  <a:cubicBezTo>
                    <a:pt x="9" y="304"/>
                    <a:pt x="5" y="303"/>
                    <a:pt x="0" y="30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4" name="Freeform 26">
              <a:extLst>
                <a:ext uri="{FF2B5EF4-FFF2-40B4-BE49-F238E27FC236}">
                  <a16:creationId xmlns:a16="http://schemas.microsoft.com/office/drawing/2014/main" id="{26847CC6-C590-45C1-1B89-8C462B9BFD1B}"/>
                </a:ext>
              </a:extLst>
            </p:cNvPr>
            <p:cNvSpPr>
              <a:spLocks/>
            </p:cNvSpPr>
            <p:nvPr/>
          </p:nvSpPr>
          <p:spPr bwMode="auto">
            <a:xfrm>
              <a:off x="5318" y="1132"/>
              <a:ext cx="133" cy="119"/>
            </a:xfrm>
            <a:custGeom>
              <a:avLst/>
              <a:gdLst>
                <a:gd name="T0" fmla="*/ 221 w 221"/>
                <a:gd name="T1" fmla="*/ 197 h 197"/>
                <a:gd name="T2" fmla="*/ 0 w 221"/>
                <a:gd name="T3" fmla="*/ 0 h 197"/>
                <a:gd name="T4" fmla="*/ 221 w 221"/>
                <a:gd name="T5" fmla="*/ 197 h 197"/>
              </a:gdLst>
              <a:ahLst/>
              <a:cxnLst>
                <a:cxn ang="0">
                  <a:pos x="T0" y="T1"/>
                </a:cxn>
                <a:cxn ang="0">
                  <a:pos x="T2" y="T3"/>
                </a:cxn>
                <a:cxn ang="0">
                  <a:pos x="T4" y="T5"/>
                </a:cxn>
              </a:cxnLst>
              <a:rect l="0" t="0" r="r" b="b"/>
              <a:pathLst>
                <a:path w="221" h="197">
                  <a:moveTo>
                    <a:pt x="221" y="197"/>
                  </a:moveTo>
                  <a:cubicBezTo>
                    <a:pt x="148" y="132"/>
                    <a:pt x="74" y="66"/>
                    <a:pt x="0" y="0"/>
                  </a:cubicBezTo>
                  <a:cubicBezTo>
                    <a:pt x="90" y="47"/>
                    <a:pt x="161" y="118"/>
                    <a:pt x="221" y="19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5" name="Freeform 27">
              <a:extLst>
                <a:ext uri="{FF2B5EF4-FFF2-40B4-BE49-F238E27FC236}">
                  <a16:creationId xmlns:a16="http://schemas.microsoft.com/office/drawing/2014/main" id="{2556E660-4417-FF62-123D-2172EEF1ED9E}"/>
                </a:ext>
              </a:extLst>
            </p:cNvPr>
            <p:cNvSpPr>
              <a:spLocks/>
            </p:cNvSpPr>
            <p:nvPr/>
          </p:nvSpPr>
          <p:spPr bwMode="auto">
            <a:xfrm>
              <a:off x="5665" y="1288"/>
              <a:ext cx="37" cy="60"/>
            </a:xfrm>
            <a:custGeom>
              <a:avLst/>
              <a:gdLst>
                <a:gd name="T0" fmla="*/ 45 w 62"/>
                <a:gd name="T1" fmla="*/ 0 h 99"/>
                <a:gd name="T2" fmla="*/ 36 w 62"/>
                <a:gd name="T3" fmla="*/ 32 h 99"/>
                <a:gd name="T4" fmla="*/ 62 w 62"/>
                <a:gd name="T5" fmla="*/ 52 h 99"/>
                <a:gd name="T6" fmla="*/ 44 w 62"/>
                <a:gd name="T7" fmla="*/ 77 h 99"/>
                <a:gd name="T8" fmla="*/ 23 w 62"/>
                <a:gd name="T9" fmla="*/ 99 h 99"/>
                <a:gd name="T10" fmla="*/ 5 w 62"/>
                <a:gd name="T11" fmla="*/ 69 h 99"/>
                <a:gd name="T12" fmla="*/ 45 w 62"/>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62" h="99">
                  <a:moveTo>
                    <a:pt x="45" y="0"/>
                  </a:moveTo>
                  <a:cubicBezTo>
                    <a:pt x="42" y="10"/>
                    <a:pt x="39" y="21"/>
                    <a:pt x="36" y="32"/>
                  </a:cubicBezTo>
                  <a:cubicBezTo>
                    <a:pt x="44" y="38"/>
                    <a:pt x="52" y="45"/>
                    <a:pt x="62" y="52"/>
                  </a:cubicBezTo>
                  <a:cubicBezTo>
                    <a:pt x="55" y="61"/>
                    <a:pt x="50" y="69"/>
                    <a:pt x="44" y="77"/>
                  </a:cubicBezTo>
                  <a:cubicBezTo>
                    <a:pt x="37" y="84"/>
                    <a:pt x="30" y="92"/>
                    <a:pt x="23" y="99"/>
                  </a:cubicBezTo>
                  <a:cubicBezTo>
                    <a:pt x="16" y="89"/>
                    <a:pt x="6" y="80"/>
                    <a:pt x="5" y="69"/>
                  </a:cubicBezTo>
                  <a:cubicBezTo>
                    <a:pt x="0" y="38"/>
                    <a:pt x="7" y="11"/>
                    <a:pt x="45"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6" name="Freeform 28">
              <a:extLst>
                <a:ext uri="{FF2B5EF4-FFF2-40B4-BE49-F238E27FC236}">
                  <a16:creationId xmlns:a16="http://schemas.microsoft.com/office/drawing/2014/main" id="{AB34AB71-4174-7100-4713-0084D6BACAE8}"/>
                </a:ext>
              </a:extLst>
            </p:cNvPr>
            <p:cNvSpPr>
              <a:spLocks/>
            </p:cNvSpPr>
            <p:nvPr/>
          </p:nvSpPr>
          <p:spPr bwMode="auto">
            <a:xfrm>
              <a:off x="5334" y="2782"/>
              <a:ext cx="60" cy="92"/>
            </a:xfrm>
            <a:custGeom>
              <a:avLst/>
              <a:gdLst>
                <a:gd name="T0" fmla="*/ 99 w 100"/>
                <a:gd name="T1" fmla="*/ 0 h 152"/>
                <a:gd name="T2" fmla="*/ 0 w 100"/>
                <a:gd name="T3" fmla="*/ 152 h 152"/>
                <a:gd name="T4" fmla="*/ 100 w 100"/>
                <a:gd name="T5" fmla="*/ 1 h 152"/>
                <a:gd name="T6" fmla="*/ 99 w 100"/>
                <a:gd name="T7" fmla="*/ 0 h 152"/>
              </a:gdLst>
              <a:ahLst/>
              <a:cxnLst>
                <a:cxn ang="0">
                  <a:pos x="T0" y="T1"/>
                </a:cxn>
                <a:cxn ang="0">
                  <a:pos x="T2" y="T3"/>
                </a:cxn>
                <a:cxn ang="0">
                  <a:pos x="T4" y="T5"/>
                </a:cxn>
                <a:cxn ang="0">
                  <a:pos x="T6" y="T7"/>
                </a:cxn>
              </a:cxnLst>
              <a:rect l="0" t="0" r="r" b="b"/>
              <a:pathLst>
                <a:path w="100" h="152">
                  <a:moveTo>
                    <a:pt x="99" y="0"/>
                  </a:moveTo>
                  <a:cubicBezTo>
                    <a:pt x="98" y="53"/>
                    <a:pt x="41" y="146"/>
                    <a:pt x="0" y="152"/>
                  </a:cubicBezTo>
                  <a:cubicBezTo>
                    <a:pt x="35" y="99"/>
                    <a:pt x="67" y="50"/>
                    <a:pt x="100" y="1"/>
                  </a:cubicBezTo>
                  <a:cubicBezTo>
                    <a:pt x="100" y="1"/>
                    <a:pt x="99" y="0"/>
                    <a:pt x="99"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7" name="Freeform 29">
              <a:extLst>
                <a:ext uri="{FF2B5EF4-FFF2-40B4-BE49-F238E27FC236}">
                  <a16:creationId xmlns:a16="http://schemas.microsoft.com/office/drawing/2014/main" id="{B45F4405-54CE-7AA8-28EA-B4C9A120B3BD}"/>
                </a:ext>
              </a:extLst>
            </p:cNvPr>
            <p:cNvSpPr>
              <a:spLocks/>
            </p:cNvSpPr>
            <p:nvPr/>
          </p:nvSpPr>
          <p:spPr bwMode="auto">
            <a:xfrm>
              <a:off x="4916" y="3010"/>
              <a:ext cx="39" cy="120"/>
            </a:xfrm>
            <a:custGeom>
              <a:avLst/>
              <a:gdLst>
                <a:gd name="T0" fmla="*/ 65 w 65"/>
                <a:gd name="T1" fmla="*/ 199 h 199"/>
                <a:gd name="T2" fmla="*/ 0 w 65"/>
                <a:gd name="T3" fmla="*/ 0 h 199"/>
                <a:gd name="T4" fmla="*/ 65 w 65"/>
                <a:gd name="T5" fmla="*/ 199 h 199"/>
              </a:gdLst>
              <a:ahLst/>
              <a:cxnLst>
                <a:cxn ang="0">
                  <a:pos x="T0" y="T1"/>
                </a:cxn>
                <a:cxn ang="0">
                  <a:pos x="T2" y="T3"/>
                </a:cxn>
                <a:cxn ang="0">
                  <a:pos x="T4" y="T5"/>
                </a:cxn>
              </a:cxnLst>
              <a:rect l="0" t="0" r="r" b="b"/>
              <a:pathLst>
                <a:path w="65" h="199">
                  <a:moveTo>
                    <a:pt x="65" y="199"/>
                  </a:moveTo>
                  <a:cubicBezTo>
                    <a:pt x="43" y="134"/>
                    <a:pt x="22" y="68"/>
                    <a:pt x="0" y="0"/>
                  </a:cubicBezTo>
                  <a:cubicBezTo>
                    <a:pt x="31" y="22"/>
                    <a:pt x="43" y="56"/>
                    <a:pt x="65" y="19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8" name="Freeform 30">
              <a:extLst>
                <a:ext uri="{FF2B5EF4-FFF2-40B4-BE49-F238E27FC236}">
                  <a16:creationId xmlns:a16="http://schemas.microsoft.com/office/drawing/2014/main" id="{92FEBA8F-4391-C07A-45D7-26A74C2DAC3D}"/>
                </a:ext>
              </a:extLst>
            </p:cNvPr>
            <p:cNvSpPr>
              <a:spLocks/>
            </p:cNvSpPr>
            <p:nvPr/>
          </p:nvSpPr>
          <p:spPr bwMode="auto">
            <a:xfrm>
              <a:off x="5314" y="2780"/>
              <a:ext cx="44" cy="72"/>
            </a:xfrm>
            <a:custGeom>
              <a:avLst/>
              <a:gdLst>
                <a:gd name="T0" fmla="*/ 74 w 74"/>
                <a:gd name="T1" fmla="*/ 0 h 119"/>
                <a:gd name="T2" fmla="*/ 0 w 74"/>
                <a:gd name="T3" fmla="*/ 119 h 119"/>
                <a:gd name="T4" fmla="*/ 74 w 74"/>
                <a:gd name="T5" fmla="*/ 0 h 119"/>
              </a:gdLst>
              <a:ahLst/>
              <a:cxnLst>
                <a:cxn ang="0">
                  <a:pos x="T0" y="T1"/>
                </a:cxn>
                <a:cxn ang="0">
                  <a:pos x="T2" y="T3"/>
                </a:cxn>
                <a:cxn ang="0">
                  <a:pos x="T4" y="T5"/>
                </a:cxn>
              </a:cxnLst>
              <a:rect l="0" t="0" r="r" b="b"/>
              <a:pathLst>
                <a:path w="74" h="119">
                  <a:moveTo>
                    <a:pt x="74" y="0"/>
                  </a:moveTo>
                  <a:cubicBezTo>
                    <a:pt x="68" y="66"/>
                    <a:pt x="39" y="109"/>
                    <a:pt x="0" y="119"/>
                  </a:cubicBezTo>
                  <a:cubicBezTo>
                    <a:pt x="23" y="82"/>
                    <a:pt x="46" y="45"/>
                    <a:pt x="7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39" name="Freeform 31">
              <a:extLst>
                <a:ext uri="{FF2B5EF4-FFF2-40B4-BE49-F238E27FC236}">
                  <a16:creationId xmlns:a16="http://schemas.microsoft.com/office/drawing/2014/main" id="{915FE9C6-5F7B-7596-C4D0-C535C35897EC}"/>
                </a:ext>
              </a:extLst>
            </p:cNvPr>
            <p:cNvSpPr>
              <a:spLocks/>
            </p:cNvSpPr>
            <p:nvPr/>
          </p:nvSpPr>
          <p:spPr bwMode="auto">
            <a:xfrm>
              <a:off x="5438" y="2762"/>
              <a:ext cx="48" cy="68"/>
            </a:xfrm>
            <a:custGeom>
              <a:avLst/>
              <a:gdLst>
                <a:gd name="T0" fmla="*/ 0 w 80"/>
                <a:gd name="T1" fmla="*/ 108 h 113"/>
                <a:gd name="T2" fmla="*/ 31 w 80"/>
                <a:gd name="T3" fmla="*/ 44 h 113"/>
                <a:gd name="T4" fmla="*/ 80 w 80"/>
                <a:gd name="T5" fmla="*/ 0 h 113"/>
                <a:gd name="T6" fmla="*/ 11 w 80"/>
                <a:gd name="T7" fmla="*/ 113 h 113"/>
                <a:gd name="T8" fmla="*/ 0 w 80"/>
                <a:gd name="T9" fmla="*/ 108 h 113"/>
              </a:gdLst>
              <a:ahLst/>
              <a:cxnLst>
                <a:cxn ang="0">
                  <a:pos x="T0" y="T1"/>
                </a:cxn>
                <a:cxn ang="0">
                  <a:pos x="T2" y="T3"/>
                </a:cxn>
                <a:cxn ang="0">
                  <a:pos x="T4" y="T5"/>
                </a:cxn>
                <a:cxn ang="0">
                  <a:pos x="T6" y="T7"/>
                </a:cxn>
                <a:cxn ang="0">
                  <a:pos x="T8" y="T9"/>
                </a:cxn>
              </a:cxnLst>
              <a:rect l="0" t="0" r="r" b="b"/>
              <a:pathLst>
                <a:path w="80" h="113">
                  <a:moveTo>
                    <a:pt x="0" y="108"/>
                  </a:moveTo>
                  <a:cubicBezTo>
                    <a:pt x="10" y="86"/>
                    <a:pt x="18" y="64"/>
                    <a:pt x="31" y="44"/>
                  </a:cubicBezTo>
                  <a:cubicBezTo>
                    <a:pt x="43" y="27"/>
                    <a:pt x="59" y="12"/>
                    <a:pt x="80" y="0"/>
                  </a:cubicBezTo>
                  <a:cubicBezTo>
                    <a:pt x="57" y="38"/>
                    <a:pt x="34" y="76"/>
                    <a:pt x="11" y="113"/>
                  </a:cubicBezTo>
                  <a:cubicBezTo>
                    <a:pt x="7" y="111"/>
                    <a:pt x="4" y="109"/>
                    <a:pt x="0" y="108"/>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0" name="Freeform 32">
              <a:extLst>
                <a:ext uri="{FF2B5EF4-FFF2-40B4-BE49-F238E27FC236}">
                  <a16:creationId xmlns:a16="http://schemas.microsoft.com/office/drawing/2014/main" id="{C4FFE448-A664-2480-E5E8-02D8591FB304}"/>
                </a:ext>
              </a:extLst>
            </p:cNvPr>
            <p:cNvSpPr>
              <a:spLocks/>
            </p:cNvSpPr>
            <p:nvPr/>
          </p:nvSpPr>
          <p:spPr bwMode="auto">
            <a:xfrm>
              <a:off x="5739" y="1391"/>
              <a:ext cx="33" cy="34"/>
            </a:xfrm>
            <a:custGeom>
              <a:avLst/>
              <a:gdLst>
                <a:gd name="T0" fmla="*/ 55 w 55"/>
                <a:gd name="T1" fmla="*/ 17 h 56"/>
                <a:gd name="T2" fmla="*/ 26 w 55"/>
                <a:gd name="T3" fmla="*/ 56 h 56"/>
                <a:gd name="T4" fmla="*/ 0 w 55"/>
                <a:gd name="T5" fmla="*/ 32 h 56"/>
                <a:gd name="T6" fmla="*/ 38 w 55"/>
                <a:gd name="T7" fmla="*/ 0 h 56"/>
                <a:gd name="T8" fmla="*/ 55 w 55"/>
                <a:gd name="T9" fmla="*/ 17 h 56"/>
              </a:gdLst>
              <a:ahLst/>
              <a:cxnLst>
                <a:cxn ang="0">
                  <a:pos x="T0" y="T1"/>
                </a:cxn>
                <a:cxn ang="0">
                  <a:pos x="T2" y="T3"/>
                </a:cxn>
                <a:cxn ang="0">
                  <a:pos x="T4" y="T5"/>
                </a:cxn>
                <a:cxn ang="0">
                  <a:pos x="T6" y="T7"/>
                </a:cxn>
                <a:cxn ang="0">
                  <a:pos x="T8" y="T9"/>
                </a:cxn>
              </a:cxnLst>
              <a:rect l="0" t="0" r="r" b="b"/>
              <a:pathLst>
                <a:path w="55" h="56">
                  <a:moveTo>
                    <a:pt x="55" y="17"/>
                  </a:moveTo>
                  <a:cubicBezTo>
                    <a:pt x="45" y="30"/>
                    <a:pt x="36" y="43"/>
                    <a:pt x="26" y="56"/>
                  </a:cubicBezTo>
                  <a:cubicBezTo>
                    <a:pt x="17" y="48"/>
                    <a:pt x="8" y="40"/>
                    <a:pt x="0" y="32"/>
                  </a:cubicBezTo>
                  <a:cubicBezTo>
                    <a:pt x="13" y="22"/>
                    <a:pt x="26" y="11"/>
                    <a:pt x="38" y="0"/>
                  </a:cubicBezTo>
                  <a:cubicBezTo>
                    <a:pt x="44" y="6"/>
                    <a:pt x="50" y="11"/>
                    <a:pt x="55" y="1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1" name="Freeform 33">
              <a:extLst>
                <a:ext uri="{FF2B5EF4-FFF2-40B4-BE49-F238E27FC236}">
                  <a16:creationId xmlns:a16="http://schemas.microsoft.com/office/drawing/2014/main" id="{CB8950FA-D824-D529-AA53-39A31B3C5AB4}"/>
                </a:ext>
              </a:extLst>
            </p:cNvPr>
            <p:cNvSpPr>
              <a:spLocks/>
            </p:cNvSpPr>
            <p:nvPr/>
          </p:nvSpPr>
          <p:spPr bwMode="auto">
            <a:xfrm>
              <a:off x="5444" y="2706"/>
              <a:ext cx="36" cy="71"/>
            </a:xfrm>
            <a:custGeom>
              <a:avLst/>
              <a:gdLst>
                <a:gd name="T0" fmla="*/ 0 w 61"/>
                <a:gd name="T1" fmla="*/ 114 h 119"/>
                <a:gd name="T2" fmla="*/ 54 w 61"/>
                <a:gd name="T3" fmla="*/ 0 h 119"/>
                <a:gd name="T4" fmla="*/ 61 w 61"/>
                <a:gd name="T5" fmla="*/ 3 h 119"/>
                <a:gd name="T6" fmla="*/ 14 w 61"/>
                <a:gd name="T7" fmla="*/ 119 h 119"/>
                <a:gd name="T8" fmla="*/ 0 w 61"/>
                <a:gd name="T9" fmla="*/ 114 h 119"/>
              </a:gdLst>
              <a:ahLst/>
              <a:cxnLst>
                <a:cxn ang="0">
                  <a:pos x="T0" y="T1"/>
                </a:cxn>
                <a:cxn ang="0">
                  <a:pos x="T2" y="T3"/>
                </a:cxn>
                <a:cxn ang="0">
                  <a:pos x="T4" y="T5"/>
                </a:cxn>
                <a:cxn ang="0">
                  <a:pos x="T6" y="T7"/>
                </a:cxn>
                <a:cxn ang="0">
                  <a:pos x="T8" y="T9"/>
                </a:cxn>
              </a:cxnLst>
              <a:rect l="0" t="0" r="r" b="b"/>
              <a:pathLst>
                <a:path w="61" h="119">
                  <a:moveTo>
                    <a:pt x="0" y="114"/>
                  </a:moveTo>
                  <a:cubicBezTo>
                    <a:pt x="18" y="76"/>
                    <a:pt x="36" y="38"/>
                    <a:pt x="54" y="0"/>
                  </a:cubicBezTo>
                  <a:cubicBezTo>
                    <a:pt x="56" y="1"/>
                    <a:pt x="58" y="2"/>
                    <a:pt x="61" y="3"/>
                  </a:cubicBezTo>
                  <a:cubicBezTo>
                    <a:pt x="45" y="42"/>
                    <a:pt x="30" y="80"/>
                    <a:pt x="14" y="119"/>
                  </a:cubicBezTo>
                  <a:cubicBezTo>
                    <a:pt x="9" y="117"/>
                    <a:pt x="5" y="115"/>
                    <a:pt x="0" y="11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2" name="Freeform 34">
              <a:extLst>
                <a:ext uri="{FF2B5EF4-FFF2-40B4-BE49-F238E27FC236}">
                  <a16:creationId xmlns:a16="http://schemas.microsoft.com/office/drawing/2014/main" id="{4CCFF9D4-5008-53F7-6D96-7746A695DD83}"/>
                </a:ext>
              </a:extLst>
            </p:cNvPr>
            <p:cNvSpPr>
              <a:spLocks/>
            </p:cNvSpPr>
            <p:nvPr/>
          </p:nvSpPr>
          <p:spPr bwMode="auto">
            <a:xfrm>
              <a:off x="4895" y="3655"/>
              <a:ext cx="57" cy="26"/>
            </a:xfrm>
            <a:custGeom>
              <a:avLst/>
              <a:gdLst>
                <a:gd name="T0" fmla="*/ 0 w 95"/>
                <a:gd name="T1" fmla="*/ 31 h 44"/>
                <a:gd name="T2" fmla="*/ 93 w 95"/>
                <a:gd name="T3" fmla="*/ 0 h 44"/>
                <a:gd name="T4" fmla="*/ 95 w 95"/>
                <a:gd name="T5" fmla="*/ 9 h 44"/>
                <a:gd name="T6" fmla="*/ 3 w 95"/>
                <a:gd name="T7" fmla="*/ 44 h 44"/>
                <a:gd name="T8" fmla="*/ 0 w 95"/>
                <a:gd name="T9" fmla="*/ 31 h 44"/>
              </a:gdLst>
              <a:ahLst/>
              <a:cxnLst>
                <a:cxn ang="0">
                  <a:pos x="T0" y="T1"/>
                </a:cxn>
                <a:cxn ang="0">
                  <a:pos x="T2" y="T3"/>
                </a:cxn>
                <a:cxn ang="0">
                  <a:pos x="T4" y="T5"/>
                </a:cxn>
                <a:cxn ang="0">
                  <a:pos x="T6" y="T7"/>
                </a:cxn>
                <a:cxn ang="0">
                  <a:pos x="T8" y="T9"/>
                </a:cxn>
              </a:cxnLst>
              <a:rect l="0" t="0" r="r" b="b"/>
              <a:pathLst>
                <a:path w="95" h="44">
                  <a:moveTo>
                    <a:pt x="0" y="31"/>
                  </a:moveTo>
                  <a:cubicBezTo>
                    <a:pt x="31" y="20"/>
                    <a:pt x="62" y="10"/>
                    <a:pt x="93" y="0"/>
                  </a:cubicBezTo>
                  <a:cubicBezTo>
                    <a:pt x="94" y="3"/>
                    <a:pt x="94" y="6"/>
                    <a:pt x="95" y="9"/>
                  </a:cubicBezTo>
                  <a:cubicBezTo>
                    <a:pt x="65" y="20"/>
                    <a:pt x="34" y="32"/>
                    <a:pt x="3" y="44"/>
                  </a:cubicBezTo>
                  <a:cubicBezTo>
                    <a:pt x="2" y="39"/>
                    <a:pt x="1" y="35"/>
                    <a:pt x="0" y="3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3" name="Freeform 35">
              <a:extLst>
                <a:ext uri="{FF2B5EF4-FFF2-40B4-BE49-F238E27FC236}">
                  <a16:creationId xmlns:a16="http://schemas.microsoft.com/office/drawing/2014/main" id="{E1038CB0-F36A-5184-3E91-F6A7DA8FDCFB}"/>
                </a:ext>
              </a:extLst>
            </p:cNvPr>
            <p:cNvSpPr>
              <a:spLocks/>
            </p:cNvSpPr>
            <p:nvPr/>
          </p:nvSpPr>
          <p:spPr bwMode="auto">
            <a:xfrm>
              <a:off x="5421" y="2224"/>
              <a:ext cx="53" cy="243"/>
            </a:xfrm>
            <a:custGeom>
              <a:avLst/>
              <a:gdLst>
                <a:gd name="T0" fmla="*/ 0 w 89"/>
                <a:gd name="T1" fmla="*/ 404 h 404"/>
                <a:gd name="T2" fmla="*/ 11 w 89"/>
                <a:gd name="T3" fmla="*/ 283 h 404"/>
                <a:gd name="T4" fmla="*/ 74 w 89"/>
                <a:gd name="T5" fmla="*/ 19 h 404"/>
                <a:gd name="T6" fmla="*/ 89 w 89"/>
                <a:gd name="T7" fmla="*/ 0 h 404"/>
                <a:gd name="T8" fmla="*/ 0 w 89"/>
                <a:gd name="T9" fmla="*/ 404 h 404"/>
                <a:gd name="T10" fmla="*/ 0 w 89"/>
                <a:gd name="T11" fmla="*/ 404 h 404"/>
              </a:gdLst>
              <a:ahLst/>
              <a:cxnLst>
                <a:cxn ang="0">
                  <a:pos x="T0" y="T1"/>
                </a:cxn>
                <a:cxn ang="0">
                  <a:pos x="T2" y="T3"/>
                </a:cxn>
                <a:cxn ang="0">
                  <a:pos x="T4" y="T5"/>
                </a:cxn>
                <a:cxn ang="0">
                  <a:pos x="T6" y="T7"/>
                </a:cxn>
                <a:cxn ang="0">
                  <a:pos x="T8" y="T9"/>
                </a:cxn>
                <a:cxn ang="0">
                  <a:pos x="T10" y="T11"/>
                </a:cxn>
              </a:cxnLst>
              <a:rect l="0" t="0" r="r" b="b"/>
              <a:pathLst>
                <a:path w="89" h="404">
                  <a:moveTo>
                    <a:pt x="0" y="404"/>
                  </a:moveTo>
                  <a:cubicBezTo>
                    <a:pt x="3" y="363"/>
                    <a:pt x="2" y="322"/>
                    <a:pt x="11" y="283"/>
                  </a:cubicBezTo>
                  <a:cubicBezTo>
                    <a:pt x="29" y="194"/>
                    <a:pt x="53" y="107"/>
                    <a:pt x="74" y="19"/>
                  </a:cubicBezTo>
                  <a:cubicBezTo>
                    <a:pt x="76" y="12"/>
                    <a:pt x="81" y="5"/>
                    <a:pt x="89" y="0"/>
                  </a:cubicBezTo>
                  <a:cubicBezTo>
                    <a:pt x="60" y="134"/>
                    <a:pt x="30" y="269"/>
                    <a:pt x="0" y="404"/>
                  </a:cubicBezTo>
                  <a:cubicBezTo>
                    <a:pt x="0" y="404"/>
                    <a:pt x="0" y="404"/>
                    <a:pt x="0" y="40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144" name="Group 38">
            <a:extLst>
              <a:ext uri="{FF2B5EF4-FFF2-40B4-BE49-F238E27FC236}">
                <a16:creationId xmlns:a16="http://schemas.microsoft.com/office/drawing/2014/main" id="{B2FA7AD2-8BF7-A6CB-3DD0-90037F5B1376}"/>
              </a:ext>
            </a:extLst>
          </p:cNvPr>
          <p:cNvGrpSpPr>
            <a:grpSpLocks noChangeAspect="1"/>
          </p:cNvGrpSpPr>
          <p:nvPr/>
        </p:nvGrpSpPr>
        <p:grpSpPr bwMode="auto">
          <a:xfrm>
            <a:off x="1666875" y="2921001"/>
            <a:ext cx="879475" cy="577850"/>
            <a:chOff x="1050" y="1840"/>
            <a:chExt cx="554" cy="364"/>
          </a:xfrm>
        </p:grpSpPr>
        <p:sp>
          <p:nvSpPr>
            <p:cNvPr id="146" name="Freeform 39">
              <a:extLst>
                <a:ext uri="{FF2B5EF4-FFF2-40B4-BE49-F238E27FC236}">
                  <a16:creationId xmlns:a16="http://schemas.microsoft.com/office/drawing/2014/main" id="{08331BF6-2B34-B4D9-7F66-40DEB81AAEE3}"/>
                </a:ext>
              </a:extLst>
            </p:cNvPr>
            <p:cNvSpPr>
              <a:spLocks noEditPoints="1"/>
            </p:cNvSpPr>
            <p:nvPr/>
          </p:nvSpPr>
          <p:spPr bwMode="auto">
            <a:xfrm>
              <a:off x="1050" y="1840"/>
              <a:ext cx="554" cy="364"/>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7" name="Freeform 40">
              <a:extLst>
                <a:ext uri="{FF2B5EF4-FFF2-40B4-BE49-F238E27FC236}">
                  <a16:creationId xmlns:a16="http://schemas.microsoft.com/office/drawing/2014/main" id="{283F3A59-DA19-E7AD-773E-1A5322B4D02F}"/>
                </a:ext>
              </a:extLst>
            </p:cNvPr>
            <p:cNvSpPr>
              <a:spLocks/>
            </p:cNvSpPr>
            <p:nvPr/>
          </p:nvSpPr>
          <p:spPr bwMode="auto">
            <a:xfrm>
              <a:off x="1291" y="2147"/>
              <a:ext cx="85" cy="37"/>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8" name="Freeform 41">
              <a:extLst>
                <a:ext uri="{FF2B5EF4-FFF2-40B4-BE49-F238E27FC236}">
                  <a16:creationId xmlns:a16="http://schemas.microsoft.com/office/drawing/2014/main" id="{A237391D-C645-B7E4-67E9-D6ADB3A5D5FB}"/>
                </a:ext>
              </a:extLst>
            </p:cNvPr>
            <p:cNvSpPr>
              <a:spLocks/>
            </p:cNvSpPr>
            <p:nvPr/>
          </p:nvSpPr>
          <p:spPr bwMode="auto">
            <a:xfrm>
              <a:off x="1274" y="2119"/>
              <a:ext cx="34" cy="32"/>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49" name="Freeform 42">
              <a:extLst>
                <a:ext uri="{FF2B5EF4-FFF2-40B4-BE49-F238E27FC236}">
                  <a16:creationId xmlns:a16="http://schemas.microsoft.com/office/drawing/2014/main" id="{8F472F5F-1D53-61E2-10D9-40971B3AF070}"/>
                </a:ext>
              </a:extLst>
            </p:cNvPr>
            <p:cNvSpPr>
              <a:spLocks/>
            </p:cNvSpPr>
            <p:nvPr/>
          </p:nvSpPr>
          <p:spPr bwMode="auto">
            <a:xfrm>
              <a:off x="1296" y="2117"/>
              <a:ext cx="20" cy="9"/>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0" name="Freeform 43">
              <a:extLst>
                <a:ext uri="{FF2B5EF4-FFF2-40B4-BE49-F238E27FC236}">
                  <a16:creationId xmlns:a16="http://schemas.microsoft.com/office/drawing/2014/main" id="{A51B17C8-F619-5AE3-DFFE-94B9BE691491}"/>
                </a:ext>
              </a:extLst>
            </p:cNvPr>
            <p:cNvSpPr>
              <a:spLocks/>
            </p:cNvSpPr>
            <p:nvPr/>
          </p:nvSpPr>
          <p:spPr bwMode="auto">
            <a:xfrm>
              <a:off x="1298" y="2091"/>
              <a:ext cx="15" cy="9"/>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1" name="Freeform 44">
              <a:extLst>
                <a:ext uri="{FF2B5EF4-FFF2-40B4-BE49-F238E27FC236}">
                  <a16:creationId xmlns:a16="http://schemas.microsoft.com/office/drawing/2014/main" id="{03E7F6D4-B49B-DDD6-C871-DB80F980B564}"/>
                </a:ext>
              </a:extLst>
            </p:cNvPr>
            <p:cNvSpPr>
              <a:spLocks/>
            </p:cNvSpPr>
            <p:nvPr/>
          </p:nvSpPr>
          <p:spPr bwMode="auto">
            <a:xfrm>
              <a:off x="1077" y="1915"/>
              <a:ext cx="111" cy="26"/>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2" name="Freeform 45">
              <a:extLst>
                <a:ext uri="{FF2B5EF4-FFF2-40B4-BE49-F238E27FC236}">
                  <a16:creationId xmlns:a16="http://schemas.microsoft.com/office/drawing/2014/main" id="{EE2FA09A-92E4-8FCA-B129-6DD6249C1EC3}"/>
                </a:ext>
              </a:extLst>
            </p:cNvPr>
            <p:cNvSpPr>
              <a:spLocks/>
            </p:cNvSpPr>
            <p:nvPr/>
          </p:nvSpPr>
          <p:spPr bwMode="auto">
            <a:xfrm>
              <a:off x="1102" y="1903"/>
              <a:ext cx="38" cy="11"/>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3" name="Freeform 46">
              <a:extLst>
                <a:ext uri="{FF2B5EF4-FFF2-40B4-BE49-F238E27FC236}">
                  <a16:creationId xmlns:a16="http://schemas.microsoft.com/office/drawing/2014/main" id="{0B05AA56-10A3-0897-F238-0A7E608D054E}"/>
                </a:ext>
              </a:extLst>
            </p:cNvPr>
            <p:cNvSpPr>
              <a:spLocks/>
            </p:cNvSpPr>
            <p:nvPr/>
          </p:nvSpPr>
          <p:spPr bwMode="auto">
            <a:xfrm>
              <a:off x="1107" y="1928"/>
              <a:ext cx="8" cy="7"/>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4" name="Freeform 47">
              <a:extLst>
                <a:ext uri="{FF2B5EF4-FFF2-40B4-BE49-F238E27FC236}">
                  <a16:creationId xmlns:a16="http://schemas.microsoft.com/office/drawing/2014/main" id="{E8D1598E-B80D-9BE9-17A3-6CDAEB6EB723}"/>
                </a:ext>
              </a:extLst>
            </p:cNvPr>
            <p:cNvSpPr>
              <a:spLocks/>
            </p:cNvSpPr>
            <p:nvPr/>
          </p:nvSpPr>
          <p:spPr bwMode="auto">
            <a:xfrm>
              <a:off x="1366" y="1946"/>
              <a:ext cx="12" cy="4"/>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5" name="Freeform 48">
              <a:extLst>
                <a:ext uri="{FF2B5EF4-FFF2-40B4-BE49-F238E27FC236}">
                  <a16:creationId xmlns:a16="http://schemas.microsoft.com/office/drawing/2014/main" id="{2D63C1CB-8F11-845B-ADB3-7363DD9BF808}"/>
                </a:ext>
              </a:extLst>
            </p:cNvPr>
            <p:cNvSpPr>
              <a:spLocks/>
            </p:cNvSpPr>
            <p:nvPr/>
          </p:nvSpPr>
          <p:spPr bwMode="auto">
            <a:xfrm>
              <a:off x="1307" y="1993"/>
              <a:ext cx="7" cy="7"/>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6" name="Freeform 49">
              <a:extLst>
                <a:ext uri="{FF2B5EF4-FFF2-40B4-BE49-F238E27FC236}">
                  <a16:creationId xmlns:a16="http://schemas.microsoft.com/office/drawing/2014/main" id="{FE461450-B12C-A320-D8CF-D7199A6F7749}"/>
                </a:ext>
              </a:extLst>
            </p:cNvPr>
            <p:cNvSpPr>
              <a:spLocks/>
            </p:cNvSpPr>
            <p:nvPr/>
          </p:nvSpPr>
          <p:spPr bwMode="auto">
            <a:xfrm>
              <a:off x="1356" y="1930"/>
              <a:ext cx="8" cy="5"/>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7" name="Freeform 50">
              <a:extLst>
                <a:ext uri="{FF2B5EF4-FFF2-40B4-BE49-F238E27FC236}">
                  <a16:creationId xmlns:a16="http://schemas.microsoft.com/office/drawing/2014/main" id="{249A322D-4AD8-A4C2-92CE-8B4C996A196A}"/>
                </a:ext>
              </a:extLst>
            </p:cNvPr>
            <p:cNvSpPr>
              <a:spLocks/>
            </p:cNvSpPr>
            <p:nvPr/>
          </p:nvSpPr>
          <p:spPr bwMode="auto">
            <a:xfrm>
              <a:off x="1363" y="1939"/>
              <a:ext cx="8" cy="5"/>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8" name="Freeform 51">
              <a:extLst>
                <a:ext uri="{FF2B5EF4-FFF2-40B4-BE49-F238E27FC236}">
                  <a16:creationId xmlns:a16="http://schemas.microsoft.com/office/drawing/2014/main" id="{7E4690E9-FDE9-295D-15BF-4822482B2E85}"/>
                </a:ext>
              </a:extLst>
            </p:cNvPr>
            <p:cNvSpPr>
              <a:spLocks/>
            </p:cNvSpPr>
            <p:nvPr/>
          </p:nvSpPr>
          <p:spPr bwMode="auto">
            <a:xfrm>
              <a:off x="1330" y="1984"/>
              <a:ext cx="5" cy="7"/>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59" name="Freeform 52">
              <a:extLst>
                <a:ext uri="{FF2B5EF4-FFF2-40B4-BE49-F238E27FC236}">
                  <a16:creationId xmlns:a16="http://schemas.microsoft.com/office/drawing/2014/main" id="{21707B44-AD79-58C2-EB6C-B8FEC5758B5D}"/>
                </a:ext>
              </a:extLst>
            </p:cNvPr>
            <p:cNvSpPr>
              <a:spLocks/>
            </p:cNvSpPr>
            <p:nvPr/>
          </p:nvSpPr>
          <p:spPr bwMode="auto">
            <a:xfrm>
              <a:off x="1359" y="1935"/>
              <a:ext cx="8" cy="5"/>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0" name="Freeform 53">
              <a:extLst>
                <a:ext uri="{FF2B5EF4-FFF2-40B4-BE49-F238E27FC236}">
                  <a16:creationId xmlns:a16="http://schemas.microsoft.com/office/drawing/2014/main" id="{5ECA7BD0-6BF4-C951-B6BA-F377DE2DF8F4}"/>
                </a:ext>
              </a:extLst>
            </p:cNvPr>
            <p:cNvSpPr>
              <a:spLocks/>
            </p:cNvSpPr>
            <p:nvPr/>
          </p:nvSpPr>
          <p:spPr bwMode="auto">
            <a:xfrm>
              <a:off x="1296" y="1989"/>
              <a:ext cx="7" cy="8"/>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1" name="Freeform 54">
              <a:extLst>
                <a:ext uri="{FF2B5EF4-FFF2-40B4-BE49-F238E27FC236}">
                  <a16:creationId xmlns:a16="http://schemas.microsoft.com/office/drawing/2014/main" id="{6D4401DA-CA78-782E-99E3-805556EB735B}"/>
                </a:ext>
              </a:extLst>
            </p:cNvPr>
            <p:cNvSpPr>
              <a:spLocks/>
            </p:cNvSpPr>
            <p:nvPr/>
          </p:nvSpPr>
          <p:spPr bwMode="auto">
            <a:xfrm>
              <a:off x="1300" y="2005"/>
              <a:ext cx="5" cy="7"/>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2" name="Freeform 55">
              <a:extLst>
                <a:ext uri="{FF2B5EF4-FFF2-40B4-BE49-F238E27FC236}">
                  <a16:creationId xmlns:a16="http://schemas.microsoft.com/office/drawing/2014/main" id="{C37970DE-052D-5018-8E6F-C2C798D01577}"/>
                </a:ext>
              </a:extLst>
            </p:cNvPr>
            <p:cNvSpPr>
              <a:spLocks/>
            </p:cNvSpPr>
            <p:nvPr/>
          </p:nvSpPr>
          <p:spPr bwMode="auto">
            <a:xfrm>
              <a:off x="1320" y="1984"/>
              <a:ext cx="4" cy="8"/>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3" name="Freeform 56">
              <a:extLst>
                <a:ext uri="{FF2B5EF4-FFF2-40B4-BE49-F238E27FC236}">
                  <a16:creationId xmlns:a16="http://schemas.microsoft.com/office/drawing/2014/main" id="{6DCC8C3C-0D41-3CFB-A4AD-79A696D95C3F}"/>
                </a:ext>
              </a:extLst>
            </p:cNvPr>
            <p:cNvSpPr>
              <a:spLocks/>
            </p:cNvSpPr>
            <p:nvPr/>
          </p:nvSpPr>
          <p:spPr bwMode="auto">
            <a:xfrm>
              <a:off x="1293" y="1986"/>
              <a:ext cx="6" cy="6"/>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4" name="Freeform 57">
              <a:extLst>
                <a:ext uri="{FF2B5EF4-FFF2-40B4-BE49-F238E27FC236}">
                  <a16:creationId xmlns:a16="http://schemas.microsoft.com/office/drawing/2014/main" id="{A3A7E17F-1AB1-269D-4B27-6C6B1215C7E5}"/>
                </a:ext>
              </a:extLst>
            </p:cNvPr>
            <p:cNvSpPr>
              <a:spLocks/>
            </p:cNvSpPr>
            <p:nvPr/>
          </p:nvSpPr>
          <p:spPr bwMode="auto">
            <a:xfrm>
              <a:off x="1306" y="2006"/>
              <a:ext cx="5" cy="7"/>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5" name="Freeform 58">
              <a:extLst>
                <a:ext uri="{FF2B5EF4-FFF2-40B4-BE49-F238E27FC236}">
                  <a16:creationId xmlns:a16="http://schemas.microsoft.com/office/drawing/2014/main" id="{A1AC78B2-525D-6771-B9E8-8C4153064E76}"/>
                </a:ext>
              </a:extLst>
            </p:cNvPr>
            <p:cNvSpPr>
              <a:spLocks/>
            </p:cNvSpPr>
            <p:nvPr/>
          </p:nvSpPr>
          <p:spPr bwMode="auto">
            <a:xfrm>
              <a:off x="1286" y="1992"/>
              <a:ext cx="5" cy="7"/>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6" name="Freeform 59">
              <a:extLst>
                <a:ext uri="{FF2B5EF4-FFF2-40B4-BE49-F238E27FC236}">
                  <a16:creationId xmlns:a16="http://schemas.microsoft.com/office/drawing/2014/main" id="{A8126885-C4A8-774E-48EA-AD49686C4891}"/>
                </a:ext>
              </a:extLst>
            </p:cNvPr>
            <p:cNvSpPr>
              <a:spLocks/>
            </p:cNvSpPr>
            <p:nvPr/>
          </p:nvSpPr>
          <p:spPr bwMode="auto">
            <a:xfrm>
              <a:off x="1288" y="1941"/>
              <a:ext cx="6" cy="4"/>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7" name="Freeform 60">
              <a:extLst>
                <a:ext uri="{FF2B5EF4-FFF2-40B4-BE49-F238E27FC236}">
                  <a16:creationId xmlns:a16="http://schemas.microsoft.com/office/drawing/2014/main" id="{63582909-6E5B-EAB8-A956-8928EE429C16}"/>
                </a:ext>
              </a:extLst>
            </p:cNvPr>
            <p:cNvSpPr>
              <a:spLocks/>
            </p:cNvSpPr>
            <p:nvPr/>
          </p:nvSpPr>
          <p:spPr bwMode="auto">
            <a:xfrm>
              <a:off x="1301" y="1991"/>
              <a:ext cx="5" cy="7"/>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8" name="Freeform 61">
              <a:extLst>
                <a:ext uri="{FF2B5EF4-FFF2-40B4-BE49-F238E27FC236}">
                  <a16:creationId xmlns:a16="http://schemas.microsoft.com/office/drawing/2014/main" id="{AFD8FF85-D288-5260-910F-1EFED6AE9B9D}"/>
                </a:ext>
              </a:extLst>
            </p:cNvPr>
            <p:cNvSpPr>
              <a:spLocks/>
            </p:cNvSpPr>
            <p:nvPr/>
          </p:nvSpPr>
          <p:spPr bwMode="auto">
            <a:xfrm>
              <a:off x="1300" y="1932"/>
              <a:ext cx="7" cy="4"/>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69" name="Freeform 62">
              <a:extLst>
                <a:ext uri="{FF2B5EF4-FFF2-40B4-BE49-F238E27FC236}">
                  <a16:creationId xmlns:a16="http://schemas.microsoft.com/office/drawing/2014/main" id="{78B3C6F2-54CC-73DA-A65E-A9977170E088}"/>
                </a:ext>
              </a:extLst>
            </p:cNvPr>
            <p:cNvSpPr>
              <a:spLocks/>
            </p:cNvSpPr>
            <p:nvPr/>
          </p:nvSpPr>
          <p:spPr bwMode="auto">
            <a:xfrm>
              <a:off x="1285" y="1945"/>
              <a:ext cx="8" cy="5"/>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0" name="Freeform 63">
              <a:extLst>
                <a:ext uri="{FF2B5EF4-FFF2-40B4-BE49-F238E27FC236}">
                  <a16:creationId xmlns:a16="http://schemas.microsoft.com/office/drawing/2014/main" id="{8B2753AE-F7E2-4C00-7795-DB2CD138EA66}"/>
                </a:ext>
              </a:extLst>
            </p:cNvPr>
            <p:cNvSpPr>
              <a:spLocks/>
            </p:cNvSpPr>
            <p:nvPr/>
          </p:nvSpPr>
          <p:spPr bwMode="auto">
            <a:xfrm>
              <a:off x="1343" y="2003"/>
              <a:ext cx="5" cy="7"/>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1" name="Freeform 64">
              <a:extLst>
                <a:ext uri="{FF2B5EF4-FFF2-40B4-BE49-F238E27FC236}">
                  <a16:creationId xmlns:a16="http://schemas.microsoft.com/office/drawing/2014/main" id="{EAED9E45-1B9C-576F-AB9A-FBBB18D6B4FC}"/>
                </a:ext>
              </a:extLst>
            </p:cNvPr>
            <p:cNvSpPr>
              <a:spLocks/>
            </p:cNvSpPr>
            <p:nvPr/>
          </p:nvSpPr>
          <p:spPr bwMode="auto">
            <a:xfrm>
              <a:off x="1357" y="2001"/>
              <a:ext cx="6" cy="6"/>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2" name="Freeform 65">
              <a:extLst>
                <a:ext uri="{FF2B5EF4-FFF2-40B4-BE49-F238E27FC236}">
                  <a16:creationId xmlns:a16="http://schemas.microsoft.com/office/drawing/2014/main" id="{4AEFBAFE-D9A3-5128-F1C3-07C6CC2438E5}"/>
                </a:ext>
              </a:extLst>
            </p:cNvPr>
            <p:cNvSpPr>
              <a:spLocks/>
            </p:cNvSpPr>
            <p:nvPr/>
          </p:nvSpPr>
          <p:spPr bwMode="auto">
            <a:xfrm>
              <a:off x="1350" y="2003"/>
              <a:ext cx="5" cy="6"/>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3" name="Freeform 66">
              <a:extLst>
                <a:ext uri="{FF2B5EF4-FFF2-40B4-BE49-F238E27FC236}">
                  <a16:creationId xmlns:a16="http://schemas.microsoft.com/office/drawing/2014/main" id="{6782B16F-B58C-B753-2E42-8E01973E0DE7}"/>
                </a:ext>
              </a:extLst>
            </p:cNvPr>
            <p:cNvSpPr>
              <a:spLocks/>
            </p:cNvSpPr>
            <p:nvPr/>
          </p:nvSpPr>
          <p:spPr bwMode="auto">
            <a:xfrm>
              <a:off x="1313" y="1984"/>
              <a:ext cx="3" cy="5"/>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4" name="Freeform 67">
              <a:extLst>
                <a:ext uri="{FF2B5EF4-FFF2-40B4-BE49-F238E27FC236}">
                  <a16:creationId xmlns:a16="http://schemas.microsoft.com/office/drawing/2014/main" id="{6696129B-873E-84C4-E64F-53FFBAC899D1}"/>
                </a:ext>
              </a:extLst>
            </p:cNvPr>
            <p:cNvSpPr>
              <a:spLocks/>
            </p:cNvSpPr>
            <p:nvPr/>
          </p:nvSpPr>
          <p:spPr bwMode="auto">
            <a:xfrm>
              <a:off x="1330" y="1927"/>
              <a:ext cx="4" cy="6"/>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5" name="Freeform 68">
              <a:extLst>
                <a:ext uri="{FF2B5EF4-FFF2-40B4-BE49-F238E27FC236}">
                  <a16:creationId xmlns:a16="http://schemas.microsoft.com/office/drawing/2014/main" id="{36D3B770-449C-533E-E0A2-FFC1C9191C39}"/>
                </a:ext>
              </a:extLst>
            </p:cNvPr>
            <p:cNvSpPr>
              <a:spLocks/>
            </p:cNvSpPr>
            <p:nvPr/>
          </p:nvSpPr>
          <p:spPr bwMode="auto">
            <a:xfrm>
              <a:off x="1313" y="1931"/>
              <a:ext cx="4" cy="6"/>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6" name="Freeform 69">
              <a:extLst>
                <a:ext uri="{FF2B5EF4-FFF2-40B4-BE49-F238E27FC236}">
                  <a16:creationId xmlns:a16="http://schemas.microsoft.com/office/drawing/2014/main" id="{0765F76F-AD6F-9736-5307-A9D8F01EF27B}"/>
                </a:ext>
              </a:extLst>
            </p:cNvPr>
            <p:cNvSpPr>
              <a:spLocks/>
            </p:cNvSpPr>
            <p:nvPr/>
          </p:nvSpPr>
          <p:spPr bwMode="auto">
            <a:xfrm>
              <a:off x="1320" y="1926"/>
              <a:ext cx="5" cy="5"/>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7" name="Freeform 70">
              <a:extLst>
                <a:ext uri="{FF2B5EF4-FFF2-40B4-BE49-F238E27FC236}">
                  <a16:creationId xmlns:a16="http://schemas.microsoft.com/office/drawing/2014/main" id="{C5718688-BC83-5219-FBDE-7CF7A5ED4C9A}"/>
                </a:ext>
              </a:extLst>
            </p:cNvPr>
            <p:cNvSpPr>
              <a:spLocks/>
            </p:cNvSpPr>
            <p:nvPr/>
          </p:nvSpPr>
          <p:spPr bwMode="auto">
            <a:xfrm>
              <a:off x="1332" y="1994"/>
              <a:ext cx="5" cy="4"/>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8" name="Freeform 71">
              <a:extLst>
                <a:ext uri="{FF2B5EF4-FFF2-40B4-BE49-F238E27FC236}">
                  <a16:creationId xmlns:a16="http://schemas.microsoft.com/office/drawing/2014/main" id="{54CE952A-D220-8EED-F19F-BB07AB075AA8}"/>
                </a:ext>
              </a:extLst>
            </p:cNvPr>
            <p:cNvSpPr>
              <a:spLocks/>
            </p:cNvSpPr>
            <p:nvPr/>
          </p:nvSpPr>
          <p:spPr bwMode="auto">
            <a:xfrm>
              <a:off x="1302" y="1953"/>
              <a:ext cx="4" cy="5"/>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79" name="Freeform 72">
              <a:extLst>
                <a:ext uri="{FF2B5EF4-FFF2-40B4-BE49-F238E27FC236}">
                  <a16:creationId xmlns:a16="http://schemas.microsoft.com/office/drawing/2014/main" id="{D36B50D4-4642-1B88-757D-D1DA3E3B147C}"/>
                </a:ext>
              </a:extLst>
            </p:cNvPr>
            <p:cNvSpPr>
              <a:spLocks/>
            </p:cNvSpPr>
            <p:nvPr/>
          </p:nvSpPr>
          <p:spPr bwMode="auto">
            <a:xfrm>
              <a:off x="1293" y="1936"/>
              <a:ext cx="5" cy="5"/>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0" name="Freeform 73">
              <a:extLst>
                <a:ext uri="{FF2B5EF4-FFF2-40B4-BE49-F238E27FC236}">
                  <a16:creationId xmlns:a16="http://schemas.microsoft.com/office/drawing/2014/main" id="{B26D23C8-4BA6-7DB8-5C4A-AE0C62E4388A}"/>
                </a:ext>
              </a:extLst>
            </p:cNvPr>
            <p:cNvSpPr>
              <a:spLocks/>
            </p:cNvSpPr>
            <p:nvPr/>
          </p:nvSpPr>
          <p:spPr bwMode="auto">
            <a:xfrm>
              <a:off x="1341" y="1994"/>
              <a:ext cx="4" cy="6"/>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1" name="Freeform 74">
              <a:extLst>
                <a:ext uri="{FF2B5EF4-FFF2-40B4-BE49-F238E27FC236}">
                  <a16:creationId xmlns:a16="http://schemas.microsoft.com/office/drawing/2014/main" id="{7C8876E7-934A-A90C-6373-62329E6FFD7B}"/>
                </a:ext>
              </a:extLst>
            </p:cNvPr>
            <p:cNvSpPr>
              <a:spLocks/>
            </p:cNvSpPr>
            <p:nvPr/>
          </p:nvSpPr>
          <p:spPr bwMode="auto">
            <a:xfrm>
              <a:off x="1496" y="1946"/>
              <a:ext cx="6" cy="14"/>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2" name="Freeform 75">
              <a:extLst>
                <a:ext uri="{FF2B5EF4-FFF2-40B4-BE49-F238E27FC236}">
                  <a16:creationId xmlns:a16="http://schemas.microsoft.com/office/drawing/2014/main" id="{5EA26F37-2799-BB07-FA04-9F4B6C888380}"/>
                </a:ext>
              </a:extLst>
            </p:cNvPr>
            <p:cNvSpPr>
              <a:spLocks/>
            </p:cNvSpPr>
            <p:nvPr/>
          </p:nvSpPr>
          <p:spPr bwMode="auto">
            <a:xfrm>
              <a:off x="1173" y="2016"/>
              <a:ext cx="4" cy="6"/>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3" name="Freeform 76">
              <a:extLst>
                <a:ext uri="{FF2B5EF4-FFF2-40B4-BE49-F238E27FC236}">
                  <a16:creationId xmlns:a16="http://schemas.microsoft.com/office/drawing/2014/main" id="{165C6762-187D-5F50-3E9A-BB51517CC8CE}"/>
                </a:ext>
              </a:extLst>
            </p:cNvPr>
            <p:cNvSpPr>
              <a:spLocks/>
            </p:cNvSpPr>
            <p:nvPr/>
          </p:nvSpPr>
          <p:spPr bwMode="auto">
            <a:xfrm>
              <a:off x="1167" y="2001"/>
              <a:ext cx="5" cy="4"/>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4" name="Freeform 77">
              <a:extLst>
                <a:ext uri="{FF2B5EF4-FFF2-40B4-BE49-F238E27FC236}">
                  <a16:creationId xmlns:a16="http://schemas.microsoft.com/office/drawing/2014/main" id="{184603E5-71FD-E296-5EA6-8706660D3873}"/>
                </a:ext>
              </a:extLst>
            </p:cNvPr>
            <p:cNvSpPr>
              <a:spLocks/>
            </p:cNvSpPr>
            <p:nvPr/>
          </p:nvSpPr>
          <p:spPr bwMode="auto">
            <a:xfrm>
              <a:off x="1231" y="2010"/>
              <a:ext cx="5" cy="2"/>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5" name="Freeform 78">
              <a:extLst>
                <a:ext uri="{FF2B5EF4-FFF2-40B4-BE49-F238E27FC236}">
                  <a16:creationId xmlns:a16="http://schemas.microsoft.com/office/drawing/2014/main" id="{7835F3AC-5737-D2FD-2003-08D75890D56B}"/>
                </a:ext>
              </a:extLst>
            </p:cNvPr>
            <p:cNvSpPr>
              <a:spLocks/>
            </p:cNvSpPr>
            <p:nvPr/>
          </p:nvSpPr>
          <p:spPr bwMode="auto">
            <a:xfrm>
              <a:off x="1392" y="1993"/>
              <a:ext cx="67" cy="37"/>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6" name="Freeform 79">
              <a:extLst>
                <a:ext uri="{FF2B5EF4-FFF2-40B4-BE49-F238E27FC236}">
                  <a16:creationId xmlns:a16="http://schemas.microsoft.com/office/drawing/2014/main" id="{995BAF84-B64E-69CD-30D4-9B86633B20BC}"/>
                </a:ext>
              </a:extLst>
            </p:cNvPr>
            <p:cNvSpPr>
              <a:spLocks/>
            </p:cNvSpPr>
            <p:nvPr/>
          </p:nvSpPr>
          <p:spPr bwMode="auto">
            <a:xfrm>
              <a:off x="1426" y="1945"/>
              <a:ext cx="5" cy="6"/>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7" name="Freeform 80">
              <a:extLst>
                <a:ext uri="{FF2B5EF4-FFF2-40B4-BE49-F238E27FC236}">
                  <a16:creationId xmlns:a16="http://schemas.microsoft.com/office/drawing/2014/main" id="{DF5EF0C8-3BD7-2415-9363-34DD430820C5}"/>
                </a:ext>
              </a:extLst>
            </p:cNvPr>
            <p:cNvSpPr>
              <a:spLocks/>
            </p:cNvSpPr>
            <p:nvPr/>
          </p:nvSpPr>
          <p:spPr bwMode="auto">
            <a:xfrm>
              <a:off x="1416" y="1950"/>
              <a:ext cx="5" cy="6"/>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8" name="Freeform 81">
              <a:extLst>
                <a:ext uri="{FF2B5EF4-FFF2-40B4-BE49-F238E27FC236}">
                  <a16:creationId xmlns:a16="http://schemas.microsoft.com/office/drawing/2014/main" id="{37149308-D139-3FE7-94E3-CC042FDE6ED8}"/>
                </a:ext>
              </a:extLst>
            </p:cNvPr>
            <p:cNvSpPr>
              <a:spLocks/>
            </p:cNvSpPr>
            <p:nvPr/>
          </p:nvSpPr>
          <p:spPr bwMode="auto">
            <a:xfrm>
              <a:off x="1463" y="1937"/>
              <a:ext cx="4" cy="6"/>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89" name="Freeform 82">
              <a:extLst>
                <a:ext uri="{FF2B5EF4-FFF2-40B4-BE49-F238E27FC236}">
                  <a16:creationId xmlns:a16="http://schemas.microsoft.com/office/drawing/2014/main" id="{04ED7592-DAC0-9046-4E12-54CE24ECC2ED}"/>
                </a:ext>
              </a:extLst>
            </p:cNvPr>
            <p:cNvSpPr>
              <a:spLocks/>
            </p:cNvSpPr>
            <p:nvPr/>
          </p:nvSpPr>
          <p:spPr bwMode="auto">
            <a:xfrm>
              <a:off x="1438" y="1941"/>
              <a:ext cx="6" cy="6"/>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190" name="Group 85">
            <a:extLst>
              <a:ext uri="{FF2B5EF4-FFF2-40B4-BE49-F238E27FC236}">
                <a16:creationId xmlns:a16="http://schemas.microsoft.com/office/drawing/2014/main" id="{D95DD3DC-4AEA-4690-B17E-9A90B5A8B9D7}"/>
              </a:ext>
            </a:extLst>
          </p:cNvPr>
          <p:cNvGrpSpPr>
            <a:grpSpLocks noChangeAspect="1"/>
          </p:cNvGrpSpPr>
          <p:nvPr/>
        </p:nvGrpSpPr>
        <p:grpSpPr bwMode="auto">
          <a:xfrm>
            <a:off x="1666875" y="4637084"/>
            <a:ext cx="879475" cy="577849"/>
            <a:chOff x="1050" y="2921"/>
            <a:chExt cx="554" cy="364"/>
          </a:xfrm>
        </p:grpSpPr>
        <p:sp>
          <p:nvSpPr>
            <p:cNvPr id="192" name="Freeform 86">
              <a:extLst>
                <a:ext uri="{FF2B5EF4-FFF2-40B4-BE49-F238E27FC236}">
                  <a16:creationId xmlns:a16="http://schemas.microsoft.com/office/drawing/2014/main" id="{763C1638-B79D-CF64-7DAA-B72C6121FDD0}"/>
                </a:ext>
              </a:extLst>
            </p:cNvPr>
            <p:cNvSpPr>
              <a:spLocks noEditPoints="1"/>
            </p:cNvSpPr>
            <p:nvPr/>
          </p:nvSpPr>
          <p:spPr bwMode="auto">
            <a:xfrm>
              <a:off x="1050" y="2921"/>
              <a:ext cx="554" cy="364"/>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3" name="Freeform 87">
              <a:extLst>
                <a:ext uri="{FF2B5EF4-FFF2-40B4-BE49-F238E27FC236}">
                  <a16:creationId xmlns:a16="http://schemas.microsoft.com/office/drawing/2014/main" id="{81491D5E-AA6F-F328-02FD-39CCD4F7F091}"/>
                </a:ext>
              </a:extLst>
            </p:cNvPr>
            <p:cNvSpPr>
              <a:spLocks/>
            </p:cNvSpPr>
            <p:nvPr/>
          </p:nvSpPr>
          <p:spPr bwMode="auto">
            <a:xfrm>
              <a:off x="1291" y="3228"/>
              <a:ext cx="85" cy="37"/>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4" name="Freeform 88">
              <a:extLst>
                <a:ext uri="{FF2B5EF4-FFF2-40B4-BE49-F238E27FC236}">
                  <a16:creationId xmlns:a16="http://schemas.microsoft.com/office/drawing/2014/main" id="{54A3D2A8-182F-DB93-3BF4-28807D07689C}"/>
                </a:ext>
              </a:extLst>
            </p:cNvPr>
            <p:cNvSpPr>
              <a:spLocks/>
            </p:cNvSpPr>
            <p:nvPr/>
          </p:nvSpPr>
          <p:spPr bwMode="auto">
            <a:xfrm>
              <a:off x="1274" y="3200"/>
              <a:ext cx="34" cy="32"/>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5" name="Freeform 89">
              <a:extLst>
                <a:ext uri="{FF2B5EF4-FFF2-40B4-BE49-F238E27FC236}">
                  <a16:creationId xmlns:a16="http://schemas.microsoft.com/office/drawing/2014/main" id="{359A817E-C385-7600-A236-ACFE94E41063}"/>
                </a:ext>
              </a:extLst>
            </p:cNvPr>
            <p:cNvSpPr>
              <a:spLocks/>
            </p:cNvSpPr>
            <p:nvPr/>
          </p:nvSpPr>
          <p:spPr bwMode="auto">
            <a:xfrm>
              <a:off x="1296" y="3198"/>
              <a:ext cx="20" cy="9"/>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6" name="Freeform 90">
              <a:extLst>
                <a:ext uri="{FF2B5EF4-FFF2-40B4-BE49-F238E27FC236}">
                  <a16:creationId xmlns:a16="http://schemas.microsoft.com/office/drawing/2014/main" id="{1BAA14A0-EC20-F04A-942F-5AFBDF955CC0}"/>
                </a:ext>
              </a:extLst>
            </p:cNvPr>
            <p:cNvSpPr>
              <a:spLocks/>
            </p:cNvSpPr>
            <p:nvPr/>
          </p:nvSpPr>
          <p:spPr bwMode="auto">
            <a:xfrm>
              <a:off x="1298" y="3172"/>
              <a:ext cx="15" cy="9"/>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7" name="Freeform 91">
              <a:extLst>
                <a:ext uri="{FF2B5EF4-FFF2-40B4-BE49-F238E27FC236}">
                  <a16:creationId xmlns:a16="http://schemas.microsoft.com/office/drawing/2014/main" id="{D47B3A20-165A-3D53-FE7D-E2A3C82988C8}"/>
                </a:ext>
              </a:extLst>
            </p:cNvPr>
            <p:cNvSpPr>
              <a:spLocks/>
            </p:cNvSpPr>
            <p:nvPr/>
          </p:nvSpPr>
          <p:spPr bwMode="auto">
            <a:xfrm>
              <a:off x="1077" y="2997"/>
              <a:ext cx="111" cy="26"/>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8" name="Freeform 92">
              <a:extLst>
                <a:ext uri="{FF2B5EF4-FFF2-40B4-BE49-F238E27FC236}">
                  <a16:creationId xmlns:a16="http://schemas.microsoft.com/office/drawing/2014/main" id="{10ABE580-1E51-AD8A-E34A-9085B7E9FB82}"/>
                </a:ext>
              </a:extLst>
            </p:cNvPr>
            <p:cNvSpPr>
              <a:spLocks/>
            </p:cNvSpPr>
            <p:nvPr/>
          </p:nvSpPr>
          <p:spPr bwMode="auto">
            <a:xfrm>
              <a:off x="1102" y="2985"/>
              <a:ext cx="38" cy="11"/>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199" name="Freeform 93">
              <a:extLst>
                <a:ext uri="{FF2B5EF4-FFF2-40B4-BE49-F238E27FC236}">
                  <a16:creationId xmlns:a16="http://schemas.microsoft.com/office/drawing/2014/main" id="{F15D08FF-D0AF-4EFC-CE6E-5636F22D9162}"/>
                </a:ext>
              </a:extLst>
            </p:cNvPr>
            <p:cNvSpPr>
              <a:spLocks/>
            </p:cNvSpPr>
            <p:nvPr/>
          </p:nvSpPr>
          <p:spPr bwMode="auto">
            <a:xfrm>
              <a:off x="1107" y="3010"/>
              <a:ext cx="8" cy="6"/>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0" name="Freeform 94">
              <a:extLst>
                <a:ext uri="{FF2B5EF4-FFF2-40B4-BE49-F238E27FC236}">
                  <a16:creationId xmlns:a16="http://schemas.microsoft.com/office/drawing/2014/main" id="{CBCFD4AF-A801-D90F-5F53-2C1BFFFF1F61}"/>
                </a:ext>
              </a:extLst>
            </p:cNvPr>
            <p:cNvSpPr>
              <a:spLocks/>
            </p:cNvSpPr>
            <p:nvPr/>
          </p:nvSpPr>
          <p:spPr bwMode="auto">
            <a:xfrm>
              <a:off x="1366" y="3027"/>
              <a:ext cx="12" cy="4"/>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1" name="Freeform 95">
              <a:extLst>
                <a:ext uri="{FF2B5EF4-FFF2-40B4-BE49-F238E27FC236}">
                  <a16:creationId xmlns:a16="http://schemas.microsoft.com/office/drawing/2014/main" id="{38BDCE9F-AFB7-9D8E-945F-44B12491053D}"/>
                </a:ext>
              </a:extLst>
            </p:cNvPr>
            <p:cNvSpPr>
              <a:spLocks/>
            </p:cNvSpPr>
            <p:nvPr/>
          </p:nvSpPr>
          <p:spPr bwMode="auto">
            <a:xfrm>
              <a:off x="1307" y="3074"/>
              <a:ext cx="7" cy="8"/>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2" name="Freeform 96">
              <a:extLst>
                <a:ext uri="{FF2B5EF4-FFF2-40B4-BE49-F238E27FC236}">
                  <a16:creationId xmlns:a16="http://schemas.microsoft.com/office/drawing/2014/main" id="{60560073-673C-C06B-1F98-0C44A9B42342}"/>
                </a:ext>
              </a:extLst>
            </p:cNvPr>
            <p:cNvSpPr>
              <a:spLocks/>
            </p:cNvSpPr>
            <p:nvPr/>
          </p:nvSpPr>
          <p:spPr bwMode="auto">
            <a:xfrm>
              <a:off x="1356" y="3012"/>
              <a:ext cx="8" cy="5"/>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3" name="Freeform 97">
              <a:extLst>
                <a:ext uri="{FF2B5EF4-FFF2-40B4-BE49-F238E27FC236}">
                  <a16:creationId xmlns:a16="http://schemas.microsoft.com/office/drawing/2014/main" id="{7FE09C2D-EDFE-376E-6D3E-19440C1E6785}"/>
                </a:ext>
              </a:extLst>
            </p:cNvPr>
            <p:cNvSpPr>
              <a:spLocks/>
            </p:cNvSpPr>
            <p:nvPr/>
          </p:nvSpPr>
          <p:spPr bwMode="auto">
            <a:xfrm>
              <a:off x="1363" y="3021"/>
              <a:ext cx="8" cy="5"/>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4" name="Freeform 98">
              <a:extLst>
                <a:ext uri="{FF2B5EF4-FFF2-40B4-BE49-F238E27FC236}">
                  <a16:creationId xmlns:a16="http://schemas.microsoft.com/office/drawing/2014/main" id="{82E00E46-B467-00D6-284B-15E4C593D381}"/>
                </a:ext>
              </a:extLst>
            </p:cNvPr>
            <p:cNvSpPr>
              <a:spLocks/>
            </p:cNvSpPr>
            <p:nvPr/>
          </p:nvSpPr>
          <p:spPr bwMode="auto">
            <a:xfrm>
              <a:off x="1330" y="3065"/>
              <a:ext cx="5" cy="7"/>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5" name="Freeform 99">
              <a:extLst>
                <a:ext uri="{FF2B5EF4-FFF2-40B4-BE49-F238E27FC236}">
                  <a16:creationId xmlns:a16="http://schemas.microsoft.com/office/drawing/2014/main" id="{8E82C19B-647D-0EFA-2183-44D28B5661B1}"/>
                </a:ext>
              </a:extLst>
            </p:cNvPr>
            <p:cNvSpPr>
              <a:spLocks/>
            </p:cNvSpPr>
            <p:nvPr/>
          </p:nvSpPr>
          <p:spPr bwMode="auto">
            <a:xfrm>
              <a:off x="1359" y="3017"/>
              <a:ext cx="8" cy="5"/>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6" name="Freeform 100">
              <a:extLst>
                <a:ext uri="{FF2B5EF4-FFF2-40B4-BE49-F238E27FC236}">
                  <a16:creationId xmlns:a16="http://schemas.microsoft.com/office/drawing/2014/main" id="{1C40B443-8D1E-E674-0CD1-574F0ED7E1BC}"/>
                </a:ext>
              </a:extLst>
            </p:cNvPr>
            <p:cNvSpPr>
              <a:spLocks/>
            </p:cNvSpPr>
            <p:nvPr/>
          </p:nvSpPr>
          <p:spPr bwMode="auto">
            <a:xfrm>
              <a:off x="1296" y="3070"/>
              <a:ext cx="7" cy="8"/>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7" name="Freeform 101">
              <a:extLst>
                <a:ext uri="{FF2B5EF4-FFF2-40B4-BE49-F238E27FC236}">
                  <a16:creationId xmlns:a16="http://schemas.microsoft.com/office/drawing/2014/main" id="{CCB22F97-2FCF-CB14-EC7D-4DA994A793E3}"/>
                </a:ext>
              </a:extLst>
            </p:cNvPr>
            <p:cNvSpPr>
              <a:spLocks/>
            </p:cNvSpPr>
            <p:nvPr/>
          </p:nvSpPr>
          <p:spPr bwMode="auto">
            <a:xfrm>
              <a:off x="1300" y="3087"/>
              <a:ext cx="5" cy="6"/>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8" name="Freeform 102">
              <a:extLst>
                <a:ext uri="{FF2B5EF4-FFF2-40B4-BE49-F238E27FC236}">
                  <a16:creationId xmlns:a16="http://schemas.microsoft.com/office/drawing/2014/main" id="{96203D80-A8AD-F5D5-5DB6-C52822C0FE40}"/>
                </a:ext>
              </a:extLst>
            </p:cNvPr>
            <p:cNvSpPr>
              <a:spLocks/>
            </p:cNvSpPr>
            <p:nvPr/>
          </p:nvSpPr>
          <p:spPr bwMode="auto">
            <a:xfrm>
              <a:off x="1320" y="3066"/>
              <a:ext cx="4" cy="8"/>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09" name="Freeform 103">
              <a:extLst>
                <a:ext uri="{FF2B5EF4-FFF2-40B4-BE49-F238E27FC236}">
                  <a16:creationId xmlns:a16="http://schemas.microsoft.com/office/drawing/2014/main" id="{049A9635-C4E4-13D2-F660-5535685771E6}"/>
                </a:ext>
              </a:extLst>
            </p:cNvPr>
            <p:cNvSpPr>
              <a:spLocks/>
            </p:cNvSpPr>
            <p:nvPr/>
          </p:nvSpPr>
          <p:spPr bwMode="auto">
            <a:xfrm>
              <a:off x="1293" y="3067"/>
              <a:ext cx="6" cy="6"/>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0" name="Freeform 104">
              <a:extLst>
                <a:ext uri="{FF2B5EF4-FFF2-40B4-BE49-F238E27FC236}">
                  <a16:creationId xmlns:a16="http://schemas.microsoft.com/office/drawing/2014/main" id="{93BE83EB-F54A-4711-8A17-49F41288A409}"/>
                </a:ext>
              </a:extLst>
            </p:cNvPr>
            <p:cNvSpPr>
              <a:spLocks/>
            </p:cNvSpPr>
            <p:nvPr/>
          </p:nvSpPr>
          <p:spPr bwMode="auto">
            <a:xfrm>
              <a:off x="1306" y="3087"/>
              <a:ext cx="5" cy="7"/>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1" name="Freeform 105">
              <a:extLst>
                <a:ext uri="{FF2B5EF4-FFF2-40B4-BE49-F238E27FC236}">
                  <a16:creationId xmlns:a16="http://schemas.microsoft.com/office/drawing/2014/main" id="{F770D0C2-ACA9-5536-E83F-EDA721B1FD1E}"/>
                </a:ext>
              </a:extLst>
            </p:cNvPr>
            <p:cNvSpPr>
              <a:spLocks/>
            </p:cNvSpPr>
            <p:nvPr/>
          </p:nvSpPr>
          <p:spPr bwMode="auto">
            <a:xfrm>
              <a:off x="1286" y="3073"/>
              <a:ext cx="5" cy="7"/>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2" name="Freeform 106">
              <a:extLst>
                <a:ext uri="{FF2B5EF4-FFF2-40B4-BE49-F238E27FC236}">
                  <a16:creationId xmlns:a16="http://schemas.microsoft.com/office/drawing/2014/main" id="{A9DB1F48-CE78-3D2D-F08A-B516A615E5ED}"/>
                </a:ext>
              </a:extLst>
            </p:cNvPr>
            <p:cNvSpPr>
              <a:spLocks/>
            </p:cNvSpPr>
            <p:nvPr/>
          </p:nvSpPr>
          <p:spPr bwMode="auto">
            <a:xfrm>
              <a:off x="1288" y="3022"/>
              <a:ext cx="6" cy="5"/>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3" name="Freeform 107">
              <a:extLst>
                <a:ext uri="{FF2B5EF4-FFF2-40B4-BE49-F238E27FC236}">
                  <a16:creationId xmlns:a16="http://schemas.microsoft.com/office/drawing/2014/main" id="{F9BBBEBB-697B-48CB-6368-3AF2339DF355}"/>
                </a:ext>
              </a:extLst>
            </p:cNvPr>
            <p:cNvSpPr>
              <a:spLocks/>
            </p:cNvSpPr>
            <p:nvPr/>
          </p:nvSpPr>
          <p:spPr bwMode="auto">
            <a:xfrm>
              <a:off x="1301" y="3073"/>
              <a:ext cx="5" cy="7"/>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4" name="Freeform 108">
              <a:extLst>
                <a:ext uri="{FF2B5EF4-FFF2-40B4-BE49-F238E27FC236}">
                  <a16:creationId xmlns:a16="http://schemas.microsoft.com/office/drawing/2014/main" id="{3143A8A9-D431-4DF5-0396-8CCEAA8DD75F}"/>
                </a:ext>
              </a:extLst>
            </p:cNvPr>
            <p:cNvSpPr>
              <a:spLocks/>
            </p:cNvSpPr>
            <p:nvPr/>
          </p:nvSpPr>
          <p:spPr bwMode="auto">
            <a:xfrm>
              <a:off x="1300" y="3014"/>
              <a:ext cx="7" cy="4"/>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5" name="Freeform 109">
              <a:extLst>
                <a:ext uri="{FF2B5EF4-FFF2-40B4-BE49-F238E27FC236}">
                  <a16:creationId xmlns:a16="http://schemas.microsoft.com/office/drawing/2014/main" id="{CE0A79CC-4695-2482-469E-96CCC23F17F5}"/>
                </a:ext>
              </a:extLst>
            </p:cNvPr>
            <p:cNvSpPr>
              <a:spLocks/>
            </p:cNvSpPr>
            <p:nvPr/>
          </p:nvSpPr>
          <p:spPr bwMode="auto">
            <a:xfrm>
              <a:off x="1285" y="3027"/>
              <a:ext cx="8" cy="4"/>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6" name="Freeform 110">
              <a:extLst>
                <a:ext uri="{FF2B5EF4-FFF2-40B4-BE49-F238E27FC236}">
                  <a16:creationId xmlns:a16="http://schemas.microsoft.com/office/drawing/2014/main" id="{75AF96DE-B5BA-AA52-E7FB-4F50A23072E7}"/>
                </a:ext>
              </a:extLst>
            </p:cNvPr>
            <p:cNvSpPr>
              <a:spLocks/>
            </p:cNvSpPr>
            <p:nvPr/>
          </p:nvSpPr>
          <p:spPr bwMode="auto">
            <a:xfrm>
              <a:off x="1343" y="3085"/>
              <a:ext cx="5" cy="6"/>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7" name="Freeform 111">
              <a:extLst>
                <a:ext uri="{FF2B5EF4-FFF2-40B4-BE49-F238E27FC236}">
                  <a16:creationId xmlns:a16="http://schemas.microsoft.com/office/drawing/2014/main" id="{9EBE3D5A-C8C9-D344-F2E1-F859E8E74F67}"/>
                </a:ext>
              </a:extLst>
            </p:cNvPr>
            <p:cNvSpPr>
              <a:spLocks/>
            </p:cNvSpPr>
            <p:nvPr/>
          </p:nvSpPr>
          <p:spPr bwMode="auto">
            <a:xfrm>
              <a:off x="1357" y="3083"/>
              <a:ext cx="6" cy="5"/>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8" name="Freeform 112">
              <a:extLst>
                <a:ext uri="{FF2B5EF4-FFF2-40B4-BE49-F238E27FC236}">
                  <a16:creationId xmlns:a16="http://schemas.microsoft.com/office/drawing/2014/main" id="{8A3E5860-3628-1CDF-729D-650EBE01BCB4}"/>
                </a:ext>
              </a:extLst>
            </p:cNvPr>
            <p:cNvSpPr>
              <a:spLocks/>
            </p:cNvSpPr>
            <p:nvPr/>
          </p:nvSpPr>
          <p:spPr bwMode="auto">
            <a:xfrm>
              <a:off x="1350" y="3084"/>
              <a:ext cx="5" cy="7"/>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19" name="Freeform 113">
              <a:extLst>
                <a:ext uri="{FF2B5EF4-FFF2-40B4-BE49-F238E27FC236}">
                  <a16:creationId xmlns:a16="http://schemas.microsoft.com/office/drawing/2014/main" id="{BC0643CC-C382-9328-7A51-D99B8B331D17}"/>
                </a:ext>
              </a:extLst>
            </p:cNvPr>
            <p:cNvSpPr>
              <a:spLocks/>
            </p:cNvSpPr>
            <p:nvPr/>
          </p:nvSpPr>
          <p:spPr bwMode="auto">
            <a:xfrm>
              <a:off x="1313" y="3065"/>
              <a:ext cx="3" cy="5"/>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0" name="Freeform 114">
              <a:extLst>
                <a:ext uri="{FF2B5EF4-FFF2-40B4-BE49-F238E27FC236}">
                  <a16:creationId xmlns:a16="http://schemas.microsoft.com/office/drawing/2014/main" id="{13F0BD87-63AD-26C7-A5F2-7CF1AA7A055F}"/>
                </a:ext>
              </a:extLst>
            </p:cNvPr>
            <p:cNvSpPr>
              <a:spLocks/>
            </p:cNvSpPr>
            <p:nvPr/>
          </p:nvSpPr>
          <p:spPr bwMode="auto">
            <a:xfrm>
              <a:off x="1330" y="3009"/>
              <a:ext cx="4" cy="6"/>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1" name="Freeform 115">
              <a:extLst>
                <a:ext uri="{FF2B5EF4-FFF2-40B4-BE49-F238E27FC236}">
                  <a16:creationId xmlns:a16="http://schemas.microsoft.com/office/drawing/2014/main" id="{A3BE4429-0694-8F1A-9F60-879E864B42B3}"/>
                </a:ext>
              </a:extLst>
            </p:cNvPr>
            <p:cNvSpPr>
              <a:spLocks/>
            </p:cNvSpPr>
            <p:nvPr/>
          </p:nvSpPr>
          <p:spPr bwMode="auto">
            <a:xfrm>
              <a:off x="1313" y="3013"/>
              <a:ext cx="4" cy="6"/>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2" name="Freeform 116">
              <a:extLst>
                <a:ext uri="{FF2B5EF4-FFF2-40B4-BE49-F238E27FC236}">
                  <a16:creationId xmlns:a16="http://schemas.microsoft.com/office/drawing/2014/main" id="{53F57262-D124-A6F1-5C3C-C2F02065D093}"/>
                </a:ext>
              </a:extLst>
            </p:cNvPr>
            <p:cNvSpPr>
              <a:spLocks/>
            </p:cNvSpPr>
            <p:nvPr/>
          </p:nvSpPr>
          <p:spPr bwMode="auto">
            <a:xfrm>
              <a:off x="1320" y="3008"/>
              <a:ext cx="5" cy="4"/>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3" name="Freeform 117">
              <a:extLst>
                <a:ext uri="{FF2B5EF4-FFF2-40B4-BE49-F238E27FC236}">
                  <a16:creationId xmlns:a16="http://schemas.microsoft.com/office/drawing/2014/main" id="{46AF4A1E-B663-92DF-72C8-1E3EE7E12AB5}"/>
                </a:ext>
              </a:extLst>
            </p:cNvPr>
            <p:cNvSpPr>
              <a:spLocks/>
            </p:cNvSpPr>
            <p:nvPr/>
          </p:nvSpPr>
          <p:spPr bwMode="auto">
            <a:xfrm>
              <a:off x="1332" y="3075"/>
              <a:ext cx="5" cy="5"/>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4" name="Freeform 118">
              <a:extLst>
                <a:ext uri="{FF2B5EF4-FFF2-40B4-BE49-F238E27FC236}">
                  <a16:creationId xmlns:a16="http://schemas.microsoft.com/office/drawing/2014/main" id="{1BABFA47-D928-0534-4981-F55234E22757}"/>
                </a:ext>
              </a:extLst>
            </p:cNvPr>
            <p:cNvSpPr>
              <a:spLocks/>
            </p:cNvSpPr>
            <p:nvPr/>
          </p:nvSpPr>
          <p:spPr bwMode="auto">
            <a:xfrm>
              <a:off x="1302" y="3035"/>
              <a:ext cx="4" cy="5"/>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5" name="Freeform 119">
              <a:extLst>
                <a:ext uri="{FF2B5EF4-FFF2-40B4-BE49-F238E27FC236}">
                  <a16:creationId xmlns:a16="http://schemas.microsoft.com/office/drawing/2014/main" id="{E0E53BE0-2DE4-DD7F-18BE-D69EA4D5C756}"/>
                </a:ext>
              </a:extLst>
            </p:cNvPr>
            <p:cNvSpPr>
              <a:spLocks/>
            </p:cNvSpPr>
            <p:nvPr/>
          </p:nvSpPr>
          <p:spPr bwMode="auto">
            <a:xfrm>
              <a:off x="1293" y="3018"/>
              <a:ext cx="5" cy="4"/>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6" name="Freeform 120">
              <a:extLst>
                <a:ext uri="{FF2B5EF4-FFF2-40B4-BE49-F238E27FC236}">
                  <a16:creationId xmlns:a16="http://schemas.microsoft.com/office/drawing/2014/main" id="{B32B4C2E-95D7-7801-98B4-C5C1EE53E05A}"/>
                </a:ext>
              </a:extLst>
            </p:cNvPr>
            <p:cNvSpPr>
              <a:spLocks/>
            </p:cNvSpPr>
            <p:nvPr/>
          </p:nvSpPr>
          <p:spPr bwMode="auto">
            <a:xfrm>
              <a:off x="1341" y="3076"/>
              <a:ext cx="4" cy="5"/>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7" name="Freeform 121">
              <a:extLst>
                <a:ext uri="{FF2B5EF4-FFF2-40B4-BE49-F238E27FC236}">
                  <a16:creationId xmlns:a16="http://schemas.microsoft.com/office/drawing/2014/main" id="{EE9E2887-6EE3-E54D-61CD-4A37F39562D7}"/>
                </a:ext>
              </a:extLst>
            </p:cNvPr>
            <p:cNvSpPr>
              <a:spLocks/>
            </p:cNvSpPr>
            <p:nvPr/>
          </p:nvSpPr>
          <p:spPr bwMode="auto">
            <a:xfrm>
              <a:off x="1496" y="3028"/>
              <a:ext cx="6" cy="14"/>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8" name="Freeform 122">
              <a:extLst>
                <a:ext uri="{FF2B5EF4-FFF2-40B4-BE49-F238E27FC236}">
                  <a16:creationId xmlns:a16="http://schemas.microsoft.com/office/drawing/2014/main" id="{63B888B1-A904-B4FE-B283-335A24680CB2}"/>
                </a:ext>
              </a:extLst>
            </p:cNvPr>
            <p:cNvSpPr>
              <a:spLocks/>
            </p:cNvSpPr>
            <p:nvPr/>
          </p:nvSpPr>
          <p:spPr bwMode="auto">
            <a:xfrm>
              <a:off x="1173" y="3097"/>
              <a:ext cx="4" cy="6"/>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9" name="Freeform 123">
              <a:extLst>
                <a:ext uri="{FF2B5EF4-FFF2-40B4-BE49-F238E27FC236}">
                  <a16:creationId xmlns:a16="http://schemas.microsoft.com/office/drawing/2014/main" id="{22A51F70-7EE3-D5A5-7D4E-3B84041CCC39}"/>
                </a:ext>
              </a:extLst>
            </p:cNvPr>
            <p:cNvSpPr>
              <a:spLocks/>
            </p:cNvSpPr>
            <p:nvPr/>
          </p:nvSpPr>
          <p:spPr bwMode="auto">
            <a:xfrm>
              <a:off x="1167" y="3082"/>
              <a:ext cx="5" cy="5"/>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0" name="Freeform 124">
              <a:extLst>
                <a:ext uri="{FF2B5EF4-FFF2-40B4-BE49-F238E27FC236}">
                  <a16:creationId xmlns:a16="http://schemas.microsoft.com/office/drawing/2014/main" id="{484E830A-E42E-9E46-92E9-F523D40A39C6}"/>
                </a:ext>
              </a:extLst>
            </p:cNvPr>
            <p:cNvSpPr>
              <a:spLocks/>
            </p:cNvSpPr>
            <p:nvPr/>
          </p:nvSpPr>
          <p:spPr bwMode="auto">
            <a:xfrm>
              <a:off x="1231" y="3091"/>
              <a:ext cx="5" cy="3"/>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1" name="Freeform 125">
              <a:extLst>
                <a:ext uri="{FF2B5EF4-FFF2-40B4-BE49-F238E27FC236}">
                  <a16:creationId xmlns:a16="http://schemas.microsoft.com/office/drawing/2014/main" id="{6437984D-BBA2-26FA-6436-3595B481F09C}"/>
                </a:ext>
              </a:extLst>
            </p:cNvPr>
            <p:cNvSpPr>
              <a:spLocks/>
            </p:cNvSpPr>
            <p:nvPr/>
          </p:nvSpPr>
          <p:spPr bwMode="auto">
            <a:xfrm>
              <a:off x="1392" y="3075"/>
              <a:ext cx="67" cy="36"/>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2" name="Freeform 126">
              <a:extLst>
                <a:ext uri="{FF2B5EF4-FFF2-40B4-BE49-F238E27FC236}">
                  <a16:creationId xmlns:a16="http://schemas.microsoft.com/office/drawing/2014/main" id="{05AAE870-AEA5-0DB8-652E-BB0D6112C47C}"/>
                </a:ext>
              </a:extLst>
            </p:cNvPr>
            <p:cNvSpPr>
              <a:spLocks/>
            </p:cNvSpPr>
            <p:nvPr/>
          </p:nvSpPr>
          <p:spPr bwMode="auto">
            <a:xfrm>
              <a:off x="1426" y="3027"/>
              <a:ext cx="5" cy="5"/>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3" name="Freeform 127">
              <a:extLst>
                <a:ext uri="{FF2B5EF4-FFF2-40B4-BE49-F238E27FC236}">
                  <a16:creationId xmlns:a16="http://schemas.microsoft.com/office/drawing/2014/main" id="{C7B70571-8B10-8E86-8695-5865110B6B39}"/>
                </a:ext>
              </a:extLst>
            </p:cNvPr>
            <p:cNvSpPr>
              <a:spLocks/>
            </p:cNvSpPr>
            <p:nvPr/>
          </p:nvSpPr>
          <p:spPr bwMode="auto">
            <a:xfrm>
              <a:off x="1416" y="3031"/>
              <a:ext cx="5" cy="6"/>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4" name="Freeform 128">
              <a:extLst>
                <a:ext uri="{FF2B5EF4-FFF2-40B4-BE49-F238E27FC236}">
                  <a16:creationId xmlns:a16="http://schemas.microsoft.com/office/drawing/2014/main" id="{AA153639-54A0-36DE-811B-532CF2B501B5}"/>
                </a:ext>
              </a:extLst>
            </p:cNvPr>
            <p:cNvSpPr>
              <a:spLocks/>
            </p:cNvSpPr>
            <p:nvPr/>
          </p:nvSpPr>
          <p:spPr bwMode="auto">
            <a:xfrm>
              <a:off x="1463" y="3019"/>
              <a:ext cx="4" cy="5"/>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5" name="Freeform 129">
              <a:extLst>
                <a:ext uri="{FF2B5EF4-FFF2-40B4-BE49-F238E27FC236}">
                  <a16:creationId xmlns:a16="http://schemas.microsoft.com/office/drawing/2014/main" id="{E7ADE7E0-8B77-40DC-D543-E6D67C28537D}"/>
                </a:ext>
              </a:extLst>
            </p:cNvPr>
            <p:cNvSpPr>
              <a:spLocks/>
            </p:cNvSpPr>
            <p:nvPr/>
          </p:nvSpPr>
          <p:spPr bwMode="auto">
            <a:xfrm>
              <a:off x="1438" y="3023"/>
              <a:ext cx="6" cy="5"/>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368468697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9CD58AA-5B21-E759-9001-F6C6489535D8}"/>
              </a:ext>
            </a:extLst>
          </p:cNvPr>
          <p:cNvSpPr txBox="1"/>
          <p:nvPr/>
        </p:nvSpPr>
        <p:spPr>
          <a:xfrm>
            <a:off x="0" y="512596"/>
            <a:ext cx="12191999" cy="707886"/>
          </a:xfrm>
          <a:prstGeom prst="rect">
            <a:avLst/>
          </a:prstGeom>
          <a:noFill/>
        </p:spPr>
        <p:txBody>
          <a:bodyPr wrap="square">
            <a:spAutoFit/>
          </a:bodyPr>
          <a:lstStyle/>
          <a:p>
            <a:pPr algn="ctr"/>
            <a:r>
              <a:rPr lang="fa-IR" sz="4000" b="1" dirty="0">
                <a:solidFill>
                  <a:schemeClr val="tx1">
                    <a:lumMod val="75000"/>
                    <a:lumOff val="25000"/>
                  </a:schemeClr>
                </a:solidFill>
                <a:latin typeface="Lora" pitchFamily="2" charset="0"/>
                <a:cs typeface="B Nazanin" panose="00000400000000000000" pitchFamily="2" charset="-78"/>
              </a:rPr>
              <a:t>نمودار دایره ای</a:t>
            </a:r>
            <a:endParaRPr lang="en-US" sz="4000" b="1" dirty="0">
              <a:solidFill>
                <a:schemeClr val="tx1">
                  <a:lumMod val="75000"/>
                  <a:lumOff val="25000"/>
                </a:schemeClr>
              </a:solidFill>
              <a:latin typeface="Lora" pitchFamily="2" charset="0"/>
              <a:cs typeface="B Nazanin" panose="00000400000000000000" pitchFamily="2" charset="-78"/>
            </a:endParaRPr>
          </a:p>
        </p:txBody>
      </p:sp>
      <p:grpSp>
        <p:nvGrpSpPr>
          <p:cNvPr id="66" name="Group 65">
            <a:extLst>
              <a:ext uri="{FF2B5EF4-FFF2-40B4-BE49-F238E27FC236}">
                <a16:creationId xmlns:a16="http://schemas.microsoft.com/office/drawing/2014/main" id="{7B1E6FD3-D58C-48D6-B5FA-A9D663349989}"/>
              </a:ext>
            </a:extLst>
          </p:cNvPr>
          <p:cNvGrpSpPr/>
          <p:nvPr/>
        </p:nvGrpSpPr>
        <p:grpSpPr>
          <a:xfrm>
            <a:off x="322921" y="1672177"/>
            <a:ext cx="11546158" cy="4501627"/>
            <a:chOff x="380071" y="1672177"/>
            <a:chExt cx="11546158" cy="4501627"/>
          </a:xfrm>
        </p:grpSpPr>
        <p:grpSp>
          <p:nvGrpSpPr>
            <p:cNvPr id="64" name="Group 63">
              <a:extLst>
                <a:ext uri="{FF2B5EF4-FFF2-40B4-BE49-F238E27FC236}">
                  <a16:creationId xmlns:a16="http://schemas.microsoft.com/office/drawing/2014/main" id="{8E89F28A-B384-FE6B-2EB2-580A6106A7DD}"/>
                </a:ext>
              </a:extLst>
            </p:cNvPr>
            <p:cNvGrpSpPr/>
            <p:nvPr/>
          </p:nvGrpSpPr>
          <p:grpSpPr>
            <a:xfrm>
              <a:off x="8587953" y="1696702"/>
              <a:ext cx="3338276" cy="4477102"/>
              <a:chOff x="8587953" y="1762153"/>
              <a:chExt cx="3338276" cy="4477102"/>
            </a:xfrm>
          </p:grpSpPr>
          <p:sp>
            <p:nvSpPr>
              <p:cNvPr id="22" name="TextBox 21">
                <a:extLst>
                  <a:ext uri="{FF2B5EF4-FFF2-40B4-BE49-F238E27FC236}">
                    <a16:creationId xmlns:a16="http://schemas.microsoft.com/office/drawing/2014/main" id="{BA7FB91E-F4EE-11F6-8F68-6AE1547D0C97}"/>
                  </a:ext>
                </a:extLst>
              </p:cNvPr>
              <p:cNvSpPr txBox="1"/>
              <p:nvPr/>
            </p:nvSpPr>
            <p:spPr>
              <a:xfrm>
                <a:off x="8933477" y="1762546"/>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رشد کسب و کار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مراحل رشد کسب و کار، از راه اندازی تا بلوغ.</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3" name="TextBox 22">
                <a:extLst>
                  <a:ext uri="{FF2B5EF4-FFF2-40B4-BE49-F238E27FC236}">
                    <a16:creationId xmlns:a16="http://schemas.microsoft.com/office/drawing/2014/main" id="{77A498BA-6809-1CD6-864A-039FF03D19D7}"/>
                  </a:ext>
                </a:extLst>
              </p:cNvPr>
              <p:cNvSpPr txBox="1"/>
              <p:nvPr/>
            </p:nvSpPr>
            <p:spPr>
              <a:xfrm>
                <a:off x="8933477" y="2957265"/>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سهم بازار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سهم بازار شرکت ها یا محصولات مختلف با استفاده از حلقه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4" name="TextBox 23">
                <a:extLst>
                  <a:ext uri="{FF2B5EF4-FFF2-40B4-BE49-F238E27FC236}">
                    <a16:creationId xmlns:a16="http://schemas.microsoft.com/office/drawing/2014/main" id="{0DE00855-3EBA-06D6-2DB5-629AF5740AF0}"/>
                  </a:ext>
                </a:extLst>
              </p:cNvPr>
              <p:cNvSpPr txBox="1"/>
              <p:nvPr/>
            </p:nvSpPr>
            <p:spPr>
              <a:xfrm>
                <a:off x="8933477" y="4321261"/>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تخصیص بودجه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نحوه تخصیص بودجه در دسته ها یا بخش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5" name="TextBox 24">
                <a:extLst>
                  <a:ext uri="{FF2B5EF4-FFF2-40B4-BE49-F238E27FC236}">
                    <a16:creationId xmlns:a16="http://schemas.microsoft.com/office/drawing/2014/main" id="{3AF91E3D-7D79-BB20-FFDE-CAA5CCADFF0E}"/>
                  </a:ext>
                </a:extLst>
              </p:cNvPr>
              <p:cNvSpPr txBox="1"/>
              <p:nvPr/>
            </p:nvSpPr>
            <p:spPr>
              <a:xfrm>
                <a:off x="8933477" y="5515980"/>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مدیریت پروژه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مراحل مختلف یک پروژه مانند برنامه ریزی، اجرا</a:t>
                </a:r>
                <a:endParaRPr lang="en-US" sz="1100" dirty="0">
                  <a:solidFill>
                    <a:schemeClr val="tx1">
                      <a:lumMod val="75000"/>
                      <a:lumOff val="25000"/>
                    </a:schemeClr>
                  </a:solidFill>
                  <a:latin typeface="Lora" pitchFamily="2" charset="0"/>
                  <a:cs typeface="B Nazanin" panose="00000400000000000000" pitchFamily="2" charset="-78"/>
                </a:endParaRPr>
              </a:p>
            </p:txBody>
          </p:sp>
          <p:grpSp>
            <p:nvGrpSpPr>
              <p:cNvPr id="38" name="Group 37">
                <a:extLst>
                  <a:ext uri="{FF2B5EF4-FFF2-40B4-BE49-F238E27FC236}">
                    <a16:creationId xmlns:a16="http://schemas.microsoft.com/office/drawing/2014/main" id="{A37B44F8-357A-FC65-D1B6-6AA5B2B147CD}"/>
                  </a:ext>
                </a:extLst>
              </p:cNvPr>
              <p:cNvGrpSpPr/>
              <p:nvPr/>
            </p:nvGrpSpPr>
            <p:grpSpPr>
              <a:xfrm>
                <a:off x="8587953" y="1762153"/>
                <a:ext cx="223569" cy="223569"/>
                <a:chOff x="7531094" y="281354"/>
                <a:chExt cx="324451" cy="324451"/>
              </a:xfrm>
            </p:grpSpPr>
            <p:sp>
              <p:nvSpPr>
                <p:cNvPr id="39" name="Oval 38">
                  <a:extLst>
                    <a:ext uri="{FF2B5EF4-FFF2-40B4-BE49-F238E27FC236}">
                      <a16:creationId xmlns:a16="http://schemas.microsoft.com/office/drawing/2014/main" id="{5A3A5D35-DBFB-2FDB-B067-F89A7689B60D}"/>
                    </a:ext>
                  </a:extLst>
                </p:cNvPr>
                <p:cNvSpPr/>
                <p:nvPr/>
              </p:nvSpPr>
              <p:spPr>
                <a:xfrm>
                  <a:off x="7531094" y="281354"/>
                  <a:ext cx="324451" cy="324451"/>
                </a:xfrm>
                <a:prstGeom prst="ellipse">
                  <a:avLst/>
                </a:prstGeom>
                <a:solidFill>
                  <a:schemeClr val="accent1"/>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40" name="Isosceles Triangle 39">
                  <a:extLst>
                    <a:ext uri="{FF2B5EF4-FFF2-40B4-BE49-F238E27FC236}">
                      <a16:creationId xmlns:a16="http://schemas.microsoft.com/office/drawing/2014/main" id="{F52F045A-FB0F-20D6-C792-C6340432C897}"/>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41" name="Group 40">
                <a:extLst>
                  <a:ext uri="{FF2B5EF4-FFF2-40B4-BE49-F238E27FC236}">
                    <a16:creationId xmlns:a16="http://schemas.microsoft.com/office/drawing/2014/main" id="{354FC477-2DEE-1CDA-08F9-C1EC794D9E3A}"/>
                  </a:ext>
                </a:extLst>
              </p:cNvPr>
              <p:cNvGrpSpPr/>
              <p:nvPr/>
            </p:nvGrpSpPr>
            <p:grpSpPr>
              <a:xfrm>
                <a:off x="8587953" y="2926500"/>
                <a:ext cx="223569" cy="223569"/>
                <a:chOff x="7531094" y="281354"/>
                <a:chExt cx="324451" cy="324451"/>
              </a:xfrm>
            </p:grpSpPr>
            <p:sp>
              <p:nvSpPr>
                <p:cNvPr id="42" name="Oval 41">
                  <a:extLst>
                    <a:ext uri="{FF2B5EF4-FFF2-40B4-BE49-F238E27FC236}">
                      <a16:creationId xmlns:a16="http://schemas.microsoft.com/office/drawing/2014/main" id="{3D35F2D7-3DC1-9103-AE8C-0311617FC48E}"/>
                    </a:ext>
                  </a:extLst>
                </p:cNvPr>
                <p:cNvSpPr/>
                <p:nvPr/>
              </p:nvSpPr>
              <p:spPr>
                <a:xfrm>
                  <a:off x="7531094" y="281354"/>
                  <a:ext cx="324451" cy="324451"/>
                </a:xfrm>
                <a:prstGeom prst="ellipse">
                  <a:avLst/>
                </a:prstGeom>
                <a:solidFill>
                  <a:schemeClr val="accent2"/>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43" name="Isosceles Triangle 42">
                  <a:extLst>
                    <a:ext uri="{FF2B5EF4-FFF2-40B4-BE49-F238E27FC236}">
                      <a16:creationId xmlns:a16="http://schemas.microsoft.com/office/drawing/2014/main" id="{C07C7432-426A-355F-7E57-E2A0DEB8F0A5}"/>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44" name="Group 43">
                <a:extLst>
                  <a:ext uri="{FF2B5EF4-FFF2-40B4-BE49-F238E27FC236}">
                    <a16:creationId xmlns:a16="http://schemas.microsoft.com/office/drawing/2014/main" id="{54D7B351-1598-D5A3-EC35-B0931EC6F3F2}"/>
                  </a:ext>
                </a:extLst>
              </p:cNvPr>
              <p:cNvGrpSpPr/>
              <p:nvPr/>
            </p:nvGrpSpPr>
            <p:grpSpPr>
              <a:xfrm>
                <a:off x="8587953" y="4290425"/>
                <a:ext cx="223569" cy="223569"/>
                <a:chOff x="7531094" y="281354"/>
                <a:chExt cx="324451" cy="324451"/>
              </a:xfrm>
            </p:grpSpPr>
            <p:sp>
              <p:nvSpPr>
                <p:cNvPr id="45" name="Oval 44">
                  <a:extLst>
                    <a:ext uri="{FF2B5EF4-FFF2-40B4-BE49-F238E27FC236}">
                      <a16:creationId xmlns:a16="http://schemas.microsoft.com/office/drawing/2014/main" id="{A84BD4B7-4D55-FB1B-C81B-E5BDC5800953}"/>
                    </a:ext>
                  </a:extLst>
                </p:cNvPr>
                <p:cNvSpPr/>
                <p:nvPr/>
              </p:nvSpPr>
              <p:spPr>
                <a:xfrm>
                  <a:off x="7531094" y="281354"/>
                  <a:ext cx="324451" cy="324451"/>
                </a:xfrm>
                <a:prstGeom prst="ellipse">
                  <a:avLst/>
                </a:prstGeom>
                <a:solidFill>
                  <a:schemeClr val="accent3"/>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46" name="Isosceles Triangle 45">
                  <a:extLst>
                    <a:ext uri="{FF2B5EF4-FFF2-40B4-BE49-F238E27FC236}">
                      <a16:creationId xmlns:a16="http://schemas.microsoft.com/office/drawing/2014/main" id="{545E34D5-5ED3-6A32-C9AC-82CBBC3F5A26}"/>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47" name="Group 46">
                <a:extLst>
                  <a:ext uri="{FF2B5EF4-FFF2-40B4-BE49-F238E27FC236}">
                    <a16:creationId xmlns:a16="http://schemas.microsoft.com/office/drawing/2014/main" id="{6D1E3DD6-F118-57D1-1988-20B36E3D8384}"/>
                  </a:ext>
                </a:extLst>
              </p:cNvPr>
              <p:cNvGrpSpPr/>
              <p:nvPr/>
            </p:nvGrpSpPr>
            <p:grpSpPr>
              <a:xfrm>
                <a:off x="8587953" y="5492700"/>
                <a:ext cx="223569" cy="223569"/>
                <a:chOff x="7531094" y="281354"/>
                <a:chExt cx="324451" cy="324451"/>
              </a:xfrm>
            </p:grpSpPr>
            <p:sp>
              <p:nvSpPr>
                <p:cNvPr id="48" name="Oval 47">
                  <a:extLst>
                    <a:ext uri="{FF2B5EF4-FFF2-40B4-BE49-F238E27FC236}">
                      <a16:creationId xmlns:a16="http://schemas.microsoft.com/office/drawing/2014/main" id="{A72FE728-C20C-001B-9896-BCAB540E5FC6}"/>
                    </a:ext>
                  </a:extLst>
                </p:cNvPr>
                <p:cNvSpPr/>
                <p:nvPr/>
              </p:nvSpPr>
              <p:spPr>
                <a:xfrm>
                  <a:off x="7531094" y="281354"/>
                  <a:ext cx="324451" cy="324451"/>
                </a:xfrm>
                <a:prstGeom prst="ellipse">
                  <a:avLst/>
                </a:prstGeom>
                <a:solidFill>
                  <a:schemeClr val="accent4"/>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49" name="Isosceles Triangle 48">
                  <a:extLst>
                    <a:ext uri="{FF2B5EF4-FFF2-40B4-BE49-F238E27FC236}">
                      <a16:creationId xmlns:a16="http://schemas.microsoft.com/office/drawing/2014/main" id="{8EDAEB5C-82C6-A47F-39CC-074D03D26037}"/>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nvGrpSpPr>
            <p:cNvPr id="63" name="Group 62">
              <a:extLst>
                <a:ext uri="{FF2B5EF4-FFF2-40B4-BE49-F238E27FC236}">
                  <a16:creationId xmlns:a16="http://schemas.microsoft.com/office/drawing/2014/main" id="{40323D5B-6C7A-2254-8748-907916645388}"/>
                </a:ext>
              </a:extLst>
            </p:cNvPr>
            <p:cNvGrpSpPr/>
            <p:nvPr/>
          </p:nvGrpSpPr>
          <p:grpSpPr>
            <a:xfrm>
              <a:off x="380071" y="1672177"/>
              <a:ext cx="3152998" cy="4356875"/>
              <a:chOff x="380071" y="1737825"/>
              <a:chExt cx="3152998" cy="4356875"/>
            </a:xfrm>
          </p:grpSpPr>
          <p:sp>
            <p:nvSpPr>
              <p:cNvPr id="26" name="TextBox 25">
                <a:extLst>
                  <a:ext uri="{FF2B5EF4-FFF2-40B4-BE49-F238E27FC236}">
                    <a16:creationId xmlns:a16="http://schemas.microsoft.com/office/drawing/2014/main" id="{C4919882-AF50-FB24-3B3D-E2F9659DAAF0}"/>
                  </a:ext>
                </a:extLst>
              </p:cNvPr>
              <p:cNvSpPr txBox="1"/>
              <p:nvPr/>
            </p:nvSpPr>
            <p:spPr>
              <a:xfrm>
                <a:off x="380071" y="1737825"/>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تقسیم بندی مشتری</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بخش بندی مشتری، مانند گروه سنی، مکان یا رفتار خرید</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7" name="TextBox 26">
                <a:extLst>
                  <a:ext uri="{FF2B5EF4-FFF2-40B4-BE49-F238E27FC236}">
                    <a16:creationId xmlns:a16="http://schemas.microsoft.com/office/drawing/2014/main" id="{784B1DFA-40F5-EC81-2A22-C3DB789AD150}"/>
                  </a:ext>
                </a:extLst>
              </p:cNvPr>
              <p:cNvSpPr txBox="1"/>
              <p:nvPr/>
            </p:nvSpPr>
            <p:spPr>
              <a:xfrm>
                <a:off x="380071" y="2892599"/>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توزیع کارکنان</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توزیع کارکنان در بخش ها یا نقش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8" name="TextBox 27">
                <a:extLst>
                  <a:ext uri="{FF2B5EF4-FFF2-40B4-BE49-F238E27FC236}">
                    <a16:creationId xmlns:a16="http://schemas.microsoft.com/office/drawing/2014/main" id="{26053636-EB9C-90C3-7E98-A3927EE64A79}"/>
                  </a:ext>
                </a:extLst>
              </p:cNvPr>
              <p:cNvSpPr txBox="1"/>
              <p:nvPr/>
            </p:nvSpPr>
            <p:spPr>
              <a:xfrm>
                <a:off x="380071" y="4047373"/>
                <a:ext cx="2863517" cy="938719"/>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مشخصات محصول</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ویژگی ها یا ویژگی های محصولات مختلف با استفاده از دایره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9" name="TextBox 28">
                <a:extLst>
                  <a:ext uri="{FF2B5EF4-FFF2-40B4-BE49-F238E27FC236}">
                    <a16:creationId xmlns:a16="http://schemas.microsoft.com/office/drawing/2014/main" id="{3220DCBD-EEC5-4B5A-9250-38D43DFE04BE}"/>
                  </a:ext>
                </a:extLst>
              </p:cNvPr>
              <p:cNvSpPr txBox="1"/>
              <p:nvPr/>
            </p:nvSpPr>
            <p:spPr>
              <a:xfrm>
                <a:off x="380071" y="5371425"/>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اثرات زیست محیطی</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اثرات زیست محیطی فعالیت های مختلف، مانند مصرف انرژی</a:t>
                </a:r>
                <a:endParaRPr lang="en-US" sz="1100" dirty="0">
                  <a:solidFill>
                    <a:schemeClr val="tx1">
                      <a:lumMod val="75000"/>
                      <a:lumOff val="25000"/>
                    </a:schemeClr>
                  </a:solidFill>
                  <a:latin typeface="Lora" pitchFamily="2" charset="0"/>
                  <a:cs typeface="B Nazanin" panose="00000400000000000000" pitchFamily="2" charset="-78"/>
                </a:endParaRPr>
              </a:p>
            </p:txBody>
          </p:sp>
          <p:grpSp>
            <p:nvGrpSpPr>
              <p:cNvPr id="50" name="Group 49">
                <a:extLst>
                  <a:ext uri="{FF2B5EF4-FFF2-40B4-BE49-F238E27FC236}">
                    <a16:creationId xmlns:a16="http://schemas.microsoft.com/office/drawing/2014/main" id="{1CB3DDB6-22E8-021D-DE8E-8BA14B920C76}"/>
                  </a:ext>
                </a:extLst>
              </p:cNvPr>
              <p:cNvGrpSpPr/>
              <p:nvPr/>
            </p:nvGrpSpPr>
            <p:grpSpPr>
              <a:xfrm flipH="1">
                <a:off x="3309500" y="1748066"/>
                <a:ext cx="223569" cy="223569"/>
                <a:chOff x="7531094" y="281354"/>
                <a:chExt cx="324451" cy="324451"/>
              </a:xfrm>
            </p:grpSpPr>
            <p:sp>
              <p:nvSpPr>
                <p:cNvPr id="51" name="Oval 50">
                  <a:extLst>
                    <a:ext uri="{FF2B5EF4-FFF2-40B4-BE49-F238E27FC236}">
                      <a16:creationId xmlns:a16="http://schemas.microsoft.com/office/drawing/2014/main" id="{4EB8D6B7-7D6F-861B-E3BD-7489EC60F263}"/>
                    </a:ext>
                  </a:extLst>
                </p:cNvPr>
                <p:cNvSpPr/>
                <p:nvPr/>
              </p:nvSpPr>
              <p:spPr>
                <a:xfrm>
                  <a:off x="7531094" y="281354"/>
                  <a:ext cx="324451" cy="324451"/>
                </a:xfrm>
                <a:prstGeom prst="ellipse">
                  <a:avLst/>
                </a:prstGeom>
                <a:solidFill>
                  <a:schemeClr val="accent6">
                    <a:lumMod val="50000"/>
                  </a:schemeClr>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52" name="Isosceles Triangle 51">
                  <a:extLst>
                    <a:ext uri="{FF2B5EF4-FFF2-40B4-BE49-F238E27FC236}">
                      <a16:creationId xmlns:a16="http://schemas.microsoft.com/office/drawing/2014/main" id="{E9FA0F52-E6A8-131F-36CE-DA71B2F39E59}"/>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53" name="Group 52">
                <a:extLst>
                  <a:ext uri="{FF2B5EF4-FFF2-40B4-BE49-F238E27FC236}">
                    <a16:creationId xmlns:a16="http://schemas.microsoft.com/office/drawing/2014/main" id="{4BCFAFCB-3272-0F4C-CF93-04E02B894DB4}"/>
                  </a:ext>
                </a:extLst>
              </p:cNvPr>
              <p:cNvGrpSpPr/>
              <p:nvPr/>
            </p:nvGrpSpPr>
            <p:grpSpPr>
              <a:xfrm flipH="1">
                <a:off x="3309500" y="2896603"/>
                <a:ext cx="223569" cy="223569"/>
                <a:chOff x="7531094" y="281354"/>
                <a:chExt cx="324451" cy="324451"/>
              </a:xfrm>
            </p:grpSpPr>
            <p:sp>
              <p:nvSpPr>
                <p:cNvPr id="54" name="Oval 53">
                  <a:extLst>
                    <a:ext uri="{FF2B5EF4-FFF2-40B4-BE49-F238E27FC236}">
                      <a16:creationId xmlns:a16="http://schemas.microsoft.com/office/drawing/2014/main" id="{4853F66C-6862-1109-0B93-D01BFC7E126D}"/>
                    </a:ext>
                  </a:extLst>
                </p:cNvPr>
                <p:cNvSpPr/>
                <p:nvPr/>
              </p:nvSpPr>
              <p:spPr>
                <a:xfrm>
                  <a:off x="7531094" y="281354"/>
                  <a:ext cx="324451" cy="324451"/>
                </a:xfrm>
                <a:prstGeom prst="ellipse">
                  <a:avLst/>
                </a:prstGeom>
                <a:solidFill>
                  <a:schemeClr val="bg2"/>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55" name="Isosceles Triangle 54">
                  <a:extLst>
                    <a:ext uri="{FF2B5EF4-FFF2-40B4-BE49-F238E27FC236}">
                      <a16:creationId xmlns:a16="http://schemas.microsoft.com/office/drawing/2014/main" id="{9697C7A8-0301-68B9-FA87-A152E7FEF5C1}"/>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56" name="Group 55">
                <a:extLst>
                  <a:ext uri="{FF2B5EF4-FFF2-40B4-BE49-F238E27FC236}">
                    <a16:creationId xmlns:a16="http://schemas.microsoft.com/office/drawing/2014/main" id="{3488A90B-B79E-C4D3-97E7-735A4478DEFA}"/>
                  </a:ext>
                </a:extLst>
              </p:cNvPr>
              <p:cNvGrpSpPr/>
              <p:nvPr/>
            </p:nvGrpSpPr>
            <p:grpSpPr>
              <a:xfrm flipH="1">
                <a:off x="3309500" y="4057558"/>
                <a:ext cx="223569" cy="223569"/>
                <a:chOff x="7531094" y="281354"/>
                <a:chExt cx="324451" cy="324451"/>
              </a:xfrm>
            </p:grpSpPr>
            <p:sp>
              <p:nvSpPr>
                <p:cNvPr id="57" name="Oval 56">
                  <a:extLst>
                    <a:ext uri="{FF2B5EF4-FFF2-40B4-BE49-F238E27FC236}">
                      <a16:creationId xmlns:a16="http://schemas.microsoft.com/office/drawing/2014/main" id="{191E9835-C1D5-AA7D-E192-C5FA05A8A4AE}"/>
                    </a:ext>
                  </a:extLst>
                </p:cNvPr>
                <p:cNvSpPr/>
                <p:nvPr/>
              </p:nvSpPr>
              <p:spPr>
                <a:xfrm>
                  <a:off x="7531094" y="281354"/>
                  <a:ext cx="324451" cy="324451"/>
                </a:xfrm>
                <a:prstGeom prst="ellipse">
                  <a:avLst/>
                </a:prstGeom>
                <a:solidFill>
                  <a:schemeClr val="accent6"/>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58" name="Isosceles Triangle 57">
                  <a:extLst>
                    <a:ext uri="{FF2B5EF4-FFF2-40B4-BE49-F238E27FC236}">
                      <a16:creationId xmlns:a16="http://schemas.microsoft.com/office/drawing/2014/main" id="{4CC737FD-5AB7-63A6-DD55-A8A2620D5B44}"/>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nvGrpSpPr>
              <p:cNvPr id="59" name="Group 58">
                <a:extLst>
                  <a:ext uri="{FF2B5EF4-FFF2-40B4-BE49-F238E27FC236}">
                    <a16:creationId xmlns:a16="http://schemas.microsoft.com/office/drawing/2014/main" id="{8D07035B-A816-CFB7-8B42-3DF7783F0424}"/>
                  </a:ext>
                </a:extLst>
              </p:cNvPr>
              <p:cNvGrpSpPr/>
              <p:nvPr/>
            </p:nvGrpSpPr>
            <p:grpSpPr>
              <a:xfrm flipH="1">
                <a:off x="3309500" y="5367267"/>
                <a:ext cx="223569" cy="223569"/>
                <a:chOff x="7531094" y="281354"/>
                <a:chExt cx="324451" cy="324451"/>
              </a:xfrm>
            </p:grpSpPr>
            <p:sp>
              <p:nvSpPr>
                <p:cNvPr id="60" name="Oval 59">
                  <a:extLst>
                    <a:ext uri="{FF2B5EF4-FFF2-40B4-BE49-F238E27FC236}">
                      <a16:creationId xmlns:a16="http://schemas.microsoft.com/office/drawing/2014/main" id="{B3E21E97-8724-3FEC-0BD6-B0C7395FB8CC}"/>
                    </a:ext>
                  </a:extLst>
                </p:cNvPr>
                <p:cNvSpPr/>
                <p:nvPr/>
              </p:nvSpPr>
              <p:spPr>
                <a:xfrm>
                  <a:off x="7531094" y="281354"/>
                  <a:ext cx="324451" cy="324451"/>
                </a:xfrm>
                <a:prstGeom prst="ellipse">
                  <a:avLst/>
                </a:prstGeom>
                <a:solidFill>
                  <a:schemeClr val="accent5"/>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cs typeface="B Nazanin" panose="00000400000000000000" pitchFamily="2" charset="-78"/>
                  </a:endParaRPr>
                </a:p>
              </p:txBody>
            </p:sp>
            <p:sp>
              <p:nvSpPr>
                <p:cNvPr id="61" name="Isosceles Triangle 60">
                  <a:extLst>
                    <a:ext uri="{FF2B5EF4-FFF2-40B4-BE49-F238E27FC236}">
                      <a16:creationId xmlns:a16="http://schemas.microsoft.com/office/drawing/2014/main" id="{75F7E200-D0E0-F476-CDBC-56AFCB4630DA}"/>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grpSp>
        </p:grpSp>
        <p:grpSp>
          <p:nvGrpSpPr>
            <p:cNvPr id="65" name="Group 64">
              <a:extLst>
                <a:ext uri="{FF2B5EF4-FFF2-40B4-BE49-F238E27FC236}">
                  <a16:creationId xmlns:a16="http://schemas.microsoft.com/office/drawing/2014/main" id="{912E3AB1-8E30-B73D-5C2A-E66C547DBF69}"/>
                </a:ext>
              </a:extLst>
            </p:cNvPr>
            <p:cNvGrpSpPr/>
            <p:nvPr/>
          </p:nvGrpSpPr>
          <p:grpSpPr>
            <a:xfrm>
              <a:off x="3849204" y="1677514"/>
              <a:ext cx="4422614" cy="4423144"/>
              <a:chOff x="3881519" y="1606528"/>
              <a:chExt cx="4422614" cy="4423144"/>
            </a:xfrm>
          </p:grpSpPr>
          <p:sp>
            <p:nvSpPr>
              <p:cNvPr id="6" name="Freeform: Shape 5">
                <a:extLst>
                  <a:ext uri="{FF2B5EF4-FFF2-40B4-BE49-F238E27FC236}">
                    <a16:creationId xmlns:a16="http://schemas.microsoft.com/office/drawing/2014/main" id="{F0B40D92-8539-7F43-CE68-0746E9453D29}"/>
                  </a:ext>
                </a:extLst>
              </p:cNvPr>
              <p:cNvSpPr/>
              <p:nvPr/>
            </p:nvSpPr>
            <p:spPr>
              <a:xfrm>
                <a:off x="4468375" y="1608350"/>
                <a:ext cx="1734483" cy="1445187"/>
              </a:xfrm>
              <a:custGeom>
                <a:avLst/>
                <a:gdLst>
                  <a:gd name="connsiteX0" fmla="*/ 1536987 w 1734483"/>
                  <a:gd name="connsiteY0" fmla="*/ -293 h 1445187"/>
                  <a:gd name="connsiteX1" fmla="*/ -107 w 1734483"/>
                  <a:gd name="connsiteY1" fmla="*/ 708542 h 1445187"/>
                  <a:gd name="connsiteX2" fmla="*/ -107 w 1734483"/>
                  <a:gd name="connsiteY2" fmla="*/ 708542 h 1445187"/>
                  <a:gd name="connsiteX3" fmla="*/ 797883 w 1734483"/>
                  <a:gd name="connsiteY3" fmla="*/ 1444894 h 1445187"/>
                  <a:gd name="connsiteX4" fmla="*/ 797883 w 1734483"/>
                  <a:gd name="connsiteY4" fmla="*/ 1444894 h 1445187"/>
                  <a:gd name="connsiteX5" fmla="*/ 1581014 w 1734483"/>
                  <a:gd name="connsiteY5" fmla="*/ 1083872 h 1445187"/>
                  <a:gd name="connsiteX6" fmla="*/ 1581014 w 1734483"/>
                  <a:gd name="connsiteY6" fmla="*/ 1083872 h 1445187"/>
                  <a:gd name="connsiteX7" fmla="*/ 1538363 w 1734483"/>
                  <a:gd name="connsiteY7" fmla="*/ -293 h 1445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4483" h="1445187">
                    <a:moveTo>
                      <a:pt x="1536987" y="-293"/>
                    </a:moveTo>
                    <a:cubicBezTo>
                      <a:pt x="950685" y="21940"/>
                      <a:pt x="397457" y="277050"/>
                      <a:pt x="-107" y="708542"/>
                    </a:cubicBezTo>
                    <a:lnTo>
                      <a:pt x="-107" y="708542"/>
                    </a:lnTo>
                    <a:cubicBezTo>
                      <a:pt x="396247" y="757549"/>
                      <a:pt x="717259" y="1053741"/>
                      <a:pt x="797883" y="1444894"/>
                    </a:cubicBezTo>
                    <a:lnTo>
                      <a:pt x="797883" y="1444894"/>
                    </a:lnTo>
                    <a:cubicBezTo>
                      <a:pt x="1000435" y="1225062"/>
                      <a:pt x="1282319" y="1095127"/>
                      <a:pt x="1581014" y="1083872"/>
                    </a:cubicBezTo>
                    <a:lnTo>
                      <a:pt x="1581014" y="1083872"/>
                    </a:lnTo>
                    <a:cubicBezTo>
                      <a:pt x="1800214" y="750588"/>
                      <a:pt x="1783071" y="314748"/>
                      <a:pt x="1538363" y="-293"/>
                    </a:cubicBezTo>
                    <a:close/>
                  </a:path>
                </a:pathLst>
              </a:custGeom>
              <a:solidFill>
                <a:schemeClr val="accent6">
                  <a:lumMod val="50000"/>
                </a:schemeClr>
              </a:solidFill>
              <a:ln w="27510" cap="flat">
                <a:noFill/>
                <a:prstDash val="solid"/>
                <a:miter/>
              </a:ln>
            </p:spPr>
            <p:txBody>
              <a:bodyPr rtlCol="0" anchor="ctr"/>
              <a:lstStyle/>
              <a:p>
                <a:endParaRPr lang="en-US">
                  <a:cs typeface="B Nazanin" panose="00000400000000000000" pitchFamily="2" charset="-78"/>
                </a:endParaRPr>
              </a:p>
            </p:txBody>
          </p:sp>
          <p:sp>
            <p:nvSpPr>
              <p:cNvPr id="7" name="Freeform: Shape 6">
                <a:extLst>
                  <a:ext uri="{FF2B5EF4-FFF2-40B4-BE49-F238E27FC236}">
                    <a16:creationId xmlns:a16="http://schemas.microsoft.com/office/drawing/2014/main" id="{EFE1F43C-0D91-C0C4-F6CD-2DC734F9E226}"/>
                  </a:ext>
                </a:extLst>
              </p:cNvPr>
              <p:cNvSpPr/>
              <p:nvPr/>
            </p:nvSpPr>
            <p:spPr>
              <a:xfrm>
                <a:off x="3881519" y="2317185"/>
                <a:ext cx="1383471" cy="1588000"/>
              </a:xfrm>
              <a:custGeom>
                <a:avLst/>
                <a:gdLst>
                  <a:gd name="connsiteX0" fmla="*/ 586750 w 1383471"/>
                  <a:gd name="connsiteY0" fmla="*/ -293 h 1588000"/>
                  <a:gd name="connsiteX1" fmla="*/ 1741 w 1383471"/>
                  <a:gd name="connsiteY1" fmla="*/ 1587707 h 1588000"/>
                  <a:gd name="connsiteX2" fmla="*/ 1741 w 1383471"/>
                  <a:gd name="connsiteY2" fmla="*/ 1587707 h 1588000"/>
                  <a:gd name="connsiteX3" fmla="*/ 1085631 w 1383471"/>
                  <a:gd name="connsiteY3" fmla="*/ 1545055 h 1588000"/>
                  <a:gd name="connsiteX4" fmla="*/ 1085631 w 1383471"/>
                  <a:gd name="connsiteY4" fmla="*/ 1545055 h 1588000"/>
                  <a:gd name="connsiteX5" fmla="*/ 1383364 w 1383471"/>
                  <a:gd name="connsiteY5" fmla="*/ 737159 h 1588000"/>
                  <a:gd name="connsiteX6" fmla="*/ 1383364 w 1383471"/>
                  <a:gd name="connsiteY6" fmla="*/ 737159 h 1588000"/>
                  <a:gd name="connsiteX7" fmla="*/ 585374 w 1383471"/>
                  <a:gd name="connsiteY7" fmla="*/ 807 h 15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3471" h="1588000">
                    <a:moveTo>
                      <a:pt x="586750" y="-293"/>
                    </a:moveTo>
                    <a:cubicBezTo>
                      <a:pt x="188278" y="430153"/>
                      <a:pt x="-22254" y="1001624"/>
                      <a:pt x="1741" y="1587707"/>
                    </a:cubicBezTo>
                    <a:lnTo>
                      <a:pt x="1741" y="1587707"/>
                    </a:lnTo>
                    <a:cubicBezTo>
                      <a:pt x="316644" y="1342889"/>
                      <a:pt x="752484" y="1325718"/>
                      <a:pt x="1085631" y="1545055"/>
                    </a:cubicBezTo>
                    <a:lnTo>
                      <a:pt x="1085631" y="1545055"/>
                    </a:lnTo>
                    <a:cubicBezTo>
                      <a:pt x="1073662" y="1246910"/>
                      <a:pt x="1180785" y="956249"/>
                      <a:pt x="1383364" y="737159"/>
                    </a:cubicBezTo>
                    <a:lnTo>
                      <a:pt x="1383364" y="737159"/>
                    </a:lnTo>
                    <a:cubicBezTo>
                      <a:pt x="1302740" y="346007"/>
                      <a:pt x="981727" y="49814"/>
                      <a:pt x="585374" y="807"/>
                    </a:cubicBezTo>
                    <a:close/>
                  </a:path>
                </a:pathLst>
              </a:custGeom>
              <a:solidFill>
                <a:schemeClr val="bg2"/>
              </a:solidFill>
              <a:ln w="27510" cap="flat">
                <a:noFill/>
                <a:prstDash val="solid"/>
                <a:miter/>
              </a:ln>
            </p:spPr>
            <p:txBody>
              <a:bodyPr rtlCol="0" anchor="ctr"/>
              <a:lstStyle/>
              <a:p>
                <a:endParaRPr lang="en-US">
                  <a:cs typeface="B Nazanin" panose="00000400000000000000" pitchFamily="2" charset="-78"/>
                </a:endParaRPr>
              </a:p>
            </p:txBody>
          </p:sp>
          <p:sp>
            <p:nvSpPr>
              <p:cNvPr id="8" name="Freeform: Shape 7">
                <a:extLst>
                  <a:ext uri="{FF2B5EF4-FFF2-40B4-BE49-F238E27FC236}">
                    <a16:creationId xmlns:a16="http://schemas.microsoft.com/office/drawing/2014/main" id="{BB6009CD-53C5-8B8F-1504-F1C3438A5A76}"/>
                  </a:ext>
                </a:extLst>
              </p:cNvPr>
              <p:cNvSpPr/>
              <p:nvPr/>
            </p:nvSpPr>
            <p:spPr>
              <a:xfrm>
                <a:off x="3883366" y="3708481"/>
                <a:ext cx="1444912" cy="1733797"/>
              </a:xfrm>
              <a:custGeom>
                <a:avLst/>
                <a:gdLst>
                  <a:gd name="connsiteX0" fmla="*/ -107 w 1444912"/>
                  <a:gd name="connsiteY0" fmla="*/ 196411 h 1733797"/>
                  <a:gd name="connsiteX1" fmla="*/ 708453 w 1444912"/>
                  <a:gd name="connsiteY1" fmla="*/ 1733504 h 1733797"/>
                  <a:gd name="connsiteX2" fmla="*/ 708453 w 1444912"/>
                  <a:gd name="connsiteY2" fmla="*/ 1733504 h 1733797"/>
                  <a:gd name="connsiteX3" fmla="*/ 1444805 w 1444912"/>
                  <a:gd name="connsiteY3" fmla="*/ 935514 h 1733797"/>
                  <a:gd name="connsiteX4" fmla="*/ 1444805 w 1444912"/>
                  <a:gd name="connsiteY4" fmla="*/ 935514 h 1733797"/>
                  <a:gd name="connsiteX5" fmla="*/ 1083784 w 1444912"/>
                  <a:gd name="connsiteY5" fmla="*/ 152659 h 1733797"/>
                  <a:gd name="connsiteX6" fmla="*/ 1083784 w 1444912"/>
                  <a:gd name="connsiteY6" fmla="*/ 152659 h 1733797"/>
                  <a:gd name="connsiteX7" fmla="*/ -107 w 1444912"/>
                  <a:gd name="connsiteY7" fmla="*/ 196411 h 1733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4912" h="1733797">
                    <a:moveTo>
                      <a:pt x="-107" y="196411"/>
                    </a:moveTo>
                    <a:cubicBezTo>
                      <a:pt x="22127" y="782658"/>
                      <a:pt x="277153" y="1335830"/>
                      <a:pt x="708453" y="1733504"/>
                    </a:cubicBezTo>
                    <a:lnTo>
                      <a:pt x="708453" y="1733504"/>
                    </a:lnTo>
                    <a:cubicBezTo>
                      <a:pt x="757681" y="1337261"/>
                      <a:pt x="1053791" y="1016387"/>
                      <a:pt x="1444805" y="935514"/>
                    </a:cubicBezTo>
                    <a:lnTo>
                      <a:pt x="1444805" y="935514"/>
                    </a:lnTo>
                    <a:cubicBezTo>
                      <a:pt x="1225193" y="732908"/>
                      <a:pt x="1095286" y="451217"/>
                      <a:pt x="1083784" y="152659"/>
                    </a:cubicBezTo>
                    <a:lnTo>
                      <a:pt x="1083784" y="152659"/>
                    </a:lnTo>
                    <a:cubicBezTo>
                      <a:pt x="750389" y="-66349"/>
                      <a:pt x="314549" y="-48765"/>
                      <a:pt x="-107" y="196411"/>
                    </a:cubicBezTo>
                    <a:close/>
                  </a:path>
                </a:pathLst>
              </a:custGeom>
              <a:solidFill>
                <a:schemeClr val="accent6"/>
              </a:solidFill>
              <a:ln w="27510" cap="flat">
                <a:noFill/>
                <a:prstDash val="solid"/>
                <a:miter/>
              </a:ln>
            </p:spPr>
            <p:txBody>
              <a:bodyPr rtlCol="0" anchor="ctr"/>
              <a:lstStyle/>
              <a:p>
                <a:endParaRPr lang="en-US">
                  <a:cs typeface="B Nazanin" panose="00000400000000000000" pitchFamily="2" charset="-78"/>
                </a:endParaRPr>
              </a:p>
            </p:txBody>
          </p:sp>
          <p:sp>
            <p:nvSpPr>
              <p:cNvPr id="9" name="Freeform: Shape 8">
                <a:extLst>
                  <a:ext uri="{FF2B5EF4-FFF2-40B4-BE49-F238E27FC236}">
                    <a16:creationId xmlns:a16="http://schemas.microsoft.com/office/drawing/2014/main" id="{837C33EF-C950-D6AF-7B30-37B3505145B1}"/>
                  </a:ext>
                </a:extLst>
              </p:cNvPr>
              <p:cNvSpPr/>
              <p:nvPr/>
            </p:nvSpPr>
            <p:spPr>
              <a:xfrm>
                <a:off x="4591376" y="4645665"/>
                <a:ext cx="1588275" cy="1384007"/>
              </a:xfrm>
              <a:custGeom>
                <a:avLst/>
                <a:gdLst>
                  <a:gd name="connsiteX0" fmla="*/ -107 w 1588275"/>
                  <a:gd name="connsiteY0" fmla="*/ 796320 h 1384007"/>
                  <a:gd name="connsiteX1" fmla="*/ 1588169 w 1588275"/>
                  <a:gd name="connsiteY1" fmla="*/ 1381880 h 1384007"/>
                  <a:gd name="connsiteX2" fmla="*/ 1588169 w 1588275"/>
                  <a:gd name="connsiteY2" fmla="*/ 1381880 h 1384007"/>
                  <a:gd name="connsiteX3" fmla="*/ 1545242 w 1588275"/>
                  <a:gd name="connsiteY3" fmla="*/ 297990 h 1384007"/>
                  <a:gd name="connsiteX4" fmla="*/ 1545242 w 1588275"/>
                  <a:gd name="connsiteY4" fmla="*/ 297990 h 1384007"/>
                  <a:gd name="connsiteX5" fmla="*/ 736246 w 1588275"/>
                  <a:gd name="connsiteY5" fmla="*/ -293 h 1384007"/>
                  <a:gd name="connsiteX6" fmla="*/ 736246 w 1588275"/>
                  <a:gd name="connsiteY6" fmla="*/ -293 h 1384007"/>
                  <a:gd name="connsiteX7" fmla="*/ -107 w 1588275"/>
                  <a:gd name="connsiteY7" fmla="*/ 797697 h 1384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8275" h="1384007">
                    <a:moveTo>
                      <a:pt x="-107" y="796320"/>
                    </a:moveTo>
                    <a:cubicBezTo>
                      <a:pt x="430312" y="1195041"/>
                      <a:pt x="1001921" y="1405793"/>
                      <a:pt x="1588169" y="1381880"/>
                    </a:cubicBezTo>
                    <a:lnTo>
                      <a:pt x="1588169" y="1381880"/>
                    </a:lnTo>
                    <a:cubicBezTo>
                      <a:pt x="1343268" y="1067032"/>
                      <a:pt x="1325988" y="631219"/>
                      <a:pt x="1545242" y="297990"/>
                    </a:cubicBezTo>
                    <a:lnTo>
                      <a:pt x="1545242" y="297990"/>
                    </a:lnTo>
                    <a:cubicBezTo>
                      <a:pt x="1246602" y="310317"/>
                      <a:pt x="955390" y="202946"/>
                      <a:pt x="736246" y="-293"/>
                    </a:cubicBezTo>
                    <a:lnTo>
                      <a:pt x="736246" y="-293"/>
                    </a:lnTo>
                    <a:cubicBezTo>
                      <a:pt x="345230" y="80579"/>
                      <a:pt x="49121" y="401454"/>
                      <a:pt x="-107" y="797697"/>
                    </a:cubicBezTo>
                    <a:close/>
                  </a:path>
                </a:pathLst>
              </a:custGeom>
              <a:solidFill>
                <a:schemeClr val="accent5"/>
              </a:solidFill>
              <a:ln w="27510" cap="flat">
                <a:noFill/>
                <a:prstDash val="solid"/>
                <a:miter/>
              </a:ln>
            </p:spPr>
            <p:txBody>
              <a:bodyPr rtlCol="0" anchor="ctr"/>
              <a:lstStyle/>
              <a:p>
                <a:endParaRPr lang="en-US">
                  <a:cs typeface="B Nazanin" panose="00000400000000000000" pitchFamily="2" charset="-78"/>
                </a:endParaRPr>
              </a:p>
            </p:txBody>
          </p:sp>
          <p:sp>
            <p:nvSpPr>
              <p:cNvPr id="10" name="Freeform: Shape 9">
                <a:extLst>
                  <a:ext uri="{FF2B5EF4-FFF2-40B4-BE49-F238E27FC236}">
                    <a16:creationId xmlns:a16="http://schemas.microsoft.com/office/drawing/2014/main" id="{2A48FEA2-AB02-F090-FF66-5F551D173977}"/>
                  </a:ext>
                </a:extLst>
              </p:cNvPr>
              <p:cNvSpPr/>
              <p:nvPr/>
            </p:nvSpPr>
            <p:spPr>
              <a:xfrm>
                <a:off x="5982022" y="4582651"/>
                <a:ext cx="1734448" cy="1445187"/>
              </a:xfrm>
              <a:custGeom>
                <a:avLst/>
                <a:gdLst>
                  <a:gd name="connsiteX0" fmla="*/ 197522 w 1734448"/>
                  <a:gd name="connsiteY0" fmla="*/ 1444894 h 1445187"/>
                  <a:gd name="connsiteX1" fmla="*/ 1734341 w 1734448"/>
                  <a:gd name="connsiteY1" fmla="*/ 736059 h 1445187"/>
                  <a:gd name="connsiteX2" fmla="*/ 1734341 w 1734448"/>
                  <a:gd name="connsiteY2" fmla="*/ 736059 h 1445187"/>
                  <a:gd name="connsiteX3" fmla="*/ 936351 w 1734448"/>
                  <a:gd name="connsiteY3" fmla="*/ -293 h 1445187"/>
                  <a:gd name="connsiteX4" fmla="*/ 936351 w 1734448"/>
                  <a:gd name="connsiteY4" fmla="*/ -293 h 1445187"/>
                  <a:gd name="connsiteX5" fmla="*/ 153220 w 1734448"/>
                  <a:gd name="connsiteY5" fmla="*/ 361004 h 1445187"/>
                  <a:gd name="connsiteX6" fmla="*/ 153220 w 1734448"/>
                  <a:gd name="connsiteY6" fmla="*/ 361004 h 1445187"/>
                  <a:gd name="connsiteX7" fmla="*/ 196146 w 1734448"/>
                  <a:gd name="connsiteY7" fmla="*/ 1444894 h 1445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4448" h="1445187">
                    <a:moveTo>
                      <a:pt x="197522" y="1444894"/>
                    </a:moveTo>
                    <a:cubicBezTo>
                      <a:pt x="783715" y="1422605"/>
                      <a:pt x="1336832" y="1167496"/>
                      <a:pt x="1734341" y="736059"/>
                    </a:cubicBezTo>
                    <a:lnTo>
                      <a:pt x="1734341" y="736059"/>
                    </a:lnTo>
                    <a:cubicBezTo>
                      <a:pt x="1338015" y="686969"/>
                      <a:pt x="1017058" y="390805"/>
                      <a:pt x="936351" y="-293"/>
                    </a:cubicBezTo>
                    <a:lnTo>
                      <a:pt x="936351" y="-293"/>
                    </a:lnTo>
                    <a:cubicBezTo>
                      <a:pt x="733799" y="219540"/>
                      <a:pt x="451943" y="349584"/>
                      <a:pt x="153220" y="361004"/>
                    </a:cubicBezTo>
                    <a:lnTo>
                      <a:pt x="153220" y="361004"/>
                    </a:lnTo>
                    <a:cubicBezTo>
                      <a:pt x="-66035" y="694233"/>
                      <a:pt x="-48754" y="1130046"/>
                      <a:pt x="196146" y="1444894"/>
                    </a:cubicBezTo>
                    <a:close/>
                  </a:path>
                </a:pathLst>
              </a:custGeom>
              <a:solidFill>
                <a:schemeClr val="accent4"/>
              </a:solidFill>
              <a:ln w="27510" cap="flat">
                <a:noFill/>
                <a:prstDash val="solid"/>
                <a:miter/>
              </a:ln>
            </p:spPr>
            <p:txBody>
              <a:bodyPr rtlCol="0" anchor="ctr"/>
              <a:lstStyle/>
              <a:p>
                <a:endParaRPr lang="en-US">
                  <a:cs typeface="B Nazanin" panose="00000400000000000000" pitchFamily="2" charset="-78"/>
                </a:endParaRPr>
              </a:p>
            </p:txBody>
          </p:sp>
          <p:sp>
            <p:nvSpPr>
              <p:cNvPr id="11" name="Freeform: Shape 10">
                <a:extLst>
                  <a:ext uri="{FF2B5EF4-FFF2-40B4-BE49-F238E27FC236}">
                    <a16:creationId xmlns:a16="http://schemas.microsoft.com/office/drawing/2014/main" id="{E6E5FBD6-B460-8FFA-54F6-9E7F4C5BACB9}"/>
                  </a:ext>
                </a:extLst>
              </p:cNvPr>
              <p:cNvSpPr/>
              <p:nvPr/>
            </p:nvSpPr>
            <p:spPr>
              <a:xfrm>
                <a:off x="6919856" y="3731003"/>
                <a:ext cx="1384277" cy="1588000"/>
              </a:xfrm>
              <a:custGeom>
                <a:avLst/>
                <a:gdLst>
                  <a:gd name="connsiteX0" fmla="*/ 796507 w 1384277"/>
                  <a:gd name="connsiteY0" fmla="*/ 1587708 h 1588000"/>
                  <a:gd name="connsiteX1" fmla="*/ 1382342 w 1384277"/>
                  <a:gd name="connsiteY1" fmla="*/ -293 h 1588000"/>
                  <a:gd name="connsiteX2" fmla="*/ 1382342 w 1384277"/>
                  <a:gd name="connsiteY2" fmla="*/ -293 h 1588000"/>
                  <a:gd name="connsiteX3" fmla="*/ 298176 w 1384277"/>
                  <a:gd name="connsiteY3" fmla="*/ 42358 h 1588000"/>
                  <a:gd name="connsiteX4" fmla="*/ 298176 w 1384277"/>
                  <a:gd name="connsiteY4" fmla="*/ 42358 h 1588000"/>
                  <a:gd name="connsiteX5" fmla="*/ -107 w 1384277"/>
                  <a:gd name="connsiteY5" fmla="*/ 851355 h 1588000"/>
                  <a:gd name="connsiteX6" fmla="*/ -107 w 1384277"/>
                  <a:gd name="connsiteY6" fmla="*/ 851355 h 1588000"/>
                  <a:gd name="connsiteX7" fmla="*/ 797883 w 1384277"/>
                  <a:gd name="connsiteY7" fmla="*/ 1587708 h 158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84277" h="1588000">
                    <a:moveTo>
                      <a:pt x="796507" y="1587708"/>
                    </a:moveTo>
                    <a:cubicBezTo>
                      <a:pt x="1195365" y="1157453"/>
                      <a:pt x="1406227" y="585927"/>
                      <a:pt x="1382342" y="-293"/>
                    </a:cubicBezTo>
                    <a:lnTo>
                      <a:pt x="1382342" y="-293"/>
                    </a:lnTo>
                    <a:cubicBezTo>
                      <a:pt x="1067356" y="244580"/>
                      <a:pt x="631433" y="261723"/>
                      <a:pt x="298176" y="42358"/>
                    </a:cubicBezTo>
                    <a:lnTo>
                      <a:pt x="298176" y="42358"/>
                    </a:lnTo>
                    <a:cubicBezTo>
                      <a:pt x="310311" y="340971"/>
                      <a:pt x="202968" y="632101"/>
                      <a:pt x="-107" y="851355"/>
                    </a:cubicBezTo>
                    <a:lnTo>
                      <a:pt x="-107" y="851355"/>
                    </a:lnTo>
                    <a:cubicBezTo>
                      <a:pt x="80600" y="1242453"/>
                      <a:pt x="401557" y="1538618"/>
                      <a:pt x="797883" y="1587708"/>
                    </a:cubicBezTo>
                    <a:close/>
                  </a:path>
                </a:pathLst>
              </a:custGeom>
              <a:solidFill>
                <a:schemeClr val="accent3"/>
              </a:solidFill>
              <a:ln w="27510" cap="flat">
                <a:noFill/>
                <a:prstDash val="solid"/>
                <a:miter/>
              </a:ln>
            </p:spPr>
            <p:txBody>
              <a:bodyPr rtlCol="0" anchor="ctr"/>
              <a:lstStyle/>
              <a:p>
                <a:endParaRPr lang="en-US">
                  <a:cs typeface="B Nazanin" panose="00000400000000000000" pitchFamily="2" charset="-78"/>
                </a:endParaRPr>
              </a:p>
            </p:txBody>
          </p:sp>
          <p:sp>
            <p:nvSpPr>
              <p:cNvPr id="12" name="Freeform: Shape 11">
                <a:extLst>
                  <a:ext uri="{FF2B5EF4-FFF2-40B4-BE49-F238E27FC236}">
                    <a16:creationId xmlns:a16="http://schemas.microsoft.com/office/drawing/2014/main" id="{33444205-3BA9-6C29-3924-91C854D599FB}"/>
                  </a:ext>
                </a:extLst>
              </p:cNvPr>
              <p:cNvSpPr/>
              <p:nvPr/>
            </p:nvSpPr>
            <p:spPr>
              <a:xfrm>
                <a:off x="6857118" y="2193909"/>
                <a:ext cx="1445187" cy="1734331"/>
              </a:xfrm>
              <a:custGeom>
                <a:avLst/>
                <a:gdLst>
                  <a:gd name="connsiteX0" fmla="*/ 1445080 w 1445187"/>
                  <a:gd name="connsiteY0" fmla="*/ 1536800 h 1734331"/>
                  <a:gd name="connsiteX1" fmla="*/ 736245 w 1445187"/>
                  <a:gd name="connsiteY1" fmla="*/ -293 h 1734331"/>
                  <a:gd name="connsiteX2" fmla="*/ 736245 w 1445187"/>
                  <a:gd name="connsiteY2" fmla="*/ -293 h 1734331"/>
                  <a:gd name="connsiteX3" fmla="*/ -107 w 1445187"/>
                  <a:gd name="connsiteY3" fmla="*/ 797697 h 1734331"/>
                  <a:gd name="connsiteX4" fmla="*/ -107 w 1445187"/>
                  <a:gd name="connsiteY4" fmla="*/ 797697 h 1734331"/>
                  <a:gd name="connsiteX5" fmla="*/ 360915 w 1445187"/>
                  <a:gd name="connsiteY5" fmla="*/ 1580553 h 1734331"/>
                  <a:gd name="connsiteX6" fmla="*/ 360915 w 1445187"/>
                  <a:gd name="connsiteY6" fmla="*/ 1580553 h 1734331"/>
                  <a:gd name="connsiteX7" fmla="*/ 1445080 w 1445187"/>
                  <a:gd name="connsiteY7" fmla="*/ 1537901 h 1734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5187" h="1734331">
                    <a:moveTo>
                      <a:pt x="1445080" y="1536800"/>
                    </a:moveTo>
                    <a:cubicBezTo>
                      <a:pt x="1422544" y="950581"/>
                      <a:pt x="1167490" y="397463"/>
                      <a:pt x="736245" y="-293"/>
                    </a:cubicBezTo>
                    <a:lnTo>
                      <a:pt x="736245" y="-293"/>
                    </a:lnTo>
                    <a:cubicBezTo>
                      <a:pt x="687155" y="396005"/>
                      <a:pt x="390991" y="716989"/>
                      <a:pt x="-107" y="797697"/>
                    </a:cubicBezTo>
                    <a:lnTo>
                      <a:pt x="-107" y="797697"/>
                    </a:lnTo>
                    <a:cubicBezTo>
                      <a:pt x="219588" y="1000221"/>
                      <a:pt x="349523" y="1281967"/>
                      <a:pt x="360915" y="1580553"/>
                    </a:cubicBezTo>
                    <a:lnTo>
                      <a:pt x="360915" y="1580553"/>
                    </a:lnTo>
                    <a:cubicBezTo>
                      <a:pt x="694172" y="1799917"/>
                      <a:pt x="1130095" y="1782775"/>
                      <a:pt x="1445080" y="1537901"/>
                    </a:cubicBezTo>
                    <a:close/>
                  </a:path>
                </a:pathLst>
              </a:custGeom>
              <a:solidFill>
                <a:schemeClr val="accent2"/>
              </a:solidFill>
              <a:ln w="27510"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54BB5BA4-11E4-2B4D-3F92-82BD34902DE9}"/>
                  </a:ext>
                </a:extLst>
              </p:cNvPr>
              <p:cNvSpPr/>
              <p:nvPr/>
            </p:nvSpPr>
            <p:spPr>
              <a:xfrm>
                <a:off x="6005469" y="1606528"/>
                <a:ext cx="1588000" cy="1384270"/>
              </a:xfrm>
              <a:custGeom>
                <a:avLst/>
                <a:gdLst>
                  <a:gd name="connsiteX0" fmla="*/ 1587894 w 1588000"/>
                  <a:gd name="connsiteY0" fmla="*/ 587088 h 1384270"/>
                  <a:gd name="connsiteX1" fmla="*/ -107 w 1588000"/>
                  <a:gd name="connsiteY1" fmla="*/ 1529 h 1384270"/>
                  <a:gd name="connsiteX2" fmla="*/ -107 w 1588000"/>
                  <a:gd name="connsiteY2" fmla="*/ 1529 h 1384270"/>
                  <a:gd name="connsiteX3" fmla="*/ 42544 w 1588000"/>
                  <a:gd name="connsiteY3" fmla="*/ 1085694 h 1384270"/>
                  <a:gd name="connsiteX4" fmla="*/ 42544 w 1588000"/>
                  <a:gd name="connsiteY4" fmla="*/ 1085694 h 1384270"/>
                  <a:gd name="connsiteX5" fmla="*/ 851542 w 1588000"/>
                  <a:gd name="connsiteY5" fmla="*/ 1383977 h 1384270"/>
                  <a:gd name="connsiteX6" fmla="*/ 851542 w 1588000"/>
                  <a:gd name="connsiteY6" fmla="*/ 1383977 h 1384270"/>
                  <a:gd name="connsiteX7" fmla="*/ 1587894 w 1588000"/>
                  <a:gd name="connsiteY7" fmla="*/ 585987 h 1384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8000" h="1384270">
                    <a:moveTo>
                      <a:pt x="1587894" y="587088"/>
                    </a:moveTo>
                    <a:cubicBezTo>
                      <a:pt x="1157529" y="188423"/>
                      <a:pt x="586058" y="-22301"/>
                      <a:pt x="-107" y="1529"/>
                    </a:cubicBezTo>
                    <a:lnTo>
                      <a:pt x="-107" y="1529"/>
                    </a:lnTo>
                    <a:cubicBezTo>
                      <a:pt x="244601" y="316570"/>
                      <a:pt x="261744" y="752410"/>
                      <a:pt x="42544" y="1085694"/>
                    </a:cubicBezTo>
                    <a:lnTo>
                      <a:pt x="42544" y="1085694"/>
                    </a:lnTo>
                    <a:cubicBezTo>
                      <a:pt x="341185" y="1073312"/>
                      <a:pt x="632397" y="1180710"/>
                      <a:pt x="851542" y="1383977"/>
                    </a:cubicBezTo>
                    <a:lnTo>
                      <a:pt x="851542" y="1383977"/>
                    </a:lnTo>
                    <a:cubicBezTo>
                      <a:pt x="1242639" y="1303271"/>
                      <a:pt x="1538804" y="982286"/>
                      <a:pt x="1587894" y="585987"/>
                    </a:cubicBezTo>
                    <a:close/>
                  </a:path>
                </a:pathLst>
              </a:custGeom>
              <a:solidFill>
                <a:schemeClr val="accent1"/>
              </a:solidFill>
              <a:ln w="27510" cap="flat">
                <a:noFill/>
                <a:prstDash val="solid"/>
                <a:miter/>
              </a:ln>
            </p:spPr>
            <p:txBody>
              <a:bodyPr rtlCol="0" anchor="ctr"/>
              <a:lstStyle/>
              <a:p>
                <a:endParaRPr lang="en-US">
                  <a:cs typeface="B Nazanin" panose="00000400000000000000" pitchFamily="2" charset="-78"/>
                </a:endParaRPr>
              </a:p>
            </p:txBody>
          </p:sp>
          <p:sp>
            <p:nvSpPr>
              <p:cNvPr id="30" name="TextBox 29">
                <a:extLst>
                  <a:ext uri="{FF2B5EF4-FFF2-40B4-BE49-F238E27FC236}">
                    <a16:creationId xmlns:a16="http://schemas.microsoft.com/office/drawing/2014/main" id="{76E57BF0-D079-6425-70A4-A69A502DDCB9}"/>
                  </a:ext>
                </a:extLst>
              </p:cNvPr>
              <p:cNvSpPr txBox="1"/>
              <p:nvPr/>
            </p:nvSpPr>
            <p:spPr>
              <a:xfrm>
                <a:off x="6390086" y="2037053"/>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01</a:t>
                </a:r>
              </a:p>
            </p:txBody>
          </p:sp>
          <p:sp>
            <p:nvSpPr>
              <p:cNvPr id="31" name="TextBox 30">
                <a:extLst>
                  <a:ext uri="{FF2B5EF4-FFF2-40B4-BE49-F238E27FC236}">
                    <a16:creationId xmlns:a16="http://schemas.microsoft.com/office/drawing/2014/main" id="{3B8A9A05-95EE-5BBB-6519-874E2756430E}"/>
                  </a:ext>
                </a:extLst>
              </p:cNvPr>
              <p:cNvSpPr txBox="1"/>
              <p:nvPr/>
            </p:nvSpPr>
            <p:spPr>
              <a:xfrm>
                <a:off x="7170328" y="2966181"/>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02</a:t>
                </a:r>
              </a:p>
            </p:txBody>
          </p:sp>
          <p:sp>
            <p:nvSpPr>
              <p:cNvPr id="32" name="TextBox 31">
                <a:extLst>
                  <a:ext uri="{FF2B5EF4-FFF2-40B4-BE49-F238E27FC236}">
                    <a16:creationId xmlns:a16="http://schemas.microsoft.com/office/drawing/2014/main" id="{F9D4E79A-8991-D40E-33E8-77ABF31960DD}"/>
                  </a:ext>
                </a:extLst>
              </p:cNvPr>
              <p:cNvSpPr txBox="1"/>
              <p:nvPr/>
            </p:nvSpPr>
            <p:spPr>
              <a:xfrm>
                <a:off x="7202611" y="4313769"/>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03</a:t>
                </a:r>
              </a:p>
            </p:txBody>
          </p:sp>
          <p:sp>
            <p:nvSpPr>
              <p:cNvPr id="33" name="TextBox 32">
                <a:extLst>
                  <a:ext uri="{FF2B5EF4-FFF2-40B4-BE49-F238E27FC236}">
                    <a16:creationId xmlns:a16="http://schemas.microsoft.com/office/drawing/2014/main" id="{D798A13B-A981-02AD-B892-1F86A8CC0F4F}"/>
                  </a:ext>
                </a:extLst>
              </p:cNvPr>
              <p:cNvSpPr txBox="1"/>
              <p:nvPr/>
            </p:nvSpPr>
            <p:spPr>
              <a:xfrm>
                <a:off x="6202858" y="5109815"/>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04</a:t>
                </a:r>
              </a:p>
            </p:txBody>
          </p:sp>
          <p:sp>
            <p:nvSpPr>
              <p:cNvPr id="34" name="TextBox 33">
                <a:extLst>
                  <a:ext uri="{FF2B5EF4-FFF2-40B4-BE49-F238E27FC236}">
                    <a16:creationId xmlns:a16="http://schemas.microsoft.com/office/drawing/2014/main" id="{FE0FB0B5-F35A-433D-7F7A-0324142629D6}"/>
                  </a:ext>
                </a:extLst>
              </p:cNvPr>
              <p:cNvSpPr txBox="1"/>
              <p:nvPr/>
            </p:nvSpPr>
            <p:spPr>
              <a:xfrm>
                <a:off x="4976130" y="4959501"/>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05</a:t>
                </a:r>
              </a:p>
            </p:txBody>
          </p:sp>
          <p:sp>
            <p:nvSpPr>
              <p:cNvPr id="35" name="TextBox 34">
                <a:extLst>
                  <a:ext uri="{FF2B5EF4-FFF2-40B4-BE49-F238E27FC236}">
                    <a16:creationId xmlns:a16="http://schemas.microsoft.com/office/drawing/2014/main" id="{EBAF8709-1FF4-B43F-BA6E-B59549156D10}"/>
                  </a:ext>
                </a:extLst>
              </p:cNvPr>
              <p:cNvSpPr txBox="1"/>
              <p:nvPr/>
            </p:nvSpPr>
            <p:spPr>
              <a:xfrm>
                <a:off x="4926233" y="1968985"/>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08</a:t>
                </a:r>
              </a:p>
            </p:txBody>
          </p:sp>
          <p:sp>
            <p:nvSpPr>
              <p:cNvPr id="36" name="TextBox 35">
                <a:extLst>
                  <a:ext uri="{FF2B5EF4-FFF2-40B4-BE49-F238E27FC236}">
                    <a16:creationId xmlns:a16="http://schemas.microsoft.com/office/drawing/2014/main" id="{2B4639C9-A8C6-92C7-9343-7717906FB1CC}"/>
                  </a:ext>
                </a:extLst>
              </p:cNvPr>
              <p:cNvSpPr txBox="1"/>
              <p:nvPr/>
            </p:nvSpPr>
            <p:spPr>
              <a:xfrm>
                <a:off x="4196439" y="4066205"/>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06</a:t>
                </a:r>
              </a:p>
            </p:txBody>
          </p:sp>
          <p:sp>
            <p:nvSpPr>
              <p:cNvPr id="37" name="TextBox 36">
                <a:extLst>
                  <a:ext uri="{FF2B5EF4-FFF2-40B4-BE49-F238E27FC236}">
                    <a16:creationId xmlns:a16="http://schemas.microsoft.com/office/drawing/2014/main" id="{C0214E38-EF17-8029-982D-62725677B51C}"/>
                  </a:ext>
                </a:extLst>
              </p:cNvPr>
              <p:cNvSpPr txBox="1"/>
              <p:nvPr/>
            </p:nvSpPr>
            <p:spPr>
              <a:xfrm>
                <a:off x="4163871" y="2845011"/>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07</a:t>
                </a:r>
              </a:p>
            </p:txBody>
          </p:sp>
          <p:sp>
            <p:nvSpPr>
              <p:cNvPr id="62" name="TextBox 61">
                <a:extLst>
                  <a:ext uri="{FF2B5EF4-FFF2-40B4-BE49-F238E27FC236}">
                    <a16:creationId xmlns:a16="http://schemas.microsoft.com/office/drawing/2014/main" id="{AD12C32C-35D5-3F0E-5117-380D4143D353}"/>
                  </a:ext>
                </a:extLst>
              </p:cNvPr>
              <p:cNvSpPr txBox="1"/>
              <p:nvPr/>
            </p:nvSpPr>
            <p:spPr>
              <a:xfrm>
                <a:off x="4992668" y="3488002"/>
                <a:ext cx="2206664" cy="461665"/>
              </a:xfrm>
              <a:prstGeom prst="rect">
                <a:avLst/>
              </a:prstGeom>
              <a:noFill/>
            </p:spPr>
            <p:txBody>
              <a:bodyPr wrap="square">
                <a:spAutoFit/>
              </a:bodyPr>
              <a:lstStyle/>
              <a:p>
                <a:pPr algn="ctr"/>
                <a:r>
                  <a:rPr lang="fa-IR" sz="2400" b="1" dirty="0">
                    <a:solidFill>
                      <a:schemeClr val="tx1">
                        <a:lumMod val="75000"/>
                        <a:lumOff val="25000"/>
                      </a:schemeClr>
                    </a:solidFill>
                    <a:latin typeface="Lora" pitchFamily="2" charset="0"/>
                    <a:cs typeface="B Nazanin" panose="00000400000000000000" pitchFamily="2" charset="-78"/>
                  </a:rPr>
                  <a:t>نمودار دایره ای</a:t>
                </a:r>
                <a:endParaRPr lang="en-US" sz="2400" b="1" dirty="0">
                  <a:solidFill>
                    <a:schemeClr val="tx1">
                      <a:lumMod val="75000"/>
                      <a:lumOff val="25000"/>
                    </a:schemeClr>
                  </a:solidFill>
                  <a:latin typeface="Lora" pitchFamily="2" charset="0"/>
                  <a:cs typeface="B Nazanin" panose="00000400000000000000" pitchFamily="2" charset="-78"/>
                </a:endParaRPr>
              </a:p>
            </p:txBody>
          </p:sp>
        </p:grpSp>
      </p:grpSp>
    </p:spTree>
    <p:extLst>
      <p:ext uri="{BB962C8B-B14F-4D97-AF65-F5344CB8AC3E}">
        <p14:creationId xmlns:p14="http://schemas.microsoft.com/office/powerpoint/2010/main" val="21376562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017191E-C91B-6EF1-6F7C-1D156E41AD1B}"/>
              </a:ext>
            </a:extLst>
          </p:cNvPr>
          <p:cNvGrpSpPr/>
          <p:nvPr/>
        </p:nvGrpSpPr>
        <p:grpSpPr>
          <a:xfrm>
            <a:off x="751601" y="1542494"/>
            <a:ext cx="10688798" cy="4775217"/>
            <a:chOff x="753745" y="1154777"/>
            <a:chExt cx="10688798" cy="4775217"/>
          </a:xfrm>
        </p:grpSpPr>
        <p:grpSp>
          <p:nvGrpSpPr>
            <p:cNvPr id="3" name="Group 2">
              <a:extLst>
                <a:ext uri="{FF2B5EF4-FFF2-40B4-BE49-F238E27FC236}">
                  <a16:creationId xmlns:a16="http://schemas.microsoft.com/office/drawing/2014/main" id="{9650DD61-AD67-597F-B640-8BD0AA6D66EF}"/>
                </a:ext>
              </a:extLst>
            </p:cNvPr>
            <p:cNvGrpSpPr/>
            <p:nvPr/>
          </p:nvGrpSpPr>
          <p:grpSpPr>
            <a:xfrm>
              <a:off x="753745" y="1154777"/>
              <a:ext cx="10688798" cy="4775217"/>
              <a:chOff x="753745" y="1487286"/>
              <a:chExt cx="10688798" cy="4775217"/>
            </a:xfrm>
          </p:grpSpPr>
          <p:grpSp>
            <p:nvGrpSpPr>
              <p:cNvPr id="10" name="Group 1">
                <a:extLst>
                  <a:ext uri="{FF2B5EF4-FFF2-40B4-BE49-F238E27FC236}">
                    <a16:creationId xmlns:a16="http://schemas.microsoft.com/office/drawing/2014/main" id="{9F220219-D30D-BADF-49A3-3918C54FBE2B}"/>
                  </a:ext>
                </a:extLst>
              </p:cNvPr>
              <p:cNvGrpSpPr/>
              <p:nvPr/>
            </p:nvGrpSpPr>
            <p:grpSpPr>
              <a:xfrm>
                <a:off x="3847083" y="1788587"/>
                <a:ext cx="4472740" cy="4341629"/>
                <a:chOff x="2323083" y="1750735"/>
                <a:chExt cx="4472740" cy="4341629"/>
              </a:xfrm>
            </p:grpSpPr>
            <p:sp>
              <p:nvSpPr>
                <p:cNvPr id="30" name="Oval 2">
                  <a:extLst>
                    <a:ext uri="{FF2B5EF4-FFF2-40B4-BE49-F238E27FC236}">
                      <a16:creationId xmlns:a16="http://schemas.microsoft.com/office/drawing/2014/main" id="{C036FF18-76F9-7767-9FB1-230C8511EA21}"/>
                    </a:ext>
                  </a:extLst>
                </p:cNvPr>
                <p:cNvSpPr/>
                <p:nvPr/>
              </p:nvSpPr>
              <p:spPr>
                <a:xfrm>
                  <a:off x="2388990" y="1750735"/>
                  <a:ext cx="4341629" cy="4341629"/>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Lora" pitchFamily="2" charset="0"/>
                    <a:cs typeface="B Nazanin" panose="00000400000000000000" pitchFamily="2" charset="-78"/>
                  </a:endParaRPr>
                </a:p>
              </p:txBody>
            </p:sp>
            <p:sp>
              <p:nvSpPr>
                <p:cNvPr id="31" name="Oval 3">
                  <a:extLst>
                    <a:ext uri="{FF2B5EF4-FFF2-40B4-BE49-F238E27FC236}">
                      <a16:creationId xmlns:a16="http://schemas.microsoft.com/office/drawing/2014/main" id="{DBCF9350-987F-97B6-3EEC-E47DF89BEAD2}"/>
                    </a:ext>
                  </a:extLst>
                </p:cNvPr>
                <p:cNvSpPr/>
                <p:nvPr/>
              </p:nvSpPr>
              <p:spPr>
                <a:xfrm>
                  <a:off x="2323083" y="3867495"/>
                  <a:ext cx="131813" cy="131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Lora" pitchFamily="2" charset="0"/>
                    <a:cs typeface="B Nazanin" panose="00000400000000000000" pitchFamily="2" charset="-78"/>
                  </a:endParaRPr>
                </a:p>
              </p:txBody>
            </p:sp>
            <p:sp>
              <p:nvSpPr>
                <p:cNvPr id="32" name="Oval 4">
                  <a:extLst>
                    <a:ext uri="{FF2B5EF4-FFF2-40B4-BE49-F238E27FC236}">
                      <a16:creationId xmlns:a16="http://schemas.microsoft.com/office/drawing/2014/main" id="{E4E054A1-6A33-259C-ABD6-BB5D58DBEA2D}"/>
                    </a:ext>
                  </a:extLst>
                </p:cNvPr>
                <p:cNvSpPr/>
                <p:nvPr/>
              </p:nvSpPr>
              <p:spPr>
                <a:xfrm>
                  <a:off x="3472176" y="5748785"/>
                  <a:ext cx="131813" cy="131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Lora" pitchFamily="2" charset="0"/>
                    <a:cs typeface="B Nazanin" panose="00000400000000000000" pitchFamily="2" charset="-78"/>
                  </a:endParaRPr>
                </a:p>
              </p:txBody>
            </p:sp>
            <p:sp>
              <p:nvSpPr>
                <p:cNvPr id="33" name="Oval 5">
                  <a:extLst>
                    <a:ext uri="{FF2B5EF4-FFF2-40B4-BE49-F238E27FC236}">
                      <a16:creationId xmlns:a16="http://schemas.microsoft.com/office/drawing/2014/main" id="{EBCDE9BF-EC0F-7468-28BF-8D1E9F731A65}"/>
                    </a:ext>
                  </a:extLst>
                </p:cNvPr>
                <p:cNvSpPr/>
                <p:nvPr/>
              </p:nvSpPr>
              <p:spPr>
                <a:xfrm>
                  <a:off x="5627959" y="5731201"/>
                  <a:ext cx="131813" cy="131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Lora" pitchFamily="2" charset="0"/>
                    <a:cs typeface="B Nazanin" panose="00000400000000000000" pitchFamily="2" charset="-78"/>
                  </a:endParaRPr>
                </a:p>
              </p:txBody>
            </p:sp>
            <p:sp>
              <p:nvSpPr>
                <p:cNvPr id="34" name="Oval 6">
                  <a:extLst>
                    <a:ext uri="{FF2B5EF4-FFF2-40B4-BE49-F238E27FC236}">
                      <a16:creationId xmlns:a16="http://schemas.microsoft.com/office/drawing/2014/main" id="{5971E3CA-87F5-E5E9-CD98-22624A75A5C1}"/>
                    </a:ext>
                  </a:extLst>
                </p:cNvPr>
                <p:cNvSpPr/>
                <p:nvPr/>
              </p:nvSpPr>
              <p:spPr>
                <a:xfrm>
                  <a:off x="6664010" y="3867495"/>
                  <a:ext cx="131813" cy="131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Lora" pitchFamily="2" charset="0"/>
                    <a:cs typeface="B Nazanin" panose="00000400000000000000" pitchFamily="2" charset="-78"/>
                  </a:endParaRPr>
                </a:p>
              </p:txBody>
            </p:sp>
            <p:sp>
              <p:nvSpPr>
                <p:cNvPr id="35" name="Oval 7">
                  <a:extLst>
                    <a:ext uri="{FF2B5EF4-FFF2-40B4-BE49-F238E27FC236}">
                      <a16:creationId xmlns:a16="http://schemas.microsoft.com/office/drawing/2014/main" id="{7286757C-AAE6-2C83-0C28-AE6456B6DD4A}"/>
                    </a:ext>
                  </a:extLst>
                </p:cNvPr>
                <p:cNvSpPr/>
                <p:nvPr/>
              </p:nvSpPr>
              <p:spPr>
                <a:xfrm>
                  <a:off x="5619167" y="1965330"/>
                  <a:ext cx="131813" cy="131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Lora" pitchFamily="2" charset="0"/>
                    <a:cs typeface="B Nazanin" panose="00000400000000000000" pitchFamily="2" charset="-78"/>
                  </a:endParaRPr>
                </a:p>
              </p:txBody>
            </p:sp>
            <p:sp>
              <p:nvSpPr>
                <p:cNvPr id="36" name="Oval 8">
                  <a:extLst>
                    <a:ext uri="{FF2B5EF4-FFF2-40B4-BE49-F238E27FC236}">
                      <a16:creationId xmlns:a16="http://schemas.microsoft.com/office/drawing/2014/main" id="{71FEFD44-080C-EABD-550E-D2598CD70BC8}"/>
                    </a:ext>
                  </a:extLst>
                </p:cNvPr>
                <p:cNvSpPr/>
                <p:nvPr/>
              </p:nvSpPr>
              <p:spPr>
                <a:xfrm>
                  <a:off x="3454592" y="1965330"/>
                  <a:ext cx="131813" cy="1318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Lora" pitchFamily="2" charset="0"/>
                    <a:cs typeface="B Nazanin" panose="00000400000000000000" pitchFamily="2" charset="-78"/>
                  </a:endParaRPr>
                </a:p>
              </p:txBody>
            </p:sp>
          </p:grpSp>
          <p:cxnSp>
            <p:nvCxnSpPr>
              <p:cNvPr id="11" name="Straight Arrow Connector 9">
                <a:extLst>
                  <a:ext uri="{FF2B5EF4-FFF2-40B4-BE49-F238E27FC236}">
                    <a16:creationId xmlns:a16="http://schemas.microsoft.com/office/drawing/2014/main" id="{02016C8C-64D8-7F6A-1169-7DB6B188D3F3}"/>
                  </a:ext>
                </a:extLst>
              </p:cNvPr>
              <p:cNvCxnSpPr/>
              <p:nvPr/>
            </p:nvCxnSpPr>
            <p:spPr>
              <a:xfrm>
                <a:off x="4738541" y="3186405"/>
                <a:ext cx="2705493" cy="1545995"/>
              </a:xfrm>
              <a:prstGeom prst="straightConnector1">
                <a:avLst/>
              </a:prstGeom>
              <a:ln w="38100">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Straight Arrow Connector 10">
                <a:extLst>
                  <a:ext uri="{FF2B5EF4-FFF2-40B4-BE49-F238E27FC236}">
                    <a16:creationId xmlns:a16="http://schemas.microsoft.com/office/drawing/2014/main" id="{12416926-30F2-BE90-F3E0-323965ABD6F7}"/>
                  </a:ext>
                </a:extLst>
              </p:cNvPr>
              <p:cNvCxnSpPr>
                <a:endCxn id="15" idx="4"/>
              </p:cNvCxnSpPr>
              <p:nvPr/>
            </p:nvCxnSpPr>
            <p:spPr>
              <a:xfrm>
                <a:off x="6077147" y="2403979"/>
                <a:ext cx="10279" cy="3158254"/>
              </a:xfrm>
              <a:prstGeom prst="straightConnector1">
                <a:avLst/>
              </a:prstGeom>
              <a:ln w="38100">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3" name="Straight Arrow Connector 11">
                <a:extLst>
                  <a:ext uri="{FF2B5EF4-FFF2-40B4-BE49-F238E27FC236}">
                    <a16:creationId xmlns:a16="http://schemas.microsoft.com/office/drawing/2014/main" id="{4E660360-B217-DAD0-808A-621B5883CA9D}"/>
                  </a:ext>
                </a:extLst>
              </p:cNvPr>
              <p:cNvCxnSpPr/>
              <p:nvPr/>
            </p:nvCxnSpPr>
            <p:spPr>
              <a:xfrm flipH="1">
                <a:off x="4757396" y="3176977"/>
                <a:ext cx="2648931" cy="1555422"/>
              </a:xfrm>
              <a:prstGeom prst="straightConnector1">
                <a:avLst/>
              </a:prstGeom>
              <a:ln w="38100">
                <a:solidFill>
                  <a:schemeClr val="tx1">
                    <a:lumMod val="50000"/>
                    <a:lumOff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666681B4-4505-D447-6EBD-8D7449E2003E}"/>
                  </a:ext>
                </a:extLst>
              </p:cNvPr>
              <p:cNvSpPr/>
              <p:nvPr/>
            </p:nvSpPr>
            <p:spPr>
              <a:xfrm>
                <a:off x="5451067" y="3316547"/>
                <a:ext cx="1272716" cy="127271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Lora" pitchFamily="2" charset="0"/>
                  <a:cs typeface="B Nazanin" panose="00000400000000000000" pitchFamily="2" charset="-78"/>
                </a:endParaRPr>
              </a:p>
            </p:txBody>
          </p:sp>
          <p:sp>
            <p:nvSpPr>
              <p:cNvPr id="15" name="Donut 15">
                <a:extLst>
                  <a:ext uri="{FF2B5EF4-FFF2-40B4-BE49-F238E27FC236}">
                    <a16:creationId xmlns:a16="http://schemas.microsoft.com/office/drawing/2014/main" id="{56A128CC-4904-351F-466C-7F7FA1046E42}"/>
                  </a:ext>
                </a:extLst>
              </p:cNvPr>
              <p:cNvSpPr/>
              <p:nvPr/>
            </p:nvSpPr>
            <p:spPr>
              <a:xfrm>
                <a:off x="4478097" y="2343577"/>
                <a:ext cx="3218656" cy="3218656"/>
              </a:xfrm>
              <a:prstGeom prst="donut">
                <a:avLst>
                  <a:gd name="adj" fmla="val 4483"/>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grpSp>
            <p:nvGrpSpPr>
              <p:cNvPr id="16" name="Group 15">
                <a:extLst>
                  <a:ext uri="{FF2B5EF4-FFF2-40B4-BE49-F238E27FC236}">
                    <a16:creationId xmlns:a16="http://schemas.microsoft.com/office/drawing/2014/main" id="{C0DB99C5-1B9D-8E8D-3DFA-F25248A37CBB}"/>
                  </a:ext>
                </a:extLst>
              </p:cNvPr>
              <p:cNvGrpSpPr/>
              <p:nvPr/>
            </p:nvGrpSpPr>
            <p:grpSpPr>
              <a:xfrm>
                <a:off x="4051495" y="1918679"/>
                <a:ext cx="4068452" cy="4068452"/>
                <a:chOff x="2527495" y="1880828"/>
                <a:chExt cx="4068452" cy="4068452"/>
              </a:xfrm>
            </p:grpSpPr>
            <p:sp>
              <p:nvSpPr>
                <p:cNvPr id="24" name="Block Arc 23">
                  <a:extLst>
                    <a:ext uri="{FF2B5EF4-FFF2-40B4-BE49-F238E27FC236}">
                      <a16:creationId xmlns:a16="http://schemas.microsoft.com/office/drawing/2014/main" id="{6C447E4B-E25C-4013-3900-30FAEAC6250B}"/>
                    </a:ext>
                  </a:extLst>
                </p:cNvPr>
                <p:cNvSpPr/>
                <p:nvPr/>
              </p:nvSpPr>
              <p:spPr>
                <a:xfrm rot="19920000">
                  <a:off x="2527495" y="1880828"/>
                  <a:ext cx="4068452" cy="4068452"/>
                </a:xfrm>
                <a:prstGeom prst="blockArc">
                  <a:avLst>
                    <a:gd name="adj1" fmla="val 10800000"/>
                    <a:gd name="adj2" fmla="val 14124484"/>
                    <a:gd name="adj3" fmla="val 2832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sp>
              <p:nvSpPr>
                <p:cNvPr id="25" name="Block Arc 24">
                  <a:extLst>
                    <a:ext uri="{FF2B5EF4-FFF2-40B4-BE49-F238E27FC236}">
                      <a16:creationId xmlns:a16="http://schemas.microsoft.com/office/drawing/2014/main" id="{321754EE-5390-ECA0-5A9E-B1345F877A7E}"/>
                    </a:ext>
                  </a:extLst>
                </p:cNvPr>
                <p:cNvSpPr/>
                <p:nvPr/>
              </p:nvSpPr>
              <p:spPr>
                <a:xfrm rot="16320000">
                  <a:off x="2527495" y="1880828"/>
                  <a:ext cx="4068452" cy="4068452"/>
                </a:xfrm>
                <a:prstGeom prst="blockArc">
                  <a:avLst>
                    <a:gd name="adj1" fmla="val 10800000"/>
                    <a:gd name="adj2" fmla="val 14124484"/>
                    <a:gd name="adj3" fmla="val 2832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sp>
              <p:nvSpPr>
                <p:cNvPr id="26" name="Block Arc 25">
                  <a:extLst>
                    <a:ext uri="{FF2B5EF4-FFF2-40B4-BE49-F238E27FC236}">
                      <a16:creationId xmlns:a16="http://schemas.microsoft.com/office/drawing/2014/main" id="{F6F65526-EB16-DC24-CF1C-8BE570006DAD}"/>
                    </a:ext>
                  </a:extLst>
                </p:cNvPr>
                <p:cNvSpPr/>
                <p:nvPr/>
              </p:nvSpPr>
              <p:spPr>
                <a:xfrm rot="12720000">
                  <a:off x="2527495" y="1880828"/>
                  <a:ext cx="4068452" cy="4068452"/>
                </a:xfrm>
                <a:prstGeom prst="blockArc">
                  <a:avLst>
                    <a:gd name="adj1" fmla="val 10800000"/>
                    <a:gd name="adj2" fmla="val 14124484"/>
                    <a:gd name="adj3" fmla="val 2832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sp>
              <p:nvSpPr>
                <p:cNvPr id="27" name="Block Arc 26">
                  <a:extLst>
                    <a:ext uri="{FF2B5EF4-FFF2-40B4-BE49-F238E27FC236}">
                      <a16:creationId xmlns:a16="http://schemas.microsoft.com/office/drawing/2014/main" id="{3F32B469-4F27-69DF-C3F4-D9C856B9CE4A}"/>
                    </a:ext>
                  </a:extLst>
                </p:cNvPr>
                <p:cNvSpPr/>
                <p:nvPr/>
              </p:nvSpPr>
              <p:spPr>
                <a:xfrm rot="9120000">
                  <a:off x="2527495" y="1880828"/>
                  <a:ext cx="4068452" cy="4068452"/>
                </a:xfrm>
                <a:prstGeom prst="blockArc">
                  <a:avLst>
                    <a:gd name="adj1" fmla="val 10800000"/>
                    <a:gd name="adj2" fmla="val 14124484"/>
                    <a:gd name="adj3" fmla="val 283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sp>
              <p:nvSpPr>
                <p:cNvPr id="28" name="Block Arc 27">
                  <a:extLst>
                    <a:ext uri="{FF2B5EF4-FFF2-40B4-BE49-F238E27FC236}">
                      <a16:creationId xmlns:a16="http://schemas.microsoft.com/office/drawing/2014/main" id="{E8494944-D8E2-74C4-FA23-E0F8270189C2}"/>
                    </a:ext>
                  </a:extLst>
                </p:cNvPr>
                <p:cNvSpPr/>
                <p:nvPr/>
              </p:nvSpPr>
              <p:spPr>
                <a:xfrm rot="5520000">
                  <a:off x="2527495" y="1880828"/>
                  <a:ext cx="4068452" cy="4068452"/>
                </a:xfrm>
                <a:prstGeom prst="blockArc">
                  <a:avLst>
                    <a:gd name="adj1" fmla="val 10800000"/>
                    <a:gd name="adj2" fmla="val 14124484"/>
                    <a:gd name="adj3" fmla="val 2832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sp>
              <p:nvSpPr>
                <p:cNvPr id="29" name="Block Arc 28">
                  <a:extLst>
                    <a:ext uri="{FF2B5EF4-FFF2-40B4-BE49-F238E27FC236}">
                      <a16:creationId xmlns:a16="http://schemas.microsoft.com/office/drawing/2014/main" id="{6FEDA209-D793-B1FF-48C1-8680DA42D812}"/>
                    </a:ext>
                  </a:extLst>
                </p:cNvPr>
                <p:cNvSpPr/>
                <p:nvPr/>
              </p:nvSpPr>
              <p:spPr>
                <a:xfrm rot="1920000">
                  <a:off x="2527495" y="1880828"/>
                  <a:ext cx="4068452" cy="4068452"/>
                </a:xfrm>
                <a:prstGeom prst="blockArc">
                  <a:avLst>
                    <a:gd name="adj1" fmla="val 10800000"/>
                    <a:gd name="adj2" fmla="val 14124484"/>
                    <a:gd name="adj3" fmla="val 283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solidFill>
                    <a:latin typeface="Lora" pitchFamily="2" charset="0"/>
                    <a:cs typeface="B Nazanin" panose="00000400000000000000" pitchFamily="2" charset="-78"/>
                  </a:endParaRPr>
                </a:p>
              </p:txBody>
            </p:sp>
          </p:grpSp>
          <p:sp>
            <p:nvSpPr>
              <p:cNvPr id="17" name="TextBox 16">
                <a:extLst>
                  <a:ext uri="{FF2B5EF4-FFF2-40B4-BE49-F238E27FC236}">
                    <a16:creationId xmlns:a16="http://schemas.microsoft.com/office/drawing/2014/main" id="{FE79F669-B2D1-65FA-8985-2BFBE48E0127}"/>
                  </a:ext>
                </a:extLst>
              </p:cNvPr>
              <p:cNvSpPr txBox="1"/>
              <p:nvPr/>
            </p:nvSpPr>
            <p:spPr>
              <a:xfrm>
                <a:off x="7864044" y="1487286"/>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رشد کسب و کار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مراحل رشد کسب و کار، از راه اندازی تا بلوغ.</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8" name="TextBox 17">
                <a:extLst>
                  <a:ext uri="{FF2B5EF4-FFF2-40B4-BE49-F238E27FC236}">
                    <a16:creationId xmlns:a16="http://schemas.microsoft.com/office/drawing/2014/main" id="{1DB9ABF5-5AF0-F057-C2C7-E577C893C857}"/>
                  </a:ext>
                </a:extLst>
              </p:cNvPr>
              <p:cNvSpPr txBox="1"/>
              <p:nvPr/>
            </p:nvSpPr>
            <p:spPr>
              <a:xfrm>
                <a:off x="8579026" y="3543709"/>
                <a:ext cx="2863517" cy="938719"/>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سهم بازار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سهم بازار شرکت ها یا محصولات مختلف با استفاده از حلقه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9" name="TextBox 18">
                <a:extLst>
                  <a:ext uri="{FF2B5EF4-FFF2-40B4-BE49-F238E27FC236}">
                    <a16:creationId xmlns:a16="http://schemas.microsoft.com/office/drawing/2014/main" id="{66F826D8-7D99-2A5E-A90C-802FB05F54D8}"/>
                  </a:ext>
                </a:extLst>
              </p:cNvPr>
              <p:cNvSpPr txBox="1"/>
              <p:nvPr/>
            </p:nvSpPr>
            <p:spPr>
              <a:xfrm>
                <a:off x="7864044" y="5539228"/>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تخصیص بودجه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نحوه تخصیص بودجه در دسته ها یا بخش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0" name="TextBox 19">
                <a:extLst>
                  <a:ext uri="{FF2B5EF4-FFF2-40B4-BE49-F238E27FC236}">
                    <a16:creationId xmlns:a16="http://schemas.microsoft.com/office/drawing/2014/main" id="{DEB45D83-D0F4-A34B-BEE3-22ED99FCA7F1}"/>
                  </a:ext>
                </a:extLst>
              </p:cNvPr>
              <p:cNvSpPr txBox="1"/>
              <p:nvPr/>
            </p:nvSpPr>
            <p:spPr>
              <a:xfrm>
                <a:off x="1699881" y="1487286"/>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تقسیم بندی مشتری</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بخش بندی مشتری، مانند گروه سنی، مکان یا رفتار خرید</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1" name="TextBox 20">
                <a:extLst>
                  <a:ext uri="{FF2B5EF4-FFF2-40B4-BE49-F238E27FC236}">
                    <a16:creationId xmlns:a16="http://schemas.microsoft.com/office/drawing/2014/main" id="{36DA52D9-68BF-08F5-274E-D39A6730C5A9}"/>
                  </a:ext>
                </a:extLst>
              </p:cNvPr>
              <p:cNvSpPr txBox="1"/>
              <p:nvPr/>
            </p:nvSpPr>
            <p:spPr>
              <a:xfrm>
                <a:off x="1699881" y="5539228"/>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مدیریت پروژه</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مراحل مختلف یک پروژه مانند برنامه ریزی، اجرا</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2" name="TextBox 21">
                <a:extLst>
                  <a:ext uri="{FF2B5EF4-FFF2-40B4-BE49-F238E27FC236}">
                    <a16:creationId xmlns:a16="http://schemas.microsoft.com/office/drawing/2014/main" id="{845CF323-A1B6-207C-2BBB-B95E95629313}"/>
                  </a:ext>
                </a:extLst>
              </p:cNvPr>
              <p:cNvSpPr txBox="1"/>
              <p:nvPr/>
            </p:nvSpPr>
            <p:spPr>
              <a:xfrm>
                <a:off x="753745" y="3543709"/>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توزیع کارکنان</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توزیع کارکنان در بخش ها یا نقش های مختلف.</a:t>
                </a:r>
                <a:endParaRPr lang="en-US" sz="1100" dirty="0">
                  <a:latin typeface="Lora" pitchFamily="2" charset="0"/>
                  <a:cs typeface="B Nazanin" panose="00000400000000000000" pitchFamily="2" charset="-78"/>
                </a:endParaRPr>
              </a:p>
            </p:txBody>
          </p:sp>
        </p:grpSp>
        <p:sp>
          <p:nvSpPr>
            <p:cNvPr id="4" name="TextBox 3">
              <a:extLst>
                <a:ext uri="{FF2B5EF4-FFF2-40B4-BE49-F238E27FC236}">
                  <a16:creationId xmlns:a16="http://schemas.microsoft.com/office/drawing/2014/main" id="{A68A7A32-D76E-8D90-DC03-E9C26F0C8072}"/>
                </a:ext>
              </a:extLst>
            </p:cNvPr>
            <p:cNvSpPr txBox="1"/>
            <p:nvPr/>
          </p:nvSpPr>
          <p:spPr>
            <a:xfrm>
              <a:off x="6456214" y="2057714"/>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01</a:t>
              </a:r>
            </a:p>
          </p:txBody>
        </p:sp>
        <p:sp>
          <p:nvSpPr>
            <p:cNvPr id="5" name="TextBox 4">
              <a:extLst>
                <a:ext uri="{FF2B5EF4-FFF2-40B4-BE49-F238E27FC236}">
                  <a16:creationId xmlns:a16="http://schemas.microsoft.com/office/drawing/2014/main" id="{1078D0D4-2D3B-48D7-B784-D9C88D56ECB9}"/>
                </a:ext>
              </a:extLst>
            </p:cNvPr>
            <p:cNvSpPr txBox="1"/>
            <p:nvPr/>
          </p:nvSpPr>
          <p:spPr>
            <a:xfrm>
              <a:off x="7159148" y="3304554"/>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02</a:t>
              </a:r>
            </a:p>
          </p:txBody>
        </p:sp>
        <p:sp>
          <p:nvSpPr>
            <p:cNvPr id="6" name="TextBox 5">
              <a:extLst>
                <a:ext uri="{FF2B5EF4-FFF2-40B4-BE49-F238E27FC236}">
                  <a16:creationId xmlns:a16="http://schemas.microsoft.com/office/drawing/2014/main" id="{38AA98AE-10FA-3700-86F4-81359BC854AF}"/>
                </a:ext>
              </a:extLst>
            </p:cNvPr>
            <p:cNvSpPr txBox="1"/>
            <p:nvPr/>
          </p:nvSpPr>
          <p:spPr>
            <a:xfrm>
              <a:off x="6456214" y="4649668"/>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03</a:t>
              </a:r>
            </a:p>
          </p:txBody>
        </p:sp>
        <p:sp>
          <p:nvSpPr>
            <p:cNvPr id="7" name="TextBox 6">
              <a:extLst>
                <a:ext uri="{FF2B5EF4-FFF2-40B4-BE49-F238E27FC236}">
                  <a16:creationId xmlns:a16="http://schemas.microsoft.com/office/drawing/2014/main" id="{754A6145-DE59-EF20-731C-1C68160FC73B}"/>
                </a:ext>
              </a:extLst>
            </p:cNvPr>
            <p:cNvSpPr txBox="1"/>
            <p:nvPr/>
          </p:nvSpPr>
          <p:spPr>
            <a:xfrm>
              <a:off x="4924925" y="4649668"/>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04</a:t>
              </a:r>
            </a:p>
          </p:txBody>
        </p:sp>
        <p:sp>
          <p:nvSpPr>
            <p:cNvPr id="8" name="TextBox 7">
              <a:extLst>
                <a:ext uri="{FF2B5EF4-FFF2-40B4-BE49-F238E27FC236}">
                  <a16:creationId xmlns:a16="http://schemas.microsoft.com/office/drawing/2014/main" id="{078E31C3-D06D-537A-34DE-7C7ED3087418}"/>
                </a:ext>
              </a:extLst>
            </p:cNvPr>
            <p:cNvSpPr txBox="1"/>
            <p:nvPr/>
          </p:nvSpPr>
          <p:spPr>
            <a:xfrm>
              <a:off x="4213491" y="3365282"/>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05</a:t>
              </a:r>
            </a:p>
          </p:txBody>
        </p:sp>
        <p:sp>
          <p:nvSpPr>
            <p:cNvPr id="9" name="TextBox 8">
              <a:extLst>
                <a:ext uri="{FF2B5EF4-FFF2-40B4-BE49-F238E27FC236}">
                  <a16:creationId xmlns:a16="http://schemas.microsoft.com/office/drawing/2014/main" id="{2DC2C4CE-7CEB-11C5-3B5A-8A6F9E42A0D0}"/>
                </a:ext>
              </a:extLst>
            </p:cNvPr>
            <p:cNvSpPr txBox="1"/>
            <p:nvPr/>
          </p:nvSpPr>
          <p:spPr>
            <a:xfrm>
              <a:off x="4940685" y="2088205"/>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06</a:t>
              </a:r>
            </a:p>
          </p:txBody>
        </p:sp>
      </p:grpSp>
      <p:sp>
        <p:nvSpPr>
          <p:cNvPr id="37" name="TextBox 36">
            <a:extLst>
              <a:ext uri="{FF2B5EF4-FFF2-40B4-BE49-F238E27FC236}">
                <a16:creationId xmlns:a16="http://schemas.microsoft.com/office/drawing/2014/main" id="{497B7F2E-173B-5B0C-A688-0B91054F83B4}"/>
              </a:ext>
            </a:extLst>
          </p:cNvPr>
          <p:cNvSpPr txBox="1"/>
          <p:nvPr/>
        </p:nvSpPr>
        <p:spPr>
          <a:xfrm>
            <a:off x="0" y="512596"/>
            <a:ext cx="12191999" cy="707886"/>
          </a:xfrm>
          <a:prstGeom prst="rect">
            <a:avLst/>
          </a:prstGeom>
          <a:noFill/>
        </p:spPr>
        <p:txBody>
          <a:bodyPr wrap="square">
            <a:spAutoFit/>
          </a:bodyPr>
          <a:lstStyle/>
          <a:p>
            <a:pPr algn="ctr"/>
            <a:r>
              <a:rPr lang="fa-IR" sz="4000" b="1" dirty="0">
                <a:solidFill>
                  <a:schemeClr val="tx1">
                    <a:lumMod val="75000"/>
                    <a:lumOff val="25000"/>
                  </a:schemeClr>
                </a:solidFill>
                <a:latin typeface="Lora" pitchFamily="2" charset="0"/>
                <a:cs typeface="B Nazanin" panose="00000400000000000000" pitchFamily="2" charset="-78"/>
              </a:rPr>
              <a:t>نمودار دایره ای</a:t>
            </a:r>
            <a:endParaRPr lang="en-US" sz="4000" b="1" dirty="0">
              <a:solidFill>
                <a:schemeClr val="tx1">
                  <a:lumMod val="75000"/>
                  <a:lumOff val="25000"/>
                </a:schemeClr>
              </a:solidFill>
              <a:latin typeface="Lora" pitchFamily="2" charset="0"/>
              <a:cs typeface="B Nazanin" panose="00000400000000000000" pitchFamily="2" charset="-78"/>
            </a:endParaRPr>
          </a:p>
        </p:txBody>
      </p:sp>
    </p:spTree>
    <p:extLst>
      <p:ext uri="{BB962C8B-B14F-4D97-AF65-F5344CB8AC3E}">
        <p14:creationId xmlns:p14="http://schemas.microsoft.com/office/powerpoint/2010/main" val="15433215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CF8E52C0-E4DC-9798-049D-91F7FB2762C3}"/>
              </a:ext>
            </a:extLst>
          </p:cNvPr>
          <p:cNvSpPr/>
          <p:nvPr/>
        </p:nvSpPr>
        <p:spPr>
          <a:xfrm>
            <a:off x="6155246" y="1873522"/>
            <a:ext cx="1592000" cy="1544087"/>
          </a:xfrm>
          <a:custGeom>
            <a:avLst/>
            <a:gdLst>
              <a:gd name="connsiteX0" fmla="*/ 6958 w 1592000"/>
              <a:gd name="connsiteY0" fmla="*/ -114 h 1544087"/>
              <a:gd name="connsiteX1" fmla="*/ 184195 w 1592000"/>
              <a:gd name="connsiteY1" fmla="*/ 409848 h 1544087"/>
              <a:gd name="connsiteX2" fmla="*/ 181565 w 1592000"/>
              <a:gd name="connsiteY2" fmla="*/ 544373 h 1544087"/>
              <a:gd name="connsiteX3" fmla="*/ -307 w 1592000"/>
              <a:gd name="connsiteY3" fmla="*/ 925401 h 1544087"/>
              <a:gd name="connsiteX4" fmla="*/ 707388 w 1592000"/>
              <a:gd name="connsiteY4" fmla="*/ 1482037 h 1544087"/>
              <a:gd name="connsiteX5" fmla="*/ 1156555 w 1592000"/>
              <a:gd name="connsiteY5" fmla="*/ 1543162 h 1544087"/>
              <a:gd name="connsiteX6" fmla="*/ 1229955 w 1592000"/>
              <a:gd name="connsiteY6" fmla="*/ 1521117 h 1544087"/>
              <a:gd name="connsiteX7" fmla="*/ 1591693 w 1592000"/>
              <a:gd name="connsiteY7" fmla="*/ 1204971 h 1544087"/>
              <a:gd name="connsiteX8" fmla="*/ 1591693 w 1592000"/>
              <a:gd name="connsiteY8" fmla="*/ 1204971 h 1544087"/>
              <a:gd name="connsiteX9" fmla="*/ 6958 w 1592000"/>
              <a:gd name="connsiteY9" fmla="*/ -114 h 154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2000" h="1544087">
                <a:moveTo>
                  <a:pt x="6958" y="-114"/>
                </a:moveTo>
                <a:lnTo>
                  <a:pt x="184195" y="409848"/>
                </a:lnTo>
                <a:cubicBezTo>
                  <a:pt x="202758" y="452973"/>
                  <a:pt x="201793" y="502011"/>
                  <a:pt x="181565" y="544373"/>
                </a:cubicBezTo>
                <a:lnTo>
                  <a:pt x="-307" y="925401"/>
                </a:lnTo>
                <a:cubicBezTo>
                  <a:pt x="325208" y="953934"/>
                  <a:pt x="602963" y="1172417"/>
                  <a:pt x="707388" y="1482037"/>
                </a:cubicBezTo>
                <a:lnTo>
                  <a:pt x="1156555" y="1543162"/>
                </a:lnTo>
                <a:cubicBezTo>
                  <a:pt x="1183046" y="1546682"/>
                  <a:pt x="1209776" y="1538653"/>
                  <a:pt x="1229955" y="1521117"/>
                </a:cubicBezTo>
                <a:lnTo>
                  <a:pt x="1591693" y="1204971"/>
                </a:lnTo>
                <a:lnTo>
                  <a:pt x="1591693" y="1204971"/>
                </a:lnTo>
                <a:cubicBezTo>
                  <a:pt x="1361349" y="495272"/>
                  <a:pt x="745090" y="29697"/>
                  <a:pt x="6958" y="-114"/>
                </a:cubicBezTo>
                <a:close/>
              </a:path>
            </a:pathLst>
          </a:custGeom>
          <a:solidFill>
            <a:schemeClr val="accent1"/>
          </a:solidFill>
          <a:ln w="12522" cap="flat">
            <a:noFill/>
            <a:prstDash val="solid"/>
            <a:miter/>
          </a:ln>
        </p:spPr>
        <p:txBody>
          <a:bodyPr rtlCol="0" anchor="ctr"/>
          <a:lstStyle/>
          <a:p>
            <a:endParaRPr lang="en-US" dirty="0">
              <a:cs typeface="B Nazanin" panose="00000400000000000000" pitchFamily="2" charset="-78"/>
            </a:endParaRPr>
          </a:p>
        </p:txBody>
      </p:sp>
      <p:sp>
        <p:nvSpPr>
          <p:cNvPr id="12" name="Freeform: Shape 11">
            <a:extLst>
              <a:ext uri="{FF2B5EF4-FFF2-40B4-BE49-F238E27FC236}">
                <a16:creationId xmlns:a16="http://schemas.microsoft.com/office/drawing/2014/main" id="{B3676DFC-CC22-3372-25CE-D15F57D1B6BD}"/>
              </a:ext>
            </a:extLst>
          </p:cNvPr>
          <p:cNvSpPr/>
          <p:nvPr/>
        </p:nvSpPr>
        <p:spPr>
          <a:xfrm>
            <a:off x="6123682" y="2860787"/>
            <a:ext cx="672748" cy="509665"/>
          </a:xfrm>
          <a:custGeom>
            <a:avLst/>
            <a:gdLst>
              <a:gd name="connsiteX0" fmla="*/ 1822 w 672748"/>
              <a:gd name="connsiteY0" fmla="*/ -114 h 509665"/>
              <a:gd name="connsiteX1" fmla="*/ -307 w 672748"/>
              <a:gd name="connsiteY1" fmla="*/ 4395 h 509665"/>
              <a:gd name="connsiteX2" fmla="*/ -307 w 672748"/>
              <a:gd name="connsiteY2" fmla="*/ 65269 h 509665"/>
              <a:gd name="connsiteX3" fmla="*/ 611442 w 672748"/>
              <a:gd name="connsiteY3" fmla="*/ 509552 h 509665"/>
              <a:gd name="connsiteX4" fmla="*/ 672442 w 672748"/>
              <a:gd name="connsiteY4" fmla="*/ 489886 h 509665"/>
              <a:gd name="connsiteX5" fmla="*/ 1822 w 672748"/>
              <a:gd name="connsiteY5" fmla="*/ -11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2748" h="509665">
                <a:moveTo>
                  <a:pt x="1822" y="-114"/>
                </a:moveTo>
                <a:lnTo>
                  <a:pt x="-307" y="4395"/>
                </a:lnTo>
                <a:lnTo>
                  <a:pt x="-307" y="65269"/>
                </a:lnTo>
                <a:cubicBezTo>
                  <a:pt x="273753" y="78722"/>
                  <a:pt x="513855" y="253103"/>
                  <a:pt x="611442" y="509552"/>
                </a:cubicBezTo>
                <a:lnTo>
                  <a:pt x="672442" y="489886"/>
                </a:lnTo>
                <a:cubicBezTo>
                  <a:pt x="566125" y="207810"/>
                  <a:pt x="302862" y="15455"/>
                  <a:pt x="1822" y="-114"/>
                </a:cubicBezTo>
                <a:close/>
              </a:path>
            </a:pathLst>
          </a:custGeom>
          <a:solidFill>
            <a:schemeClr val="accent1"/>
          </a:solidFill>
          <a:ln w="12522" cap="flat">
            <a:noFill/>
            <a:prstDash val="solid"/>
            <a:miter/>
          </a:ln>
        </p:spPr>
        <p:txBody>
          <a:bodyPr rtlCol="0" anchor="ctr"/>
          <a:lstStyle/>
          <a:p>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5B318DF8-4B62-2A08-11B1-DB6F3020C777}"/>
              </a:ext>
            </a:extLst>
          </p:cNvPr>
          <p:cNvSpPr/>
          <p:nvPr/>
        </p:nvSpPr>
        <p:spPr>
          <a:xfrm>
            <a:off x="6518989" y="3419428"/>
            <a:ext cx="326322" cy="791491"/>
          </a:xfrm>
          <a:custGeom>
            <a:avLst/>
            <a:gdLst>
              <a:gd name="connsiteX0" fmla="*/ 237679 w 326322"/>
              <a:gd name="connsiteY0" fmla="*/ 17422 h 791491"/>
              <a:gd name="connsiteX1" fmla="*/ -307 w 326322"/>
              <a:gd name="connsiteY1" fmla="*/ 737767 h 791491"/>
              <a:gd name="connsiteX2" fmla="*/ 40151 w 326322"/>
              <a:gd name="connsiteY2" fmla="*/ 791377 h 791491"/>
              <a:gd name="connsiteX3" fmla="*/ 299806 w 326322"/>
              <a:gd name="connsiteY3" fmla="*/ 888 h 791491"/>
              <a:gd name="connsiteX4" fmla="*/ 292666 w 326322"/>
              <a:gd name="connsiteY4" fmla="*/ -114 h 79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322" h="791491">
                <a:moveTo>
                  <a:pt x="237679" y="17422"/>
                </a:moveTo>
                <a:cubicBezTo>
                  <a:pt x="309062" y="283515"/>
                  <a:pt x="215546" y="566581"/>
                  <a:pt x="-307" y="737767"/>
                </a:cubicBezTo>
                <a:lnTo>
                  <a:pt x="40151" y="791377"/>
                </a:lnTo>
                <a:cubicBezTo>
                  <a:pt x="276495" y="603168"/>
                  <a:pt x="378516" y="292584"/>
                  <a:pt x="299806" y="888"/>
                </a:cubicBezTo>
                <a:lnTo>
                  <a:pt x="292666" y="-114"/>
                </a:lnTo>
                <a:close/>
              </a:path>
            </a:pathLst>
          </a:custGeom>
          <a:solidFill>
            <a:schemeClr val="accent2"/>
          </a:solidFill>
          <a:ln w="12522" cap="flat">
            <a:noFill/>
            <a:prstDash val="solid"/>
            <a:miter/>
          </a:ln>
        </p:spPr>
        <p:txBody>
          <a:bodyPr rtlCol="0" anchor="ctr"/>
          <a:lstStyle/>
          <a:p>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4BD84E63-F089-002E-A1DE-F5281C5F9341}"/>
              </a:ext>
            </a:extLst>
          </p:cNvPr>
          <p:cNvSpPr/>
          <p:nvPr/>
        </p:nvSpPr>
        <p:spPr>
          <a:xfrm>
            <a:off x="6579612" y="3152132"/>
            <a:ext cx="1256965" cy="1867938"/>
          </a:xfrm>
          <a:custGeom>
            <a:avLst/>
            <a:gdLst>
              <a:gd name="connsiteX0" fmla="*/ 1189623 w 1256965"/>
              <a:gd name="connsiteY0" fmla="*/ -114 h 1867938"/>
              <a:gd name="connsiteX1" fmla="*/ 851432 w 1256965"/>
              <a:gd name="connsiteY1" fmla="*/ 295364 h 1867938"/>
              <a:gd name="connsiteX2" fmla="*/ 722794 w 1256965"/>
              <a:gd name="connsiteY2" fmla="*/ 333692 h 1867938"/>
              <a:gd name="connsiteX3" fmla="*/ 303939 w 1256965"/>
              <a:gd name="connsiteY3" fmla="*/ 276826 h 1867938"/>
              <a:gd name="connsiteX4" fmla="*/ -307 w 1256965"/>
              <a:gd name="connsiteY4" fmla="*/ 1121802 h 1867938"/>
              <a:gd name="connsiteX5" fmla="*/ 91631 w 1256965"/>
              <a:gd name="connsiteY5" fmla="*/ 1572722 h 1867938"/>
              <a:gd name="connsiteX6" fmla="*/ 136598 w 1256965"/>
              <a:gd name="connsiteY6" fmla="*/ 1634598 h 1867938"/>
              <a:gd name="connsiteX7" fmla="*/ 547436 w 1256965"/>
              <a:gd name="connsiteY7" fmla="*/ 1867825 h 1867938"/>
              <a:gd name="connsiteX8" fmla="*/ 1189623 w 1256965"/>
              <a:gd name="connsiteY8" fmla="*/ -114 h 186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6965" h="1867938">
                <a:moveTo>
                  <a:pt x="1189623" y="-114"/>
                </a:moveTo>
                <a:lnTo>
                  <a:pt x="851432" y="295364"/>
                </a:lnTo>
                <a:cubicBezTo>
                  <a:pt x="816060" y="326039"/>
                  <a:pt x="769189" y="340005"/>
                  <a:pt x="722794" y="333692"/>
                </a:cubicBezTo>
                <a:lnTo>
                  <a:pt x="303939" y="276826"/>
                </a:lnTo>
                <a:cubicBezTo>
                  <a:pt x="379068" y="593898"/>
                  <a:pt x="259699" y="925400"/>
                  <a:pt x="-307" y="1121802"/>
                </a:cubicBezTo>
                <a:lnTo>
                  <a:pt x="91631" y="1572722"/>
                </a:lnTo>
                <a:cubicBezTo>
                  <a:pt x="97004" y="1598863"/>
                  <a:pt x="113388" y="1621422"/>
                  <a:pt x="136598" y="1634598"/>
                </a:cubicBezTo>
                <a:lnTo>
                  <a:pt x="547436" y="1867825"/>
                </a:lnTo>
                <a:cubicBezTo>
                  <a:pt x="1140397" y="1428678"/>
                  <a:pt x="1387277" y="705201"/>
                  <a:pt x="1189623" y="-114"/>
                </a:cubicBezTo>
                <a:close/>
              </a:path>
            </a:pathLst>
          </a:custGeom>
          <a:solidFill>
            <a:schemeClr val="accent2"/>
          </a:solidFill>
          <a:ln w="12522" cap="flat">
            <a:noFill/>
            <a:prstDash val="solid"/>
            <a:miter/>
          </a:ln>
        </p:spPr>
        <p:txBody>
          <a:bodyPr rtlCol="0" anchor="ctr"/>
          <a:lstStyle/>
          <a:p>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CE660393-83B2-A4AB-41EA-A9431F379528}"/>
              </a:ext>
            </a:extLst>
          </p:cNvPr>
          <p:cNvSpPr/>
          <p:nvPr/>
        </p:nvSpPr>
        <p:spPr>
          <a:xfrm>
            <a:off x="5680401" y="4198018"/>
            <a:ext cx="822804" cy="178370"/>
          </a:xfrm>
          <a:custGeom>
            <a:avLst/>
            <a:gdLst>
              <a:gd name="connsiteX0" fmla="*/ 821872 w 822804"/>
              <a:gd name="connsiteY0" fmla="*/ 53996 h 178370"/>
              <a:gd name="connsiteX1" fmla="*/ 781038 w 822804"/>
              <a:gd name="connsiteY1" fmla="*/ -114 h 178370"/>
              <a:gd name="connsiteX2" fmla="*/ 42030 w 822804"/>
              <a:gd name="connsiteY2" fmla="*/ 2516 h 178370"/>
              <a:gd name="connsiteX3" fmla="*/ -307 w 822804"/>
              <a:gd name="connsiteY3" fmla="*/ 59633 h 178370"/>
              <a:gd name="connsiteX4" fmla="*/ 822498 w 822804"/>
              <a:gd name="connsiteY4" fmla="*/ 53996 h 1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2804" h="178370">
                <a:moveTo>
                  <a:pt x="821872" y="53996"/>
                </a:moveTo>
                <a:lnTo>
                  <a:pt x="781038" y="-114"/>
                </a:lnTo>
                <a:cubicBezTo>
                  <a:pt x="555941" y="143629"/>
                  <a:pt x="268141" y="144644"/>
                  <a:pt x="42030" y="2516"/>
                </a:cubicBezTo>
                <a:lnTo>
                  <a:pt x="-307" y="59633"/>
                </a:lnTo>
                <a:cubicBezTo>
                  <a:pt x="251182" y="219822"/>
                  <a:pt x="573227" y="217605"/>
                  <a:pt x="822498" y="53996"/>
                </a:cubicBezTo>
                <a:close/>
              </a:path>
            </a:pathLst>
          </a:custGeom>
          <a:solidFill>
            <a:schemeClr val="accent3"/>
          </a:solidFill>
          <a:ln w="12522" cap="flat">
            <a:noFill/>
            <a:prstDash val="solid"/>
            <a:miter/>
          </a:ln>
        </p:spPr>
        <p:txBody>
          <a:bodyPr rtlCol="0" anchor="ctr"/>
          <a:lstStyle/>
          <a:p>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B3FC135C-9841-9FA2-0D92-00143A1A20C0}"/>
              </a:ext>
            </a:extLst>
          </p:cNvPr>
          <p:cNvSpPr/>
          <p:nvPr/>
        </p:nvSpPr>
        <p:spPr>
          <a:xfrm>
            <a:off x="5061764" y="4298473"/>
            <a:ext cx="2002714" cy="1072377"/>
          </a:xfrm>
          <a:custGeom>
            <a:avLst/>
            <a:gdLst>
              <a:gd name="connsiteX0" fmla="*/ 1619626 w 2002714"/>
              <a:gd name="connsiteY0" fmla="*/ 549508 h 1072377"/>
              <a:gd name="connsiteX1" fmla="*/ 1540714 w 2002714"/>
              <a:gd name="connsiteY1" fmla="*/ 440535 h 1072377"/>
              <a:gd name="connsiteX2" fmla="*/ 1454914 w 2002714"/>
              <a:gd name="connsiteY2" fmla="*/ 18424 h 1072377"/>
              <a:gd name="connsiteX3" fmla="*/ 560213 w 2002714"/>
              <a:gd name="connsiteY3" fmla="*/ -114 h 1072377"/>
              <a:gd name="connsiteX4" fmla="*/ 153758 w 2002714"/>
              <a:gd name="connsiteY4" fmla="*/ 215075 h 1072377"/>
              <a:gd name="connsiteX5" fmla="*/ 107037 w 2002714"/>
              <a:gd name="connsiteY5" fmla="*/ 275699 h 1072377"/>
              <a:gd name="connsiteX6" fmla="*/ -307 w 2002714"/>
              <a:gd name="connsiteY6" fmla="*/ 732883 h 1072377"/>
              <a:gd name="connsiteX7" fmla="*/ 2002407 w 2002714"/>
              <a:gd name="connsiteY7" fmla="*/ 766576 h 1072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714" h="1072377">
                <a:moveTo>
                  <a:pt x="1619626" y="549508"/>
                </a:moveTo>
                <a:cubicBezTo>
                  <a:pt x="1578842" y="526261"/>
                  <a:pt x="1550083" y="486542"/>
                  <a:pt x="1540714" y="440535"/>
                </a:cubicBezTo>
                <a:lnTo>
                  <a:pt x="1454914" y="18424"/>
                </a:lnTo>
                <a:cubicBezTo>
                  <a:pt x="1179126" y="189248"/>
                  <a:pt x="828686" y="181983"/>
                  <a:pt x="560213" y="-114"/>
                </a:cubicBezTo>
                <a:lnTo>
                  <a:pt x="153758" y="215075"/>
                </a:lnTo>
                <a:cubicBezTo>
                  <a:pt x="130185" y="227613"/>
                  <a:pt x="113150" y="249709"/>
                  <a:pt x="107037" y="275699"/>
                </a:cubicBezTo>
                <a:lnTo>
                  <a:pt x="-307" y="732883"/>
                </a:lnTo>
                <a:cubicBezTo>
                  <a:pt x="607559" y="1173908"/>
                  <a:pt x="1385898" y="1185056"/>
                  <a:pt x="2002407" y="766576"/>
                </a:cubicBezTo>
                <a:close/>
              </a:path>
            </a:pathLst>
          </a:custGeom>
          <a:solidFill>
            <a:schemeClr val="accent3"/>
          </a:solidFill>
          <a:ln w="12522" cap="flat">
            <a:noFill/>
            <a:prstDash val="solid"/>
            <a:miter/>
          </a:ln>
        </p:spPr>
        <p:txBody>
          <a:bodyPr rtlCol="0" anchor="ctr"/>
          <a:lstStyle/>
          <a:p>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82CFF4D9-34EE-EFB0-49B0-2E887CFEEB38}"/>
              </a:ext>
            </a:extLst>
          </p:cNvPr>
          <p:cNvSpPr/>
          <p:nvPr/>
        </p:nvSpPr>
        <p:spPr>
          <a:xfrm>
            <a:off x="5328772" y="3430826"/>
            <a:ext cx="336473" cy="786605"/>
          </a:xfrm>
          <a:custGeom>
            <a:avLst/>
            <a:gdLst>
              <a:gd name="connsiteX0" fmla="*/ 69998 w 336473"/>
              <a:gd name="connsiteY0" fmla="*/ 185139 h 786605"/>
              <a:gd name="connsiteX1" fmla="*/ 89913 w 336473"/>
              <a:gd name="connsiteY1" fmla="*/ 20929 h 786605"/>
              <a:gd name="connsiteX2" fmla="*/ 23027 w 336473"/>
              <a:gd name="connsiteY2" fmla="*/ -114 h 786605"/>
              <a:gd name="connsiteX3" fmla="*/ 293830 w 336473"/>
              <a:gd name="connsiteY3" fmla="*/ 786492 h 786605"/>
              <a:gd name="connsiteX4" fmla="*/ 336166 w 336473"/>
              <a:gd name="connsiteY4" fmla="*/ 729375 h 786605"/>
              <a:gd name="connsiteX5" fmla="*/ 69998 w 336473"/>
              <a:gd name="connsiteY5" fmla="*/ 185139 h 78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6473" h="786605">
                <a:moveTo>
                  <a:pt x="69998" y="185139"/>
                </a:moveTo>
                <a:cubicBezTo>
                  <a:pt x="70023" y="129801"/>
                  <a:pt x="76699" y="74664"/>
                  <a:pt x="89913" y="20929"/>
                </a:cubicBezTo>
                <a:lnTo>
                  <a:pt x="23027" y="-114"/>
                </a:lnTo>
                <a:cubicBezTo>
                  <a:pt x="-51225" y="292608"/>
                  <a:pt x="55118" y="601502"/>
                  <a:pt x="293830" y="786492"/>
                </a:cubicBezTo>
                <a:lnTo>
                  <a:pt x="336166" y="729375"/>
                </a:lnTo>
                <a:cubicBezTo>
                  <a:pt x="168161" y="598808"/>
                  <a:pt x="69910" y="397923"/>
                  <a:pt x="69998" y="185139"/>
                </a:cubicBezTo>
                <a:close/>
              </a:path>
            </a:pathLst>
          </a:custGeom>
          <a:solidFill>
            <a:schemeClr val="accent4"/>
          </a:solidFill>
          <a:ln w="12522" cap="flat">
            <a:noFill/>
            <a:prstDash val="solid"/>
            <a:miter/>
          </a:ln>
        </p:spPr>
        <p:txBody>
          <a:bodyPr rtlCol="0" anchor="ctr"/>
          <a:lstStyle/>
          <a:p>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4FDA81F0-BD09-B5C9-6380-BE2636F44FBE}"/>
              </a:ext>
            </a:extLst>
          </p:cNvPr>
          <p:cNvSpPr/>
          <p:nvPr/>
        </p:nvSpPr>
        <p:spPr>
          <a:xfrm>
            <a:off x="4442875" y="1871893"/>
            <a:ext cx="1840149" cy="1444574"/>
          </a:xfrm>
          <a:custGeom>
            <a:avLst/>
            <a:gdLst>
              <a:gd name="connsiteX0" fmla="*/ 1636034 w 1840149"/>
              <a:gd name="connsiteY0" fmla="*/ 924023 h 1444574"/>
              <a:gd name="connsiteX1" fmla="*/ 1830807 w 1840149"/>
              <a:gd name="connsiteY1" fmla="*/ 515939 h 1444574"/>
              <a:gd name="connsiteX2" fmla="*/ 1832310 w 1840149"/>
              <a:gd name="connsiteY2" fmla="*/ 439408 h 1444574"/>
              <a:gd name="connsiteX3" fmla="*/ 1642422 w 1840149"/>
              <a:gd name="connsiteY3" fmla="*/ -114 h 1444574"/>
              <a:gd name="connsiteX4" fmla="*/ -307 w 1840149"/>
              <a:gd name="connsiteY4" fmla="*/ 1157249 h 1444574"/>
              <a:gd name="connsiteX5" fmla="*/ 434581 w 1840149"/>
              <a:gd name="connsiteY5" fmla="*/ 1111280 h 1444574"/>
              <a:gd name="connsiteX6" fmla="*/ 562217 w 1840149"/>
              <a:gd name="connsiteY6" fmla="*/ 1153742 h 1444574"/>
              <a:gd name="connsiteX7" fmla="*/ 875356 w 1840149"/>
              <a:gd name="connsiteY7" fmla="*/ 1444460 h 1444574"/>
              <a:gd name="connsiteX8" fmla="*/ 1636034 w 1840149"/>
              <a:gd name="connsiteY8" fmla="*/ 924023 h 144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0149" h="1444574">
                <a:moveTo>
                  <a:pt x="1636034" y="924023"/>
                </a:moveTo>
                <a:lnTo>
                  <a:pt x="1830807" y="515939"/>
                </a:lnTo>
                <a:cubicBezTo>
                  <a:pt x="1842305" y="491840"/>
                  <a:pt x="1842856" y="463946"/>
                  <a:pt x="1832310" y="439408"/>
                </a:cubicBezTo>
                <a:lnTo>
                  <a:pt x="1642422" y="-114"/>
                </a:lnTo>
                <a:cubicBezTo>
                  <a:pt x="888758" y="-114"/>
                  <a:pt x="250706" y="452059"/>
                  <a:pt x="-307" y="1157249"/>
                </a:cubicBezTo>
                <a:lnTo>
                  <a:pt x="434581" y="1111280"/>
                </a:lnTo>
                <a:cubicBezTo>
                  <a:pt x="481264" y="1106383"/>
                  <a:pt x="527784" y="1121852"/>
                  <a:pt x="562217" y="1153742"/>
                </a:cubicBezTo>
                <a:lnTo>
                  <a:pt x="875356" y="1444460"/>
                </a:lnTo>
                <a:cubicBezTo>
                  <a:pt x="998670" y="1131784"/>
                  <a:pt x="1299923" y="925676"/>
                  <a:pt x="1636034" y="924023"/>
                </a:cubicBezTo>
                <a:close/>
              </a:path>
            </a:pathLst>
          </a:custGeom>
          <a:solidFill>
            <a:schemeClr val="accent5"/>
          </a:solidFill>
          <a:ln w="12522" cap="flat">
            <a:noFill/>
            <a:prstDash val="solid"/>
            <a:miter/>
          </a:ln>
        </p:spPr>
        <p:txBody>
          <a:bodyPr rtlCol="0" anchor="ctr"/>
          <a:lstStyle/>
          <a:p>
            <a:endParaRPr lang="en-US">
              <a:cs typeface="B Nazanin" panose="00000400000000000000" pitchFamily="2" charset="-78"/>
            </a:endParaRPr>
          </a:p>
        </p:txBody>
      </p:sp>
      <p:sp>
        <p:nvSpPr>
          <p:cNvPr id="20" name="Freeform: Shape 19">
            <a:extLst>
              <a:ext uri="{FF2B5EF4-FFF2-40B4-BE49-F238E27FC236}">
                <a16:creationId xmlns:a16="http://schemas.microsoft.com/office/drawing/2014/main" id="{BC05BE79-4A12-B284-0851-ECC09AB7CA24}"/>
              </a:ext>
            </a:extLst>
          </p:cNvPr>
          <p:cNvSpPr/>
          <p:nvPr/>
        </p:nvSpPr>
        <p:spPr>
          <a:xfrm>
            <a:off x="5372272" y="2860662"/>
            <a:ext cx="681266" cy="524069"/>
          </a:xfrm>
          <a:custGeom>
            <a:avLst/>
            <a:gdLst>
              <a:gd name="connsiteX0" fmla="*/ -307 w 681266"/>
              <a:gd name="connsiteY0" fmla="*/ 503163 h 524069"/>
              <a:gd name="connsiteX1" fmla="*/ 66329 w 681266"/>
              <a:gd name="connsiteY1" fmla="*/ 523956 h 524069"/>
              <a:gd name="connsiteX2" fmla="*/ 680959 w 681266"/>
              <a:gd name="connsiteY2" fmla="*/ 65520 h 524069"/>
              <a:gd name="connsiteX3" fmla="*/ 680959 w 681266"/>
              <a:gd name="connsiteY3" fmla="*/ -114 h 524069"/>
              <a:gd name="connsiteX4" fmla="*/ -307 w 681266"/>
              <a:gd name="connsiteY4" fmla="*/ 503163 h 524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266" h="524069">
                <a:moveTo>
                  <a:pt x="-307" y="503163"/>
                </a:moveTo>
                <a:lnTo>
                  <a:pt x="66329" y="523956"/>
                </a:lnTo>
                <a:cubicBezTo>
                  <a:pt x="159833" y="261044"/>
                  <a:pt x="402303" y="80200"/>
                  <a:pt x="680959" y="65520"/>
                </a:cubicBezTo>
                <a:lnTo>
                  <a:pt x="680959" y="-114"/>
                </a:lnTo>
                <a:cubicBezTo>
                  <a:pt x="372592" y="13338"/>
                  <a:pt x="103167" y="212370"/>
                  <a:pt x="-307" y="503163"/>
                </a:cubicBezTo>
                <a:close/>
              </a:path>
            </a:pathLst>
          </a:custGeom>
          <a:solidFill>
            <a:schemeClr val="accent5"/>
          </a:solidFill>
          <a:ln w="12522" cap="flat">
            <a:noFill/>
            <a:prstDash val="solid"/>
            <a:miter/>
          </a:ln>
        </p:spPr>
        <p:txBody>
          <a:bodyPr rtlCol="0" anchor="ctr"/>
          <a:lstStyle/>
          <a:p>
            <a:endParaRPr lang="en-US">
              <a:cs typeface="B Nazanin" panose="00000400000000000000" pitchFamily="2" charset="-78"/>
            </a:endParaRPr>
          </a:p>
        </p:txBody>
      </p:sp>
      <p:sp>
        <p:nvSpPr>
          <p:cNvPr id="24" name="Freeform: Shape 23">
            <a:extLst>
              <a:ext uri="{FF2B5EF4-FFF2-40B4-BE49-F238E27FC236}">
                <a16:creationId xmlns:a16="http://schemas.microsoft.com/office/drawing/2014/main" id="{1D60536D-DB07-321B-7093-3E174DF83152}"/>
              </a:ext>
            </a:extLst>
          </p:cNvPr>
          <p:cNvSpPr/>
          <p:nvPr/>
        </p:nvSpPr>
        <p:spPr>
          <a:xfrm>
            <a:off x="4632849" y="3688047"/>
            <a:ext cx="568132" cy="618320"/>
          </a:xfrm>
          <a:custGeom>
            <a:avLst/>
            <a:gdLst>
              <a:gd name="connsiteX0" fmla="*/ 556118 w 568132"/>
              <a:gd name="connsiteY0" fmla="*/ 572986 h 618320"/>
              <a:gd name="connsiteX1" fmla="*/ 511277 w 568132"/>
              <a:gd name="connsiteY1" fmla="*/ 610562 h 618320"/>
              <a:gd name="connsiteX2" fmla="*/ 465558 w 568132"/>
              <a:gd name="connsiteY2" fmla="*/ 606805 h 618320"/>
              <a:gd name="connsiteX3" fmla="*/ 363600 w 568132"/>
              <a:gd name="connsiteY3" fmla="*/ 486559 h 618320"/>
              <a:gd name="connsiteX4" fmla="*/ 366982 w 568132"/>
              <a:gd name="connsiteY4" fmla="*/ 441216 h 618320"/>
              <a:gd name="connsiteX5" fmla="*/ 329405 w 568132"/>
              <a:gd name="connsiteY5" fmla="*/ 396250 h 618320"/>
              <a:gd name="connsiteX6" fmla="*/ 33013 w 568132"/>
              <a:gd name="connsiteY6" fmla="*/ 329601 h 618320"/>
              <a:gd name="connsiteX7" fmla="*/ 99661 w 568132"/>
              <a:gd name="connsiteY7" fmla="*/ 33208 h 618320"/>
              <a:gd name="connsiteX8" fmla="*/ 396054 w 568132"/>
              <a:gd name="connsiteY8" fmla="*/ 99857 h 618320"/>
              <a:gd name="connsiteX9" fmla="*/ 374998 w 568132"/>
              <a:gd name="connsiteY9" fmla="*/ 357546 h 618320"/>
              <a:gd name="connsiteX10" fmla="*/ 412575 w 568132"/>
              <a:gd name="connsiteY10" fmla="*/ 402387 h 618320"/>
              <a:gd name="connsiteX11" fmla="*/ 457918 w 568132"/>
              <a:gd name="connsiteY11" fmla="*/ 406521 h 618320"/>
              <a:gd name="connsiteX12" fmla="*/ 559876 w 568132"/>
              <a:gd name="connsiteY12" fmla="*/ 526766 h 618320"/>
              <a:gd name="connsiteX13" fmla="*/ 556657 w 568132"/>
              <a:gd name="connsiteY13" fmla="*/ 572535 h 618320"/>
              <a:gd name="connsiteX14" fmla="*/ 556118 w 568132"/>
              <a:gd name="connsiteY14" fmla="*/ 572986 h 618320"/>
              <a:gd name="connsiteX15" fmla="*/ 378380 w 568132"/>
              <a:gd name="connsiteY15" fmla="*/ 454243 h 618320"/>
              <a:gd name="connsiteX16" fmla="*/ 375675 w 568132"/>
              <a:gd name="connsiteY16" fmla="*/ 475862 h 618320"/>
              <a:gd name="connsiteX17" fmla="*/ 376126 w 568132"/>
              <a:gd name="connsiteY17" fmla="*/ 476413 h 618320"/>
              <a:gd name="connsiteX18" fmla="*/ 478209 w 568132"/>
              <a:gd name="connsiteY18" fmla="*/ 596659 h 618320"/>
              <a:gd name="connsiteX19" fmla="*/ 500630 w 568132"/>
              <a:gd name="connsiteY19" fmla="*/ 598413 h 618320"/>
              <a:gd name="connsiteX20" fmla="*/ 545471 w 568132"/>
              <a:gd name="connsiteY20" fmla="*/ 560836 h 618320"/>
              <a:gd name="connsiteX21" fmla="*/ 547350 w 568132"/>
              <a:gd name="connsiteY21" fmla="*/ 538290 h 618320"/>
              <a:gd name="connsiteX22" fmla="*/ 445267 w 568132"/>
              <a:gd name="connsiteY22" fmla="*/ 418044 h 618320"/>
              <a:gd name="connsiteX23" fmla="*/ 410696 w 568132"/>
              <a:gd name="connsiteY23" fmla="*/ 426562 h 618320"/>
              <a:gd name="connsiteX24" fmla="*/ 352327 w 568132"/>
              <a:gd name="connsiteY24" fmla="*/ 357921 h 618320"/>
              <a:gd name="connsiteX25" fmla="*/ 409944 w 568132"/>
              <a:gd name="connsiteY25" fmla="*/ 186071 h 618320"/>
              <a:gd name="connsiteX26" fmla="*/ 184259 w 568132"/>
              <a:gd name="connsiteY26" fmla="*/ 19355 h 618320"/>
              <a:gd name="connsiteX27" fmla="*/ 17544 w 568132"/>
              <a:gd name="connsiteY27" fmla="*/ 245041 h 618320"/>
              <a:gd name="connsiteX28" fmla="*/ 222061 w 568132"/>
              <a:gd name="connsiteY28" fmla="*/ 413785 h 618320"/>
              <a:gd name="connsiteX29" fmla="*/ 331034 w 568132"/>
              <a:gd name="connsiteY29" fmla="*/ 375081 h 618320"/>
              <a:gd name="connsiteX30" fmla="*/ 389277 w 568132"/>
              <a:gd name="connsiteY30" fmla="*/ 443847 h 618320"/>
              <a:gd name="connsiteX31" fmla="*/ 377879 w 568132"/>
              <a:gd name="connsiteY31" fmla="*/ 454243 h 618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68132" h="618320">
                <a:moveTo>
                  <a:pt x="556118" y="572986"/>
                </a:moveTo>
                <a:lnTo>
                  <a:pt x="511277" y="610562"/>
                </a:lnTo>
                <a:cubicBezTo>
                  <a:pt x="497586" y="622073"/>
                  <a:pt x="477182" y="620395"/>
                  <a:pt x="465558" y="606805"/>
                </a:cubicBezTo>
                <a:lnTo>
                  <a:pt x="363600" y="486559"/>
                </a:lnTo>
                <a:cubicBezTo>
                  <a:pt x="352102" y="473069"/>
                  <a:pt x="353617" y="452853"/>
                  <a:pt x="366982" y="441216"/>
                </a:cubicBezTo>
                <a:lnTo>
                  <a:pt x="329405" y="396250"/>
                </a:lnTo>
                <a:cubicBezTo>
                  <a:pt x="229150" y="459692"/>
                  <a:pt x="96455" y="429843"/>
                  <a:pt x="33013" y="329601"/>
                </a:cubicBezTo>
                <a:cubicBezTo>
                  <a:pt x="-30430" y="229346"/>
                  <a:pt x="-581" y="96650"/>
                  <a:pt x="99661" y="33208"/>
                </a:cubicBezTo>
                <a:cubicBezTo>
                  <a:pt x="199916" y="-30234"/>
                  <a:pt x="332612" y="-398"/>
                  <a:pt x="396054" y="99857"/>
                </a:cubicBezTo>
                <a:cubicBezTo>
                  <a:pt x="447296" y="180835"/>
                  <a:pt x="438703" y="285962"/>
                  <a:pt x="374998" y="357546"/>
                </a:cubicBezTo>
                <a:lnTo>
                  <a:pt x="412575" y="402387"/>
                </a:lnTo>
                <a:cubicBezTo>
                  <a:pt x="426303" y="391214"/>
                  <a:pt x="446432" y="393056"/>
                  <a:pt x="457918" y="406521"/>
                </a:cubicBezTo>
                <a:lnTo>
                  <a:pt x="559876" y="526766"/>
                </a:lnTo>
                <a:cubicBezTo>
                  <a:pt x="571625" y="540294"/>
                  <a:pt x="570184" y="560785"/>
                  <a:pt x="556657" y="572535"/>
                </a:cubicBezTo>
                <a:cubicBezTo>
                  <a:pt x="556481" y="572685"/>
                  <a:pt x="556294" y="572835"/>
                  <a:pt x="556118" y="572986"/>
                </a:cubicBezTo>
                <a:close/>
                <a:moveTo>
                  <a:pt x="378380" y="454243"/>
                </a:moveTo>
                <a:cubicBezTo>
                  <a:pt x="371666" y="459466"/>
                  <a:pt x="370452" y="469149"/>
                  <a:pt x="375675" y="475862"/>
                </a:cubicBezTo>
                <a:cubicBezTo>
                  <a:pt x="375825" y="476050"/>
                  <a:pt x="375975" y="476238"/>
                  <a:pt x="376126" y="476413"/>
                </a:cubicBezTo>
                <a:lnTo>
                  <a:pt x="478209" y="596659"/>
                </a:lnTo>
                <a:cubicBezTo>
                  <a:pt x="483921" y="603335"/>
                  <a:pt x="493954" y="604112"/>
                  <a:pt x="500630" y="598413"/>
                </a:cubicBezTo>
                <a:lnTo>
                  <a:pt x="545471" y="560836"/>
                </a:lnTo>
                <a:cubicBezTo>
                  <a:pt x="552198" y="555124"/>
                  <a:pt x="553037" y="545041"/>
                  <a:pt x="547350" y="538290"/>
                </a:cubicBezTo>
                <a:lnTo>
                  <a:pt x="445267" y="418044"/>
                </a:lnTo>
                <a:cubicBezTo>
                  <a:pt x="433868" y="404517"/>
                  <a:pt x="420216" y="418671"/>
                  <a:pt x="410696" y="426562"/>
                </a:cubicBezTo>
                <a:lnTo>
                  <a:pt x="352327" y="357921"/>
                </a:lnTo>
                <a:cubicBezTo>
                  <a:pt x="397494" y="312892"/>
                  <a:pt x="418838" y="249224"/>
                  <a:pt x="409944" y="186071"/>
                </a:cubicBezTo>
                <a:cubicBezTo>
                  <a:pt x="393661" y="77712"/>
                  <a:pt x="292618" y="3072"/>
                  <a:pt x="184259" y="19355"/>
                </a:cubicBezTo>
                <a:cubicBezTo>
                  <a:pt x="75900" y="35638"/>
                  <a:pt x="1260" y="136682"/>
                  <a:pt x="17544" y="245041"/>
                </a:cubicBezTo>
                <a:cubicBezTo>
                  <a:pt x="32599" y="345270"/>
                  <a:pt x="120792" y="418032"/>
                  <a:pt x="222061" y="413785"/>
                </a:cubicBezTo>
                <a:cubicBezTo>
                  <a:pt x="261316" y="411468"/>
                  <a:pt x="299106" y="398041"/>
                  <a:pt x="331034" y="375081"/>
                </a:cubicBezTo>
                <a:lnTo>
                  <a:pt x="389277" y="443847"/>
                </a:lnTo>
                <a:cubicBezTo>
                  <a:pt x="385244" y="447053"/>
                  <a:pt x="381436" y="450523"/>
                  <a:pt x="377879" y="454243"/>
                </a:cubicBezTo>
                <a:close/>
              </a:path>
            </a:pathLst>
          </a:custGeom>
          <a:solidFill>
            <a:srgbClr val="FFFFFF"/>
          </a:solidFill>
          <a:ln w="12522" cap="flat">
            <a:noFill/>
            <a:prstDash val="solid"/>
            <a:miter/>
          </a:ln>
        </p:spPr>
        <p:txBody>
          <a:bodyPr rtlCol="0" anchor="ctr"/>
          <a:lstStyle/>
          <a:p>
            <a:endParaRPr lang="en-US">
              <a:cs typeface="B Nazanin" panose="00000400000000000000" pitchFamily="2" charset="-78"/>
            </a:endParaRPr>
          </a:p>
        </p:txBody>
      </p:sp>
      <p:sp>
        <p:nvSpPr>
          <p:cNvPr id="27" name="Freeform: Shape 26">
            <a:extLst>
              <a:ext uri="{FF2B5EF4-FFF2-40B4-BE49-F238E27FC236}">
                <a16:creationId xmlns:a16="http://schemas.microsoft.com/office/drawing/2014/main" id="{F2CBD07D-9325-DCC7-8D1F-C30A1698C13C}"/>
              </a:ext>
            </a:extLst>
          </p:cNvPr>
          <p:cNvSpPr/>
          <p:nvPr/>
        </p:nvSpPr>
        <p:spPr>
          <a:xfrm>
            <a:off x="7188856" y="4203153"/>
            <a:ext cx="144545" cy="18036"/>
          </a:xfrm>
          <a:custGeom>
            <a:avLst/>
            <a:gdLst>
              <a:gd name="connsiteX0" fmla="*/ 0 w 144545"/>
              <a:gd name="connsiteY0" fmla="*/ 0 h 18036"/>
              <a:gd name="connsiteX1" fmla="*/ 144545 w 144545"/>
              <a:gd name="connsiteY1" fmla="*/ 0 h 18036"/>
              <a:gd name="connsiteX2" fmla="*/ 144545 w 144545"/>
              <a:gd name="connsiteY2" fmla="*/ 18037 h 18036"/>
              <a:gd name="connsiteX3" fmla="*/ 0 w 144545"/>
              <a:gd name="connsiteY3" fmla="*/ 18037 h 18036"/>
            </a:gdLst>
            <a:ahLst/>
            <a:cxnLst>
              <a:cxn ang="0">
                <a:pos x="connsiteX0" y="connsiteY0"/>
              </a:cxn>
              <a:cxn ang="0">
                <a:pos x="connsiteX1" y="connsiteY1"/>
              </a:cxn>
              <a:cxn ang="0">
                <a:pos x="connsiteX2" y="connsiteY2"/>
              </a:cxn>
              <a:cxn ang="0">
                <a:pos x="connsiteX3" y="connsiteY3"/>
              </a:cxn>
            </a:cxnLst>
            <a:rect l="l" t="t" r="r" b="b"/>
            <a:pathLst>
              <a:path w="144545" h="18036">
                <a:moveTo>
                  <a:pt x="0" y="0"/>
                </a:moveTo>
                <a:lnTo>
                  <a:pt x="144545" y="0"/>
                </a:lnTo>
                <a:lnTo>
                  <a:pt x="144545" y="18037"/>
                </a:lnTo>
                <a:lnTo>
                  <a:pt x="0" y="18037"/>
                </a:lnTo>
                <a:close/>
              </a:path>
            </a:pathLst>
          </a:custGeom>
          <a:solidFill>
            <a:srgbClr val="FFFFFF"/>
          </a:solidFill>
          <a:ln w="12522" cap="flat">
            <a:noFill/>
            <a:prstDash val="solid"/>
            <a:miter/>
          </a:ln>
        </p:spPr>
        <p:txBody>
          <a:bodyPr rtlCol="0" anchor="ctr"/>
          <a:lstStyle/>
          <a:p>
            <a:endParaRPr lang="en-US">
              <a:cs typeface="B Nazanin" panose="00000400000000000000" pitchFamily="2" charset="-78"/>
            </a:endParaRPr>
          </a:p>
        </p:txBody>
      </p:sp>
      <p:sp>
        <p:nvSpPr>
          <p:cNvPr id="28" name="Freeform: Shape 27">
            <a:extLst>
              <a:ext uri="{FF2B5EF4-FFF2-40B4-BE49-F238E27FC236}">
                <a16:creationId xmlns:a16="http://schemas.microsoft.com/office/drawing/2014/main" id="{CB60D74C-5E53-8DC4-7605-E8DCA9C9E0F5}"/>
              </a:ext>
            </a:extLst>
          </p:cNvPr>
          <p:cNvSpPr/>
          <p:nvPr/>
        </p:nvSpPr>
        <p:spPr>
          <a:xfrm>
            <a:off x="7188982" y="4235093"/>
            <a:ext cx="144419" cy="71771"/>
          </a:xfrm>
          <a:custGeom>
            <a:avLst/>
            <a:gdLst>
              <a:gd name="connsiteX0" fmla="*/ 134092 w 144419"/>
              <a:gd name="connsiteY0" fmla="*/ 17923 h 71771"/>
              <a:gd name="connsiteX1" fmla="*/ 138977 w 144419"/>
              <a:gd name="connsiteY1" fmla="*/ 17923 h 71771"/>
              <a:gd name="connsiteX2" fmla="*/ 144113 w 144419"/>
              <a:gd name="connsiteY2" fmla="*/ 13301 h 71771"/>
              <a:gd name="connsiteX3" fmla="*/ 144113 w 144419"/>
              <a:gd name="connsiteY3" fmla="*/ 13163 h 71771"/>
              <a:gd name="connsiteX4" fmla="*/ 144113 w 144419"/>
              <a:gd name="connsiteY4" fmla="*/ -114 h 71771"/>
              <a:gd name="connsiteX5" fmla="*/ -307 w 144419"/>
              <a:gd name="connsiteY5" fmla="*/ -114 h 71771"/>
              <a:gd name="connsiteX6" fmla="*/ -307 w 144419"/>
              <a:gd name="connsiteY6" fmla="*/ 13163 h 71771"/>
              <a:gd name="connsiteX7" fmla="*/ 4691 w 144419"/>
              <a:gd name="connsiteY7" fmla="*/ 17923 h 71771"/>
              <a:gd name="connsiteX8" fmla="*/ 4828 w 144419"/>
              <a:gd name="connsiteY8" fmla="*/ 17923 h 71771"/>
              <a:gd name="connsiteX9" fmla="*/ 9713 w 144419"/>
              <a:gd name="connsiteY9" fmla="*/ 17923 h 71771"/>
              <a:gd name="connsiteX10" fmla="*/ 61569 w 144419"/>
              <a:gd name="connsiteY10" fmla="*/ 71658 h 71771"/>
              <a:gd name="connsiteX11" fmla="*/ 82362 w 144419"/>
              <a:gd name="connsiteY11" fmla="*/ 71658 h 71771"/>
              <a:gd name="connsiteX12" fmla="*/ 134092 w 144419"/>
              <a:gd name="connsiteY12" fmla="*/ 17923 h 7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419" h="71771">
                <a:moveTo>
                  <a:pt x="134092" y="17923"/>
                </a:moveTo>
                <a:lnTo>
                  <a:pt x="138977" y="17923"/>
                </a:lnTo>
                <a:cubicBezTo>
                  <a:pt x="141670" y="18060"/>
                  <a:pt x="143975" y="15994"/>
                  <a:pt x="144113" y="13301"/>
                </a:cubicBezTo>
                <a:cubicBezTo>
                  <a:pt x="144113" y="13251"/>
                  <a:pt x="144113" y="13213"/>
                  <a:pt x="144113" y="13163"/>
                </a:cubicBezTo>
                <a:lnTo>
                  <a:pt x="144113" y="-114"/>
                </a:lnTo>
                <a:lnTo>
                  <a:pt x="-307" y="-114"/>
                </a:lnTo>
                <a:lnTo>
                  <a:pt x="-307" y="13163"/>
                </a:lnTo>
                <a:cubicBezTo>
                  <a:pt x="-244" y="15856"/>
                  <a:pt x="1997" y="17998"/>
                  <a:pt x="4691" y="17923"/>
                </a:cubicBezTo>
                <a:cubicBezTo>
                  <a:pt x="4740" y="17923"/>
                  <a:pt x="4779" y="17923"/>
                  <a:pt x="4828" y="17923"/>
                </a:cubicBezTo>
                <a:lnTo>
                  <a:pt x="9713" y="17923"/>
                </a:lnTo>
                <a:cubicBezTo>
                  <a:pt x="22239" y="43976"/>
                  <a:pt x="33387" y="71658"/>
                  <a:pt x="61569" y="71658"/>
                </a:cubicBezTo>
                <a:lnTo>
                  <a:pt x="82362" y="71658"/>
                </a:lnTo>
                <a:cubicBezTo>
                  <a:pt x="111045" y="71658"/>
                  <a:pt x="121316" y="43976"/>
                  <a:pt x="134092" y="17923"/>
                </a:cubicBezTo>
                <a:close/>
              </a:path>
            </a:pathLst>
          </a:custGeom>
          <a:solidFill>
            <a:srgbClr val="FFFFFF"/>
          </a:solidFill>
          <a:ln w="12522" cap="flat">
            <a:noFill/>
            <a:prstDash val="solid"/>
            <a:miter/>
          </a:ln>
        </p:spPr>
        <p:txBody>
          <a:bodyPr rtlCol="0" anchor="ctr"/>
          <a:lstStyle/>
          <a:p>
            <a:endParaRPr lang="en-US">
              <a:cs typeface="B Nazanin" panose="00000400000000000000" pitchFamily="2" charset="-78"/>
            </a:endParaRPr>
          </a:p>
        </p:txBody>
      </p:sp>
      <p:sp>
        <p:nvSpPr>
          <p:cNvPr id="29" name="Freeform: Shape 28">
            <a:extLst>
              <a:ext uri="{FF2B5EF4-FFF2-40B4-BE49-F238E27FC236}">
                <a16:creationId xmlns:a16="http://schemas.microsoft.com/office/drawing/2014/main" id="{511B7006-C4C4-8FB8-EA55-4B40E002BC38}"/>
              </a:ext>
            </a:extLst>
          </p:cNvPr>
          <p:cNvSpPr/>
          <p:nvPr/>
        </p:nvSpPr>
        <p:spPr>
          <a:xfrm>
            <a:off x="7660319" y="4079021"/>
            <a:ext cx="447124" cy="478335"/>
          </a:xfrm>
          <a:custGeom>
            <a:avLst/>
            <a:gdLst>
              <a:gd name="connsiteX0" fmla="*/ 434581 w 447124"/>
              <a:gd name="connsiteY0" fmla="*/ 322674 h 478335"/>
              <a:gd name="connsiteX1" fmla="*/ 219517 w 447124"/>
              <a:gd name="connsiteY1" fmla="*/ 12416 h 478335"/>
              <a:gd name="connsiteX2" fmla="*/ 189204 w 447124"/>
              <a:gd name="connsiteY2" fmla="*/ -110 h 478335"/>
              <a:gd name="connsiteX3" fmla="*/ -307 w 447124"/>
              <a:gd name="connsiteY3" fmla="*/ 461207 h 478335"/>
              <a:gd name="connsiteX4" fmla="*/ 36393 w 447124"/>
              <a:gd name="connsiteY4" fmla="*/ 478116 h 478335"/>
              <a:gd name="connsiteX5" fmla="*/ 407776 w 447124"/>
              <a:gd name="connsiteY5" fmla="*/ 394320 h 478335"/>
              <a:gd name="connsiteX6" fmla="*/ 446706 w 447124"/>
              <a:gd name="connsiteY6" fmla="*/ 349303 h 478335"/>
              <a:gd name="connsiteX7" fmla="*/ 434581 w 447124"/>
              <a:gd name="connsiteY7" fmla="*/ 322674 h 47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7124" h="478335">
                <a:moveTo>
                  <a:pt x="434581" y="322674"/>
                </a:moveTo>
                <a:lnTo>
                  <a:pt x="219517" y="12416"/>
                </a:lnTo>
                <a:cubicBezTo>
                  <a:pt x="211563" y="4249"/>
                  <a:pt x="200603" y="-273"/>
                  <a:pt x="189204" y="-110"/>
                </a:cubicBezTo>
                <a:cubicBezTo>
                  <a:pt x="147544" y="161645"/>
                  <a:pt x="83777" y="316887"/>
                  <a:pt x="-307" y="461207"/>
                </a:cubicBezTo>
                <a:cubicBezTo>
                  <a:pt x="8223" y="472755"/>
                  <a:pt x="22076" y="479131"/>
                  <a:pt x="36393" y="478116"/>
                </a:cubicBezTo>
                <a:lnTo>
                  <a:pt x="407776" y="394320"/>
                </a:lnTo>
                <a:cubicBezTo>
                  <a:pt x="430961" y="392642"/>
                  <a:pt x="448384" y="372488"/>
                  <a:pt x="446706" y="349303"/>
                </a:cubicBezTo>
                <a:cubicBezTo>
                  <a:pt x="445979" y="339258"/>
                  <a:pt x="441683" y="329814"/>
                  <a:pt x="434581" y="322674"/>
                </a:cubicBezTo>
                <a:close/>
              </a:path>
            </a:pathLst>
          </a:custGeom>
          <a:solidFill>
            <a:schemeClr val="accent2"/>
          </a:solidFill>
          <a:ln w="12522" cap="flat">
            <a:noFill/>
            <a:prstDash val="solid"/>
            <a:miter/>
          </a:ln>
        </p:spPr>
        <p:txBody>
          <a:bodyPr rtlCol="0" anchor="ctr"/>
          <a:lstStyle/>
          <a:p>
            <a:endParaRPr lang="en-US">
              <a:cs typeface="B Nazanin" panose="00000400000000000000" pitchFamily="2" charset="-78"/>
            </a:endParaRPr>
          </a:p>
        </p:txBody>
      </p:sp>
      <p:sp>
        <p:nvSpPr>
          <p:cNvPr id="30" name="Freeform: Shape 29">
            <a:extLst>
              <a:ext uri="{FF2B5EF4-FFF2-40B4-BE49-F238E27FC236}">
                <a16:creationId xmlns:a16="http://schemas.microsoft.com/office/drawing/2014/main" id="{11FDCD25-35BD-CA3B-23D7-B04D04A5B9EA}"/>
              </a:ext>
            </a:extLst>
          </p:cNvPr>
          <p:cNvSpPr/>
          <p:nvPr/>
        </p:nvSpPr>
        <p:spPr>
          <a:xfrm>
            <a:off x="4085702" y="4098439"/>
            <a:ext cx="431950" cy="470685"/>
          </a:xfrm>
          <a:custGeom>
            <a:avLst/>
            <a:gdLst>
              <a:gd name="connsiteX0" fmla="*/ 227101 w 431950"/>
              <a:gd name="connsiteY0" fmla="*/ 4646 h 470685"/>
              <a:gd name="connsiteX1" fmla="*/ 12037 w 431950"/>
              <a:gd name="connsiteY1" fmla="*/ 314904 h 470685"/>
              <a:gd name="connsiteX2" fmla="*/ 12000 w 431950"/>
              <a:gd name="connsiteY2" fmla="*/ 374426 h 470685"/>
              <a:gd name="connsiteX3" fmla="*/ 38967 w 431950"/>
              <a:gd name="connsiteY3" fmla="*/ 386676 h 470685"/>
              <a:gd name="connsiteX4" fmla="*/ 410225 w 431950"/>
              <a:gd name="connsiteY4" fmla="*/ 470472 h 470685"/>
              <a:gd name="connsiteX5" fmla="*/ 431644 w 431950"/>
              <a:gd name="connsiteY5" fmla="*/ 466213 h 470685"/>
              <a:gd name="connsiteX6" fmla="*/ 232863 w 431950"/>
              <a:gd name="connsiteY6" fmla="*/ -114 h 470685"/>
              <a:gd name="connsiteX7" fmla="*/ 227101 w 431950"/>
              <a:gd name="connsiteY7" fmla="*/ 4646 h 47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950" h="470685">
                <a:moveTo>
                  <a:pt x="227101" y="4646"/>
                </a:moveTo>
                <a:lnTo>
                  <a:pt x="12037" y="314904"/>
                </a:lnTo>
                <a:cubicBezTo>
                  <a:pt x="-4409" y="331325"/>
                  <a:pt x="-4421" y="357980"/>
                  <a:pt x="12000" y="374426"/>
                </a:cubicBezTo>
                <a:cubicBezTo>
                  <a:pt x="19202" y="381640"/>
                  <a:pt x="28784" y="385999"/>
                  <a:pt x="38967" y="386676"/>
                </a:cubicBezTo>
                <a:lnTo>
                  <a:pt x="410225" y="470472"/>
                </a:lnTo>
                <a:cubicBezTo>
                  <a:pt x="417615" y="470985"/>
                  <a:pt x="425005" y="469507"/>
                  <a:pt x="431644" y="466213"/>
                </a:cubicBezTo>
                <a:cubicBezTo>
                  <a:pt x="343952" y="320804"/>
                  <a:pt x="277040" y="163846"/>
                  <a:pt x="232863" y="-114"/>
                </a:cubicBezTo>
                <a:cubicBezTo>
                  <a:pt x="230796" y="1289"/>
                  <a:pt x="228867" y="2880"/>
                  <a:pt x="227101" y="4646"/>
                </a:cubicBezTo>
                <a:close/>
              </a:path>
            </a:pathLst>
          </a:custGeom>
          <a:solidFill>
            <a:schemeClr val="accent4"/>
          </a:solidFill>
          <a:ln w="12522" cap="flat">
            <a:noFill/>
            <a:prstDash val="solid"/>
            <a:miter/>
          </a:ln>
        </p:spPr>
        <p:txBody>
          <a:bodyPr rtlCol="0" anchor="ctr"/>
          <a:lstStyle/>
          <a:p>
            <a:endParaRPr lang="en-US">
              <a:cs typeface="B Nazanin" panose="00000400000000000000" pitchFamily="2" charset="-78"/>
            </a:endParaRPr>
          </a:p>
        </p:txBody>
      </p:sp>
      <p:sp>
        <p:nvSpPr>
          <p:cNvPr id="31" name="Freeform: Shape 30">
            <a:extLst>
              <a:ext uri="{FF2B5EF4-FFF2-40B4-BE49-F238E27FC236}">
                <a16:creationId xmlns:a16="http://schemas.microsoft.com/office/drawing/2014/main" id="{80B81FDA-6E3E-E47B-ADD5-2C50AA61D304}"/>
              </a:ext>
            </a:extLst>
          </p:cNvPr>
          <p:cNvSpPr/>
          <p:nvPr/>
        </p:nvSpPr>
        <p:spPr>
          <a:xfrm>
            <a:off x="7030282" y="1941976"/>
            <a:ext cx="437310" cy="445219"/>
          </a:xfrm>
          <a:custGeom>
            <a:avLst/>
            <a:gdLst>
              <a:gd name="connsiteX0" fmla="*/ 391744 w 437310"/>
              <a:gd name="connsiteY0" fmla="*/ 445105 h 445219"/>
              <a:gd name="connsiteX1" fmla="*/ 398132 w 437310"/>
              <a:gd name="connsiteY1" fmla="*/ 431202 h 445219"/>
              <a:gd name="connsiteX2" fmla="*/ 435708 w 437310"/>
              <a:gd name="connsiteY2" fmla="*/ 52303 h 445219"/>
              <a:gd name="connsiteX3" fmla="*/ 405246 w 437310"/>
              <a:gd name="connsiteY3" fmla="*/ 1174 h 445219"/>
              <a:gd name="connsiteX4" fmla="*/ 376087 w 437310"/>
              <a:gd name="connsiteY4" fmla="*/ 4330 h 445219"/>
              <a:gd name="connsiteX5" fmla="*/ 13972 w 437310"/>
              <a:gd name="connsiteY5" fmla="*/ 111173 h 445219"/>
              <a:gd name="connsiteX6" fmla="*/ -307 w 437310"/>
              <a:gd name="connsiteY6" fmla="*/ 123699 h 445219"/>
              <a:gd name="connsiteX7" fmla="*/ 391744 w 437310"/>
              <a:gd name="connsiteY7" fmla="*/ 445105 h 44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310" h="445219">
                <a:moveTo>
                  <a:pt x="391744" y="445105"/>
                </a:moveTo>
                <a:cubicBezTo>
                  <a:pt x="394737" y="440922"/>
                  <a:pt x="396905" y="436200"/>
                  <a:pt x="398132" y="431202"/>
                </a:cubicBezTo>
                <a:lnTo>
                  <a:pt x="435708" y="52303"/>
                </a:lnTo>
                <a:cubicBezTo>
                  <a:pt x="441408" y="29770"/>
                  <a:pt x="427767" y="6886"/>
                  <a:pt x="405246" y="1174"/>
                </a:cubicBezTo>
                <a:cubicBezTo>
                  <a:pt x="395464" y="-1306"/>
                  <a:pt x="385117" y="-179"/>
                  <a:pt x="376087" y="4330"/>
                </a:cubicBezTo>
                <a:lnTo>
                  <a:pt x="13972" y="111173"/>
                </a:lnTo>
                <a:cubicBezTo>
                  <a:pt x="8324" y="114205"/>
                  <a:pt x="3438" y="118488"/>
                  <a:pt x="-307" y="123699"/>
                </a:cubicBezTo>
                <a:cubicBezTo>
                  <a:pt x="144652" y="212130"/>
                  <a:pt x="276596" y="320300"/>
                  <a:pt x="391744" y="445105"/>
                </a:cubicBezTo>
                <a:close/>
              </a:path>
            </a:pathLst>
          </a:custGeom>
          <a:solidFill>
            <a:schemeClr val="accent1"/>
          </a:solidFill>
          <a:ln w="12522" cap="flat">
            <a:noFill/>
            <a:prstDash val="solid"/>
            <a:miter/>
          </a:ln>
        </p:spPr>
        <p:txBody>
          <a:bodyPr rtlCol="0" anchor="ctr"/>
          <a:lstStyle/>
          <a:p>
            <a:endParaRPr lang="en-US">
              <a:cs typeface="B Nazanin" panose="00000400000000000000" pitchFamily="2" charset="-78"/>
            </a:endParaRPr>
          </a:p>
        </p:txBody>
      </p:sp>
      <p:sp>
        <p:nvSpPr>
          <p:cNvPr id="32" name="Freeform: Shape 31">
            <a:extLst>
              <a:ext uri="{FF2B5EF4-FFF2-40B4-BE49-F238E27FC236}">
                <a16:creationId xmlns:a16="http://schemas.microsoft.com/office/drawing/2014/main" id="{7D6EBCFC-58B7-BCC6-B9F8-BD9C850EC8AF}"/>
              </a:ext>
            </a:extLst>
          </p:cNvPr>
          <p:cNvSpPr/>
          <p:nvPr/>
        </p:nvSpPr>
        <p:spPr>
          <a:xfrm>
            <a:off x="4695355" y="1941968"/>
            <a:ext cx="437804" cy="446104"/>
          </a:xfrm>
          <a:custGeom>
            <a:avLst/>
            <a:gdLst>
              <a:gd name="connsiteX0" fmla="*/ 437497 w 437804"/>
              <a:gd name="connsiteY0" fmla="*/ 123707 h 446104"/>
              <a:gd name="connsiteX1" fmla="*/ 422717 w 437804"/>
              <a:gd name="connsiteY1" fmla="*/ 111182 h 446104"/>
              <a:gd name="connsiteX2" fmla="*/ 60603 w 437804"/>
              <a:gd name="connsiteY2" fmla="*/ 4339 h 446104"/>
              <a:gd name="connsiteX3" fmla="*/ 4138 w 437804"/>
              <a:gd name="connsiteY3" fmla="*/ 23152 h 446104"/>
              <a:gd name="connsiteX4" fmla="*/ 981 w 437804"/>
              <a:gd name="connsiteY4" fmla="*/ 52312 h 446104"/>
              <a:gd name="connsiteX5" fmla="*/ 37932 w 437804"/>
              <a:gd name="connsiteY5" fmla="*/ 431210 h 446104"/>
              <a:gd name="connsiteX6" fmla="*/ 44946 w 437804"/>
              <a:gd name="connsiteY6" fmla="*/ 445991 h 446104"/>
              <a:gd name="connsiteX7" fmla="*/ 437497 w 437804"/>
              <a:gd name="connsiteY7" fmla="*/ 123707 h 44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804" h="446104">
                <a:moveTo>
                  <a:pt x="437497" y="123707"/>
                </a:moveTo>
                <a:cubicBezTo>
                  <a:pt x="433627" y="118422"/>
                  <a:pt x="428567" y="114138"/>
                  <a:pt x="422717" y="111182"/>
                </a:cubicBezTo>
                <a:lnTo>
                  <a:pt x="60603" y="4339"/>
                </a:lnTo>
                <a:cubicBezTo>
                  <a:pt x="39810" y="-6057"/>
                  <a:pt x="14534" y="2372"/>
                  <a:pt x="4138" y="23152"/>
                </a:cubicBezTo>
                <a:cubicBezTo>
                  <a:pt x="-371" y="32183"/>
                  <a:pt x="-1499" y="42529"/>
                  <a:pt x="981" y="52312"/>
                </a:cubicBezTo>
                <a:lnTo>
                  <a:pt x="37932" y="431210"/>
                </a:lnTo>
                <a:cubicBezTo>
                  <a:pt x="39234" y="436559"/>
                  <a:pt x="41627" y="441594"/>
                  <a:pt x="44946" y="445991"/>
                </a:cubicBezTo>
                <a:cubicBezTo>
                  <a:pt x="160256" y="320923"/>
                  <a:pt x="292376" y="212464"/>
                  <a:pt x="437497" y="123707"/>
                </a:cubicBezTo>
                <a:close/>
              </a:path>
            </a:pathLst>
          </a:custGeom>
          <a:solidFill>
            <a:schemeClr val="accent5"/>
          </a:solidFill>
          <a:ln w="12522" cap="flat">
            <a:noFill/>
            <a:prstDash val="solid"/>
            <a:miter/>
          </a:ln>
        </p:spPr>
        <p:txBody>
          <a:bodyPr rtlCol="0" anchor="ctr"/>
          <a:lstStyle/>
          <a:p>
            <a:endParaRPr lang="en-US">
              <a:cs typeface="B Nazanin" panose="00000400000000000000" pitchFamily="2" charset="-78"/>
            </a:endParaRPr>
          </a:p>
        </p:txBody>
      </p:sp>
      <p:sp>
        <p:nvSpPr>
          <p:cNvPr id="33" name="Freeform: Shape 32">
            <a:extLst>
              <a:ext uri="{FF2B5EF4-FFF2-40B4-BE49-F238E27FC236}">
                <a16:creationId xmlns:a16="http://schemas.microsoft.com/office/drawing/2014/main" id="{EE3BCFF5-D3AA-D5CA-61DF-7AB7B04B589C}"/>
              </a:ext>
            </a:extLst>
          </p:cNvPr>
          <p:cNvSpPr/>
          <p:nvPr/>
        </p:nvSpPr>
        <p:spPr>
          <a:xfrm>
            <a:off x="5834591" y="5431912"/>
            <a:ext cx="505532" cy="346937"/>
          </a:xfrm>
          <a:custGeom>
            <a:avLst/>
            <a:gdLst>
              <a:gd name="connsiteX0" fmla="*/ -307 w 505532"/>
              <a:gd name="connsiteY0" fmla="*/ 1264 h 346937"/>
              <a:gd name="connsiteX1" fmla="*/ 2198 w 505532"/>
              <a:gd name="connsiteY1" fmla="*/ 8028 h 346937"/>
              <a:gd name="connsiteX2" fmla="*/ 216260 w 505532"/>
              <a:gd name="connsiteY2" fmla="*/ 322921 h 346937"/>
              <a:gd name="connsiteX3" fmla="*/ 272400 w 505532"/>
              <a:gd name="connsiteY3" fmla="*/ 342673 h 346937"/>
              <a:gd name="connsiteX4" fmla="*/ 292792 w 505532"/>
              <a:gd name="connsiteY4" fmla="*/ 321543 h 346937"/>
              <a:gd name="connsiteX5" fmla="*/ 502720 w 505532"/>
              <a:gd name="connsiteY5" fmla="*/ 7902 h 346937"/>
              <a:gd name="connsiteX6" fmla="*/ 505225 w 505532"/>
              <a:gd name="connsiteY6" fmla="*/ -114 h 346937"/>
              <a:gd name="connsiteX7" fmla="*/ -307 w 505532"/>
              <a:gd name="connsiteY7" fmla="*/ 1389 h 346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5532" h="346937">
                <a:moveTo>
                  <a:pt x="-307" y="1264"/>
                </a:moveTo>
                <a:cubicBezTo>
                  <a:pt x="270" y="3606"/>
                  <a:pt x="1109" y="5873"/>
                  <a:pt x="2198" y="8028"/>
                </a:cubicBezTo>
                <a:lnTo>
                  <a:pt x="216260" y="322921"/>
                </a:lnTo>
                <a:cubicBezTo>
                  <a:pt x="226306" y="343876"/>
                  <a:pt x="251445" y="352731"/>
                  <a:pt x="272400" y="342673"/>
                </a:cubicBezTo>
                <a:cubicBezTo>
                  <a:pt x="281519" y="338315"/>
                  <a:pt x="288758" y="330812"/>
                  <a:pt x="292792" y="321543"/>
                </a:cubicBezTo>
                <a:lnTo>
                  <a:pt x="502720" y="7902"/>
                </a:lnTo>
                <a:cubicBezTo>
                  <a:pt x="503797" y="5310"/>
                  <a:pt x="504637" y="2629"/>
                  <a:pt x="505225" y="-114"/>
                </a:cubicBezTo>
                <a:cubicBezTo>
                  <a:pt x="337608" y="23923"/>
                  <a:pt x="167448" y="24424"/>
                  <a:pt x="-307" y="1389"/>
                </a:cubicBezTo>
                <a:close/>
              </a:path>
            </a:pathLst>
          </a:custGeom>
          <a:solidFill>
            <a:schemeClr val="accent3"/>
          </a:solidFill>
          <a:ln w="12522" cap="flat">
            <a:noFill/>
            <a:prstDash val="solid"/>
            <a:miter/>
          </a:ln>
        </p:spPr>
        <p:txBody>
          <a:bodyPr rtlCol="0" anchor="ctr"/>
          <a:lstStyle/>
          <a:p>
            <a:endParaRPr lang="en-US">
              <a:cs typeface="B Nazanin" panose="00000400000000000000" pitchFamily="2" charset="-78"/>
            </a:endParaRPr>
          </a:p>
        </p:txBody>
      </p:sp>
      <p:sp>
        <p:nvSpPr>
          <p:cNvPr id="4" name="TextBox 3">
            <a:extLst>
              <a:ext uri="{FF2B5EF4-FFF2-40B4-BE49-F238E27FC236}">
                <a16:creationId xmlns:a16="http://schemas.microsoft.com/office/drawing/2014/main" id="{2C1D5A2D-2CB1-EAA1-4029-CC67A4C14C01}"/>
              </a:ext>
            </a:extLst>
          </p:cNvPr>
          <p:cNvSpPr txBox="1"/>
          <p:nvPr/>
        </p:nvSpPr>
        <p:spPr>
          <a:xfrm>
            <a:off x="0" y="512596"/>
            <a:ext cx="12191999" cy="707886"/>
          </a:xfrm>
          <a:prstGeom prst="rect">
            <a:avLst/>
          </a:prstGeom>
          <a:noFill/>
        </p:spPr>
        <p:txBody>
          <a:bodyPr wrap="square">
            <a:spAutoFit/>
          </a:bodyPr>
          <a:lstStyle/>
          <a:p>
            <a:pPr algn="ctr"/>
            <a:r>
              <a:rPr lang="fa-IR" sz="4000" b="1" dirty="0">
                <a:solidFill>
                  <a:schemeClr val="tx1">
                    <a:lumMod val="75000"/>
                    <a:lumOff val="25000"/>
                  </a:schemeClr>
                </a:solidFill>
                <a:latin typeface="Lora" pitchFamily="2" charset="0"/>
                <a:cs typeface="B Nazanin" panose="00000400000000000000" pitchFamily="2" charset="-78"/>
              </a:rPr>
              <a:t>نمودار دایره ای</a:t>
            </a:r>
            <a:endParaRPr lang="en-US" sz="4000" b="1" dirty="0">
              <a:solidFill>
                <a:schemeClr val="tx1">
                  <a:lumMod val="75000"/>
                  <a:lumOff val="25000"/>
                </a:schemeClr>
              </a:solidFill>
              <a:latin typeface="Lora" pitchFamily="2" charset="0"/>
              <a:cs typeface="B Nazanin" panose="00000400000000000000" pitchFamily="2" charset="-78"/>
            </a:endParaRPr>
          </a:p>
        </p:txBody>
      </p:sp>
      <p:sp>
        <p:nvSpPr>
          <p:cNvPr id="5" name="TextBox 4">
            <a:extLst>
              <a:ext uri="{FF2B5EF4-FFF2-40B4-BE49-F238E27FC236}">
                <a16:creationId xmlns:a16="http://schemas.microsoft.com/office/drawing/2014/main" id="{9D19F3A0-A17C-1735-3DFB-23E320B3AF86}"/>
              </a:ext>
            </a:extLst>
          </p:cNvPr>
          <p:cNvSpPr txBox="1"/>
          <p:nvPr/>
        </p:nvSpPr>
        <p:spPr>
          <a:xfrm>
            <a:off x="8223430" y="1420174"/>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رشد کسب و کار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مراحل رشد کسب و کار، از راه اندازی تا بلوغ.</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6" name="TextBox 5">
            <a:extLst>
              <a:ext uri="{FF2B5EF4-FFF2-40B4-BE49-F238E27FC236}">
                <a16:creationId xmlns:a16="http://schemas.microsoft.com/office/drawing/2014/main" id="{ADC75316-33E5-C2BB-E2E8-DAD40BCDB3D5}"/>
              </a:ext>
            </a:extLst>
          </p:cNvPr>
          <p:cNvSpPr txBox="1"/>
          <p:nvPr/>
        </p:nvSpPr>
        <p:spPr>
          <a:xfrm>
            <a:off x="8223430" y="3956298"/>
            <a:ext cx="2992752" cy="723275"/>
          </a:xfrm>
          <a:prstGeom prst="rect">
            <a:avLst/>
          </a:prstGeom>
          <a:noFill/>
        </p:spPr>
        <p:txBody>
          <a:bodyPr wrap="square" lIns="0" tIns="0" rIns="0" bIns="0" rtlCol="0">
            <a:spAutoFit/>
          </a:bodyPr>
          <a:lstStyle/>
          <a:p>
            <a:pPr>
              <a:spcBef>
                <a:spcPts val="600"/>
              </a:spcBef>
            </a:pPr>
            <a:r>
              <a:rPr lang="fa-IR" sz="1400" b="1" dirty="0">
                <a:solidFill>
                  <a:schemeClr val="tx1">
                    <a:lumMod val="75000"/>
                    <a:lumOff val="25000"/>
                  </a:schemeClr>
                </a:solidFill>
                <a:latin typeface="Lora" pitchFamily="2" charset="0"/>
                <a:cs typeface="B Nazanin" panose="00000400000000000000" pitchFamily="2" charset="-78"/>
              </a:rPr>
              <a:t>سهم بازار</a:t>
            </a:r>
          </a:p>
          <a:p>
            <a:pP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سهم بازار شرکت ها یا محصولات مختلف با استفاده از حلقه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7" name="TextBox 6">
            <a:extLst>
              <a:ext uri="{FF2B5EF4-FFF2-40B4-BE49-F238E27FC236}">
                <a16:creationId xmlns:a16="http://schemas.microsoft.com/office/drawing/2014/main" id="{F2C5B8FE-B736-B975-B9C2-758A8EEC5244}"/>
              </a:ext>
            </a:extLst>
          </p:cNvPr>
          <p:cNvSpPr txBox="1"/>
          <p:nvPr/>
        </p:nvSpPr>
        <p:spPr>
          <a:xfrm>
            <a:off x="4557162" y="5575405"/>
            <a:ext cx="2992752"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تخصیص بودجه</a:t>
            </a:r>
          </a:p>
          <a:p>
            <a:pPr algn="ct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نحوه تخصیص بودجه در دسته ها یا بخش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8" name="TextBox 7">
            <a:extLst>
              <a:ext uri="{FF2B5EF4-FFF2-40B4-BE49-F238E27FC236}">
                <a16:creationId xmlns:a16="http://schemas.microsoft.com/office/drawing/2014/main" id="{DFA74F42-6159-FE6D-F891-2F178251ED98}"/>
              </a:ext>
            </a:extLst>
          </p:cNvPr>
          <p:cNvSpPr txBox="1"/>
          <p:nvPr/>
        </p:nvSpPr>
        <p:spPr>
          <a:xfrm>
            <a:off x="1024418" y="3956298"/>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مدیریت پروژه</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مراحل مختلف یک پروژه مانند برنامه ریزی، اجرا</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9" name="TextBox 8">
            <a:extLst>
              <a:ext uri="{FF2B5EF4-FFF2-40B4-BE49-F238E27FC236}">
                <a16:creationId xmlns:a16="http://schemas.microsoft.com/office/drawing/2014/main" id="{26561FED-17EA-8AEC-58F5-0D1E82F69429}"/>
              </a:ext>
            </a:extLst>
          </p:cNvPr>
          <p:cNvSpPr txBox="1"/>
          <p:nvPr/>
        </p:nvSpPr>
        <p:spPr>
          <a:xfrm>
            <a:off x="1024418" y="1420174"/>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توزیع کارکنان</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توزیع کارکنان در بخش ها یا نقش های مختلف.</a:t>
            </a:r>
            <a:endParaRPr lang="en-US" sz="1100" dirty="0">
              <a:latin typeface="Lora" pitchFamily="2" charset="0"/>
              <a:cs typeface="B Nazanin" panose="00000400000000000000" pitchFamily="2" charset="-78"/>
            </a:endParaRPr>
          </a:p>
        </p:txBody>
      </p:sp>
      <p:sp>
        <p:nvSpPr>
          <p:cNvPr id="2" name="Freeform 38">
            <a:extLst>
              <a:ext uri="{FF2B5EF4-FFF2-40B4-BE49-F238E27FC236}">
                <a16:creationId xmlns:a16="http://schemas.microsoft.com/office/drawing/2014/main" id="{6BFA98AE-4AE8-7230-8D10-36BD505CDDF5}"/>
              </a:ext>
            </a:extLst>
          </p:cNvPr>
          <p:cNvSpPr>
            <a:spLocks/>
          </p:cNvSpPr>
          <p:nvPr/>
        </p:nvSpPr>
        <p:spPr bwMode="auto">
          <a:xfrm rot="1906618">
            <a:off x="5158881" y="2232940"/>
            <a:ext cx="500062" cy="511175"/>
          </a:xfrm>
          <a:custGeom>
            <a:avLst/>
            <a:gdLst>
              <a:gd name="T0" fmla="*/ 0 w 999602"/>
              <a:gd name="T1" fmla="*/ 0 h 1021898"/>
              <a:gd name="T2" fmla="*/ 250162 w 999602"/>
              <a:gd name="T3" fmla="*/ 0 h 1021898"/>
              <a:gd name="T4" fmla="*/ 250162 w 999602"/>
              <a:gd name="T5" fmla="*/ 255701 h 1021898"/>
              <a:gd name="T6" fmla="*/ 0 w 999602"/>
              <a:gd name="T7" fmla="*/ 255701 h 1021898"/>
              <a:gd name="T8" fmla="*/ 0 w 999602"/>
              <a:gd name="T9" fmla="*/ 0 h 10218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9602" h="1021898">
                <a:moveTo>
                  <a:pt x="0" y="0"/>
                </a:moveTo>
                <a:lnTo>
                  <a:pt x="999603" y="0"/>
                </a:lnTo>
                <a:lnTo>
                  <a:pt x="999603" y="1021899"/>
                </a:lnTo>
                <a:lnTo>
                  <a:pt x="0" y="1021899"/>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3" name="Freeform 16">
            <a:extLst>
              <a:ext uri="{FF2B5EF4-FFF2-40B4-BE49-F238E27FC236}">
                <a16:creationId xmlns:a16="http://schemas.microsoft.com/office/drawing/2014/main" id="{00BC4E6F-62E0-E76A-089C-6E9E8F3A90EA}"/>
              </a:ext>
            </a:extLst>
          </p:cNvPr>
          <p:cNvSpPr>
            <a:spLocks/>
          </p:cNvSpPr>
          <p:nvPr/>
        </p:nvSpPr>
        <p:spPr bwMode="auto">
          <a:xfrm rot="13564064">
            <a:off x="6560293" y="2417615"/>
            <a:ext cx="744538" cy="441325"/>
          </a:xfrm>
          <a:custGeom>
            <a:avLst/>
            <a:gdLst>
              <a:gd name="T0" fmla="*/ 0 w 1488757"/>
              <a:gd name="T1" fmla="*/ 0 h 882427"/>
              <a:gd name="T2" fmla="*/ 372349 w 1488757"/>
              <a:gd name="T3" fmla="*/ 0 h 882427"/>
              <a:gd name="T4" fmla="*/ 372349 w 1488757"/>
              <a:gd name="T5" fmla="*/ 220718 h 882427"/>
              <a:gd name="T6" fmla="*/ 0 w 1488757"/>
              <a:gd name="T7" fmla="*/ 220718 h 882427"/>
              <a:gd name="T8" fmla="*/ 0 w 1488757"/>
              <a:gd name="T9" fmla="*/ 0 h 88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8757" h="882427">
                <a:moveTo>
                  <a:pt x="0" y="0"/>
                </a:moveTo>
                <a:lnTo>
                  <a:pt x="1488757" y="0"/>
                </a:lnTo>
                <a:lnTo>
                  <a:pt x="1488757" y="882427"/>
                </a:lnTo>
                <a:lnTo>
                  <a:pt x="0" y="882427"/>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10" name="Freeform 16">
            <a:extLst>
              <a:ext uri="{FF2B5EF4-FFF2-40B4-BE49-F238E27FC236}">
                <a16:creationId xmlns:a16="http://schemas.microsoft.com/office/drawing/2014/main" id="{716DD9AB-244C-D128-EBC7-38899BF64645}"/>
              </a:ext>
            </a:extLst>
          </p:cNvPr>
          <p:cNvSpPr>
            <a:spLocks/>
          </p:cNvSpPr>
          <p:nvPr/>
        </p:nvSpPr>
        <p:spPr bwMode="auto">
          <a:xfrm rot="13564064">
            <a:off x="3178505" y="5558186"/>
            <a:ext cx="744538" cy="441325"/>
          </a:xfrm>
          <a:custGeom>
            <a:avLst/>
            <a:gdLst>
              <a:gd name="T0" fmla="*/ 0 w 1488757"/>
              <a:gd name="T1" fmla="*/ 0 h 882427"/>
              <a:gd name="T2" fmla="*/ 372349 w 1488757"/>
              <a:gd name="T3" fmla="*/ 0 h 882427"/>
              <a:gd name="T4" fmla="*/ 372349 w 1488757"/>
              <a:gd name="T5" fmla="*/ 220718 h 882427"/>
              <a:gd name="T6" fmla="*/ 0 w 1488757"/>
              <a:gd name="T7" fmla="*/ 220718 h 882427"/>
              <a:gd name="T8" fmla="*/ 0 w 1488757"/>
              <a:gd name="T9" fmla="*/ 0 h 88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8757" h="882427">
                <a:moveTo>
                  <a:pt x="0" y="0"/>
                </a:moveTo>
                <a:lnTo>
                  <a:pt x="1488757" y="0"/>
                </a:lnTo>
                <a:lnTo>
                  <a:pt x="1488757" y="882427"/>
                </a:lnTo>
                <a:lnTo>
                  <a:pt x="0" y="882427"/>
                </a:lnTo>
                <a:lnTo>
                  <a:pt x="0" y="0"/>
                </a:ln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34" name="Freeform: Shape 33">
            <a:extLst>
              <a:ext uri="{FF2B5EF4-FFF2-40B4-BE49-F238E27FC236}">
                <a16:creationId xmlns:a16="http://schemas.microsoft.com/office/drawing/2014/main" id="{8290DCF7-4357-6DDB-BB83-B8D968590AB1}"/>
              </a:ext>
            </a:extLst>
          </p:cNvPr>
          <p:cNvSpPr/>
          <p:nvPr/>
        </p:nvSpPr>
        <p:spPr>
          <a:xfrm>
            <a:off x="4336841" y="3052414"/>
            <a:ext cx="1223189" cy="1932836"/>
          </a:xfrm>
          <a:custGeom>
            <a:avLst/>
            <a:gdLst>
              <a:gd name="connsiteX0" fmla="*/ 924273 w 1223189"/>
              <a:gd name="connsiteY0" fmla="*/ 565556 h 1932836"/>
              <a:gd name="connsiteX1" fmla="*/ 956839 w 1223189"/>
              <a:gd name="connsiteY1" fmla="*/ 336463 h 1932836"/>
              <a:gd name="connsiteX2" fmla="*/ 909492 w 1223189"/>
              <a:gd name="connsiteY2" fmla="*/ 292624 h 1932836"/>
              <a:gd name="connsiteX3" fmla="*/ 620653 w 1223189"/>
              <a:gd name="connsiteY3" fmla="*/ 24576 h 1932836"/>
              <a:gd name="connsiteX4" fmla="*/ 548005 w 1223189"/>
              <a:gd name="connsiteY4" fmla="*/ 402 h 1932836"/>
              <a:gd name="connsiteX5" fmla="*/ 81427 w 1223189"/>
              <a:gd name="connsiteY5" fmla="*/ 49627 h 1932836"/>
              <a:gd name="connsiteX6" fmla="*/ 663240 w 1223189"/>
              <a:gd name="connsiteY6" fmla="*/ 1932722 h 1932836"/>
              <a:gd name="connsiteX7" fmla="*/ 763445 w 1223189"/>
              <a:gd name="connsiteY7" fmla="*/ 1505725 h 1932836"/>
              <a:gd name="connsiteX8" fmla="*/ 845612 w 1223189"/>
              <a:gd name="connsiteY8" fmla="*/ 1399258 h 1932836"/>
              <a:gd name="connsiteX9" fmla="*/ 1222883 w 1223189"/>
              <a:gd name="connsiteY9" fmla="*/ 1199475 h 1932836"/>
              <a:gd name="connsiteX10" fmla="*/ 924273 w 1223189"/>
              <a:gd name="connsiteY10" fmla="*/ 565556 h 193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3189" h="1932836">
                <a:moveTo>
                  <a:pt x="924273" y="565556"/>
                </a:moveTo>
                <a:cubicBezTo>
                  <a:pt x="924285" y="488035"/>
                  <a:pt x="935258" y="410915"/>
                  <a:pt x="956839" y="336463"/>
                </a:cubicBezTo>
                <a:lnTo>
                  <a:pt x="909492" y="292624"/>
                </a:lnTo>
                <a:lnTo>
                  <a:pt x="620653" y="24576"/>
                </a:lnTo>
                <a:cubicBezTo>
                  <a:pt x="601063" y="6402"/>
                  <a:pt x="574571" y="-2416"/>
                  <a:pt x="548005" y="402"/>
                </a:cubicBezTo>
                <a:lnTo>
                  <a:pt x="81427" y="49627"/>
                </a:lnTo>
                <a:cubicBezTo>
                  <a:pt x="-136643" y="752187"/>
                  <a:pt x="89819" y="1479798"/>
                  <a:pt x="663240" y="1932722"/>
                </a:cubicBezTo>
                <a:lnTo>
                  <a:pt x="763445" y="1505725"/>
                </a:lnTo>
                <a:cubicBezTo>
                  <a:pt x="774216" y="1460057"/>
                  <a:pt x="804165" y="1421253"/>
                  <a:pt x="845612" y="1399258"/>
                </a:cubicBezTo>
                <a:lnTo>
                  <a:pt x="1222883" y="1199475"/>
                </a:lnTo>
                <a:cubicBezTo>
                  <a:pt x="1033583" y="1043432"/>
                  <a:pt x="924047" y="810882"/>
                  <a:pt x="924273" y="565556"/>
                </a:cubicBezTo>
                <a:close/>
              </a:path>
            </a:pathLst>
          </a:custGeom>
          <a:solidFill>
            <a:schemeClr val="accent4"/>
          </a:solidFill>
          <a:ln w="12522" cap="flat">
            <a:noFill/>
            <a:prstDash val="solid"/>
            <a:miter/>
          </a:ln>
        </p:spPr>
        <p:txBody>
          <a:bodyPr rtlCol="0" anchor="ctr"/>
          <a:lstStyle/>
          <a:p>
            <a:endParaRPr lang="en-US" dirty="0">
              <a:cs typeface="B Nazanin" panose="00000400000000000000" pitchFamily="2" charset="-78"/>
            </a:endParaRPr>
          </a:p>
        </p:txBody>
      </p:sp>
      <p:sp>
        <p:nvSpPr>
          <p:cNvPr id="37" name="Freeform 12">
            <a:extLst>
              <a:ext uri="{FF2B5EF4-FFF2-40B4-BE49-F238E27FC236}">
                <a16:creationId xmlns:a16="http://schemas.microsoft.com/office/drawing/2014/main" id="{C2D23B09-53D7-F645-5174-06CD33BC5E45}"/>
              </a:ext>
            </a:extLst>
          </p:cNvPr>
          <p:cNvSpPr>
            <a:spLocks/>
          </p:cNvSpPr>
          <p:nvPr/>
        </p:nvSpPr>
        <p:spPr bwMode="auto">
          <a:xfrm rot="16200000">
            <a:off x="5748435" y="4698352"/>
            <a:ext cx="395288" cy="412750"/>
          </a:xfrm>
          <a:custGeom>
            <a:avLst/>
            <a:gdLst>
              <a:gd name="T0" fmla="*/ 0 w 790050"/>
              <a:gd name="T1" fmla="*/ 0 h 827671"/>
              <a:gd name="T2" fmla="*/ 197776 w 790050"/>
              <a:gd name="T3" fmla="*/ 0 h 827671"/>
              <a:gd name="T4" fmla="*/ 197776 w 790050"/>
              <a:gd name="T5" fmla="*/ 205834 h 827671"/>
              <a:gd name="T6" fmla="*/ 0 w 790050"/>
              <a:gd name="T7" fmla="*/ 205834 h 827671"/>
              <a:gd name="T8" fmla="*/ 0 w 790050"/>
              <a:gd name="T9" fmla="*/ 0 h 8276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0050" h="827671">
                <a:moveTo>
                  <a:pt x="0" y="0"/>
                </a:moveTo>
                <a:lnTo>
                  <a:pt x="790050" y="0"/>
                </a:lnTo>
                <a:lnTo>
                  <a:pt x="790050" y="827671"/>
                </a:lnTo>
                <a:lnTo>
                  <a:pt x="0" y="827671"/>
                </a:ln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38" name="Freeform 10">
            <a:extLst>
              <a:ext uri="{FF2B5EF4-FFF2-40B4-BE49-F238E27FC236}">
                <a16:creationId xmlns:a16="http://schemas.microsoft.com/office/drawing/2014/main" id="{E7D18064-9483-DEAD-9C3E-657ABF803C1D}"/>
              </a:ext>
            </a:extLst>
          </p:cNvPr>
          <p:cNvSpPr>
            <a:spLocks/>
          </p:cNvSpPr>
          <p:nvPr/>
        </p:nvSpPr>
        <p:spPr bwMode="auto">
          <a:xfrm rot="19949602">
            <a:off x="4604284" y="3627884"/>
            <a:ext cx="503238" cy="303212"/>
          </a:xfrm>
          <a:custGeom>
            <a:avLst/>
            <a:gdLst>
              <a:gd name="T0" fmla="*/ 0 w 1005730"/>
              <a:gd name="T1" fmla="*/ 0 h 605781"/>
              <a:gd name="T2" fmla="*/ 251806 w 1005730"/>
              <a:gd name="T3" fmla="*/ 0 h 605781"/>
              <a:gd name="T4" fmla="*/ 251806 w 1005730"/>
              <a:gd name="T5" fmla="*/ 151767 h 605781"/>
              <a:gd name="T6" fmla="*/ 0 w 1005730"/>
              <a:gd name="T7" fmla="*/ 151767 h 605781"/>
              <a:gd name="T8" fmla="*/ 0 w 1005730"/>
              <a:gd name="T9" fmla="*/ 0 h 6057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5730" h="605781">
                <a:moveTo>
                  <a:pt x="0" y="0"/>
                </a:moveTo>
                <a:lnTo>
                  <a:pt x="1005730" y="0"/>
                </a:lnTo>
                <a:lnTo>
                  <a:pt x="1005730" y="605781"/>
                </a:lnTo>
                <a:lnTo>
                  <a:pt x="0" y="605781"/>
                </a:lnTo>
                <a:lnTo>
                  <a:pt x="0" y="0"/>
                </a:ln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
        <p:nvSpPr>
          <p:cNvPr id="39" name="Freeform 26">
            <a:extLst>
              <a:ext uri="{FF2B5EF4-FFF2-40B4-BE49-F238E27FC236}">
                <a16:creationId xmlns:a16="http://schemas.microsoft.com/office/drawing/2014/main" id="{682A054A-41FC-4F11-39E7-FB28A8ABC5E9}"/>
              </a:ext>
            </a:extLst>
          </p:cNvPr>
          <p:cNvSpPr>
            <a:spLocks/>
          </p:cNvSpPr>
          <p:nvPr/>
        </p:nvSpPr>
        <p:spPr bwMode="auto">
          <a:xfrm>
            <a:off x="7013734" y="3762405"/>
            <a:ext cx="520700" cy="458788"/>
          </a:xfrm>
          <a:custGeom>
            <a:avLst/>
            <a:gdLst>
              <a:gd name="T0" fmla="*/ 0 w 1041587"/>
              <a:gd name="T1" fmla="*/ 0 h 916596"/>
              <a:gd name="T2" fmla="*/ 260303 w 1041587"/>
              <a:gd name="T3" fmla="*/ 0 h 916596"/>
              <a:gd name="T4" fmla="*/ 260303 w 1041587"/>
              <a:gd name="T5" fmla="*/ 229640 h 916596"/>
              <a:gd name="T6" fmla="*/ 0 w 1041587"/>
              <a:gd name="T7" fmla="*/ 229640 h 916596"/>
              <a:gd name="T8" fmla="*/ 0 w 1041587"/>
              <a:gd name="T9" fmla="*/ 0 h 9165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41587" h="916596">
                <a:moveTo>
                  <a:pt x="0" y="0"/>
                </a:moveTo>
                <a:lnTo>
                  <a:pt x="1041587" y="0"/>
                </a:lnTo>
                <a:lnTo>
                  <a:pt x="1041587" y="916597"/>
                </a:lnTo>
                <a:lnTo>
                  <a:pt x="0" y="916597"/>
                </a:lnTo>
                <a:lnTo>
                  <a:pt x="0" y="0"/>
                </a:lnTo>
                <a:close/>
              </a:path>
            </a:pathLst>
          </a:cu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cs typeface="B Nazanin" panose="00000400000000000000" pitchFamily="2" charset="-78"/>
            </a:endParaRPr>
          </a:p>
        </p:txBody>
      </p:sp>
    </p:spTree>
    <p:extLst>
      <p:ext uri="{BB962C8B-B14F-4D97-AF65-F5344CB8AC3E}">
        <p14:creationId xmlns:p14="http://schemas.microsoft.com/office/powerpoint/2010/main" val="34182186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9356F8-8810-9676-7B9D-736A5460A8D2}"/>
              </a:ext>
            </a:extLst>
          </p:cNvPr>
          <p:cNvSpPr txBox="1"/>
          <p:nvPr/>
        </p:nvSpPr>
        <p:spPr>
          <a:xfrm>
            <a:off x="-340071" y="413546"/>
            <a:ext cx="12191999" cy="707886"/>
          </a:xfrm>
          <a:prstGeom prst="rect">
            <a:avLst/>
          </a:prstGeom>
          <a:noFill/>
        </p:spPr>
        <p:txBody>
          <a:bodyPr wrap="square">
            <a:spAutoFit/>
          </a:bodyPr>
          <a:lstStyle/>
          <a:p>
            <a:pPr algn="r" rtl="1"/>
            <a:r>
              <a:rPr lang="fa-IR" sz="4000" b="1" dirty="0">
                <a:solidFill>
                  <a:schemeClr val="tx1">
                    <a:lumMod val="75000"/>
                    <a:lumOff val="25000"/>
                  </a:schemeClr>
                </a:solidFill>
                <a:latin typeface="Lora" pitchFamily="2" charset="0"/>
                <a:cs typeface="B Nazanin" panose="00000400000000000000" pitchFamily="2" charset="-78"/>
              </a:rPr>
              <a:t>نمودار دایره ای</a:t>
            </a:r>
            <a:endParaRPr lang="en-US" sz="4000" b="1" dirty="0">
              <a:solidFill>
                <a:schemeClr val="tx1">
                  <a:lumMod val="75000"/>
                  <a:lumOff val="25000"/>
                </a:schemeClr>
              </a:solidFill>
              <a:latin typeface="Lora" pitchFamily="2" charset="0"/>
              <a:cs typeface="B Nazanin" panose="00000400000000000000" pitchFamily="2" charset="-78"/>
            </a:endParaRPr>
          </a:p>
        </p:txBody>
      </p:sp>
      <p:grpSp>
        <p:nvGrpSpPr>
          <p:cNvPr id="33" name="Graphic 2">
            <a:extLst>
              <a:ext uri="{FF2B5EF4-FFF2-40B4-BE49-F238E27FC236}">
                <a16:creationId xmlns:a16="http://schemas.microsoft.com/office/drawing/2014/main" id="{C1BC7863-EF96-DD13-DD15-9B9B1F50EDE5}"/>
              </a:ext>
            </a:extLst>
          </p:cNvPr>
          <p:cNvGrpSpPr/>
          <p:nvPr/>
        </p:nvGrpSpPr>
        <p:grpSpPr>
          <a:xfrm>
            <a:off x="4152910" y="1989952"/>
            <a:ext cx="3785879" cy="3883881"/>
            <a:chOff x="4134650" y="2009002"/>
            <a:chExt cx="3785879" cy="3883881"/>
          </a:xfrm>
          <a:noFill/>
        </p:grpSpPr>
        <p:sp>
          <p:nvSpPr>
            <p:cNvPr id="34" name="Freeform: Shape 33">
              <a:extLst>
                <a:ext uri="{FF2B5EF4-FFF2-40B4-BE49-F238E27FC236}">
                  <a16:creationId xmlns:a16="http://schemas.microsoft.com/office/drawing/2014/main" id="{F34012C0-3545-9F1F-FBD4-32D9B22010FE}"/>
                </a:ext>
              </a:extLst>
            </p:cNvPr>
            <p:cNvSpPr/>
            <p:nvPr/>
          </p:nvSpPr>
          <p:spPr>
            <a:xfrm>
              <a:off x="5254664" y="2214046"/>
              <a:ext cx="404255" cy="312378"/>
            </a:xfrm>
            <a:custGeom>
              <a:avLst/>
              <a:gdLst>
                <a:gd name="connsiteX0" fmla="*/ 404255 w 404255"/>
                <a:gd name="connsiteY0" fmla="*/ 0 h 312378"/>
                <a:gd name="connsiteX1" fmla="*/ 404255 w 404255"/>
                <a:gd name="connsiteY1" fmla="*/ 312379 h 312378"/>
                <a:gd name="connsiteX2" fmla="*/ 0 w 404255"/>
                <a:gd name="connsiteY2" fmla="*/ 312379 h 312378"/>
                <a:gd name="connsiteX3" fmla="*/ 0 w 404255"/>
                <a:gd name="connsiteY3" fmla="*/ 0 h 312378"/>
              </a:gdLst>
              <a:ahLst/>
              <a:cxnLst>
                <a:cxn ang="0">
                  <a:pos x="connsiteX0" y="connsiteY0"/>
                </a:cxn>
                <a:cxn ang="0">
                  <a:pos x="connsiteX1" y="connsiteY1"/>
                </a:cxn>
                <a:cxn ang="0">
                  <a:pos x="connsiteX2" y="connsiteY2"/>
                </a:cxn>
                <a:cxn ang="0">
                  <a:pos x="connsiteX3" y="connsiteY3"/>
                </a:cxn>
              </a:cxnLst>
              <a:rect l="l" t="t" r="r" b="b"/>
              <a:pathLst>
                <a:path w="404255" h="312378">
                  <a:moveTo>
                    <a:pt x="404255" y="0"/>
                  </a:moveTo>
                  <a:lnTo>
                    <a:pt x="404255" y="312379"/>
                  </a:lnTo>
                  <a:lnTo>
                    <a:pt x="0" y="312379"/>
                  </a:lnTo>
                  <a:lnTo>
                    <a:pt x="0" y="0"/>
                  </a:lnTo>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35" name="Freeform: Shape 34">
              <a:extLst>
                <a:ext uri="{FF2B5EF4-FFF2-40B4-BE49-F238E27FC236}">
                  <a16:creationId xmlns:a16="http://schemas.microsoft.com/office/drawing/2014/main" id="{1554CBB7-EC88-C938-1DB7-F1086E63D9BC}"/>
                </a:ext>
              </a:extLst>
            </p:cNvPr>
            <p:cNvSpPr/>
            <p:nvPr/>
          </p:nvSpPr>
          <p:spPr>
            <a:xfrm>
              <a:off x="5170955" y="2009002"/>
              <a:ext cx="571673" cy="285836"/>
            </a:xfrm>
            <a:custGeom>
              <a:avLst/>
              <a:gdLst>
                <a:gd name="connsiteX0" fmla="*/ 0 w 571673"/>
                <a:gd name="connsiteY0" fmla="*/ 285837 h 285836"/>
                <a:gd name="connsiteX1" fmla="*/ 285837 w 571673"/>
                <a:gd name="connsiteY1" fmla="*/ 0 h 285836"/>
                <a:gd name="connsiteX2" fmla="*/ 571674 w 571673"/>
                <a:gd name="connsiteY2" fmla="*/ 285837 h 285836"/>
              </a:gdLst>
              <a:ahLst/>
              <a:cxnLst>
                <a:cxn ang="0">
                  <a:pos x="connsiteX0" y="connsiteY0"/>
                </a:cxn>
                <a:cxn ang="0">
                  <a:pos x="connsiteX1" y="connsiteY1"/>
                </a:cxn>
                <a:cxn ang="0">
                  <a:pos x="connsiteX2" y="connsiteY2"/>
                </a:cxn>
              </a:cxnLst>
              <a:rect l="l" t="t" r="r" b="b"/>
              <a:pathLst>
                <a:path w="571673" h="285836">
                  <a:moveTo>
                    <a:pt x="0" y="285837"/>
                  </a:moveTo>
                  <a:lnTo>
                    <a:pt x="285837" y="0"/>
                  </a:lnTo>
                  <a:lnTo>
                    <a:pt x="571674" y="285837"/>
                  </a:lnTo>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36" name="Freeform: Shape 35">
              <a:extLst>
                <a:ext uri="{FF2B5EF4-FFF2-40B4-BE49-F238E27FC236}">
                  <a16:creationId xmlns:a16="http://schemas.microsoft.com/office/drawing/2014/main" id="{3F0120BE-3B0A-C9E6-AC3A-21F42696CB51}"/>
                </a:ext>
              </a:extLst>
            </p:cNvPr>
            <p:cNvSpPr/>
            <p:nvPr/>
          </p:nvSpPr>
          <p:spPr>
            <a:xfrm>
              <a:off x="5371041" y="2293672"/>
              <a:ext cx="171502" cy="232752"/>
            </a:xfrm>
            <a:custGeom>
              <a:avLst/>
              <a:gdLst>
                <a:gd name="connsiteX0" fmla="*/ 0 w 171502"/>
                <a:gd name="connsiteY0" fmla="*/ 0 h 232752"/>
                <a:gd name="connsiteX1" fmla="*/ 171502 w 171502"/>
                <a:gd name="connsiteY1" fmla="*/ 0 h 232752"/>
                <a:gd name="connsiteX2" fmla="*/ 171502 w 171502"/>
                <a:gd name="connsiteY2" fmla="*/ 232753 h 232752"/>
                <a:gd name="connsiteX3" fmla="*/ 0 w 171502"/>
                <a:gd name="connsiteY3" fmla="*/ 232753 h 232752"/>
              </a:gdLst>
              <a:ahLst/>
              <a:cxnLst>
                <a:cxn ang="0">
                  <a:pos x="connsiteX0" y="connsiteY0"/>
                </a:cxn>
                <a:cxn ang="0">
                  <a:pos x="connsiteX1" y="connsiteY1"/>
                </a:cxn>
                <a:cxn ang="0">
                  <a:pos x="connsiteX2" y="connsiteY2"/>
                </a:cxn>
                <a:cxn ang="0">
                  <a:pos x="connsiteX3" y="connsiteY3"/>
                </a:cxn>
              </a:cxnLst>
              <a:rect l="l" t="t" r="r" b="b"/>
              <a:pathLst>
                <a:path w="171502" h="232752">
                  <a:moveTo>
                    <a:pt x="0" y="0"/>
                  </a:moveTo>
                  <a:lnTo>
                    <a:pt x="171502" y="0"/>
                  </a:lnTo>
                  <a:lnTo>
                    <a:pt x="171502" y="232753"/>
                  </a:lnTo>
                  <a:lnTo>
                    <a:pt x="0" y="232753"/>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37" name="Freeform: Shape 36">
              <a:extLst>
                <a:ext uri="{FF2B5EF4-FFF2-40B4-BE49-F238E27FC236}">
                  <a16:creationId xmlns:a16="http://schemas.microsoft.com/office/drawing/2014/main" id="{B285DDBA-998F-6FE4-F1CA-AA3E3312F183}"/>
                </a:ext>
              </a:extLst>
            </p:cNvPr>
            <p:cNvSpPr/>
            <p:nvPr/>
          </p:nvSpPr>
          <p:spPr>
            <a:xfrm>
              <a:off x="6532471" y="2009002"/>
              <a:ext cx="363421" cy="517423"/>
            </a:xfrm>
            <a:custGeom>
              <a:avLst/>
              <a:gdLst>
                <a:gd name="connsiteX0" fmla="*/ 104418 w 363421"/>
                <a:gd name="connsiteY0" fmla="*/ 0 h 517423"/>
                <a:gd name="connsiteX1" fmla="*/ 104418 w 363421"/>
                <a:gd name="connsiteY1" fmla="*/ 104418 h 517423"/>
                <a:gd name="connsiteX2" fmla="*/ 0 w 363421"/>
                <a:gd name="connsiteY2" fmla="*/ 104418 h 517423"/>
                <a:gd name="connsiteX3" fmla="*/ 0 w 363421"/>
                <a:gd name="connsiteY3" fmla="*/ 517423 h 517423"/>
                <a:gd name="connsiteX4" fmla="*/ 363421 w 363421"/>
                <a:gd name="connsiteY4" fmla="*/ 517423 h 517423"/>
                <a:gd name="connsiteX5" fmla="*/ 363421 w 363421"/>
                <a:gd name="connsiteY5" fmla="*/ 0 h 517423"/>
                <a:gd name="connsiteX6" fmla="*/ 104418 w 363421"/>
                <a:gd name="connsiteY6" fmla="*/ 0 h 517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421" h="517423">
                  <a:moveTo>
                    <a:pt x="104418" y="0"/>
                  </a:moveTo>
                  <a:lnTo>
                    <a:pt x="104418" y="104418"/>
                  </a:lnTo>
                  <a:lnTo>
                    <a:pt x="0" y="104418"/>
                  </a:lnTo>
                  <a:lnTo>
                    <a:pt x="0" y="517423"/>
                  </a:lnTo>
                  <a:lnTo>
                    <a:pt x="363421" y="517423"/>
                  </a:lnTo>
                  <a:lnTo>
                    <a:pt x="363421" y="0"/>
                  </a:lnTo>
                  <a:lnTo>
                    <a:pt x="104418" y="0"/>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38" name="Freeform: Shape 37">
              <a:extLst>
                <a:ext uri="{FF2B5EF4-FFF2-40B4-BE49-F238E27FC236}">
                  <a16:creationId xmlns:a16="http://schemas.microsoft.com/office/drawing/2014/main" id="{D64394F5-6768-536A-7F4B-67399AE34F82}"/>
                </a:ext>
              </a:extLst>
            </p:cNvPr>
            <p:cNvSpPr/>
            <p:nvPr/>
          </p:nvSpPr>
          <p:spPr>
            <a:xfrm>
              <a:off x="6532471" y="2009002"/>
              <a:ext cx="104417" cy="104417"/>
            </a:xfrm>
            <a:custGeom>
              <a:avLst/>
              <a:gdLst>
                <a:gd name="connsiteX0" fmla="*/ 104418 w 104417"/>
                <a:gd name="connsiteY0" fmla="*/ 0 h 104417"/>
                <a:gd name="connsiteX1" fmla="*/ 0 w 104417"/>
                <a:gd name="connsiteY1" fmla="*/ 104418 h 104417"/>
              </a:gdLst>
              <a:ahLst/>
              <a:cxnLst>
                <a:cxn ang="0">
                  <a:pos x="connsiteX0" y="connsiteY0"/>
                </a:cxn>
                <a:cxn ang="0">
                  <a:pos x="connsiteX1" y="connsiteY1"/>
                </a:cxn>
              </a:cxnLst>
              <a:rect l="l" t="t" r="r" b="b"/>
              <a:pathLst>
                <a:path w="104417" h="104417">
                  <a:moveTo>
                    <a:pt x="104418" y="0"/>
                  </a:moveTo>
                  <a:lnTo>
                    <a:pt x="0" y="104418"/>
                  </a:lnTo>
                </a:path>
              </a:pathLst>
            </a:custGeom>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39" name="Freeform: Shape 38">
              <a:extLst>
                <a:ext uri="{FF2B5EF4-FFF2-40B4-BE49-F238E27FC236}">
                  <a16:creationId xmlns:a16="http://schemas.microsoft.com/office/drawing/2014/main" id="{F1E1B7AE-7895-88DD-6196-8FD097B0E014}"/>
                </a:ext>
              </a:extLst>
            </p:cNvPr>
            <p:cNvSpPr/>
            <p:nvPr/>
          </p:nvSpPr>
          <p:spPr>
            <a:xfrm>
              <a:off x="6609472" y="2191296"/>
              <a:ext cx="209127" cy="29167"/>
            </a:xfrm>
            <a:custGeom>
              <a:avLst/>
              <a:gdLst>
                <a:gd name="connsiteX0" fmla="*/ 0 w 209127"/>
                <a:gd name="connsiteY0" fmla="*/ 0 h 29167"/>
                <a:gd name="connsiteX1" fmla="*/ 209128 w 209127"/>
                <a:gd name="connsiteY1" fmla="*/ 0 h 29167"/>
              </a:gdLst>
              <a:ahLst/>
              <a:cxnLst>
                <a:cxn ang="0">
                  <a:pos x="connsiteX0" y="connsiteY0"/>
                </a:cxn>
                <a:cxn ang="0">
                  <a:pos x="connsiteX1" y="connsiteY1"/>
                </a:cxn>
              </a:cxnLst>
              <a:rect l="l" t="t" r="r" b="b"/>
              <a:pathLst>
                <a:path w="209127" h="29167">
                  <a:moveTo>
                    <a:pt x="0" y="0"/>
                  </a:moveTo>
                  <a:lnTo>
                    <a:pt x="209128" y="0"/>
                  </a:lnTo>
                </a:path>
              </a:pathLst>
            </a:custGeom>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0" name="Freeform: Shape 39">
              <a:extLst>
                <a:ext uri="{FF2B5EF4-FFF2-40B4-BE49-F238E27FC236}">
                  <a16:creationId xmlns:a16="http://schemas.microsoft.com/office/drawing/2014/main" id="{A988075C-6AE5-27A0-FEBE-E359E404367A}"/>
                </a:ext>
              </a:extLst>
            </p:cNvPr>
            <p:cNvSpPr/>
            <p:nvPr/>
          </p:nvSpPr>
          <p:spPr>
            <a:xfrm>
              <a:off x="6609472" y="2252838"/>
              <a:ext cx="209127" cy="29167"/>
            </a:xfrm>
            <a:custGeom>
              <a:avLst/>
              <a:gdLst>
                <a:gd name="connsiteX0" fmla="*/ 0 w 209127"/>
                <a:gd name="connsiteY0" fmla="*/ 0 h 29167"/>
                <a:gd name="connsiteX1" fmla="*/ 209128 w 209127"/>
                <a:gd name="connsiteY1" fmla="*/ 0 h 29167"/>
              </a:gdLst>
              <a:ahLst/>
              <a:cxnLst>
                <a:cxn ang="0">
                  <a:pos x="connsiteX0" y="connsiteY0"/>
                </a:cxn>
                <a:cxn ang="0">
                  <a:pos x="connsiteX1" y="connsiteY1"/>
                </a:cxn>
              </a:cxnLst>
              <a:rect l="l" t="t" r="r" b="b"/>
              <a:pathLst>
                <a:path w="209127" h="29167">
                  <a:moveTo>
                    <a:pt x="0" y="0"/>
                  </a:moveTo>
                  <a:lnTo>
                    <a:pt x="209128" y="0"/>
                  </a:lnTo>
                </a:path>
              </a:pathLst>
            </a:custGeom>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1" name="Freeform: Shape 40">
              <a:extLst>
                <a:ext uri="{FF2B5EF4-FFF2-40B4-BE49-F238E27FC236}">
                  <a16:creationId xmlns:a16="http://schemas.microsoft.com/office/drawing/2014/main" id="{00DDC417-D654-FD02-2E04-FE0000849DF3}"/>
                </a:ext>
              </a:extLst>
            </p:cNvPr>
            <p:cNvSpPr/>
            <p:nvPr/>
          </p:nvSpPr>
          <p:spPr>
            <a:xfrm>
              <a:off x="6609472" y="2314089"/>
              <a:ext cx="209127" cy="29167"/>
            </a:xfrm>
            <a:custGeom>
              <a:avLst/>
              <a:gdLst>
                <a:gd name="connsiteX0" fmla="*/ 0 w 209127"/>
                <a:gd name="connsiteY0" fmla="*/ 0 h 29167"/>
                <a:gd name="connsiteX1" fmla="*/ 209128 w 209127"/>
                <a:gd name="connsiteY1" fmla="*/ 0 h 29167"/>
              </a:gdLst>
              <a:ahLst/>
              <a:cxnLst>
                <a:cxn ang="0">
                  <a:pos x="connsiteX0" y="connsiteY0"/>
                </a:cxn>
                <a:cxn ang="0">
                  <a:pos x="connsiteX1" y="connsiteY1"/>
                </a:cxn>
              </a:cxnLst>
              <a:rect l="l" t="t" r="r" b="b"/>
              <a:pathLst>
                <a:path w="209127" h="29167">
                  <a:moveTo>
                    <a:pt x="0" y="0"/>
                  </a:moveTo>
                  <a:lnTo>
                    <a:pt x="209128" y="0"/>
                  </a:lnTo>
                </a:path>
              </a:pathLst>
            </a:custGeom>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2" name="Freeform: Shape 41">
              <a:extLst>
                <a:ext uri="{FF2B5EF4-FFF2-40B4-BE49-F238E27FC236}">
                  <a16:creationId xmlns:a16="http://schemas.microsoft.com/office/drawing/2014/main" id="{2987B470-C2FB-8C68-898A-90515FB7CD2E}"/>
                </a:ext>
              </a:extLst>
            </p:cNvPr>
            <p:cNvSpPr/>
            <p:nvPr/>
          </p:nvSpPr>
          <p:spPr>
            <a:xfrm>
              <a:off x="6609472" y="2375340"/>
              <a:ext cx="209127" cy="29167"/>
            </a:xfrm>
            <a:custGeom>
              <a:avLst/>
              <a:gdLst>
                <a:gd name="connsiteX0" fmla="*/ 0 w 209127"/>
                <a:gd name="connsiteY0" fmla="*/ 0 h 29167"/>
                <a:gd name="connsiteX1" fmla="*/ 209128 w 209127"/>
                <a:gd name="connsiteY1" fmla="*/ 0 h 29167"/>
              </a:gdLst>
              <a:ahLst/>
              <a:cxnLst>
                <a:cxn ang="0">
                  <a:pos x="connsiteX0" y="connsiteY0"/>
                </a:cxn>
                <a:cxn ang="0">
                  <a:pos x="connsiteX1" y="connsiteY1"/>
                </a:cxn>
              </a:cxnLst>
              <a:rect l="l" t="t" r="r" b="b"/>
              <a:pathLst>
                <a:path w="209127" h="29167">
                  <a:moveTo>
                    <a:pt x="0" y="0"/>
                  </a:moveTo>
                  <a:lnTo>
                    <a:pt x="209128" y="0"/>
                  </a:lnTo>
                </a:path>
              </a:pathLst>
            </a:custGeom>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3" name="Freeform: Shape 42">
              <a:extLst>
                <a:ext uri="{FF2B5EF4-FFF2-40B4-BE49-F238E27FC236}">
                  <a16:creationId xmlns:a16="http://schemas.microsoft.com/office/drawing/2014/main" id="{7408CC45-9955-98F5-B9F8-2CEF05CAC653}"/>
                </a:ext>
              </a:extLst>
            </p:cNvPr>
            <p:cNvSpPr/>
            <p:nvPr/>
          </p:nvSpPr>
          <p:spPr>
            <a:xfrm>
              <a:off x="6430971" y="5326459"/>
              <a:ext cx="566423" cy="566423"/>
            </a:xfrm>
            <a:custGeom>
              <a:avLst/>
              <a:gdLst>
                <a:gd name="connsiteX0" fmla="*/ 565941 w 566423"/>
                <a:gd name="connsiteY0" fmla="*/ 331293 h 566423"/>
                <a:gd name="connsiteX1" fmla="*/ 565941 w 566423"/>
                <a:gd name="connsiteY1" fmla="*/ 235042 h 566423"/>
                <a:gd name="connsiteX2" fmla="*/ 460065 w 566423"/>
                <a:gd name="connsiteY2" fmla="*/ 235042 h 566423"/>
                <a:gd name="connsiteX3" fmla="*/ 442273 w 566423"/>
                <a:gd name="connsiteY3" fmla="*/ 191874 h 566423"/>
                <a:gd name="connsiteX4" fmla="*/ 516941 w 566423"/>
                <a:gd name="connsiteY4" fmla="*/ 116915 h 566423"/>
                <a:gd name="connsiteX5" fmla="*/ 448689 w 566423"/>
                <a:gd name="connsiteY5" fmla="*/ 48956 h 566423"/>
                <a:gd name="connsiteX6" fmla="*/ 374021 w 566423"/>
                <a:gd name="connsiteY6" fmla="*/ 123624 h 566423"/>
                <a:gd name="connsiteX7" fmla="*/ 330855 w 566423"/>
                <a:gd name="connsiteY7" fmla="*/ 105832 h 566423"/>
                <a:gd name="connsiteX8" fmla="*/ 330855 w 566423"/>
                <a:gd name="connsiteY8" fmla="*/ -44 h 566423"/>
                <a:gd name="connsiteX9" fmla="*/ 234604 w 566423"/>
                <a:gd name="connsiteY9" fmla="*/ -44 h 566423"/>
                <a:gd name="connsiteX10" fmla="*/ 234604 w 566423"/>
                <a:gd name="connsiteY10" fmla="*/ 105832 h 566423"/>
                <a:gd name="connsiteX11" fmla="*/ 191436 w 566423"/>
                <a:gd name="connsiteY11" fmla="*/ 123624 h 566423"/>
                <a:gd name="connsiteX12" fmla="*/ 116478 w 566423"/>
                <a:gd name="connsiteY12" fmla="*/ 48956 h 566423"/>
                <a:gd name="connsiteX13" fmla="*/ 48226 w 566423"/>
                <a:gd name="connsiteY13" fmla="*/ 116915 h 566423"/>
                <a:gd name="connsiteX14" fmla="*/ 123186 w 566423"/>
                <a:gd name="connsiteY14" fmla="*/ 191874 h 566423"/>
                <a:gd name="connsiteX15" fmla="*/ 105394 w 566423"/>
                <a:gd name="connsiteY15" fmla="*/ 235042 h 566423"/>
                <a:gd name="connsiteX16" fmla="*/ -482 w 566423"/>
                <a:gd name="connsiteY16" fmla="*/ 235042 h 566423"/>
                <a:gd name="connsiteX17" fmla="*/ -482 w 566423"/>
                <a:gd name="connsiteY17" fmla="*/ 331293 h 566423"/>
                <a:gd name="connsiteX18" fmla="*/ 106560 w 566423"/>
                <a:gd name="connsiteY18" fmla="*/ 331293 h 566423"/>
                <a:gd name="connsiteX19" fmla="*/ 124352 w 566423"/>
                <a:gd name="connsiteY19" fmla="*/ 374460 h 566423"/>
                <a:gd name="connsiteX20" fmla="*/ 48226 w 566423"/>
                <a:gd name="connsiteY20" fmla="*/ 449419 h 566423"/>
                <a:gd name="connsiteX21" fmla="*/ 116478 w 566423"/>
                <a:gd name="connsiteY21" fmla="*/ 517378 h 566423"/>
                <a:gd name="connsiteX22" fmla="*/ 191436 w 566423"/>
                <a:gd name="connsiteY22" fmla="*/ 442711 h 566423"/>
                <a:gd name="connsiteX23" fmla="*/ 234604 w 566423"/>
                <a:gd name="connsiteY23" fmla="*/ 460503 h 566423"/>
                <a:gd name="connsiteX24" fmla="*/ 234604 w 566423"/>
                <a:gd name="connsiteY24" fmla="*/ 566379 h 566423"/>
                <a:gd name="connsiteX25" fmla="*/ 330855 w 566423"/>
                <a:gd name="connsiteY25" fmla="*/ 566379 h 566423"/>
                <a:gd name="connsiteX26" fmla="*/ 330855 w 566423"/>
                <a:gd name="connsiteY26" fmla="*/ 460503 h 566423"/>
                <a:gd name="connsiteX27" fmla="*/ 374021 w 566423"/>
                <a:gd name="connsiteY27" fmla="*/ 442711 h 566423"/>
                <a:gd name="connsiteX28" fmla="*/ 448689 w 566423"/>
                <a:gd name="connsiteY28" fmla="*/ 517378 h 566423"/>
                <a:gd name="connsiteX29" fmla="*/ 516941 w 566423"/>
                <a:gd name="connsiteY29" fmla="*/ 449419 h 566423"/>
                <a:gd name="connsiteX30" fmla="*/ 442273 w 566423"/>
                <a:gd name="connsiteY30" fmla="*/ 374460 h 566423"/>
                <a:gd name="connsiteX31" fmla="*/ 460065 w 566423"/>
                <a:gd name="connsiteY31" fmla="*/ 331293 h 566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66423" h="566423">
                  <a:moveTo>
                    <a:pt x="565941" y="331293"/>
                  </a:moveTo>
                  <a:lnTo>
                    <a:pt x="565941" y="235042"/>
                  </a:lnTo>
                  <a:lnTo>
                    <a:pt x="460065" y="235042"/>
                  </a:lnTo>
                  <a:cubicBezTo>
                    <a:pt x="455952" y="219963"/>
                    <a:pt x="449973" y="205466"/>
                    <a:pt x="442273" y="191874"/>
                  </a:cubicBezTo>
                  <a:lnTo>
                    <a:pt x="516941" y="116915"/>
                  </a:lnTo>
                  <a:lnTo>
                    <a:pt x="448689" y="48956"/>
                  </a:lnTo>
                  <a:lnTo>
                    <a:pt x="374021" y="123624"/>
                  </a:lnTo>
                  <a:cubicBezTo>
                    <a:pt x="360430" y="115924"/>
                    <a:pt x="345933" y="109944"/>
                    <a:pt x="330855" y="105832"/>
                  </a:cubicBezTo>
                  <a:lnTo>
                    <a:pt x="330855" y="-44"/>
                  </a:lnTo>
                  <a:lnTo>
                    <a:pt x="234604" y="-44"/>
                  </a:lnTo>
                  <a:lnTo>
                    <a:pt x="234604" y="105832"/>
                  </a:lnTo>
                  <a:cubicBezTo>
                    <a:pt x="219495" y="109886"/>
                    <a:pt x="204999" y="115865"/>
                    <a:pt x="191436" y="123624"/>
                  </a:cubicBezTo>
                  <a:lnTo>
                    <a:pt x="116478" y="48956"/>
                  </a:lnTo>
                  <a:lnTo>
                    <a:pt x="48226" y="116915"/>
                  </a:lnTo>
                  <a:lnTo>
                    <a:pt x="123186" y="191874"/>
                  </a:lnTo>
                  <a:cubicBezTo>
                    <a:pt x="115486" y="205466"/>
                    <a:pt x="109507" y="219963"/>
                    <a:pt x="105394" y="235042"/>
                  </a:cubicBezTo>
                  <a:lnTo>
                    <a:pt x="-482" y="235042"/>
                  </a:lnTo>
                  <a:lnTo>
                    <a:pt x="-482" y="331293"/>
                  </a:lnTo>
                  <a:lnTo>
                    <a:pt x="106560" y="331293"/>
                  </a:lnTo>
                  <a:cubicBezTo>
                    <a:pt x="110614" y="346401"/>
                    <a:pt x="116594" y="360898"/>
                    <a:pt x="124352" y="374460"/>
                  </a:cubicBezTo>
                  <a:lnTo>
                    <a:pt x="48226" y="449419"/>
                  </a:lnTo>
                  <a:lnTo>
                    <a:pt x="116478" y="517378"/>
                  </a:lnTo>
                  <a:lnTo>
                    <a:pt x="191436" y="442711"/>
                  </a:lnTo>
                  <a:cubicBezTo>
                    <a:pt x="204999" y="450470"/>
                    <a:pt x="219495" y="456448"/>
                    <a:pt x="234604" y="460503"/>
                  </a:cubicBezTo>
                  <a:lnTo>
                    <a:pt x="234604" y="566379"/>
                  </a:lnTo>
                  <a:lnTo>
                    <a:pt x="330855" y="566379"/>
                  </a:lnTo>
                  <a:lnTo>
                    <a:pt x="330855" y="460503"/>
                  </a:lnTo>
                  <a:cubicBezTo>
                    <a:pt x="345933" y="456390"/>
                    <a:pt x="360430" y="450411"/>
                    <a:pt x="374021" y="442711"/>
                  </a:cubicBezTo>
                  <a:lnTo>
                    <a:pt x="448689" y="517378"/>
                  </a:lnTo>
                  <a:lnTo>
                    <a:pt x="516941" y="449419"/>
                  </a:lnTo>
                  <a:lnTo>
                    <a:pt x="442273" y="374460"/>
                  </a:lnTo>
                  <a:cubicBezTo>
                    <a:pt x="450031" y="360898"/>
                    <a:pt x="456011" y="346401"/>
                    <a:pt x="460065" y="331293"/>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4" name="Freeform: Shape 43">
              <a:extLst>
                <a:ext uri="{FF2B5EF4-FFF2-40B4-BE49-F238E27FC236}">
                  <a16:creationId xmlns:a16="http://schemas.microsoft.com/office/drawing/2014/main" id="{67F08861-B92C-0675-077C-608834B64D67}"/>
                </a:ext>
              </a:extLst>
            </p:cNvPr>
            <p:cNvSpPr/>
            <p:nvPr/>
          </p:nvSpPr>
          <p:spPr>
            <a:xfrm>
              <a:off x="6623472" y="5519545"/>
              <a:ext cx="180836" cy="180835"/>
            </a:xfrm>
            <a:custGeom>
              <a:avLst/>
              <a:gdLst>
                <a:gd name="connsiteX0" fmla="*/ 180354 w 180836"/>
                <a:gd name="connsiteY0" fmla="*/ 90082 h 180835"/>
                <a:gd name="connsiteX1" fmla="*/ 90227 w 180836"/>
                <a:gd name="connsiteY1" fmla="*/ 180791 h 180835"/>
                <a:gd name="connsiteX2" fmla="*/ -482 w 180836"/>
                <a:gd name="connsiteY2" fmla="*/ 90665 h 180835"/>
                <a:gd name="connsiteX3" fmla="*/ 89645 w 180836"/>
                <a:gd name="connsiteY3" fmla="*/ -44 h 180835"/>
                <a:gd name="connsiteX4" fmla="*/ 90227 w 180836"/>
                <a:gd name="connsiteY4" fmla="*/ -44 h 180835"/>
                <a:gd name="connsiteX5" fmla="*/ 180354 w 180836"/>
                <a:gd name="connsiteY5" fmla="*/ 90082 h 180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836" h="180835">
                  <a:moveTo>
                    <a:pt x="180354" y="90082"/>
                  </a:moveTo>
                  <a:cubicBezTo>
                    <a:pt x="180500" y="140016"/>
                    <a:pt x="140162" y="180616"/>
                    <a:pt x="90227" y="180791"/>
                  </a:cubicBezTo>
                  <a:cubicBezTo>
                    <a:pt x="40294" y="180937"/>
                    <a:pt x="-307" y="140599"/>
                    <a:pt x="-482" y="90665"/>
                  </a:cubicBezTo>
                  <a:cubicBezTo>
                    <a:pt x="-656" y="40731"/>
                    <a:pt x="39710" y="131"/>
                    <a:pt x="89645" y="-44"/>
                  </a:cubicBezTo>
                  <a:cubicBezTo>
                    <a:pt x="89848" y="-44"/>
                    <a:pt x="90025" y="-44"/>
                    <a:pt x="90227" y="-44"/>
                  </a:cubicBezTo>
                  <a:cubicBezTo>
                    <a:pt x="140016" y="-44"/>
                    <a:pt x="180354" y="40294"/>
                    <a:pt x="180354" y="90082"/>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5" name="Freeform: Shape 44">
              <a:extLst>
                <a:ext uri="{FF2B5EF4-FFF2-40B4-BE49-F238E27FC236}">
                  <a16:creationId xmlns:a16="http://schemas.microsoft.com/office/drawing/2014/main" id="{F4878974-2FFF-A3CD-F1A3-5487C21C4159}"/>
                </a:ext>
              </a:extLst>
            </p:cNvPr>
            <p:cNvSpPr/>
            <p:nvPr/>
          </p:nvSpPr>
          <p:spPr>
            <a:xfrm>
              <a:off x="4134650" y="4389031"/>
              <a:ext cx="540464" cy="429338"/>
            </a:xfrm>
            <a:custGeom>
              <a:avLst/>
              <a:gdLst>
                <a:gd name="connsiteX0" fmla="*/ 471339 w 540464"/>
                <a:gd name="connsiteY0" fmla="*/ 0 h 429338"/>
                <a:gd name="connsiteX1" fmla="*/ 540465 w 540464"/>
                <a:gd name="connsiteY1" fmla="*/ 0 h 429338"/>
                <a:gd name="connsiteX2" fmla="*/ 540465 w 540464"/>
                <a:gd name="connsiteY2" fmla="*/ 429339 h 429338"/>
                <a:gd name="connsiteX3" fmla="*/ 0 w 540464"/>
                <a:gd name="connsiteY3" fmla="*/ 429339 h 429338"/>
                <a:gd name="connsiteX4" fmla="*/ 0 w 540464"/>
                <a:gd name="connsiteY4" fmla="*/ 0 h 429338"/>
                <a:gd name="connsiteX5" fmla="*/ 69126 w 540464"/>
                <a:gd name="connsiteY5" fmla="*/ 0 h 429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464" h="429338">
                  <a:moveTo>
                    <a:pt x="471339" y="0"/>
                  </a:moveTo>
                  <a:lnTo>
                    <a:pt x="540465" y="0"/>
                  </a:lnTo>
                  <a:lnTo>
                    <a:pt x="540465" y="429339"/>
                  </a:lnTo>
                  <a:lnTo>
                    <a:pt x="0" y="429339"/>
                  </a:lnTo>
                  <a:lnTo>
                    <a:pt x="0" y="0"/>
                  </a:lnTo>
                  <a:lnTo>
                    <a:pt x="69126" y="0"/>
                  </a:lnTo>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6" name="Freeform: Shape 45">
              <a:extLst>
                <a:ext uri="{FF2B5EF4-FFF2-40B4-BE49-F238E27FC236}">
                  <a16:creationId xmlns:a16="http://schemas.microsoft.com/office/drawing/2014/main" id="{DDB6A207-1AA0-9974-0C30-31BAD89C8079}"/>
                </a:ext>
              </a:extLst>
            </p:cNvPr>
            <p:cNvSpPr/>
            <p:nvPr/>
          </p:nvSpPr>
          <p:spPr>
            <a:xfrm>
              <a:off x="4272902" y="4389031"/>
              <a:ext cx="263961" cy="29167"/>
            </a:xfrm>
            <a:custGeom>
              <a:avLst/>
              <a:gdLst>
                <a:gd name="connsiteX0" fmla="*/ 0 w 263961"/>
                <a:gd name="connsiteY0" fmla="*/ 0 h 29167"/>
                <a:gd name="connsiteX1" fmla="*/ 263962 w 263961"/>
                <a:gd name="connsiteY1" fmla="*/ 0 h 29167"/>
              </a:gdLst>
              <a:ahLst/>
              <a:cxnLst>
                <a:cxn ang="0">
                  <a:pos x="connsiteX0" y="connsiteY0"/>
                </a:cxn>
                <a:cxn ang="0">
                  <a:pos x="connsiteX1" y="connsiteY1"/>
                </a:cxn>
              </a:cxnLst>
              <a:rect l="l" t="t" r="r" b="b"/>
              <a:pathLst>
                <a:path w="263961" h="29167">
                  <a:moveTo>
                    <a:pt x="0" y="0"/>
                  </a:moveTo>
                  <a:lnTo>
                    <a:pt x="263962" y="0"/>
                  </a:lnTo>
                </a:path>
              </a:pathLst>
            </a:custGeom>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7" name="Freeform: Shape 46">
              <a:extLst>
                <a:ext uri="{FF2B5EF4-FFF2-40B4-BE49-F238E27FC236}">
                  <a16:creationId xmlns:a16="http://schemas.microsoft.com/office/drawing/2014/main" id="{A7AE7D57-1494-4032-FC1A-6E5B0915EE76}"/>
                </a:ext>
              </a:extLst>
            </p:cNvPr>
            <p:cNvSpPr/>
            <p:nvPr/>
          </p:nvSpPr>
          <p:spPr>
            <a:xfrm>
              <a:off x="4203776" y="4300947"/>
              <a:ext cx="69125" cy="124543"/>
            </a:xfrm>
            <a:custGeom>
              <a:avLst/>
              <a:gdLst>
                <a:gd name="connsiteX0" fmla="*/ 0 w 69125"/>
                <a:gd name="connsiteY0" fmla="*/ 0 h 124543"/>
                <a:gd name="connsiteX1" fmla="*/ 69126 w 69125"/>
                <a:gd name="connsiteY1" fmla="*/ 0 h 124543"/>
                <a:gd name="connsiteX2" fmla="*/ 69126 w 69125"/>
                <a:gd name="connsiteY2" fmla="*/ 124543 h 124543"/>
                <a:gd name="connsiteX3" fmla="*/ 0 w 69125"/>
                <a:gd name="connsiteY3" fmla="*/ 124543 h 124543"/>
              </a:gdLst>
              <a:ahLst/>
              <a:cxnLst>
                <a:cxn ang="0">
                  <a:pos x="connsiteX0" y="connsiteY0"/>
                </a:cxn>
                <a:cxn ang="0">
                  <a:pos x="connsiteX1" y="connsiteY1"/>
                </a:cxn>
                <a:cxn ang="0">
                  <a:pos x="connsiteX2" y="connsiteY2"/>
                </a:cxn>
                <a:cxn ang="0">
                  <a:pos x="connsiteX3" y="connsiteY3"/>
                </a:cxn>
              </a:cxnLst>
              <a:rect l="l" t="t" r="r" b="b"/>
              <a:pathLst>
                <a:path w="69125" h="124543">
                  <a:moveTo>
                    <a:pt x="0" y="0"/>
                  </a:moveTo>
                  <a:lnTo>
                    <a:pt x="69126" y="0"/>
                  </a:lnTo>
                  <a:lnTo>
                    <a:pt x="69126" y="124543"/>
                  </a:lnTo>
                  <a:lnTo>
                    <a:pt x="0" y="124543"/>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8" name="Freeform: Shape 47">
              <a:extLst>
                <a:ext uri="{FF2B5EF4-FFF2-40B4-BE49-F238E27FC236}">
                  <a16:creationId xmlns:a16="http://schemas.microsoft.com/office/drawing/2014/main" id="{01AC9A88-63EE-4B63-777A-87514130BE42}"/>
                </a:ext>
              </a:extLst>
            </p:cNvPr>
            <p:cNvSpPr/>
            <p:nvPr/>
          </p:nvSpPr>
          <p:spPr>
            <a:xfrm>
              <a:off x="4536864" y="4300947"/>
              <a:ext cx="69125" cy="124543"/>
            </a:xfrm>
            <a:custGeom>
              <a:avLst/>
              <a:gdLst>
                <a:gd name="connsiteX0" fmla="*/ 0 w 69125"/>
                <a:gd name="connsiteY0" fmla="*/ 0 h 124543"/>
                <a:gd name="connsiteX1" fmla="*/ 69126 w 69125"/>
                <a:gd name="connsiteY1" fmla="*/ 0 h 124543"/>
                <a:gd name="connsiteX2" fmla="*/ 69126 w 69125"/>
                <a:gd name="connsiteY2" fmla="*/ 124543 h 124543"/>
                <a:gd name="connsiteX3" fmla="*/ 0 w 69125"/>
                <a:gd name="connsiteY3" fmla="*/ 124543 h 124543"/>
              </a:gdLst>
              <a:ahLst/>
              <a:cxnLst>
                <a:cxn ang="0">
                  <a:pos x="connsiteX0" y="connsiteY0"/>
                </a:cxn>
                <a:cxn ang="0">
                  <a:pos x="connsiteX1" y="connsiteY1"/>
                </a:cxn>
                <a:cxn ang="0">
                  <a:pos x="connsiteX2" y="connsiteY2"/>
                </a:cxn>
                <a:cxn ang="0">
                  <a:pos x="connsiteX3" y="connsiteY3"/>
                </a:cxn>
              </a:cxnLst>
              <a:rect l="l" t="t" r="r" b="b"/>
              <a:pathLst>
                <a:path w="69125" h="124543">
                  <a:moveTo>
                    <a:pt x="0" y="0"/>
                  </a:moveTo>
                  <a:lnTo>
                    <a:pt x="69126" y="0"/>
                  </a:lnTo>
                  <a:lnTo>
                    <a:pt x="69126" y="124543"/>
                  </a:lnTo>
                  <a:lnTo>
                    <a:pt x="0" y="124543"/>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49" name="Freeform: Shape 48">
              <a:extLst>
                <a:ext uri="{FF2B5EF4-FFF2-40B4-BE49-F238E27FC236}">
                  <a16:creationId xmlns:a16="http://schemas.microsoft.com/office/drawing/2014/main" id="{EFC0C286-89CB-4754-A701-53E818F9260C}"/>
                </a:ext>
              </a:extLst>
            </p:cNvPr>
            <p:cNvSpPr/>
            <p:nvPr/>
          </p:nvSpPr>
          <p:spPr>
            <a:xfrm>
              <a:off x="4192109" y="4512408"/>
              <a:ext cx="95084" cy="95084"/>
            </a:xfrm>
            <a:custGeom>
              <a:avLst/>
              <a:gdLst>
                <a:gd name="connsiteX0" fmla="*/ 0 w 95084"/>
                <a:gd name="connsiteY0" fmla="*/ 0 h 95084"/>
                <a:gd name="connsiteX1" fmla="*/ 95085 w 95084"/>
                <a:gd name="connsiteY1" fmla="*/ 0 h 95084"/>
                <a:gd name="connsiteX2" fmla="*/ 95085 w 95084"/>
                <a:gd name="connsiteY2" fmla="*/ 95085 h 95084"/>
                <a:gd name="connsiteX3" fmla="*/ 0 w 95084"/>
                <a:gd name="connsiteY3" fmla="*/ 95085 h 95084"/>
              </a:gdLst>
              <a:ahLst/>
              <a:cxnLst>
                <a:cxn ang="0">
                  <a:pos x="connsiteX0" y="connsiteY0"/>
                </a:cxn>
                <a:cxn ang="0">
                  <a:pos x="connsiteX1" y="connsiteY1"/>
                </a:cxn>
                <a:cxn ang="0">
                  <a:pos x="connsiteX2" y="connsiteY2"/>
                </a:cxn>
                <a:cxn ang="0">
                  <a:pos x="connsiteX3" y="connsiteY3"/>
                </a:cxn>
              </a:cxnLst>
              <a:rect l="l" t="t" r="r" b="b"/>
              <a:pathLst>
                <a:path w="95084" h="95084">
                  <a:moveTo>
                    <a:pt x="0" y="0"/>
                  </a:moveTo>
                  <a:lnTo>
                    <a:pt x="95085" y="0"/>
                  </a:lnTo>
                  <a:lnTo>
                    <a:pt x="95085" y="95085"/>
                  </a:lnTo>
                  <a:lnTo>
                    <a:pt x="0" y="9508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0" name="Freeform: Shape 49">
              <a:extLst>
                <a:ext uri="{FF2B5EF4-FFF2-40B4-BE49-F238E27FC236}">
                  <a16:creationId xmlns:a16="http://schemas.microsoft.com/office/drawing/2014/main" id="{021C6F2B-BABF-6498-DD0D-A96D0379321F}"/>
                </a:ext>
              </a:extLst>
            </p:cNvPr>
            <p:cNvSpPr/>
            <p:nvPr/>
          </p:nvSpPr>
          <p:spPr>
            <a:xfrm>
              <a:off x="4357486" y="4512408"/>
              <a:ext cx="95084" cy="95084"/>
            </a:xfrm>
            <a:custGeom>
              <a:avLst/>
              <a:gdLst>
                <a:gd name="connsiteX0" fmla="*/ 0 w 95084"/>
                <a:gd name="connsiteY0" fmla="*/ 0 h 95084"/>
                <a:gd name="connsiteX1" fmla="*/ 95085 w 95084"/>
                <a:gd name="connsiteY1" fmla="*/ 0 h 95084"/>
                <a:gd name="connsiteX2" fmla="*/ 95085 w 95084"/>
                <a:gd name="connsiteY2" fmla="*/ 95085 h 95084"/>
                <a:gd name="connsiteX3" fmla="*/ 0 w 95084"/>
                <a:gd name="connsiteY3" fmla="*/ 95085 h 95084"/>
              </a:gdLst>
              <a:ahLst/>
              <a:cxnLst>
                <a:cxn ang="0">
                  <a:pos x="connsiteX0" y="connsiteY0"/>
                </a:cxn>
                <a:cxn ang="0">
                  <a:pos x="connsiteX1" y="connsiteY1"/>
                </a:cxn>
                <a:cxn ang="0">
                  <a:pos x="connsiteX2" y="connsiteY2"/>
                </a:cxn>
                <a:cxn ang="0">
                  <a:pos x="connsiteX3" y="connsiteY3"/>
                </a:cxn>
              </a:cxnLst>
              <a:rect l="l" t="t" r="r" b="b"/>
              <a:pathLst>
                <a:path w="95084" h="95084">
                  <a:moveTo>
                    <a:pt x="0" y="0"/>
                  </a:moveTo>
                  <a:lnTo>
                    <a:pt x="95085" y="0"/>
                  </a:lnTo>
                  <a:lnTo>
                    <a:pt x="95085" y="95085"/>
                  </a:lnTo>
                  <a:lnTo>
                    <a:pt x="0" y="9508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1" name="Freeform: Shape 50">
              <a:extLst>
                <a:ext uri="{FF2B5EF4-FFF2-40B4-BE49-F238E27FC236}">
                  <a16:creationId xmlns:a16="http://schemas.microsoft.com/office/drawing/2014/main" id="{1A67D93D-5B71-B6B6-4706-0CF889BE1111}"/>
                </a:ext>
              </a:extLst>
            </p:cNvPr>
            <p:cNvSpPr/>
            <p:nvPr/>
          </p:nvSpPr>
          <p:spPr>
            <a:xfrm>
              <a:off x="4522863" y="4512408"/>
              <a:ext cx="95084" cy="95084"/>
            </a:xfrm>
            <a:custGeom>
              <a:avLst/>
              <a:gdLst>
                <a:gd name="connsiteX0" fmla="*/ 0 w 95084"/>
                <a:gd name="connsiteY0" fmla="*/ 0 h 95084"/>
                <a:gd name="connsiteX1" fmla="*/ 95085 w 95084"/>
                <a:gd name="connsiteY1" fmla="*/ 0 h 95084"/>
                <a:gd name="connsiteX2" fmla="*/ 95085 w 95084"/>
                <a:gd name="connsiteY2" fmla="*/ 95085 h 95084"/>
                <a:gd name="connsiteX3" fmla="*/ 0 w 95084"/>
                <a:gd name="connsiteY3" fmla="*/ 95085 h 95084"/>
              </a:gdLst>
              <a:ahLst/>
              <a:cxnLst>
                <a:cxn ang="0">
                  <a:pos x="connsiteX0" y="connsiteY0"/>
                </a:cxn>
                <a:cxn ang="0">
                  <a:pos x="connsiteX1" y="connsiteY1"/>
                </a:cxn>
                <a:cxn ang="0">
                  <a:pos x="connsiteX2" y="connsiteY2"/>
                </a:cxn>
                <a:cxn ang="0">
                  <a:pos x="connsiteX3" y="connsiteY3"/>
                </a:cxn>
              </a:cxnLst>
              <a:rect l="l" t="t" r="r" b="b"/>
              <a:pathLst>
                <a:path w="95084" h="95084">
                  <a:moveTo>
                    <a:pt x="0" y="0"/>
                  </a:moveTo>
                  <a:lnTo>
                    <a:pt x="95085" y="0"/>
                  </a:lnTo>
                  <a:lnTo>
                    <a:pt x="95085" y="95085"/>
                  </a:lnTo>
                  <a:lnTo>
                    <a:pt x="0" y="9508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2" name="Freeform: Shape 51">
              <a:extLst>
                <a:ext uri="{FF2B5EF4-FFF2-40B4-BE49-F238E27FC236}">
                  <a16:creationId xmlns:a16="http://schemas.microsoft.com/office/drawing/2014/main" id="{C17F4C98-8B27-EC69-D5BE-92B1C763DF03}"/>
                </a:ext>
              </a:extLst>
            </p:cNvPr>
            <p:cNvSpPr/>
            <p:nvPr/>
          </p:nvSpPr>
          <p:spPr>
            <a:xfrm>
              <a:off x="4192109" y="4652118"/>
              <a:ext cx="95084" cy="95084"/>
            </a:xfrm>
            <a:custGeom>
              <a:avLst/>
              <a:gdLst>
                <a:gd name="connsiteX0" fmla="*/ 0 w 95084"/>
                <a:gd name="connsiteY0" fmla="*/ 0 h 95084"/>
                <a:gd name="connsiteX1" fmla="*/ 95085 w 95084"/>
                <a:gd name="connsiteY1" fmla="*/ 0 h 95084"/>
                <a:gd name="connsiteX2" fmla="*/ 95085 w 95084"/>
                <a:gd name="connsiteY2" fmla="*/ 95085 h 95084"/>
                <a:gd name="connsiteX3" fmla="*/ 0 w 95084"/>
                <a:gd name="connsiteY3" fmla="*/ 95085 h 95084"/>
              </a:gdLst>
              <a:ahLst/>
              <a:cxnLst>
                <a:cxn ang="0">
                  <a:pos x="connsiteX0" y="connsiteY0"/>
                </a:cxn>
                <a:cxn ang="0">
                  <a:pos x="connsiteX1" y="connsiteY1"/>
                </a:cxn>
                <a:cxn ang="0">
                  <a:pos x="connsiteX2" y="connsiteY2"/>
                </a:cxn>
                <a:cxn ang="0">
                  <a:pos x="connsiteX3" y="connsiteY3"/>
                </a:cxn>
              </a:cxnLst>
              <a:rect l="l" t="t" r="r" b="b"/>
              <a:pathLst>
                <a:path w="95084" h="95084">
                  <a:moveTo>
                    <a:pt x="0" y="0"/>
                  </a:moveTo>
                  <a:lnTo>
                    <a:pt x="95085" y="0"/>
                  </a:lnTo>
                  <a:lnTo>
                    <a:pt x="95085" y="95085"/>
                  </a:lnTo>
                  <a:lnTo>
                    <a:pt x="0" y="9508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3" name="Freeform: Shape 52">
              <a:extLst>
                <a:ext uri="{FF2B5EF4-FFF2-40B4-BE49-F238E27FC236}">
                  <a16:creationId xmlns:a16="http://schemas.microsoft.com/office/drawing/2014/main" id="{C3117C78-BAD6-4F09-4C1A-6796F98293F3}"/>
                </a:ext>
              </a:extLst>
            </p:cNvPr>
            <p:cNvSpPr/>
            <p:nvPr/>
          </p:nvSpPr>
          <p:spPr>
            <a:xfrm>
              <a:off x="4357486" y="4652118"/>
              <a:ext cx="95084" cy="95084"/>
            </a:xfrm>
            <a:custGeom>
              <a:avLst/>
              <a:gdLst>
                <a:gd name="connsiteX0" fmla="*/ 0 w 95084"/>
                <a:gd name="connsiteY0" fmla="*/ 0 h 95084"/>
                <a:gd name="connsiteX1" fmla="*/ 95085 w 95084"/>
                <a:gd name="connsiteY1" fmla="*/ 0 h 95084"/>
                <a:gd name="connsiteX2" fmla="*/ 95085 w 95084"/>
                <a:gd name="connsiteY2" fmla="*/ 95085 h 95084"/>
                <a:gd name="connsiteX3" fmla="*/ 0 w 95084"/>
                <a:gd name="connsiteY3" fmla="*/ 95085 h 95084"/>
              </a:gdLst>
              <a:ahLst/>
              <a:cxnLst>
                <a:cxn ang="0">
                  <a:pos x="connsiteX0" y="connsiteY0"/>
                </a:cxn>
                <a:cxn ang="0">
                  <a:pos x="connsiteX1" y="connsiteY1"/>
                </a:cxn>
                <a:cxn ang="0">
                  <a:pos x="connsiteX2" y="connsiteY2"/>
                </a:cxn>
                <a:cxn ang="0">
                  <a:pos x="connsiteX3" y="connsiteY3"/>
                </a:cxn>
              </a:cxnLst>
              <a:rect l="l" t="t" r="r" b="b"/>
              <a:pathLst>
                <a:path w="95084" h="95084">
                  <a:moveTo>
                    <a:pt x="0" y="0"/>
                  </a:moveTo>
                  <a:lnTo>
                    <a:pt x="95085" y="0"/>
                  </a:lnTo>
                  <a:lnTo>
                    <a:pt x="95085" y="95085"/>
                  </a:lnTo>
                  <a:lnTo>
                    <a:pt x="0" y="9508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4" name="Freeform: Shape 53">
              <a:extLst>
                <a:ext uri="{FF2B5EF4-FFF2-40B4-BE49-F238E27FC236}">
                  <a16:creationId xmlns:a16="http://schemas.microsoft.com/office/drawing/2014/main" id="{A3A77947-430C-412B-51EE-A8527C226DA2}"/>
                </a:ext>
              </a:extLst>
            </p:cNvPr>
            <p:cNvSpPr/>
            <p:nvPr/>
          </p:nvSpPr>
          <p:spPr>
            <a:xfrm>
              <a:off x="4522863" y="4652118"/>
              <a:ext cx="95084" cy="95084"/>
            </a:xfrm>
            <a:custGeom>
              <a:avLst/>
              <a:gdLst>
                <a:gd name="connsiteX0" fmla="*/ 0 w 95084"/>
                <a:gd name="connsiteY0" fmla="*/ 0 h 95084"/>
                <a:gd name="connsiteX1" fmla="*/ 95085 w 95084"/>
                <a:gd name="connsiteY1" fmla="*/ 0 h 95084"/>
                <a:gd name="connsiteX2" fmla="*/ 95085 w 95084"/>
                <a:gd name="connsiteY2" fmla="*/ 95085 h 95084"/>
                <a:gd name="connsiteX3" fmla="*/ 0 w 95084"/>
                <a:gd name="connsiteY3" fmla="*/ 95085 h 95084"/>
              </a:gdLst>
              <a:ahLst/>
              <a:cxnLst>
                <a:cxn ang="0">
                  <a:pos x="connsiteX0" y="connsiteY0"/>
                </a:cxn>
                <a:cxn ang="0">
                  <a:pos x="connsiteX1" y="connsiteY1"/>
                </a:cxn>
                <a:cxn ang="0">
                  <a:pos x="connsiteX2" y="connsiteY2"/>
                </a:cxn>
                <a:cxn ang="0">
                  <a:pos x="connsiteX3" y="connsiteY3"/>
                </a:cxn>
              </a:cxnLst>
              <a:rect l="l" t="t" r="r" b="b"/>
              <a:pathLst>
                <a:path w="95084" h="95084">
                  <a:moveTo>
                    <a:pt x="0" y="0"/>
                  </a:moveTo>
                  <a:lnTo>
                    <a:pt x="95085" y="0"/>
                  </a:lnTo>
                  <a:lnTo>
                    <a:pt x="95085" y="95085"/>
                  </a:lnTo>
                  <a:lnTo>
                    <a:pt x="0" y="9508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5" name="Freeform: Shape 54">
              <a:extLst>
                <a:ext uri="{FF2B5EF4-FFF2-40B4-BE49-F238E27FC236}">
                  <a16:creationId xmlns:a16="http://schemas.microsoft.com/office/drawing/2014/main" id="{C6B01C9C-4366-ED46-EA2C-162E36F237E2}"/>
                </a:ext>
              </a:extLst>
            </p:cNvPr>
            <p:cNvSpPr/>
            <p:nvPr/>
          </p:nvSpPr>
          <p:spPr>
            <a:xfrm>
              <a:off x="5175913" y="5376918"/>
              <a:ext cx="561756" cy="465505"/>
            </a:xfrm>
            <a:custGeom>
              <a:avLst/>
              <a:gdLst>
                <a:gd name="connsiteX0" fmla="*/ 561757 w 561756"/>
                <a:gd name="connsiteY0" fmla="*/ 346504 h 465505"/>
                <a:gd name="connsiteX1" fmla="*/ 168002 w 561756"/>
                <a:gd name="connsiteY1" fmla="*/ 346504 h 465505"/>
                <a:gd name="connsiteX2" fmla="*/ 52501 w 561756"/>
                <a:gd name="connsiteY2" fmla="*/ 465506 h 465505"/>
                <a:gd name="connsiteX3" fmla="*/ 63293 w 561756"/>
                <a:gd name="connsiteY3" fmla="*/ 346504 h 465505"/>
                <a:gd name="connsiteX4" fmla="*/ 0 w 561756"/>
                <a:gd name="connsiteY4" fmla="*/ 346504 h 465505"/>
                <a:gd name="connsiteX5" fmla="*/ 0 w 561756"/>
                <a:gd name="connsiteY5" fmla="*/ 0 h 465505"/>
                <a:gd name="connsiteX6" fmla="*/ 561757 w 561756"/>
                <a:gd name="connsiteY6" fmla="*/ 0 h 465505"/>
                <a:gd name="connsiteX7" fmla="*/ 561757 w 561756"/>
                <a:gd name="connsiteY7" fmla="*/ 346504 h 46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756" h="465505">
                  <a:moveTo>
                    <a:pt x="561757" y="346504"/>
                  </a:moveTo>
                  <a:lnTo>
                    <a:pt x="168002" y="346504"/>
                  </a:lnTo>
                  <a:lnTo>
                    <a:pt x="52501" y="465506"/>
                  </a:lnTo>
                  <a:lnTo>
                    <a:pt x="63293" y="346504"/>
                  </a:lnTo>
                  <a:lnTo>
                    <a:pt x="0" y="346504"/>
                  </a:lnTo>
                  <a:lnTo>
                    <a:pt x="0" y="0"/>
                  </a:lnTo>
                  <a:lnTo>
                    <a:pt x="561757" y="0"/>
                  </a:lnTo>
                  <a:lnTo>
                    <a:pt x="561757" y="346504"/>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6" name="Freeform: Shape 55">
              <a:extLst>
                <a:ext uri="{FF2B5EF4-FFF2-40B4-BE49-F238E27FC236}">
                  <a16:creationId xmlns:a16="http://schemas.microsoft.com/office/drawing/2014/main" id="{9FB8922B-989C-E007-4715-FD2124A6AA71}"/>
                </a:ext>
              </a:extLst>
            </p:cNvPr>
            <p:cNvSpPr/>
            <p:nvPr/>
          </p:nvSpPr>
          <p:spPr>
            <a:xfrm>
              <a:off x="5280330" y="5494753"/>
              <a:ext cx="82835" cy="82835"/>
            </a:xfrm>
            <a:custGeom>
              <a:avLst/>
              <a:gdLst>
                <a:gd name="connsiteX0" fmla="*/ 82352 w 82835"/>
                <a:gd name="connsiteY0" fmla="*/ 41081 h 82835"/>
                <a:gd name="connsiteX1" fmla="*/ 41227 w 82835"/>
                <a:gd name="connsiteY1" fmla="*/ 82790 h 82835"/>
                <a:gd name="connsiteX2" fmla="*/ -481 w 82835"/>
                <a:gd name="connsiteY2" fmla="*/ 41665 h 82835"/>
                <a:gd name="connsiteX3" fmla="*/ 40643 w 82835"/>
                <a:gd name="connsiteY3" fmla="*/ -44 h 82835"/>
                <a:gd name="connsiteX4" fmla="*/ 41227 w 82835"/>
                <a:gd name="connsiteY4" fmla="*/ -44 h 82835"/>
                <a:gd name="connsiteX5" fmla="*/ 82352 w 82835"/>
                <a:gd name="connsiteY5" fmla="*/ 41081 h 8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35" h="82835">
                  <a:moveTo>
                    <a:pt x="82352" y="41081"/>
                  </a:moveTo>
                  <a:cubicBezTo>
                    <a:pt x="82498" y="63948"/>
                    <a:pt x="64094" y="82615"/>
                    <a:pt x="41227" y="82790"/>
                  </a:cubicBezTo>
                  <a:cubicBezTo>
                    <a:pt x="18361" y="82936"/>
                    <a:pt x="-307" y="64532"/>
                    <a:pt x="-481" y="41665"/>
                  </a:cubicBezTo>
                  <a:cubicBezTo>
                    <a:pt x="-627" y="18797"/>
                    <a:pt x="17777" y="131"/>
                    <a:pt x="40643" y="-44"/>
                  </a:cubicBezTo>
                  <a:cubicBezTo>
                    <a:pt x="40848" y="-44"/>
                    <a:pt x="41023" y="-44"/>
                    <a:pt x="41227" y="-44"/>
                  </a:cubicBezTo>
                  <a:cubicBezTo>
                    <a:pt x="63948" y="-44"/>
                    <a:pt x="82352" y="18360"/>
                    <a:pt x="82352" y="41081"/>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7" name="Freeform: Shape 56">
              <a:extLst>
                <a:ext uri="{FF2B5EF4-FFF2-40B4-BE49-F238E27FC236}">
                  <a16:creationId xmlns:a16="http://schemas.microsoft.com/office/drawing/2014/main" id="{BF55C5C9-6CAD-CCB5-81F1-0D499BADC2D3}"/>
                </a:ext>
              </a:extLst>
            </p:cNvPr>
            <p:cNvSpPr/>
            <p:nvPr/>
          </p:nvSpPr>
          <p:spPr>
            <a:xfrm>
              <a:off x="5415374" y="5494752"/>
              <a:ext cx="82835" cy="82836"/>
            </a:xfrm>
            <a:custGeom>
              <a:avLst/>
              <a:gdLst>
                <a:gd name="connsiteX0" fmla="*/ 82352 w 82835"/>
                <a:gd name="connsiteY0" fmla="*/ 41083 h 82836"/>
                <a:gd name="connsiteX1" fmla="*/ 41227 w 82835"/>
                <a:gd name="connsiteY1" fmla="*/ 82791 h 82836"/>
                <a:gd name="connsiteX2" fmla="*/ -481 w 82835"/>
                <a:gd name="connsiteY2" fmla="*/ 41666 h 82836"/>
                <a:gd name="connsiteX3" fmla="*/ 40643 w 82835"/>
                <a:gd name="connsiteY3" fmla="*/ -43 h 82836"/>
                <a:gd name="connsiteX4" fmla="*/ 40935 w 82835"/>
                <a:gd name="connsiteY4" fmla="*/ -43 h 82836"/>
                <a:gd name="connsiteX5" fmla="*/ 82352 w 82835"/>
                <a:gd name="connsiteY5" fmla="*/ 40791 h 82836"/>
                <a:gd name="connsiteX6" fmla="*/ 82352 w 82835"/>
                <a:gd name="connsiteY6" fmla="*/ 41083 h 8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835" h="82836">
                  <a:moveTo>
                    <a:pt x="82352" y="41083"/>
                  </a:moveTo>
                  <a:cubicBezTo>
                    <a:pt x="82498" y="63949"/>
                    <a:pt x="64094" y="82616"/>
                    <a:pt x="41227" y="82791"/>
                  </a:cubicBezTo>
                  <a:cubicBezTo>
                    <a:pt x="18361" y="82937"/>
                    <a:pt x="-307" y="64533"/>
                    <a:pt x="-481" y="41666"/>
                  </a:cubicBezTo>
                  <a:cubicBezTo>
                    <a:pt x="-627" y="18799"/>
                    <a:pt x="17777" y="132"/>
                    <a:pt x="40643" y="-43"/>
                  </a:cubicBezTo>
                  <a:cubicBezTo>
                    <a:pt x="40731" y="-43"/>
                    <a:pt x="40848" y="-43"/>
                    <a:pt x="40935" y="-43"/>
                  </a:cubicBezTo>
                  <a:cubicBezTo>
                    <a:pt x="63656" y="-218"/>
                    <a:pt x="82178" y="18070"/>
                    <a:pt x="82352" y="40791"/>
                  </a:cubicBezTo>
                  <a:cubicBezTo>
                    <a:pt x="82352" y="40878"/>
                    <a:pt x="82352" y="40995"/>
                    <a:pt x="82352" y="41083"/>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8" name="Freeform: Shape 57">
              <a:extLst>
                <a:ext uri="{FF2B5EF4-FFF2-40B4-BE49-F238E27FC236}">
                  <a16:creationId xmlns:a16="http://schemas.microsoft.com/office/drawing/2014/main" id="{E1CB514D-29FE-BF82-0C7B-B8E3C83965C8}"/>
                </a:ext>
              </a:extLst>
            </p:cNvPr>
            <p:cNvSpPr/>
            <p:nvPr/>
          </p:nvSpPr>
          <p:spPr>
            <a:xfrm>
              <a:off x="5550999" y="5494753"/>
              <a:ext cx="82836" cy="82835"/>
            </a:xfrm>
            <a:custGeom>
              <a:avLst/>
              <a:gdLst>
                <a:gd name="connsiteX0" fmla="*/ 82354 w 82836"/>
                <a:gd name="connsiteY0" fmla="*/ 41081 h 82835"/>
                <a:gd name="connsiteX1" fmla="*/ 41229 w 82836"/>
                <a:gd name="connsiteY1" fmla="*/ 82790 h 82835"/>
                <a:gd name="connsiteX2" fmla="*/ -481 w 82836"/>
                <a:gd name="connsiteY2" fmla="*/ 41665 h 82835"/>
                <a:gd name="connsiteX3" fmla="*/ 40645 w 82836"/>
                <a:gd name="connsiteY3" fmla="*/ -44 h 82835"/>
                <a:gd name="connsiteX4" fmla="*/ 40937 w 82836"/>
                <a:gd name="connsiteY4" fmla="*/ -44 h 82835"/>
                <a:gd name="connsiteX5" fmla="*/ 82354 w 82836"/>
                <a:gd name="connsiteY5" fmla="*/ 41081 h 82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36" h="82835">
                  <a:moveTo>
                    <a:pt x="82354" y="41081"/>
                  </a:moveTo>
                  <a:cubicBezTo>
                    <a:pt x="82500" y="63948"/>
                    <a:pt x="64096" y="82615"/>
                    <a:pt x="41229" y="82790"/>
                  </a:cubicBezTo>
                  <a:cubicBezTo>
                    <a:pt x="18362" y="82936"/>
                    <a:pt x="-305" y="64532"/>
                    <a:pt x="-481" y="41665"/>
                  </a:cubicBezTo>
                  <a:cubicBezTo>
                    <a:pt x="-625" y="18797"/>
                    <a:pt x="17778" y="131"/>
                    <a:pt x="40645" y="-44"/>
                  </a:cubicBezTo>
                  <a:cubicBezTo>
                    <a:pt x="40732" y="-44"/>
                    <a:pt x="40850" y="-44"/>
                    <a:pt x="40937" y="-44"/>
                  </a:cubicBezTo>
                  <a:cubicBezTo>
                    <a:pt x="63687" y="-44"/>
                    <a:pt x="82179" y="18331"/>
                    <a:pt x="82354" y="41081"/>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59" name="Freeform: Shape 58">
              <a:extLst>
                <a:ext uri="{FF2B5EF4-FFF2-40B4-BE49-F238E27FC236}">
                  <a16:creationId xmlns:a16="http://schemas.microsoft.com/office/drawing/2014/main" id="{57921A1B-372A-ABED-1B0E-BF96223F59A3}"/>
                </a:ext>
              </a:extLst>
            </p:cNvPr>
            <p:cNvSpPr/>
            <p:nvPr/>
          </p:nvSpPr>
          <p:spPr>
            <a:xfrm>
              <a:off x="7432566" y="3352143"/>
              <a:ext cx="106167" cy="186668"/>
            </a:xfrm>
            <a:custGeom>
              <a:avLst/>
              <a:gdLst>
                <a:gd name="connsiteX0" fmla="*/ 0 w 106167"/>
                <a:gd name="connsiteY0" fmla="*/ 0 h 186668"/>
                <a:gd name="connsiteX1" fmla="*/ 106168 w 106167"/>
                <a:gd name="connsiteY1" fmla="*/ 0 h 186668"/>
                <a:gd name="connsiteX2" fmla="*/ 106168 w 106167"/>
                <a:gd name="connsiteY2" fmla="*/ 186669 h 186668"/>
                <a:gd name="connsiteX3" fmla="*/ 0 w 106167"/>
                <a:gd name="connsiteY3" fmla="*/ 186669 h 186668"/>
              </a:gdLst>
              <a:ahLst/>
              <a:cxnLst>
                <a:cxn ang="0">
                  <a:pos x="connsiteX0" y="connsiteY0"/>
                </a:cxn>
                <a:cxn ang="0">
                  <a:pos x="connsiteX1" y="connsiteY1"/>
                </a:cxn>
                <a:cxn ang="0">
                  <a:pos x="connsiteX2" y="connsiteY2"/>
                </a:cxn>
                <a:cxn ang="0">
                  <a:pos x="connsiteX3" y="connsiteY3"/>
                </a:cxn>
              </a:cxnLst>
              <a:rect l="l" t="t" r="r" b="b"/>
              <a:pathLst>
                <a:path w="106167" h="186668">
                  <a:moveTo>
                    <a:pt x="0" y="0"/>
                  </a:moveTo>
                  <a:lnTo>
                    <a:pt x="106168" y="0"/>
                  </a:lnTo>
                  <a:lnTo>
                    <a:pt x="106168" y="186669"/>
                  </a:lnTo>
                  <a:lnTo>
                    <a:pt x="0" y="186669"/>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60" name="Freeform: Shape 59">
              <a:extLst>
                <a:ext uri="{FF2B5EF4-FFF2-40B4-BE49-F238E27FC236}">
                  <a16:creationId xmlns:a16="http://schemas.microsoft.com/office/drawing/2014/main" id="{9079F9D5-A509-E23C-BC8E-82A3BBA38DA1}"/>
                </a:ext>
              </a:extLst>
            </p:cNvPr>
            <p:cNvSpPr/>
            <p:nvPr/>
          </p:nvSpPr>
          <p:spPr>
            <a:xfrm>
              <a:off x="7607860" y="3223517"/>
              <a:ext cx="106167" cy="315295"/>
            </a:xfrm>
            <a:custGeom>
              <a:avLst/>
              <a:gdLst>
                <a:gd name="connsiteX0" fmla="*/ 0 w 106167"/>
                <a:gd name="connsiteY0" fmla="*/ 0 h 315295"/>
                <a:gd name="connsiteX1" fmla="*/ 106168 w 106167"/>
                <a:gd name="connsiteY1" fmla="*/ 0 h 315295"/>
                <a:gd name="connsiteX2" fmla="*/ 106168 w 106167"/>
                <a:gd name="connsiteY2" fmla="*/ 315295 h 315295"/>
                <a:gd name="connsiteX3" fmla="*/ 0 w 106167"/>
                <a:gd name="connsiteY3" fmla="*/ 315295 h 315295"/>
              </a:gdLst>
              <a:ahLst/>
              <a:cxnLst>
                <a:cxn ang="0">
                  <a:pos x="connsiteX0" y="connsiteY0"/>
                </a:cxn>
                <a:cxn ang="0">
                  <a:pos x="connsiteX1" y="connsiteY1"/>
                </a:cxn>
                <a:cxn ang="0">
                  <a:pos x="connsiteX2" y="connsiteY2"/>
                </a:cxn>
                <a:cxn ang="0">
                  <a:pos x="connsiteX3" y="connsiteY3"/>
                </a:cxn>
              </a:cxnLst>
              <a:rect l="l" t="t" r="r" b="b"/>
              <a:pathLst>
                <a:path w="106167" h="315295">
                  <a:moveTo>
                    <a:pt x="0" y="0"/>
                  </a:moveTo>
                  <a:lnTo>
                    <a:pt x="106168" y="0"/>
                  </a:lnTo>
                  <a:lnTo>
                    <a:pt x="106168" y="315295"/>
                  </a:lnTo>
                  <a:lnTo>
                    <a:pt x="0" y="315295"/>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61" name="Freeform: Shape 60">
              <a:extLst>
                <a:ext uri="{FF2B5EF4-FFF2-40B4-BE49-F238E27FC236}">
                  <a16:creationId xmlns:a16="http://schemas.microsoft.com/office/drawing/2014/main" id="{6B7F3281-B8EB-33B8-7254-4EEBCF5772FA}"/>
                </a:ext>
              </a:extLst>
            </p:cNvPr>
            <p:cNvSpPr/>
            <p:nvPr/>
          </p:nvSpPr>
          <p:spPr>
            <a:xfrm>
              <a:off x="7782862" y="3094598"/>
              <a:ext cx="106167" cy="443922"/>
            </a:xfrm>
            <a:custGeom>
              <a:avLst/>
              <a:gdLst>
                <a:gd name="connsiteX0" fmla="*/ 0 w 106167"/>
                <a:gd name="connsiteY0" fmla="*/ 0 h 443922"/>
                <a:gd name="connsiteX1" fmla="*/ 106168 w 106167"/>
                <a:gd name="connsiteY1" fmla="*/ 0 h 443922"/>
                <a:gd name="connsiteX2" fmla="*/ 106168 w 106167"/>
                <a:gd name="connsiteY2" fmla="*/ 443922 h 443922"/>
                <a:gd name="connsiteX3" fmla="*/ 0 w 106167"/>
                <a:gd name="connsiteY3" fmla="*/ 443922 h 443922"/>
              </a:gdLst>
              <a:ahLst/>
              <a:cxnLst>
                <a:cxn ang="0">
                  <a:pos x="connsiteX0" y="connsiteY0"/>
                </a:cxn>
                <a:cxn ang="0">
                  <a:pos x="connsiteX1" y="connsiteY1"/>
                </a:cxn>
                <a:cxn ang="0">
                  <a:pos x="connsiteX2" y="connsiteY2"/>
                </a:cxn>
                <a:cxn ang="0">
                  <a:pos x="connsiteX3" y="connsiteY3"/>
                </a:cxn>
              </a:cxnLst>
              <a:rect l="l" t="t" r="r" b="b"/>
              <a:pathLst>
                <a:path w="106167" h="443922">
                  <a:moveTo>
                    <a:pt x="0" y="0"/>
                  </a:moveTo>
                  <a:lnTo>
                    <a:pt x="106168" y="0"/>
                  </a:lnTo>
                  <a:lnTo>
                    <a:pt x="106168" y="443922"/>
                  </a:lnTo>
                  <a:lnTo>
                    <a:pt x="0" y="443922"/>
                  </a:ln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62" name="Freeform: Shape 61">
              <a:extLst>
                <a:ext uri="{FF2B5EF4-FFF2-40B4-BE49-F238E27FC236}">
                  <a16:creationId xmlns:a16="http://schemas.microsoft.com/office/drawing/2014/main" id="{BDFD43DB-B9EB-6542-7BB4-7EE8A8A82262}"/>
                </a:ext>
              </a:extLst>
            </p:cNvPr>
            <p:cNvSpPr/>
            <p:nvPr/>
          </p:nvSpPr>
          <p:spPr>
            <a:xfrm>
              <a:off x="7401357" y="4300072"/>
              <a:ext cx="519173" cy="519173"/>
            </a:xfrm>
            <a:custGeom>
              <a:avLst/>
              <a:gdLst>
                <a:gd name="connsiteX0" fmla="*/ 519173 w 519173"/>
                <a:gd name="connsiteY0" fmla="*/ 259586 h 519173"/>
                <a:gd name="connsiteX1" fmla="*/ 259587 w 519173"/>
                <a:gd name="connsiteY1" fmla="*/ 519173 h 519173"/>
                <a:gd name="connsiteX2" fmla="*/ 0 w 519173"/>
                <a:gd name="connsiteY2" fmla="*/ 259586 h 519173"/>
                <a:gd name="connsiteX3" fmla="*/ 259587 w 519173"/>
                <a:gd name="connsiteY3" fmla="*/ 0 h 519173"/>
                <a:gd name="connsiteX4" fmla="*/ 519173 w 519173"/>
                <a:gd name="connsiteY4" fmla="*/ 259586 h 519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173" h="519173">
                  <a:moveTo>
                    <a:pt x="519173" y="259586"/>
                  </a:moveTo>
                  <a:cubicBezTo>
                    <a:pt x="519173" y="402952"/>
                    <a:pt x="402952" y="519173"/>
                    <a:pt x="259587" y="519173"/>
                  </a:cubicBezTo>
                  <a:cubicBezTo>
                    <a:pt x="116221" y="519173"/>
                    <a:pt x="0" y="402952"/>
                    <a:pt x="0" y="259586"/>
                  </a:cubicBezTo>
                  <a:cubicBezTo>
                    <a:pt x="0" y="116221"/>
                    <a:pt x="116221" y="0"/>
                    <a:pt x="259587" y="0"/>
                  </a:cubicBezTo>
                  <a:cubicBezTo>
                    <a:pt x="402952" y="0"/>
                    <a:pt x="519173" y="116221"/>
                    <a:pt x="519173" y="259586"/>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63" name="Freeform: Shape 62">
              <a:extLst>
                <a:ext uri="{FF2B5EF4-FFF2-40B4-BE49-F238E27FC236}">
                  <a16:creationId xmlns:a16="http://schemas.microsoft.com/office/drawing/2014/main" id="{1E606615-DC75-F53A-77EE-4548717E02C8}"/>
                </a:ext>
              </a:extLst>
            </p:cNvPr>
            <p:cNvSpPr/>
            <p:nvPr/>
          </p:nvSpPr>
          <p:spPr>
            <a:xfrm>
              <a:off x="7660944" y="4440657"/>
              <a:ext cx="166835" cy="119001"/>
            </a:xfrm>
            <a:custGeom>
              <a:avLst/>
              <a:gdLst>
                <a:gd name="connsiteX0" fmla="*/ 0 w 166835"/>
                <a:gd name="connsiteY0" fmla="*/ 0 h 119001"/>
                <a:gd name="connsiteX1" fmla="*/ 0 w 166835"/>
                <a:gd name="connsiteY1" fmla="*/ 119001 h 119001"/>
                <a:gd name="connsiteX2" fmla="*/ 166835 w 166835"/>
                <a:gd name="connsiteY2" fmla="*/ 119001 h 119001"/>
              </a:gdLst>
              <a:ahLst/>
              <a:cxnLst>
                <a:cxn ang="0">
                  <a:pos x="connsiteX0" y="connsiteY0"/>
                </a:cxn>
                <a:cxn ang="0">
                  <a:pos x="connsiteX1" y="connsiteY1"/>
                </a:cxn>
                <a:cxn ang="0">
                  <a:pos x="connsiteX2" y="connsiteY2"/>
                </a:cxn>
              </a:cxnLst>
              <a:rect l="l" t="t" r="r" b="b"/>
              <a:pathLst>
                <a:path w="166835" h="119001">
                  <a:moveTo>
                    <a:pt x="0" y="0"/>
                  </a:moveTo>
                  <a:lnTo>
                    <a:pt x="0" y="119001"/>
                  </a:lnTo>
                  <a:lnTo>
                    <a:pt x="166835" y="119001"/>
                  </a:lnTo>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64" name="Freeform: Shape 63">
              <a:extLst>
                <a:ext uri="{FF2B5EF4-FFF2-40B4-BE49-F238E27FC236}">
                  <a16:creationId xmlns:a16="http://schemas.microsoft.com/office/drawing/2014/main" id="{8CF02405-41CF-629D-D94E-36B43AD4C01E}"/>
                </a:ext>
              </a:extLst>
            </p:cNvPr>
            <p:cNvSpPr/>
            <p:nvPr/>
          </p:nvSpPr>
          <p:spPr>
            <a:xfrm>
              <a:off x="4300902" y="2965097"/>
              <a:ext cx="208252" cy="208252"/>
            </a:xfrm>
            <a:custGeom>
              <a:avLst/>
              <a:gdLst>
                <a:gd name="connsiteX0" fmla="*/ 208253 w 208252"/>
                <a:gd name="connsiteY0" fmla="*/ 104126 h 208252"/>
                <a:gd name="connsiteX1" fmla="*/ 104126 w 208252"/>
                <a:gd name="connsiteY1" fmla="*/ 208253 h 208252"/>
                <a:gd name="connsiteX2" fmla="*/ 0 w 208252"/>
                <a:gd name="connsiteY2" fmla="*/ 104126 h 208252"/>
                <a:gd name="connsiteX3" fmla="*/ 104126 w 208252"/>
                <a:gd name="connsiteY3" fmla="*/ 0 h 208252"/>
                <a:gd name="connsiteX4" fmla="*/ 208253 w 208252"/>
                <a:gd name="connsiteY4" fmla="*/ 104126 h 208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252" h="208252">
                  <a:moveTo>
                    <a:pt x="208253" y="104126"/>
                  </a:moveTo>
                  <a:cubicBezTo>
                    <a:pt x="208253" y="161634"/>
                    <a:pt x="161634" y="208253"/>
                    <a:pt x="104126" y="208253"/>
                  </a:cubicBezTo>
                  <a:cubicBezTo>
                    <a:pt x="46619" y="208253"/>
                    <a:pt x="0" y="161634"/>
                    <a:pt x="0" y="104126"/>
                  </a:cubicBezTo>
                  <a:cubicBezTo>
                    <a:pt x="0" y="46619"/>
                    <a:pt x="46619" y="0"/>
                    <a:pt x="104126" y="0"/>
                  </a:cubicBezTo>
                  <a:cubicBezTo>
                    <a:pt x="161634" y="0"/>
                    <a:pt x="208253" y="46619"/>
                    <a:pt x="208253" y="104126"/>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sp>
          <p:nvSpPr>
            <p:cNvPr id="65" name="Freeform: Shape 64">
              <a:extLst>
                <a:ext uri="{FF2B5EF4-FFF2-40B4-BE49-F238E27FC236}">
                  <a16:creationId xmlns:a16="http://schemas.microsoft.com/office/drawing/2014/main" id="{C59F09E5-69F9-04E4-0598-83B7548919DC}"/>
                </a:ext>
              </a:extLst>
            </p:cNvPr>
            <p:cNvSpPr/>
            <p:nvPr/>
          </p:nvSpPr>
          <p:spPr>
            <a:xfrm>
              <a:off x="4233818" y="3166933"/>
              <a:ext cx="339796" cy="313837"/>
            </a:xfrm>
            <a:custGeom>
              <a:avLst/>
              <a:gdLst>
                <a:gd name="connsiteX0" fmla="*/ 285938 w 339796"/>
                <a:gd name="connsiteY0" fmla="*/ -44 h 313837"/>
                <a:gd name="connsiteX1" fmla="*/ 74361 w 339796"/>
                <a:gd name="connsiteY1" fmla="*/ 19101 h 313837"/>
                <a:gd name="connsiteX2" fmla="*/ 55227 w 339796"/>
                <a:gd name="connsiteY2" fmla="*/ -44 h 313837"/>
                <a:gd name="connsiteX3" fmla="*/ -482 w 339796"/>
                <a:gd name="connsiteY3" fmla="*/ 123041 h 313837"/>
                <a:gd name="connsiteX4" fmla="*/ -482 w 339796"/>
                <a:gd name="connsiteY4" fmla="*/ 313793 h 313837"/>
                <a:gd name="connsiteX5" fmla="*/ 339314 w 339796"/>
                <a:gd name="connsiteY5" fmla="*/ 313793 h 313837"/>
                <a:gd name="connsiteX6" fmla="*/ 339314 w 339796"/>
                <a:gd name="connsiteY6" fmla="*/ 123041 h 313837"/>
                <a:gd name="connsiteX7" fmla="*/ 285938 w 339796"/>
                <a:gd name="connsiteY7" fmla="*/ -44 h 313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9796" h="313837">
                  <a:moveTo>
                    <a:pt x="285938" y="-44"/>
                  </a:moveTo>
                  <a:cubicBezTo>
                    <a:pt x="232795" y="63665"/>
                    <a:pt x="138091" y="72232"/>
                    <a:pt x="74361" y="19101"/>
                  </a:cubicBezTo>
                  <a:cubicBezTo>
                    <a:pt x="67419" y="13308"/>
                    <a:pt x="61031" y="6900"/>
                    <a:pt x="55227" y="-44"/>
                  </a:cubicBezTo>
                  <a:cubicBezTo>
                    <a:pt x="20372" y="31468"/>
                    <a:pt x="189" y="76053"/>
                    <a:pt x="-482" y="123041"/>
                  </a:cubicBezTo>
                  <a:lnTo>
                    <a:pt x="-482" y="313793"/>
                  </a:lnTo>
                  <a:lnTo>
                    <a:pt x="339314" y="313793"/>
                  </a:lnTo>
                  <a:lnTo>
                    <a:pt x="339314" y="123041"/>
                  </a:lnTo>
                  <a:cubicBezTo>
                    <a:pt x="339256" y="76403"/>
                    <a:pt x="319947" y="31873"/>
                    <a:pt x="285938" y="-44"/>
                  </a:cubicBezTo>
                  <a:close/>
                </a:path>
              </a:pathLst>
            </a:custGeom>
            <a:noFill/>
            <a:ln w="25667" cap="rnd">
              <a:solidFill>
                <a:srgbClr val="FFFFFF"/>
              </a:solidFill>
              <a:prstDash val="solid"/>
              <a:round/>
            </a:ln>
          </p:spPr>
          <p:txBody>
            <a:bodyPr rtlCol="0" anchor="ctr"/>
            <a:lstStyle/>
            <a:p>
              <a:pPr algn="r" rtl="1"/>
              <a:endParaRPr lang="en-US">
                <a:cs typeface="B Nazanin" panose="00000400000000000000" pitchFamily="2" charset="-78"/>
              </a:endParaRPr>
            </a:p>
          </p:txBody>
        </p:sp>
      </p:grpSp>
      <p:sp>
        <p:nvSpPr>
          <p:cNvPr id="5" name="TextBox 4">
            <a:extLst>
              <a:ext uri="{FF2B5EF4-FFF2-40B4-BE49-F238E27FC236}">
                <a16:creationId xmlns:a16="http://schemas.microsoft.com/office/drawing/2014/main" id="{4B5F7C3C-F1AE-A2B9-288D-D6B0F13B709D}"/>
              </a:ext>
            </a:extLst>
          </p:cNvPr>
          <p:cNvSpPr txBox="1"/>
          <p:nvPr/>
        </p:nvSpPr>
        <p:spPr>
          <a:xfrm>
            <a:off x="8868939" y="1739266"/>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رشد کسب و کار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مراحل رشد کسب و کار، از راه اندازی تا بلوغ.</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6" name="TextBox 5">
            <a:extLst>
              <a:ext uri="{FF2B5EF4-FFF2-40B4-BE49-F238E27FC236}">
                <a16:creationId xmlns:a16="http://schemas.microsoft.com/office/drawing/2014/main" id="{C78ADA5A-3BB7-791D-25F6-DDA9F65ED6A3}"/>
              </a:ext>
            </a:extLst>
          </p:cNvPr>
          <p:cNvSpPr txBox="1"/>
          <p:nvPr/>
        </p:nvSpPr>
        <p:spPr>
          <a:xfrm>
            <a:off x="8868939" y="2933985"/>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سهم بازار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سهم بازار شرکت ها یا محصولات مختلف با استفاده از حلقه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7" name="TextBox 6">
            <a:extLst>
              <a:ext uri="{FF2B5EF4-FFF2-40B4-BE49-F238E27FC236}">
                <a16:creationId xmlns:a16="http://schemas.microsoft.com/office/drawing/2014/main" id="{4A3BE7FF-BDD2-178F-81A7-E5356C644632}"/>
              </a:ext>
            </a:extLst>
          </p:cNvPr>
          <p:cNvSpPr txBox="1"/>
          <p:nvPr/>
        </p:nvSpPr>
        <p:spPr>
          <a:xfrm>
            <a:off x="8868939" y="4297981"/>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تخصیص بودجه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نحوه تخصیص بودجه در دسته ها یا بخش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8" name="TextBox 7">
            <a:extLst>
              <a:ext uri="{FF2B5EF4-FFF2-40B4-BE49-F238E27FC236}">
                <a16:creationId xmlns:a16="http://schemas.microsoft.com/office/drawing/2014/main" id="{FE274E66-4321-3B1A-56CE-90AAFF29B000}"/>
              </a:ext>
            </a:extLst>
          </p:cNvPr>
          <p:cNvSpPr txBox="1"/>
          <p:nvPr/>
        </p:nvSpPr>
        <p:spPr>
          <a:xfrm>
            <a:off x="8868939" y="5492700"/>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مدیریت پروژه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مراحل مختلف یک پروژه مانند برنامه ریزی، اجرا</a:t>
            </a:r>
            <a:endParaRPr lang="en-US" sz="1100" dirty="0">
              <a:solidFill>
                <a:schemeClr val="tx1">
                  <a:lumMod val="75000"/>
                  <a:lumOff val="25000"/>
                </a:schemeClr>
              </a:solidFill>
              <a:latin typeface="Lora" pitchFamily="2" charset="0"/>
              <a:cs typeface="B Nazanin" panose="00000400000000000000" pitchFamily="2" charset="-78"/>
            </a:endParaRPr>
          </a:p>
        </p:txBody>
      </p:sp>
      <p:grpSp>
        <p:nvGrpSpPr>
          <p:cNvPr id="66" name="Group 65">
            <a:extLst>
              <a:ext uri="{FF2B5EF4-FFF2-40B4-BE49-F238E27FC236}">
                <a16:creationId xmlns:a16="http://schemas.microsoft.com/office/drawing/2014/main" id="{4115F859-0AA8-4671-B571-BB641BE6102E}"/>
              </a:ext>
            </a:extLst>
          </p:cNvPr>
          <p:cNvGrpSpPr/>
          <p:nvPr/>
        </p:nvGrpSpPr>
        <p:grpSpPr>
          <a:xfrm>
            <a:off x="8558925" y="1762153"/>
            <a:ext cx="223569" cy="223569"/>
            <a:chOff x="7531094" y="281354"/>
            <a:chExt cx="324451" cy="324451"/>
          </a:xfrm>
        </p:grpSpPr>
        <p:sp>
          <p:nvSpPr>
            <p:cNvPr id="67" name="Oval 66">
              <a:extLst>
                <a:ext uri="{FF2B5EF4-FFF2-40B4-BE49-F238E27FC236}">
                  <a16:creationId xmlns:a16="http://schemas.microsoft.com/office/drawing/2014/main" id="{7677D3A5-3011-0ACB-EB6A-4AACACE353BD}"/>
                </a:ext>
              </a:extLst>
            </p:cNvPr>
            <p:cNvSpPr/>
            <p:nvPr/>
          </p:nvSpPr>
          <p:spPr>
            <a:xfrm>
              <a:off x="7531094" y="281354"/>
              <a:ext cx="324451" cy="324451"/>
            </a:xfrm>
            <a:prstGeom prst="ellipse">
              <a:avLst/>
            </a:prstGeom>
            <a:solidFill>
              <a:schemeClr val="accent1"/>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68" name="Isosceles Triangle 67">
              <a:extLst>
                <a:ext uri="{FF2B5EF4-FFF2-40B4-BE49-F238E27FC236}">
                  <a16:creationId xmlns:a16="http://schemas.microsoft.com/office/drawing/2014/main" id="{6F1384E8-EEC0-D0F8-2044-5A691F1EE095}"/>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69" name="Group 68">
            <a:extLst>
              <a:ext uri="{FF2B5EF4-FFF2-40B4-BE49-F238E27FC236}">
                <a16:creationId xmlns:a16="http://schemas.microsoft.com/office/drawing/2014/main" id="{7BCCF39A-8507-66AD-5A67-436FF9D770F8}"/>
              </a:ext>
            </a:extLst>
          </p:cNvPr>
          <p:cNvGrpSpPr/>
          <p:nvPr/>
        </p:nvGrpSpPr>
        <p:grpSpPr>
          <a:xfrm>
            <a:off x="8558925" y="2926500"/>
            <a:ext cx="223569" cy="223569"/>
            <a:chOff x="7531094" y="281354"/>
            <a:chExt cx="324451" cy="324451"/>
          </a:xfrm>
        </p:grpSpPr>
        <p:sp>
          <p:nvSpPr>
            <p:cNvPr id="70" name="Oval 69">
              <a:extLst>
                <a:ext uri="{FF2B5EF4-FFF2-40B4-BE49-F238E27FC236}">
                  <a16:creationId xmlns:a16="http://schemas.microsoft.com/office/drawing/2014/main" id="{9A048C08-2061-1246-1B12-D7DE272B7FD0}"/>
                </a:ext>
              </a:extLst>
            </p:cNvPr>
            <p:cNvSpPr/>
            <p:nvPr/>
          </p:nvSpPr>
          <p:spPr>
            <a:xfrm>
              <a:off x="7531094" y="281354"/>
              <a:ext cx="324451" cy="324451"/>
            </a:xfrm>
            <a:prstGeom prst="ellipse">
              <a:avLst/>
            </a:prstGeom>
            <a:solidFill>
              <a:schemeClr val="accent2"/>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71" name="Isosceles Triangle 70">
              <a:extLst>
                <a:ext uri="{FF2B5EF4-FFF2-40B4-BE49-F238E27FC236}">
                  <a16:creationId xmlns:a16="http://schemas.microsoft.com/office/drawing/2014/main" id="{330BBF3C-45BB-50E8-0FE2-7FE14C249E9E}"/>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72" name="Group 71">
            <a:extLst>
              <a:ext uri="{FF2B5EF4-FFF2-40B4-BE49-F238E27FC236}">
                <a16:creationId xmlns:a16="http://schemas.microsoft.com/office/drawing/2014/main" id="{4E7FF299-6D0D-B53A-1D80-4F2ED80D1A56}"/>
              </a:ext>
            </a:extLst>
          </p:cNvPr>
          <p:cNvGrpSpPr/>
          <p:nvPr/>
        </p:nvGrpSpPr>
        <p:grpSpPr>
          <a:xfrm>
            <a:off x="8558925" y="4290425"/>
            <a:ext cx="223569" cy="223569"/>
            <a:chOff x="7531094" y="281354"/>
            <a:chExt cx="324451" cy="324451"/>
          </a:xfrm>
        </p:grpSpPr>
        <p:sp>
          <p:nvSpPr>
            <p:cNvPr id="73" name="Oval 72">
              <a:extLst>
                <a:ext uri="{FF2B5EF4-FFF2-40B4-BE49-F238E27FC236}">
                  <a16:creationId xmlns:a16="http://schemas.microsoft.com/office/drawing/2014/main" id="{1E7D8168-E148-8CDB-0C0D-A90AE556035D}"/>
                </a:ext>
              </a:extLst>
            </p:cNvPr>
            <p:cNvSpPr/>
            <p:nvPr/>
          </p:nvSpPr>
          <p:spPr>
            <a:xfrm>
              <a:off x="7531094" y="281354"/>
              <a:ext cx="324451" cy="324451"/>
            </a:xfrm>
            <a:prstGeom prst="ellipse">
              <a:avLst/>
            </a:prstGeom>
            <a:solidFill>
              <a:schemeClr val="accent3"/>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74" name="Isosceles Triangle 73">
              <a:extLst>
                <a:ext uri="{FF2B5EF4-FFF2-40B4-BE49-F238E27FC236}">
                  <a16:creationId xmlns:a16="http://schemas.microsoft.com/office/drawing/2014/main" id="{ED758F58-4E14-2877-56DC-171BDD16A979}"/>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75" name="Group 74">
            <a:extLst>
              <a:ext uri="{FF2B5EF4-FFF2-40B4-BE49-F238E27FC236}">
                <a16:creationId xmlns:a16="http://schemas.microsoft.com/office/drawing/2014/main" id="{2F4815EC-02E5-8172-BE12-92519CAF991C}"/>
              </a:ext>
            </a:extLst>
          </p:cNvPr>
          <p:cNvGrpSpPr/>
          <p:nvPr/>
        </p:nvGrpSpPr>
        <p:grpSpPr>
          <a:xfrm>
            <a:off x="8558925" y="5492700"/>
            <a:ext cx="223569" cy="223569"/>
            <a:chOff x="7531094" y="281354"/>
            <a:chExt cx="324451" cy="324451"/>
          </a:xfrm>
        </p:grpSpPr>
        <p:sp>
          <p:nvSpPr>
            <p:cNvPr id="76" name="Oval 75">
              <a:extLst>
                <a:ext uri="{FF2B5EF4-FFF2-40B4-BE49-F238E27FC236}">
                  <a16:creationId xmlns:a16="http://schemas.microsoft.com/office/drawing/2014/main" id="{37F2ECEC-366E-5303-044F-BAC642F97891}"/>
                </a:ext>
              </a:extLst>
            </p:cNvPr>
            <p:cNvSpPr/>
            <p:nvPr/>
          </p:nvSpPr>
          <p:spPr>
            <a:xfrm>
              <a:off x="7531094" y="281354"/>
              <a:ext cx="324451" cy="324451"/>
            </a:xfrm>
            <a:prstGeom prst="ellipse">
              <a:avLst/>
            </a:prstGeom>
            <a:solidFill>
              <a:schemeClr val="accent4"/>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77" name="Isosceles Triangle 76">
              <a:extLst>
                <a:ext uri="{FF2B5EF4-FFF2-40B4-BE49-F238E27FC236}">
                  <a16:creationId xmlns:a16="http://schemas.microsoft.com/office/drawing/2014/main" id="{A6E6B0D1-F9DC-1220-67A3-E7AA780915AF}"/>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9" name="TextBox 8">
            <a:extLst>
              <a:ext uri="{FF2B5EF4-FFF2-40B4-BE49-F238E27FC236}">
                <a16:creationId xmlns:a16="http://schemas.microsoft.com/office/drawing/2014/main" id="{BD5E9C95-3EC2-1ECE-C67C-5AE2DBC9EF03}"/>
              </a:ext>
            </a:extLst>
          </p:cNvPr>
          <p:cNvSpPr txBox="1"/>
          <p:nvPr/>
        </p:nvSpPr>
        <p:spPr>
          <a:xfrm>
            <a:off x="330309" y="1714545"/>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تقسیم بندی مشتری</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بخش بندی مشتری، مانند گروه سنی، مکان یا رفتار خرید</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0" name="TextBox 9">
            <a:extLst>
              <a:ext uri="{FF2B5EF4-FFF2-40B4-BE49-F238E27FC236}">
                <a16:creationId xmlns:a16="http://schemas.microsoft.com/office/drawing/2014/main" id="{CE8560E6-7246-FEA0-F9B9-0C63F68449BB}"/>
              </a:ext>
            </a:extLst>
          </p:cNvPr>
          <p:cNvSpPr txBox="1"/>
          <p:nvPr/>
        </p:nvSpPr>
        <p:spPr>
          <a:xfrm>
            <a:off x="330309" y="2869319"/>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توزیع کارکنان</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توزیع کارکنان در بخش ها یا نقش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1" name="TextBox 10">
            <a:extLst>
              <a:ext uri="{FF2B5EF4-FFF2-40B4-BE49-F238E27FC236}">
                <a16:creationId xmlns:a16="http://schemas.microsoft.com/office/drawing/2014/main" id="{56ACC3CA-C01E-8B97-D696-E99020D51129}"/>
              </a:ext>
            </a:extLst>
          </p:cNvPr>
          <p:cNvSpPr txBox="1"/>
          <p:nvPr/>
        </p:nvSpPr>
        <p:spPr>
          <a:xfrm>
            <a:off x="330309" y="4024093"/>
            <a:ext cx="2863517" cy="938719"/>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مشخصات محصول</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ویژگی ها یا ویژگی های محصولات مختلف با استفاده از دایره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2" name="TextBox 11">
            <a:extLst>
              <a:ext uri="{FF2B5EF4-FFF2-40B4-BE49-F238E27FC236}">
                <a16:creationId xmlns:a16="http://schemas.microsoft.com/office/drawing/2014/main" id="{CEA8043C-0117-D4AB-49B7-ADA21FDE23AE}"/>
              </a:ext>
            </a:extLst>
          </p:cNvPr>
          <p:cNvSpPr txBox="1"/>
          <p:nvPr/>
        </p:nvSpPr>
        <p:spPr>
          <a:xfrm>
            <a:off x="330309" y="5348145"/>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اثرات زیست محیطی</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اثرات زیست محیطی فعالیت های مختلف، مانند مصرف انرژی</a:t>
            </a:r>
            <a:endParaRPr lang="en-US" sz="1100" dirty="0">
              <a:solidFill>
                <a:schemeClr val="tx1">
                  <a:lumMod val="75000"/>
                  <a:lumOff val="25000"/>
                </a:schemeClr>
              </a:solidFill>
              <a:latin typeface="Lora" pitchFamily="2" charset="0"/>
              <a:cs typeface="B Nazanin" panose="00000400000000000000" pitchFamily="2" charset="-78"/>
            </a:endParaRPr>
          </a:p>
        </p:txBody>
      </p:sp>
      <p:grpSp>
        <p:nvGrpSpPr>
          <p:cNvPr id="78" name="Group 77">
            <a:extLst>
              <a:ext uri="{FF2B5EF4-FFF2-40B4-BE49-F238E27FC236}">
                <a16:creationId xmlns:a16="http://schemas.microsoft.com/office/drawing/2014/main" id="{7B5A1EB2-6DDD-DF8C-8B59-731A25A0DB7B}"/>
              </a:ext>
            </a:extLst>
          </p:cNvPr>
          <p:cNvGrpSpPr/>
          <p:nvPr/>
        </p:nvGrpSpPr>
        <p:grpSpPr>
          <a:xfrm flipH="1">
            <a:off x="3309500" y="1748066"/>
            <a:ext cx="223569" cy="223569"/>
            <a:chOff x="7531094" y="281354"/>
            <a:chExt cx="324451" cy="324451"/>
          </a:xfrm>
        </p:grpSpPr>
        <p:sp>
          <p:nvSpPr>
            <p:cNvPr id="79" name="Oval 78">
              <a:extLst>
                <a:ext uri="{FF2B5EF4-FFF2-40B4-BE49-F238E27FC236}">
                  <a16:creationId xmlns:a16="http://schemas.microsoft.com/office/drawing/2014/main" id="{F706D2AA-895B-BB70-B2C4-8A2C0FB62E1A}"/>
                </a:ext>
              </a:extLst>
            </p:cNvPr>
            <p:cNvSpPr/>
            <p:nvPr/>
          </p:nvSpPr>
          <p:spPr>
            <a:xfrm>
              <a:off x="7531094" y="281354"/>
              <a:ext cx="324451" cy="324451"/>
            </a:xfrm>
            <a:prstGeom prst="ellipse">
              <a:avLst/>
            </a:prstGeom>
            <a:solidFill>
              <a:schemeClr val="accent6">
                <a:lumMod val="50000"/>
              </a:schemeClr>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80" name="Isosceles Triangle 79">
              <a:extLst>
                <a:ext uri="{FF2B5EF4-FFF2-40B4-BE49-F238E27FC236}">
                  <a16:creationId xmlns:a16="http://schemas.microsoft.com/office/drawing/2014/main" id="{3E38505A-B8D6-EAEF-D07E-D4C8F30FA8EC}"/>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81" name="Group 80">
            <a:extLst>
              <a:ext uri="{FF2B5EF4-FFF2-40B4-BE49-F238E27FC236}">
                <a16:creationId xmlns:a16="http://schemas.microsoft.com/office/drawing/2014/main" id="{BABD8D25-9D25-5EEF-3339-10C50C634F8C}"/>
              </a:ext>
            </a:extLst>
          </p:cNvPr>
          <p:cNvGrpSpPr/>
          <p:nvPr/>
        </p:nvGrpSpPr>
        <p:grpSpPr>
          <a:xfrm flipH="1">
            <a:off x="3309500" y="2896603"/>
            <a:ext cx="223569" cy="223569"/>
            <a:chOff x="7531094" y="281354"/>
            <a:chExt cx="324451" cy="324451"/>
          </a:xfrm>
        </p:grpSpPr>
        <p:sp>
          <p:nvSpPr>
            <p:cNvPr id="82" name="Oval 81">
              <a:extLst>
                <a:ext uri="{FF2B5EF4-FFF2-40B4-BE49-F238E27FC236}">
                  <a16:creationId xmlns:a16="http://schemas.microsoft.com/office/drawing/2014/main" id="{2ED84A8F-2A50-A92B-8710-996319A77EF2}"/>
                </a:ext>
              </a:extLst>
            </p:cNvPr>
            <p:cNvSpPr/>
            <p:nvPr/>
          </p:nvSpPr>
          <p:spPr>
            <a:xfrm>
              <a:off x="7531094" y="281354"/>
              <a:ext cx="324451" cy="324451"/>
            </a:xfrm>
            <a:prstGeom prst="ellipse">
              <a:avLst/>
            </a:prstGeom>
            <a:solidFill>
              <a:schemeClr val="bg2"/>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83" name="Isosceles Triangle 82">
              <a:extLst>
                <a:ext uri="{FF2B5EF4-FFF2-40B4-BE49-F238E27FC236}">
                  <a16:creationId xmlns:a16="http://schemas.microsoft.com/office/drawing/2014/main" id="{1AD83378-A9AB-39E8-109F-66CDC2563E16}"/>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84" name="Group 83">
            <a:extLst>
              <a:ext uri="{FF2B5EF4-FFF2-40B4-BE49-F238E27FC236}">
                <a16:creationId xmlns:a16="http://schemas.microsoft.com/office/drawing/2014/main" id="{C0D2D685-59A1-C984-6A3A-A4A601D29C9C}"/>
              </a:ext>
            </a:extLst>
          </p:cNvPr>
          <p:cNvGrpSpPr/>
          <p:nvPr/>
        </p:nvGrpSpPr>
        <p:grpSpPr>
          <a:xfrm flipH="1">
            <a:off x="3309500" y="4057558"/>
            <a:ext cx="223569" cy="223569"/>
            <a:chOff x="7531094" y="281354"/>
            <a:chExt cx="324451" cy="324451"/>
          </a:xfrm>
        </p:grpSpPr>
        <p:sp>
          <p:nvSpPr>
            <p:cNvPr id="85" name="Oval 84">
              <a:extLst>
                <a:ext uri="{FF2B5EF4-FFF2-40B4-BE49-F238E27FC236}">
                  <a16:creationId xmlns:a16="http://schemas.microsoft.com/office/drawing/2014/main" id="{175675D6-EBDA-3B37-2922-61D6EAA3E18B}"/>
                </a:ext>
              </a:extLst>
            </p:cNvPr>
            <p:cNvSpPr/>
            <p:nvPr/>
          </p:nvSpPr>
          <p:spPr>
            <a:xfrm>
              <a:off x="7531094" y="281354"/>
              <a:ext cx="324451" cy="324451"/>
            </a:xfrm>
            <a:prstGeom prst="ellipse">
              <a:avLst/>
            </a:prstGeom>
            <a:solidFill>
              <a:schemeClr val="accent6"/>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86" name="Isosceles Triangle 85">
              <a:extLst>
                <a:ext uri="{FF2B5EF4-FFF2-40B4-BE49-F238E27FC236}">
                  <a16:creationId xmlns:a16="http://schemas.microsoft.com/office/drawing/2014/main" id="{55F3B740-201A-24AF-DB6B-378029AA7210}"/>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grpSp>
        <p:nvGrpSpPr>
          <p:cNvPr id="87" name="Group 86">
            <a:extLst>
              <a:ext uri="{FF2B5EF4-FFF2-40B4-BE49-F238E27FC236}">
                <a16:creationId xmlns:a16="http://schemas.microsoft.com/office/drawing/2014/main" id="{FDCEF039-B15E-F362-1591-F69EAD632CA9}"/>
              </a:ext>
            </a:extLst>
          </p:cNvPr>
          <p:cNvGrpSpPr/>
          <p:nvPr/>
        </p:nvGrpSpPr>
        <p:grpSpPr>
          <a:xfrm flipH="1">
            <a:off x="3309500" y="5367267"/>
            <a:ext cx="223569" cy="223569"/>
            <a:chOff x="7531094" y="281354"/>
            <a:chExt cx="324451" cy="324451"/>
          </a:xfrm>
        </p:grpSpPr>
        <p:sp>
          <p:nvSpPr>
            <p:cNvPr id="88" name="Oval 87">
              <a:extLst>
                <a:ext uri="{FF2B5EF4-FFF2-40B4-BE49-F238E27FC236}">
                  <a16:creationId xmlns:a16="http://schemas.microsoft.com/office/drawing/2014/main" id="{28C60CD2-8CBC-1A7C-25F3-771837794F26}"/>
                </a:ext>
              </a:extLst>
            </p:cNvPr>
            <p:cNvSpPr/>
            <p:nvPr/>
          </p:nvSpPr>
          <p:spPr>
            <a:xfrm>
              <a:off x="7531094" y="281354"/>
              <a:ext cx="324451" cy="324451"/>
            </a:xfrm>
            <a:prstGeom prst="ellipse">
              <a:avLst/>
            </a:prstGeom>
            <a:solidFill>
              <a:schemeClr val="accent5"/>
            </a:solidFill>
            <a:ln>
              <a:noFill/>
            </a:ln>
            <a:effectLst>
              <a:outerShdw blurRad="177800" dist="63500" dir="5400000" algn="ctr" rotWithShape="0">
                <a:srgbClr val="000000">
                  <a:alpha val="2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1350">
                <a:cs typeface="B Nazanin" panose="00000400000000000000" pitchFamily="2" charset="-78"/>
              </a:endParaRPr>
            </a:p>
          </p:txBody>
        </p:sp>
        <p:sp>
          <p:nvSpPr>
            <p:cNvPr id="89" name="Isosceles Triangle 88">
              <a:extLst>
                <a:ext uri="{FF2B5EF4-FFF2-40B4-BE49-F238E27FC236}">
                  <a16:creationId xmlns:a16="http://schemas.microsoft.com/office/drawing/2014/main" id="{B0C0C7EC-9928-0B6F-A721-8112E0828327}"/>
                </a:ext>
              </a:extLst>
            </p:cNvPr>
            <p:cNvSpPr/>
            <p:nvPr/>
          </p:nvSpPr>
          <p:spPr>
            <a:xfrm rot="5400000">
              <a:off x="7652232" y="397211"/>
              <a:ext cx="107574" cy="9273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a:cs typeface="B Nazanin" panose="00000400000000000000" pitchFamily="2" charset="-78"/>
              </a:endParaRPr>
            </a:p>
          </p:txBody>
        </p:sp>
      </p:grpSp>
      <p:sp>
        <p:nvSpPr>
          <p:cNvPr id="95" name="TextBox 94">
            <a:extLst>
              <a:ext uri="{FF2B5EF4-FFF2-40B4-BE49-F238E27FC236}">
                <a16:creationId xmlns:a16="http://schemas.microsoft.com/office/drawing/2014/main" id="{13873D88-2801-2EA0-BF92-1EB1264C50A6}"/>
              </a:ext>
            </a:extLst>
          </p:cNvPr>
          <p:cNvSpPr txBox="1"/>
          <p:nvPr/>
        </p:nvSpPr>
        <p:spPr>
          <a:xfrm>
            <a:off x="4992668" y="3488002"/>
            <a:ext cx="2206664" cy="830997"/>
          </a:xfrm>
          <a:prstGeom prst="rect">
            <a:avLst/>
          </a:prstGeom>
          <a:noFill/>
        </p:spPr>
        <p:txBody>
          <a:bodyPr wrap="square">
            <a:spAutoFit/>
          </a:bodyPr>
          <a:lstStyle/>
          <a:p>
            <a:pPr algn="ctr" rtl="1"/>
            <a:r>
              <a:rPr lang="fa-IR" sz="2400" b="1" dirty="0">
                <a:solidFill>
                  <a:schemeClr val="tx1">
                    <a:lumMod val="75000"/>
                    <a:lumOff val="25000"/>
                  </a:schemeClr>
                </a:solidFill>
                <a:latin typeface="Lora" pitchFamily="2" charset="0"/>
                <a:cs typeface="B Nazanin" panose="00000400000000000000" pitchFamily="2" charset="-78"/>
              </a:rPr>
              <a:t>نمودار </a:t>
            </a:r>
          </a:p>
          <a:p>
            <a:pPr algn="ctr" rtl="1"/>
            <a:r>
              <a:rPr lang="fa-IR" sz="2400" b="1" dirty="0">
                <a:solidFill>
                  <a:schemeClr val="tx1">
                    <a:lumMod val="75000"/>
                    <a:lumOff val="25000"/>
                  </a:schemeClr>
                </a:solidFill>
                <a:latin typeface="Lora" pitchFamily="2" charset="0"/>
                <a:cs typeface="B Nazanin" panose="00000400000000000000" pitchFamily="2" charset="-78"/>
              </a:rPr>
              <a:t>دایره ای</a:t>
            </a:r>
            <a:endParaRPr lang="en-US" sz="2400" b="1" dirty="0">
              <a:solidFill>
                <a:schemeClr val="tx1">
                  <a:lumMod val="75000"/>
                  <a:lumOff val="25000"/>
                </a:schemeClr>
              </a:solidFill>
              <a:latin typeface="Lora" pitchFamily="2" charset="0"/>
              <a:cs typeface="B Nazanin" panose="00000400000000000000" pitchFamily="2" charset="-78"/>
            </a:endParaRPr>
          </a:p>
        </p:txBody>
      </p:sp>
      <p:sp>
        <p:nvSpPr>
          <p:cNvPr id="2" name="Freeform: Shape 1">
            <a:extLst>
              <a:ext uri="{FF2B5EF4-FFF2-40B4-BE49-F238E27FC236}">
                <a16:creationId xmlns:a16="http://schemas.microsoft.com/office/drawing/2014/main" id="{02469212-19A9-5705-213E-F20C9AA4D431}"/>
              </a:ext>
            </a:extLst>
          </p:cNvPr>
          <p:cNvSpPr/>
          <p:nvPr/>
        </p:nvSpPr>
        <p:spPr>
          <a:xfrm>
            <a:off x="4388289" y="1587734"/>
            <a:ext cx="1659019" cy="1499772"/>
          </a:xfrm>
          <a:custGeom>
            <a:avLst/>
            <a:gdLst>
              <a:gd name="connsiteX0" fmla="*/ -482 w 1659019"/>
              <a:gd name="connsiteY0" fmla="*/ 686552 h 1499772"/>
              <a:gd name="connsiteX1" fmla="*/ 625734 w 1659019"/>
              <a:gd name="connsiteY1" fmla="*/ 1312768 h 1499772"/>
              <a:gd name="connsiteX2" fmla="*/ 812694 w 1659019"/>
              <a:gd name="connsiteY2" fmla="*/ 1499728 h 1499772"/>
              <a:gd name="connsiteX3" fmla="*/ 1658538 w 1659019"/>
              <a:gd name="connsiteY3" fmla="*/ 1149724 h 1499772"/>
              <a:gd name="connsiteX4" fmla="*/ 1658538 w 1659019"/>
              <a:gd name="connsiteY4" fmla="*/ -40 h 1499772"/>
              <a:gd name="connsiteX5" fmla="*/ -482 w 1659019"/>
              <a:gd name="connsiteY5" fmla="*/ 686552 h 149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019" h="1499772">
                <a:moveTo>
                  <a:pt x="-482" y="686552"/>
                </a:moveTo>
                <a:lnTo>
                  <a:pt x="625734" y="1312768"/>
                </a:lnTo>
                <a:lnTo>
                  <a:pt x="812694" y="1499728"/>
                </a:lnTo>
                <a:cubicBezTo>
                  <a:pt x="1036696" y="1274947"/>
                  <a:pt x="1341200" y="1148945"/>
                  <a:pt x="1658538" y="1149724"/>
                </a:cubicBezTo>
                <a:lnTo>
                  <a:pt x="1658538" y="-40"/>
                </a:lnTo>
                <a:cubicBezTo>
                  <a:pt x="1036171" y="-1198"/>
                  <a:pt x="439036" y="245925"/>
                  <a:pt x="-482" y="686552"/>
                </a:cubicBezTo>
                <a:close/>
              </a:path>
            </a:pathLst>
          </a:custGeom>
          <a:solidFill>
            <a:schemeClr val="accent6">
              <a:lumMod val="50000"/>
            </a:schemeClr>
          </a:solidFill>
          <a:ln w="29167" cap="flat">
            <a:noFill/>
            <a:prstDash val="solid"/>
            <a:miter/>
          </a:ln>
        </p:spPr>
        <p:txBody>
          <a:bodyPr rtlCol="0" anchor="ctr"/>
          <a:lstStyle/>
          <a:p>
            <a:pPr algn="r" rtl="1"/>
            <a:endParaRPr lang="en-US">
              <a:cs typeface="B Nazanin" panose="00000400000000000000" pitchFamily="2" charset="-78"/>
            </a:endParaRPr>
          </a:p>
        </p:txBody>
      </p:sp>
      <p:sp>
        <p:nvSpPr>
          <p:cNvPr id="3" name="Freeform: Shape 2">
            <a:extLst>
              <a:ext uri="{FF2B5EF4-FFF2-40B4-BE49-F238E27FC236}">
                <a16:creationId xmlns:a16="http://schemas.microsoft.com/office/drawing/2014/main" id="{2246B35F-287E-4E6C-F9C5-F3042F6ABB24}"/>
              </a:ext>
            </a:extLst>
          </p:cNvPr>
          <p:cNvSpPr/>
          <p:nvPr/>
        </p:nvSpPr>
        <p:spPr>
          <a:xfrm>
            <a:off x="3701695" y="2274330"/>
            <a:ext cx="1500061" cy="1657562"/>
          </a:xfrm>
          <a:custGeom>
            <a:avLst/>
            <a:gdLst>
              <a:gd name="connsiteX0" fmla="*/ 1312328 w 1500061"/>
              <a:gd name="connsiteY0" fmla="*/ 626172 h 1657562"/>
              <a:gd name="connsiteX1" fmla="*/ 686112 w 1500061"/>
              <a:gd name="connsiteY1" fmla="*/ -44 h 1657562"/>
              <a:gd name="connsiteX2" fmla="*/ -480 w 1500061"/>
              <a:gd name="connsiteY2" fmla="*/ 1657518 h 1657562"/>
              <a:gd name="connsiteX3" fmla="*/ 1149575 w 1500061"/>
              <a:gd name="connsiteY3" fmla="*/ 1657518 h 1657562"/>
              <a:gd name="connsiteX4" fmla="*/ 1499580 w 1500061"/>
              <a:gd name="connsiteY4" fmla="*/ 813132 h 1657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0061" h="1657562">
                <a:moveTo>
                  <a:pt x="1312328" y="626172"/>
                </a:moveTo>
                <a:lnTo>
                  <a:pt x="686112" y="-44"/>
                </a:lnTo>
                <a:cubicBezTo>
                  <a:pt x="245835" y="439129"/>
                  <a:pt x="-1239" y="1035647"/>
                  <a:pt x="-480" y="1657518"/>
                </a:cubicBezTo>
                <a:lnTo>
                  <a:pt x="1149575" y="1657518"/>
                </a:lnTo>
                <a:cubicBezTo>
                  <a:pt x="1149196" y="1340676"/>
                  <a:pt x="1275169" y="1036785"/>
                  <a:pt x="1499580" y="813132"/>
                </a:cubicBezTo>
                <a:close/>
              </a:path>
            </a:pathLst>
          </a:custGeom>
          <a:solidFill>
            <a:schemeClr val="bg2"/>
          </a:solidFill>
          <a:ln w="29167" cap="flat">
            <a:noFill/>
            <a:prstDash val="solid"/>
            <a:miter/>
          </a:ln>
        </p:spPr>
        <p:txBody>
          <a:bodyPr rtlCol="0" anchor="ctr"/>
          <a:lstStyle/>
          <a:p>
            <a:pPr algn="r" rtl="1"/>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523D883B-65E5-9C09-80EC-175891951D56}"/>
              </a:ext>
            </a:extLst>
          </p:cNvPr>
          <p:cNvSpPr/>
          <p:nvPr/>
        </p:nvSpPr>
        <p:spPr>
          <a:xfrm>
            <a:off x="3701695" y="3931892"/>
            <a:ext cx="1499769" cy="1657562"/>
          </a:xfrm>
          <a:custGeom>
            <a:avLst/>
            <a:gdLst>
              <a:gd name="connsiteX0" fmla="*/ 1149575 w 1499769"/>
              <a:gd name="connsiteY0" fmla="*/ -44 h 1657562"/>
              <a:gd name="connsiteX1" fmla="*/ -481 w 1499769"/>
              <a:gd name="connsiteY1" fmla="*/ -44 h 1657562"/>
              <a:gd name="connsiteX2" fmla="*/ 686111 w 1499769"/>
              <a:gd name="connsiteY2" fmla="*/ 1657518 h 1657562"/>
              <a:gd name="connsiteX3" fmla="*/ 1312327 w 1499769"/>
              <a:gd name="connsiteY3" fmla="*/ 1030718 h 1657562"/>
              <a:gd name="connsiteX4" fmla="*/ 1499287 w 1499769"/>
              <a:gd name="connsiteY4" fmla="*/ 844050 h 1657562"/>
              <a:gd name="connsiteX5" fmla="*/ 1149575 w 1499769"/>
              <a:gd name="connsiteY5" fmla="*/ -44 h 165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9769" h="1657562">
                <a:moveTo>
                  <a:pt x="1149575" y="-44"/>
                </a:moveTo>
                <a:lnTo>
                  <a:pt x="-481" y="-44"/>
                </a:lnTo>
                <a:cubicBezTo>
                  <a:pt x="-1181" y="621796"/>
                  <a:pt x="245893" y="1218321"/>
                  <a:pt x="686111" y="1657518"/>
                </a:cubicBezTo>
                <a:lnTo>
                  <a:pt x="1312327" y="1030718"/>
                </a:lnTo>
                <a:lnTo>
                  <a:pt x="1499287" y="844050"/>
                </a:lnTo>
                <a:cubicBezTo>
                  <a:pt x="1275110" y="620397"/>
                  <a:pt x="1149255" y="316622"/>
                  <a:pt x="1149575" y="-44"/>
                </a:cubicBezTo>
                <a:close/>
              </a:path>
            </a:pathLst>
          </a:custGeom>
          <a:solidFill>
            <a:schemeClr val="accent6"/>
          </a:solidFill>
          <a:ln w="29167" cap="flat">
            <a:noFill/>
            <a:prstDash val="solid"/>
            <a:miter/>
          </a:ln>
        </p:spPr>
        <p:txBody>
          <a:bodyPr rtlCol="0" anchor="ctr"/>
          <a:lstStyle/>
          <a:p>
            <a:pPr algn="r" rtl="1"/>
            <a:endParaRPr lang="en-US">
              <a:cs typeface="B Nazanin" panose="00000400000000000000" pitchFamily="2" charset="-78"/>
            </a:endParaRPr>
          </a:p>
        </p:txBody>
      </p:sp>
      <p:sp>
        <p:nvSpPr>
          <p:cNvPr id="14" name="Freeform: Shape 13">
            <a:extLst>
              <a:ext uri="{FF2B5EF4-FFF2-40B4-BE49-F238E27FC236}">
                <a16:creationId xmlns:a16="http://schemas.microsoft.com/office/drawing/2014/main" id="{816E8B1F-BAF7-57C3-CCB1-A7D605811178}"/>
              </a:ext>
            </a:extLst>
          </p:cNvPr>
          <p:cNvSpPr/>
          <p:nvPr/>
        </p:nvSpPr>
        <p:spPr>
          <a:xfrm>
            <a:off x="4388289" y="4776278"/>
            <a:ext cx="1657561" cy="1498896"/>
          </a:xfrm>
          <a:custGeom>
            <a:avLst/>
            <a:gdLst>
              <a:gd name="connsiteX0" fmla="*/ 812694 w 1657561"/>
              <a:gd name="connsiteY0" fmla="*/ -44 h 1498896"/>
              <a:gd name="connsiteX1" fmla="*/ 625734 w 1657561"/>
              <a:gd name="connsiteY1" fmla="*/ 186624 h 1498896"/>
              <a:gd name="connsiteX2" fmla="*/ -482 w 1657561"/>
              <a:gd name="connsiteY2" fmla="*/ 813133 h 1498896"/>
              <a:gd name="connsiteX3" fmla="*/ 1657080 w 1657561"/>
              <a:gd name="connsiteY3" fmla="*/ 1498849 h 1498896"/>
              <a:gd name="connsiteX4" fmla="*/ 1657080 w 1657561"/>
              <a:gd name="connsiteY4" fmla="*/ 349669 h 1498896"/>
              <a:gd name="connsiteX5" fmla="*/ 812694 w 1657561"/>
              <a:gd name="connsiteY5" fmla="*/ -44 h 149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7561" h="1498896">
                <a:moveTo>
                  <a:pt x="812694" y="-44"/>
                </a:moveTo>
                <a:lnTo>
                  <a:pt x="625734" y="186624"/>
                </a:lnTo>
                <a:lnTo>
                  <a:pt x="-482" y="813133"/>
                </a:lnTo>
                <a:cubicBezTo>
                  <a:pt x="438831" y="1253088"/>
                  <a:pt x="1035356" y="1499841"/>
                  <a:pt x="1657080" y="1498849"/>
                </a:cubicBezTo>
                <a:lnTo>
                  <a:pt x="1657080" y="349669"/>
                </a:lnTo>
                <a:cubicBezTo>
                  <a:pt x="1340296" y="350135"/>
                  <a:pt x="1036376" y="224279"/>
                  <a:pt x="812694" y="-44"/>
                </a:cubicBezTo>
                <a:close/>
              </a:path>
            </a:pathLst>
          </a:custGeom>
          <a:solidFill>
            <a:schemeClr val="accent5"/>
          </a:solidFill>
          <a:ln w="29167" cap="flat">
            <a:noFill/>
            <a:prstDash val="solid"/>
            <a:miter/>
          </a:ln>
        </p:spPr>
        <p:txBody>
          <a:bodyPr rtlCol="0" anchor="ctr"/>
          <a:lstStyle/>
          <a:p>
            <a:pPr algn="r" rtl="1"/>
            <a:endParaRPr lang="en-US">
              <a:cs typeface="B Nazanin" panose="00000400000000000000" pitchFamily="2" charset="-78"/>
            </a:endParaRPr>
          </a:p>
        </p:txBody>
      </p:sp>
      <p:sp>
        <p:nvSpPr>
          <p:cNvPr id="15" name="Freeform: Shape 14">
            <a:extLst>
              <a:ext uri="{FF2B5EF4-FFF2-40B4-BE49-F238E27FC236}">
                <a16:creationId xmlns:a16="http://schemas.microsoft.com/office/drawing/2014/main" id="{74095A14-8C10-F8A5-DF30-86D16B825B72}"/>
              </a:ext>
            </a:extLst>
          </p:cNvPr>
          <p:cNvSpPr/>
          <p:nvPr/>
        </p:nvSpPr>
        <p:spPr>
          <a:xfrm>
            <a:off x="6044392" y="4775986"/>
            <a:ext cx="1657562" cy="1499186"/>
          </a:xfrm>
          <a:custGeom>
            <a:avLst/>
            <a:gdLst>
              <a:gd name="connsiteX0" fmla="*/ 1032321 w 1657562"/>
              <a:gd name="connsiteY0" fmla="*/ 186624 h 1499186"/>
              <a:gd name="connsiteX1" fmla="*/ 845362 w 1657562"/>
              <a:gd name="connsiteY1" fmla="*/ -44 h 1499186"/>
              <a:gd name="connsiteX2" fmla="*/ -482 w 1657562"/>
              <a:gd name="connsiteY2" fmla="*/ 349960 h 1499186"/>
              <a:gd name="connsiteX3" fmla="*/ -482 w 1657562"/>
              <a:gd name="connsiteY3" fmla="*/ 1499141 h 1499186"/>
              <a:gd name="connsiteX4" fmla="*/ 1657080 w 1657562"/>
              <a:gd name="connsiteY4" fmla="*/ 812549 h 14991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562" h="1499186">
                <a:moveTo>
                  <a:pt x="1032321" y="186624"/>
                </a:moveTo>
                <a:lnTo>
                  <a:pt x="845362" y="-44"/>
                </a:lnTo>
                <a:cubicBezTo>
                  <a:pt x="621359" y="224746"/>
                  <a:pt x="316855" y="350747"/>
                  <a:pt x="-482" y="349960"/>
                </a:cubicBezTo>
                <a:lnTo>
                  <a:pt x="-482" y="1499141"/>
                </a:lnTo>
                <a:cubicBezTo>
                  <a:pt x="621388" y="1499899"/>
                  <a:pt x="1217912" y="1252825"/>
                  <a:pt x="1657080" y="812549"/>
                </a:cubicBezTo>
                <a:close/>
              </a:path>
            </a:pathLst>
          </a:custGeom>
          <a:solidFill>
            <a:schemeClr val="accent4"/>
          </a:solidFill>
          <a:ln w="29167" cap="flat">
            <a:noFill/>
            <a:prstDash val="solid"/>
            <a:miter/>
          </a:ln>
        </p:spPr>
        <p:txBody>
          <a:bodyPr rtlCol="0" anchor="ctr"/>
          <a:lstStyle/>
          <a:p>
            <a:pPr algn="r" rtl="1"/>
            <a:endParaRPr lang="en-US">
              <a:cs typeface="B Nazanin" panose="00000400000000000000" pitchFamily="2" charset="-78"/>
            </a:endParaRPr>
          </a:p>
        </p:txBody>
      </p:sp>
      <p:sp>
        <p:nvSpPr>
          <p:cNvPr id="16" name="Freeform: Shape 15">
            <a:extLst>
              <a:ext uri="{FF2B5EF4-FFF2-40B4-BE49-F238E27FC236}">
                <a16:creationId xmlns:a16="http://schemas.microsoft.com/office/drawing/2014/main" id="{06559C2E-0EBC-994D-67CA-E6A6E025FF67}"/>
              </a:ext>
            </a:extLst>
          </p:cNvPr>
          <p:cNvSpPr/>
          <p:nvPr/>
        </p:nvSpPr>
        <p:spPr>
          <a:xfrm>
            <a:off x="6889944" y="3931892"/>
            <a:ext cx="1499769" cy="1659020"/>
          </a:xfrm>
          <a:custGeom>
            <a:avLst/>
            <a:gdLst>
              <a:gd name="connsiteX0" fmla="*/ 613775 w 1499769"/>
              <a:gd name="connsiteY0" fmla="*/ -44 h 1659020"/>
              <a:gd name="connsiteX1" fmla="*/ 349522 w 1499769"/>
              <a:gd name="connsiteY1" fmla="*/ -44 h 1659020"/>
              <a:gd name="connsiteX2" fmla="*/ -482 w 1499769"/>
              <a:gd name="connsiteY2" fmla="*/ 845799 h 1659020"/>
              <a:gd name="connsiteX3" fmla="*/ 186478 w 1499769"/>
              <a:gd name="connsiteY3" fmla="*/ 1032468 h 1659020"/>
              <a:gd name="connsiteX4" fmla="*/ 812695 w 1499769"/>
              <a:gd name="connsiteY4" fmla="*/ 1658976 h 1659020"/>
              <a:gd name="connsiteX5" fmla="*/ 1499286 w 1499769"/>
              <a:gd name="connsiteY5" fmla="*/ 1414 h 165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9769" h="1659020">
                <a:moveTo>
                  <a:pt x="613775" y="-44"/>
                </a:moveTo>
                <a:lnTo>
                  <a:pt x="349522" y="-44"/>
                </a:lnTo>
                <a:cubicBezTo>
                  <a:pt x="350222" y="317293"/>
                  <a:pt x="224250" y="621768"/>
                  <a:pt x="-482" y="845799"/>
                </a:cubicBezTo>
                <a:lnTo>
                  <a:pt x="186478" y="1032468"/>
                </a:lnTo>
                <a:lnTo>
                  <a:pt x="812695" y="1658976"/>
                </a:lnTo>
                <a:cubicBezTo>
                  <a:pt x="1252913" y="1219779"/>
                  <a:pt x="1499985" y="623255"/>
                  <a:pt x="1499286" y="1414"/>
                </a:cubicBezTo>
                <a:close/>
              </a:path>
            </a:pathLst>
          </a:custGeom>
          <a:solidFill>
            <a:schemeClr val="accent3"/>
          </a:solidFill>
          <a:ln w="29167" cap="flat">
            <a:noFill/>
            <a:prstDash val="solid"/>
            <a:miter/>
          </a:ln>
        </p:spPr>
        <p:txBody>
          <a:bodyPr rtlCol="0" anchor="ctr"/>
          <a:lstStyle/>
          <a:p>
            <a:pPr algn="r" rtl="1"/>
            <a:endParaRPr lang="en-US">
              <a:cs typeface="B Nazanin" panose="00000400000000000000" pitchFamily="2" charset="-78"/>
            </a:endParaRPr>
          </a:p>
        </p:txBody>
      </p:sp>
      <p:sp>
        <p:nvSpPr>
          <p:cNvPr id="25" name="Freeform: Shape 24">
            <a:extLst>
              <a:ext uri="{FF2B5EF4-FFF2-40B4-BE49-F238E27FC236}">
                <a16:creationId xmlns:a16="http://schemas.microsoft.com/office/drawing/2014/main" id="{22F1639C-2A59-F950-8481-307A64D52023}"/>
              </a:ext>
            </a:extLst>
          </p:cNvPr>
          <p:cNvSpPr/>
          <p:nvPr/>
        </p:nvSpPr>
        <p:spPr>
          <a:xfrm>
            <a:off x="6890236" y="2274330"/>
            <a:ext cx="1500063" cy="1659020"/>
          </a:xfrm>
          <a:custGeom>
            <a:avLst/>
            <a:gdLst>
              <a:gd name="connsiteX0" fmla="*/ 812695 w 1500063"/>
              <a:gd name="connsiteY0" fmla="*/ -44 h 1659020"/>
              <a:gd name="connsiteX1" fmla="*/ 186478 w 1500063"/>
              <a:gd name="connsiteY1" fmla="*/ 626172 h 1659020"/>
              <a:gd name="connsiteX2" fmla="*/ -482 w 1500063"/>
              <a:gd name="connsiteY2" fmla="*/ 813132 h 1659020"/>
              <a:gd name="connsiteX3" fmla="*/ 349522 w 1500063"/>
              <a:gd name="connsiteY3" fmla="*/ 1658976 h 1659020"/>
              <a:gd name="connsiteX4" fmla="*/ 1499578 w 1500063"/>
              <a:gd name="connsiteY4" fmla="*/ 1658976 h 1659020"/>
              <a:gd name="connsiteX5" fmla="*/ 812695 w 1500063"/>
              <a:gd name="connsiteY5" fmla="*/ -44 h 165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0063" h="1659020">
                <a:moveTo>
                  <a:pt x="812695" y="-44"/>
                </a:moveTo>
                <a:lnTo>
                  <a:pt x="186478" y="626172"/>
                </a:lnTo>
                <a:lnTo>
                  <a:pt x="-482" y="813132"/>
                </a:lnTo>
                <a:cubicBezTo>
                  <a:pt x="224307" y="1037135"/>
                  <a:pt x="350309" y="1341639"/>
                  <a:pt x="349522" y="1658976"/>
                </a:cubicBezTo>
                <a:lnTo>
                  <a:pt x="1499578" y="1658976"/>
                </a:lnTo>
                <a:cubicBezTo>
                  <a:pt x="1500657" y="1036581"/>
                  <a:pt x="1253437" y="439438"/>
                  <a:pt x="812695" y="-44"/>
                </a:cubicBezTo>
                <a:close/>
              </a:path>
            </a:pathLst>
          </a:custGeom>
          <a:solidFill>
            <a:schemeClr val="accent2"/>
          </a:solidFill>
          <a:ln w="29167" cap="flat">
            <a:noFill/>
            <a:prstDash val="solid"/>
            <a:miter/>
          </a:ln>
        </p:spPr>
        <p:txBody>
          <a:bodyPr rtlCol="0" anchor="ctr"/>
          <a:lstStyle/>
          <a:p>
            <a:pPr algn="r" rtl="1"/>
            <a:endParaRPr lang="en-US">
              <a:cs typeface="B Nazanin" panose="00000400000000000000" pitchFamily="2" charset="-78"/>
            </a:endParaRPr>
          </a:p>
        </p:txBody>
      </p:sp>
      <p:sp>
        <p:nvSpPr>
          <p:cNvPr id="26" name="Freeform: Shape 25">
            <a:extLst>
              <a:ext uri="{FF2B5EF4-FFF2-40B4-BE49-F238E27FC236}">
                <a16:creationId xmlns:a16="http://schemas.microsoft.com/office/drawing/2014/main" id="{78DC9BA4-501D-4D2F-8E38-4AFE653901FC}"/>
              </a:ext>
            </a:extLst>
          </p:cNvPr>
          <p:cNvSpPr/>
          <p:nvPr/>
        </p:nvSpPr>
        <p:spPr>
          <a:xfrm>
            <a:off x="6045850" y="1587735"/>
            <a:ext cx="1659020" cy="1500063"/>
          </a:xfrm>
          <a:custGeom>
            <a:avLst/>
            <a:gdLst>
              <a:gd name="connsiteX0" fmla="*/ -482 w 1659020"/>
              <a:gd name="connsiteY0" fmla="*/ -41 h 1500063"/>
              <a:gd name="connsiteX1" fmla="*/ -482 w 1659020"/>
              <a:gd name="connsiteY1" fmla="*/ 1150015 h 1500063"/>
              <a:gd name="connsiteX2" fmla="*/ 845362 w 1659020"/>
              <a:gd name="connsiteY2" fmla="*/ 1500019 h 1500063"/>
              <a:gd name="connsiteX3" fmla="*/ 1032321 w 1659020"/>
              <a:gd name="connsiteY3" fmla="*/ 1313059 h 1500063"/>
              <a:gd name="connsiteX4" fmla="*/ 1658538 w 1659020"/>
              <a:gd name="connsiteY4" fmla="*/ 686843 h 1500063"/>
              <a:gd name="connsiteX5" fmla="*/ -482 w 1659020"/>
              <a:gd name="connsiteY5" fmla="*/ -41 h 1500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020" h="1500063">
                <a:moveTo>
                  <a:pt x="-482" y="-41"/>
                </a:moveTo>
                <a:lnTo>
                  <a:pt x="-482" y="1150015"/>
                </a:lnTo>
                <a:cubicBezTo>
                  <a:pt x="316855" y="1149236"/>
                  <a:pt x="621359" y="1275238"/>
                  <a:pt x="845362" y="1500019"/>
                </a:cubicBezTo>
                <a:lnTo>
                  <a:pt x="1032321" y="1313059"/>
                </a:lnTo>
                <a:lnTo>
                  <a:pt x="1658538" y="686843"/>
                </a:lnTo>
                <a:cubicBezTo>
                  <a:pt x="1219050" y="246109"/>
                  <a:pt x="621913" y="-1120"/>
                  <a:pt x="-482" y="-41"/>
                </a:cubicBezTo>
                <a:close/>
              </a:path>
            </a:pathLst>
          </a:custGeom>
          <a:solidFill>
            <a:schemeClr val="accent1"/>
          </a:solidFill>
          <a:ln w="29167" cap="flat">
            <a:noFill/>
            <a:prstDash val="solid"/>
            <a:miter/>
          </a:ln>
        </p:spPr>
        <p:txBody>
          <a:bodyPr rtlCol="0" anchor="ctr"/>
          <a:lstStyle/>
          <a:p>
            <a:pPr algn="r" rtl="1"/>
            <a:endParaRPr lang="en-US">
              <a:cs typeface="B Nazanin" panose="00000400000000000000" pitchFamily="2" charset="-78"/>
            </a:endParaRPr>
          </a:p>
        </p:txBody>
      </p:sp>
      <p:grpSp>
        <p:nvGrpSpPr>
          <p:cNvPr id="27" name="Google Shape;641;p44">
            <a:extLst>
              <a:ext uri="{FF2B5EF4-FFF2-40B4-BE49-F238E27FC236}">
                <a16:creationId xmlns:a16="http://schemas.microsoft.com/office/drawing/2014/main" id="{A9DCFB8B-3D2F-A90B-6DF8-2998DAB0EB7E}"/>
              </a:ext>
            </a:extLst>
          </p:cNvPr>
          <p:cNvGrpSpPr>
            <a:grpSpLocks/>
          </p:cNvGrpSpPr>
          <p:nvPr/>
        </p:nvGrpSpPr>
        <p:grpSpPr bwMode="auto">
          <a:xfrm>
            <a:off x="6461472" y="2036506"/>
            <a:ext cx="737859" cy="552827"/>
            <a:chOff x="713231" y="1504151"/>
            <a:chExt cx="387370" cy="205727"/>
          </a:xfrm>
        </p:grpSpPr>
        <p:sp>
          <p:nvSpPr>
            <p:cNvPr id="28" name="Google Shape;642;p44">
              <a:extLst>
                <a:ext uri="{FF2B5EF4-FFF2-40B4-BE49-F238E27FC236}">
                  <a16:creationId xmlns:a16="http://schemas.microsoft.com/office/drawing/2014/main" id="{9C035A95-8E5C-027E-DFA5-F6B18E349A4D}"/>
                </a:ext>
              </a:extLst>
            </p:cNvPr>
            <p:cNvSpPr>
              <a:spLocks/>
            </p:cNvSpPr>
            <p:nvPr/>
          </p:nvSpPr>
          <p:spPr bwMode="auto">
            <a:xfrm>
              <a:off x="1037006" y="1541154"/>
              <a:ext cx="14240" cy="14267"/>
            </a:xfrm>
            <a:custGeom>
              <a:avLst/>
              <a:gdLst>
                <a:gd name="T0" fmla="*/ 7552 w 528"/>
                <a:gd name="T1" fmla="*/ 27 h 529"/>
                <a:gd name="T2" fmla="*/ 0 w 528"/>
                <a:gd name="T3" fmla="*/ 6715 h 529"/>
                <a:gd name="T4" fmla="*/ 7552 w 528"/>
                <a:gd name="T5" fmla="*/ 14240 h 529"/>
                <a:gd name="T6" fmla="*/ 14240 w 528"/>
                <a:gd name="T7" fmla="*/ 6715 h 529"/>
                <a:gd name="T8" fmla="*/ 7552 w 528"/>
                <a:gd name="T9" fmla="*/ 27 h 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9" extrusionOk="0">
                  <a:moveTo>
                    <a:pt x="280" y="1"/>
                  </a:moveTo>
                  <a:cubicBezTo>
                    <a:pt x="124" y="1"/>
                    <a:pt x="0" y="125"/>
                    <a:pt x="0" y="249"/>
                  </a:cubicBezTo>
                  <a:cubicBezTo>
                    <a:pt x="0" y="404"/>
                    <a:pt x="124" y="528"/>
                    <a:pt x="280" y="528"/>
                  </a:cubicBezTo>
                  <a:cubicBezTo>
                    <a:pt x="404" y="528"/>
                    <a:pt x="528" y="404"/>
                    <a:pt x="528" y="249"/>
                  </a:cubicBezTo>
                  <a:cubicBezTo>
                    <a:pt x="528" y="94"/>
                    <a:pt x="404"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9" name="Google Shape;643;p44">
              <a:extLst>
                <a:ext uri="{FF2B5EF4-FFF2-40B4-BE49-F238E27FC236}">
                  <a16:creationId xmlns:a16="http://schemas.microsoft.com/office/drawing/2014/main" id="{F1836A00-C20E-520D-8AB4-7E786A3AC7BE}"/>
                </a:ext>
              </a:extLst>
            </p:cNvPr>
            <p:cNvSpPr>
              <a:spLocks/>
            </p:cNvSpPr>
            <p:nvPr/>
          </p:nvSpPr>
          <p:spPr bwMode="auto">
            <a:xfrm>
              <a:off x="763450" y="1541154"/>
              <a:ext cx="15076" cy="14267"/>
            </a:xfrm>
            <a:custGeom>
              <a:avLst/>
              <a:gdLst>
                <a:gd name="T0" fmla="*/ 7525 w 559"/>
                <a:gd name="T1" fmla="*/ 27 h 529"/>
                <a:gd name="T2" fmla="*/ 0 w 559"/>
                <a:gd name="T3" fmla="*/ 6715 h 529"/>
                <a:gd name="T4" fmla="*/ 7525 w 559"/>
                <a:gd name="T5" fmla="*/ 14240 h 529"/>
                <a:gd name="T6" fmla="*/ 15049 w 559"/>
                <a:gd name="T7" fmla="*/ 6715 h 529"/>
                <a:gd name="T8" fmla="*/ 7525 w 559"/>
                <a:gd name="T9" fmla="*/ 27 h 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29" extrusionOk="0">
                  <a:moveTo>
                    <a:pt x="279" y="1"/>
                  </a:moveTo>
                  <a:cubicBezTo>
                    <a:pt x="124" y="1"/>
                    <a:pt x="0" y="125"/>
                    <a:pt x="0" y="249"/>
                  </a:cubicBezTo>
                  <a:cubicBezTo>
                    <a:pt x="0" y="404"/>
                    <a:pt x="124" y="528"/>
                    <a:pt x="279" y="528"/>
                  </a:cubicBezTo>
                  <a:cubicBezTo>
                    <a:pt x="434" y="528"/>
                    <a:pt x="558" y="404"/>
                    <a:pt x="558" y="249"/>
                  </a:cubicBezTo>
                  <a:cubicBezTo>
                    <a:pt x="558" y="94"/>
                    <a:pt x="434"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0" name="Google Shape;644;p44">
              <a:extLst>
                <a:ext uri="{FF2B5EF4-FFF2-40B4-BE49-F238E27FC236}">
                  <a16:creationId xmlns:a16="http://schemas.microsoft.com/office/drawing/2014/main" id="{B02F7A6F-0C9E-EC90-45BB-D41BADFF391C}"/>
                </a:ext>
              </a:extLst>
            </p:cNvPr>
            <p:cNvSpPr>
              <a:spLocks/>
            </p:cNvSpPr>
            <p:nvPr/>
          </p:nvSpPr>
          <p:spPr bwMode="auto">
            <a:xfrm>
              <a:off x="713231" y="1504151"/>
              <a:ext cx="387370" cy="205727"/>
            </a:xfrm>
            <a:custGeom>
              <a:avLst/>
              <a:gdLst>
                <a:gd name="T0" fmla="*/ 215868 w 14363"/>
                <a:gd name="T1" fmla="*/ 64620 h 7628"/>
                <a:gd name="T2" fmla="*/ 194103 w 14363"/>
                <a:gd name="T3" fmla="*/ 73844 h 7628"/>
                <a:gd name="T4" fmla="*/ 172365 w 14363"/>
                <a:gd name="T5" fmla="*/ 66292 h 7628"/>
                <a:gd name="T6" fmla="*/ 48438 w 14363"/>
                <a:gd name="T7" fmla="*/ 21414 h 7628"/>
                <a:gd name="T8" fmla="*/ 108770 w 14363"/>
                <a:gd name="T9" fmla="*/ 38675 h 7628"/>
                <a:gd name="T10" fmla="*/ 164841 w 14363"/>
                <a:gd name="T11" fmla="*/ 79696 h 7628"/>
                <a:gd name="T12" fmla="*/ 131371 w 14363"/>
                <a:gd name="T13" fmla="*/ 88057 h 7628"/>
                <a:gd name="T14" fmla="*/ 22601 w 14363"/>
                <a:gd name="T15" fmla="*/ 36194 h 7628"/>
                <a:gd name="T16" fmla="*/ 48438 w 14363"/>
                <a:gd name="T17" fmla="*/ 21414 h 7628"/>
                <a:gd name="T18" fmla="*/ 361425 w 14363"/>
                <a:gd name="T19" fmla="*/ 24489 h 7628"/>
                <a:gd name="T20" fmla="*/ 261043 w 14363"/>
                <a:gd name="T21" fmla="*/ 88057 h 7628"/>
                <a:gd name="T22" fmla="*/ 224229 w 14363"/>
                <a:gd name="T23" fmla="*/ 79696 h 7628"/>
                <a:gd name="T24" fmla="*/ 277764 w 14363"/>
                <a:gd name="T25" fmla="*/ 39538 h 7628"/>
                <a:gd name="T26" fmla="*/ 210015 w 14363"/>
                <a:gd name="T27" fmla="*/ 86385 h 7628"/>
                <a:gd name="T28" fmla="*/ 174037 w 14363"/>
                <a:gd name="T29" fmla="*/ 103106 h 7628"/>
                <a:gd name="T30" fmla="*/ 194103 w 14363"/>
                <a:gd name="T31" fmla="*/ 88057 h 7628"/>
                <a:gd name="T32" fmla="*/ 79508 w 14363"/>
                <a:gd name="T33" fmla="*/ 93909 h 7628"/>
                <a:gd name="T34" fmla="*/ 158988 w 14363"/>
                <a:gd name="T35" fmla="*/ 103106 h 7628"/>
                <a:gd name="T36" fmla="*/ 158152 w 14363"/>
                <a:gd name="T37" fmla="*/ 113166 h 7628"/>
                <a:gd name="T38" fmla="*/ 85360 w 14363"/>
                <a:gd name="T39" fmla="*/ 121527 h 7628"/>
                <a:gd name="T40" fmla="*/ 79508 w 14363"/>
                <a:gd name="T41" fmla="*/ 93909 h 7628"/>
                <a:gd name="T42" fmla="*/ 215868 w 14363"/>
                <a:gd name="T43" fmla="*/ 124871 h 7628"/>
                <a:gd name="T44" fmla="*/ 172365 w 14363"/>
                <a:gd name="T45" fmla="*/ 132396 h 7628"/>
                <a:gd name="T46" fmla="*/ 172365 w 14363"/>
                <a:gd name="T47" fmla="*/ 117346 h 7628"/>
                <a:gd name="T48" fmla="*/ 308726 w 14363"/>
                <a:gd name="T49" fmla="*/ 94746 h 7628"/>
                <a:gd name="T50" fmla="*/ 279436 w 14363"/>
                <a:gd name="T51" fmla="*/ 132396 h 7628"/>
                <a:gd name="T52" fmla="*/ 229245 w 14363"/>
                <a:gd name="T53" fmla="*/ 103106 h 7628"/>
                <a:gd name="T54" fmla="*/ 308726 w 14363"/>
                <a:gd name="T55" fmla="*/ 94746 h 7628"/>
                <a:gd name="T56" fmla="*/ 194103 w 14363"/>
                <a:gd name="T57" fmla="*/ 175898 h 7628"/>
                <a:gd name="T58" fmla="*/ 214196 w 14363"/>
                <a:gd name="T59" fmla="*/ 146609 h 7628"/>
                <a:gd name="T60" fmla="*/ 144748 w 14363"/>
                <a:gd name="T61" fmla="*/ 1888 h 7628"/>
                <a:gd name="T62" fmla="*/ 171529 w 14363"/>
                <a:gd name="T63" fmla="*/ 39538 h 7628"/>
                <a:gd name="T64" fmla="*/ 116322 w 14363"/>
                <a:gd name="T65" fmla="*/ 26161 h 7628"/>
                <a:gd name="T66" fmla="*/ 23437 w 14363"/>
                <a:gd name="T67" fmla="*/ 9413 h 7628"/>
                <a:gd name="T68" fmla="*/ 65267 w 14363"/>
                <a:gd name="T69" fmla="*/ 87221 h 7628"/>
                <a:gd name="T70" fmla="*/ 108770 w 14363"/>
                <a:gd name="T71" fmla="*/ 146609 h 7628"/>
                <a:gd name="T72" fmla="*/ 152273 w 14363"/>
                <a:gd name="T73" fmla="*/ 132396 h 7628"/>
                <a:gd name="T74" fmla="*/ 133043 w 14363"/>
                <a:gd name="T75" fmla="*/ 205188 h 7628"/>
                <a:gd name="T76" fmla="*/ 142240 w 14363"/>
                <a:gd name="T77" fmla="*/ 201007 h 7628"/>
                <a:gd name="T78" fmla="*/ 194103 w 14363"/>
                <a:gd name="T79" fmla="*/ 190947 h 7628"/>
                <a:gd name="T80" fmla="*/ 245993 w 14363"/>
                <a:gd name="T81" fmla="*/ 201007 h 7628"/>
                <a:gd name="T82" fmla="*/ 256026 w 14363"/>
                <a:gd name="T83" fmla="*/ 205188 h 7628"/>
                <a:gd name="T84" fmla="*/ 236770 w 14363"/>
                <a:gd name="T85" fmla="*/ 132396 h 7628"/>
                <a:gd name="T86" fmla="*/ 279436 w 14363"/>
                <a:gd name="T87" fmla="*/ 146609 h 7628"/>
                <a:gd name="T88" fmla="*/ 323775 w 14363"/>
                <a:gd name="T89" fmla="*/ 103106 h 7628"/>
                <a:gd name="T90" fmla="*/ 378173 w 14363"/>
                <a:gd name="T91" fmla="*/ 45390 h 7628"/>
                <a:gd name="T92" fmla="*/ 364769 w 14363"/>
                <a:gd name="T93" fmla="*/ 10249 h 7628"/>
                <a:gd name="T94" fmla="*/ 270239 w 14363"/>
                <a:gd name="T95" fmla="*/ 26997 h 7628"/>
                <a:gd name="T96" fmla="*/ 216704 w 14363"/>
                <a:gd name="T97" fmla="*/ 39538 h 7628"/>
                <a:gd name="T98" fmla="*/ 243458 w 14363"/>
                <a:gd name="T99" fmla="*/ 1888 h 7628"/>
                <a:gd name="T100" fmla="*/ 233425 w 14363"/>
                <a:gd name="T101" fmla="*/ 1888 h 7628"/>
                <a:gd name="T102" fmla="*/ 194103 w 14363"/>
                <a:gd name="T103" fmla="*/ 29289 h 7628"/>
                <a:gd name="T104" fmla="*/ 155617 w 14363"/>
                <a:gd name="T105" fmla="*/ 1888 h 76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4363" h="7628" extrusionOk="0">
                  <a:moveTo>
                    <a:pt x="7197" y="1621"/>
                  </a:moveTo>
                  <a:cubicBezTo>
                    <a:pt x="7539" y="1621"/>
                    <a:pt x="7911" y="2086"/>
                    <a:pt x="8004" y="2396"/>
                  </a:cubicBezTo>
                  <a:cubicBezTo>
                    <a:pt x="8004" y="2427"/>
                    <a:pt x="8004" y="2458"/>
                    <a:pt x="8004" y="2458"/>
                  </a:cubicBezTo>
                  <a:cubicBezTo>
                    <a:pt x="8004" y="2520"/>
                    <a:pt x="7694" y="2738"/>
                    <a:pt x="7197" y="2738"/>
                  </a:cubicBezTo>
                  <a:cubicBezTo>
                    <a:pt x="6949" y="2738"/>
                    <a:pt x="6701" y="2676"/>
                    <a:pt x="6546" y="2583"/>
                  </a:cubicBezTo>
                  <a:cubicBezTo>
                    <a:pt x="6391" y="2520"/>
                    <a:pt x="6391" y="2458"/>
                    <a:pt x="6391" y="2458"/>
                  </a:cubicBezTo>
                  <a:cubicBezTo>
                    <a:pt x="6391" y="2272"/>
                    <a:pt x="6763" y="1621"/>
                    <a:pt x="7197" y="1621"/>
                  </a:cubicBezTo>
                  <a:close/>
                  <a:moveTo>
                    <a:pt x="1796" y="794"/>
                  </a:moveTo>
                  <a:cubicBezTo>
                    <a:pt x="2577" y="794"/>
                    <a:pt x="3365" y="1020"/>
                    <a:pt x="4033" y="1435"/>
                  </a:cubicBezTo>
                  <a:cubicBezTo>
                    <a:pt x="4033" y="1435"/>
                    <a:pt x="4032" y="1434"/>
                    <a:pt x="4033" y="1434"/>
                  </a:cubicBezTo>
                  <a:cubicBezTo>
                    <a:pt x="4035" y="1434"/>
                    <a:pt x="4134" y="1484"/>
                    <a:pt x="5832" y="2458"/>
                  </a:cubicBezTo>
                  <a:cubicBezTo>
                    <a:pt x="5832" y="2645"/>
                    <a:pt x="5926" y="2800"/>
                    <a:pt x="6112" y="2955"/>
                  </a:cubicBezTo>
                  <a:cubicBezTo>
                    <a:pt x="6081" y="3048"/>
                    <a:pt x="6050" y="3141"/>
                    <a:pt x="6019" y="3265"/>
                  </a:cubicBezTo>
                  <a:lnTo>
                    <a:pt x="4871" y="3265"/>
                  </a:lnTo>
                  <a:cubicBezTo>
                    <a:pt x="3568" y="3265"/>
                    <a:pt x="2265" y="2738"/>
                    <a:pt x="1304" y="1807"/>
                  </a:cubicBezTo>
                  <a:lnTo>
                    <a:pt x="838" y="1342"/>
                  </a:lnTo>
                  <a:cubicBezTo>
                    <a:pt x="683" y="1187"/>
                    <a:pt x="776" y="908"/>
                    <a:pt x="993" y="876"/>
                  </a:cubicBezTo>
                  <a:cubicBezTo>
                    <a:pt x="1257" y="821"/>
                    <a:pt x="1526" y="794"/>
                    <a:pt x="1796" y="794"/>
                  </a:cubicBezTo>
                  <a:close/>
                  <a:moveTo>
                    <a:pt x="12546" y="820"/>
                  </a:moveTo>
                  <a:cubicBezTo>
                    <a:pt x="12831" y="820"/>
                    <a:pt x="13117" y="849"/>
                    <a:pt x="13401" y="908"/>
                  </a:cubicBezTo>
                  <a:cubicBezTo>
                    <a:pt x="13618" y="939"/>
                    <a:pt x="13711" y="1187"/>
                    <a:pt x="13587" y="1342"/>
                  </a:cubicBezTo>
                  <a:cubicBezTo>
                    <a:pt x="12626" y="2552"/>
                    <a:pt x="11261" y="3265"/>
                    <a:pt x="9679" y="3265"/>
                  </a:cubicBezTo>
                  <a:lnTo>
                    <a:pt x="8407" y="3265"/>
                  </a:lnTo>
                  <a:cubicBezTo>
                    <a:pt x="8376" y="3141"/>
                    <a:pt x="8345" y="3048"/>
                    <a:pt x="8314" y="2955"/>
                  </a:cubicBezTo>
                  <a:cubicBezTo>
                    <a:pt x="8469" y="2800"/>
                    <a:pt x="8562" y="2645"/>
                    <a:pt x="8562" y="2458"/>
                  </a:cubicBezTo>
                  <a:cubicBezTo>
                    <a:pt x="8562" y="2458"/>
                    <a:pt x="10299" y="1466"/>
                    <a:pt x="10299" y="1466"/>
                  </a:cubicBezTo>
                  <a:cubicBezTo>
                    <a:pt x="11002" y="1035"/>
                    <a:pt x="11771" y="820"/>
                    <a:pt x="12546" y="820"/>
                  </a:cubicBezTo>
                  <a:close/>
                  <a:moveTo>
                    <a:pt x="7787" y="3203"/>
                  </a:moveTo>
                  <a:cubicBezTo>
                    <a:pt x="7880" y="3389"/>
                    <a:pt x="7911" y="3606"/>
                    <a:pt x="7942" y="3823"/>
                  </a:cubicBezTo>
                  <a:lnTo>
                    <a:pt x="6453" y="3823"/>
                  </a:lnTo>
                  <a:cubicBezTo>
                    <a:pt x="6484" y="3606"/>
                    <a:pt x="6515" y="3389"/>
                    <a:pt x="6577" y="3203"/>
                  </a:cubicBezTo>
                  <a:cubicBezTo>
                    <a:pt x="6763" y="3234"/>
                    <a:pt x="6980" y="3265"/>
                    <a:pt x="7197" y="3265"/>
                  </a:cubicBezTo>
                  <a:cubicBezTo>
                    <a:pt x="7414" y="3265"/>
                    <a:pt x="7601" y="3234"/>
                    <a:pt x="7787" y="3203"/>
                  </a:cubicBezTo>
                  <a:close/>
                  <a:moveTo>
                    <a:pt x="2948" y="3482"/>
                  </a:moveTo>
                  <a:cubicBezTo>
                    <a:pt x="3568" y="3699"/>
                    <a:pt x="4219" y="3823"/>
                    <a:pt x="4871" y="3823"/>
                  </a:cubicBezTo>
                  <a:lnTo>
                    <a:pt x="5895" y="3823"/>
                  </a:lnTo>
                  <a:cubicBezTo>
                    <a:pt x="5895" y="3885"/>
                    <a:pt x="5864" y="3978"/>
                    <a:pt x="5864" y="4040"/>
                  </a:cubicBezTo>
                  <a:cubicBezTo>
                    <a:pt x="5864" y="4071"/>
                    <a:pt x="5864" y="4133"/>
                    <a:pt x="5864" y="4196"/>
                  </a:cubicBezTo>
                  <a:cubicBezTo>
                    <a:pt x="5832" y="4196"/>
                    <a:pt x="4499" y="4909"/>
                    <a:pt x="4033" y="4909"/>
                  </a:cubicBezTo>
                  <a:cubicBezTo>
                    <a:pt x="3661" y="4909"/>
                    <a:pt x="3382" y="4754"/>
                    <a:pt x="3165" y="4506"/>
                  </a:cubicBezTo>
                  <a:cubicBezTo>
                    <a:pt x="3010" y="4258"/>
                    <a:pt x="2948" y="3978"/>
                    <a:pt x="2948" y="3823"/>
                  </a:cubicBezTo>
                  <a:lnTo>
                    <a:pt x="2948" y="3482"/>
                  </a:lnTo>
                  <a:close/>
                  <a:moveTo>
                    <a:pt x="8004" y="4351"/>
                  </a:moveTo>
                  <a:cubicBezTo>
                    <a:pt x="8004" y="4444"/>
                    <a:pt x="8004" y="4506"/>
                    <a:pt x="8004" y="4630"/>
                  </a:cubicBezTo>
                  <a:cubicBezTo>
                    <a:pt x="8004" y="4723"/>
                    <a:pt x="8004" y="4816"/>
                    <a:pt x="8004" y="4909"/>
                  </a:cubicBezTo>
                  <a:lnTo>
                    <a:pt x="6391" y="4909"/>
                  </a:lnTo>
                  <a:cubicBezTo>
                    <a:pt x="6391" y="4816"/>
                    <a:pt x="6391" y="4723"/>
                    <a:pt x="6391" y="4630"/>
                  </a:cubicBezTo>
                  <a:cubicBezTo>
                    <a:pt x="6391" y="4506"/>
                    <a:pt x="6391" y="4444"/>
                    <a:pt x="6391" y="4351"/>
                  </a:cubicBezTo>
                  <a:lnTo>
                    <a:pt x="8004" y="4351"/>
                  </a:lnTo>
                  <a:close/>
                  <a:moveTo>
                    <a:pt x="11447" y="3513"/>
                  </a:moveTo>
                  <a:lnTo>
                    <a:pt x="11447" y="3823"/>
                  </a:lnTo>
                  <a:cubicBezTo>
                    <a:pt x="11447" y="4102"/>
                    <a:pt x="11261" y="4909"/>
                    <a:pt x="10361" y="4909"/>
                  </a:cubicBezTo>
                  <a:cubicBezTo>
                    <a:pt x="9896" y="4909"/>
                    <a:pt x="8562" y="4196"/>
                    <a:pt x="8531" y="4196"/>
                  </a:cubicBezTo>
                  <a:cubicBezTo>
                    <a:pt x="8531" y="4071"/>
                    <a:pt x="8531" y="3947"/>
                    <a:pt x="8500" y="3823"/>
                  </a:cubicBezTo>
                  <a:lnTo>
                    <a:pt x="9679" y="3823"/>
                  </a:lnTo>
                  <a:cubicBezTo>
                    <a:pt x="10299" y="3823"/>
                    <a:pt x="10889" y="3699"/>
                    <a:pt x="11447" y="3513"/>
                  </a:cubicBezTo>
                  <a:close/>
                  <a:moveTo>
                    <a:pt x="7942" y="5436"/>
                  </a:moveTo>
                  <a:cubicBezTo>
                    <a:pt x="7787" y="6150"/>
                    <a:pt x="7446" y="6522"/>
                    <a:pt x="7197" y="6522"/>
                  </a:cubicBezTo>
                  <a:cubicBezTo>
                    <a:pt x="6949" y="6522"/>
                    <a:pt x="6608" y="6119"/>
                    <a:pt x="6453" y="5436"/>
                  </a:cubicBezTo>
                  <a:lnTo>
                    <a:pt x="7942" y="5436"/>
                  </a:lnTo>
                  <a:close/>
                  <a:moveTo>
                    <a:pt x="5569" y="0"/>
                  </a:moveTo>
                  <a:cubicBezTo>
                    <a:pt x="5499" y="0"/>
                    <a:pt x="5429" y="23"/>
                    <a:pt x="5367" y="70"/>
                  </a:cubicBezTo>
                  <a:cubicBezTo>
                    <a:pt x="5274" y="163"/>
                    <a:pt x="5274" y="349"/>
                    <a:pt x="5367" y="442"/>
                  </a:cubicBezTo>
                  <a:lnTo>
                    <a:pt x="6360" y="1466"/>
                  </a:lnTo>
                  <a:cubicBezTo>
                    <a:pt x="6205" y="1590"/>
                    <a:pt x="6081" y="1776"/>
                    <a:pt x="5988" y="1931"/>
                  </a:cubicBezTo>
                  <a:lnTo>
                    <a:pt x="4313" y="970"/>
                  </a:lnTo>
                  <a:cubicBezTo>
                    <a:pt x="3553" y="509"/>
                    <a:pt x="2675" y="254"/>
                    <a:pt x="1791" y="254"/>
                  </a:cubicBezTo>
                  <a:cubicBezTo>
                    <a:pt x="1483" y="254"/>
                    <a:pt x="1174" y="285"/>
                    <a:pt x="869" y="349"/>
                  </a:cubicBezTo>
                  <a:cubicBezTo>
                    <a:pt x="249" y="473"/>
                    <a:pt x="1" y="1249"/>
                    <a:pt x="466" y="1714"/>
                  </a:cubicBezTo>
                  <a:cubicBezTo>
                    <a:pt x="776" y="2024"/>
                    <a:pt x="1304" y="2707"/>
                    <a:pt x="2420" y="3234"/>
                  </a:cubicBezTo>
                  <a:lnTo>
                    <a:pt x="2420" y="3823"/>
                  </a:lnTo>
                  <a:cubicBezTo>
                    <a:pt x="2420" y="4444"/>
                    <a:pt x="2855" y="5436"/>
                    <a:pt x="4033" y="5436"/>
                  </a:cubicBezTo>
                  <a:cubicBezTo>
                    <a:pt x="4437" y="5436"/>
                    <a:pt x="5026" y="5188"/>
                    <a:pt x="5646" y="4909"/>
                  </a:cubicBezTo>
                  <a:lnTo>
                    <a:pt x="4778" y="7266"/>
                  </a:lnTo>
                  <a:cubicBezTo>
                    <a:pt x="4716" y="7390"/>
                    <a:pt x="4778" y="7546"/>
                    <a:pt x="4933" y="7608"/>
                  </a:cubicBezTo>
                  <a:cubicBezTo>
                    <a:pt x="4967" y="7621"/>
                    <a:pt x="5001" y="7627"/>
                    <a:pt x="5034" y="7627"/>
                  </a:cubicBezTo>
                  <a:cubicBezTo>
                    <a:pt x="5150" y="7627"/>
                    <a:pt x="5250" y="7549"/>
                    <a:pt x="5274" y="7453"/>
                  </a:cubicBezTo>
                  <a:lnTo>
                    <a:pt x="5957" y="5622"/>
                  </a:lnTo>
                  <a:cubicBezTo>
                    <a:pt x="6174" y="6491"/>
                    <a:pt x="6639" y="7080"/>
                    <a:pt x="7197" y="7080"/>
                  </a:cubicBezTo>
                  <a:cubicBezTo>
                    <a:pt x="7787" y="7080"/>
                    <a:pt x="8252" y="6491"/>
                    <a:pt x="8469" y="5622"/>
                  </a:cubicBezTo>
                  <a:lnTo>
                    <a:pt x="9121" y="7453"/>
                  </a:lnTo>
                  <a:cubicBezTo>
                    <a:pt x="9169" y="7549"/>
                    <a:pt x="9274" y="7627"/>
                    <a:pt x="9392" y="7627"/>
                  </a:cubicBezTo>
                  <a:cubicBezTo>
                    <a:pt x="9425" y="7627"/>
                    <a:pt x="9459" y="7621"/>
                    <a:pt x="9493" y="7608"/>
                  </a:cubicBezTo>
                  <a:cubicBezTo>
                    <a:pt x="9617" y="7546"/>
                    <a:pt x="9710" y="7390"/>
                    <a:pt x="9648" y="7266"/>
                  </a:cubicBezTo>
                  <a:lnTo>
                    <a:pt x="8779" y="4909"/>
                  </a:lnTo>
                  <a:cubicBezTo>
                    <a:pt x="9400" y="5188"/>
                    <a:pt x="9989" y="5436"/>
                    <a:pt x="10361" y="5436"/>
                  </a:cubicBezTo>
                  <a:cubicBezTo>
                    <a:pt x="11075" y="5436"/>
                    <a:pt x="11447" y="5095"/>
                    <a:pt x="11664" y="4816"/>
                  </a:cubicBezTo>
                  <a:cubicBezTo>
                    <a:pt x="11912" y="4475"/>
                    <a:pt x="12005" y="4071"/>
                    <a:pt x="12005" y="3823"/>
                  </a:cubicBezTo>
                  <a:lnTo>
                    <a:pt x="12005" y="3296"/>
                  </a:lnTo>
                  <a:cubicBezTo>
                    <a:pt x="12781" y="2924"/>
                    <a:pt x="13463" y="2365"/>
                    <a:pt x="14022" y="1683"/>
                  </a:cubicBezTo>
                  <a:lnTo>
                    <a:pt x="13991" y="1683"/>
                  </a:lnTo>
                  <a:cubicBezTo>
                    <a:pt x="14363" y="1187"/>
                    <a:pt x="14115" y="473"/>
                    <a:pt x="13525" y="380"/>
                  </a:cubicBezTo>
                  <a:cubicBezTo>
                    <a:pt x="13191" y="313"/>
                    <a:pt x="12860" y="280"/>
                    <a:pt x="12533" y="280"/>
                  </a:cubicBezTo>
                  <a:cubicBezTo>
                    <a:pt x="11645" y="280"/>
                    <a:pt x="10791" y="524"/>
                    <a:pt x="10020" y="1001"/>
                  </a:cubicBezTo>
                  <a:lnTo>
                    <a:pt x="8407" y="1931"/>
                  </a:lnTo>
                  <a:cubicBezTo>
                    <a:pt x="8314" y="1776"/>
                    <a:pt x="8190" y="1590"/>
                    <a:pt x="8035" y="1466"/>
                  </a:cubicBezTo>
                  <a:lnTo>
                    <a:pt x="9027" y="442"/>
                  </a:lnTo>
                  <a:cubicBezTo>
                    <a:pt x="9121" y="349"/>
                    <a:pt x="9121" y="163"/>
                    <a:pt x="9027" y="70"/>
                  </a:cubicBezTo>
                  <a:cubicBezTo>
                    <a:pt x="8981" y="23"/>
                    <a:pt x="8911" y="0"/>
                    <a:pt x="8841" y="0"/>
                  </a:cubicBezTo>
                  <a:cubicBezTo>
                    <a:pt x="8772" y="0"/>
                    <a:pt x="8702" y="23"/>
                    <a:pt x="8655" y="70"/>
                  </a:cubicBezTo>
                  <a:lnTo>
                    <a:pt x="7570" y="1156"/>
                  </a:lnTo>
                  <a:cubicBezTo>
                    <a:pt x="7446" y="1109"/>
                    <a:pt x="7321" y="1086"/>
                    <a:pt x="7197" y="1086"/>
                  </a:cubicBezTo>
                  <a:cubicBezTo>
                    <a:pt x="7073" y="1086"/>
                    <a:pt x="6949" y="1109"/>
                    <a:pt x="6825" y="1156"/>
                  </a:cubicBezTo>
                  <a:lnTo>
                    <a:pt x="5770" y="70"/>
                  </a:lnTo>
                  <a:cubicBezTo>
                    <a:pt x="5708" y="23"/>
                    <a:pt x="5639" y="0"/>
                    <a:pt x="556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1" name="Google Shape;645;p44">
              <a:extLst>
                <a:ext uri="{FF2B5EF4-FFF2-40B4-BE49-F238E27FC236}">
                  <a16:creationId xmlns:a16="http://schemas.microsoft.com/office/drawing/2014/main" id="{1DA8EB74-3AAB-57A2-009A-05C794E81235}"/>
                </a:ext>
              </a:extLst>
            </p:cNvPr>
            <p:cNvSpPr>
              <a:spLocks/>
            </p:cNvSpPr>
            <p:nvPr/>
          </p:nvSpPr>
          <p:spPr bwMode="auto">
            <a:xfrm>
              <a:off x="789368" y="1553911"/>
              <a:ext cx="41021" cy="22412"/>
            </a:xfrm>
            <a:custGeom>
              <a:avLst/>
              <a:gdLst>
                <a:gd name="T0" fmla="*/ 7686 w 1521"/>
                <a:gd name="T1" fmla="*/ 0 h 831"/>
                <a:gd name="T2" fmla="*/ 863 w 1521"/>
                <a:gd name="T3" fmla="*/ 4828 h 831"/>
                <a:gd name="T4" fmla="*/ 5043 w 1521"/>
                <a:gd name="T5" fmla="*/ 14860 h 831"/>
                <a:gd name="T6" fmla="*/ 31797 w 1521"/>
                <a:gd name="T7" fmla="*/ 22412 h 831"/>
                <a:gd name="T8" fmla="*/ 40185 w 1521"/>
                <a:gd name="T9" fmla="*/ 15696 h 831"/>
                <a:gd name="T10" fmla="*/ 34306 w 1521"/>
                <a:gd name="T11" fmla="*/ 7336 h 831"/>
                <a:gd name="T12" fmla="*/ 10896 w 1521"/>
                <a:gd name="T13" fmla="*/ 647 h 831"/>
                <a:gd name="T14" fmla="*/ 7686 w 1521"/>
                <a:gd name="T15" fmla="*/ 0 h 83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21" h="831" extrusionOk="0">
                  <a:moveTo>
                    <a:pt x="285" y="0"/>
                  </a:moveTo>
                  <a:cubicBezTo>
                    <a:pt x="175" y="0"/>
                    <a:pt x="78" y="64"/>
                    <a:pt x="32" y="179"/>
                  </a:cubicBezTo>
                  <a:cubicBezTo>
                    <a:pt x="1" y="334"/>
                    <a:pt x="63" y="489"/>
                    <a:pt x="187" y="551"/>
                  </a:cubicBezTo>
                  <a:cubicBezTo>
                    <a:pt x="497" y="675"/>
                    <a:pt x="838" y="769"/>
                    <a:pt x="1179" y="831"/>
                  </a:cubicBezTo>
                  <a:cubicBezTo>
                    <a:pt x="1303" y="831"/>
                    <a:pt x="1459" y="738"/>
                    <a:pt x="1490" y="582"/>
                  </a:cubicBezTo>
                  <a:cubicBezTo>
                    <a:pt x="1521" y="458"/>
                    <a:pt x="1396" y="303"/>
                    <a:pt x="1272" y="272"/>
                  </a:cubicBezTo>
                  <a:cubicBezTo>
                    <a:pt x="962" y="210"/>
                    <a:pt x="683" y="148"/>
                    <a:pt x="404" y="24"/>
                  </a:cubicBezTo>
                  <a:cubicBezTo>
                    <a:pt x="364" y="8"/>
                    <a:pt x="324" y="0"/>
                    <a:pt x="28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2" name="Google Shape;646;p44">
              <a:extLst>
                <a:ext uri="{FF2B5EF4-FFF2-40B4-BE49-F238E27FC236}">
                  <a16:creationId xmlns:a16="http://schemas.microsoft.com/office/drawing/2014/main" id="{124CA0B8-0464-ECA9-8187-014464CB37C2}"/>
                </a:ext>
              </a:extLst>
            </p:cNvPr>
            <p:cNvSpPr>
              <a:spLocks/>
            </p:cNvSpPr>
            <p:nvPr/>
          </p:nvSpPr>
          <p:spPr bwMode="auto">
            <a:xfrm>
              <a:off x="985143" y="1554018"/>
              <a:ext cx="41021" cy="22304"/>
            </a:xfrm>
            <a:custGeom>
              <a:avLst/>
              <a:gdLst>
                <a:gd name="T0" fmla="*/ 32499 w 1521"/>
                <a:gd name="T1" fmla="*/ 0 h 827"/>
                <a:gd name="T2" fmla="*/ 30125 w 1521"/>
                <a:gd name="T3" fmla="*/ 539 h 827"/>
                <a:gd name="T4" fmla="*/ 6688 w 1521"/>
                <a:gd name="T5" fmla="*/ 7228 h 827"/>
                <a:gd name="T6" fmla="*/ 836 w 1521"/>
                <a:gd name="T7" fmla="*/ 15589 h 827"/>
                <a:gd name="T8" fmla="*/ 9197 w 1521"/>
                <a:gd name="T9" fmla="*/ 22304 h 827"/>
                <a:gd name="T10" fmla="*/ 35978 w 1521"/>
                <a:gd name="T11" fmla="*/ 14752 h 827"/>
                <a:gd name="T12" fmla="*/ 39322 w 1521"/>
                <a:gd name="T13" fmla="*/ 4720 h 827"/>
                <a:gd name="T14" fmla="*/ 32499 w 1521"/>
                <a:gd name="T15" fmla="*/ 0 h 82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21" h="827" extrusionOk="0">
                  <a:moveTo>
                    <a:pt x="1205" y="0"/>
                  </a:moveTo>
                  <a:cubicBezTo>
                    <a:pt x="1174" y="0"/>
                    <a:pt x="1144" y="6"/>
                    <a:pt x="1117" y="20"/>
                  </a:cubicBezTo>
                  <a:cubicBezTo>
                    <a:pt x="838" y="144"/>
                    <a:pt x="558" y="237"/>
                    <a:pt x="248" y="268"/>
                  </a:cubicBezTo>
                  <a:cubicBezTo>
                    <a:pt x="124" y="299"/>
                    <a:pt x="0" y="423"/>
                    <a:pt x="31" y="578"/>
                  </a:cubicBezTo>
                  <a:cubicBezTo>
                    <a:pt x="62" y="734"/>
                    <a:pt x="186" y="827"/>
                    <a:pt x="341" y="827"/>
                  </a:cubicBezTo>
                  <a:cubicBezTo>
                    <a:pt x="683" y="765"/>
                    <a:pt x="1024" y="671"/>
                    <a:pt x="1334" y="547"/>
                  </a:cubicBezTo>
                  <a:cubicBezTo>
                    <a:pt x="1458" y="485"/>
                    <a:pt x="1520" y="330"/>
                    <a:pt x="1458" y="175"/>
                  </a:cubicBezTo>
                  <a:cubicBezTo>
                    <a:pt x="1434" y="78"/>
                    <a:pt x="1315" y="0"/>
                    <a:pt x="120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90" name="Google Shape;802;p44">
            <a:extLst>
              <a:ext uri="{FF2B5EF4-FFF2-40B4-BE49-F238E27FC236}">
                <a16:creationId xmlns:a16="http://schemas.microsoft.com/office/drawing/2014/main" id="{60D60B8A-9E73-5272-689F-DF800389D979}"/>
              </a:ext>
            </a:extLst>
          </p:cNvPr>
          <p:cNvGrpSpPr>
            <a:grpSpLocks/>
          </p:cNvGrpSpPr>
          <p:nvPr/>
        </p:nvGrpSpPr>
        <p:grpSpPr bwMode="auto">
          <a:xfrm>
            <a:off x="5131136" y="2046690"/>
            <a:ext cx="655709" cy="596350"/>
            <a:chOff x="1552349" y="1419034"/>
            <a:chExt cx="337179" cy="376474"/>
          </a:xfrm>
          <a:solidFill>
            <a:schemeClr val="bg1"/>
          </a:solidFill>
        </p:grpSpPr>
        <p:sp>
          <p:nvSpPr>
            <p:cNvPr id="91" name="Google Shape;803;p44">
              <a:extLst>
                <a:ext uri="{FF2B5EF4-FFF2-40B4-BE49-F238E27FC236}">
                  <a16:creationId xmlns:a16="http://schemas.microsoft.com/office/drawing/2014/main" id="{ACB63CA7-64FA-5886-1F7D-0E4170FB2DC0}"/>
                </a:ext>
              </a:extLst>
            </p:cNvPr>
            <p:cNvSpPr>
              <a:spLocks/>
            </p:cNvSpPr>
            <p:nvPr/>
          </p:nvSpPr>
          <p:spPr bwMode="auto">
            <a:xfrm>
              <a:off x="1786583" y="1707640"/>
              <a:ext cx="15103" cy="14240"/>
            </a:xfrm>
            <a:custGeom>
              <a:avLst/>
              <a:gdLst>
                <a:gd name="T0" fmla="*/ 7552 w 560"/>
                <a:gd name="T1" fmla="*/ 27 h 528"/>
                <a:gd name="T2" fmla="*/ 27 w 560"/>
                <a:gd name="T3" fmla="*/ 6715 h 528"/>
                <a:gd name="T4" fmla="*/ 7552 w 560"/>
                <a:gd name="T5" fmla="*/ 14240 h 528"/>
                <a:gd name="T6" fmla="*/ 15076 w 560"/>
                <a:gd name="T7" fmla="*/ 6715 h 528"/>
                <a:gd name="T8" fmla="*/ 7552 w 560"/>
                <a:gd name="T9" fmla="*/ 27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28" extrusionOk="0">
                  <a:moveTo>
                    <a:pt x="280" y="1"/>
                  </a:moveTo>
                  <a:cubicBezTo>
                    <a:pt x="125" y="1"/>
                    <a:pt x="1" y="125"/>
                    <a:pt x="1" y="249"/>
                  </a:cubicBezTo>
                  <a:cubicBezTo>
                    <a:pt x="1" y="404"/>
                    <a:pt x="125" y="528"/>
                    <a:pt x="280" y="528"/>
                  </a:cubicBezTo>
                  <a:cubicBezTo>
                    <a:pt x="435" y="528"/>
                    <a:pt x="559" y="404"/>
                    <a:pt x="559" y="249"/>
                  </a:cubicBezTo>
                  <a:cubicBezTo>
                    <a:pt x="559" y="125"/>
                    <a:pt x="435" y="1"/>
                    <a:pt x="280"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2" name="Google Shape;804;p44">
              <a:extLst>
                <a:ext uri="{FF2B5EF4-FFF2-40B4-BE49-F238E27FC236}">
                  <a16:creationId xmlns:a16="http://schemas.microsoft.com/office/drawing/2014/main" id="{1FFBECF1-6E71-FE13-7965-3C9BA8C52C5A}"/>
                </a:ext>
              </a:extLst>
            </p:cNvPr>
            <p:cNvSpPr>
              <a:spLocks/>
            </p:cNvSpPr>
            <p:nvPr/>
          </p:nvSpPr>
          <p:spPr bwMode="auto">
            <a:xfrm>
              <a:off x="1757294" y="1574623"/>
              <a:ext cx="15103" cy="15076"/>
            </a:xfrm>
            <a:custGeom>
              <a:avLst/>
              <a:gdLst>
                <a:gd name="T0" fmla="*/ 7552 w 560"/>
                <a:gd name="T1" fmla="*/ 27 h 559"/>
                <a:gd name="T2" fmla="*/ 27 w 560"/>
                <a:gd name="T3" fmla="*/ 7551 h 559"/>
                <a:gd name="T4" fmla="*/ 7552 w 560"/>
                <a:gd name="T5" fmla="*/ 15076 h 559"/>
                <a:gd name="T6" fmla="*/ 15076 w 560"/>
                <a:gd name="T7" fmla="*/ 7551 h 559"/>
                <a:gd name="T8" fmla="*/ 7552 w 560"/>
                <a:gd name="T9" fmla="*/ 27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59"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3" name="Google Shape;805;p44">
              <a:extLst>
                <a:ext uri="{FF2B5EF4-FFF2-40B4-BE49-F238E27FC236}">
                  <a16:creationId xmlns:a16="http://schemas.microsoft.com/office/drawing/2014/main" id="{A6B74B98-D6E8-0999-B7E6-036018F023FB}"/>
                </a:ext>
              </a:extLst>
            </p:cNvPr>
            <p:cNvSpPr>
              <a:spLocks/>
            </p:cNvSpPr>
            <p:nvPr/>
          </p:nvSpPr>
          <p:spPr bwMode="auto">
            <a:xfrm>
              <a:off x="1713791" y="1589673"/>
              <a:ext cx="14267" cy="15103"/>
            </a:xfrm>
            <a:custGeom>
              <a:avLst/>
              <a:gdLst>
                <a:gd name="T0" fmla="*/ 6715 w 529"/>
                <a:gd name="T1" fmla="*/ 27 h 560"/>
                <a:gd name="T2" fmla="*/ 27 w 529"/>
                <a:gd name="T3" fmla="*/ 7552 h 560"/>
                <a:gd name="T4" fmla="*/ 6715 w 529"/>
                <a:gd name="T5" fmla="*/ 15076 h 560"/>
                <a:gd name="T6" fmla="*/ 14240 w 529"/>
                <a:gd name="T7" fmla="*/ 7552 h 560"/>
                <a:gd name="T8" fmla="*/ 6715 w 529"/>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9" h="560" extrusionOk="0">
                  <a:moveTo>
                    <a:pt x="249" y="1"/>
                  </a:moveTo>
                  <a:cubicBezTo>
                    <a:pt x="94" y="1"/>
                    <a:pt x="1" y="125"/>
                    <a:pt x="1" y="280"/>
                  </a:cubicBezTo>
                  <a:cubicBezTo>
                    <a:pt x="1" y="435"/>
                    <a:pt x="94" y="559"/>
                    <a:pt x="249" y="559"/>
                  </a:cubicBezTo>
                  <a:cubicBezTo>
                    <a:pt x="404" y="559"/>
                    <a:pt x="528" y="435"/>
                    <a:pt x="528" y="280"/>
                  </a:cubicBezTo>
                  <a:cubicBezTo>
                    <a:pt x="528" y="125"/>
                    <a:pt x="404" y="1"/>
                    <a:pt x="249"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4" name="Google Shape;806;p44">
              <a:extLst>
                <a:ext uri="{FF2B5EF4-FFF2-40B4-BE49-F238E27FC236}">
                  <a16:creationId xmlns:a16="http://schemas.microsoft.com/office/drawing/2014/main" id="{84CABC28-DC09-52D6-CBF8-84E6E7AC9E9F}"/>
                </a:ext>
              </a:extLst>
            </p:cNvPr>
            <p:cNvSpPr>
              <a:spLocks/>
            </p:cNvSpPr>
            <p:nvPr/>
          </p:nvSpPr>
          <p:spPr bwMode="auto">
            <a:xfrm>
              <a:off x="1669453" y="1574623"/>
              <a:ext cx="14267" cy="15076"/>
            </a:xfrm>
            <a:custGeom>
              <a:avLst/>
              <a:gdLst>
                <a:gd name="T0" fmla="*/ 7552 w 529"/>
                <a:gd name="T1" fmla="*/ 27 h 559"/>
                <a:gd name="T2" fmla="*/ 27 w 529"/>
                <a:gd name="T3" fmla="*/ 7551 h 559"/>
                <a:gd name="T4" fmla="*/ 7552 w 529"/>
                <a:gd name="T5" fmla="*/ 15076 h 559"/>
                <a:gd name="T6" fmla="*/ 14240 w 529"/>
                <a:gd name="T7" fmla="*/ 7551 h 559"/>
                <a:gd name="T8" fmla="*/ 7552 w 529"/>
                <a:gd name="T9" fmla="*/ 27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9" h="559" extrusionOk="0">
                  <a:moveTo>
                    <a:pt x="280" y="1"/>
                  </a:moveTo>
                  <a:cubicBezTo>
                    <a:pt x="125" y="1"/>
                    <a:pt x="1" y="125"/>
                    <a:pt x="1" y="280"/>
                  </a:cubicBezTo>
                  <a:cubicBezTo>
                    <a:pt x="1" y="435"/>
                    <a:pt x="125" y="559"/>
                    <a:pt x="280" y="559"/>
                  </a:cubicBezTo>
                  <a:cubicBezTo>
                    <a:pt x="404" y="559"/>
                    <a:pt x="528" y="435"/>
                    <a:pt x="528" y="280"/>
                  </a:cubicBezTo>
                  <a:cubicBezTo>
                    <a:pt x="528" y="125"/>
                    <a:pt x="404" y="1"/>
                    <a:pt x="280"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6" name="Google Shape;807;p44">
              <a:extLst>
                <a:ext uri="{FF2B5EF4-FFF2-40B4-BE49-F238E27FC236}">
                  <a16:creationId xmlns:a16="http://schemas.microsoft.com/office/drawing/2014/main" id="{9FC3DB14-9118-B88A-6827-B6FEF958519B}"/>
                </a:ext>
              </a:extLst>
            </p:cNvPr>
            <p:cNvSpPr>
              <a:spLocks/>
            </p:cNvSpPr>
            <p:nvPr/>
          </p:nvSpPr>
          <p:spPr bwMode="auto">
            <a:xfrm>
              <a:off x="1640190" y="1707640"/>
              <a:ext cx="14240" cy="14240"/>
            </a:xfrm>
            <a:custGeom>
              <a:avLst/>
              <a:gdLst>
                <a:gd name="T0" fmla="*/ 6688 w 528"/>
                <a:gd name="T1" fmla="*/ 27 h 528"/>
                <a:gd name="T2" fmla="*/ 0 w 528"/>
                <a:gd name="T3" fmla="*/ 6715 h 528"/>
                <a:gd name="T4" fmla="*/ 6688 w 528"/>
                <a:gd name="T5" fmla="*/ 14240 h 528"/>
                <a:gd name="T6" fmla="*/ 14240 w 528"/>
                <a:gd name="T7" fmla="*/ 6715 h 528"/>
                <a:gd name="T8" fmla="*/ 6688 w 528"/>
                <a:gd name="T9" fmla="*/ 27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8" extrusionOk="0">
                  <a:moveTo>
                    <a:pt x="248" y="1"/>
                  </a:moveTo>
                  <a:cubicBezTo>
                    <a:pt x="124" y="1"/>
                    <a:pt x="0" y="125"/>
                    <a:pt x="0" y="249"/>
                  </a:cubicBezTo>
                  <a:cubicBezTo>
                    <a:pt x="0" y="404"/>
                    <a:pt x="124" y="528"/>
                    <a:pt x="248" y="528"/>
                  </a:cubicBezTo>
                  <a:cubicBezTo>
                    <a:pt x="404" y="528"/>
                    <a:pt x="528" y="404"/>
                    <a:pt x="528" y="249"/>
                  </a:cubicBezTo>
                  <a:cubicBezTo>
                    <a:pt x="528" y="125"/>
                    <a:pt x="404" y="1"/>
                    <a:pt x="248"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7" name="Google Shape;808;p44">
              <a:extLst>
                <a:ext uri="{FF2B5EF4-FFF2-40B4-BE49-F238E27FC236}">
                  <a16:creationId xmlns:a16="http://schemas.microsoft.com/office/drawing/2014/main" id="{E9FA6FB1-52C6-C64B-B5DD-4647F6810DC4}"/>
                </a:ext>
              </a:extLst>
            </p:cNvPr>
            <p:cNvSpPr>
              <a:spLocks/>
            </p:cNvSpPr>
            <p:nvPr/>
          </p:nvSpPr>
          <p:spPr bwMode="auto">
            <a:xfrm>
              <a:off x="1552349" y="1419034"/>
              <a:ext cx="337179" cy="376474"/>
            </a:xfrm>
            <a:custGeom>
              <a:avLst/>
              <a:gdLst>
                <a:gd name="T0" fmla="*/ 216677 w 12502"/>
                <a:gd name="T1" fmla="*/ 123819 h 13959"/>
                <a:gd name="T2" fmla="*/ 120475 w 12502"/>
                <a:gd name="T3" fmla="*/ 123819 h 13959"/>
                <a:gd name="T4" fmla="*/ 168158 w 12502"/>
                <a:gd name="T5" fmla="*/ 252655 h 13959"/>
                <a:gd name="T6" fmla="*/ 168158 w 12502"/>
                <a:gd name="T7" fmla="*/ 317895 h 13959"/>
                <a:gd name="T8" fmla="*/ 168158 w 12502"/>
                <a:gd name="T9" fmla="*/ 252655 h 13959"/>
                <a:gd name="T10" fmla="*/ 278600 w 12502"/>
                <a:gd name="T11" fmla="*/ 251819 h 13959"/>
                <a:gd name="T12" fmla="*/ 228975 w 12502"/>
                <a:gd name="T13" fmla="*/ 343463 h 13959"/>
                <a:gd name="T14" fmla="*/ 175683 w 12502"/>
                <a:gd name="T15" fmla="*/ 203300 h 13959"/>
                <a:gd name="T16" fmla="*/ 161469 w 12502"/>
                <a:gd name="T17" fmla="*/ 203300 h 13959"/>
                <a:gd name="T18" fmla="*/ 107934 w 12502"/>
                <a:gd name="T19" fmla="*/ 343840 h 13959"/>
                <a:gd name="T20" fmla="*/ 161469 w 12502"/>
                <a:gd name="T21" fmla="*/ 127163 h 13959"/>
                <a:gd name="T22" fmla="*/ 168158 w 12502"/>
                <a:gd name="T23" fmla="*/ 155617 h 13959"/>
                <a:gd name="T24" fmla="*/ 175683 w 12502"/>
                <a:gd name="T25" fmla="*/ 127163 h 13959"/>
                <a:gd name="T26" fmla="*/ 215841 w 12502"/>
                <a:gd name="T27" fmla="*/ 351365 h 13959"/>
                <a:gd name="T28" fmla="*/ 121311 w 12502"/>
                <a:gd name="T29" fmla="*/ 351365 h 13959"/>
                <a:gd name="T30" fmla="*/ 168158 w 12502"/>
                <a:gd name="T31" fmla="*/ 332135 h 13959"/>
                <a:gd name="T32" fmla="*/ 80317 w 12502"/>
                <a:gd name="T33" fmla="*/ 0 h 13959"/>
                <a:gd name="T34" fmla="*/ 80317 w 12502"/>
                <a:gd name="T35" fmla="*/ 15049 h 13959"/>
                <a:gd name="T36" fmla="*/ 105426 w 12502"/>
                <a:gd name="T37" fmla="*/ 122983 h 13959"/>
                <a:gd name="T38" fmla="*/ 65564 w 12502"/>
                <a:gd name="T39" fmla="*/ 82178 h 13959"/>
                <a:gd name="T40" fmla="*/ 59415 w 12502"/>
                <a:gd name="T41" fmla="*/ 92858 h 13959"/>
                <a:gd name="T42" fmla="*/ 49355 w 12502"/>
                <a:gd name="T43" fmla="*/ 215005 h 13959"/>
                <a:gd name="T44" fmla="*/ 0 w 12502"/>
                <a:gd name="T45" fmla="*/ 221693 h 13959"/>
                <a:gd name="T46" fmla="*/ 46011 w 12502"/>
                <a:gd name="T47" fmla="*/ 229218 h 13959"/>
                <a:gd name="T48" fmla="*/ 55235 w 12502"/>
                <a:gd name="T49" fmla="*/ 304518 h 13959"/>
                <a:gd name="T50" fmla="*/ 29289 w 12502"/>
                <a:gd name="T51" fmla="*/ 354709 h 13959"/>
                <a:gd name="T52" fmla="*/ 43503 w 12502"/>
                <a:gd name="T53" fmla="*/ 354709 h 13959"/>
                <a:gd name="T54" fmla="*/ 62759 w 12502"/>
                <a:gd name="T55" fmla="*/ 317895 h 13959"/>
                <a:gd name="T56" fmla="*/ 274420 w 12502"/>
                <a:gd name="T57" fmla="*/ 317895 h 13959"/>
                <a:gd name="T58" fmla="*/ 293649 w 12502"/>
                <a:gd name="T59" fmla="*/ 354709 h 13959"/>
                <a:gd name="T60" fmla="*/ 307863 w 12502"/>
                <a:gd name="T61" fmla="*/ 354709 h 13959"/>
                <a:gd name="T62" fmla="*/ 281944 w 12502"/>
                <a:gd name="T63" fmla="*/ 304518 h 13959"/>
                <a:gd name="T64" fmla="*/ 291977 w 12502"/>
                <a:gd name="T65" fmla="*/ 229218 h 13959"/>
                <a:gd name="T66" fmla="*/ 337152 w 12502"/>
                <a:gd name="T67" fmla="*/ 221693 h 13959"/>
                <a:gd name="T68" fmla="*/ 288633 w 12502"/>
                <a:gd name="T69" fmla="*/ 215005 h 13959"/>
                <a:gd name="T70" fmla="*/ 277764 w 12502"/>
                <a:gd name="T71" fmla="*/ 92858 h 13959"/>
                <a:gd name="T72" fmla="*/ 271615 w 12502"/>
                <a:gd name="T73" fmla="*/ 82178 h 13959"/>
                <a:gd name="T74" fmla="*/ 231753 w 12502"/>
                <a:gd name="T75" fmla="*/ 122983 h 13959"/>
                <a:gd name="T76" fmla="*/ 256835 w 12502"/>
                <a:gd name="T77" fmla="*/ 15049 h 13959"/>
                <a:gd name="T78" fmla="*/ 256835 w 12502"/>
                <a:gd name="T79" fmla="*/ 0 h 13959"/>
                <a:gd name="T80" fmla="*/ 168994 w 12502"/>
                <a:gd name="T81" fmla="*/ 63568 h 13959"/>
                <a:gd name="T82" fmla="*/ 80317 w 12502"/>
                <a:gd name="T83" fmla="*/ 0 h 139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2502" h="13959" extrusionOk="0">
                  <a:moveTo>
                    <a:pt x="6235" y="2885"/>
                  </a:moveTo>
                  <a:cubicBezTo>
                    <a:pt x="7073" y="2885"/>
                    <a:pt x="7755" y="3784"/>
                    <a:pt x="8034" y="4591"/>
                  </a:cubicBezTo>
                  <a:cubicBezTo>
                    <a:pt x="7476" y="4281"/>
                    <a:pt x="6856" y="4157"/>
                    <a:pt x="6235" y="4157"/>
                  </a:cubicBezTo>
                  <a:cubicBezTo>
                    <a:pt x="5646" y="4157"/>
                    <a:pt x="5025" y="4281"/>
                    <a:pt x="4467" y="4591"/>
                  </a:cubicBezTo>
                  <a:cubicBezTo>
                    <a:pt x="4715" y="3784"/>
                    <a:pt x="5429" y="2885"/>
                    <a:pt x="6235" y="2885"/>
                  </a:cubicBezTo>
                  <a:close/>
                  <a:moveTo>
                    <a:pt x="6235" y="9368"/>
                  </a:moveTo>
                  <a:cubicBezTo>
                    <a:pt x="6421" y="10143"/>
                    <a:pt x="6700" y="10857"/>
                    <a:pt x="7135" y="11601"/>
                  </a:cubicBezTo>
                  <a:cubicBezTo>
                    <a:pt x="6856" y="11725"/>
                    <a:pt x="6545" y="11787"/>
                    <a:pt x="6235" y="11787"/>
                  </a:cubicBezTo>
                  <a:cubicBezTo>
                    <a:pt x="5956" y="11787"/>
                    <a:pt x="5646" y="11725"/>
                    <a:pt x="5367" y="11601"/>
                  </a:cubicBezTo>
                  <a:cubicBezTo>
                    <a:pt x="5770" y="10857"/>
                    <a:pt x="6049" y="10143"/>
                    <a:pt x="6235" y="9368"/>
                  </a:cubicBezTo>
                  <a:close/>
                  <a:moveTo>
                    <a:pt x="6514" y="4715"/>
                  </a:moveTo>
                  <a:cubicBezTo>
                    <a:pt x="8655" y="4901"/>
                    <a:pt x="10330" y="7165"/>
                    <a:pt x="10330" y="9337"/>
                  </a:cubicBezTo>
                  <a:cubicBezTo>
                    <a:pt x="10330" y="10755"/>
                    <a:pt x="9595" y="11989"/>
                    <a:pt x="8490" y="12735"/>
                  </a:cubicBezTo>
                  <a:cubicBezTo>
                    <a:pt x="7441" y="11252"/>
                    <a:pt x="6793" y="10013"/>
                    <a:pt x="6607" y="8189"/>
                  </a:cubicBezTo>
                  <a:lnTo>
                    <a:pt x="6514" y="7538"/>
                  </a:lnTo>
                  <a:cubicBezTo>
                    <a:pt x="6514" y="7383"/>
                    <a:pt x="6390" y="7289"/>
                    <a:pt x="6235" y="7289"/>
                  </a:cubicBezTo>
                  <a:cubicBezTo>
                    <a:pt x="6111" y="7289"/>
                    <a:pt x="5987" y="7383"/>
                    <a:pt x="5987" y="7538"/>
                  </a:cubicBezTo>
                  <a:lnTo>
                    <a:pt x="5894" y="8189"/>
                  </a:lnTo>
                  <a:cubicBezTo>
                    <a:pt x="5677" y="10019"/>
                    <a:pt x="5056" y="11260"/>
                    <a:pt x="4002" y="12749"/>
                  </a:cubicBezTo>
                  <a:cubicBezTo>
                    <a:pt x="3474" y="12408"/>
                    <a:pt x="3040" y="11911"/>
                    <a:pt x="2699" y="11384"/>
                  </a:cubicBezTo>
                  <a:cubicBezTo>
                    <a:pt x="1117" y="8623"/>
                    <a:pt x="3257" y="4932"/>
                    <a:pt x="5987" y="4715"/>
                  </a:cubicBezTo>
                  <a:lnTo>
                    <a:pt x="5987" y="5521"/>
                  </a:lnTo>
                  <a:cubicBezTo>
                    <a:pt x="5987" y="5676"/>
                    <a:pt x="6080" y="5770"/>
                    <a:pt x="6235" y="5770"/>
                  </a:cubicBezTo>
                  <a:cubicBezTo>
                    <a:pt x="6390" y="5770"/>
                    <a:pt x="6514" y="5676"/>
                    <a:pt x="6514" y="5521"/>
                  </a:cubicBezTo>
                  <a:lnTo>
                    <a:pt x="6514" y="4715"/>
                  </a:lnTo>
                  <a:close/>
                  <a:moveTo>
                    <a:pt x="7414" y="12097"/>
                  </a:moveTo>
                  <a:cubicBezTo>
                    <a:pt x="7569" y="12377"/>
                    <a:pt x="7786" y="12687"/>
                    <a:pt x="8003" y="13028"/>
                  </a:cubicBezTo>
                  <a:cubicBezTo>
                    <a:pt x="7476" y="13276"/>
                    <a:pt x="6856" y="13400"/>
                    <a:pt x="6235" y="13400"/>
                  </a:cubicBezTo>
                  <a:cubicBezTo>
                    <a:pt x="5646" y="13400"/>
                    <a:pt x="5025" y="13276"/>
                    <a:pt x="4498" y="13028"/>
                  </a:cubicBezTo>
                  <a:cubicBezTo>
                    <a:pt x="4715" y="12656"/>
                    <a:pt x="4932" y="12377"/>
                    <a:pt x="5087" y="12097"/>
                  </a:cubicBezTo>
                  <a:cubicBezTo>
                    <a:pt x="5460" y="12253"/>
                    <a:pt x="5863" y="12315"/>
                    <a:pt x="6235" y="12315"/>
                  </a:cubicBezTo>
                  <a:cubicBezTo>
                    <a:pt x="6638" y="12315"/>
                    <a:pt x="7042" y="12253"/>
                    <a:pt x="7414" y="12097"/>
                  </a:cubicBezTo>
                  <a:close/>
                  <a:moveTo>
                    <a:pt x="2978" y="0"/>
                  </a:moveTo>
                  <a:cubicBezTo>
                    <a:pt x="2823" y="0"/>
                    <a:pt x="2699" y="124"/>
                    <a:pt x="2699" y="279"/>
                  </a:cubicBezTo>
                  <a:cubicBezTo>
                    <a:pt x="2699" y="434"/>
                    <a:pt x="2823" y="558"/>
                    <a:pt x="2978" y="558"/>
                  </a:cubicBezTo>
                  <a:cubicBezTo>
                    <a:pt x="4095" y="558"/>
                    <a:pt x="5087" y="1427"/>
                    <a:pt x="5367" y="2575"/>
                  </a:cubicBezTo>
                  <a:cubicBezTo>
                    <a:pt x="4653" y="2978"/>
                    <a:pt x="4126" y="3815"/>
                    <a:pt x="3909" y="4560"/>
                  </a:cubicBezTo>
                  <a:cubicBezTo>
                    <a:pt x="3381" y="4219"/>
                    <a:pt x="2947" y="3753"/>
                    <a:pt x="2699" y="3195"/>
                  </a:cubicBezTo>
                  <a:cubicBezTo>
                    <a:pt x="2631" y="3104"/>
                    <a:pt x="2529" y="3047"/>
                    <a:pt x="2431" y="3047"/>
                  </a:cubicBezTo>
                  <a:cubicBezTo>
                    <a:pt x="2395" y="3047"/>
                    <a:pt x="2360" y="3054"/>
                    <a:pt x="2327" y="3071"/>
                  </a:cubicBezTo>
                  <a:cubicBezTo>
                    <a:pt x="2172" y="3164"/>
                    <a:pt x="2141" y="3319"/>
                    <a:pt x="2203" y="3443"/>
                  </a:cubicBezTo>
                  <a:cubicBezTo>
                    <a:pt x="2544" y="4126"/>
                    <a:pt x="3071" y="4684"/>
                    <a:pt x="3723" y="5087"/>
                  </a:cubicBezTo>
                  <a:cubicBezTo>
                    <a:pt x="2823" y="5770"/>
                    <a:pt x="2141" y="6824"/>
                    <a:pt x="1830" y="7972"/>
                  </a:cubicBezTo>
                  <a:lnTo>
                    <a:pt x="248" y="7972"/>
                  </a:lnTo>
                  <a:cubicBezTo>
                    <a:pt x="124" y="7972"/>
                    <a:pt x="0" y="8096"/>
                    <a:pt x="0" y="8220"/>
                  </a:cubicBezTo>
                  <a:cubicBezTo>
                    <a:pt x="0" y="8375"/>
                    <a:pt x="124" y="8499"/>
                    <a:pt x="248" y="8499"/>
                  </a:cubicBezTo>
                  <a:lnTo>
                    <a:pt x="1706" y="8499"/>
                  </a:lnTo>
                  <a:cubicBezTo>
                    <a:pt x="1644" y="8778"/>
                    <a:pt x="1613" y="9058"/>
                    <a:pt x="1613" y="9337"/>
                  </a:cubicBezTo>
                  <a:cubicBezTo>
                    <a:pt x="1613" y="10019"/>
                    <a:pt x="1768" y="10671"/>
                    <a:pt x="2048" y="11291"/>
                  </a:cubicBezTo>
                  <a:cubicBezTo>
                    <a:pt x="1489" y="11477"/>
                    <a:pt x="1086" y="12004"/>
                    <a:pt x="1086" y="12625"/>
                  </a:cubicBezTo>
                  <a:lnTo>
                    <a:pt x="1086" y="13152"/>
                  </a:lnTo>
                  <a:cubicBezTo>
                    <a:pt x="1086" y="13276"/>
                    <a:pt x="1210" y="13400"/>
                    <a:pt x="1334" y="13400"/>
                  </a:cubicBezTo>
                  <a:cubicBezTo>
                    <a:pt x="1489" y="13400"/>
                    <a:pt x="1613" y="13276"/>
                    <a:pt x="1613" y="13152"/>
                  </a:cubicBezTo>
                  <a:lnTo>
                    <a:pt x="1613" y="12625"/>
                  </a:lnTo>
                  <a:cubicBezTo>
                    <a:pt x="1613" y="12222"/>
                    <a:pt x="1923" y="11849"/>
                    <a:pt x="2327" y="11787"/>
                  </a:cubicBezTo>
                  <a:cubicBezTo>
                    <a:pt x="3164" y="13090"/>
                    <a:pt x="4622" y="13959"/>
                    <a:pt x="6266" y="13959"/>
                  </a:cubicBezTo>
                  <a:cubicBezTo>
                    <a:pt x="7910" y="13959"/>
                    <a:pt x="9337" y="13121"/>
                    <a:pt x="10175" y="11787"/>
                  </a:cubicBezTo>
                  <a:cubicBezTo>
                    <a:pt x="10578" y="11849"/>
                    <a:pt x="10888" y="12222"/>
                    <a:pt x="10888" y="12625"/>
                  </a:cubicBezTo>
                  <a:lnTo>
                    <a:pt x="10888" y="13152"/>
                  </a:lnTo>
                  <a:cubicBezTo>
                    <a:pt x="10888" y="13276"/>
                    <a:pt x="11012" y="13400"/>
                    <a:pt x="11167" y="13400"/>
                  </a:cubicBezTo>
                  <a:cubicBezTo>
                    <a:pt x="11322" y="13400"/>
                    <a:pt x="11415" y="13276"/>
                    <a:pt x="11415" y="13152"/>
                  </a:cubicBezTo>
                  <a:lnTo>
                    <a:pt x="11415" y="12625"/>
                  </a:lnTo>
                  <a:cubicBezTo>
                    <a:pt x="11415" y="12004"/>
                    <a:pt x="11012" y="11477"/>
                    <a:pt x="10454" y="11291"/>
                  </a:cubicBezTo>
                  <a:cubicBezTo>
                    <a:pt x="10733" y="10671"/>
                    <a:pt x="10888" y="10019"/>
                    <a:pt x="10888" y="9337"/>
                  </a:cubicBezTo>
                  <a:cubicBezTo>
                    <a:pt x="10888" y="9058"/>
                    <a:pt x="10857" y="8778"/>
                    <a:pt x="10826" y="8499"/>
                  </a:cubicBezTo>
                  <a:lnTo>
                    <a:pt x="12253" y="8499"/>
                  </a:lnTo>
                  <a:cubicBezTo>
                    <a:pt x="12408" y="8499"/>
                    <a:pt x="12501" y="8375"/>
                    <a:pt x="12501" y="8220"/>
                  </a:cubicBezTo>
                  <a:cubicBezTo>
                    <a:pt x="12501" y="8096"/>
                    <a:pt x="12408" y="7972"/>
                    <a:pt x="12253" y="7972"/>
                  </a:cubicBezTo>
                  <a:lnTo>
                    <a:pt x="10702" y="7972"/>
                  </a:lnTo>
                  <a:cubicBezTo>
                    <a:pt x="10361" y="6824"/>
                    <a:pt x="9678" y="5770"/>
                    <a:pt x="8779" y="5087"/>
                  </a:cubicBezTo>
                  <a:cubicBezTo>
                    <a:pt x="9430" y="4684"/>
                    <a:pt x="9957" y="4126"/>
                    <a:pt x="10299" y="3443"/>
                  </a:cubicBezTo>
                  <a:cubicBezTo>
                    <a:pt x="10361" y="3319"/>
                    <a:pt x="10330" y="3164"/>
                    <a:pt x="10175" y="3071"/>
                  </a:cubicBezTo>
                  <a:cubicBezTo>
                    <a:pt x="10141" y="3054"/>
                    <a:pt x="10106" y="3047"/>
                    <a:pt x="10071" y="3047"/>
                  </a:cubicBezTo>
                  <a:cubicBezTo>
                    <a:pt x="9974" y="3047"/>
                    <a:pt x="9879" y="3104"/>
                    <a:pt x="9833" y="3195"/>
                  </a:cubicBezTo>
                  <a:cubicBezTo>
                    <a:pt x="9554" y="3753"/>
                    <a:pt x="9120" y="4219"/>
                    <a:pt x="8593" y="4560"/>
                  </a:cubicBezTo>
                  <a:cubicBezTo>
                    <a:pt x="8375" y="3815"/>
                    <a:pt x="7848" y="2978"/>
                    <a:pt x="7135" y="2575"/>
                  </a:cubicBezTo>
                  <a:cubicBezTo>
                    <a:pt x="7414" y="1427"/>
                    <a:pt x="8438" y="558"/>
                    <a:pt x="9523" y="558"/>
                  </a:cubicBezTo>
                  <a:cubicBezTo>
                    <a:pt x="9678" y="558"/>
                    <a:pt x="9802" y="434"/>
                    <a:pt x="9802" y="279"/>
                  </a:cubicBezTo>
                  <a:cubicBezTo>
                    <a:pt x="9802" y="124"/>
                    <a:pt x="9678" y="0"/>
                    <a:pt x="9523" y="0"/>
                  </a:cubicBezTo>
                  <a:cubicBezTo>
                    <a:pt x="8158" y="0"/>
                    <a:pt x="6980" y="1086"/>
                    <a:pt x="6638" y="2388"/>
                  </a:cubicBezTo>
                  <a:cubicBezTo>
                    <a:pt x="6514" y="2357"/>
                    <a:pt x="6390" y="2357"/>
                    <a:pt x="6266" y="2357"/>
                  </a:cubicBezTo>
                  <a:cubicBezTo>
                    <a:pt x="6111" y="2357"/>
                    <a:pt x="5987" y="2357"/>
                    <a:pt x="5894" y="2388"/>
                  </a:cubicBezTo>
                  <a:cubicBezTo>
                    <a:pt x="5522" y="1086"/>
                    <a:pt x="4343" y="0"/>
                    <a:pt x="2978" y="0"/>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8" name="Google Shape;809;p44">
              <a:extLst>
                <a:ext uri="{FF2B5EF4-FFF2-40B4-BE49-F238E27FC236}">
                  <a16:creationId xmlns:a16="http://schemas.microsoft.com/office/drawing/2014/main" id="{39EC4B42-5119-052B-55EA-833D22ED9E99}"/>
                </a:ext>
              </a:extLst>
            </p:cNvPr>
            <p:cNvSpPr>
              <a:spLocks/>
            </p:cNvSpPr>
            <p:nvPr/>
          </p:nvSpPr>
          <p:spPr bwMode="auto">
            <a:xfrm>
              <a:off x="1757294" y="1634011"/>
              <a:ext cx="44393" cy="43530"/>
            </a:xfrm>
            <a:custGeom>
              <a:avLst/>
              <a:gdLst>
                <a:gd name="T0" fmla="*/ 22628 w 1646"/>
                <a:gd name="T1" fmla="*/ 14240 h 1614"/>
                <a:gd name="T2" fmla="*/ 29317 w 1646"/>
                <a:gd name="T3" fmla="*/ 21765 h 1614"/>
                <a:gd name="T4" fmla="*/ 22628 w 1646"/>
                <a:gd name="T5" fmla="*/ 29317 h 1614"/>
                <a:gd name="T6" fmla="*/ 15076 w 1646"/>
                <a:gd name="T7" fmla="*/ 21765 h 1614"/>
                <a:gd name="T8" fmla="*/ 22628 w 1646"/>
                <a:gd name="T9" fmla="*/ 14240 h 1614"/>
                <a:gd name="T10" fmla="*/ 22628 w 1646"/>
                <a:gd name="T11" fmla="*/ 27 h 1614"/>
                <a:gd name="T12" fmla="*/ 27 w 1646"/>
                <a:gd name="T13" fmla="*/ 21765 h 1614"/>
                <a:gd name="T14" fmla="*/ 22628 w 1646"/>
                <a:gd name="T15" fmla="*/ 43530 h 1614"/>
                <a:gd name="T16" fmla="*/ 44366 w 1646"/>
                <a:gd name="T17" fmla="*/ 21765 h 1614"/>
                <a:gd name="T18" fmla="*/ 22628 w 1646"/>
                <a:gd name="T19" fmla="*/ 27 h 16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46" h="1614" extrusionOk="0">
                  <a:moveTo>
                    <a:pt x="839" y="528"/>
                  </a:moveTo>
                  <a:cubicBezTo>
                    <a:pt x="963" y="528"/>
                    <a:pt x="1087" y="652"/>
                    <a:pt x="1087" y="807"/>
                  </a:cubicBezTo>
                  <a:cubicBezTo>
                    <a:pt x="1087" y="963"/>
                    <a:pt x="963" y="1087"/>
                    <a:pt x="839" y="1087"/>
                  </a:cubicBezTo>
                  <a:cubicBezTo>
                    <a:pt x="683" y="1087"/>
                    <a:pt x="559" y="963"/>
                    <a:pt x="559" y="807"/>
                  </a:cubicBezTo>
                  <a:cubicBezTo>
                    <a:pt x="559" y="652"/>
                    <a:pt x="683" y="528"/>
                    <a:pt x="839" y="528"/>
                  </a:cubicBezTo>
                  <a:close/>
                  <a:moveTo>
                    <a:pt x="839" y="1"/>
                  </a:moveTo>
                  <a:cubicBezTo>
                    <a:pt x="373" y="1"/>
                    <a:pt x="1" y="373"/>
                    <a:pt x="1" y="807"/>
                  </a:cubicBezTo>
                  <a:cubicBezTo>
                    <a:pt x="1" y="1273"/>
                    <a:pt x="373" y="1614"/>
                    <a:pt x="839" y="1614"/>
                  </a:cubicBezTo>
                  <a:cubicBezTo>
                    <a:pt x="1273" y="1614"/>
                    <a:pt x="1645" y="1273"/>
                    <a:pt x="1645" y="807"/>
                  </a:cubicBezTo>
                  <a:cubicBezTo>
                    <a:pt x="1645" y="373"/>
                    <a:pt x="1273" y="1"/>
                    <a:pt x="839"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99" name="Google Shape;810;p44">
              <a:extLst>
                <a:ext uri="{FF2B5EF4-FFF2-40B4-BE49-F238E27FC236}">
                  <a16:creationId xmlns:a16="http://schemas.microsoft.com/office/drawing/2014/main" id="{4B362F0B-CF7B-5FB8-0D71-9DC6EACE50BD}"/>
                </a:ext>
              </a:extLst>
            </p:cNvPr>
            <p:cNvSpPr>
              <a:spLocks/>
            </p:cNvSpPr>
            <p:nvPr/>
          </p:nvSpPr>
          <p:spPr bwMode="auto">
            <a:xfrm>
              <a:off x="1640190" y="1634011"/>
              <a:ext cx="43530" cy="43530"/>
            </a:xfrm>
            <a:custGeom>
              <a:avLst/>
              <a:gdLst>
                <a:gd name="T0" fmla="*/ 21765 w 1614"/>
                <a:gd name="T1" fmla="*/ 14240 h 1614"/>
                <a:gd name="T2" fmla="*/ 29290 w 1614"/>
                <a:gd name="T3" fmla="*/ 21765 h 1614"/>
                <a:gd name="T4" fmla="*/ 21765 w 1614"/>
                <a:gd name="T5" fmla="*/ 29317 h 1614"/>
                <a:gd name="T6" fmla="*/ 14240 w 1614"/>
                <a:gd name="T7" fmla="*/ 21765 h 1614"/>
                <a:gd name="T8" fmla="*/ 21765 w 1614"/>
                <a:gd name="T9" fmla="*/ 14240 h 1614"/>
                <a:gd name="T10" fmla="*/ 21765 w 1614"/>
                <a:gd name="T11" fmla="*/ 27 h 1614"/>
                <a:gd name="T12" fmla="*/ 0 w 1614"/>
                <a:gd name="T13" fmla="*/ 21765 h 1614"/>
                <a:gd name="T14" fmla="*/ 21765 w 1614"/>
                <a:gd name="T15" fmla="*/ 43530 h 1614"/>
                <a:gd name="T16" fmla="*/ 43503 w 1614"/>
                <a:gd name="T17" fmla="*/ 21765 h 1614"/>
                <a:gd name="T18" fmla="*/ 21765 w 1614"/>
                <a:gd name="T19" fmla="*/ 27 h 16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14" h="1614" extrusionOk="0">
                  <a:moveTo>
                    <a:pt x="807" y="528"/>
                  </a:moveTo>
                  <a:cubicBezTo>
                    <a:pt x="962" y="528"/>
                    <a:pt x="1086" y="652"/>
                    <a:pt x="1086" y="807"/>
                  </a:cubicBezTo>
                  <a:cubicBezTo>
                    <a:pt x="1086" y="963"/>
                    <a:pt x="962" y="1087"/>
                    <a:pt x="807" y="1087"/>
                  </a:cubicBezTo>
                  <a:cubicBezTo>
                    <a:pt x="652" y="1087"/>
                    <a:pt x="528" y="963"/>
                    <a:pt x="528" y="807"/>
                  </a:cubicBezTo>
                  <a:cubicBezTo>
                    <a:pt x="528" y="652"/>
                    <a:pt x="652" y="528"/>
                    <a:pt x="807" y="528"/>
                  </a:cubicBezTo>
                  <a:close/>
                  <a:moveTo>
                    <a:pt x="807" y="1"/>
                  </a:moveTo>
                  <a:cubicBezTo>
                    <a:pt x="341" y="1"/>
                    <a:pt x="0" y="373"/>
                    <a:pt x="0" y="807"/>
                  </a:cubicBezTo>
                  <a:cubicBezTo>
                    <a:pt x="0" y="1273"/>
                    <a:pt x="341" y="1614"/>
                    <a:pt x="807" y="1614"/>
                  </a:cubicBezTo>
                  <a:cubicBezTo>
                    <a:pt x="1241" y="1614"/>
                    <a:pt x="1613" y="1273"/>
                    <a:pt x="1613" y="807"/>
                  </a:cubicBezTo>
                  <a:cubicBezTo>
                    <a:pt x="1613" y="373"/>
                    <a:pt x="1241" y="1"/>
                    <a:pt x="807" y="1"/>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grpSp>
      <p:grpSp>
        <p:nvGrpSpPr>
          <p:cNvPr id="100" name="Google Shape;770;p44">
            <a:extLst>
              <a:ext uri="{FF2B5EF4-FFF2-40B4-BE49-F238E27FC236}">
                <a16:creationId xmlns:a16="http://schemas.microsoft.com/office/drawing/2014/main" id="{AA8CE31A-30B3-2631-AD8F-B5711C412A35}"/>
              </a:ext>
            </a:extLst>
          </p:cNvPr>
          <p:cNvGrpSpPr>
            <a:grpSpLocks/>
          </p:cNvGrpSpPr>
          <p:nvPr/>
        </p:nvGrpSpPr>
        <p:grpSpPr bwMode="auto">
          <a:xfrm>
            <a:off x="4129818" y="2959764"/>
            <a:ext cx="597714" cy="620082"/>
            <a:chOff x="3192071" y="1419034"/>
            <a:chExt cx="310398" cy="376474"/>
          </a:xfrm>
        </p:grpSpPr>
        <p:sp>
          <p:nvSpPr>
            <p:cNvPr id="101" name="Google Shape;771;p44">
              <a:extLst>
                <a:ext uri="{FF2B5EF4-FFF2-40B4-BE49-F238E27FC236}">
                  <a16:creationId xmlns:a16="http://schemas.microsoft.com/office/drawing/2014/main" id="{4B00F7DF-80B9-B031-4631-934313149AFB}"/>
                </a:ext>
              </a:extLst>
            </p:cNvPr>
            <p:cNvSpPr>
              <a:spLocks/>
            </p:cNvSpPr>
            <p:nvPr/>
          </p:nvSpPr>
          <p:spPr bwMode="auto">
            <a:xfrm>
              <a:off x="3398688" y="1599733"/>
              <a:ext cx="15103" cy="15076"/>
            </a:xfrm>
            <a:custGeom>
              <a:avLst/>
              <a:gdLst>
                <a:gd name="T0" fmla="*/ 7552 w 560"/>
                <a:gd name="T1" fmla="*/ 0 h 559"/>
                <a:gd name="T2" fmla="*/ 27 w 560"/>
                <a:gd name="T3" fmla="*/ 7525 h 559"/>
                <a:gd name="T4" fmla="*/ 7552 w 560"/>
                <a:gd name="T5" fmla="*/ 15049 h 559"/>
                <a:gd name="T6" fmla="*/ 15076 w 560"/>
                <a:gd name="T7" fmla="*/ 7525 h 559"/>
                <a:gd name="T8" fmla="*/ 7552 w 560"/>
                <a:gd name="T9" fmla="*/ 0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59" extrusionOk="0">
                  <a:moveTo>
                    <a:pt x="280" y="0"/>
                  </a:moveTo>
                  <a:cubicBezTo>
                    <a:pt x="125" y="0"/>
                    <a:pt x="1" y="124"/>
                    <a:pt x="1" y="279"/>
                  </a:cubicBezTo>
                  <a:cubicBezTo>
                    <a:pt x="1" y="434"/>
                    <a:pt x="125" y="558"/>
                    <a:pt x="280" y="558"/>
                  </a:cubicBezTo>
                  <a:cubicBezTo>
                    <a:pt x="435" y="558"/>
                    <a:pt x="559" y="434"/>
                    <a:pt x="559" y="279"/>
                  </a:cubicBezTo>
                  <a:cubicBezTo>
                    <a:pt x="559"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2" name="Google Shape;772;p44">
              <a:extLst>
                <a:ext uri="{FF2B5EF4-FFF2-40B4-BE49-F238E27FC236}">
                  <a16:creationId xmlns:a16="http://schemas.microsoft.com/office/drawing/2014/main" id="{2F28235E-40A0-CB78-37D3-02A54046D051}"/>
                </a:ext>
              </a:extLst>
            </p:cNvPr>
            <p:cNvSpPr>
              <a:spLocks/>
            </p:cNvSpPr>
            <p:nvPr/>
          </p:nvSpPr>
          <p:spPr bwMode="auto">
            <a:xfrm>
              <a:off x="3281584" y="1599733"/>
              <a:ext cx="15076" cy="15076"/>
            </a:xfrm>
            <a:custGeom>
              <a:avLst/>
              <a:gdLst>
                <a:gd name="T0" fmla="*/ 7525 w 559"/>
                <a:gd name="T1" fmla="*/ 0 h 559"/>
                <a:gd name="T2" fmla="*/ 0 w 559"/>
                <a:gd name="T3" fmla="*/ 7525 h 559"/>
                <a:gd name="T4" fmla="*/ 7525 w 559"/>
                <a:gd name="T5" fmla="*/ 15049 h 559"/>
                <a:gd name="T6" fmla="*/ 15076 w 559"/>
                <a:gd name="T7" fmla="*/ 7525 h 559"/>
                <a:gd name="T8" fmla="*/ 7525 w 559"/>
                <a:gd name="T9" fmla="*/ 0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59" extrusionOk="0">
                  <a:moveTo>
                    <a:pt x="279" y="0"/>
                  </a:moveTo>
                  <a:cubicBezTo>
                    <a:pt x="124" y="0"/>
                    <a:pt x="0" y="124"/>
                    <a:pt x="0" y="279"/>
                  </a:cubicBezTo>
                  <a:cubicBezTo>
                    <a:pt x="0" y="434"/>
                    <a:pt x="124" y="558"/>
                    <a:pt x="279" y="558"/>
                  </a:cubicBezTo>
                  <a:cubicBezTo>
                    <a:pt x="434" y="558"/>
                    <a:pt x="559" y="434"/>
                    <a:pt x="559" y="279"/>
                  </a:cubicBezTo>
                  <a:cubicBezTo>
                    <a:pt x="559" y="124"/>
                    <a:pt x="43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3" name="Google Shape;773;p44">
              <a:extLst>
                <a:ext uri="{FF2B5EF4-FFF2-40B4-BE49-F238E27FC236}">
                  <a16:creationId xmlns:a16="http://schemas.microsoft.com/office/drawing/2014/main" id="{2979EF0B-51FC-5D7A-4A36-1E863AFFF447}"/>
                </a:ext>
              </a:extLst>
            </p:cNvPr>
            <p:cNvSpPr>
              <a:spLocks/>
            </p:cNvSpPr>
            <p:nvPr/>
          </p:nvSpPr>
          <p:spPr bwMode="auto">
            <a:xfrm>
              <a:off x="3423797" y="1615078"/>
              <a:ext cx="33497" cy="42613"/>
            </a:xfrm>
            <a:custGeom>
              <a:avLst/>
              <a:gdLst>
                <a:gd name="T0" fmla="*/ 7929 w 1242"/>
                <a:gd name="T1" fmla="*/ 27 h 1580"/>
                <a:gd name="T2" fmla="*/ 2535 w 1242"/>
                <a:gd name="T3" fmla="*/ 2239 h 1580"/>
                <a:gd name="T4" fmla="*/ 2535 w 1242"/>
                <a:gd name="T5" fmla="*/ 13108 h 1580"/>
                <a:gd name="T6" fmla="*/ 18421 w 1242"/>
                <a:gd name="T7" fmla="*/ 37354 h 1580"/>
                <a:gd name="T8" fmla="*/ 25891 w 1242"/>
                <a:gd name="T9" fmla="*/ 42586 h 1580"/>
                <a:gd name="T10" fmla="*/ 27617 w 1242"/>
                <a:gd name="T11" fmla="*/ 42370 h 1580"/>
                <a:gd name="T12" fmla="*/ 32634 w 1242"/>
                <a:gd name="T13" fmla="*/ 32337 h 1580"/>
                <a:gd name="T14" fmla="*/ 12568 w 1242"/>
                <a:gd name="T15" fmla="*/ 2239 h 1580"/>
                <a:gd name="T16" fmla="*/ 7929 w 1242"/>
                <a:gd name="T17" fmla="*/ 27 h 15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42" h="1580" extrusionOk="0">
                  <a:moveTo>
                    <a:pt x="294" y="1"/>
                  </a:moveTo>
                  <a:cubicBezTo>
                    <a:pt x="220" y="1"/>
                    <a:pt x="143" y="33"/>
                    <a:pt x="94" y="83"/>
                  </a:cubicBezTo>
                  <a:cubicBezTo>
                    <a:pt x="0" y="207"/>
                    <a:pt x="0" y="362"/>
                    <a:pt x="94" y="486"/>
                  </a:cubicBezTo>
                  <a:cubicBezTo>
                    <a:pt x="373" y="703"/>
                    <a:pt x="559" y="1044"/>
                    <a:pt x="683" y="1385"/>
                  </a:cubicBezTo>
                  <a:cubicBezTo>
                    <a:pt x="735" y="1515"/>
                    <a:pt x="851" y="1579"/>
                    <a:pt x="960" y="1579"/>
                  </a:cubicBezTo>
                  <a:cubicBezTo>
                    <a:pt x="982" y="1579"/>
                    <a:pt x="1003" y="1577"/>
                    <a:pt x="1024" y="1571"/>
                  </a:cubicBezTo>
                  <a:cubicBezTo>
                    <a:pt x="1179" y="1509"/>
                    <a:pt x="1241" y="1354"/>
                    <a:pt x="1210" y="1199"/>
                  </a:cubicBezTo>
                  <a:cubicBezTo>
                    <a:pt x="1055" y="796"/>
                    <a:pt x="807" y="362"/>
                    <a:pt x="466" y="83"/>
                  </a:cubicBezTo>
                  <a:cubicBezTo>
                    <a:pt x="423" y="25"/>
                    <a:pt x="359" y="1"/>
                    <a:pt x="294"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4" name="Google Shape;774;p44">
              <a:extLst>
                <a:ext uri="{FF2B5EF4-FFF2-40B4-BE49-F238E27FC236}">
                  <a16:creationId xmlns:a16="http://schemas.microsoft.com/office/drawing/2014/main" id="{E4601FDD-0420-5D53-918D-C6F59734B87F}"/>
                </a:ext>
              </a:extLst>
            </p:cNvPr>
            <p:cNvSpPr>
              <a:spLocks/>
            </p:cNvSpPr>
            <p:nvPr/>
          </p:nvSpPr>
          <p:spPr bwMode="auto">
            <a:xfrm>
              <a:off x="3238082" y="1615078"/>
              <a:ext cx="33470" cy="42613"/>
            </a:xfrm>
            <a:custGeom>
              <a:avLst/>
              <a:gdLst>
                <a:gd name="T0" fmla="*/ 25541 w 1241"/>
                <a:gd name="T1" fmla="*/ 27 h 1580"/>
                <a:gd name="T2" fmla="*/ 20929 w 1241"/>
                <a:gd name="T3" fmla="*/ 2239 h 1580"/>
                <a:gd name="T4" fmla="*/ 836 w 1241"/>
                <a:gd name="T5" fmla="*/ 32337 h 1580"/>
                <a:gd name="T6" fmla="*/ 5016 w 1241"/>
                <a:gd name="T7" fmla="*/ 42370 h 1580"/>
                <a:gd name="T8" fmla="*/ 7093 w 1241"/>
                <a:gd name="T9" fmla="*/ 42586 h 1580"/>
                <a:gd name="T10" fmla="*/ 15076 w 1241"/>
                <a:gd name="T11" fmla="*/ 37354 h 1580"/>
                <a:gd name="T12" fmla="*/ 30126 w 1241"/>
                <a:gd name="T13" fmla="*/ 12271 h 1580"/>
                <a:gd name="T14" fmla="*/ 30126 w 1241"/>
                <a:gd name="T15" fmla="*/ 13108 h 1580"/>
                <a:gd name="T16" fmla="*/ 30962 w 1241"/>
                <a:gd name="T17" fmla="*/ 2239 h 1580"/>
                <a:gd name="T18" fmla="*/ 25541 w 1241"/>
                <a:gd name="T19" fmla="*/ 27 h 15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41" h="1580" extrusionOk="0">
                  <a:moveTo>
                    <a:pt x="947" y="1"/>
                  </a:moveTo>
                  <a:cubicBezTo>
                    <a:pt x="882" y="1"/>
                    <a:pt x="819" y="25"/>
                    <a:pt x="776" y="83"/>
                  </a:cubicBezTo>
                  <a:cubicBezTo>
                    <a:pt x="434" y="362"/>
                    <a:pt x="186" y="765"/>
                    <a:pt x="31" y="1199"/>
                  </a:cubicBezTo>
                  <a:cubicBezTo>
                    <a:pt x="0" y="1354"/>
                    <a:pt x="62" y="1509"/>
                    <a:pt x="186" y="1571"/>
                  </a:cubicBezTo>
                  <a:cubicBezTo>
                    <a:pt x="212" y="1577"/>
                    <a:pt x="238" y="1579"/>
                    <a:pt x="263" y="1579"/>
                  </a:cubicBezTo>
                  <a:cubicBezTo>
                    <a:pt x="391" y="1579"/>
                    <a:pt x="507" y="1515"/>
                    <a:pt x="559" y="1385"/>
                  </a:cubicBezTo>
                  <a:cubicBezTo>
                    <a:pt x="683" y="1044"/>
                    <a:pt x="869" y="703"/>
                    <a:pt x="1117" y="455"/>
                  </a:cubicBezTo>
                  <a:lnTo>
                    <a:pt x="1117" y="486"/>
                  </a:lnTo>
                  <a:cubicBezTo>
                    <a:pt x="1241" y="362"/>
                    <a:pt x="1241" y="207"/>
                    <a:pt x="1148" y="83"/>
                  </a:cubicBezTo>
                  <a:cubicBezTo>
                    <a:pt x="1098" y="33"/>
                    <a:pt x="1022" y="1"/>
                    <a:pt x="94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5" name="Google Shape;775;p44">
              <a:extLst>
                <a:ext uri="{FF2B5EF4-FFF2-40B4-BE49-F238E27FC236}">
                  <a16:creationId xmlns:a16="http://schemas.microsoft.com/office/drawing/2014/main" id="{D8F08850-E908-528E-5564-2D808CAB56E8}"/>
                </a:ext>
              </a:extLst>
            </p:cNvPr>
            <p:cNvSpPr>
              <a:spLocks/>
            </p:cNvSpPr>
            <p:nvPr/>
          </p:nvSpPr>
          <p:spPr bwMode="auto">
            <a:xfrm>
              <a:off x="3192071" y="1419034"/>
              <a:ext cx="310398" cy="376474"/>
            </a:xfrm>
            <a:custGeom>
              <a:avLst/>
              <a:gdLst>
                <a:gd name="T0" fmla="*/ 177355 w 11509"/>
                <a:gd name="T1" fmla="*/ 85333 h 13959"/>
                <a:gd name="T2" fmla="*/ 133016 w 11509"/>
                <a:gd name="T3" fmla="*/ 85333 h 13959"/>
                <a:gd name="T4" fmla="*/ 179027 w 11509"/>
                <a:gd name="T5" fmla="*/ 113786 h 13959"/>
                <a:gd name="T6" fmla="*/ 179027 w 11509"/>
                <a:gd name="T7" fmla="*/ 145557 h 13959"/>
                <a:gd name="T8" fmla="*/ 184043 w 11509"/>
                <a:gd name="T9" fmla="*/ 209988 h 13959"/>
                <a:gd name="T10" fmla="*/ 138869 w 11509"/>
                <a:gd name="T11" fmla="*/ 153082 h 13959"/>
                <a:gd name="T12" fmla="*/ 121311 w 11509"/>
                <a:gd name="T13" fmla="*/ 146393 h 13959"/>
                <a:gd name="T14" fmla="*/ 155617 w 11509"/>
                <a:gd name="T15" fmla="*/ 122147 h 13959"/>
                <a:gd name="T16" fmla="*/ 192431 w 11509"/>
                <a:gd name="T17" fmla="*/ 225038 h 13959"/>
                <a:gd name="T18" fmla="*/ 119639 w 11509"/>
                <a:gd name="T19" fmla="*/ 254327 h 13959"/>
                <a:gd name="T20" fmla="*/ 192431 w 11509"/>
                <a:gd name="T21" fmla="*/ 225038 h 13959"/>
                <a:gd name="T22" fmla="*/ 123819 w 11509"/>
                <a:gd name="T23" fmla="*/ 160633 h 13959"/>
                <a:gd name="T24" fmla="*/ 25109 w 11509"/>
                <a:gd name="T25" fmla="*/ 259343 h 13959"/>
                <a:gd name="T26" fmla="*/ 123819 w 11509"/>
                <a:gd name="T27" fmla="*/ 160633 h 13959"/>
                <a:gd name="T28" fmla="*/ 186552 w 11509"/>
                <a:gd name="T29" fmla="*/ 160633 h 13959"/>
                <a:gd name="T30" fmla="*/ 285289 w 11509"/>
                <a:gd name="T31" fmla="*/ 259343 h 13959"/>
                <a:gd name="T32" fmla="*/ 186552 w 11509"/>
                <a:gd name="T33" fmla="*/ 160633 h 13959"/>
                <a:gd name="T34" fmla="*/ 183207 w 11509"/>
                <a:gd name="T35" fmla="*/ 298666 h 13959"/>
                <a:gd name="T36" fmla="*/ 121311 w 11509"/>
                <a:gd name="T37" fmla="*/ 269376 h 13959"/>
                <a:gd name="T38" fmla="*/ 179027 w 11509"/>
                <a:gd name="T39" fmla="*/ 312879 h 13959"/>
                <a:gd name="T40" fmla="*/ 132180 w 11509"/>
                <a:gd name="T41" fmla="*/ 312879 h 13959"/>
                <a:gd name="T42" fmla="*/ 81989 w 11509"/>
                <a:gd name="T43" fmla="*/ 0 h 13959"/>
                <a:gd name="T44" fmla="*/ 81989 w 11509"/>
                <a:gd name="T45" fmla="*/ 14213 h 13959"/>
                <a:gd name="T46" fmla="*/ 132180 w 11509"/>
                <a:gd name="T47" fmla="*/ 47683 h 13959"/>
                <a:gd name="T48" fmla="*/ 122147 w 11509"/>
                <a:gd name="T49" fmla="*/ 102054 h 13959"/>
                <a:gd name="T50" fmla="*/ 26781 w 11509"/>
                <a:gd name="T51" fmla="*/ 78644 h 13959"/>
                <a:gd name="T52" fmla="*/ 16748 w 11509"/>
                <a:gd name="T53" fmla="*/ 81153 h 13959"/>
                <a:gd name="T54" fmla="*/ 104590 w 11509"/>
                <a:gd name="T55" fmla="*/ 148901 h 13959"/>
                <a:gd name="T56" fmla="*/ 9197 w 11509"/>
                <a:gd name="T57" fmla="*/ 267704 h 13959"/>
                <a:gd name="T58" fmla="*/ 59388 w 11509"/>
                <a:gd name="T59" fmla="*/ 267704 h 13959"/>
                <a:gd name="T60" fmla="*/ 2508 w 11509"/>
                <a:gd name="T61" fmla="*/ 363906 h 13959"/>
                <a:gd name="T62" fmla="*/ 3344 w 11509"/>
                <a:gd name="T63" fmla="*/ 373966 h 13959"/>
                <a:gd name="T64" fmla="*/ 13377 w 11509"/>
                <a:gd name="T65" fmla="*/ 373966 h 13959"/>
                <a:gd name="T66" fmla="*/ 74464 w 11509"/>
                <a:gd name="T67" fmla="*/ 310371 h 13959"/>
                <a:gd name="T68" fmla="*/ 104590 w 11509"/>
                <a:gd name="T69" fmla="*/ 242622 h 13959"/>
                <a:gd name="T70" fmla="*/ 114623 w 11509"/>
                <a:gd name="T71" fmla="*/ 307862 h 13959"/>
                <a:gd name="T72" fmla="*/ 155617 w 11509"/>
                <a:gd name="T73" fmla="*/ 357217 h 13959"/>
                <a:gd name="T74" fmla="*/ 195802 w 11509"/>
                <a:gd name="T75" fmla="*/ 307835 h 13959"/>
                <a:gd name="T76" fmla="*/ 206644 w 11509"/>
                <a:gd name="T77" fmla="*/ 242622 h 13959"/>
                <a:gd name="T78" fmla="*/ 235934 w 11509"/>
                <a:gd name="T79" fmla="*/ 310371 h 13959"/>
                <a:gd name="T80" fmla="*/ 296994 w 11509"/>
                <a:gd name="T81" fmla="*/ 373966 h 13959"/>
                <a:gd name="T82" fmla="*/ 307863 w 11509"/>
                <a:gd name="T83" fmla="*/ 373966 h 13959"/>
                <a:gd name="T84" fmla="*/ 250983 w 11509"/>
                <a:gd name="T85" fmla="*/ 307026 h 13959"/>
                <a:gd name="T86" fmla="*/ 292814 w 11509"/>
                <a:gd name="T87" fmla="*/ 274393 h 13959"/>
                <a:gd name="T88" fmla="*/ 300338 w 11509"/>
                <a:gd name="T89" fmla="*/ 267704 h 13959"/>
                <a:gd name="T90" fmla="*/ 205808 w 11509"/>
                <a:gd name="T91" fmla="*/ 148901 h 13959"/>
                <a:gd name="T92" fmla="*/ 293650 w 11509"/>
                <a:gd name="T93" fmla="*/ 81153 h 13959"/>
                <a:gd name="T94" fmla="*/ 283617 w 11509"/>
                <a:gd name="T95" fmla="*/ 78644 h 13959"/>
                <a:gd name="T96" fmla="*/ 187388 w 11509"/>
                <a:gd name="T97" fmla="*/ 102054 h 13959"/>
                <a:gd name="T98" fmla="*/ 178191 w 11509"/>
                <a:gd name="T99" fmla="*/ 47683 h 13959"/>
                <a:gd name="T100" fmla="*/ 228382 w 11509"/>
                <a:gd name="T101" fmla="*/ 14213 h 13959"/>
                <a:gd name="T102" fmla="*/ 228382 w 11509"/>
                <a:gd name="T103" fmla="*/ 0 h 13959"/>
                <a:gd name="T104" fmla="*/ 177355 w 11509"/>
                <a:gd name="T105" fmla="*/ 5016 h 13959"/>
                <a:gd name="T106" fmla="*/ 154781 w 11509"/>
                <a:gd name="T107" fmla="*/ 33470 h 13959"/>
                <a:gd name="T108" fmla="*/ 133016 w 11509"/>
                <a:gd name="T109" fmla="*/ 5016 h 13959"/>
                <a:gd name="T110" fmla="*/ 81989 w 11509"/>
                <a:gd name="T111" fmla="*/ 0 h 1395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509" h="13959" extrusionOk="0">
                  <a:moveTo>
                    <a:pt x="5770" y="1799"/>
                  </a:moveTo>
                  <a:cubicBezTo>
                    <a:pt x="6142" y="1799"/>
                    <a:pt x="6576" y="2668"/>
                    <a:pt x="6576" y="3164"/>
                  </a:cubicBezTo>
                  <a:cubicBezTo>
                    <a:pt x="6576" y="3598"/>
                    <a:pt x="6204" y="3970"/>
                    <a:pt x="5770" y="3970"/>
                  </a:cubicBezTo>
                  <a:cubicBezTo>
                    <a:pt x="5304" y="3970"/>
                    <a:pt x="4932" y="3598"/>
                    <a:pt x="4932" y="3164"/>
                  </a:cubicBezTo>
                  <a:cubicBezTo>
                    <a:pt x="4932" y="2668"/>
                    <a:pt x="5366" y="1799"/>
                    <a:pt x="5770" y="1799"/>
                  </a:cubicBezTo>
                  <a:close/>
                  <a:moveTo>
                    <a:pt x="6638" y="4219"/>
                  </a:moveTo>
                  <a:cubicBezTo>
                    <a:pt x="6793" y="4343"/>
                    <a:pt x="6917" y="4591"/>
                    <a:pt x="7010" y="5428"/>
                  </a:cubicBezTo>
                  <a:cubicBezTo>
                    <a:pt x="6793" y="5397"/>
                    <a:pt x="6638" y="5397"/>
                    <a:pt x="6638" y="5397"/>
                  </a:cubicBezTo>
                  <a:cubicBezTo>
                    <a:pt x="6483" y="5397"/>
                    <a:pt x="6359" y="5521"/>
                    <a:pt x="6359" y="5676"/>
                  </a:cubicBezTo>
                  <a:cubicBezTo>
                    <a:pt x="6359" y="5739"/>
                    <a:pt x="6359" y="6762"/>
                    <a:pt x="6824" y="7786"/>
                  </a:cubicBezTo>
                  <a:lnTo>
                    <a:pt x="4684" y="7786"/>
                  </a:lnTo>
                  <a:cubicBezTo>
                    <a:pt x="5149" y="6762"/>
                    <a:pt x="5149" y="5708"/>
                    <a:pt x="5149" y="5676"/>
                  </a:cubicBezTo>
                  <a:cubicBezTo>
                    <a:pt x="5149" y="5521"/>
                    <a:pt x="5025" y="5397"/>
                    <a:pt x="4870" y="5397"/>
                  </a:cubicBezTo>
                  <a:cubicBezTo>
                    <a:pt x="4870" y="5397"/>
                    <a:pt x="4746" y="5397"/>
                    <a:pt x="4498" y="5428"/>
                  </a:cubicBezTo>
                  <a:cubicBezTo>
                    <a:pt x="4591" y="4591"/>
                    <a:pt x="4715" y="4343"/>
                    <a:pt x="4901" y="4219"/>
                  </a:cubicBezTo>
                  <a:cubicBezTo>
                    <a:pt x="5118" y="4405"/>
                    <a:pt x="5429" y="4529"/>
                    <a:pt x="5770" y="4529"/>
                  </a:cubicBezTo>
                  <a:cubicBezTo>
                    <a:pt x="6080" y="4529"/>
                    <a:pt x="6390" y="4405"/>
                    <a:pt x="6638" y="4219"/>
                  </a:cubicBezTo>
                  <a:close/>
                  <a:moveTo>
                    <a:pt x="7135" y="8344"/>
                  </a:moveTo>
                  <a:cubicBezTo>
                    <a:pt x="7135" y="8716"/>
                    <a:pt x="7104" y="9089"/>
                    <a:pt x="7073" y="9430"/>
                  </a:cubicBezTo>
                  <a:lnTo>
                    <a:pt x="4436" y="9430"/>
                  </a:lnTo>
                  <a:cubicBezTo>
                    <a:pt x="4405" y="9089"/>
                    <a:pt x="4405" y="8716"/>
                    <a:pt x="4405" y="8344"/>
                  </a:cubicBezTo>
                  <a:lnTo>
                    <a:pt x="7135" y="8344"/>
                  </a:lnTo>
                  <a:close/>
                  <a:moveTo>
                    <a:pt x="4591" y="5956"/>
                  </a:moveTo>
                  <a:lnTo>
                    <a:pt x="4591" y="5956"/>
                  </a:lnTo>
                  <a:cubicBezTo>
                    <a:pt x="4529" y="6886"/>
                    <a:pt x="4188" y="7910"/>
                    <a:pt x="3536" y="8561"/>
                  </a:cubicBezTo>
                  <a:cubicBezTo>
                    <a:pt x="2854" y="9244"/>
                    <a:pt x="1861" y="9554"/>
                    <a:pt x="931" y="9616"/>
                  </a:cubicBezTo>
                  <a:cubicBezTo>
                    <a:pt x="962" y="9089"/>
                    <a:pt x="1179" y="7848"/>
                    <a:pt x="1985" y="7010"/>
                  </a:cubicBezTo>
                  <a:cubicBezTo>
                    <a:pt x="2668" y="6359"/>
                    <a:pt x="3660" y="6049"/>
                    <a:pt x="4591" y="5956"/>
                  </a:cubicBezTo>
                  <a:close/>
                  <a:moveTo>
                    <a:pt x="6917" y="5956"/>
                  </a:moveTo>
                  <a:lnTo>
                    <a:pt x="6917" y="5956"/>
                  </a:lnTo>
                  <a:cubicBezTo>
                    <a:pt x="7848" y="6049"/>
                    <a:pt x="8872" y="6359"/>
                    <a:pt x="9523" y="7010"/>
                  </a:cubicBezTo>
                  <a:cubicBezTo>
                    <a:pt x="10330" y="7848"/>
                    <a:pt x="10547" y="9089"/>
                    <a:pt x="10578" y="9616"/>
                  </a:cubicBezTo>
                  <a:cubicBezTo>
                    <a:pt x="9647" y="9554"/>
                    <a:pt x="8655" y="9244"/>
                    <a:pt x="7972" y="8561"/>
                  </a:cubicBezTo>
                  <a:cubicBezTo>
                    <a:pt x="7476" y="8065"/>
                    <a:pt x="7010" y="7165"/>
                    <a:pt x="6917" y="5956"/>
                  </a:cubicBezTo>
                  <a:close/>
                  <a:moveTo>
                    <a:pt x="7010" y="9988"/>
                  </a:moveTo>
                  <a:cubicBezTo>
                    <a:pt x="6979" y="10360"/>
                    <a:pt x="6886" y="10733"/>
                    <a:pt x="6793" y="11074"/>
                  </a:cubicBezTo>
                  <a:lnTo>
                    <a:pt x="4715" y="11074"/>
                  </a:lnTo>
                  <a:cubicBezTo>
                    <a:pt x="4622" y="10733"/>
                    <a:pt x="4560" y="10360"/>
                    <a:pt x="4498" y="9988"/>
                  </a:cubicBezTo>
                  <a:lnTo>
                    <a:pt x="7010" y="9988"/>
                  </a:lnTo>
                  <a:close/>
                  <a:moveTo>
                    <a:pt x="6638" y="11601"/>
                  </a:moveTo>
                  <a:cubicBezTo>
                    <a:pt x="6359" y="12284"/>
                    <a:pt x="6049" y="12718"/>
                    <a:pt x="5770" y="12718"/>
                  </a:cubicBezTo>
                  <a:cubicBezTo>
                    <a:pt x="5460" y="12718"/>
                    <a:pt x="5149" y="12284"/>
                    <a:pt x="4901" y="11601"/>
                  </a:cubicBezTo>
                  <a:lnTo>
                    <a:pt x="6638" y="11601"/>
                  </a:lnTo>
                  <a:close/>
                  <a:moveTo>
                    <a:pt x="3040" y="0"/>
                  </a:moveTo>
                  <a:cubicBezTo>
                    <a:pt x="2885" y="0"/>
                    <a:pt x="2761" y="124"/>
                    <a:pt x="2761" y="279"/>
                  </a:cubicBezTo>
                  <a:cubicBezTo>
                    <a:pt x="2761" y="434"/>
                    <a:pt x="2885" y="527"/>
                    <a:pt x="3040" y="527"/>
                  </a:cubicBezTo>
                  <a:lnTo>
                    <a:pt x="4467" y="527"/>
                  </a:lnTo>
                  <a:lnTo>
                    <a:pt x="4901" y="1768"/>
                  </a:lnTo>
                  <a:cubicBezTo>
                    <a:pt x="4591" y="2171"/>
                    <a:pt x="4405" y="2730"/>
                    <a:pt x="4405" y="3164"/>
                  </a:cubicBezTo>
                  <a:cubicBezTo>
                    <a:pt x="4405" y="3381"/>
                    <a:pt x="4436" y="3598"/>
                    <a:pt x="4529" y="3784"/>
                  </a:cubicBezTo>
                  <a:cubicBezTo>
                    <a:pt x="4312" y="3970"/>
                    <a:pt x="4126" y="4250"/>
                    <a:pt x="4002" y="4932"/>
                  </a:cubicBezTo>
                  <a:lnTo>
                    <a:pt x="993" y="2916"/>
                  </a:lnTo>
                  <a:cubicBezTo>
                    <a:pt x="951" y="2895"/>
                    <a:pt x="907" y="2885"/>
                    <a:pt x="862" y="2885"/>
                  </a:cubicBezTo>
                  <a:cubicBezTo>
                    <a:pt x="772" y="2885"/>
                    <a:pt x="683" y="2926"/>
                    <a:pt x="621" y="3009"/>
                  </a:cubicBezTo>
                  <a:cubicBezTo>
                    <a:pt x="527" y="3133"/>
                    <a:pt x="558" y="3288"/>
                    <a:pt x="683" y="3381"/>
                  </a:cubicBezTo>
                  <a:lnTo>
                    <a:pt x="3878" y="5521"/>
                  </a:lnTo>
                  <a:cubicBezTo>
                    <a:pt x="3164" y="5645"/>
                    <a:pt x="2265" y="5956"/>
                    <a:pt x="1582" y="6638"/>
                  </a:cubicBezTo>
                  <a:cubicBezTo>
                    <a:pt x="341" y="7879"/>
                    <a:pt x="341" y="9833"/>
                    <a:pt x="341" y="9926"/>
                  </a:cubicBezTo>
                  <a:cubicBezTo>
                    <a:pt x="341" y="10050"/>
                    <a:pt x="465" y="10174"/>
                    <a:pt x="621" y="10174"/>
                  </a:cubicBezTo>
                  <a:cubicBezTo>
                    <a:pt x="714" y="10174"/>
                    <a:pt x="1396" y="10174"/>
                    <a:pt x="2202" y="9926"/>
                  </a:cubicBezTo>
                  <a:lnTo>
                    <a:pt x="2202" y="11384"/>
                  </a:lnTo>
                  <a:lnTo>
                    <a:pt x="93" y="13493"/>
                  </a:lnTo>
                  <a:lnTo>
                    <a:pt x="124" y="13493"/>
                  </a:lnTo>
                  <a:cubicBezTo>
                    <a:pt x="0" y="13586"/>
                    <a:pt x="0" y="13772"/>
                    <a:pt x="124" y="13866"/>
                  </a:cubicBezTo>
                  <a:cubicBezTo>
                    <a:pt x="171" y="13928"/>
                    <a:pt x="241" y="13959"/>
                    <a:pt x="310" y="13959"/>
                  </a:cubicBezTo>
                  <a:cubicBezTo>
                    <a:pt x="380" y="13959"/>
                    <a:pt x="450" y="13928"/>
                    <a:pt x="496" y="13866"/>
                  </a:cubicBezTo>
                  <a:lnTo>
                    <a:pt x="2668" y="11694"/>
                  </a:lnTo>
                  <a:cubicBezTo>
                    <a:pt x="2730" y="11663"/>
                    <a:pt x="2761" y="11570"/>
                    <a:pt x="2761" y="11508"/>
                  </a:cubicBezTo>
                  <a:lnTo>
                    <a:pt x="2761" y="9740"/>
                  </a:lnTo>
                  <a:cubicBezTo>
                    <a:pt x="3195" y="9554"/>
                    <a:pt x="3567" y="9306"/>
                    <a:pt x="3878" y="8996"/>
                  </a:cubicBezTo>
                  <a:cubicBezTo>
                    <a:pt x="3938" y="10526"/>
                    <a:pt x="4259" y="11418"/>
                    <a:pt x="4252" y="11418"/>
                  </a:cubicBezTo>
                  <a:cubicBezTo>
                    <a:pt x="4251" y="11418"/>
                    <a:pt x="4251" y="11417"/>
                    <a:pt x="4250" y="11415"/>
                  </a:cubicBezTo>
                  <a:cubicBezTo>
                    <a:pt x="4622" y="12594"/>
                    <a:pt x="5149" y="13245"/>
                    <a:pt x="5770" y="13245"/>
                  </a:cubicBezTo>
                  <a:cubicBezTo>
                    <a:pt x="6807" y="13245"/>
                    <a:pt x="7274" y="11414"/>
                    <a:pt x="7260" y="11414"/>
                  </a:cubicBezTo>
                  <a:cubicBezTo>
                    <a:pt x="7260" y="11414"/>
                    <a:pt x="7259" y="11414"/>
                    <a:pt x="7259" y="11415"/>
                  </a:cubicBezTo>
                  <a:cubicBezTo>
                    <a:pt x="7507" y="10640"/>
                    <a:pt x="7600" y="9802"/>
                    <a:pt x="7662" y="8996"/>
                  </a:cubicBezTo>
                  <a:cubicBezTo>
                    <a:pt x="7972" y="9275"/>
                    <a:pt x="8313" y="9523"/>
                    <a:pt x="8748" y="9740"/>
                  </a:cubicBezTo>
                  <a:lnTo>
                    <a:pt x="8748" y="11508"/>
                  </a:lnTo>
                  <a:cubicBezTo>
                    <a:pt x="8748" y="11570"/>
                    <a:pt x="8779" y="11632"/>
                    <a:pt x="8841" y="11694"/>
                  </a:cubicBezTo>
                  <a:lnTo>
                    <a:pt x="11012" y="13866"/>
                  </a:lnTo>
                  <a:cubicBezTo>
                    <a:pt x="11059" y="13928"/>
                    <a:pt x="11128" y="13959"/>
                    <a:pt x="11202" y="13959"/>
                  </a:cubicBezTo>
                  <a:cubicBezTo>
                    <a:pt x="11276" y="13959"/>
                    <a:pt x="11353" y="13928"/>
                    <a:pt x="11415" y="13866"/>
                  </a:cubicBezTo>
                  <a:cubicBezTo>
                    <a:pt x="11508" y="13772"/>
                    <a:pt x="11508" y="13586"/>
                    <a:pt x="11415" y="13493"/>
                  </a:cubicBezTo>
                  <a:lnTo>
                    <a:pt x="9306" y="11384"/>
                  </a:lnTo>
                  <a:lnTo>
                    <a:pt x="9306" y="9926"/>
                  </a:lnTo>
                  <a:cubicBezTo>
                    <a:pt x="10112" y="10174"/>
                    <a:pt x="10795" y="10174"/>
                    <a:pt x="10857" y="10174"/>
                  </a:cubicBezTo>
                  <a:lnTo>
                    <a:pt x="10888" y="10174"/>
                  </a:lnTo>
                  <a:cubicBezTo>
                    <a:pt x="11012" y="10174"/>
                    <a:pt x="11136" y="10081"/>
                    <a:pt x="11136" y="9926"/>
                  </a:cubicBezTo>
                  <a:cubicBezTo>
                    <a:pt x="11136" y="9833"/>
                    <a:pt x="11136" y="7879"/>
                    <a:pt x="9895" y="6638"/>
                  </a:cubicBezTo>
                  <a:cubicBezTo>
                    <a:pt x="9244" y="5956"/>
                    <a:pt x="8344" y="5645"/>
                    <a:pt x="7631" y="5521"/>
                  </a:cubicBezTo>
                  <a:lnTo>
                    <a:pt x="10826" y="3381"/>
                  </a:lnTo>
                  <a:cubicBezTo>
                    <a:pt x="10950" y="3288"/>
                    <a:pt x="10981" y="3133"/>
                    <a:pt x="10888" y="3009"/>
                  </a:cubicBezTo>
                  <a:cubicBezTo>
                    <a:pt x="10826" y="2926"/>
                    <a:pt x="10736" y="2885"/>
                    <a:pt x="10647" y="2885"/>
                  </a:cubicBezTo>
                  <a:cubicBezTo>
                    <a:pt x="10602" y="2885"/>
                    <a:pt x="10557" y="2895"/>
                    <a:pt x="10516" y="2916"/>
                  </a:cubicBezTo>
                  <a:lnTo>
                    <a:pt x="7507" y="4932"/>
                  </a:lnTo>
                  <a:cubicBezTo>
                    <a:pt x="7383" y="4250"/>
                    <a:pt x="7197" y="3970"/>
                    <a:pt x="6948" y="3784"/>
                  </a:cubicBezTo>
                  <a:cubicBezTo>
                    <a:pt x="7073" y="3598"/>
                    <a:pt x="7104" y="3381"/>
                    <a:pt x="7104" y="3164"/>
                  </a:cubicBezTo>
                  <a:cubicBezTo>
                    <a:pt x="7104" y="2730"/>
                    <a:pt x="6917" y="2171"/>
                    <a:pt x="6607" y="1768"/>
                  </a:cubicBezTo>
                  <a:lnTo>
                    <a:pt x="7042" y="527"/>
                  </a:lnTo>
                  <a:lnTo>
                    <a:pt x="8468" y="527"/>
                  </a:lnTo>
                  <a:cubicBezTo>
                    <a:pt x="8623" y="527"/>
                    <a:pt x="8748" y="434"/>
                    <a:pt x="8748" y="279"/>
                  </a:cubicBezTo>
                  <a:cubicBezTo>
                    <a:pt x="8748" y="124"/>
                    <a:pt x="8623" y="0"/>
                    <a:pt x="8468" y="0"/>
                  </a:cubicBezTo>
                  <a:lnTo>
                    <a:pt x="6824" y="0"/>
                  </a:lnTo>
                  <a:cubicBezTo>
                    <a:pt x="6731" y="0"/>
                    <a:pt x="6607" y="62"/>
                    <a:pt x="6576" y="186"/>
                  </a:cubicBezTo>
                  <a:lnTo>
                    <a:pt x="6173" y="1365"/>
                  </a:lnTo>
                  <a:cubicBezTo>
                    <a:pt x="6049" y="1303"/>
                    <a:pt x="5894" y="1241"/>
                    <a:pt x="5739" y="1241"/>
                  </a:cubicBezTo>
                  <a:cubicBezTo>
                    <a:pt x="5615" y="1241"/>
                    <a:pt x="5460" y="1303"/>
                    <a:pt x="5335" y="1365"/>
                  </a:cubicBezTo>
                  <a:lnTo>
                    <a:pt x="4932" y="186"/>
                  </a:lnTo>
                  <a:cubicBezTo>
                    <a:pt x="4870" y="62"/>
                    <a:pt x="4777" y="0"/>
                    <a:pt x="4653" y="0"/>
                  </a:cubicBezTo>
                  <a:lnTo>
                    <a:pt x="304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06" name="Google Shape;754;p44">
            <a:extLst>
              <a:ext uri="{FF2B5EF4-FFF2-40B4-BE49-F238E27FC236}">
                <a16:creationId xmlns:a16="http://schemas.microsoft.com/office/drawing/2014/main" id="{FD4556FC-AA9B-1D1A-9017-81F8C027CC36}"/>
              </a:ext>
            </a:extLst>
          </p:cNvPr>
          <p:cNvGrpSpPr>
            <a:grpSpLocks/>
          </p:cNvGrpSpPr>
          <p:nvPr/>
        </p:nvGrpSpPr>
        <p:grpSpPr bwMode="auto">
          <a:xfrm>
            <a:off x="4221398" y="4295763"/>
            <a:ext cx="471975" cy="633160"/>
            <a:chOff x="4049555" y="1418818"/>
            <a:chExt cx="221747" cy="376501"/>
          </a:xfrm>
        </p:grpSpPr>
        <p:sp>
          <p:nvSpPr>
            <p:cNvPr id="107" name="Google Shape;755;p44">
              <a:extLst>
                <a:ext uri="{FF2B5EF4-FFF2-40B4-BE49-F238E27FC236}">
                  <a16:creationId xmlns:a16="http://schemas.microsoft.com/office/drawing/2014/main" id="{AFC61840-6440-929F-F3D9-4CF501A4742C}"/>
                </a:ext>
              </a:extLst>
            </p:cNvPr>
            <p:cNvSpPr>
              <a:spLocks/>
            </p:cNvSpPr>
            <p:nvPr/>
          </p:nvSpPr>
          <p:spPr bwMode="auto">
            <a:xfrm>
              <a:off x="4153309" y="1688410"/>
              <a:ext cx="14240" cy="14240"/>
            </a:xfrm>
            <a:custGeom>
              <a:avLst/>
              <a:gdLst>
                <a:gd name="T0" fmla="*/ 7552 w 528"/>
                <a:gd name="T1" fmla="*/ 0 h 528"/>
                <a:gd name="T2" fmla="*/ 0 w 528"/>
                <a:gd name="T3" fmla="*/ 7525 h 528"/>
                <a:gd name="T4" fmla="*/ 7552 w 528"/>
                <a:gd name="T5" fmla="*/ 14213 h 528"/>
                <a:gd name="T6" fmla="*/ 14240 w 528"/>
                <a:gd name="T7" fmla="*/ 7525 h 528"/>
                <a:gd name="T8" fmla="*/ 7552 w 528"/>
                <a:gd name="T9" fmla="*/ 0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8" extrusionOk="0">
                  <a:moveTo>
                    <a:pt x="280" y="0"/>
                  </a:moveTo>
                  <a:cubicBezTo>
                    <a:pt x="124" y="0"/>
                    <a:pt x="0" y="124"/>
                    <a:pt x="0" y="279"/>
                  </a:cubicBezTo>
                  <a:cubicBezTo>
                    <a:pt x="0" y="403"/>
                    <a:pt x="124" y="527"/>
                    <a:pt x="280" y="527"/>
                  </a:cubicBezTo>
                  <a:cubicBezTo>
                    <a:pt x="404" y="527"/>
                    <a:pt x="528" y="403"/>
                    <a:pt x="528" y="279"/>
                  </a:cubicBezTo>
                  <a:cubicBezTo>
                    <a:pt x="528" y="124"/>
                    <a:pt x="404"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8" name="Google Shape;756;p44">
              <a:extLst>
                <a:ext uri="{FF2B5EF4-FFF2-40B4-BE49-F238E27FC236}">
                  <a16:creationId xmlns:a16="http://schemas.microsoft.com/office/drawing/2014/main" id="{C95F7AA7-7F7A-05FB-3A6E-5924ADBC6F70}"/>
                </a:ext>
              </a:extLst>
            </p:cNvPr>
            <p:cNvSpPr>
              <a:spLocks/>
            </p:cNvSpPr>
            <p:nvPr/>
          </p:nvSpPr>
          <p:spPr bwMode="auto">
            <a:xfrm>
              <a:off x="4049555" y="1418818"/>
              <a:ext cx="221747" cy="376501"/>
            </a:xfrm>
            <a:custGeom>
              <a:avLst/>
              <a:gdLst>
                <a:gd name="T0" fmla="*/ 111305 w 8222"/>
                <a:gd name="T1" fmla="*/ 166701 h 13960"/>
                <a:gd name="T2" fmla="*/ 117994 w 8222"/>
                <a:gd name="T3" fmla="*/ 180079 h 13960"/>
                <a:gd name="T4" fmla="*/ 103753 w 8222"/>
                <a:gd name="T5" fmla="*/ 203516 h 13960"/>
                <a:gd name="T6" fmla="*/ 117994 w 8222"/>
                <a:gd name="T7" fmla="*/ 180079 h 13960"/>
                <a:gd name="T8" fmla="*/ 110874 w 8222"/>
                <a:gd name="T9" fmla="*/ 343220 h 13960"/>
                <a:gd name="T10" fmla="*/ 96229 w 8222"/>
                <a:gd name="T11" fmla="*/ 219401 h 13960"/>
                <a:gd name="T12" fmla="*/ 110442 w 8222"/>
                <a:gd name="T13" fmla="*/ 254543 h 13960"/>
                <a:gd name="T14" fmla="*/ 125518 w 8222"/>
                <a:gd name="T15" fmla="*/ 219401 h 13960"/>
                <a:gd name="T16" fmla="*/ 46874 w 8222"/>
                <a:gd name="T17" fmla="*/ 12757 h 13960"/>
                <a:gd name="T18" fmla="*/ 61087 w 8222"/>
                <a:gd name="T19" fmla="*/ 105614 h 13960"/>
                <a:gd name="T20" fmla="*/ 88704 w 8222"/>
                <a:gd name="T21" fmla="*/ 173390 h 13960"/>
                <a:gd name="T22" fmla="*/ 35169 w 8222"/>
                <a:gd name="T23" fmla="*/ 112330 h 13960"/>
                <a:gd name="T24" fmla="*/ 21765 w 8222"/>
                <a:gd name="T25" fmla="*/ 117346 h 13960"/>
                <a:gd name="T26" fmla="*/ 82852 w 8222"/>
                <a:gd name="T27" fmla="*/ 202679 h 13960"/>
                <a:gd name="T28" fmla="*/ 30988 w 8222"/>
                <a:gd name="T29" fmla="*/ 214384 h 13960"/>
                <a:gd name="T30" fmla="*/ 8361 w 8222"/>
                <a:gd name="T31" fmla="*/ 283778 h 13960"/>
                <a:gd name="T32" fmla="*/ 78671 w 8222"/>
                <a:gd name="T33" fmla="*/ 218565 h 13960"/>
                <a:gd name="T34" fmla="*/ 32661 w 8222"/>
                <a:gd name="T35" fmla="*/ 271264 h 13960"/>
                <a:gd name="T36" fmla="*/ 15912 w 8222"/>
                <a:gd name="T37" fmla="*/ 365794 h 13960"/>
                <a:gd name="T38" fmla="*/ 29316 w 8222"/>
                <a:gd name="T39" fmla="*/ 372482 h 13960"/>
                <a:gd name="T40" fmla="*/ 44366 w 8222"/>
                <a:gd name="T41" fmla="*/ 280461 h 13960"/>
                <a:gd name="T42" fmla="*/ 59415 w 8222"/>
                <a:gd name="T43" fmla="*/ 291357 h 13960"/>
                <a:gd name="T44" fmla="*/ 159824 w 8222"/>
                <a:gd name="T45" fmla="*/ 265412 h 13960"/>
                <a:gd name="T46" fmla="*/ 176545 w 8222"/>
                <a:gd name="T47" fmla="*/ 339876 h 13960"/>
                <a:gd name="T48" fmla="*/ 199173 w 8222"/>
                <a:gd name="T49" fmla="*/ 376501 h 13960"/>
                <a:gd name="T50" fmla="*/ 191595 w 8222"/>
                <a:gd name="T51" fmla="*/ 338204 h 13960"/>
                <a:gd name="T52" fmla="*/ 153108 w 8222"/>
                <a:gd name="T53" fmla="*/ 240303 h 13960"/>
                <a:gd name="T54" fmla="*/ 179054 w 8222"/>
                <a:gd name="T55" fmla="*/ 224417 h 13960"/>
                <a:gd name="T56" fmla="*/ 216704 w 8222"/>
                <a:gd name="T57" fmla="*/ 282969 h 13960"/>
                <a:gd name="T58" fmla="*/ 184906 w 8222"/>
                <a:gd name="T59" fmla="*/ 211040 h 13960"/>
                <a:gd name="T60" fmla="*/ 175709 w 8222"/>
                <a:gd name="T61" fmla="*/ 176734 h 13960"/>
                <a:gd name="T62" fmla="*/ 192592 w 8222"/>
                <a:gd name="T63" fmla="*/ 107502 h 13960"/>
                <a:gd name="T64" fmla="*/ 132207 w 8222"/>
                <a:gd name="T65" fmla="*/ 189275 h 13960"/>
                <a:gd name="T66" fmla="*/ 141403 w 8222"/>
                <a:gd name="T67" fmla="*/ 124035 h 13960"/>
                <a:gd name="T68" fmla="*/ 162332 w 8222"/>
                <a:gd name="T69" fmla="*/ 25325 h 13960"/>
                <a:gd name="T70" fmla="*/ 169425 w 8222"/>
                <a:gd name="T71" fmla="*/ 216 h 13960"/>
                <a:gd name="T72" fmla="*/ 147256 w 8222"/>
                <a:gd name="T73" fmla="*/ 22817 h 13960"/>
                <a:gd name="T74" fmla="*/ 124682 w 8222"/>
                <a:gd name="T75" fmla="*/ 110658 h 13960"/>
                <a:gd name="T76" fmla="*/ 124898 w 8222"/>
                <a:gd name="T77" fmla="*/ 78321 h 13960"/>
                <a:gd name="T78" fmla="*/ 102917 w 8222"/>
                <a:gd name="T79" fmla="*/ 83041 h 13960"/>
                <a:gd name="T80" fmla="*/ 88704 w 8222"/>
                <a:gd name="T81" fmla="*/ 88057 h 13960"/>
                <a:gd name="T82" fmla="*/ 73655 w 8222"/>
                <a:gd name="T83" fmla="*/ 97254 h 13960"/>
                <a:gd name="T84" fmla="*/ 56907 w 8222"/>
                <a:gd name="T85" fmla="*/ 1888 h 139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222" h="13960" extrusionOk="0">
                  <a:moveTo>
                    <a:pt x="4127" y="4537"/>
                  </a:moveTo>
                  <a:cubicBezTo>
                    <a:pt x="4561" y="4537"/>
                    <a:pt x="4933" y="4909"/>
                    <a:pt x="4933" y="5343"/>
                  </a:cubicBezTo>
                  <a:cubicBezTo>
                    <a:pt x="4933" y="5809"/>
                    <a:pt x="4561" y="6181"/>
                    <a:pt x="4127" y="6181"/>
                  </a:cubicBezTo>
                  <a:cubicBezTo>
                    <a:pt x="3661" y="6181"/>
                    <a:pt x="3289" y="5809"/>
                    <a:pt x="3289" y="5343"/>
                  </a:cubicBezTo>
                  <a:cubicBezTo>
                    <a:pt x="3289" y="4909"/>
                    <a:pt x="3661" y="4537"/>
                    <a:pt x="4127" y="4537"/>
                  </a:cubicBezTo>
                  <a:close/>
                  <a:moveTo>
                    <a:pt x="4375" y="6677"/>
                  </a:moveTo>
                  <a:lnTo>
                    <a:pt x="4375" y="7546"/>
                  </a:lnTo>
                  <a:cubicBezTo>
                    <a:pt x="4375" y="7701"/>
                    <a:pt x="4251" y="7794"/>
                    <a:pt x="4127" y="7794"/>
                  </a:cubicBezTo>
                  <a:cubicBezTo>
                    <a:pt x="3971" y="7794"/>
                    <a:pt x="3847" y="7701"/>
                    <a:pt x="3847" y="7546"/>
                  </a:cubicBezTo>
                  <a:lnTo>
                    <a:pt x="3847" y="6677"/>
                  </a:lnTo>
                  <a:cubicBezTo>
                    <a:pt x="3940" y="6708"/>
                    <a:pt x="4033" y="6708"/>
                    <a:pt x="4127" y="6708"/>
                  </a:cubicBezTo>
                  <a:cubicBezTo>
                    <a:pt x="4220" y="6708"/>
                    <a:pt x="4282" y="6708"/>
                    <a:pt x="4375" y="6677"/>
                  </a:cubicBezTo>
                  <a:close/>
                  <a:moveTo>
                    <a:pt x="4654" y="8135"/>
                  </a:moveTo>
                  <a:cubicBezTo>
                    <a:pt x="5181" y="8786"/>
                    <a:pt x="5460" y="9965"/>
                    <a:pt x="5460" y="10803"/>
                  </a:cubicBezTo>
                  <a:cubicBezTo>
                    <a:pt x="5460" y="11790"/>
                    <a:pt x="5092" y="12716"/>
                    <a:pt x="4111" y="12726"/>
                  </a:cubicBezTo>
                  <a:cubicBezTo>
                    <a:pt x="3099" y="12716"/>
                    <a:pt x="2762" y="11790"/>
                    <a:pt x="2762" y="10803"/>
                  </a:cubicBezTo>
                  <a:cubicBezTo>
                    <a:pt x="2762" y="9965"/>
                    <a:pt x="3010" y="8786"/>
                    <a:pt x="3568" y="8135"/>
                  </a:cubicBezTo>
                  <a:cubicBezTo>
                    <a:pt x="3630" y="8228"/>
                    <a:pt x="3723" y="8259"/>
                    <a:pt x="3847" y="8321"/>
                  </a:cubicBezTo>
                  <a:lnTo>
                    <a:pt x="3847" y="9159"/>
                  </a:lnTo>
                  <a:cubicBezTo>
                    <a:pt x="3847" y="9314"/>
                    <a:pt x="3971" y="9438"/>
                    <a:pt x="4095" y="9438"/>
                  </a:cubicBezTo>
                  <a:cubicBezTo>
                    <a:pt x="4251" y="9438"/>
                    <a:pt x="4375" y="9314"/>
                    <a:pt x="4375" y="9159"/>
                  </a:cubicBezTo>
                  <a:lnTo>
                    <a:pt x="4375" y="8321"/>
                  </a:lnTo>
                  <a:cubicBezTo>
                    <a:pt x="4468" y="8259"/>
                    <a:pt x="4592" y="8228"/>
                    <a:pt x="4654" y="8135"/>
                  </a:cubicBezTo>
                  <a:close/>
                  <a:moveTo>
                    <a:pt x="1924" y="0"/>
                  </a:moveTo>
                  <a:cubicBezTo>
                    <a:pt x="1854" y="0"/>
                    <a:pt x="1785" y="24"/>
                    <a:pt x="1738" y="70"/>
                  </a:cubicBezTo>
                  <a:cubicBezTo>
                    <a:pt x="1614" y="194"/>
                    <a:pt x="1614" y="380"/>
                    <a:pt x="1738" y="473"/>
                  </a:cubicBezTo>
                  <a:lnTo>
                    <a:pt x="2203" y="939"/>
                  </a:lnTo>
                  <a:lnTo>
                    <a:pt x="2203" y="3699"/>
                  </a:lnTo>
                  <a:cubicBezTo>
                    <a:pt x="2203" y="3792"/>
                    <a:pt x="2234" y="3854"/>
                    <a:pt x="2265" y="3916"/>
                  </a:cubicBezTo>
                  <a:lnTo>
                    <a:pt x="2948" y="4599"/>
                  </a:lnTo>
                  <a:cubicBezTo>
                    <a:pt x="2824" y="4816"/>
                    <a:pt x="2731" y="5064"/>
                    <a:pt x="2731" y="5343"/>
                  </a:cubicBezTo>
                  <a:cubicBezTo>
                    <a:pt x="2731" y="5778"/>
                    <a:pt x="2948" y="6181"/>
                    <a:pt x="3289" y="6429"/>
                  </a:cubicBezTo>
                  <a:lnTo>
                    <a:pt x="3289" y="7018"/>
                  </a:lnTo>
                  <a:lnTo>
                    <a:pt x="2141" y="6243"/>
                  </a:lnTo>
                  <a:lnTo>
                    <a:pt x="1304" y="4165"/>
                  </a:lnTo>
                  <a:cubicBezTo>
                    <a:pt x="1258" y="4050"/>
                    <a:pt x="1161" y="3986"/>
                    <a:pt x="1063" y="3986"/>
                  </a:cubicBezTo>
                  <a:cubicBezTo>
                    <a:pt x="1029" y="3986"/>
                    <a:pt x="995" y="3993"/>
                    <a:pt x="963" y="4009"/>
                  </a:cubicBezTo>
                  <a:cubicBezTo>
                    <a:pt x="807" y="4072"/>
                    <a:pt x="745" y="4227"/>
                    <a:pt x="807" y="4351"/>
                  </a:cubicBezTo>
                  <a:lnTo>
                    <a:pt x="1676" y="6522"/>
                  </a:lnTo>
                  <a:cubicBezTo>
                    <a:pt x="1676" y="6584"/>
                    <a:pt x="1738" y="6615"/>
                    <a:pt x="1769" y="6646"/>
                  </a:cubicBezTo>
                  <a:lnTo>
                    <a:pt x="3072" y="7515"/>
                  </a:lnTo>
                  <a:lnTo>
                    <a:pt x="1335" y="7794"/>
                  </a:lnTo>
                  <a:cubicBezTo>
                    <a:pt x="1242" y="7825"/>
                    <a:pt x="1180" y="7856"/>
                    <a:pt x="1118" y="7949"/>
                  </a:cubicBezTo>
                  <a:lnTo>
                    <a:pt x="1149" y="7949"/>
                  </a:lnTo>
                  <a:lnTo>
                    <a:pt x="63" y="10151"/>
                  </a:lnTo>
                  <a:cubicBezTo>
                    <a:pt x="1" y="10275"/>
                    <a:pt x="32" y="10430"/>
                    <a:pt x="187" y="10492"/>
                  </a:cubicBezTo>
                  <a:cubicBezTo>
                    <a:pt x="226" y="10512"/>
                    <a:pt x="269" y="10522"/>
                    <a:pt x="310" y="10522"/>
                  </a:cubicBezTo>
                  <a:cubicBezTo>
                    <a:pt x="400" y="10522"/>
                    <a:pt x="486" y="10474"/>
                    <a:pt x="528" y="10368"/>
                  </a:cubicBezTo>
                  <a:lnTo>
                    <a:pt x="1552" y="8321"/>
                  </a:lnTo>
                  <a:lnTo>
                    <a:pt x="2917" y="8104"/>
                  </a:lnTo>
                  <a:cubicBezTo>
                    <a:pt x="2762" y="8352"/>
                    <a:pt x="2638" y="8600"/>
                    <a:pt x="2545" y="8910"/>
                  </a:cubicBezTo>
                  <a:lnTo>
                    <a:pt x="1211" y="10058"/>
                  </a:lnTo>
                  <a:cubicBezTo>
                    <a:pt x="1149" y="10089"/>
                    <a:pt x="1118" y="10182"/>
                    <a:pt x="1118" y="10244"/>
                  </a:cubicBezTo>
                  <a:lnTo>
                    <a:pt x="1118" y="12540"/>
                  </a:lnTo>
                  <a:lnTo>
                    <a:pt x="590" y="13563"/>
                  </a:lnTo>
                  <a:cubicBezTo>
                    <a:pt x="528" y="13718"/>
                    <a:pt x="590" y="13874"/>
                    <a:pt x="714" y="13936"/>
                  </a:cubicBezTo>
                  <a:cubicBezTo>
                    <a:pt x="748" y="13952"/>
                    <a:pt x="785" y="13960"/>
                    <a:pt x="824" y="13960"/>
                  </a:cubicBezTo>
                  <a:cubicBezTo>
                    <a:pt x="929" y="13960"/>
                    <a:pt x="1041" y="13902"/>
                    <a:pt x="1087" y="13811"/>
                  </a:cubicBezTo>
                  <a:lnTo>
                    <a:pt x="1614" y="12726"/>
                  </a:lnTo>
                  <a:cubicBezTo>
                    <a:pt x="1645" y="12695"/>
                    <a:pt x="1645" y="12633"/>
                    <a:pt x="1645" y="12602"/>
                  </a:cubicBezTo>
                  <a:lnTo>
                    <a:pt x="1645" y="10399"/>
                  </a:lnTo>
                  <a:lnTo>
                    <a:pt x="2296" y="9841"/>
                  </a:lnTo>
                  <a:cubicBezTo>
                    <a:pt x="2234" y="10182"/>
                    <a:pt x="2203" y="10492"/>
                    <a:pt x="2203" y="10803"/>
                  </a:cubicBezTo>
                  <a:cubicBezTo>
                    <a:pt x="2203" y="12633"/>
                    <a:pt x="3196" y="13253"/>
                    <a:pt x="4095" y="13253"/>
                  </a:cubicBezTo>
                  <a:cubicBezTo>
                    <a:pt x="5026" y="13253"/>
                    <a:pt x="6019" y="12633"/>
                    <a:pt x="6019" y="10803"/>
                  </a:cubicBezTo>
                  <a:cubicBezTo>
                    <a:pt x="6019" y="10492"/>
                    <a:pt x="5988" y="10182"/>
                    <a:pt x="5926" y="9841"/>
                  </a:cubicBezTo>
                  <a:lnTo>
                    <a:pt x="6546" y="10399"/>
                  </a:lnTo>
                  <a:lnTo>
                    <a:pt x="6546" y="12602"/>
                  </a:lnTo>
                  <a:cubicBezTo>
                    <a:pt x="6546" y="12633"/>
                    <a:pt x="6577" y="12695"/>
                    <a:pt x="6577" y="12726"/>
                  </a:cubicBezTo>
                  <a:lnTo>
                    <a:pt x="7135" y="13811"/>
                  </a:lnTo>
                  <a:cubicBezTo>
                    <a:pt x="7181" y="13902"/>
                    <a:pt x="7276" y="13960"/>
                    <a:pt x="7385" y="13960"/>
                  </a:cubicBezTo>
                  <a:cubicBezTo>
                    <a:pt x="7424" y="13960"/>
                    <a:pt x="7466" y="13952"/>
                    <a:pt x="7508" y="13936"/>
                  </a:cubicBezTo>
                  <a:cubicBezTo>
                    <a:pt x="7632" y="13874"/>
                    <a:pt x="7694" y="13687"/>
                    <a:pt x="7601" y="13563"/>
                  </a:cubicBezTo>
                  <a:lnTo>
                    <a:pt x="7104" y="12540"/>
                  </a:lnTo>
                  <a:lnTo>
                    <a:pt x="7104" y="10244"/>
                  </a:lnTo>
                  <a:cubicBezTo>
                    <a:pt x="7104" y="10182"/>
                    <a:pt x="7073" y="10089"/>
                    <a:pt x="7011" y="10058"/>
                  </a:cubicBezTo>
                  <a:lnTo>
                    <a:pt x="5677" y="8910"/>
                  </a:lnTo>
                  <a:cubicBezTo>
                    <a:pt x="5584" y="8600"/>
                    <a:pt x="5429" y="8352"/>
                    <a:pt x="5305" y="8104"/>
                  </a:cubicBezTo>
                  <a:lnTo>
                    <a:pt x="6639" y="8321"/>
                  </a:lnTo>
                  <a:lnTo>
                    <a:pt x="7663" y="10368"/>
                  </a:lnTo>
                  <a:cubicBezTo>
                    <a:pt x="7705" y="10474"/>
                    <a:pt x="7804" y="10536"/>
                    <a:pt x="7903" y="10536"/>
                  </a:cubicBezTo>
                  <a:cubicBezTo>
                    <a:pt x="7949" y="10536"/>
                    <a:pt x="7995" y="10522"/>
                    <a:pt x="8035" y="10492"/>
                  </a:cubicBezTo>
                  <a:cubicBezTo>
                    <a:pt x="8159" y="10430"/>
                    <a:pt x="8221" y="10275"/>
                    <a:pt x="8159" y="10151"/>
                  </a:cubicBezTo>
                  <a:lnTo>
                    <a:pt x="7073" y="7949"/>
                  </a:lnTo>
                  <a:cubicBezTo>
                    <a:pt x="7042" y="7887"/>
                    <a:pt x="6949" y="7825"/>
                    <a:pt x="6856" y="7825"/>
                  </a:cubicBezTo>
                  <a:lnTo>
                    <a:pt x="5119" y="7546"/>
                  </a:lnTo>
                  <a:lnTo>
                    <a:pt x="6422" y="6677"/>
                  </a:lnTo>
                  <a:cubicBezTo>
                    <a:pt x="6484" y="6646"/>
                    <a:pt x="6515" y="6584"/>
                    <a:pt x="6515" y="6553"/>
                  </a:cubicBezTo>
                  <a:lnTo>
                    <a:pt x="7384" y="4351"/>
                  </a:lnTo>
                  <a:cubicBezTo>
                    <a:pt x="7446" y="4227"/>
                    <a:pt x="7384" y="4072"/>
                    <a:pt x="7259" y="4009"/>
                  </a:cubicBezTo>
                  <a:cubicBezTo>
                    <a:pt x="7219" y="3993"/>
                    <a:pt x="7179" y="3986"/>
                    <a:pt x="7141" y="3986"/>
                  </a:cubicBezTo>
                  <a:cubicBezTo>
                    <a:pt x="7030" y="3986"/>
                    <a:pt x="6933" y="4050"/>
                    <a:pt x="6887" y="4165"/>
                  </a:cubicBezTo>
                  <a:lnTo>
                    <a:pt x="6050" y="6274"/>
                  </a:lnTo>
                  <a:lnTo>
                    <a:pt x="4902" y="7018"/>
                  </a:lnTo>
                  <a:lnTo>
                    <a:pt x="4902" y="6429"/>
                  </a:lnTo>
                  <a:cubicBezTo>
                    <a:pt x="5243" y="6181"/>
                    <a:pt x="5460" y="5778"/>
                    <a:pt x="5460" y="5343"/>
                  </a:cubicBezTo>
                  <a:cubicBezTo>
                    <a:pt x="5460" y="5095"/>
                    <a:pt x="5367" y="4816"/>
                    <a:pt x="5243" y="4599"/>
                  </a:cubicBezTo>
                  <a:lnTo>
                    <a:pt x="5926" y="3916"/>
                  </a:lnTo>
                  <a:cubicBezTo>
                    <a:pt x="5988" y="3854"/>
                    <a:pt x="6019" y="3792"/>
                    <a:pt x="6019" y="3730"/>
                  </a:cubicBezTo>
                  <a:lnTo>
                    <a:pt x="6019" y="939"/>
                  </a:lnTo>
                  <a:lnTo>
                    <a:pt x="6484" y="473"/>
                  </a:lnTo>
                  <a:cubicBezTo>
                    <a:pt x="6577" y="380"/>
                    <a:pt x="6577" y="194"/>
                    <a:pt x="6484" y="101"/>
                  </a:cubicBezTo>
                  <a:cubicBezTo>
                    <a:pt x="6422" y="39"/>
                    <a:pt x="6352" y="8"/>
                    <a:pt x="6282" y="8"/>
                  </a:cubicBezTo>
                  <a:cubicBezTo>
                    <a:pt x="6213" y="8"/>
                    <a:pt x="6143" y="39"/>
                    <a:pt x="6081" y="101"/>
                  </a:cubicBezTo>
                  <a:lnTo>
                    <a:pt x="5553" y="628"/>
                  </a:lnTo>
                  <a:cubicBezTo>
                    <a:pt x="5491" y="690"/>
                    <a:pt x="5460" y="752"/>
                    <a:pt x="5460" y="846"/>
                  </a:cubicBezTo>
                  <a:lnTo>
                    <a:pt x="5460" y="3606"/>
                  </a:lnTo>
                  <a:lnTo>
                    <a:pt x="4840" y="4227"/>
                  </a:lnTo>
                  <a:cubicBezTo>
                    <a:pt x="4778" y="4165"/>
                    <a:pt x="4685" y="4134"/>
                    <a:pt x="4623" y="4103"/>
                  </a:cubicBezTo>
                  <a:lnTo>
                    <a:pt x="4902" y="3265"/>
                  </a:lnTo>
                  <a:cubicBezTo>
                    <a:pt x="4933" y="3110"/>
                    <a:pt x="4871" y="2955"/>
                    <a:pt x="4716" y="2924"/>
                  </a:cubicBezTo>
                  <a:cubicBezTo>
                    <a:pt x="4689" y="2910"/>
                    <a:pt x="4660" y="2904"/>
                    <a:pt x="4631" y="2904"/>
                  </a:cubicBezTo>
                  <a:cubicBezTo>
                    <a:pt x="4528" y="2904"/>
                    <a:pt x="4423" y="2982"/>
                    <a:pt x="4375" y="3079"/>
                  </a:cubicBezTo>
                  <a:lnTo>
                    <a:pt x="4095" y="3947"/>
                  </a:lnTo>
                  <a:lnTo>
                    <a:pt x="3816" y="3079"/>
                  </a:lnTo>
                  <a:cubicBezTo>
                    <a:pt x="3768" y="2982"/>
                    <a:pt x="3663" y="2904"/>
                    <a:pt x="3560" y="2904"/>
                  </a:cubicBezTo>
                  <a:cubicBezTo>
                    <a:pt x="3531" y="2904"/>
                    <a:pt x="3502" y="2910"/>
                    <a:pt x="3475" y="2924"/>
                  </a:cubicBezTo>
                  <a:cubicBezTo>
                    <a:pt x="3320" y="2955"/>
                    <a:pt x="3258" y="3110"/>
                    <a:pt x="3289" y="3265"/>
                  </a:cubicBezTo>
                  <a:lnTo>
                    <a:pt x="3568" y="4103"/>
                  </a:lnTo>
                  <a:cubicBezTo>
                    <a:pt x="3506" y="4134"/>
                    <a:pt x="3413" y="4165"/>
                    <a:pt x="3351" y="4227"/>
                  </a:cubicBezTo>
                  <a:lnTo>
                    <a:pt x="2731" y="3606"/>
                  </a:lnTo>
                  <a:lnTo>
                    <a:pt x="2731" y="814"/>
                  </a:lnTo>
                  <a:cubicBezTo>
                    <a:pt x="2731" y="752"/>
                    <a:pt x="2700" y="690"/>
                    <a:pt x="2669" y="628"/>
                  </a:cubicBezTo>
                  <a:lnTo>
                    <a:pt x="2110" y="70"/>
                  </a:lnTo>
                  <a:cubicBezTo>
                    <a:pt x="2064" y="24"/>
                    <a:pt x="1994" y="0"/>
                    <a:pt x="1924"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09" name="Google Shape;754;p44">
            <a:extLst>
              <a:ext uri="{FF2B5EF4-FFF2-40B4-BE49-F238E27FC236}">
                <a16:creationId xmlns:a16="http://schemas.microsoft.com/office/drawing/2014/main" id="{10447532-B044-B1EF-0D80-4D595FC18F7D}"/>
              </a:ext>
            </a:extLst>
          </p:cNvPr>
          <p:cNvGrpSpPr>
            <a:grpSpLocks/>
          </p:cNvGrpSpPr>
          <p:nvPr/>
        </p:nvGrpSpPr>
        <p:grpSpPr bwMode="auto">
          <a:xfrm>
            <a:off x="5134883" y="5213215"/>
            <a:ext cx="506128" cy="658283"/>
            <a:chOff x="4049555" y="1418818"/>
            <a:chExt cx="221747" cy="376501"/>
          </a:xfrm>
        </p:grpSpPr>
        <p:sp>
          <p:nvSpPr>
            <p:cNvPr id="110" name="Google Shape;755;p44">
              <a:extLst>
                <a:ext uri="{FF2B5EF4-FFF2-40B4-BE49-F238E27FC236}">
                  <a16:creationId xmlns:a16="http://schemas.microsoft.com/office/drawing/2014/main" id="{4083923F-B9C3-350A-C764-0550BB37E6A3}"/>
                </a:ext>
              </a:extLst>
            </p:cNvPr>
            <p:cNvSpPr>
              <a:spLocks/>
            </p:cNvSpPr>
            <p:nvPr/>
          </p:nvSpPr>
          <p:spPr bwMode="auto">
            <a:xfrm>
              <a:off x="4153309" y="1688410"/>
              <a:ext cx="14240" cy="14240"/>
            </a:xfrm>
            <a:custGeom>
              <a:avLst/>
              <a:gdLst>
                <a:gd name="T0" fmla="*/ 7552 w 528"/>
                <a:gd name="T1" fmla="*/ 0 h 528"/>
                <a:gd name="T2" fmla="*/ 0 w 528"/>
                <a:gd name="T3" fmla="*/ 7525 h 528"/>
                <a:gd name="T4" fmla="*/ 7552 w 528"/>
                <a:gd name="T5" fmla="*/ 14213 h 528"/>
                <a:gd name="T6" fmla="*/ 14240 w 528"/>
                <a:gd name="T7" fmla="*/ 7525 h 528"/>
                <a:gd name="T8" fmla="*/ 7552 w 528"/>
                <a:gd name="T9" fmla="*/ 0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8" extrusionOk="0">
                  <a:moveTo>
                    <a:pt x="280" y="0"/>
                  </a:moveTo>
                  <a:cubicBezTo>
                    <a:pt x="124" y="0"/>
                    <a:pt x="0" y="124"/>
                    <a:pt x="0" y="279"/>
                  </a:cubicBezTo>
                  <a:cubicBezTo>
                    <a:pt x="0" y="403"/>
                    <a:pt x="124" y="527"/>
                    <a:pt x="280" y="527"/>
                  </a:cubicBezTo>
                  <a:cubicBezTo>
                    <a:pt x="404" y="527"/>
                    <a:pt x="528" y="403"/>
                    <a:pt x="528" y="279"/>
                  </a:cubicBezTo>
                  <a:cubicBezTo>
                    <a:pt x="528" y="124"/>
                    <a:pt x="404"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1" name="Google Shape;756;p44">
              <a:extLst>
                <a:ext uri="{FF2B5EF4-FFF2-40B4-BE49-F238E27FC236}">
                  <a16:creationId xmlns:a16="http://schemas.microsoft.com/office/drawing/2014/main" id="{D4CB38BD-4EFF-CBD4-1AED-042890D50D3F}"/>
                </a:ext>
              </a:extLst>
            </p:cNvPr>
            <p:cNvSpPr>
              <a:spLocks/>
            </p:cNvSpPr>
            <p:nvPr/>
          </p:nvSpPr>
          <p:spPr bwMode="auto">
            <a:xfrm>
              <a:off x="4049555" y="1418818"/>
              <a:ext cx="221747" cy="376501"/>
            </a:xfrm>
            <a:custGeom>
              <a:avLst/>
              <a:gdLst>
                <a:gd name="T0" fmla="*/ 111305 w 8222"/>
                <a:gd name="T1" fmla="*/ 166701 h 13960"/>
                <a:gd name="T2" fmla="*/ 117994 w 8222"/>
                <a:gd name="T3" fmla="*/ 180079 h 13960"/>
                <a:gd name="T4" fmla="*/ 103753 w 8222"/>
                <a:gd name="T5" fmla="*/ 203516 h 13960"/>
                <a:gd name="T6" fmla="*/ 117994 w 8222"/>
                <a:gd name="T7" fmla="*/ 180079 h 13960"/>
                <a:gd name="T8" fmla="*/ 110874 w 8222"/>
                <a:gd name="T9" fmla="*/ 343220 h 13960"/>
                <a:gd name="T10" fmla="*/ 96229 w 8222"/>
                <a:gd name="T11" fmla="*/ 219401 h 13960"/>
                <a:gd name="T12" fmla="*/ 110442 w 8222"/>
                <a:gd name="T13" fmla="*/ 254543 h 13960"/>
                <a:gd name="T14" fmla="*/ 125518 w 8222"/>
                <a:gd name="T15" fmla="*/ 219401 h 13960"/>
                <a:gd name="T16" fmla="*/ 46874 w 8222"/>
                <a:gd name="T17" fmla="*/ 12757 h 13960"/>
                <a:gd name="T18" fmla="*/ 61087 w 8222"/>
                <a:gd name="T19" fmla="*/ 105614 h 13960"/>
                <a:gd name="T20" fmla="*/ 88704 w 8222"/>
                <a:gd name="T21" fmla="*/ 173390 h 13960"/>
                <a:gd name="T22" fmla="*/ 35169 w 8222"/>
                <a:gd name="T23" fmla="*/ 112330 h 13960"/>
                <a:gd name="T24" fmla="*/ 21765 w 8222"/>
                <a:gd name="T25" fmla="*/ 117346 h 13960"/>
                <a:gd name="T26" fmla="*/ 82852 w 8222"/>
                <a:gd name="T27" fmla="*/ 202679 h 13960"/>
                <a:gd name="T28" fmla="*/ 30988 w 8222"/>
                <a:gd name="T29" fmla="*/ 214384 h 13960"/>
                <a:gd name="T30" fmla="*/ 8361 w 8222"/>
                <a:gd name="T31" fmla="*/ 283778 h 13960"/>
                <a:gd name="T32" fmla="*/ 78671 w 8222"/>
                <a:gd name="T33" fmla="*/ 218565 h 13960"/>
                <a:gd name="T34" fmla="*/ 32661 w 8222"/>
                <a:gd name="T35" fmla="*/ 271264 h 13960"/>
                <a:gd name="T36" fmla="*/ 15912 w 8222"/>
                <a:gd name="T37" fmla="*/ 365794 h 13960"/>
                <a:gd name="T38" fmla="*/ 29316 w 8222"/>
                <a:gd name="T39" fmla="*/ 372482 h 13960"/>
                <a:gd name="T40" fmla="*/ 44366 w 8222"/>
                <a:gd name="T41" fmla="*/ 280461 h 13960"/>
                <a:gd name="T42" fmla="*/ 59415 w 8222"/>
                <a:gd name="T43" fmla="*/ 291357 h 13960"/>
                <a:gd name="T44" fmla="*/ 159824 w 8222"/>
                <a:gd name="T45" fmla="*/ 265412 h 13960"/>
                <a:gd name="T46" fmla="*/ 176545 w 8222"/>
                <a:gd name="T47" fmla="*/ 339876 h 13960"/>
                <a:gd name="T48" fmla="*/ 199173 w 8222"/>
                <a:gd name="T49" fmla="*/ 376501 h 13960"/>
                <a:gd name="T50" fmla="*/ 191595 w 8222"/>
                <a:gd name="T51" fmla="*/ 338204 h 13960"/>
                <a:gd name="T52" fmla="*/ 153108 w 8222"/>
                <a:gd name="T53" fmla="*/ 240303 h 13960"/>
                <a:gd name="T54" fmla="*/ 179054 w 8222"/>
                <a:gd name="T55" fmla="*/ 224417 h 13960"/>
                <a:gd name="T56" fmla="*/ 216704 w 8222"/>
                <a:gd name="T57" fmla="*/ 282969 h 13960"/>
                <a:gd name="T58" fmla="*/ 184906 w 8222"/>
                <a:gd name="T59" fmla="*/ 211040 h 13960"/>
                <a:gd name="T60" fmla="*/ 175709 w 8222"/>
                <a:gd name="T61" fmla="*/ 176734 h 13960"/>
                <a:gd name="T62" fmla="*/ 192592 w 8222"/>
                <a:gd name="T63" fmla="*/ 107502 h 13960"/>
                <a:gd name="T64" fmla="*/ 132207 w 8222"/>
                <a:gd name="T65" fmla="*/ 189275 h 13960"/>
                <a:gd name="T66" fmla="*/ 141403 w 8222"/>
                <a:gd name="T67" fmla="*/ 124035 h 13960"/>
                <a:gd name="T68" fmla="*/ 162332 w 8222"/>
                <a:gd name="T69" fmla="*/ 25325 h 13960"/>
                <a:gd name="T70" fmla="*/ 169425 w 8222"/>
                <a:gd name="T71" fmla="*/ 216 h 13960"/>
                <a:gd name="T72" fmla="*/ 147256 w 8222"/>
                <a:gd name="T73" fmla="*/ 22817 h 13960"/>
                <a:gd name="T74" fmla="*/ 124682 w 8222"/>
                <a:gd name="T75" fmla="*/ 110658 h 13960"/>
                <a:gd name="T76" fmla="*/ 124898 w 8222"/>
                <a:gd name="T77" fmla="*/ 78321 h 13960"/>
                <a:gd name="T78" fmla="*/ 102917 w 8222"/>
                <a:gd name="T79" fmla="*/ 83041 h 13960"/>
                <a:gd name="T80" fmla="*/ 88704 w 8222"/>
                <a:gd name="T81" fmla="*/ 88057 h 13960"/>
                <a:gd name="T82" fmla="*/ 73655 w 8222"/>
                <a:gd name="T83" fmla="*/ 97254 h 13960"/>
                <a:gd name="T84" fmla="*/ 56907 w 8222"/>
                <a:gd name="T85" fmla="*/ 1888 h 1396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222" h="13960" extrusionOk="0">
                  <a:moveTo>
                    <a:pt x="4127" y="4537"/>
                  </a:moveTo>
                  <a:cubicBezTo>
                    <a:pt x="4561" y="4537"/>
                    <a:pt x="4933" y="4909"/>
                    <a:pt x="4933" y="5343"/>
                  </a:cubicBezTo>
                  <a:cubicBezTo>
                    <a:pt x="4933" y="5809"/>
                    <a:pt x="4561" y="6181"/>
                    <a:pt x="4127" y="6181"/>
                  </a:cubicBezTo>
                  <a:cubicBezTo>
                    <a:pt x="3661" y="6181"/>
                    <a:pt x="3289" y="5809"/>
                    <a:pt x="3289" y="5343"/>
                  </a:cubicBezTo>
                  <a:cubicBezTo>
                    <a:pt x="3289" y="4909"/>
                    <a:pt x="3661" y="4537"/>
                    <a:pt x="4127" y="4537"/>
                  </a:cubicBezTo>
                  <a:close/>
                  <a:moveTo>
                    <a:pt x="4375" y="6677"/>
                  </a:moveTo>
                  <a:lnTo>
                    <a:pt x="4375" y="7546"/>
                  </a:lnTo>
                  <a:cubicBezTo>
                    <a:pt x="4375" y="7701"/>
                    <a:pt x="4251" y="7794"/>
                    <a:pt x="4127" y="7794"/>
                  </a:cubicBezTo>
                  <a:cubicBezTo>
                    <a:pt x="3971" y="7794"/>
                    <a:pt x="3847" y="7701"/>
                    <a:pt x="3847" y="7546"/>
                  </a:cubicBezTo>
                  <a:lnTo>
                    <a:pt x="3847" y="6677"/>
                  </a:lnTo>
                  <a:cubicBezTo>
                    <a:pt x="3940" y="6708"/>
                    <a:pt x="4033" y="6708"/>
                    <a:pt x="4127" y="6708"/>
                  </a:cubicBezTo>
                  <a:cubicBezTo>
                    <a:pt x="4220" y="6708"/>
                    <a:pt x="4282" y="6708"/>
                    <a:pt x="4375" y="6677"/>
                  </a:cubicBezTo>
                  <a:close/>
                  <a:moveTo>
                    <a:pt x="4654" y="8135"/>
                  </a:moveTo>
                  <a:cubicBezTo>
                    <a:pt x="5181" y="8786"/>
                    <a:pt x="5460" y="9965"/>
                    <a:pt x="5460" y="10803"/>
                  </a:cubicBezTo>
                  <a:cubicBezTo>
                    <a:pt x="5460" y="11790"/>
                    <a:pt x="5092" y="12716"/>
                    <a:pt x="4111" y="12726"/>
                  </a:cubicBezTo>
                  <a:cubicBezTo>
                    <a:pt x="3099" y="12716"/>
                    <a:pt x="2762" y="11790"/>
                    <a:pt x="2762" y="10803"/>
                  </a:cubicBezTo>
                  <a:cubicBezTo>
                    <a:pt x="2762" y="9965"/>
                    <a:pt x="3010" y="8786"/>
                    <a:pt x="3568" y="8135"/>
                  </a:cubicBezTo>
                  <a:cubicBezTo>
                    <a:pt x="3630" y="8228"/>
                    <a:pt x="3723" y="8259"/>
                    <a:pt x="3847" y="8321"/>
                  </a:cubicBezTo>
                  <a:lnTo>
                    <a:pt x="3847" y="9159"/>
                  </a:lnTo>
                  <a:cubicBezTo>
                    <a:pt x="3847" y="9314"/>
                    <a:pt x="3971" y="9438"/>
                    <a:pt x="4095" y="9438"/>
                  </a:cubicBezTo>
                  <a:cubicBezTo>
                    <a:pt x="4251" y="9438"/>
                    <a:pt x="4375" y="9314"/>
                    <a:pt x="4375" y="9159"/>
                  </a:cubicBezTo>
                  <a:lnTo>
                    <a:pt x="4375" y="8321"/>
                  </a:lnTo>
                  <a:cubicBezTo>
                    <a:pt x="4468" y="8259"/>
                    <a:pt x="4592" y="8228"/>
                    <a:pt x="4654" y="8135"/>
                  </a:cubicBezTo>
                  <a:close/>
                  <a:moveTo>
                    <a:pt x="1924" y="0"/>
                  </a:moveTo>
                  <a:cubicBezTo>
                    <a:pt x="1854" y="0"/>
                    <a:pt x="1785" y="24"/>
                    <a:pt x="1738" y="70"/>
                  </a:cubicBezTo>
                  <a:cubicBezTo>
                    <a:pt x="1614" y="194"/>
                    <a:pt x="1614" y="380"/>
                    <a:pt x="1738" y="473"/>
                  </a:cubicBezTo>
                  <a:lnTo>
                    <a:pt x="2203" y="939"/>
                  </a:lnTo>
                  <a:lnTo>
                    <a:pt x="2203" y="3699"/>
                  </a:lnTo>
                  <a:cubicBezTo>
                    <a:pt x="2203" y="3792"/>
                    <a:pt x="2234" y="3854"/>
                    <a:pt x="2265" y="3916"/>
                  </a:cubicBezTo>
                  <a:lnTo>
                    <a:pt x="2948" y="4599"/>
                  </a:lnTo>
                  <a:cubicBezTo>
                    <a:pt x="2824" y="4816"/>
                    <a:pt x="2731" y="5064"/>
                    <a:pt x="2731" y="5343"/>
                  </a:cubicBezTo>
                  <a:cubicBezTo>
                    <a:pt x="2731" y="5778"/>
                    <a:pt x="2948" y="6181"/>
                    <a:pt x="3289" y="6429"/>
                  </a:cubicBezTo>
                  <a:lnTo>
                    <a:pt x="3289" y="7018"/>
                  </a:lnTo>
                  <a:lnTo>
                    <a:pt x="2141" y="6243"/>
                  </a:lnTo>
                  <a:lnTo>
                    <a:pt x="1304" y="4165"/>
                  </a:lnTo>
                  <a:cubicBezTo>
                    <a:pt x="1258" y="4050"/>
                    <a:pt x="1161" y="3986"/>
                    <a:pt x="1063" y="3986"/>
                  </a:cubicBezTo>
                  <a:cubicBezTo>
                    <a:pt x="1029" y="3986"/>
                    <a:pt x="995" y="3993"/>
                    <a:pt x="963" y="4009"/>
                  </a:cubicBezTo>
                  <a:cubicBezTo>
                    <a:pt x="807" y="4072"/>
                    <a:pt x="745" y="4227"/>
                    <a:pt x="807" y="4351"/>
                  </a:cubicBezTo>
                  <a:lnTo>
                    <a:pt x="1676" y="6522"/>
                  </a:lnTo>
                  <a:cubicBezTo>
                    <a:pt x="1676" y="6584"/>
                    <a:pt x="1738" y="6615"/>
                    <a:pt x="1769" y="6646"/>
                  </a:cubicBezTo>
                  <a:lnTo>
                    <a:pt x="3072" y="7515"/>
                  </a:lnTo>
                  <a:lnTo>
                    <a:pt x="1335" y="7794"/>
                  </a:lnTo>
                  <a:cubicBezTo>
                    <a:pt x="1242" y="7825"/>
                    <a:pt x="1180" y="7856"/>
                    <a:pt x="1118" y="7949"/>
                  </a:cubicBezTo>
                  <a:lnTo>
                    <a:pt x="1149" y="7949"/>
                  </a:lnTo>
                  <a:lnTo>
                    <a:pt x="63" y="10151"/>
                  </a:lnTo>
                  <a:cubicBezTo>
                    <a:pt x="1" y="10275"/>
                    <a:pt x="32" y="10430"/>
                    <a:pt x="187" y="10492"/>
                  </a:cubicBezTo>
                  <a:cubicBezTo>
                    <a:pt x="226" y="10512"/>
                    <a:pt x="269" y="10522"/>
                    <a:pt x="310" y="10522"/>
                  </a:cubicBezTo>
                  <a:cubicBezTo>
                    <a:pt x="400" y="10522"/>
                    <a:pt x="486" y="10474"/>
                    <a:pt x="528" y="10368"/>
                  </a:cubicBezTo>
                  <a:lnTo>
                    <a:pt x="1552" y="8321"/>
                  </a:lnTo>
                  <a:lnTo>
                    <a:pt x="2917" y="8104"/>
                  </a:lnTo>
                  <a:cubicBezTo>
                    <a:pt x="2762" y="8352"/>
                    <a:pt x="2638" y="8600"/>
                    <a:pt x="2545" y="8910"/>
                  </a:cubicBezTo>
                  <a:lnTo>
                    <a:pt x="1211" y="10058"/>
                  </a:lnTo>
                  <a:cubicBezTo>
                    <a:pt x="1149" y="10089"/>
                    <a:pt x="1118" y="10182"/>
                    <a:pt x="1118" y="10244"/>
                  </a:cubicBezTo>
                  <a:lnTo>
                    <a:pt x="1118" y="12540"/>
                  </a:lnTo>
                  <a:lnTo>
                    <a:pt x="590" y="13563"/>
                  </a:lnTo>
                  <a:cubicBezTo>
                    <a:pt x="528" y="13718"/>
                    <a:pt x="590" y="13874"/>
                    <a:pt x="714" y="13936"/>
                  </a:cubicBezTo>
                  <a:cubicBezTo>
                    <a:pt x="748" y="13952"/>
                    <a:pt x="785" y="13960"/>
                    <a:pt x="824" y="13960"/>
                  </a:cubicBezTo>
                  <a:cubicBezTo>
                    <a:pt x="929" y="13960"/>
                    <a:pt x="1041" y="13902"/>
                    <a:pt x="1087" y="13811"/>
                  </a:cubicBezTo>
                  <a:lnTo>
                    <a:pt x="1614" y="12726"/>
                  </a:lnTo>
                  <a:cubicBezTo>
                    <a:pt x="1645" y="12695"/>
                    <a:pt x="1645" y="12633"/>
                    <a:pt x="1645" y="12602"/>
                  </a:cubicBezTo>
                  <a:lnTo>
                    <a:pt x="1645" y="10399"/>
                  </a:lnTo>
                  <a:lnTo>
                    <a:pt x="2296" y="9841"/>
                  </a:lnTo>
                  <a:cubicBezTo>
                    <a:pt x="2234" y="10182"/>
                    <a:pt x="2203" y="10492"/>
                    <a:pt x="2203" y="10803"/>
                  </a:cubicBezTo>
                  <a:cubicBezTo>
                    <a:pt x="2203" y="12633"/>
                    <a:pt x="3196" y="13253"/>
                    <a:pt x="4095" y="13253"/>
                  </a:cubicBezTo>
                  <a:cubicBezTo>
                    <a:pt x="5026" y="13253"/>
                    <a:pt x="6019" y="12633"/>
                    <a:pt x="6019" y="10803"/>
                  </a:cubicBezTo>
                  <a:cubicBezTo>
                    <a:pt x="6019" y="10492"/>
                    <a:pt x="5988" y="10182"/>
                    <a:pt x="5926" y="9841"/>
                  </a:cubicBezTo>
                  <a:lnTo>
                    <a:pt x="6546" y="10399"/>
                  </a:lnTo>
                  <a:lnTo>
                    <a:pt x="6546" y="12602"/>
                  </a:lnTo>
                  <a:cubicBezTo>
                    <a:pt x="6546" y="12633"/>
                    <a:pt x="6577" y="12695"/>
                    <a:pt x="6577" y="12726"/>
                  </a:cubicBezTo>
                  <a:lnTo>
                    <a:pt x="7135" y="13811"/>
                  </a:lnTo>
                  <a:cubicBezTo>
                    <a:pt x="7181" y="13902"/>
                    <a:pt x="7276" y="13960"/>
                    <a:pt x="7385" y="13960"/>
                  </a:cubicBezTo>
                  <a:cubicBezTo>
                    <a:pt x="7424" y="13960"/>
                    <a:pt x="7466" y="13952"/>
                    <a:pt x="7508" y="13936"/>
                  </a:cubicBezTo>
                  <a:cubicBezTo>
                    <a:pt x="7632" y="13874"/>
                    <a:pt x="7694" y="13687"/>
                    <a:pt x="7601" y="13563"/>
                  </a:cubicBezTo>
                  <a:lnTo>
                    <a:pt x="7104" y="12540"/>
                  </a:lnTo>
                  <a:lnTo>
                    <a:pt x="7104" y="10244"/>
                  </a:lnTo>
                  <a:cubicBezTo>
                    <a:pt x="7104" y="10182"/>
                    <a:pt x="7073" y="10089"/>
                    <a:pt x="7011" y="10058"/>
                  </a:cubicBezTo>
                  <a:lnTo>
                    <a:pt x="5677" y="8910"/>
                  </a:lnTo>
                  <a:cubicBezTo>
                    <a:pt x="5584" y="8600"/>
                    <a:pt x="5429" y="8352"/>
                    <a:pt x="5305" y="8104"/>
                  </a:cubicBezTo>
                  <a:lnTo>
                    <a:pt x="6639" y="8321"/>
                  </a:lnTo>
                  <a:lnTo>
                    <a:pt x="7663" y="10368"/>
                  </a:lnTo>
                  <a:cubicBezTo>
                    <a:pt x="7705" y="10474"/>
                    <a:pt x="7804" y="10536"/>
                    <a:pt x="7903" y="10536"/>
                  </a:cubicBezTo>
                  <a:cubicBezTo>
                    <a:pt x="7949" y="10536"/>
                    <a:pt x="7995" y="10522"/>
                    <a:pt x="8035" y="10492"/>
                  </a:cubicBezTo>
                  <a:cubicBezTo>
                    <a:pt x="8159" y="10430"/>
                    <a:pt x="8221" y="10275"/>
                    <a:pt x="8159" y="10151"/>
                  </a:cubicBezTo>
                  <a:lnTo>
                    <a:pt x="7073" y="7949"/>
                  </a:lnTo>
                  <a:cubicBezTo>
                    <a:pt x="7042" y="7887"/>
                    <a:pt x="6949" y="7825"/>
                    <a:pt x="6856" y="7825"/>
                  </a:cubicBezTo>
                  <a:lnTo>
                    <a:pt x="5119" y="7546"/>
                  </a:lnTo>
                  <a:lnTo>
                    <a:pt x="6422" y="6677"/>
                  </a:lnTo>
                  <a:cubicBezTo>
                    <a:pt x="6484" y="6646"/>
                    <a:pt x="6515" y="6584"/>
                    <a:pt x="6515" y="6553"/>
                  </a:cubicBezTo>
                  <a:lnTo>
                    <a:pt x="7384" y="4351"/>
                  </a:lnTo>
                  <a:cubicBezTo>
                    <a:pt x="7446" y="4227"/>
                    <a:pt x="7384" y="4072"/>
                    <a:pt x="7259" y="4009"/>
                  </a:cubicBezTo>
                  <a:cubicBezTo>
                    <a:pt x="7219" y="3993"/>
                    <a:pt x="7179" y="3986"/>
                    <a:pt x="7141" y="3986"/>
                  </a:cubicBezTo>
                  <a:cubicBezTo>
                    <a:pt x="7030" y="3986"/>
                    <a:pt x="6933" y="4050"/>
                    <a:pt x="6887" y="4165"/>
                  </a:cubicBezTo>
                  <a:lnTo>
                    <a:pt x="6050" y="6274"/>
                  </a:lnTo>
                  <a:lnTo>
                    <a:pt x="4902" y="7018"/>
                  </a:lnTo>
                  <a:lnTo>
                    <a:pt x="4902" y="6429"/>
                  </a:lnTo>
                  <a:cubicBezTo>
                    <a:pt x="5243" y="6181"/>
                    <a:pt x="5460" y="5778"/>
                    <a:pt x="5460" y="5343"/>
                  </a:cubicBezTo>
                  <a:cubicBezTo>
                    <a:pt x="5460" y="5095"/>
                    <a:pt x="5367" y="4816"/>
                    <a:pt x="5243" y="4599"/>
                  </a:cubicBezTo>
                  <a:lnTo>
                    <a:pt x="5926" y="3916"/>
                  </a:lnTo>
                  <a:cubicBezTo>
                    <a:pt x="5988" y="3854"/>
                    <a:pt x="6019" y="3792"/>
                    <a:pt x="6019" y="3730"/>
                  </a:cubicBezTo>
                  <a:lnTo>
                    <a:pt x="6019" y="939"/>
                  </a:lnTo>
                  <a:lnTo>
                    <a:pt x="6484" y="473"/>
                  </a:lnTo>
                  <a:cubicBezTo>
                    <a:pt x="6577" y="380"/>
                    <a:pt x="6577" y="194"/>
                    <a:pt x="6484" y="101"/>
                  </a:cubicBezTo>
                  <a:cubicBezTo>
                    <a:pt x="6422" y="39"/>
                    <a:pt x="6352" y="8"/>
                    <a:pt x="6282" y="8"/>
                  </a:cubicBezTo>
                  <a:cubicBezTo>
                    <a:pt x="6213" y="8"/>
                    <a:pt x="6143" y="39"/>
                    <a:pt x="6081" y="101"/>
                  </a:cubicBezTo>
                  <a:lnTo>
                    <a:pt x="5553" y="628"/>
                  </a:lnTo>
                  <a:cubicBezTo>
                    <a:pt x="5491" y="690"/>
                    <a:pt x="5460" y="752"/>
                    <a:pt x="5460" y="846"/>
                  </a:cubicBezTo>
                  <a:lnTo>
                    <a:pt x="5460" y="3606"/>
                  </a:lnTo>
                  <a:lnTo>
                    <a:pt x="4840" y="4227"/>
                  </a:lnTo>
                  <a:cubicBezTo>
                    <a:pt x="4778" y="4165"/>
                    <a:pt x="4685" y="4134"/>
                    <a:pt x="4623" y="4103"/>
                  </a:cubicBezTo>
                  <a:lnTo>
                    <a:pt x="4902" y="3265"/>
                  </a:lnTo>
                  <a:cubicBezTo>
                    <a:pt x="4933" y="3110"/>
                    <a:pt x="4871" y="2955"/>
                    <a:pt x="4716" y="2924"/>
                  </a:cubicBezTo>
                  <a:cubicBezTo>
                    <a:pt x="4689" y="2910"/>
                    <a:pt x="4660" y="2904"/>
                    <a:pt x="4631" y="2904"/>
                  </a:cubicBezTo>
                  <a:cubicBezTo>
                    <a:pt x="4528" y="2904"/>
                    <a:pt x="4423" y="2982"/>
                    <a:pt x="4375" y="3079"/>
                  </a:cubicBezTo>
                  <a:lnTo>
                    <a:pt x="4095" y="3947"/>
                  </a:lnTo>
                  <a:lnTo>
                    <a:pt x="3816" y="3079"/>
                  </a:lnTo>
                  <a:cubicBezTo>
                    <a:pt x="3768" y="2982"/>
                    <a:pt x="3663" y="2904"/>
                    <a:pt x="3560" y="2904"/>
                  </a:cubicBezTo>
                  <a:cubicBezTo>
                    <a:pt x="3531" y="2904"/>
                    <a:pt x="3502" y="2910"/>
                    <a:pt x="3475" y="2924"/>
                  </a:cubicBezTo>
                  <a:cubicBezTo>
                    <a:pt x="3320" y="2955"/>
                    <a:pt x="3258" y="3110"/>
                    <a:pt x="3289" y="3265"/>
                  </a:cubicBezTo>
                  <a:lnTo>
                    <a:pt x="3568" y="4103"/>
                  </a:lnTo>
                  <a:cubicBezTo>
                    <a:pt x="3506" y="4134"/>
                    <a:pt x="3413" y="4165"/>
                    <a:pt x="3351" y="4227"/>
                  </a:cubicBezTo>
                  <a:lnTo>
                    <a:pt x="2731" y="3606"/>
                  </a:lnTo>
                  <a:lnTo>
                    <a:pt x="2731" y="814"/>
                  </a:lnTo>
                  <a:cubicBezTo>
                    <a:pt x="2731" y="752"/>
                    <a:pt x="2700" y="690"/>
                    <a:pt x="2669" y="628"/>
                  </a:cubicBezTo>
                  <a:lnTo>
                    <a:pt x="2110" y="70"/>
                  </a:lnTo>
                  <a:cubicBezTo>
                    <a:pt x="2064" y="24"/>
                    <a:pt x="1994" y="0"/>
                    <a:pt x="1924"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12" name="Google Shape;710;p44">
            <a:extLst>
              <a:ext uri="{FF2B5EF4-FFF2-40B4-BE49-F238E27FC236}">
                <a16:creationId xmlns:a16="http://schemas.microsoft.com/office/drawing/2014/main" id="{D4626BAB-3F51-7470-3E47-25B91607FEF5}"/>
              </a:ext>
            </a:extLst>
          </p:cNvPr>
          <p:cNvGrpSpPr>
            <a:grpSpLocks/>
          </p:cNvGrpSpPr>
          <p:nvPr/>
        </p:nvGrpSpPr>
        <p:grpSpPr bwMode="auto">
          <a:xfrm>
            <a:off x="6396933" y="5317745"/>
            <a:ext cx="660611" cy="566423"/>
            <a:chOff x="5598928" y="1449132"/>
            <a:chExt cx="377337" cy="316142"/>
          </a:xfrm>
        </p:grpSpPr>
        <p:sp>
          <p:nvSpPr>
            <p:cNvPr id="113" name="Google Shape;711;p44">
              <a:extLst>
                <a:ext uri="{FF2B5EF4-FFF2-40B4-BE49-F238E27FC236}">
                  <a16:creationId xmlns:a16="http://schemas.microsoft.com/office/drawing/2014/main" id="{17280963-91B9-F84E-5EB8-4AD3E282BE81}"/>
                </a:ext>
              </a:extLst>
            </p:cNvPr>
            <p:cNvSpPr>
              <a:spLocks/>
            </p:cNvSpPr>
            <p:nvPr/>
          </p:nvSpPr>
          <p:spPr bwMode="auto">
            <a:xfrm>
              <a:off x="5839042" y="1640727"/>
              <a:ext cx="14240" cy="15076"/>
            </a:xfrm>
            <a:custGeom>
              <a:avLst/>
              <a:gdLst>
                <a:gd name="T0" fmla="*/ 7525 w 528"/>
                <a:gd name="T1" fmla="*/ 0 h 559"/>
                <a:gd name="T2" fmla="*/ 0 w 528"/>
                <a:gd name="T3" fmla="*/ 7525 h 559"/>
                <a:gd name="T4" fmla="*/ 7525 w 528"/>
                <a:gd name="T5" fmla="*/ 15049 h 559"/>
                <a:gd name="T6" fmla="*/ 14240 w 528"/>
                <a:gd name="T7" fmla="*/ 7525 h 559"/>
                <a:gd name="T8" fmla="*/ 7525 w 528"/>
                <a:gd name="T9" fmla="*/ 0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59" extrusionOk="0">
                  <a:moveTo>
                    <a:pt x="279" y="0"/>
                  </a:moveTo>
                  <a:cubicBezTo>
                    <a:pt x="124" y="0"/>
                    <a:pt x="0" y="124"/>
                    <a:pt x="0" y="279"/>
                  </a:cubicBezTo>
                  <a:cubicBezTo>
                    <a:pt x="0" y="434"/>
                    <a:pt x="124" y="558"/>
                    <a:pt x="279" y="558"/>
                  </a:cubicBezTo>
                  <a:cubicBezTo>
                    <a:pt x="404" y="558"/>
                    <a:pt x="528" y="434"/>
                    <a:pt x="528" y="279"/>
                  </a:cubicBezTo>
                  <a:cubicBezTo>
                    <a:pt x="528" y="124"/>
                    <a:pt x="40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4" name="Google Shape;712;p44">
              <a:extLst>
                <a:ext uri="{FF2B5EF4-FFF2-40B4-BE49-F238E27FC236}">
                  <a16:creationId xmlns:a16="http://schemas.microsoft.com/office/drawing/2014/main" id="{3EB80193-2E1C-F3FA-07E5-3B74729AE41D}"/>
                </a:ext>
              </a:extLst>
            </p:cNvPr>
            <p:cNvSpPr>
              <a:spLocks/>
            </p:cNvSpPr>
            <p:nvPr/>
          </p:nvSpPr>
          <p:spPr bwMode="auto">
            <a:xfrm>
              <a:off x="5721075" y="1640727"/>
              <a:ext cx="15076" cy="15076"/>
            </a:xfrm>
            <a:custGeom>
              <a:avLst/>
              <a:gdLst>
                <a:gd name="T0" fmla="*/ 7551 w 559"/>
                <a:gd name="T1" fmla="*/ 0 h 559"/>
                <a:gd name="T2" fmla="*/ 27 w 559"/>
                <a:gd name="T3" fmla="*/ 7525 h 559"/>
                <a:gd name="T4" fmla="*/ 7551 w 559"/>
                <a:gd name="T5" fmla="*/ 15049 h 559"/>
                <a:gd name="T6" fmla="*/ 15076 w 559"/>
                <a:gd name="T7" fmla="*/ 7525 h 559"/>
                <a:gd name="T8" fmla="*/ 7551 w 559"/>
                <a:gd name="T9" fmla="*/ 0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59" extrusionOk="0">
                  <a:moveTo>
                    <a:pt x="280" y="0"/>
                  </a:moveTo>
                  <a:cubicBezTo>
                    <a:pt x="125" y="0"/>
                    <a:pt x="1" y="124"/>
                    <a:pt x="1" y="279"/>
                  </a:cubicBezTo>
                  <a:cubicBezTo>
                    <a:pt x="1" y="434"/>
                    <a:pt x="125" y="558"/>
                    <a:pt x="280" y="558"/>
                  </a:cubicBezTo>
                  <a:cubicBezTo>
                    <a:pt x="435" y="558"/>
                    <a:pt x="559" y="434"/>
                    <a:pt x="559" y="279"/>
                  </a:cubicBezTo>
                  <a:cubicBezTo>
                    <a:pt x="559"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5" name="Google Shape;713;p44">
              <a:extLst>
                <a:ext uri="{FF2B5EF4-FFF2-40B4-BE49-F238E27FC236}">
                  <a16:creationId xmlns:a16="http://schemas.microsoft.com/office/drawing/2014/main" id="{40A29F0D-1602-01B4-9CE9-A7CA5B44E804}"/>
                </a:ext>
              </a:extLst>
            </p:cNvPr>
            <p:cNvSpPr>
              <a:spLocks/>
            </p:cNvSpPr>
            <p:nvPr/>
          </p:nvSpPr>
          <p:spPr bwMode="auto">
            <a:xfrm>
              <a:off x="5702681" y="1668938"/>
              <a:ext cx="25109" cy="66346"/>
            </a:xfrm>
            <a:custGeom>
              <a:avLst/>
              <a:gdLst>
                <a:gd name="T0" fmla="*/ 17180 w 931"/>
                <a:gd name="T1" fmla="*/ 27 h 2460"/>
                <a:gd name="T2" fmla="*/ 10033 w 931"/>
                <a:gd name="T3" fmla="*/ 5259 h 2460"/>
                <a:gd name="T4" fmla="*/ 1672 w 931"/>
                <a:gd name="T5" fmla="*/ 60467 h 2460"/>
                <a:gd name="T6" fmla="*/ 9197 w 931"/>
                <a:gd name="T7" fmla="*/ 66319 h 2460"/>
                <a:gd name="T8" fmla="*/ 16721 w 931"/>
                <a:gd name="T9" fmla="*/ 57958 h 2460"/>
                <a:gd name="T10" fmla="*/ 23437 w 931"/>
                <a:gd name="T11" fmla="*/ 9439 h 2460"/>
                <a:gd name="T12" fmla="*/ 19257 w 931"/>
                <a:gd name="T13" fmla="*/ 243 h 2460"/>
                <a:gd name="T14" fmla="*/ 17180 w 931"/>
                <a:gd name="T15" fmla="*/ 27 h 24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31" h="2460" extrusionOk="0">
                  <a:moveTo>
                    <a:pt x="637" y="1"/>
                  </a:moveTo>
                  <a:cubicBezTo>
                    <a:pt x="510" y="1"/>
                    <a:pt x="398" y="66"/>
                    <a:pt x="372" y="195"/>
                  </a:cubicBezTo>
                  <a:cubicBezTo>
                    <a:pt x="31" y="1156"/>
                    <a:pt x="0" y="1870"/>
                    <a:pt x="62" y="2242"/>
                  </a:cubicBezTo>
                  <a:cubicBezTo>
                    <a:pt x="93" y="2366"/>
                    <a:pt x="217" y="2459"/>
                    <a:pt x="341" y="2459"/>
                  </a:cubicBezTo>
                  <a:cubicBezTo>
                    <a:pt x="496" y="2459"/>
                    <a:pt x="652" y="2304"/>
                    <a:pt x="620" y="2149"/>
                  </a:cubicBezTo>
                  <a:cubicBezTo>
                    <a:pt x="558" y="1901"/>
                    <a:pt x="589" y="1280"/>
                    <a:pt x="869" y="350"/>
                  </a:cubicBezTo>
                  <a:cubicBezTo>
                    <a:pt x="931" y="226"/>
                    <a:pt x="838" y="71"/>
                    <a:pt x="714" y="9"/>
                  </a:cubicBezTo>
                  <a:cubicBezTo>
                    <a:pt x="688" y="4"/>
                    <a:pt x="662" y="1"/>
                    <a:pt x="63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6" name="Google Shape;714;p44">
              <a:extLst>
                <a:ext uri="{FF2B5EF4-FFF2-40B4-BE49-F238E27FC236}">
                  <a16:creationId xmlns:a16="http://schemas.microsoft.com/office/drawing/2014/main" id="{CC254ADE-B948-B637-6903-06328A7F795C}"/>
                </a:ext>
              </a:extLst>
            </p:cNvPr>
            <p:cNvSpPr>
              <a:spLocks/>
            </p:cNvSpPr>
            <p:nvPr/>
          </p:nvSpPr>
          <p:spPr bwMode="auto">
            <a:xfrm>
              <a:off x="5847402" y="1668938"/>
              <a:ext cx="24300" cy="66346"/>
            </a:xfrm>
            <a:custGeom>
              <a:avLst/>
              <a:gdLst>
                <a:gd name="T0" fmla="*/ 7956 w 901"/>
                <a:gd name="T1" fmla="*/ 27 h 2460"/>
                <a:gd name="T2" fmla="*/ 5879 w 901"/>
                <a:gd name="T3" fmla="*/ 243 h 2460"/>
                <a:gd name="T4" fmla="*/ 836 w 901"/>
                <a:gd name="T5" fmla="*/ 9439 h 2460"/>
                <a:gd name="T6" fmla="*/ 8388 w 901"/>
                <a:gd name="T7" fmla="*/ 57958 h 2460"/>
                <a:gd name="T8" fmla="*/ 15912 w 901"/>
                <a:gd name="T9" fmla="*/ 66319 h 2460"/>
                <a:gd name="T10" fmla="*/ 22601 w 901"/>
                <a:gd name="T11" fmla="*/ 60467 h 2460"/>
                <a:gd name="T12" fmla="*/ 15076 w 901"/>
                <a:gd name="T13" fmla="*/ 5259 h 2460"/>
                <a:gd name="T14" fmla="*/ 7956 w 901"/>
                <a:gd name="T15" fmla="*/ 27 h 24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01" h="2460" extrusionOk="0">
                  <a:moveTo>
                    <a:pt x="295" y="1"/>
                  </a:moveTo>
                  <a:cubicBezTo>
                    <a:pt x="269" y="1"/>
                    <a:pt x="243" y="4"/>
                    <a:pt x="218" y="9"/>
                  </a:cubicBezTo>
                  <a:cubicBezTo>
                    <a:pt x="62" y="71"/>
                    <a:pt x="0" y="226"/>
                    <a:pt x="31" y="350"/>
                  </a:cubicBezTo>
                  <a:cubicBezTo>
                    <a:pt x="342" y="1280"/>
                    <a:pt x="342" y="1901"/>
                    <a:pt x="311" y="2149"/>
                  </a:cubicBezTo>
                  <a:cubicBezTo>
                    <a:pt x="280" y="2304"/>
                    <a:pt x="404" y="2459"/>
                    <a:pt x="590" y="2459"/>
                  </a:cubicBezTo>
                  <a:cubicBezTo>
                    <a:pt x="714" y="2459"/>
                    <a:pt x="838" y="2366"/>
                    <a:pt x="838" y="2242"/>
                  </a:cubicBezTo>
                  <a:cubicBezTo>
                    <a:pt x="900" y="1870"/>
                    <a:pt x="869" y="1156"/>
                    <a:pt x="559" y="195"/>
                  </a:cubicBezTo>
                  <a:cubicBezTo>
                    <a:pt x="533" y="66"/>
                    <a:pt x="421" y="1"/>
                    <a:pt x="29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7" name="Google Shape;715;p44">
              <a:extLst>
                <a:ext uri="{FF2B5EF4-FFF2-40B4-BE49-F238E27FC236}">
                  <a16:creationId xmlns:a16="http://schemas.microsoft.com/office/drawing/2014/main" id="{B5F6F781-2E66-AA84-370B-1A7859FAE9DA}"/>
                </a:ext>
              </a:extLst>
            </p:cNvPr>
            <p:cNvSpPr>
              <a:spLocks/>
            </p:cNvSpPr>
            <p:nvPr/>
          </p:nvSpPr>
          <p:spPr bwMode="auto">
            <a:xfrm>
              <a:off x="5598928" y="1449132"/>
              <a:ext cx="377337" cy="316142"/>
            </a:xfrm>
            <a:custGeom>
              <a:avLst/>
              <a:gdLst>
                <a:gd name="T0" fmla="*/ 225064 w 13991"/>
                <a:gd name="T1" fmla="*/ 82016 h 11722"/>
                <a:gd name="T2" fmla="*/ 188250 w 13991"/>
                <a:gd name="T3" fmla="*/ 103753 h 11722"/>
                <a:gd name="T4" fmla="*/ 151436 w 13991"/>
                <a:gd name="T5" fmla="*/ 82016 h 11722"/>
                <a:gd name="T6" fmla="*/ 215868 w 13991"/>
                <a:gd name="T7" fmla="*/ 112950 h 11722"/>
                <a:gd name="T8" fmla="*/ 188250 w 13991"/>
                <a:gd name="T9" fmla="*/ 184906 h 11722"/>
                <a:gd name="T10" fmla="*/ 161469 w 13991"/>
                <a:gd name="T11" fmla="*/ 112950 h 11722"/>
                <a:gd name="T12" fmla="*/ 215868 w 13991"/>
                <a:gd name="T13" fmla="*/ 112950 h 11722"/>
                <a:gd name="T14" fmla="*/ 206644 w 13991"/>
                <a:gd name="T15" fmla="*/ 278600 h 11722"/>
                <a:gd name="T16" fmla="*/ 169857 w 13991"/>
                <a:gd name="T17" fmla="*/ 278600 h 11722"/>
                <a:gd name="T18" fmla="*/ 138059 w 13991"/>
                <a:gd name="T19" fmla="*/ 143076 h 11722"/>
                <a:gd name="T20" fmla="*/ 181562 w 13991"/>
                <a:gd name="T21" fmla="*/ 229245 h 11722"/>
                <a:gd name="T22" fmla="*/ 110118 w 13991"/>
                <a:gd name="T23" fmla="*/ 301362 h 11722"/>
                <a:gd name="T24" fmla="*/ 90376 w 13991"/>
                <a:gd name="T25" fmla="*/ 264387 h 11722"/>
                <a:gd name="T26" fmla="*/ 138059 w 13991"/>
                <a:gd name="T27" fmla="*/ 143076 h 11722"/>
                <a:gd name="T28" fmla="*/ 244294 w 13991"/>
                <a:gd name="T29" fmla="*/ 151436 h 11722"/>
                <a:gd name="T30" fmla="*/ 276092 w 13991"/>
                <a:gd name="T31" fmla="*/ 299528 h 11722"/>
                <a:gd name="T32" fmla="*/ 225901 w 13991"/>
                <a:gd name="T33" fmla="*/ 277764 h 11722"/>
                <a:gd name="T34" fmla="*/ 195775 w 13991"/>
                <a:gd name="T35" fmla="*/ 198283 h 11722"/>
                <a:gd name="T36" fmla="*/ 189087 w 13991"/>
                <a:gd name="T37" fmla="*/ 27 h 11722"/>
                <a:gd name="T38" fmla="*/ 181562 w 13991"/>
                <a:gd name="T39" fmla="*/ 30962 h 11722"/>
                <a:gd name="T40" fmla="*/ 141404 w 13991"/>
                <a:gd name="T41" fmla="*/ 96229 h 11722"/>
                <a:gd name="T42" fmla="*/ 78671 w 13991"/>
                <a:gd name="T43" fmla="*/ 35142 h 11722"/>
                <a:gd name="T44" fmla="*/ 68612 w 13991"/>
                <a:gd name="T45" fmla="*/ 30962 h 11722"/>
                <a:gd name="T46" fmla="*/ 78671 w 13991"/>
                <a:gd name="T47" fmla="*/ 84524 h 11722"/>
                <a:gd name="T48" fmla="*/ 142240 w 13991"/>
                <a:gd name="T49" fmla="*/ 112114 h 11722"/>
                <a:gd name="T50" fmla="*/ 74464 w 13991"/>
                <a:gd name="T51" fmla="*/ 140567 h 11722"/>
                <a:gd name="T52" fmla="*/ 41857 w 13991"/>
                <a:gd name="T53" fmla="*/ 111278 h 11722"/>
                <a:gd name="T54" fmla="*/ 863 w 13991"/>
                <a:gd name="T55" fmla="*/ 118803 h 11722"/>
                <a:gd name="T56" fmla="*/ 38513 w 13991"/>
                <a:gd name="T57" fmla="*/ 125518 h 11722"/>
                <a:gd name="T58" fmla="*/ 71120 w 13991"/>
                <a:gd name="T59" fmla="*/ 155617 h 11722"/>
                <a:gd name="T60" fmla="*/ 99573 w 13991"/>
                <a:gd name="T61" fmla="*/ 181562 h 11722"/>
                <a:gd name="T62" fmla="*/ 49382 w 13991"/>
                <a:gd name="T63" fmla="*/ 205808 h 11722"/>
                <a:gd name="T64" fmla="*/ 5879 w 13991"/>
                <a:gd name="T65" fmla="*/ 258534 h 11722"/>
                <a:gd name="T66" fmla="*/ 7686 w 13991"/>
                <a:gd name="T67" fmla="*/ 272559 h 11722"/>
                <a:gd name="T68" fmla="*/ 51890 w 13991"/>
                <a:gd name="T69" fmla="*/ 257698 h 11722"/>
                <a:gd name="T70" fmla="*/ 63595 w 13991"/>
                <a:gd name="T71" fmla="*/ 211687 h 11722"/>
                <a:gd name="T72" fmla="*/ 91212 w 13991"/>
                <a:gd name="T73" fmla="*/ 200791 h 11722"/>
                <a:gd name="T74" fmla="*/ 95393 w 13991"/>
                <a:gd name="T75" fmla="*/ 312906 h 11722"/>
                <a:gd name="T76" fmla="*/ 158961 w 13991"/>
                <a:gd name="T77" fmla="*/ 291141 h 11722"/>
                <a:gd name="T78" fmla="*/ 218376 w 13991"/>
                <a:gd name="T79" fmla="*/ 291141 h 11722"/>
                <a:gd name="T80" fmla="*/ 281944 w 13991"/>
                <a:gd name="T81" fmla="*/ 312906 h 11722"/>
                <a:gd name="T82" fmla="*/ 286125 w 13991"/>
                <a:gd name="T83" fmla="*/ 201628 h 11722"/>
                <a:gd name="T84" fmla="*/ 314578 w 13991"/>
                <a:gd name="T85" fmla="*/ 211687 h 11722"/>
                <a:gd name="T86" fmla="*/ 325447 w 13991"/>
                <a:gd name="T87" fmla="*/ 257698 h 11722"/>
                <a:gd name="T88" fmla="*/ 369651 w 13991"/>
                <a:gd name="T89" fmla="*/ 272559 h 11722"/>
                <a:gd name="T90" fmla="*/ 371458 w 13991"/>
                <a:gd name="T91" fmla="*/ 258534 h 11722"/>
                <a:gd name="T92" fmla="*/ 327955 w 13991"/>
                <a:gd name="T93" fmla="*/ 205808 h 11722"/>
                <a:gd name="T94" fmla="*/ 278600 w 13991"/>
                <a:gd name="T95" fmla="*/ 183234 h 11722"/>
                <a:gd name="T96" fmla="*/ 306217 w 13991"/>
                <a:gd name="T97" fmla="*/ 155617 h 11722"/>
                <a:gd name="T98" fmla="*/ 338851 w 13991"/>
                <a:gd name="T99" fmla="*/ 125518 h 11722"/>
                <a:gd name="T100" fmla="*/ 376474 w 13991"/>
                <a:gd name="T101" fmla="*/ 118803 h 11722"/>
                <a:gd name="T102" fmla="*/ 335480 w 13991"/>
                <a:gd name="T103" fmla="*/ 111278 h 11722"/>
                <a:gd name="T104" fmla="*/ 302873 w 13991"/>
                <a:gd name="T105" fmla="*/ 140567 h 11722"/>
                <a:gd name="T106" fmla="*/ 235097 w 13991"/>
                <a:gd name="T107" fmla="*/ 112114 h 11722"/>
                <a:gd name="T108" fmla="*/ 298693 w 13991"/>
                <a:gd name="T109" fmla="*/ 84524 h 11722"/>
                <a:gd name="T110" fmla="*/ 308725 w 13991"/>
                <a:gd name="T111" fmla="*/ 30962 h 11722"/>
                <a:gd name="T112" fmla="*/ 299529 w 13991"/>
                <a:gd name="T113" fmla="*/ 35142 h 11722"/>
                <a:gd name="T114" fmla="*/ 235933 w 13991"/>
                <a:gd name="T115" fmla="*/ 96229 h 11722"/>
                <a:gd name="T116" fmla="*/ 195775 w 13991"/>
                <a:gd name="T117" fmla="*/ 30962 h 11722"/>
                <a:gd name="T118" fmla="*/ 189087 w 13991"/>
                <a:gd name="T119" fmla="*/ 27 h 117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3991" h="11722" extrusionOk="0">
                  <a:moveTo>
                    <a:pt x="6980" y="1676"/>
                  </a:moveTo>
                  <a:cubicBezTo>
                    <a:pt x="7725" y="1676"/>
                    <a:pt x="8345" y="2575"/>
                    <a:pt x="8345" y="3041"/>
                  </a:cubicBezTo>
                  <a:cubicBezTo>
                    <a:pt x="8345" y="3289"/>
                    <a:pt x="8128" y="3506"/>
                    <a:pt x="7911" y="3630"/>
                  </a:cubicBezTo>
                  <a:cubicBezTo>
                    <a:pt x="7662" y="3785"/>
                    <a:pt x="7321" y="3847"/>
                    <a:pt x="6980" y="3847"/>
                  </a:cubicBezTo>
                  <a:cubicBezTo>
                    <a:pt x="6670" y="3847"/>
                    <a:pt x="6329" y="3785"/>
                    <a:pt x="6049" y="3630"/>
                  </a:cubicBezTo>
                  <a:cubicBezTo>
                    <a:pt x="5770" y="3475"/>
                    <a:pt x="5615" y="3258"/>
                    <a:pt x="5615" y="3041"/>
                  </a:cubicBezTo>
                  <a:cubicBezTo>
                    <a:pt x="5615" y="2575"/>
                    <a:pt x="6236" y="1676"/>
                    <a:pt x="6980" y="1676"/>
                  </a:cubicBezTo>
                  <a:close/>
                  <a:moveTo>
                    <a:pt x="8004" y="4188"/>
                  </a:moveTo>
                  <a:cubicBezTo>
                    <a:pt x="8128" y="4312"/>
                    <a:pt x="8283" y="4498"/>
                    <a:pt x="8438" y="4716"/>
                  </a:cubicBezTo>
                  <a:cubicBezTo>
                    <a:pt x="8159" y="5987"/>
                    <a:pt x="7600" y="6856"/>
                    <a:pt x="6980" y="6856"/>
                  </a:cubicBezTo>
                  <a:cubicBezTo>
                    <a:pt x="6391" y="6856"/>
                    <a:pt x="5801" y="5987"/>
                    <a:pt x="5522" y="4716"/>
                  </a:cubicBezTo>
                  <a:cubicBezTo>
                    <a:pt x="5677" y="4529"/>
                    <a:pt x="5832" y="4343"/>
                    <a:pt x="5987" y="4188"/>
                  </a:cubicBezTo>
                  <a:cubicBezTo>
                    <a:pt x="6267" y="4312"/>
                    <a:pt x="6639" y="4405"/>
                    <a:pt x="6980" y="4405"/>
                  </a:cubicBezTo>
                  <a:cubicBezTo>
                    <a:pt x="7352" y="4405"/>
                    <a:pt x="7694" y="4312"/>
                    <a:pt x="8004" y="4188"/>
                  </a:cubicBezTo>
                  <a:close/>
                  <a:moveTo>
                    <a:pt x="6980" y="9213"/>
                  </a:moveTo>
                  <a:cubicBezTo>
                    <a:pt x="7197" y="9617"/>
                    <a:pt x="7414" y="9989"/>
                    <a:pt x="7662" y="10330"/>
                  </a:cubicBezTo>
                  <a:cubicBezTo>
                    <a:pt x="7445" y="10361"/>
                    <a:pt x="7228" y="10392"/>
                    <a:pt x="6980" y="10392"/>
                  </a:cubicBezTo>
                  <a:cubicBezTo>
                    <a:pt x="6763" y="10392"/>
                    <a:pt x="6515" y="10361"/>
                    <a:pt x="6298" y="10330"/>
                  </a:cubicBezTo>
                  <a:cubicBezTo>
                    <a:pt x="6546" y="9989"/>
                    <a:pt x="6763" y="9617"/>
                    <a:pt x="6980" y="9213"/>
                  </a:cubicBezTo>
                  <a:close/>
                  <a:moveTo>
                    <a:pt x="5119" y="5305"/>
                  </a:moveTo>
                  <a:cubicBezTo>
                    <a:pt x="5460" y="6453"/>
                    <a:pt x="6049" y="7197"/>
                    <a:pt x="6732" y="7352"/>
                  </a:cubicBezTo>
                  <a:lnTo>
                    <a:pt x="6732" y="8500"/>
                  </a:lnTo>
                  <a:cubicBezTo>
                    <a:pt x="6453" y="9151"/>
                    <a:pt x="6081" y="9772"/>
                    <a:pt x="5615" y="10299"/>
                  </a:cubicBezTo>
                  <a:cubicBezTo>
                    <a:pt x="5101" y="10862"/>
                    <a:pt x="4530" y="11174"/>
                    <a:pt x="4083" y="11174"/>
                  </a:cubicBezTo>
                  <a:cubicBezTo>
                    <a:pt x="3963" y="11174"/>
                    <a:pt x="3852" y="11151"/>
                    <a:pt x="3754" y="11106"/>
                  </a:cubicBezTo>
                  <a:cubicBezTo>
                    <a:pt x="3475" y="10981"/>
                    <a:pt x="3320" y="10485"/>
                    <a:pt x="3351" y="9803"/>
                  </a:cubicBezTo>
                  <a:cubicBezTo>
                    <a:pt x="3444" y="8407"/>
                    <a:pt x="4157" y="6825"/>
                    <a:pt x="4902" y="5615"/>
                  </a:cubicBezTo>
                  <a:cubicBezTo>
                    <a:pt x="4964" y="5522"/>
                    <a:pt x="5057" y="5398"/>
                    <a:pt x="5119" y="5305"/>
                  </a:cubicBezTo>
                  <a:close/>
                  <a:moveTo>
                    <a:pt x="8841" y="5305"/>
                  </a:moveTo>
                  <a:cubicBezTo>
                    <a:pt x="8934" y="5398"/>
                    <a:pt x="8996" y="5522"/>
                    <a:pt x="9058" y="5615"/>
                  </a:cubicBezTo>
                  <a:cubicBezTo>
                    <a:pt x="9803" y="6825"/>
                    <a:pt x="10547" y="8407"/>
                    <a:pt x="10609" y="9803"/>
                  </a:cubicBezTo>
                  <a:cubicBezTo>
                    <a:pt x="10640" y="10485"/>
                    <a:pt x="10516" y="10981"/>
                    <a:pt x="10237" y="11106"/>
                  </a:cubicBezTo>
                  <a:cubicBezTo>
                    <a:pt x="10139" y="11151"/>
                    <a:pt x="10028" y="11174"/>
                    <a:pt x="9909" y="11174"/>
                  </a:cubicBezTo>
                  <a:cubicBezTo>
                    <a:pt x="9462" y="11174"/>
                    <a:pt x="8890" y="10862"/>
                    <a:pt x="8376" y="10299"/>
                  </a:cubicBezTo>
                  <a:cubicBezTo>
                    <a:pt x="7880" y="9772"/>
                    <a:pt x="7538" y="9151"/>
                    <a:pt x="7259" y="8500"/>
                  </a:cubicBezTo>
                  <a:lnTo>
                    <a:pt x="7259" y="7352"/>
                  </a:lnTo>
                  <a:cubicBezTo>
                    <a:pt x="7942" y="7197"/>
                    <a:pt x="8500" y="6453"/>
                    <a:pt x="8841" y="5305"/>
                  </a:cubicBezTo>
                  <a:close/>
                  <a:moveTo>
                    <a:pt x="7011" y="1"/>
                  </a:moveTo>
                  <a:cubicBezTo>
                    <a:pt x="6856" y="1"/>
                    <a:pt x="6732" y="125"/>
                    <a:pt x="6732" y="280"/>
                  </a:cubicBezTo>
                  <a:lnTo>
                    <a:pt x="6732" y="1148"/>
                  </a:lnTo>
                  <a:cubicBezTo>
                    <a:pt x="5801" y="1335"/>
                    <a:pt x="5088" y="2358"/>
                    <a:pt x="5088" y="3041"/>
                  </a:cubicBezTo>
                  <a:cubicBezTo>
                    <a:pt x="5088" y="3227"/>
                    <a:pt x="5150" y="3382"/>
                    <a:pt x="5243" y="3568"/>
                  </a:cubicBezTo>
                  <a:lnTo>
                    <a:pt x="3413" y="2823"/>
                  </a:lnTo>
                  <a:lnTo>
                    <a:pt x="2917" y="1303"/>
                  </a:lnTo>
                  <a:cubicBezTo>
                    <a:pt x="2868" y="1207"/>
                    <a:pt x="2763" y="1129"/>
                    <a:pt x="2645" y="1129"/>
                  </a:cubicBezTo>
                  <a:cubicBezTo>
                    <a:pt x="2612" y="1129"/>
                    <a:pt x="2578" y="1135"/>
                    <a:pt x="2544" y="1148"/>
                  </a:cubicBezTo>
                  <a:cubicBezTo>
                    <a:pt x="2420" y="1179"/>
                    <a:pt x="2327" y="1335"/>
                    <a:pt x="2389" y="1490"/>
                  </a:cubicBezTo>
                  <a:lnTo>
                    <a:pt x="2917" y="3134"/>
                  </a:lnTo>
                  <a:cubicBezTo>
                    <a:pt x="2948" y="3196"/>
                    <a:pt x="3010" y="3258"/>
                    <a:pt x="3103" y="3289"/>
                  </a:cubicBezTo>
                  <a:lnTo>
                    <a:pt x="5274" y="4157"/>
                  </a:lnTo>
                  <a:cubicBezTo>
                    <a:pt x="5026" y="4498"/>
                    <a:pt x="4747" y="4840"/>
                    <a:pt x="4530" y="5212"/>
                  </a:cubicBezTo>
                  <a:lnTo>
                    <a:pt x="2761" y="5212"/>
                  </a:lnTo>
                  <a:lnTo>
                    <a:pt x="1738" y="4219"/>
                  </a:lnTo>
                  <a:cubicBezTo>
                    <a:pt x="1707" y="4157"/>
                    <a:pt x="1614" y="4126"/>
                    <a:pt x="1552" y="4126"/>
                  </a:cubicBezTo>
                  <a:lnTo>
                    <a:pt x="311" y="4126"/>
                  </a:lnTo>
                  <a:cubicBezTo>
                    <a:pt x="156" y="4126"/>
                    <a:pt x="32" y="4250"/>
                    <a:pt x="32" y="4405"/>
                  </a:cubicBezTo>
                  <a:cubicBezTo>
                    <a:pt x="32" y="4560"/>
                    <a:pt x="156" y="4654"/>
                    <a:pt x="311" y="4654"/>
                  </a:cubicBezTo>
                  <a:lnTo>
                    <a:pt x="1428" y="4654"/>
                  </a:lnTo>
                  <a:lnTo>
                    <a:pt x="2451" y="5677"/>
                  </a:lnTo>
                  <a:cubicBezTo>
                    <a:pt x="2482" y="5739"/>
                    <a:pt x="2575" y="5770"/>
                    <a:pt x="2637" y="5770"/>
                  </a:cubicBezTo>
                  <a:lnTo>
                    <a:pt x="4188" y="5770"/>
                  </a:lnTo>
                  <a:cubicBezTo>
                    <a:pt x="4033" y="6080"/>
                    <a:pt x="3847" y="6391"/>
                    <a:pt x="3692" y="6732"/>
                  </a:cubicBezTo>
                  <a:lnTo>
                    <a:pt x="1986" y="7414"/>
                  </a:lnTo>
                  <a:cubicBezTo>
                    <a:pt x="1893" y="7445"/>
                    <a:pt x="1831" y="7507"/>
                    <a:pt x="1831" y="7631"/>
                  </a:cubicBezTo>
                  <a:lnTo>
                    <a:pt x="1583" y="9089"/>
                  </a:lnTo>
                  <a:lnTo>
                    <a:pt x="218" y="9586"/>
                  </a:lnTo>
                  <a:cubicBezTo>
                    <a:pt x="63" y="9617"/>
                    <a:pt x="1" y="9772"/>
                    <a:pt x="32" y="9927"/>
                  </a:cubicBezTo>
                  <a:cubicBezTo>
                    <a:pt x="78" y="10042"/>
                    <a:pt x="175" y="10106"/>
                    <a:pt x="285" y="10106"/>
                  </a:cubicBezTo>
                  <a:cubicBezTo>
                    <a:pt x="324" y="10106"/>
                    <a:pt x="364" y="10098"/>
                    <a:pt x="404" y="10082"/>
                  </a:cubicBezTo>
                  <a:lnTo>
                    <a:pt x="1924" y="9555"/>
                  </a:lnTo>
                  <a:cubicBezTo>
                    <a:pt x="2017" y="9524"/>
                    <a:pt x="2079" y="9430"/>
                    <a:pt x="2110" y="9337"/>
                  </a:cubicBezTo>
                  <a:lnTo>
                    <a:pt x="2358" y="7849"/>
                  </a:lnTo>
                  <a:lnTo>
                    <a:pt x="3382" y="7445"/>
                  </a:lnTo>
                  <a:cubicBezTo>
                    <a:pt x="3072" y="8252"/>
                    <a:pt x="2854" y="9089"/>
                    <a:pt x="2823" y="9772"/>
                  </a:cubicBezTo>
                  <a:cubicBezTo>
                    <a:pt x="2761" y="10702"/>
                    <a:pt x="3010" y="11354"/>
                    <a:pt x="3537" y="11602"/>
                  </a:cubicBezTo>
                  <a:cubicBezTo>
                    <a:pt x="3710" y="11685"/>
                    <a:pt x="3892" y="11722"/>
                    <a:pt x="4078" y="11722"/>
                  </a:cubicBezTo>
                  <a:cubicBezTo>
                    <a:pt x="4725" y="11722"/>
                    <a:pt x="5413" y="11277"/>
                    <a:pt x="5894" y="10795"/>
                  </a:cubicBezTo>
                  <a:cubicBezTo>
                    <a:pt x="6267" y="10888"/>
                    <a:pt x="6639" y="10919"/>
                    <a:pt x="7011" y="10919"/>
                  </a:cubicBezTo>
                  <a:cubicBezTo>
                    <a:pt x="7383" y="10919"/>
                    <a:pt x="7725" y="10888"/>
                    <a:pt x="8097" y="10795"/>
                  </a:cubicBezTo>
                  <a:cubicBezTo>
                    <a:pt x="8579" y="11277"/>
                    <a:pt x="9266" y="11722"/>
                    <a:pt x="9913" y="11722"/>
                  </a:cubicBezTo>
                  <a:cubicBezTo>
                    <a:pt x="10099" y="11722"/>
                    <a:pt x="10281" y="11685"/>
                    <a:pt x="10454" y="11602"/>
                  </a:cubicBezTo>
                  <a:cubicBezTo>
                    <a:pt x="10982" y="11385"/>
                    <a:pt x="11230" y="10733"/>
                    <a:pt x="11168" y="9772"/>
                  </a:cubicBezTo>
                  <a:cubicBezTo>
                    <a:pt x="11137" y="9089"/>
                    <a:pt x="10951" y="8283"/>
                    <a:pt x="10609" y="7476"/>
                  </a:cubicBezTo>
                  <a:lnTo>
                    <a:pt x="11664" y="7849"/>
                  </a:lnTo>
                  <a:lnTo>
                    <a:pt x="11881" y="9337"/>
                  </a:lnTo>
                  <a:cubicBezTo>
                    <a:pt x="11912" y="9430"/>
                    <a:pt x="11974" y="9524"/>
                    <a:pt x="12067" y="9555"/>
                  </a:cubicBezTo>
                  <a:lnTo>
                    <a:pt x="13587" y="10082"/>
                  </a:lnTo>
                  <a:cubicBezTo>
                    <a:pt x="13627" y="10098"/>
                    <a:pt x="13667" y="10106"/>
                    <a:pt x="13706" y="10106"/>
                  </a:cubicBezTo>
                  <a:cubicBezTo>
                    <a:pt x="13816" y="10106"/>
                    <a:pt x="13913" y="10042"/>
                    <a:pt x="13959" y="9927"/>
                  </a:cubicBezTo>
                  <a:cubicBezTo>
                    <a:pt x="13990" y="9803"/>
                    <a:pt x="13928" y="9617"/>
                    <a:pt x="13773" y="9586"/>
                  </a:cubicBezTo>
                  <a:lnTo>
                    <a:pt x="12408" y="9089"/>
                  </a:lnTo>
                  <a:lnTo>
                    <a:pt x="12160" y="7631"/>
                  </a:lnTo>
                  <a:cubicBezTo>
                    <a:pt x="12160" y="7507"/>
                    <a:pt x="12098" y="7445"/>
                    <a:pt x="12005" y="7414"/>
                  </a:cubicBezTo>
                  <a:lnTo>
                    <a:pt x="10330" y="6794"/>
                  </a:lnTo>
                  <a:cubicBezTo>
                    <a:pt x="10144" y="6422"/>
                    <a:pt x="9989" y="6080"/>
                    <a:pt x="9803" y="5770"/>
                  </a:cubicBezTo>
                  <a:lnTo>
                    <a:pt x="11354" y="5770"/>
                  </a:lnTo>
                  <a:cubicBezTo>
                    <a:pt x="11416" y="5770"/>
                    <a:pt x="11478" y="5739"/>
                    <a:pt x="11540" y="5677"/>
                  </a:cubicBezTo>
                  <a:lnTo>
                    <a:pt x="12564" y="4654"/>
                  </a:lnTo>
                  <a:lnTo>
                    <a:pt x="13680" y="4654"/>
                  </a:lnTo>
                  <a:cubicBezTo>
                    <a:pt x="13835" y="4654"/>
                    <a:pt x="13959" y="4529"/>
                    <a:pt x="13959" y="4405"/>
                  </a:cubicBezTo>
                  <a:cubicBezTo>
                    <a:pt x="13959" y="4250"/>
                    <a:pt x="13835" y="4126"/>
                    <a:pt x="13680" y="4126"/>
                  </a:cubicBezTo>
                  <a:lnTo>
                    <a:pt x="12439" y="4126"/>
                  </a:lnTo>
                  <a:cubicBezTo>
                    <a:pt x="12377" y="4126"/>
                    <a:pt x="12315" y="4157"/>
                    <a:pt x="12253" y="4219"/>
                  </a:cubicBezTo>
                  <a:lnTo>
                    <a:pt x="11230" y="5212"/>
                  </a:lnTo>
                  <a:lnTo>
                    <a:pt x="9462" y="5212"/>
                  </a:lnTo>
                  <a:cubicBezTo>
                    <a:pt x="9244" y="4840"/>
                    <a:pt x="8996" y="4498"/>
                    <a:pt x="8717" y="4157"/>
                  </a:cubicBezTo>
                  <a:lnTo>
                    <a:pt x="10920" y="3289"/>
                  </a:lnTo>
                  <a:cubicBezTo>
                    <a:pt x="10982" y="3258"/>
                    <a:pt x="11044" y="3196"/>
                    <a:pt x="11075" y="3134"/>
                  </a:cubicBezTo>
                  <a:lnTo>
                    <a:pt x="11602" y="1490"/>
                  </a:lnTo>
                  <a:cubicBezTo>
                    <a:pt x="11664" y="1335"/>
                    <a:pt x="11571" y="1179"/>
                    <a:pt x="11447" y="1148"/>
                  </a:cubicBezTo>
                  <a:cubicBezTo>
                    <a:pt x="11413" y="1135"/>
                    <a:pt x="11379" y="1129"/>
                    <a:pt x="11346" y="1129"/>
                  </a:cubicBezTo>
                  <a:cubicBezTo>
                    <a:pt x="11230" y="1129"/>
                    <a:pt x="11130" y="1207"/>
                    <a:pt x="11106" y="1303"/>
                  </a:cubicBezTo>
                  <a:lnTo>
                    <a:pt x="10578" y="2823"/>
                  </a:lnTo>
                  <a:lnTo>
                    <a:pt x="8748" y="3568"/>
                  </a:lnTo>
                  <a:cubicBezTo>
                    <a:pt x="8841" y="3382"/>
                    <a:pt x="8903" y="3227"/>
                    <a:pt x="8903" y="3041"/>
                  </a:cubicBezTo>
                  <a:cubicBezTo>
                    <a:pt x="8903" y="2358"/>
                    <a:pt x="8190" y="1335"/>
                    <a:pt x="7259" y="1148"/>
                  </a:cubicBezTo>
                  <a:lnTo>
                    <a:pt x="7259" y="280"/>
                  </a:lnTo>
                  <a:cubicBezTo>
                    <a:pt x="7259" y="125"/>
                    <a:pt x="7135" y="1"/>
                    <a:pt x="701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18" name="Google Shape;684;p44">
            <a:extLst>
              <a:ext uri="{FF2B5EF4-FFF2-40B4-BE49-F238E27FC236}">
                <a16:creationId xmlns:a16="http://schemas.microsoft.com/office/drawing/2014/main" id="{C36AB136-83C4-2DA0-BAB5-C08873B5C004}"/>
              </a:ext>
            </a:extLst>
          </p:cNvPr>
          <p:cNvGrpSpPr>
            <a:grpSpLocks/>
          </p:cNvGrpSpPr>
          <p:nvPr/>
        </p:nvGrpSpPr>
        <p:grpSpPr bwMode="auto">
          <a:xfrm>
            <a:off x="7363908" y="4261800"/>
            <a:ext cx="626509" cy="562512"/>
            <a:chOff x="6412100" y="2053988"/>
            <a:chExt cx="377337" cy="308726"/>
          </a:xfrm>
        </p:grpSpPr>
        <p:sp>
          <p:nvSpPr>
            <p:cNvPr id="119" name="Google Shape;685;p44">
              <a:extLst>
                <a:ext uri="{FF2B5EF4-FFF2-40B4-BE49-F238E27FC236}">
                  <a16:creationId xmlns:a16="http://schemas.microsoft.com/office/drawing/2014/main" id="{957FFFAD-CEB6-5051-63BA-B0C2FF2D4A1E}"/>
                </a:ext>
              </a:extLst>
            </p:cNvPr>
            <p:cNvSpPr>
              <a:spLocks/>
            </p:cNvSpPr>
            <p:nvPr/>
          </p:nvSpPr>
          <p:spPr bwMode="auto">
            <a:xfrm>
              <a:off x="6593635" y="2274846"/>
              <a:ext cx="14267" cy="14240"/>
            </a:xfrm>
            <a:custGeom>
              <a:avLst/>
              <a:gdLst>
                <a:gd name="T0" fmla="*/ 7552 w 529"/>
                <a:gd name="T1" fmla="*/ 27 h 528"/>
                <a:gd name="T2" fmla="*/ 27 w 529"/>
                <a:gd name="T3" fmla="*/ 6715 h 528"/>
                <a:gd name="T4" fmla="*/ 7552 w 529"/>
                <a:gd name="T5" fmla="*/ 14240 h 528"/>
                <a:gd name="T6" fmla="*/ 14240 w 529"/>
                <a:gd name="T7" fmla="*/ 6715 h 528"/>
                <a:gd name="T8" fmla="*/ 7552 w 529"/>
                <a:gd name="T9" fmla="*/ 27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9" h="528" extrusionOk="0">
                  <a:moveTo>
                    <a:pt x="280" y="1"/>
                  </a:moveTo>
                  <a:cubicBezTo>
                    <a:pt x="125" y="1"/>
                    <a:pt x="1" y="125"/>
                    <a:pt x="1" y="249"/>
                  </a:cubicBezTo>
                  <a:cubicBezTo>
                    <a:pt x="1" y="404"/>
                    <a:pt x="125" y="528"/>
                    <a:pt x="280" y="528"/>
                  </a:cubicBezTo>
                  <a:cubicBezTo>
                    <a:pt x="435" y="528"/>
                    <a:pt x="528" y="404"/>
                    <a:pt x="528" y="249"/>
                  </a:cubicBezTo>
                  <a:cubicBezTo>
                    <a:pt x="528"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0" name="Google Shape;686;p44">
              <a:extLst>
                <a:ext uri="{FF2B5EF4-FFF2-40B4-BE49-F238E27FC236}">
                  <a16:creationId xmlns:a16="http://schemas.microsoft.com/office/drawing/2014/main" id="{F01CCDCC-3752-FA73-6F95-1BEB27433911}"/>
                </a:ext>
              </a:extLst>
            </p:cNvPr>
            <p:cNvSpPr>
              <a:spLocks/>
            </p:cNvSpPr>
            <p:nvPr/>
          </p:nvSpPr>
          <p:spPr bwMode="auto">
            <a:xfrm>
              <a:off x="6412100" y="2053988"/>
              <a:ext cx="377337" cy="308726"/>
            </a:xfrm>
            <a:custGeom>
              <a:avLst/>
              <a:gdLst>
                <a:gd name="T0" fmla="*/ 189087 w 13991"/>
                <a:gd name="T1" fmla="*/ 87841 h 11447"/>
                <a:gd name="T2" fmla="*/ 146420 w 13991"/>
                <a:gd name="T3" fmla="*/ 117131 h 11447"/>
                <a:gd name="T4" fmla="*/ 28453 w 13991"/>
                <a:gd name="T5" fmla="*/ 117131 h 11447"/>
                <a:gd name="T6" fmla="*/ 289712 w 13991"/>
                <a:gd name="T7" fmla="*/ 134688 h 11447"/>
                <a:gd name="T8" fmla="*/ 348884 w 13991"/>
                <a:gd name="T9" fmla="*/ 117131 h 11447"/>
                <a:gd name="T10" fmla="*/ 195775 w 13991"/>
                <a:gd name="T11" fmla="*/ 153945 h 11447"/>
                <a:gd name="T12" fmla="*/ 181562 w 13991"/>
                <a:gd name="T13" fmla="*/ 110442 h 11447"/>
                <a:gd name="T14" fmla="*/ 210824 w 13991"/>
                <a:gd name="T15" fmla="*/ 220885 h 11447"/>
                <a:gd name="T16" fmla="*/ 176545 w 13991"/>
                <a:gd name="T17" fmla="*/ 172339 h 11447"/>
                <a:gd name="T18" fmla="*/ 189087 w 13991"/>
                <a:gd name="T19" fmla="*/ 205808 h 11447"/>
                <a:gd name="T20" fmla="*/ 200792 w 13991"/>
                <a:gd name="T21" fmla="*/ 172339 h 11447"/>
                <a:gd name="T22" fmla="*/ 181562 w 13991"/>
                <a:gd name="T23" fmla="*/ 60251 h 11447"/>
                <a:gd name="T24" fmla="*/ 167322 w 13991"/>
                <a:gd name="T25" fmla="*/ 102918 h 11447"/>
                <a:gd name="T26" fmla="*/ 150600 w 13991"/>
                <a:gd name="T27" fmla="*/ 69448 h 11447"/>
                <a:gd name="T28" fmla="*/ 115054 w 13991"/>
                <a:gd name="T29" fmla="*/ 29289 h 11447"/>
                <a:gd name="T30" fmla="*/ 135551 w 13991"/>
                <a:gd name="T31" fmla="*/ 67776 h 11447"/>
                <a:gd name="T32" fmla="*/ 122147 w 13991"/>
                <a:gd name="T33" fmla="*/ 102918 h 11447"/>
                <a:gd name="T34" fmla="*/ 2535 w 13991"/>
                <a:gd name="T35" fmla="*/ 115459 h 11447"/>
                <a:gd name="T36" fmla="*/ 105426 w 13991"/>
                <a:gd name="T37" fmla="*/ 148092 h 11447"/>
                <a:gd name="T38" fmla="*/ 92885 w 13991"/>
                <a:gd name="T39" fmla="*/ 209989 h 11447"/>
                <a:gd name="T40" fmla="*/ 71120 w 13991"/>
                <a:gd name="T41" fmla="*/ 249527 h 11447"/>
                <a:gd name="T42" fmla="*/ 107934 w 13991"/>
                <a:gd name="T43" fmla="*/ 213333 h 11447"/>
                <a:gd name="T44" fmla="*/ 146420 w 13991"/>
                <a:gd name="T45" fmla="*/ 133879 h 11447"/>
                <a:gd name="T46" fmla="*/ 124655 w 13991"/>
                <a:gd name="T47" fmla="*/ 178218 h 11447"/>
                <a:gd name="T48" fmla="*/ 95393 w 13991"/>
                <a:gd name="T49" fmla="*/ 296158 h 11447"/>
                <a:gd name="T50" fmla="*/ 105426 w 13991"/>
                <a:gd name="T51" fmla="*/ 306191 h 11447"/>
                <a:gd name="T52" fmla="*/ 137223 w 13991"/>
                <a:gd name="T53" fmla="*/ 186579 h 11447"/>
                <a:gd name="T54" fmla="*/ 151436 w 13991"/>
                <a:gd name="T55" fmla="*/ 220049 h 11447"/>
                <a:gd name="T56" fmla="*/ 194103 w 13991"/>
                <a:gd name="T57" fmla="*/ 291978 h 11447"/>
                <a:gd name="T58" fmla="*/ 210824 w 13991"/>
                <a:gd name="T59" fmla="*/ 157289 h 11447"/>
                <a:gd name="T60" fmla="*/ 242622 w 13991"/>
                <a:gd name="T61" fmla="*/ 276928 h 11447"/>
                <a:gd name="T62" fmla="*/ 281944 w 13991"/>
                <a:gd name="T63" fmla="*/ 306191 h 11447"/>
                <a:gd name="T64" fmla="*/ 254327 w 13991"/>
                <a:gd name="T65" fmla="*/ 183234 h 11447"/>
                <a:gd name="T66" fmla="*/ 210824 w 13991"/>
                <a:gd name="T67" fmla="*/ 122983 h 11447"/>
                <a:gd name="T68" fmla="*/ 269403 w 13991"/>
                <a:gd name="T69" fmla="*/ 171502 h 11447"/>
                <a:gd name="T70" fmla="*/ 301174 w 13991"/>
                <a:gd name="T71" fmla="*/ 247639 h 11447"/>
                <a:gd name="T72" fmla="*/ 311234 w 13991"/>
                <a:gd name="T73" fmla="*/ 237606 h 11447"/>
                <a:gd name="T74" fmla="*/ 282780 w 13991"/>
                <a:gd name="T75" fmla="*/ 164814 h 11447"/>
                <a:gd name="T76" fmla="*/ 290629 w 13991"/>
                <a:gd name="T77" fmla="*/ 149495 h 11447"/>
                <a:gd name="T78" fmla="*/ 368949 w 13991"/>
                <a:gd name="T79" fmla="*/ 102918 h 11447"/>
                <a:gd name="T80" fmla="*/ 253491 w 13991"/>
                <a:gd name="T81" fmla="*/ 92049 h 11447"/>
                <a:gd name="T82" fmla="*/ 266895 w 13991"/>
                <a:gd name="T83" fmla="*/ 31798 h 11447"/>
                <a:gd name="T84" fmla="*/ 227573 w 13991"/>
                <a:gd name="T85" fmla="*/ 61087 h 11447"/>
                <a:gd name="T86" fmla="*/ 240114 w 13991"/>
                <a:gd name="T87" fmla="*/ 102918 h 11447"/>
                <a:gd name="T88" fmla="*/ 210824 w 13991"/>
                <a:gd name="T89" fmla="*/ 81153 h 11447"/>
                <a:gd name="T90" fmla="*/ 188250 w 13991"/>
                <a:gd name="T91" fmla="*/ 0 h 114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3991" h="11447" extrusionOk="0">
                  <a:moveTo>
                    <a:pt x="7011" y="2730"/>
                  </a:moveTo>
                  <a:cubicBezTo>
                    <a:pt x="7135" y="2730"/>
                    <a:pt x="7259" y="2854"/>
                    <a:pt x="7259" y="2978"/>
                  </a:cubicBezTo>
                  <a:cubicBezTo>
                    <a:pt x="7259" y="3133"/>
                    <a:pt x="7135" y="3257"/>
                    <a:pt x="7011" y="3257"/>
                  </a:cubicBezTo>
                  <a:cubicBezTo>
                    <a:pt x="6856" y="3257"/>
                    <a:pt x="6732" y="3133"/>
                    <a:pt x="6732" y="2978"/>
                  </a:cubicBezTo>
                  <a:cubicBezTo>
                    <a:pt x="6732" y="2854"/>
                    <a:pt x="6856" y="2730"/>
                    <a:pt x="7011" y="2730"/>
                  </a:cubicBezTo>
                  <a:close/>
                  <a:moveTo>
                    <a:pt x="5429" y="4343"/>
                  </a:moveTo>
                  <a:lnTo>
                    <a:pt x="5181" y="4498"/>
                  </a:lnTo>
                  <a:cubicBezTo>
                    <a:pt x="4590" y="4830"/>
                    <a:pt x="3919" y="4994"/>
                    <a:pt x="3249" y="4994"/>
                  </a:cubicBezTo>
                  <a:cubicBezTo>
                    <a:pt x="2476" y="4994"/>
                    <a:pt x="1703" y="4775"/>
                    <a:pt x="1055" y="4343"/>
                  </a:cubicBezTo>
                  <a:lnTo>
                    <a:pt x="5429" y="4343"/>
                  </a:lnTo>
                  <a:close/>
                  <a:moveTo>
                    <a:pt x="12936" y="4343"/>
                  </a:moveTo>
                  <a:cubicBezTo>
                    <a:pt x="12288" y="4775"/>
                    <a:pt x="11515" y="4994"/>
                    <a:pt x="10742" y="4994"/>
                  </a:cubicBezTo>
                  <a:cubicBezTo>
                    <a:pt x="10071" y="4994"/>
                    <a:pt x="9400" y="4830"/>
                    <a:pt x="8810" y="4498"/>
                  </a:cubicBezTo>
                  <a:lnTo>
                    <a:pt x="8562" y="4343"/>
                  </a:lnTo>
                  <a:lnTo>
                    <a:pt x="12936" y="4343"/>
                  </a:lnTo>
                  <a:close/>
                  <a:moveTo>
                    <a:pt x="7011" y="3816"/>
                  </a:moveTo>
                  <a:cubicBezTo>
                    <a:pt x="7135" y="3816"/>
                    <a:pt x="7259" y="3940"/>
                    <a:pt x="7259" y="4095"/>
                  </a:cubicBezTo>
                  <a:lnTo>
                    <a:pt x="7259" y="5708"/>
                  </a:lnTo>
                  <a:cubicBezTo>
                    <a:pt x="7259" y="5863"/>
                    <a:pt x="7166" y="5987"/>
                    <a:pt x="7011" y="5987"/>
                  </a:cubicBezTo>
                  <a:cubicBezTo>
                    <a:pt x="6856" y="5987"/>
                    <a:pt x="6732" y="5863"/>
                    <a:pt x="6732" y="5708"/>
                  </a:cubicBezTo>
                  <a:lnTo>
                    <a:pt x="6732" y="4095"/>
                  </a:lnTo>
                  <a:cubicBezTo>
                    <a:pt x="6732" y="3940"/>
                    <a:pt x="6856" y="3816"/>
                    <a:pt x="7011" y="3816"/>
                  </a:cubicBezTo>
                  <a:close/>
                  <a:moveTo>
                    <a:pt x="7445" y="6390"/>
                  </a:moveTo>
                  <a:cubicBezTo>
                    <a:pt x="7693" y="6825"/>
                    <a:pt x="7817" y="7476"/>
                    <a:pt x="7817" y="8190"/>
                  </a:cubicBezTo>
                  <a:cubicBezTo>
                    <a:pt x="7817" y="9058"/>
                    <a:pt x="7290" y="9834"/>
                    <a:pt x="7011" y="10206"/>
                  </a:cubicBezTo>
                  <a:cubicBezTo>
                    <a:pt x="6701" y="9834"/>
                    <a:pt x="6173" y="9058"/>
                    <a:pt x="6173" y="8190"/>
                  </a:cubicBezTo>
                  <a:cubicBezTo>
                    <a:pt x="6173" y="7476"/>
                    <a:pt x="6328" y="6825"/>
                    <a:pt x="6546" y="6390"/>
                  </a:cubicBezTo>
                  <a:cubicBezTo>
                    <a:pt x="6608" y="6452"/>
                    <a:pt x="6670" y="6483"/>
                    <a:pt x="6732" y="6483"/>
                  </a:cubicBezTo>
                  <a:lnTo>
                    <a:pt x="6732" y="7352"/>
                  </a:lnTo>
                  <a:cubicBezTo>
                    <a:pt x="6732" y="7507"/>
                    <a:pt x="6856" y="7631"/>
                    <a:pt x="7011" y="7631"/>
                  </a:cubicBezTo>
                  <a:cubicBezTo>
                    <a:pt x="7135" y="7631"/>
                    <a:pt x="7259" y="7507"/>
                    <a:pt x="7259" y="7352"/>
                  </a:cubicBezTo>
                  <a:lnTo>
                    <a:pt x="7259" y="6483"/>
                  </a:lnTo>
                  <a:cubicBezTo>
                    <a:pt x="7321" y="6483"/>
                    <a:pt x="7383" y="6452"/>
                    <a:pt x="7445" y="6390"/>
                  </a:cubicBezTo>
                  <a:close/>
                  <a:moveTo>
                    <a:pt x="6980" y="0"/>
                  </a:moveTo>
                  <a:cubicBezTo>
                    <a:pt x="6825" y="0"/>
                    <a:pt x="6732" y="125"/>
                    <a:pt x="6732" y="280"/>
                  </a:cubicBezTo>
                  <a:lnTo>
                    <a:pt x="6732" y="2234"/>
                  </a:lnTo>
                  <a:cubicBezTo>
                    <a:pt x="6390" y="2327"/>
                    <a:pt x="6173" y="2637"/>
                    <a:pt x="6173" y="3009"/>
                  </a:cubicBezTo>
                  <a:cubicBezTo>
                    <a:pt x="6173" y="3195"/>
                    <a:pt x="6235" y="3413"/>
                    <a:pt x="6390" y="3537"/>
                  </a:cubicBezTo>
                  <a:cubicBezTo>
                    <a:pt x="6297" y="3630"/>
                    <a:pt x="6266" y="3723"/>
                    <a:pt x="6204" y="3816"/>
                  </a:cubicBezTo>
                  <a:lnTo>
                    <a:pt x="5088" y="3816"/>
                  </a:lnTo>
                  <a:lnTo>
                    <a:pt x="5088" y="3599"/>
                  </a:lnTo>
                  <a:lnTo>
                    <a:pt x="5584" y="2575"/>
                  </a:lnTo>
                  <a:cubicBezTo>
                    <a:pt x="5646" y="2482"/>
                    <a:pt x="5615" y="2358"/>
                    <a:pt x="5553" y="2265"/>
                  </a:cubicBezTo>
                  <a:lnTo>
                    <a:pt x="4467" y="1179"/>
                  </a:lnTo>
                  <a:cubicBezTo>
                    <a:pt x="4405" y="1117"/>
                    <a:pt x="4335" y="1086"/>
                    <a:pt x="4266" y="1086"/>
                  </a:cubicBezTo>
                  <a:cubicBezTo>
                    <a:pt x="4196" y="1086"/>
                    <a:pt x="4126" y="1117"/>
                    <a:pt x="4064" y="1179"/>
                  </a:cubicBezTo>
                  <a:cubicBezTo>
                    <a:pt x="3971" y="1272"/>
                    <a:pt x="3971" y="1458"/>
                    <a:pt x="4064" y="1551"/>
                  </a:cubicBezTo>
                  <a:lnTo>
                    <a:pt x="5026" y="2513"/>
                  </a:lnTo>
                  <a:lnTo>
                    <a:pt x="4560" y="3413"/>
                  </a:lnTo>
                  <a:cubicBezTo>
                    <a:pt x="4560" y="3475"/>
                    <a:pt x="4529" y="3506"/>
                    <a:pt x="4529" y="3537"/>
                  </a:cubicBezTo>
                  <a:lnTo>
                    <a:pt x="4529" y="3816"/>
                  </a:lnTo>
                  <a:lnTo>
                    <a:pt x="280" y="3816"/>
                  </a:lnTo>
                  <a:cubicBezTo>
                    <a:pt x="187" y="3816"/>
                    <a:pt x="94" y="3878"/>
                    <a:pt x="32" y="3971"/>
                  </a:cubicBezTo>
                  <a:cubicBezTo>
                    <a:pt x="0" y="4095"/>
                    <a:pt x="32" y="4188"/>
                    <a:pt x="94" y="4281"/>
                  </a:cubicBezTo>
                  <a:cubicBezTo>
                    <a:pt x="878" y="5066"/>
                    <a:pt x="2037" y="5541"/>
                    <a:pt x="3237" y="5541"/>
                  </a:cubicBezTo>
                  <a:cubicBezTo>
                    <a:pt x="3460" y="5541"/>
                    <a:pt x="3685" y="5525"/>
                    <a:pt x="3909" y="5491"/>
                  </a:cubicBezTo>
                  <a:lnTo>
                    <a:pt x="3506" y="6111"/>
                  </a:lnTo>
                  <a:cubicBezTo>
                    <a:pt x="3475" y="6173"/>
                    <a:pt x="3444" y="6204"/>
                    <a:pt x="3444" y="6266"/>
                  </a:cubicBezTo>
                  <a:lnTo>
                    <a:pt x="3444" y="7786"/>
                  </a:lnTo>
                  <a:lnTo>
                    <a:pt x="2451" y="8810"/>
                  </a:lnTo>
                  <a:cubicBezTo>
                    <a:pt x="2327" y="8903"/>
                    <a:pt x="2327" y="9089"/>
                    <a:pt x="2451" y="9182"/>
                  </a:cubicBezTo>
                  <a:cubicBezTo>
                    <a:pt x="2498" y="9229"/>
                    <a:pt x="2567" y="9252"/>
                    <a:pt x="2637" y="9252"/>
                  </a:cubicBezTo>
                  <a:cubicBezTo>
                    <a:pt x="2707" y="9252"/>
                    <a:pt x="2777" y="9229"/>
                    <a:pt x="2823" y="9182"/>
                  </a:cubicBezTo>
                  <a:lnTo>
                    <a:pt x="3909" y="8096"/>
                  </a:lnTo>
                  <a:cubicBezTo>
                    <a:pt x="3971" y="8034"/>
                    <a:pt x="4002" y="7972"/>
                    <a:pt x="4002" y="7910"/>
                  </a:cubicBezTo>
                  <a:lnTo>
                    <a:pt x="4002" y="6359"/>
                  </a:lnTo>
                  <a:lnTo>
                    <a:pt x="4684" y="5305"/>
                  </a:lnTo>
                  <a:cubicBezTo>
                    <a:pt x="4964" y="5212"/>
                    <a:pt x="5212" y="5119"/>
                    <a:pt x="5429" y="4964"/>
                  </a:cubicBezTo>
                  <a:lnTo>
                    <a:pt x="6173" y="4560"/>
                  </a:lnTo>
                  <a:lnTo>
                    <a:pt x="6173" y="5057"/>
                  </a:lnTo>
                  <a:lnTo>
                    <a:pt x="4622" y="6608"/>
                  </a:lnTo>
                  <a:cubicBezTo>
                    <a:pt x="4560" y="6670"/>
                    <a:pt x="4529" y="6732"/>
                    <a:pt x="4529" y="6794"/>
                  </a:cubicBezTo>
                  <a:lnTo>
                    <a:pt x="4529" y="9958"/>
                  </a:lnTo>
                  <a:lnTo>
                    <a:pt x="3537" y="10981"/>
                  </a:lnTo>
                  <a:cubicBezTo>
                    <a:pt x="3413" y="11074"/>
                    <a:pt x="3413" y="11260"/>
                    <a:pt x="3537" y="11353"/>
                  </a:cubicBezTo>
                  <a:cubicBezTo>
                    <a:pt x="3583" y="11416"/>
                    <a:pt x="3653" y="11447"/>
                    <a:pt x="3723" y="11447"/>
                  </a:cubicBezTo>
                  <a:cubicBezTo>
                    <a:pt x="3793" y="11447"/>
                    <a:pt x="3862" y="11416"/>
                    <a:pt x="3909" y="11353"/>
                  </a:cubicBezTo>
                  <a:lnTo>
                    <a:pt x="4995" y="10268"/>
                  </a:lnTo>
                  <a:cubicBezTo>
                    <a:pt x="5057" y="10237"/>
                    <a:pt x="5088" y="10144"/>
                    <a:pt x="5088" y="10082"/>
                  </a:cubicBezTo>
                  <a:lnTo>
                    <a:pt x="5088" y="6918"/>
                  </a:lnTo>
                  <a:lnTo>
                    <a:pt x="6173" y="5832"/>
                  </a:lnTo>
                  <a:cubicBezTo>
                    <a:pt x="6173" y="5863"/>
                    <a:pt x="6173" y="5894"/>
                    <a:pt x="6204" y="5925"/>
                  </a:cubicBezTo>
                  <a:cubicBezTo>
                    <a:pt x="5832" y="6421"/>
                    <a:pt x="5615" y="7259"/>
                    <a:pt x="5615" y="8159"/>
                  </a:cubicBezTo>
                  <a:cubicBezTo>
                    <a:pt x="5615" y="9616"/>
                    <a:pt x="6732" y="10764"/>
                    <a:pt x="6794" y="10826"/>
                  </a:cubicBezTo>
                  <a:cubicBezTo>
                    <a:pt x="6856" y="10857"/>
                    <a:pt x="6918" y="10888"/>
                    <a:pt x="6980" y="10888"/>
                  </a:cubicBezTo>
                  <a:cubicBezTo>
                    <a:pt x="7073" y="10888"/>
                    <a:pt x="7135" y="10857"/>
                    <a:pt x="7197" y="10826"/>
                  </a:cubicBezTo>
                  <a:cubicBezTo>
                    <a:pt x="7228" y="10764"/>
                    <a:pt x="8345" y="9616"/>
                    <a:pt x="8345" y="8159"/>
                  </a:cubicBezTo>
                  <a:cubicBezTo>
                    <a:pt x="8345" y="7259"/>
                    <a:pt x="8128" y="6421"/>
                    <a:pt x="7786" y="5925"/>
                  </a:cubicBezTo>
                  <a:cubicBezTo>
                    <a:pt x="7786" y="5894"/>
                    <a:pt x="7786" y="5863"/>
                    <a:pt x="7817" y="5832"/>
                  </a:cubicBezTo>
                  <a:lnTo>
                    <a:pt x="8903" y="6918"/>
                  </a:lnTo>
                  <a:lnTo>
                    <a:pt x="8903" y="10082"/>
                  </a:lnTo>
                  <a:cubicBezTo>
                    <a:pt x="8903" y="10144"/>
                    <a:pt x="8934" y="10237"/>
                    <a:pt x="8996" y="10268"/>
                  </a:cubicBezTo>
                  <a:lnTo>
                    <a:pt x="10082" y="11353"/>
                  </a:lnTo>
                  <a:cubicBezTo>
                    <a:pt x="10128" y="11416"/>
                    <a:pt x="10198" y="11447"/>
                    <a:pt x="10268" y="11447"/>
                  </a:cubicBezTo>
                  <a:cubicBezTo>
                    <a:pt x="10338" y="11447"/>
                    <a:pt x="10407" y="11416"/>
                    <a:pt x="10454" y="11353"/>
                  </a:cubicBezTo>
                  <a:cubicBezTo>
                    <a:pt x="10547" y="11260"/>
                    <a:pt x="10547" y="11074"/>
                    <a:pt x="10454" y="10981"/>
                  </a:cubicBezTo>
                  <a:lnTo>
                    <a:pt x="9430" y="9958"/>
                  </a:lnTo>
                  <a:lnTo>
                    <a:pt x="9430" y="6794"/>
                  </a:lnTo>
                  <a:cubicBezTo>
                    <a:pt x="9430" y="6732"/>
                    <a:pt x="9430" y="6670"/>
                    <a:pt x="9368" y="6608"/>
                  </a:cubicBezTo>
                  <a:lnTo>
                    <a:pt x="7817" y="5057"/>
                  </a:lnTo>
                  <a:lnTo>
                    <a:pt x="7817" y="4560"/>
                  </a:lnTo>
                  <a:lnTo>
                    <a:pt x="8531" y="4964"/>
                  </a:lnTo>
                  <a:cubicBezTo>
                    <a:pt x="8779" y="5119"/>
                    <a:pt x="9027" y="5212"/>
                    <a:pt x="9306" y="5305"/>
                  </a:cubicBezTo>
                  <a:lnTo>
                    <a:pt x="9989" y="6359"/>
                  </a:lnTo>
                  <a:lnTo>
                    <a:pt x="9989" y="7910"/>
                  </a:lnTo>
                  <a:cubicBezTo>
                    <a:pt x="9989" y="7972"/>
                    <a:pt x="10020" y="8034"/>
                    <a:pt x="10082" y="8096"/>
                  </a:cubicBezTo>
                  <a:lnTo>
                    <a:pt x="11167" y="9182"/>
                  </a:lnTo>
                  <a:cubicBezTo>
                    <a:pt x="11214" y="9229"/>
                    <a:pt x="11284" y="9252"/>
                    <a:pt x="11354" y="9252"/>
                  </a:cubicBezTo>
                  <a:cubicBezTo>
                    <a:pt x="11423" y="9252"/>
                    <a:pt x="11493" y="9229"/>
                    <a:pt x="11540" y="9182"/>
                  </a:cubicBezTo>
                  <a:cubicBezTo>
                    <a:pt x="11664" y="9089"/>
                    <a:pt x="11664" y="8903"/>
                    <a:pt x="11540" y="8810"/>
                  </a:cubicBezTo>
                  <a:lnTo>
                    <a:pt x="10547" y="7786"/>
                  </a:lnTo>
                  <a:lnTo>
                    <a:pt x="10547" y="6266"/>
                  </a:lnTo>
                  <a:cubicBezTo>
                    <a:pt x="10547" y="6204"/>
                    <a:pt x="10516" y="6173"/>
                    <a:pt x="10485" y="6111"/>
                  </a:cubicBezTo>
                  <a:lnTo>
                    <a:pt x="10082" y="5491"/>
                  </a:lnTo>
                  <a:cubicBezTo>
                    <a:pt x="10314" y="5526"/>
                    <a:pt x="10546" y="5543"/>
                    <a:pt x="10776" y="5543"/>
                  </a:cubicBezTo>
                  <a:cubicBezTo>
                    <a:pt x="11961" y="5543"/>
                    <a:pt x="13092" y="5086"/>
                    <a:pt x="13897" y="4281"/>
                  </a:cubicBezTo>
                  <a:cubicBezTo>
                    <a:pt x="13959" y="4188"/>
                    <a:pt x="13990" y="4095"/>
                    <a:pt x="13959" y="3971"/>
                  </a:cubicBezTo>
                  <a:cubicBezTo>
                    <a:pt x="13897" y="3878"/>
                    <a:pt x="13804" y="3816"/>
                    <a:pt x="13680" y="3816"/>
                  </a:cubicBezTo>
                  <a:lnTo>
                    <a:pt x="9430" y="3816"/>
                  </a:lnTo>
                  <a:lnTo>
                    <a:pt x="9430" y="3537"/>
                  </a:lnTo>
                  <a:cubicBezTo>
                    <a:pt x="9430" y="3506"/>
                    <a:pt x="9430" y="3444"/>
                    <a:pt x="9399" y="3413"/>
                  </a:cubicBezTo>
                  <a:lnTo>
                    <a:pt x="8965" y="2513"/>
                  </a:lnTo>
                  <a:lnTo>
                    <a:pt x="9896" y="1551"/>
                  </a:lnTo>
                  <a:cubicBezTo>
                    <a:pt x="10020" y="1458"/>
                    <a:pt x="10020" y="1272"/>
                    <a:pt x="9896" y="1179"/>
                  </a:cubicBezTo>
                  <a:cubicBezTo>
                    <a:pt x="9849" y="1117"/>
                    <a:pt x="9779" y="1086"/>
                    <a:pt x="9710" y="1086"/>
                  </a:cubicBezTo>
                  <a:cubicBezTo>
                    <a:pt x="9640" y="1086"/>
                    <a:pt x="9570" y="1117"/>
                    <a:pt x="9523" y="1179"/>
                  </a:cubicBezTo>
                  <a:lnTo>
                    <a:pt x="8438" y="2265"/>
                  </a:lnTo>
                  <a:cubicBezTo>
                    <a:pt x="8345" y="2358"/>
                    <a:pt x="8314" y="2482"/>
                    <a:pt x="8376" y="2575"/>
                  </a:cubicBezTo>
                  <a:lnTo>
                    <a:pt x="8903" y="3599"/>
                  </a:lnTo>
                  <a:lnTo>
                    <a:pt x="8903" y="3816"/>
                  </a:lnTo>
                  <a:lnTo>
                    <a:pt x="7755" y="3816"/>
                  </a:lnTo>
                  <a:cubicBezTo>
                    <a:pt x="7724" y="3723"/>
                    <a:pt x="7662" y="3630"/>
                    <a:pt x="7600" y="3537"/>
                  </a:cubicBezTo>
                  <a:cubicBezTo>
                    <a:pt x="7724" y="3413"/>
                    <a:pt x="7817" y="3195"/>
                    <a:pt x="7817" y="3009"/>
                  </a:cubicBezTo>
                  <a:cubicBezTo>
                    <a:pt x="7817" y="2637"/>
                    <a:pt x="7569" y="2327"/>
                    <a:pt x="7259" y="2234"/>
                  </a:cubicBezTo>
                  <a:lnTo>
                    <a:pt x="7259" y="280"/>
                  </a:lnTo>
                  <a:cubicBezTo>
                    <a:pt x="7259" y="125"/>
                    <a:pt x="7135" y="0"/>
                    <a:pt x="69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21" name="Google Shape;694;p44">
            <a:extLst>
              <a:ext uri="{FF2B5EF4-FFF2-40B4-BE49-F238E27FC236}">
                <a16:creationId xmlns:a16="http://schemas.microsoft.com/office/drawing/2014/main" id="{85B975F8-DC65-D0C2-8939-E9BB7AE4EF35}"/>
              </a:ext>
            </a:extLst>
          </p:cNvPr>
          <p:cNvGrpSpPr>
            <a:grpSpLocks/>
          </p:cNvGrpSpPr>
          <p:nvPr/>
        </p:nvGrpSpPr>
        <p:grpSpPr bwMode="auto">
          <a:xfrm>
            <a:off x="7353802" y="2756295"/>
            <a:ext cx="584988" cy="659953"/>
            <a:chOff x="5598928" y="2641988"/>
            <a:chExt cx="376501" cy="334913"/>
          </a:xfrm>
        </p:grpSpPr>
        <p:sp>
          <p:nvSpPr>
            <p:cNvPr id="122" name="Google Shape;695;p44">
              <a:extLst>
                <a:ext uri="{FF2B5EF4-FFF2-40B4-BE49-F238E27FC236}">
                  <a16:creationId xmlns:a16="http://schemas.microsoft.com/office/drawing/2014/main" id="{911A09AC-8369-E823-CE05-57538976DCB3}"/>
                </a:ext>
              </a:extLst>
            </p:cNvPr>
            <p:cNvSpPr>
              <a:spLocks/>
            </p:cNvSpPr>
            <p:nvPr/>
          </p:nvSpPr>
          <p:spPr bwMode="auto">
            <a:xfrm>
              <a:off x="5839042" y="2862117"/>
              <a:ext cx="14240" cy="15103"/>
            </a:xfrm>
            <a:custGeom>
              <a:avLst/>
              <a:gdLst>
                <a:gd name="T0" fmla="*/ 7525 w 528"/>
                <a:gd name="T1" fmla="*/ 27 h 560"/>
                <a:gd name="T2" fmla="*/ 0 w 528"/>
                <a:gd name="T3" fmla="*/ 7552 h 560"/>
                <a:gd name="T4" fmla="*/ 7525 w 528"/>
                <a:gd name="T5" fmla="*/ 15076 h 560"/>
                <a:gd name="T6" fmla="*/ 14240 w 528"/>
                <a:gd name="T7" fmla="*/ 7552 h 560"/>
                <a:gd name="T8" fmla="*/ 7525 w 528"/>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60" extrusionOk="0">
                  <a:moveTo>
                    <a:pt x="279" y="1"/>
                  </a:moveTo>
                  <a:cubicBezTo>
                    <a:pt x="124" y="1"/>
                    <a:pt x="0" y="125"/>
                    <a:pt x="0" y="280"/>
                  </a:cubicBezTo>
                  <a:cubicBezTo>
                    <a:pt x="0" y="435"/>
                    <a:pt x="124" y="559"/>
                    <a:pt x="279" y="559"/>
                  </a:cubicBezTo>
                  <a:cubicBezTo>
                    <a:pt x="435" y="559"/>
                    <a:pt x="528" y="435"/>
                    <a:pt x="528" y="280"/>
                  </a:cubicBezTo>
                  <a:cubicBezTo>
                    <a:pt x="528" y="125"/>
                    <a:pt x="435"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3" name="Google Shape;696;p44">
              <a:extLst>
                <a:ext uri="{FF2B5EF4-FFF2-40B4-BE49-F238E27FC236}">
                  <a16:creationId xmlns:a16="http://schemas.microsoft.com/office/drawing/2014/main" id="{BBCE56BB-5DD7-F545-DC49-EF57E84855A2}"/>
                </a:ext>
              </a:extLst>
            </p:cNvPr>
            <p:cNvSpPr>
              <a:spLocks/>
            </p:cNvSpPr>
            <p:nvPr/>
          </p:nvSpPr>
          <p:spPr bwMode="auto">
            <a:xfrm>
              <a:off x="5721075" y="2862117"/>
              <a:ext cx="15076" cy="15103"/>
            </a:xfrm>
            <a:custGeom>
              <a:avLst/>
              <a:gdLst>
                <a:gd name="T0" fmla="*/ 7551 w 559"/>
                <a:gd name="T1" fmla="*/ 27 h 560"/>
                <a:gd name="T2" fmla="*/ 27 w 559"/>
                <a:gd name="T3" fmla="*/ 7552 h 560"/>
                <a:gd name="T4" fmla="*/ 7551 w 559"/>
                <a:gd name="T5" fmla="*/ 15076 h 560"/>
                <a:gd name="T6" fmla="*/ 15076 w 559"/>
                <a:gd name="T7" fmla="*/ 7552 h 560"/>
                <a:gd name="T8" fmla="*/ 7551 w 559"/>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4" name="Google Shape;697;p44">
              <a:extLst>
                <a:ext uri="{FF2B5EF4-FFF2-40B4-BE49-F238E27FC236}">
                  <a16:creationId xmlns:a16="http://schemas.microsoft.com/office/drawing/2014/main" id="{F74A891E-AAE2-BF08-9E23-EA12B58BBD39}"/>
                </a:ext>
              </a:extLst>
            </p:cNvPr>
            <p:cNvSpPr>
              <a:spLocks/>
            </p:cNvSpPr>
            <p:nvPr/>
          </p:nvSpPr>
          <p:spPr bwMode="auto">
            <a:xfrm>
              <a:off x="5598928" y="2641988"/>
              <a:ext cx="376501" cy="334913"/>
            </a:xfrm>
            <a:custGeom>
              <a:avLst/>
              <a:gdLst>
                <a:gd name="T0" fmla="*/ 195775 w 13960"/>
                <a:gd name="T1" fmla="*/ 124790 h 12418"/>
                <a:gd name="T2" fmla="*/ 181562 w 13960"/>
                <a:gd name="T3" fmla="*/ 132315 h 12418"/>
                <a:gd name="T4" fmla="*/ 188251 w 13960"/>
                <a:gd name="T5" fmla="*/ 117265 h 12418"/>
                <a:gd name="T6" fmla="*/ 195775 w 13960"/>
                <a:gd name="T7" fmla="*/ 198391 h 12418"/>
                <a:gd name="T8" fmla="*/ 181562 w 13960"/>
                <a:gd name="T9" fmla="*/ 198391 h 12418"/>
                <a:gd name="T10" fmla="*/ 195775 w 13960"/>
                <a:gd name="T11" fmla="*/ 147364 h 12418"/>
                <a:gd name="T12" fmla="*/ 166513 w 13960"/>
                <a:gd name="T13" fmla="*/ 198391 h 12418"/>
                <a:gd name="T14" fmla="*/ 152273 w 13960"/>
                <a:gd name="T15" fmla="*/ 236877 h 12418"/>
                <a:gd name="T16" fmla="*/ 15076 w 13960"/>
                <a:gd name="T17" fmla="*/ 272019 h 12418"/>
                <a:gd name="T18" fmla="*/ 166513 w 13960"/>
                <a:gd name="T19" fmla="*/ 154052 h 12418"/>
                <a:gd name="T20" fmla="*/ 353064 w 13960"/>
                <a:gd name="T21" fmla="*/ 254462 h 12418"/>
                <a:gd name="T22" fmla="*/ 340523 w 13960"/>
                <a:gd name="T23" fmla="*/ 293784 h 12418"/>
                <a:gd name="T24" fmla="*/ 206644 w 13960"/>
                <a:gd name="T25" fmla="*/ 210959 h 12418"/>
                <a:gd name="T26" fmla="*/ 210851 w 13960"/>
                <a:gd name="T27" fmla="*/ 154052 h 12418"/>
                <a:gd name="T28" fmla="*/ 181562 w 13960"/>
                <a:gd name="T29" fmla="*/ 297128 h 12418"/>
                <a:gd name="T30" fmla="*/ 132531 w 13960"/>
                <a:gd name="T31" fmla="*/ 320214 h 12418"/>
                <a:gd name="T32" fmla="*/ 103754 w 13960"/>
                <a:gd name="T33" fmla="*/ 294620 h 12418"/>
                <a:gd name="T34" fmla="*/ 181562 w 13960"/>
                <a:gd name="T35" fmla="*/ 221828 h 12418"/>
                <a:gd name="T36" fmla="*/ 213360 w 13960"/>
                <a:gd name="T37" fmla="*/ 246101 h 12418"/>
                <a:gd name="T38" fmla="*/ 249311 w 13960"/>
                <a:gd name="T39" fmla="*/ 318030 h 12418"/>
                <a:gd name="T40" fmla="*/ 240950 w 13960"/>
                <a:gd name="T41" fmla="*/ 319702 h 12418"/>
                <a:gd name="T42" fmla="*/ 195775 w 13960"/>
                <a:gd name="T43" fmla="*/ 221828 h 12418"/>
                <a:gd name="T44" fmla="*/ 81180 w 13960"/>
                <a:gd name="T45" fmla="*/ 1807 h 12418"/>
                <a:gd name="T46" fmla="*/ 169021 w 13960"/>
                <a:gd name="T47" fmla="*/ 113921 h 12418"/>
                <a:gd name="T48" fmla="*/ 166513 w 13960"/>
                <a:gd name="T49" fmla="*/ 125626 h 12418"/>
                <a:gd name="T50" fmla="*/ 130157 w 13960"/>
                <a:gd name="T51" fmla="*/ 102648 h 12418"/>
                <a:gd name="T52" fmla="*/ 125518 w 13960"/>
                <a:gd name="T53" fmla="*/ 116429 h 12418"/>
                <a:gd name="T54" fmla="*/ 15076 w 13960"/>
                <a:gd name="T55" fmla="*/ 242730 h 12418"/>
                <a:gd name="T56" fmla="*/ 36841 w 13960"/>
                <a:gd name="T57" fmla="*/ 308833 h 12418"/>
                <a:gd name="T58" fmla="*/ 117131 w 13960"/>
                <a:gd name="T59" fmla="*/ 328063 h 12418"/>
                <a:gd name="T60" fmla="*/ 142240 w 13960"/>
                <a:gd name="T61" fmla="*/ 332243 h 12418"/>
                <a:gd name="T62" fmla="*/ 234261 w 13960"/>
                <a:gd name="T63" fmla="*/ 332243 h 12418"/>
                <a:gd name="T64" fmla="*/ 259370 w 13960"/>
                <a:gd name="T65" fmla="*/ 328063 h 12418"/>
                <a:gd name="T66" fmla="*/ 339687 w 13960"/>
                <a:gd name="T67" fmla="*/ 308833 h 12418"/>
                <a:gd name="T68" fmla="*/ 361425 w 13960"/>
                <a:gd name="T69" fmla="*/ 242730 h 12418"/>
                <a:gd name="T70" fmla="*/ 251846 w 13960"/>
                <a:gd name="T71" fmla="*/ 116429 h 12418"/>
                <a:gd name="T72" fmla="*/ 246991 w 13960"/>
                <a:gd name="T73" fmla="*/ 102648 h 12418"/>
                <a:gd name="T74" fmla="*/ 210851 w 13960"/>
                <a:gd name="T75" fmla="*/ 125626 h 12418"/>
                <a:gd name="T76" fmla="*/ 207507 w 13960"/>
                <a:gd name="T77" fmla="*/ 113921 h 12418"/>
                <a:gd name="T78" fmla="*/ 296184 w 13960"/>
                <a:gd name="T79" fmla="*/ 1807 h 12418"/>
                <a:gd name="T80" fmla="*/ 286125 w 13960"/>
                <a:gd name="T81" fmla="*/ 2643 h 12418"/>
                <a:gd name="T82" fmla="*/ 188251 w 13960"/>
                <a:gd name="T83" fmla="*/ 103025 h 12418"/>
                <a:gd name="T84" fmla="*/ 91212 w 13960"/>
                <a:gd name="T85" fmla="*/ 2643 h 124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960" h="12418" extrusionOk="0">
                  <a:moveTo>
                    <a:pt x="6980" y="4348"/>
                  </a:moveTo>
                  <a:cubicBezTo>
                    <a:pt x="7135" y="4348"/>
                    <a:pt x="7259" y="4472"/>
                    <a:pt x="7259" y="4627"/>
                  </a:cubicBezTo>
                  <a:lnTo>
                    <a:pt x="7259" y="4906"/>
                  </a:lnTo>
                  <a:lnTo>
                    <a:pt x="6732" y="4906"/>
                  </a:lnTo>
                  <a:lnTo>
                    <a:pt x="6732" y="4627"/>
                  </a:lnTo>
                  <a:cubicBezTo>
                    <a:pt x="6732" y="4472"/>
                    <a:pt x="6856" y="4348"/>
                    <a:pt x="6980" y="4348"/>
                  </a:cubicBezTo>
                  <a:close/>
                  <a:moveTo>
                    <a:pt x="7259" y="5464"/>
                  </a:moveTo>
                  <a:lnTo>
                    <a:pt x="7259" y="7356"/>
                  </a:lnTo>
                  <a:cubicBezTo>
                    <a:pt x="7259" y="7512"/>
                    <a:pt x="7135" y="7636"/>
                    <a:pt x="6980" y="7636"/>
                  </a:cubicBezTo>
                  <a:cubicBezTo>
                    <a:pt x="6856" y="7636"/>
                    <a:pt x="6732" y="7512"/>
                    <a:pt x="6732" y="7356"/>
                  </a:cubicBezTo>
                  <a:lnTo>
                    <a:pt x="6732" y="5464"/>
                  </a:lnTo>
                  <a:lnTo>
                    <a:pt x="7259" y="5464"/>
                  </a:lnTo>
                  <a:close/>
                  <a:moveTo>
                    <a:pt x="6174" y="5712"/>
                  </a:moveTo>
                  <a:lnTo>
                    <a:pt x="6174" y="7356"/>
                  </a:lnTo>
                  <a:cubicBezTo>
                    <a:pt x="6174" y="7543"/>
                    <a:pt x="6236" y="7698"/>
                    <a:pt x="6329" y="7822"/>
                  </a:cubicBezTo>
                  <a:lnTo>
                    <a:pt x="5646" y="8783"/>
                  </a:lnTo>
                  <a:cubicBezTo>
                    <a:pt x="4716" y="10086"/>
                    <a:pt x="3041" y="10893"/>
                    <a:pt x="1366" y="10893"/>
                  </a:cubicBezTo>
                  <a:cubicBezTo>
                    <a:pt x="931" y="10893"/>
                    <a:pt x="559" y="10551"/>
                    <a:pt x="559" y="10086"/>
                  </a:cubicBezTo>
                  <a:cubicBezTo>
                    <a:pt x="559" y="9838"/>
                    <a:pt x="683" y="9590"/>
                    <a:pt x="900" y="9435"/>
                  </a:cubicBezTo>
                  <a:lnTo>
                    <a:pt x="6174" y="5712"/>
                  </a:lnTo>
                  <a:close/>
                  <a:moveTo>
                    <a:pt x="7818" y="5712"/>
                  </a:moveTo>
                  <a:lnTo>
                    <a:pt x="13091" y="9435"/>
                  </a:lnTo>
                  <a:cubicBezTo>
                    <a:pt x="13308" y="9590"/>
                    <a:pt x="13432" y="9838"/>
                    <a:pt x="13432" y="10086"/>
                  </a:cubicBezTo>
                  <a:cubicBezTo>
                    <a:pt x="13432" y="10551"/>
                    <a:pt x="13060" y="10893"/>
                    <a:pt x="12626" y="10893"/>
                  </a:cubicBezTo>
                  <a:cubicBezTo>
                    <a:pt x="11013" y="10893"/>
                    <a:pt x="9307" y="10148"/>
                    <a:pt x="8345" y="8783"/>
                  </a:cubicBezTo>
                  <a:lnTo>
                    <a:pt x="7662" y="7822"/>
                  </a:lnTo>
                  <a:cubicBezTo>
                    <a:pt x="7756" y="7698"/>
                    <a:pt x="7818" y="7543"/>
                    <a:pt x="7818" y="7356"/>
                  </a:cubicBezTo>
                  <a:lnTo>
                    <a:pt x="7818" y="5712"/>
                  </a:lnTo>
                  <a:close/>
                  <a:moveTo>
                    <a:pt x="6732" y="8225"/>
                  </a:moveTo>
                  <a:lnTo>
                    <a:pt x="6732" y="11017"/>
                  </a:lnTo>
                  <a:lnTo>
                    <a:pt x="5026" y="11854"/>
                  </a:lnTo>
                  <a:cubicBezTo>
                    <a:pt x="4992" y="11866"/>
                    <a:pt x="4954" y="11873"/>
                    <a:pt x="4914" y="11873"/>
                  </a:cubicBezTo>
                  <a:cubicBezTo>
                    <a:pt x="4846" y="11873"/>
                    <a:pt x="4775" y="11851"/>
                    <a:pt x="4716" y="11792"/>
                  </a:cubicBezTo>
                  <a:lnTo>
                    <a:pt x="3847" y="10924"/>
                  </a:lnTo>
                  <a:cubicBezTo>
                    <a:pt x="4747" y="10489"/>
                    <a:pt x="5522" y="9869"/>
                    <a:pt x="6081" y="9125"/>
                  </a:cubicBezTo>
                  <a:lnTo>
                    <a:pt x="6732" y="8225"/>
                  </a:lnTo>
                  <a:close/>
                  <a:moveTo>
                    <a:pt x="7259" y="8225"/>
                  </a:moveTo>
                  <a:lnTo>
                    <a:pt x="7911" y="9125"/>
                  </a:lnTo>
                  <a:cubicBezTo>
                    <a:pt x="8469" y="9900"/>
                    <a:pt x="9275" y="10520"/>
                    <a:pt x="10144" y="10924"/>
                  </a:cubicBezTo>
                  <a:lnTo>
                    <a:pt x="9244" y="11792"/>
                  </a:lnTo>
                  <a:cubicBezTo>
                    <a:pt x="9204" y="11852"/>
                    <a:pt x="9138" y="11886"/>
                    <a:pt x="9063" y="11886"/>
                  </a:cubicBezTo>
                  <a:cubicBezTo>
                    <a:pt x="9022" y="11886"/>
                    <a:pt x="8978" y="11876"/>
                    <a:pt x="8934" y="11854"/>
                  </a:cubicBezTo>
                  <a:lnTo>
                    <a:pt x="7259" y="11017"/>
                  </a:lnTo>
                  <a:lnTo>
                    <a:pt x="7259" y="8225"/>
                  </a:lnTo>
                  <a:close/>
                  <a:moveTo>
                    <a:pt x="3181" y="1"/>
                  </a:moveTo>
                  <a:cubicBezTo>
                    <a:pt x="3116" y="1"/>
                    <a:pt x="3053" y="24"/>
                    <a:pt x="3010" y="67"/>
                  </a:cubicBezTo>
                  <a:cubicBezTo>
                    <a:pt x="2886" y="160"/>
                    <a:pt x="2886" y="346"/>
                    <a:pt x="2979" y="439"/>
                  </a:cubicBezTo>
                  <a:lnTo>
                    <a:pt x="6267" y="4224"/>
                  </a:lnTo>
                  <a:cubicBezTo>
                    <a:pt x="6205" y="4348"/>
                    <a:pt x="6174" y="4503"/>
                    <a:pt x="6174" y="4627"/>
                  </a:cubicBezTo>
                  <a:lnTo>
                    <a:pt x="6174" y="4658"/>
                  </a:lnTo>
                  <a:lnTo>
                    <a:pt x="4964" y="3851"/>
                  </a:lnTo>
                  <a:cubicBezTo>
                    <a:pt x="4922" y="3820"/>
                    <a:pt x="4874" y="3806"/>
                    <a:pt x="4826" y="3806"/>
                  </a:cubicBezTo>
                  <a:cubicBezTo>
                    <a:pt x="4729" y="3806"/>
                    <a:pt x="4633" y="3862"/>
                    <a:pt x="4592" y="3944"/>
                  </a:cubicBezTo>
                  <a:cubicBezTo>
                    <a:pt x="4499" y="4068"/>
                    <a:pt x="4530" y="4224"/>
                    <a:pt x="4654" y="4317"/>
                  </a:cubicBezTo>
                  <a:lnTo>
                    <a:pt x="5956" y="5185"/>
                  </a:lnTo>
                  <a:lnTo>
                    <a:pt x="559" y="9000"/>
                  </a:lnTo>
                  <a:cubicBezTo>
                    <a:pt x="218" y="9249"/>
                    <a:pt x="1" y="9652"/>
                    <a:pt x="1" y="10086"/>
                  </a:cubicBezTo>
                  <a:cubicBezTo>
                    <a:pt x="1" y="10831"/>
                    <a:pt x="621" y="11451"/>
                    <a:pt x="1366" y="11451"/>
                  </a:cubicBezTo>
                  <a:cubicBezTo>
                    <a:pt x="1986" y="11451"/>
                    <a:pt x="2668" y="11327"/>
                    <a:pt x="3289" y="11110"/>
                  </a:cubicBezTo>
                  <a:lnTo>
                    <a:pt x="4343" y="12164"/>
                  </a:lnTo>
                  <a:cubicBezTo>
                    <a:pt x="4502" y="12323"/>
                    <a:pt x="4710" y="12418"/>
                    <a:pt x="4921" y="12418"/>
                  </a:cubicBezTo>
                  <a:cubicBezTo>
                    <a:pt x="5041" y="12418"/>
                    <a:pt x="5162" y="12387"/>
                    <a:pt x="5274" y="12319"/>
                  </a:cubicBezTo>
                  <a:lnTo>
                    <a:pt x="6980" y="11482"/>
                  </a:lnTo>
                  <a:lnTo>
                    <a:pt x="8686" y="12319"/>
                  </a:lnTo>
                  <a:cubicBezTo>
                    <a:pt x="8800" y="12376"/>
                    <a:pt x="8922" y="12404"/>
                    <a:pt x="9043" y="12404"/>
                  </a:cubicBezTo>
                  <a:cubicBezTo>
                    <a:pt x="9253" y="12404"/>
                    <a:pt x="9460" y="12322"/>
                    <a:pt x="9617" y="12164"/>
                  </a:cubicBezTo>
                  <a:lnTo>
                    <a:pt x="10671" y="11110"/>
                  </a:lnTo>
                  <a:cubicBezTo>
                    <a:pt x="11292" y="11327"/>
                    <a:pt x="11974" y="11451"/>
                    <a:pt x="12595" y="11451"/>
                  </a:cubicBezTo>
                  <a:cubicBezTo>
                    <a:pt x="13339" y="11451"/>
                    <a:pt x="13959" y="10831"/>
                    <a:pt x="13959" y="10086"/>
                  </a:cubicBezTo>
                  <a:cubicBezTo>
                    <a:pt x="13959" y="9652"/>
                    <a:pt x="13742" y="9249"/>
                    <a:pt x="13401" y="9000"/>
                  </a:cubicBezTo>
                  <a:lnTo>
                    <a:pt x="8035" y="5185"/>
                  </a:lnTo>
                  <a:lnTo>
                    <a:pt x="9338" y="4317"/>
                  </a:lnTo>
                  <a:cubicBezTo>
                    <a:pt x="9462" y="4224"/>
                    <a:pt x="9493" y="4068"/>
                    <a:pt x="9400" y="3944"/>
                  </a:cubicBezTo>
                  <a:cubicBezTo>
                    <a:pt x="9338" y="3862"/>
                    <a:pt x="9248" y="3806"/>
                    <a:pt x="9158" y="3806"/>
                  </a:cubicBezTo>
                  <a:cubicBezTo>
                    <a:pt x="9114" y="3806"/>
                    <a:pt x="9069" y="3820"/>
                    <a:pt x="9027" y="3851"/>
                  </a:cubicBezTo>
                  <a:lnTo>
                    <a:pt x="7818" y="4658"/>
                  </a:lnTo>
                  <a:lnTo>
                    <a:pt x="7818" y="4627"/>
                  </a:lnTo>
                  <a:cubicBezTo>
                    <a:pt x="7818" y="4472"/>
                    <a:pt x="7787" y="4348"/>
                    <a:pt x="7694" y="4224"/>
                  </a:cubicBezTo>
                  <a:lnTo>
                    <a:pt x="11013" y="439"/>
                  </a:lnTo>
                  <a:cubicBezTo>
                    <a:pt x="11106" y="346"/>
                    <a:pt x="11106" y="160"/>
                    <a:pt x="10982" y="67"/>
                  </a:cubicBezTo>
                  <a:cubicBezTo>
                    <a:pt x="10924" y="24"/>
                    <a:pt x="10860" y="1"/>
                    <a:pt x="10798" y="1"/>
                  </a:cubicBezTo>
                  <a:cubicBezTo>
                    <a:pt x="10727" y="1"/>
                    <a:pt x="10659" y="31"/>
                    <a:pt x="10609" y="98"/>
                  </a:cubicBezTo>
                  <a:lnTo>
                    <a:pt x="7290" y="3882"/>
                  </a:lnTo>
                  <a:cubicBezTo>
                    <a:pt x="7197" y="3820"/>
                    <a:pt x="7104" y="3820"/>
                    <a:pt x="6980" y="3820"/>
                  </a:cubicBezTo>
                  <a:cubicBezTo>
                    <a:pt x="6887" y="3820"/>
                    <a:pt x="6794" y="3820"/>
                    <a:pt x="6701" y="3882"/>
                  </a:cubicBezTo>
                  <a:lnTo>
                    <a:pt x="3382" y="98"/>
                  </a:lnTo>
                  <a:cubicBezTo>
                    <a:pt x="3332" y="31"/>
                    <a:pt x="3255" y="1"/>
                    <a:pt x="318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5" name="Google Shape;698;p44">
              <a:extLst>
                <a:ext uri="{FF2B5EF4-FFF2-40B4-BE49-F238E27FC236}">
                  <a16:creationId xmlns:a16="http://schemas.microsoft.com/office/drawing/2014/main" id="{79C62874-FBA1-DACA-BDCB-82AB4E260F5A}"/>
                </a:ext>
              </a:extLst>
            </p:cNvPr>
            <p:cNvSpPr>
              <a:spLocks/>
            </p:cNvSpPr>
            <p:nvPr/>
          </p:nvSpPr>
          <p:spPr bwMode="auto">
            <a:xfrm>
              <a:off x="5858271" y="2884044"/>
              <a:ext cx="88704" cy="37515"/>
            </a:xfrm>
            <a:custGeom>
              <a:avLst/>
              <a:gdLst>
                <a:gd name="T0" fmla="*/ 8118 w 3289"/>
                <a:gd name="T1" fmla="*/ 0 h 1391"/>
                <a:gd name="T2" fmla="*/ 2535 w 3289"/>
                <a:gd name="T3" fmla="*/ 2346 h 1391"/>
                <a:gd name="T4" fmla="*/ 4207 w 3289"/>
                <a:gd name="T5" fmla="*/ 13242 h 1391"/>
                <a:gd name="T6" fmla="*/ 81179 w 3289"/>
                <a:gd name="T7" fmla="*/ 37488 h 1391"/>
                <a:gd name="T8" fmla="*/ 88704 w 3289"/>
                <a:gd name="T9" fmla="*/ 29963 h 1391"/>
                <a:gd name="T10" fmla="*/ 81179 w 3289"/>
                <a:gd name="T11" fmla="*/ 22439 h 1391"/>
                <a:gd name="T12" fmla="*/ 12568 w 3289"/>
                <a:gd name="T13" fmla="*/ 1510 h 1391"/>
                <a:gd name="T14" fmla="*/ 8118 w 3289"/>
                <a:gd name="T15" fmla="*/ 0 h 13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89" h="1391" extrusionOk="0">
                  <a:moveTo>
                    <a:pt x="301" y="0"/>
                  </a:moveTo>
                  <a:cubicBezTo>
                    <a:pt x="223" y="0"/>
                    <a:pt x="148" y="33"/>
                    <a:pt x="94" y="87"/>
                  </a:cubicBezTo>
                  <a:cubicBezTo>
                    <a:pt x="1" y="212"/>
                    <a:pt x="32" y="398"/>
                    <a:pt x="156" y="491"/>
                  </a:cubicBezTo>
                  <a:cubicBezTo>
                    <a:pt x="900" y="1049"/>
                    <a:pt x="1986" y="1390"/>
                    <a:pt x="3010" y="1390"/>
                  </a:cubicBezTo>
                  <a:cubicBezTo>
                    <a:pt x="3165" y="1390"/>
                    <a:pt x="3289" y="1266"/>
                    <a:pt x="3289" y="1111"/>
                  </a:cubicBezTo>
                  <a:cubicBezTo>
                    <a:pt x="3289" y="956"/>
                    <a:pt x="3165" y="832"/>
                    <a:pt x="3010" y="832"/>
                  </a:cubicBezTo>
                  <a:cubicBezTo>
                    <a:pt x="2079" y="832"/>
                    <a:pt x="1117" y="522"/>
                    <a:pt x="466" y="56"/>
                  </a:cubicBezTo>
                  <a:cubicBezTo>
                    <a:pt x="414" y="17"/>
                    <a:pt x="357" y="0"/>
                    <a:pt x="301"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6" name="Google Shape;699;p44">
              <a:extLst>
                <a:ext uri="{FF2B5EF4-FFF2-40B4-BE49-F238E27FC236}">
                  <a16:creationId xmlns:a16="http://schemas.microsoft.com/office/drawing/2014/main" id="{59C60362-D12A-1C71-E663-9D09C2828296}"/>
                </a:ext>
              </a:extLst>
            </p:cNvPr>
            <p:cNvSpPr>
              <a:spLocks/>
            </p:cNvSpPr>
            <p:nvPr/>
          </p:nvSpPr>
          <p:spPr bwMode="auto">
            <a:xfrm>
              <a:off x="5628217" y="2884044"/>
              <a:ext cx="88704" cy="37515"/>
            </a:xfrm>
            <a:custGeom>
              <a:avLst/>
              <a:gdLst>
                <a:gd name="T0" fmla="*/ 80613 w 3289"/>
                <a:gd name="T1" fmla="*/ 0 h 1391"/>
                <a:gd name="T2" fmla="*/ 76136 w 3289"/>
                <a:gd name="T3" fmla="*/ 1510 h 1391"/>
                <a:gd name="T4" fmla="*/ 7552 w 3289"/>
                <a:gd name="T5" fmla="*/ 22439 h 1391"/>
                <a:gd name="T6" fmla="*/ 0 w 3289"/>
                <a:gd name="T7" fmla="*/ 29963 h 1391"/>
                <a:gd name="T8" fmla="*/ 7552 w 3289"/>
                <a:gd name="T9" fmla="*/ 37488 h 1391"/>
                <a:gd name="T10" fmla="*/ 84497 w 3289"/>
                <a:gd name="T11" fmla="*/ 13242 h 1391"/>
                <a:gd name="T12" fmla="*/ 86169 w 3289"/>
                <a:gd name="T13" fmla="*/ 2346 h 1391"/>
                <a:gd name="T14" fmla="*/ 80613 w 3289"/>
                <a:gd name="T15" fmla="*/ 0 h 139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89" h="1391" extrusionOk="0">
                  <a:moveTo>
                    <a:pt x="2989" y="0"/>
                  </a:moveTo>
                  <a:cubicBezTo>
                    <a:pt x="2933" y="0"/>
                    <a:pt x="2875" y="17"/>
                    <a:pt x="2823" y="56"/>
                  </a:cubicBezTo>
                  <a:cubicBezTo>
                    <a:pt x="2172" y="522"/>
                    <a:pt x="1210" y="832"/>
                    <a:pt x="280" y="832"/>
                  </a:cubicBezTo>
                  <a:cubicBezTo>
                    <a:pt x="124" y="832"/>
                    <a:pt x="0" y="956"/>
                    <a:pt x="0" y="1111"/>
                  </a:cubicBezTo>
                  <a:cubicBezTo>
                    <a:pt x="0" y="1266"/>
                    <a:pt x="124" y="1390"/>
                    <a:pt x="280" y="1390"/>
                  </a:cubicBezTo>
                  <a:cubicBezTo>
                    <a:pt x="1303" y="1390"/>
                    <a:pt x="2389" y="1049"/>
                    <a:pt x="3133" y="491"/>
                  </a:cubicBezTo>
                  <a:cubicBezTo>
                    <a:pt x="3257" y="398"/>
                    <a:pt x="3288" y="212"/>
                    <a:pt x="3195" y="87"/>
                  </a:cubicBezTo>
                  <a:cubicBezTo>
                    <a:pt x="3141" y="33"/>
                    <a:pt x="3066" y="0"/>
                    <a:pt x="298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32883465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75B8B52-7A21-86F5-65D5-896057F83B00}"/>
              </a:ext>
            </a:extLst>
          </p:cNvPr>
          <p:cNvSpPr txBox="1"/>
          <p:nvPr/>
        </p:nvSpPr>
        <p:spPr>
          <a:xfrm>
            <a:off x="0" y="512596"/>
            <a:ext cx="12191999" cy="707886"/>
          </a:xfrm>
          <a:prstGeom prst="rect">
            <a:avLst/>
          </a:prstGeom>
          <a:noFill/>
        </p:spPr>
        <p:txBody>
          <a:bodyPr wrap="square">
            <a:spAutoFit/>
          </a:bodyPr>
          <a:lstStyle/>
          <a:p>
            <a:pPr algn="ctr"/>
            <a:r>
              <a:rPr lang="fa-IR" sz="4000" b="1" dirty="0">
                <a:solidFill>
                  <a:schemeClr val="tx1">
                    <a:lumMod val="75000"/>
                    <a:lumOff val="25000"/>
                  </a:schemeClr>
                </a:solidFill>
                <a:latin typeface="Lora" pitchFamily="2" charset="0"/>
                <a:cs typeface="B Nazanin" panose="00000400000000000000" pitchFamily="2" charset="-78"/>
              </a:rPr>
              <a:t>نمودار دایره ای</a:t>
            </a:r>
            <a:endParaRPr lang="en-US" sz="4000" b="1" dirty="0">
              <a:solidFill>
                <a:schemeClr val="tx1">
                  <a:lumMod val="75000"/>
                  <a:lumOff val="25000"/>
                </a:schemeClr>
              </a:solidFill>
              <a:latin typeface="Lora" pitchFamily="2" charset="0"/>
              <a:cs typeface="B Nazanin" panose="00000400000000000000" pitchFamily="2" charset="-78"/>
            </a:endParaRPr>
          </a:p>
        </p:txBody>
      </p:sp>
      <p:grpSp>
        <p:nvGrpSpPr>
          <p:cNvPr id="47" name="Group 46">
            <a:extLst>
              <a:ext uri="{FF2B5EF4-FFF2-40B4-BE49-F238E27FC236}">
                <a16:creationId xmlns:a16="http://schemas.microsoft.com/office/drawing/2014/main" id="{2AA8DB6E-93E8-7954-60D0-6F8D454786CF}"/>
              </a:ext>
            </a:extLst>
          </p:cNvPr>
          <p:cNvGrpSpPr/>
          <p:nvPr/>
        </p:nvGrpSpPr>
        <p:grpSpPr>
          <a:xfrm>
            <a:off x="351430" y="1542494"/>
            <a:ext cx="11489141" cy="4802910"/>
            <a:chOff x="228506" y="1542494"/>
            <a:chExt cx="11489141" cy="4802910"/>
          </a:xfrm>
        </p:grpSpPr>
        <p:sp>
          <p:nvSpPr>
            <p:cNvPr id="23" name="Freeform: Shape 22">
              <a:extLst>
                <a:ext uri="{FF2B5EF4-FFF2-40B4-BE49-F238E27FC236}">
                  <a16:creationId xmlns:a16="http://schemas.microsoft.com/office/drawing/2014/main" id="{1119BC30-5950-17BC-A79D-AF31A1C02FB2}"/>
                </a:ext>
              </a:extLst>
            </p:cNvPr>
            <p:cNvSpPr/>
            <p:nvPr/>
          </p:nvSpPr>
          <p:spPr>
            <a:xfrm rot="3616550">
              <a:off x="5518525" y="3894370"/>
              <a:ext cx="2160480" cy="2165028"/>
            </a:xfrm>
            <a:custGeom>
              <a:avLst/>
              <a:gdLst>
                <a:gd name="connsiteX0" fmla="*/ 0 w 2515473"/>
                <a:gd name="connsiteY0" fmla="*/ 1272827 h 2520768"/>
                <a:gd name="connsiteX1" fmla="*/ 2180294 w 2515473"/>
                <a:gd name="connsiteY1" fmla="*/ 0 h 2520768"/>
                <a:gd name="connsiteX2" fmla="*/ 2249343 w 2515473"/>
                <a:gd name="connsiteY2" fmla="*/ 124586 h 2520768"/>
                <a:gd name="connsiteX3" fmla="*/ 2295492 w 2515473"/>
                <a:gd name="connsiteY3" fmla="*/ 2303791 h 2520768"/>
                <a:gd name="connsiteX4" fmla="*/ 2185731 w 2515473"/>
                <a:gd name="connsiteY4" fmla="*/ 2520768 h 2520768"/>
                <a:gd name="connsiteX5" fmla="*/ 0 w 2515473"/>
                <a:gd name="connsiteY5" fmla="*/ 1272827 h 252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5473" h="2520768">
                  <a:moveTo>
                    <a:pt x="0" y="1272827"/>
                  </a:moveTo>
                  <a:lnTo>
                    <a:pt x="2180294" y="0"/>
                  </a:lnTo>
                  <a:lnTo>
                    <a:pt x="2249343" y="124586"/>
                  </a:lnTo>
                  <a:cubicBezTo>
                    <a:pt x="2577777" y="791072"/>
                    <a:pt x="2612668" y="1588898"/>
                    <a:pt x="2295492" y="2303791"/>
                  </a:cubicBezTo>
                  <a:lnTo>
                    <a:pt x="2185731" y="2520768"/>
                  </a:lnTo>
                  <a:lnTo>
                    <a:pt x="0" y="127282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21" name="Freeform: Shape 20">
              <a:extLst>
                <a:ext uri="{FF2B5EF4-FFF2-40B4-BE49-F238E27FC236}">
                  <a16:creationId xmlns:a16="http://schemas.microsoft.com/office/drawing/2014/main" id="{57E1DA82-0F9A-2B0F-DFCA-919C84071843}"/>
                </a:ext>
              </a:extLst>
            </p:cNvPr>
            <p:cNvSpPr/>
            <p:nvPr/>
          </p:nvSpPr>
          <p:spPr>
            <a:xfrm rot="3616550">
              <a:off x="5642571" y="1518314"/>
              <a:ext cx="1839709" cy="2146139"/>
            </a:xfrm>
            <a:custGeom>
              <a:avLst/>
              <a:gdLst>
                <a:gd name="connsiteX0" fmla="*/ 0 w 2141996"/>
                <a:gd name="connsiteY0" fmla="*/ 1275806 h 2498776"/>
                <a:gd name="connsiteX1" fmla="*/ 131060 w 2141996"/>
                <a:gd name="connsiteY1" fmla="*/ 1070990 h 2498776"/>
                <a:gd name="connsiteX2" fmla="*/ 2031188 w 2141996"/>
                <a:gd name="connsiteY2" fmla="*/ 3009 h 2498776"/>
                <a:gd name="connsiteX3" fmla="*/ 2141996 w 2141996"/>
                <a:gd name="connsiteY3" fmla="*/ 0 h 2498776"/>
                <a:gd name="connsiteX4" fmla="*/ 2141996 w 2141996"/>
                <a:gd name="connsiteY4" fmla="*/ 2498776 h 2498776"/>
                <a:gd name="connsiteX5" fmla="*/ 0 w 2141996"/>
                <a:gd name="connsiteY5" fmla="*/ 1275806 h 249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1996" h="2498776">
                  <a:moveTo>
                    <a:pt x="0" y="1275806"/>
                  </a:moveTo>
                  <a:lnTo>
                    <a:pt x="131060" y="1070990"/>
                  </a:lnTo>
                  <a:cubicBezTo>
                    <a:pt x="585480" y="434456"/>
                    <a:pt x="1290281" y="58956"/>
                    <a:pt x="2031188" y="3009"/>
                  </a:cubicBezTo>
                  <a:lnTo>
                    <a:pt x="2141996" y="0"/>
                  </a:lnTo>
                  <a:lnTo>
                    <a:pt x="2141996" y="2498776"/>
                  </a:lnTo>
                  <a:lnTo>
                    <a:pt x="0" y="1275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9" name="Freeform: Shape 18">
              <a:extLst>
                <a:ext uri="{FF2B5EF4-FFF2-40B4-BE49-F238E27FC236}">
                  <a16:creationId xmlns:a16="http://schemas.microsoft.com/office/drawing/2014/main" id="{8FFDE461-D49C-2801-DC0D-5E178E93129A}"/>
                </a:ext>
              </a:extLst>
            </p:cNvPr>
            <p:cNvSpPr/>
            <p:nvPr/>
          </p:nvSpPr>
          <p:spPr>
            <a:xfrm rot="3616550">
              <a:off x="6548081" y="3195609"/>
              <a:ext cx="1897192" cy="2176032"/>
            </a:xfrm>
            <a:custGeom>
              <a:avLst/>
              <a:gdLst>
                <a:gd name="connsiteX0" fmla="*/ 0 w 2208924"/>
                <a:gd name="connsiteY0" fmla="*/ 1739 h 2533581"/>
                <a:gd name="connsiteX1" fmla="*/ 64060 w 2208924"/>
                <a:gd name="connsiteY1" fmla="*/ 0 h 2533581"/>
                <a:gd name="connsiteX2" fmla="*/ 1282517 w 2208924"/>
                <a:gd name="connsiteY2" fmla="*/ 338252 h 2533581"/>
                <a:gd name="connsiteX3" fmla="*/ 2193169 w 2208924"/>
                <a:gd name="connsiteY3" fmla="*/ 1215613 h 2533581"/>
                <a:gd name="connsiteX4" fmla="*/ 2208924 w 2208924"/>
                <a:gd name="connsiteY4" fmla="*/ 1244040 h 2533581"/>
                <a:gd name="connsiteX5" fmla="*/ 0 w 2208924"/>
                <a:gd name="connsiteY5" fmla="*/ 2533581 h 2533581"/>
                <a:gd name="connsiteX6" fmla="*/ 0 w 2208924"/>
                <a:gd name="connsiteY6" fmla="*/ 1739 h 2533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8924" h="2533581">
                  <a:moveTo>
                    <a:pt x="0" y="1739"/>
                  </a:moveTo>
                  <a:lnTo>
                    <a:pt x="64060" y="0"/>
                  </a:lnTo>
                  <a:cubicBezTo>
                    <a:pt x="478663" y="8772"/>
                    <a:pt x="897063" y="118177"/>
                    <a:pt x="1282517" y="338252"/>
                  </a:cubicBezTo>
                  <a:cubicBezTo>
                    <a:pt x="1667971" y="558326"/>
                    <a:pt x="1974866" y="863028"/>
                    <a:pt x="2193169" y="1215613"/>
                  </a:cubicBezTo>
                  <a:lnTo>
                    <a:pt x="2208924" y="1244040"/>
                  </a:lnTo>
                  <a:lnTo>
                    <a:pt x="0" y="2533581"/>
                  </a:lnTo>
                  <a:lnTo>
                    <a:pt x="0" y="173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7" name="Freeform: Shape 16">
              <a:extLst>
                <a:ext uri="{FF2B5EF4-FFF2-40B4-BE49-F238E27FC236}">
                  <a16:creationId xmlns:a16="http://schemas.microsoft.com/office/drawing/2014/main" id="{64486A01-2B45-F4F7-744E-0F66EB9C0168}"/>
                </a:ext>
              </a:extLst>
            </p:cNvPr>
            <p:cNvSpPr/>
            <p:nvPr/>
          </p:nvSpPr>
          <p:spPr>
            <a:xfrm rot="3616550">
              <a:off x="3688976" y="2642043"/>
              <a:ext cx="1821692" cy="2130517"/>
            </a:xfrm>
            <a:custGeom>
              <a:avLst/>
              <a:gdLst>
                <a:gd name="connsiteX0" fmla="*/ 0 w 2121018"/>
                <a:gd name="connsiteY0" fmla="*/ 1238223 h 2480587"/>
                <a:gd name="connsiteX1" fmla="*/ 2121018 w 2121018"/>
                <a:gd name="connsiteY1" fmla="*/ 0 h 2480587"/>
                <a:gd name="connsiteX2" fmla="*/ 2121018 w 2121018"/>
                <a:gd name="connsiteY2" fmla="*/ 2480587 h 2480587"/>
                <a:gd name="connsiteX3" fmla="*/ 1895937 w 2121018"/>
                <a:gd name="connsiteY3" fmla="*/ 2464836 h 2480587"/>
                <a:gd name="connsiteX4" fmla="*/ 926404 w 2121018"/>
                <a:gd name="connsiteY4" fmla="*/ 2144004 h 2480587"/>
                <a:gd name="connsiteX5" fmla="*/ 15751 w 2121018"/>
                <a:gd name="connsiteY5" fmla="*/ 1266642 h 2480587"/>
                <a:gd name="connsiteX6" fmla="*/ 0 w 2121018"/>
                <a:gd name="connsiteY6" fmla="*/ 1238223 h 2480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1018" h="2480587">
                  <a:moveTo>
                    <a:pt x="0" y="1238223"/>
                  </a:moveTo>
                  <a:lnTo>
                    <a:pt x="2121018" y="0"/>
                  </a:lnTo>
                  <a:lnTo>
                    <a:pt x="2121018" y="2480587"/>
                  </a:lnTo>
                  <a:lnTo>
                    <a:pt x="1895937" y="2464836"/>
                  </a:lnTo>
                  <a:cubicBezTo>
                    <a:pt x="1564215" y="2425295"/>
                    <a:pt x="1234767" y="2320063"/>
                    <a:pt x="926404" y="2144004"/>
                  </a:cubicBezTo>
                  <a:cubicBezTo>
                    <a:pt x="540950" y="1923929"/>
                    <a:pt x="234054" y="1619228"/>
                    <a:pt x="15751" y="1266642"/>
                  </a:cubicBezTo>
                  <a:lnTo>
                    <a:pt x="0" y="1238223"/>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15" name="Freeform: Shape 14">
              <a:extLst>
                <a:ext uri="{FF2B5EF4-FFF2-40B4-BE49-F238E27FC236}">
                  <a16:creationId xmlns:a16="http://schemas.microsoft.com/office/drawing/2014/main" id="{876354E1-5F1D-0DF0-5968-DED175576745}"/>
                </a:ext>
              </a:extLst>
            </p:cNvPr>
            <p:cNvSpPr/>
            <p:nvPr/>
          </p:nvSpPr>
          <p:spPr>
            <a:xfrm rot="3616550">
              <a:off x="4420606" y="1937224"/>
              <a:ext cx="2132263" cy="2139747"/>
            </a:xfrm>
            <a:custGeom>
              <a:avLst/>
              <a:gdLst>
                <a:gd name="connsiteX0" fmla="*/ 314849 w 2482620"/>
                <a:gd name="connsiteY0" fmla="*/ 0 h 2491333"/>
                <a:gd name="connsiteX1" fmla="*/ 2482620 w 2482620"/>
                <a:gd name="connsiteY1" fmla="*/ 1237687 h 2491333"/>
                <a:gd name="connsiteX2" fmla="*/ 335183 w 2482620"/>
                <a:gd name="connsiteY2" fmla="*/ 2491333 h 2491333"/>
                <a:gd name="connsiteX3" fmla="*/ 266131 w 2482620"/>
                <a:gd name="connsiteY3" fmla="*/ 2366741 h 2491333"/>
                <a:gd name="connsiteX4" fmla="*/ 219981 w 2482620"/>
                <a:gd name="connsiteY4" fmla="*/ 187535 h 2491333"/>
                <a:gd name="connsiteX5" fmla="*/ 314849 w 2482620"/>
                <a:gd name="connsiteY5" fmla="*/ 0 h 249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2620" h="2491333">
                  <a:moveTo>
                    <a:pt x="314849" y="0"/>
                  </a:moveTo>
                  <a:lnTo>
                    <a:pt x="2482620" y="1237687"/>
                  </a:lnTo>
                  <a:lnTo>
                    <a:pt x="335183" y="2491333"/>
                  </a:lnTo>
                  <a:lnTo>
                    <a:pt x="266131" y="2366741"/>
                  </a:lnTo>
                  <a:cubicBezTo>
                    <a:pt x="-62304" y="1700254"/>
                    <a:pt x="-97195" y="902428"/>
                    <a:pt x="219981" y="187535"/>
                  </a:cubicBezTo>
                  <a:lnTo>
                    <a:pt x="314849"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3" name="Freeform: Shape 12">
              <a:extLst>
                <a:ext uri="{FF2B5EF4-FFF2-40B4-BE49-F238E27FC236}">
                  <a16:creationId xmlns:a16="http://schemas.microsoft.com/office/drawing/2014/main" id="{28DA05E0-DF82-3DCE-839B-E4D1EF0795AD}"/>
                </a:ext>
              </a:extLst>
            </p:cNvPr>
            <p:cNvSpPr/>
            <p:nvPr/>
          </p:nvSpPr>
          <p:spPr>
            <a:xfrm rot="3616550">
              <a:off x="4586138" y="4316086"/>
              <a:ext cx="1899933" cy="2158704"/>
            </a:xfrm>
            <a:custGeom>
              <a:avLst/>
              <a:gdLst>
                <a:gd name="connsiteX0" fmla="*/ 0 w 2212115"/>
                <a:gd name="connsiteY0" fmla="*/ 0 h 2513405"/>
                <a:gd name="connsiteX1" fmla="*/ 2212115 w 2212115"/>
                <a:gd name="connsiteY1" fmla="*/ 1263005 h 2513405"/>
                <a:gd name="connsiteX2" fmla="*/ 2098838 w 2212115"/>
                <a:gd name="connsiteY2" fmla="*/ 1440029 h 2513405"/>
                <a:gd name="connsiteX3" fmla="*/ 198710 w 2212115"/>
                <a:gd name="connsiteY3" fmla="*/ 2508009 h 2513405"/>
                <a:gd name="connsiteX4" fmla="*/ 0 w 2212115"/>
                <a:gd name="connsiteY4" fmla="*/ 2513405 h 2513405"/>
                <a:gd name="connsiteX5" fmla="*/ 0 w 2212115"/>
                <a:gd name="connsiteY5" fmla="*/ 0 h 2513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2115" h="2513405">
                  <a:moveTo>
                    <a:pt x="0" y="0"/>
                  </a:moveTo>
                  <a:lnTo>
                    <a:pt x="2212115" y="1263005"/>
                  </a:lnTo>
                  <a:lnTo>
                    <a:pt x="2098838" y="1440029"/>
                  </a:lnTo>
                  <a:cubicBezTo>
                    <a:pt x="1644418" y="2076562"/>
                    <a:pt x="939617" y="2452063"/>
                    <a:pt x="198710" y="2508009"/>
                  </a:cubicBezTo>
                  <a:lnTo>
                    <a:pt x="0" y="2513405"/>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B Nazanin" panose="00000400000000000000" pitchFamily="2" charset="-78"/>
              </a:endParaRPr>
            </a:p>
          </p:txBody>
        </p:sp>
        <p:sp>
          <p:nvSpPr>
            <p:cNvPr id="12" name="Oval 11">
              <a:extLst>
                <a:ext uri="{FF2B5EF4-FFF2-40B4-BE49-F238E27FC236}">
                  <a16:creationId xmlns:a16="http://schemas.microsoft.com/office/drawing/2014/main" id="{BF7A8243-7714-E432-1751-A50AD154243F}"/>
                </a:ext>
              </a:extLst>
            </p:cNvPr>
            <p:cNvSpPr/>
            <p:nvPr/>
          </p:nvSpPr>
          <p:spPr>
            <a:xfrm>
              <a:off x="5098528" y="3128366"/>
              <a:ext cx="1870418" cy="187041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25" name="TextBox 24">
              <a:extLst>
                <a:ext uri="{FF2B5EF4-FFF2-40B4-BE49-F238E27FC236}">
                  <a16:creationId xmlns:a16="http://schemas.microsoft.com/office/drawing/2014/main" id="{C5F302C6-4CCA-C8EE-4152-9838222E9362}"/>
                </a:ext>
              </a:extLst>
            </p:cNvPr>
            <p:cNvSpPr txBox="1"/>
            <p:nvPr/>
          </p:nvSpPr>
          <p:spPr>
            <a:xfrm>
              <a:off x="8139148" y="1542494"/>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رشد کسب و کار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مراحل رشد کسب و کار، از راه اندازی تا بلوغ.</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6" name="TextBox 25">
              <a:extLst>
                <a:ext uri="{FF2B5EF4-FFF2-40B4-BE49-F238E27FC236}">
                  <a16:creationId xmlns:a16="http://schemas.microsoft.com/office/drawing/2014/main" id="{A0F95714-A26F-6C9D-966F-904821A18486}"/>
                </a:ext>
              </a:extLst>
            </p:cNvPr>
            <p:cNvSpPr txBox="1"/>
            <p:nvPr/>
          </p:nvSpPr>
          <p:spPr>
            <a:xfrm>
              <a:off x="8854130" y="3598917"/>
              <a:ext cx="2863517" cy="938719"/>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سهم بازار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سهم بازار شرکت ها یا محصولات مختلف با استفاده از حلقه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7" name="TextBox 26">
              <a:extLst>
                <a:ext uri="{FF2B5EF4-FFF2-40B4-BE49-F238E27FC236}">
                  <a16:creationId xmlns:a16="http://schemas.microsoft.com/office/drawing/2014/main" id="{8867C5BD-A47D-616A-5DB5-CCE43D3928A2}"/>
                </a:ext>
              </a:extLst>
            </p:cNvPr>
            <p:cNvSpPr txBox="1"/>
            <p:nvPr/>
          </p:nvSpPr>
          <p:spPr>
            <a:xfrm>
              <a:off x="8139148" y="5478216"/>
              <a:ext cx="2863517"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تخصیص بودجه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نحوه تخصیص بودجه در دسته ها یا بخش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8" name="TextBox 27">
              <a:extLst>
                <a:ext uri="{FF2B5EF4-FFF2-40B4-BE49-F238E27FC236}">
                  <a16:creationId xmlns:a16="http://schemas.microsoft.com/office/drawing/2014/main" id="{21AAEFEF-7463-6470-1D32-39C595177AA0}"/>
                </a:ext>
              </a:extLst>
            </p:cNvPr>
            <p:cNvSpPr txBox="1"/>
            <p:nvPr/>
          </p:nvSpPr>
          <p:spPr>
            <a:xfrm>
              <a:off x="1174642" y="1542494"/>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تقسیم بندی مشتری</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بخش بندی مشتری، مانند گروه سنی، مکان یا رفتار خرید</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29" name="TextBox 28">
              <a:extLst>
                <a:ext uri="{FF2B5EF4-FFF2-40B4-BE49-F238E27FC236}">
                  <a16:creationId xmlns:a16="http://schemas.microsoft.com/office/drawing/2014/main" id="{D934D422-F355-68E1-AD4D-A0981E60B518}"/>
                </a:ext>
              </a:extLst>
            </p:cNvPr>
            <p:cNvSpPr txBox="1"/>
            <p:nvPr/>
          </p:nvSpPr>
          <p:spPr>
            <a:xfrm>
              <a:off x="1165503" y="5434931"/>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مدیریت پروژه</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مراحل مختلف یک پروژه مانند برنامه ریزی، اجرا</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30" name="TextBox 29">
              <a:extLst>
                <a:ext uri="{FF2B5EF4-FFF2-40B4-BE49-F238E27FC236}">
                  <a16:creationId xmlns:a16="http://schemas.microsoft.com/office/drawing/2014/main" id="{4A1BC74E-AF09-0876-4140-ADE6771EBAB2}"/>
                </a:ext>
              </a:extLst>
            </p:cNvPr>
            <p:cNvSpPr txBox="1"/>
            <p:nvPr/>
          </p:nvSpPr>
          <p:spPr>
            <a:xfrm>
              <a:off x="228506" y="3598917"/>
              <a:ext cx="2863517"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توزیع کارکنان</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توزیع کارکنان در بخش ها یا نقش های مختلف.</a:t>
              </a:r>
              <a:endParaRPr lang="en-US" sz="1100" dirty="0">
                <a:latin typeface="Lora" pitchFamily="2" charset="0"/>
                <a:cs typeface="B Nazanin" panose="00000400000000000000" pitchFamily="2" charset="-78"/>
              </a:endParaRPr>
            </a:p>
          </p:txBody>
        </p:sp>
        <p:sp>
          <p:nvSpPr>
            <p:cNvPr id="31" name="TextBox 30">
              <a:extLst>
                <a:ext uri="{FF2B5EF4-FFF2-40B4-BE49-F238E27FC236}">
                  <a16:creationId xmlns:a16="http://schemas.microsoft.com/office/drawing/2014/main" id="{DB107E44-35B5-B81C-2000-E8F566876D35}"/>
                </a:ext>
              </a:extLst>
            </p:cNvPr>
            <p:cNvSpPr txBox="1"/>
            <p:nvPr/>
          </p:nvSpPr>
          <p:spPr>
            <a:xfrm>
              <a:off x="6373067" y="2425986"/>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01</a:t>
              </a:r>
            </a:p>
          </p:txBody>
        </p:sp>
        <p:sp>
          <p:nvSpPr>
            <p:cNvPr id="32" name="TextBox 31">
              <a:extLst>
                <a:ext uri="{FF2B5EF4-FFF2-40B4-BE49-F238E27FC236}">
                  <a16:creationId xmlns:a16="http://schemas.microsoft.com/office/drawing/2014/main" id="{79577AED-F4C3-1156-0025-D85CD2239D4D}"/>
                </a:ext>
              </a:extLst>
            </p:cNvPr>
            <p:cNvSpPr txBox="1"/>
            <p:nvPr/>
          </p:nvSpPr>
          <p:spPr>
            <a:xfrm>
              <a:off x="7209701" y="3731035"/>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02</a:t>
              </a:r>
            </a:p>
          </p:txBody>
        </p:sp>
        <p:sp>
          <p:nvSpPr>
            <p:cNvPr id="33" name="TextBox 32">
              <a:extLst>
                <a:ext uri="{FF2B5EF4-FFF2-40B4-BE49-F238E27FC236}">
                  <a16:creationId xmlns:a16="http://schemas.microsoft.com/office/drawing/2014/main" id="{60200C69-9A09-4BBF-D186-444B236370E8}"/>
                </a:ext>
              </a:extLst>
            </p:cNvPr>
            <p:cNvSpPr txBox="1"/>
            <p:nvPr/>
          </p:nvSpPr>
          <p:spPr>
            <a:xfrm>
              <a:off x="6413890" y="5068453"/>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03</a:t>
              </a:r>
            </a:p>
          </p:txBody>
        </p:sp>
        <p:sp>
          <p:nvSpPr>
            <p:cNvPr id="34" name="TextBox 33">
              <a:extLst>
                <a:ext uri="{FF2B5EF4-FFF2-40B4-BE49-F238E27FC236}">
                  <a16:creationId xmlns:a16="http://schemas.microsoft.com/office/drawing/2014/main" id="{5A8B302D-F067-4F11-596C-FD5DE5D4785A}"/>
                </a:ext>
              </a:extLst>
            </p:cNvPr>
            <p:cNvSpPr txBox="1"/>
            <p:nvPr/>
          </p:nvSpPr>
          <p:spPr>
            <a:xfrm>
              <a:off x="4765054" y="5021861"/>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04</a:t>
              </a:r>
            </a:p>
          </p:txBody>
        </p:sp>
        <p:sp>
          <p:nvSpPr>
            <p:cNvPr id="35" name="TextBox 34">
              <a:extLst>
                <a:ext uri="{FF2B5EF4-FFF2-40B4-BE49-F238E27FC236}">
                  <a16:creationId xmlns:a16="http://schemas.microsoft.com/office/drawing/2014/main" id="{37D0C286-8B45-F62F-0429-17332855A8A2}"/>
                </a:ext>
              </a:extLst>
            </p:cNvPr>
            <p:cNvSpPr txBox="1"/>
            <p:nvPr/>
          </p:nvSpPr>
          <p:spPr>
            <a:xfrm>
              <a:off x="4090448" y="3766772"/>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05</a:t>
              </a:r>
            </a:p>
          </p:txBody>
        </p:sp>
        <p:sp>
          <p:nvSpPr>
            <p:cNvPr id="37" name="TextBox 36">
              <a:extLst>
                <a:ext uri="{FF2B5EF4-FFF2-40B4-BE49-F238E27FC236}">
                  <a16:creationId xmlns:a16="http://schemas.microsoft.com/office/drawing/2014/main" id="{8B018846-5679-5D02-421E-DD7E224123C1}"/>
                </a:ext>
              </a:extLst>
            </p:cNvPr>
            <p:cNvSpPr txBox="1"/>
            <p:nvPr/>
          </p:nvSpPr>
          <p:spPr>
            <a:xfrm>
              <a:off x="4760541" y="2425518"/>
              <a:ext cx="818766" cy="523220"/>
            </a:xfrm>
            <a:prstGeom prst="rect">
              <a:avLst/>
            </a:prstGeom>
            <a:noFill/>
          </p:spPr>
          <p:txBody>
            <a:bodyPr wrap="square" rtlCol="0">
              <a:spAutoFit/>
            </a:bodyPr>
            <a:lstStyle/>
            <a:p>
              <a:pPr algn="ctr"/>
              <a:r>
                <a:rPr lang="en-US" sz="2800" b="1" dirty="0">
                  <a:solidFill>
                    <a:schemeClr val="bg1"/>
                  </a:solidFill>
                  <a:effectLst>
                    <a:outerShdw blurRad="38100" dist="38100" dir="2700000" algn="tl">
                      <a:srgbClr val="000000">
                        <a:alpha val="43137"/>
                      </a:srgbClr>
                    </a:outerShdw>
                  </a:effectLst>
                  <a:latin typeface="Lora" pitchFamily="2" charset="0"/>
                  <a:cs typeface="B Nazanin" panose="00000400000000000000" pitchFamily="2" charset="-78"/>
                </a:rPr>
                <a:t>06</a:t>
              </a:r>
            </a:p>
          </p:txBody>
        </p:sp>
      </p:grpSp>
      <p:sp>
        <p:nvSpPr>
          <p:cNvPr id="50" name="TextBox 49">
            <a:extLst>
              <a:ext uri="{FF2B5EF4-FFF2-40B4-BE49-F238E27FC236}">
                <a16:creationId xmlns:a16="http://schemas.microsoft.com/office/drawing/2014/main" id="{82869468-BD99-AB2A-34D8-264210AD1179}"/>
              </a:ext>
            </a:extLst>
          </p:cNvPr>
          <p:cNvSpPr txBox="1"/>
          <p:nvPr/>
        </p:nvSpPr>
        <p:spPr>
          <a:xfrm>
            <a:off x="5079621" y="3632424"/>
            <a:ext cx="2206664" cy="830997"/>
          </a:xfrm>
          <a:prstGeom prst="rect">
            <a:avLst/>
          </a:prstGeom>
          <a:noFill/>
        </p:spPr>
        <p:txBody>
          <a:bodyPr wrap="square">
            <a:spAutoFit/>
          </a:bodyPr>
          <a:lstStyle/>
          <a:p>
            <a:pPr algn="ctr"/>
            <a:r>
              <a:rPr lang="fa-IR" sz="2400" b="1" dirty="0">
                <a:solidFill>
                  <a:schemeClr val="tx1">
                    <a:lumMod val="75000"/>
                    <a:lumOff val="25000"/>
                  </a:schemeClr>
                </a:solidFill>
                <a:latin typeface="Lora" pitchFamily="2" charset="0"/>
                <a:cs typeface="B Nazanin" panose="00000400000000000000" pitchFamily="2" charset="-78"/>
              </a:rPr>
              <a:t>نمودار </a:t>
            </a:r>
          </a:p>
          <a:p>
            <a:pPr algn="ctr"/>
            <a:r>
              <a:rPr lang="fa-IR" sz="2400" b="1" dirty="0">
                <a:solidFill>
                  <a:schemeClr val="tx1">
                    <a:lumMod val="75000"/>
                    <a:lumOff val="25000"/>
                  </a:schemeClr>
                </a:solidFill>
                <a:latin typeface="Lora" pitchFamily="2" charset="0"/>
                <a:cs typeface="B Nazanin" panose="00000400000000000000" pitchFamily="2" charset="-78"/>
              </a:rPr>
              <a:t>دایره ای</a:t>
            </a:r>
            <a:endParaRPr lang="en-US" sz="2400" b="1" dirty="0">
              <a:solidFill>
                <a:schemeClr val="tx1">
                  <a:lumMod val="75000"/>
                  <a:lumOff val="25000"/>
                </a:schemeClr>
              </a:solidFill>
              <a:latin typeface="Lora" pitchFamily="2" charset="0"/>
              <a:cs typeface="B Nazanin" panose="00000400000000000000" pitchFamily="2" charset="-78"/>
            </a:endParaRPr>
          </a:p>
        </p:txBody>
      </p:sp>
    </p:spTree>
    <p:extLst>
      <p:ext uri="{BB962C8B-B14F-4D97-AF65-F5344CB8AC3E}">
        <p14:creationId xmlns:p14="http://schemas.microsoft.com/office/powerpoint/2010/main" val="823147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5689" y="418374"/>
            <a:ext cx="11214337" cy="724247"/>
          </a:xfrm>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cxnSp>
        <p:nvCxnSpPr>
          <p:cNvPr id="3" name="Straight Connector 65">
            <a:extLst>
              <a:ext uri="{FF2B5EF4-FFF2-40B4-BE49-F238E27FC236}">
                <a16:creationId xmlns:a16="http://schemas.microsoft.com/office/drawing/2014/main" id="{A0B1364D-3394-427D-9BF7-22A8E500B039}"/>
              </a:ext>
            </a:extLst>
          </p:cNvPr>
          <p:cNvCxnSpPr/>
          <p:nvPr/>
        </p:nvCxnSpPr>
        <p:spPr>
          <a:xfrm flipV="1">
            <a:off x="7451037" y="2679890"/>
            <a:ext cx="612000" cy="612000"/>
          </a:xfrm>
          <a:prstGeom prst="line">
            <a:avLst/>
          </a:prstGeom>
          <a:ln w="31750" cap="sq">
            <a:solidFill>
              <a:schemeClr val="accent3"/>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4" name="Straight Connector 66">
            <a:extLst>
              <a:ext uri="{FF2B5EF4-FFF2-40B4-BE49-F238E27FC236}">
                <a16:creationId xmlns:a16="http://schemas.microsoft.com/office/drawing/2014/main" id="{8634B626-1FD8-40E0-8C5D-8CA26F7B6FB0}"/>
              </a:ext>
            </a:extLst>
          </p:cNvPr>
          <p:cNvCxnSpPr/>
          <p:nvPr/>
        </p:nvCxnSpPr>
        <p:spPr>
          <a:xfrm>
            <a:off x="7451037" y="3894140"/>
            <a:ext cx="612000" cy="0"/>
          </a:xfrm>
          <a:prstGeom prst="line">
            <a:avLst/>
          </a:prstGeom>
          <a:ln w="31750" cap="sq">
            <a:solidFill>
              <a:schemeClr val="accent4"/>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5" name="Straight Connector 67">
            <a:extLst>
              <a:ext uri="{FF2B5EF4-FFF2-40B4-BE49-F238E27FC236}">
                <a16:creationId xmlns:a16="http://schemas.microsoft.com/office/drawing/2014/main" id="{A8A515A0-65CA-4801-A248-CFD528A8AD9F}"/>
              </a:ext>
            </a:extLst>
          </p:cNvPr>
          <p:cNvCxnSpPr/>
          <p:nvPr/>
        </p:nvCxnSpPr>
        <p:spPr>
          <a:xfrm>
            <a:off x="7451037" y="4499344"/>
            <a:ext cx="612000" cy="612000"/>
          </a:xfrm>
          <a:prstGeom prst="line">
            <a:avLst/>
          </a:prstGeom>
          <a:ln w="31750" cap="sq">
            <a:solidFill>
              <a:schemeClr val="accent1"/>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6" name="Straight Connector 68">
            <a:extLst>
              <a:ext uri="{FF2B5EF4-FFF2-40B4-BE49-F238E27FC236}">
                <a16:creationId xmlns:a16="http://schemas.microsoft.com/office/drawing/2014/main" id="{5A9222C4-434C-408D-8EF7-50FAD06C1FED}"/>
              </a:ext>
            </a:extLst>
          </p:cNvPr>
          <p:cNvCxnSpPr/>
          <p:nvPr/>
        </p:nvCxnSpPr>
        <p:spPr>
          <a:xfrm flipH="1" flipV="1">
            <a:off x="4128964" y="2679890"/>
            <a:ext cx="612000" cy="612000"/>
          </a:xfrm>
          <a:prstGeom prst="line">
            <a:avLst/>
          </a:prstGeom>
          <a:ln w="31750" cap="sq">
            <a:solidFill>
              <a:schemeClr val="accent2"/>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7" name="Straight Connector 69">
            <a:extLst>
              <a:ext uri="{FF2B5EF4-FFF2-40B4-BE49-F238E27FC236}">
                <a16:creationId xmlns:a16="http://schemas.microsoft.com/office/drawing/2014/main" id="{B4EEB473-1088-4DCA-BCF0-65136FAAD007}"/>
              </a:ext>
            </a:extLst>
          </p:cNvPr>
          <p:cNvCxnSpPr/>
          <p:nvPr/>
        </p:nvCxnSpPr>
        <p:spPr>
          <a:xfrm flipH="1" flipV="1">
            <a:off x="4128964" y="3876955"/>
            <a:ext cx="612000" cy="17185"/>
          </a:xfrm>
          <a:prstGeom prst="line">
            <a:avLst/>
          </a:prstGeom>
          <a:ln w="31750" cap="sq">
            <a:solidFill>
              <a:schemeClr val="accent5"/>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0">
            <a:extLst>
              <a:ext uri="{FF2B5EF4-FFF2-40B4-BE49-F238E27FC236}">
                <a16:creationId xmlns:a16="http://schemas.microsoft.com/office/drawing/2014/main" id="{50EB2CAD-327C-45CD-AFA9-02162C6AE96E}"/>
              </a:ext>
            </a:extLst>
          </p:cNvPr>
          <p:cNvCxnSpPr/>
          <p:nvPr/>
        </p:nvCxnSpPr>
        <p:spPr>
          <a:xfrm flipH="1">
            <a:off x="4128964" y="4499344"/>
            <a:ext cx="612000" cy="612000"/>
          </a:xfrm>
          <a:prstGeom prst="line">
            <a:avLst/>
          </a:prstGeom>
          <a:ln w="31750" cap="sq">
            <a:solidFill>
              <a:schemeClr val="accent6"/>
            </a:solidFill>
            <a:headEnd type="oval" w="med" len="med"/>
            <a:tailEnd type="triangle" w="lg" len="med"/>
          </a:ln>
        </p:spPr>
        <p:style>
          <a:lnRef idx="1">
            <a:schemeClr val="accent1"/>
          </a:lnRef>
          <a:fillRef idx="0">
            <a:schemeClr val="accent1"/>
          </a:fillRef>
          <a:effectRef idx="0">
            <a:schemeClr val="accent1"/>
          </a:effectRef>
          <a:fontRef idx="minor">
            <a:schemeClr val="tx1"/>
          </a:fontRef>
        </p:style>
      </p:cxnSp>
      <p:grpSp>
        <p:nvGrpSpPr>
          <p:cNvPr id="9" name="Group 71">
            <a:extLst>
              <a:ext uri="{FF2B5EF4-FFF2-40B4-BE49-F238E27FC236}">
                <a16:creationId xmlns:a16="http://schemas.microsoft.com/office/drawing/2014/main" id="{AD579BE8-93C2-423C-9172-95203ABDF59B}"/>
              </a:ext>
            </a:extLst>
          </p:cNvPr>
          <p:cNvGrpSpPr/>
          <p:nvPr/>
        </p:nvGrpSpPr>
        <p:grpSpPr>
          <a:xfrm>
            <a:off x="8162069" y="1744871"/>
            <a:ext cx="3096000" cy="1399608"/>
            <a:chOff x="910640" y="2975795"/>
            <a:chExt cx="1527408" cy="3500648"/>
          </a:xfrm>
        </p:grpSpPr>
        <p:sp>
          <p:nvSpPr>
            <p:cNvPr id="10" name="TextBox 9">
              <a:extLst>
                <a:ext uri="{FF2B5EF4-FFF2-40B4-BE49-F238E27FC236}">
                  <a16:creationId xmlns:a16="http://schemas.microsoft.com/office/drawing/2014/main" id="{2805EE40-8FF9-4FE0-B979-E10D8E26FCB3}"/>
                </a:ext>
              </a:extLst>
            </p:cNvPr>
            <p:cNvSpPr txBox="1"/>
            <p:nvPr/>
          </p:nvSpPr>
          <p:spPr>
            <a:xfrm>
              <a:off x="910640" y="2975795"/>
              <a:ext cx="1527408" cy="769801"/>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812A4A4A-4DFE-4A7F-B6CB-90F790454BAB}"/>
                </a:ext>
              </a:extLst>
            </p:cNvPr>
            <p:cNvSpPr txBox="1"/>
            <p:nvPr/>
          </p:nvSpPr>
          <p:spPr>
            <a:xfrm>
              <a:off x="910640" y="3531961"/>
              <a:ext cx="1527408" cy="294448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2" name="Group 74">
            <a:extLst>
              <a:ext uri="{FF2B5EF4-FFF2-40B4-BE49-F238E27FC236}">
                <a16:creationId xmlns:a16="http://schemas.microsoft.com/office/drawing/2014/main" id="{FF74D2A8-3BFA-47F0-A86D-DF32DEC65C74}"/>
              </a:ext>
            </a:extLst>
          </p:cNvPr>
          <p:cNvGrpSpPr/>
          <p:nvPr/>
        </p:nvGrpSpPr>
        <p:grpSpPr>
          <a:xfrm>
            <a:off x="8162069" y="3399606"/>
            <a:ext cx="3096000" cy="1399608"/>
            <a:chOff x="910640" y="2975795"/>
            <a:chExt cx="1527408" cy="3500648"/>
          </a:xfrm>
        </p:grpSpPr>
        <p:sp>
          <p:nvSpPr>
            <p:cNvPr id="13" name="TextBox 12">
              <a:extLst>
                <a:ext uri="{FF2B5EF4-FFF2-40B4-BE49-F238E27FC236}">
                  <a16:creationId xmlns:a16="http://schemas.microsoft.com/office/drawing/2014/main" id="{51917D28-5684-4148-9746-AE4F85D3EF4E}"/>
                </a:ext>
              </a:extLst>
            </p:cNvPr>
            <p:cNvSpPr txBox="1"/>
            <p:nvPr/>
          </p:nvSpPr>
          <p:spPr>
            <a:xfrm>
              <a:off x="910640" y="2975795"/>
              <a:ext cx="1527408" cy="769801"/>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A6937CCB-221B-4B1B-B0DF-CA5475645C08}"/>
                </a:ext>
              </a:extLst>
            </p:cNvPr>
            <p:cNvSpPr txBox="1"/>
            <p:nvPr/>
          </p:nvSpPr>
          <p:spPr>
            <a:xfrm>
              <a:off x="910640" y="3531961"/>
              <a:ext cx="1527408" cy="294448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5" name="Group 77">
            <a:extLst>
              <a:ext uri="{FF2B5EF4-FFF2-40B4-BE49-F238E27FC236}">
                <a16:creationId xmlns:a16="http://schemas.microsoft.com/office/drawing/2014/main" id="{325DBA96-5FD9-48DA-BAF6-A182715E8E9B}"/>
              </a:ext>
            </a:extLst>
          </p:cNvPr>
          <p:cNvGrpSpPr/>
          <p:nvPr/>
        </p:nvGrpSpPr>
        <p:grpSpPr>
          <a:xfrm>
            <a:off x="8162069" y="5054341"/>
            <a:ext cx="3096000" cy="1414997"/>
            <a:chOff x="910640" y="2937304"/>
            <a:chExt cx="1527408" cy="3539140"/>
          </a:xfrm>
        </p:grpSpPr>
        <p:sp>
          <p:nvSpPr>
            <p:cNvPr id="16" name="TextBox 15">
              <a:extLst>
                <a:ext uri="{FF2B5EF4-FFF2-40B4-BE49-F238E27FC236}">
                  <a16:creationId xmlns:a16="http://schemas.microsoft.com/office/drawing/2014/main" id="{E6312F5E-8507-4086-970E-69EBE120B46C}"/>
                </a:ext>
              </a:extLst>
            </p:cNvPr>
            <p:cNvSpPr txBox="1"/>
            <p:nvPr/>
          </p:nvSpPr>
          <p:spPr>
            <a:xfrm>
              <a:off x="910640" y="2937304"/>
              <a:ext cx="1527408" cy="846779"/>
            </a:xfrm>
            <a:prstGeom prst="rect">
              <a:avLst/>
            </a:prstGeom>
            <a:noFill/>
          </p:spPr>
          <p:txBody>
            <a:bodyPr wrap="square" rtlCol="0" anchor="ctr">
              <a:spAutoFit/>
            </a:bodyPr>
            <a:lstStyle/>
            <a:p>
              <a:pPr algn="r" rtl="1"/>
              <a:r>
                <a:rPr lang="fa-IR" altLang="ko-KR" sz="1600" b="1" dirty="0">
                  <a:solidFill>
                    <a:schemeClr val="tx1">
                      <a:lumMod val="75000"/>
                      <a:lumOff val="25000"/>
                    </a:schemeClr>
                  </a:solidFill>
                  <a:cs typeface="B Nazanin" panose="00000400000000000000" pitchFamily="2" charset="-78"/>
                </a:rPr>
                <a:t>محتوا در اینجا</a:t>
              </a:r>
              <a:endParaRPr lang="ko-KR" altLang="en-US" sz="16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939FE5F5-C8DD-4744-9C96-19816EC261C9}"/>
                </a:ext>
              </a:extLst>
            </p:cNvPr>
            <p:cNvSpPr txBox="1"/>
            <p:nvPr/>
          </p:nvSpPr>
          <p:spPr>
            <a:xfrm>
              <a:off x="910640" y="3531961"/>
              <a:ext cx="1527408" cy="2944483"/>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80">
            <a:extLst>
              <a:ext uri="{FF2B5EF4-FFF2-40B4-BE49-F238E27FC236}">
                <a16:creationId xmlns:a16="http://schemas.microsoft.com/office/drawing/2014/main" id="{D63DB95D-8D7B-421D-9C67-37507809586C}"/>
              </a:ext>
            </a:extLst>
          </p:cNvPr>
          <p:cNvGrpSpPr/>
          <p:nvPr/>
        </p:nvGrpSpPr>
        <p:grpSpPr>
          <a:xfrm>
            <a:off x="908422" y="1744871"/>
            <a:ext cx="3096000" cy="1399608"/>
            <a:chOff x="910640" y="2975795"/>
            <a:chExt cx="1527408" cy="3500648"/>
          </a:xfrm>
        </p:grpSpPr>
        <p:sp>
          <p:nvSpPr>
            <p:cNvPr id="19" name="TextBox 18">
              <a:extLst>
                <a:ext uri="{FF2B5EF4-FFF2-40B4-BE49-F238E27FC236}">
                  <a16:creationId xmlns:a16="http://schemas.microsoft.com/office/drawing/2014/main" id="{AE079A25-6555-4884-A1E7-097AD5FD5DC4}"/>
                </a:ext>
              </a:extLst>
            </p:cNvPr>
            <p:cNvSpPr txBox="1"/>
            <p:nvPr/>
          </p:nvSpPr>
          <p:spPr>
            <a:xfrm>
              <a:off x="910640" y="2975795"/>
              <a:ext cx="1527408" cy="769801"/>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E70DC0FC-A4B3-4B0E-945D-714B3654D51B}"/>
                </a:ext>
              </a:extLst>
            </p:cNvPr>
            <p:cNvSpPr txBox="1"/>
            <p:nvPr/>
          </p:nvSpPr>
          <p:spPr>
            <a:xfrm>
              <a:off x="910640" y="3531961"/>
              <a:ext cx="1527408" cy="294448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83">
            <a:extLst>
              <a:ext uri="{FF2B5EF4-FFF2-40B4-BE49-F238E27FC236}">
                <a16:creationId xmlns:a16="http://schemas.microsoft.com/office/drawing/2014/main" id="{8C82DA39-ECA4-44E8-B1BD-85887CBCD8D3}"/>
              </a:ext>
            </a:extLst>
          </p:cNvPr>
          <p:cNvGrpSpPr/>
          <p:nvPr/>
        </p:nvGrpSpPr>
        <p:grpSpPr>
          <a:xfrm>
            <a:off x="908422" y="3407301"/>
            <a:ext cx="3096000" cy="1399608"/>
            <a:chOff x="910640" y="2975795"/>
            <a:chExt cx="1527408" cy="3500648"/>
          </a:xfrm>
        </p:grpSpPr>
        <p:sp>
          <p:nvSpPr>
            <p:cNvPr id="22" name="TextBox 21">
              <a:extLst>
                <a:ext uri="{FF2B5EF4-FFF2-40B4-BE49-F238E27FC236}">
                  <a16:creationId xmlns:a16="http://schemas.microsoft.com/office/drawing/2014/main" id="{83695BD1-01AE-441A-A2AB-7B0210FC6165}"/>
                </a:ext>
              </a:extLst>
            </p:cNvPr>
            <p:cNvSpPr txBox="1"/>
            <p:nvPr/>
          </p:nvSpPr>
          <p:spPr>
            <a:xfrm>
              <a:off x="910640" y="2975795"/>
              <a:ext cx="1527408" cy="769801"/>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46768C56-B6EA-4490-A34E-95E66C05F4F0}"/>
                </a:ext>
              </a:extLst>
            </p:cNvPr>
            <p:cNvSpPr txBox="1"/>
            <p:nvPr/>
          </p:nvSpPr>
          <p:spPr>
            <a:xfrm>
              <a:off x="910640" y="3531961"/>
              <a:ext cx="1527408" cy="294448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4" name="Group 86">
            <a:extLst>
              <a:ext uri="{FF2B5EF4-FFF2-40B4-BE49-F238E27FC236}">
                <a16:creationId xmlns:a16="http://schemas.microsoft.com/office/drawing/2014/main" id="{AD12261A-E6E9-4760-B223-1526F7B3796A}"/>
              </a:ext>
            </a:extLst>
          </p:cNvPr>
          <p:cNvGrpSpPr/>
          <p:nvPr/>
        </p:nvGrpSpPr>
        <p:grpSpPr>
          <a:xfrm>
            <a:off x="908422" y="5069730"/>
            <a:ext cx="3096000" cy="1399608"/>
            <a:chOff x="910640" y="2975795"/>
            <a:chExt cx="1527408" cy="3500648"/>
          </a:xfrm>
        </p:grpSpPr>
        <p:sp>
          <p:nvSpPr>
            <p:cNvPr id="25" name="TextBox 24">
              <a:extLst>
                <a:ext uri="{FF2B5EF4-FFF2-40B4-BE49-F238E27FC236}">
                  <a16:creationId xmlns:a16="http://schemas.microsoft.com/office/drawing/2014/main" id="{D5E9AE98-56ED-4863-A4F1-6D03F732A381}"/>
                </a:ext>
              </a:extLst>
            </p:cNvPr>
            <p:cNvSpPr txBox="1"/>
            <p:nvPr/>
          </p:nvSpPr>
          <p:spPr>
            <a:xfrm>
              <a:off x="910640" y="2975795"/>
              <a:ext cx="1527408" cy="769801"/>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A2722C43-6D98-4044-8FEA-667E27A1EE74}"/>
                </a:ext>
              </a:extLst>
            </p:cNvPr>
            <p:cNvSpPr txBox="1"/>
            <p:nvPr/>
          </p:nvSpPr>
          <p:spPr>
            <a:xfrm>
              <a:off x="910640" y="3531961"/>
              <a:ext cx="1527408" cy="2944482"/>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46" name="Grupo 45">
            <a:extLst>
              <a:ext uri="{FF2B5EF4-FFF2-40B4-BE49-F238E27FC236}">
                <a16:creationId xmlns:a16="http://schemas.microsoft.com/office/drawing/2014/main" id="{6D5B0367-9162-4C87-98F0-EC866B75458E}"/>
              </a:ext>
            </a:extLst>
          </p:cNvPr>
          <p:cNvGrpSpPr/>
          <p:nvPr/>
        </p:nvGrpSpPr>
        <p:grpSpPr>
          <a:xfrm>
            <a:off x="5124342" y="2378574"/>
            <a:ext cx="1917806" cy="2844464"/>
            <a:chOff x="9276740" y="40640"/>
            <a:chExt cx="737732" cy="1094194"/>
          </a:xfrm>
          <a:solidFill>
            <a:srgbClr val="FED715"/>
          </a:solidFill>
        </p:grpSpPr>
        <p:sp>
          <p:nvSpPr>
            <p:cNvPr id="47" name="Freeform 28">
              <a:extLst>
                <a:ext uri="{FF2B5EF4-FFF2-40B4-BE49-F238E27FC236}">
                  <a16:creationId xmlns:a16="http://schemas.microsoft.com/office/drawing/2014/main" id="{79EB553C-B810-416E-A83C-8332F422F164}"/>
                </a:ext>
              </a:extLst>
            </p:cNvPr>
            <p:cNvSpPr>
              <a:spLocks/>
            </p:cNvSpPr>
            <p:nvPr/>
          </p:nvSpPr>
          <p:spPr bwMode="auto">
            <a:xfrm>
              <a:off x="9331580" y="261306"/>
              <a:ext cx="608465" cy="135795"/>
            </a:xfrm>
            <a:custGeom>
              <a:avLst/>
              <a:gdLst>
                <a:gd name="T0" fmla="*/ 34 w 303"/>
                <a:gd name="T1" fmla="*/ 68 h 68"/>
                <a:gd name="T2" fmla="*/ 269 w 303"/>
                <a:gd name="T3" fmla="*/ 68 h 68"/>
                <a:gd name="T4" fmla="*/ 303 w 303"/>
                <a:gd name="T5" fmla="*/ 34 h 68"/>
                <a:gd name="T6" fmla="*/ 269 w 303"/>
                <a:gd name="T7" fmla="*/ 0 h 68"/>
                <a:gd name="T8" fmla="*/ 34 w 303"/>
                <a:gd name="T9" fmla="*/ 0 h 68"/>
                <a:gd name="T10" fmla="*/ 0 w 303"/>
                <a:gd name="T11" fmla="*/ 34 h 68"/>
                <a:gd name="T12" fmla="*/ 34 w 303"/>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303" h="68">
                  <a:moveTo>
                    <a:pt x="34" y="68"/>
                  </a:moveTo>
                  <a:cubicBezTo>
                    <a:pt x="269" y="68"/>
                    <a:pt x="269" y="68"/>
                    <a:pt x="269" y="68"/>
                  </a:cubicBezTo>
                  <a:cubicBezTo>
                    <a:pt x="287" y="68"/>
                    <a:pt x="303" y="52"/>
                    <a:pt x="303" y="34"/>
                  </a:cubicBezTo>
                  <a:cubicBezTo>
                    <a:pt x="303" y="15"/>
                    <a:pt x="287" y="0"/>
                    <a:pt x="269" y="0"/>
                  </a:cubicBezTo>
                  <a:cubicBezTo>
                    <a:pt x="34" y="0"/>
                    <a:pt x="34" y="0"/>
                    <a:pt x="34" y="0"/>
                  </a:cubicBezTo>
                  <a:cubicBezTo>
                    <a:pt x="15" y="0"/>
                    <a:pt x="0" y="15"/>
                    <a:pt x="0" y="34"/>
                  </a:cubicBezTo>
                  <a:cubicBezTo>
                    <a:pt x="0" y="52"/>
                    <a:pt x="15" y="68"/>
                    <a:pt x="34" y="68"/>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8" name="Freeform 29">
              <a:extLst>
                <a:ext uri="{FF2B5EF4-FFF2-40B4-BE49-F238E27FC236}">
                  <a16:creationId xmlns:a16="http://schemas.microsoft.com/office/drawing/2014/main" id="{6F6CF4C9-25E4-4A12-A000-C5F33A4BF757}"/>
                </a:ext>
              </a:extLst>
            </p:cNvPr>
            <p:cNvSpPr>
              <a:spLocks/>
            </p:cNvSpPr>
            <p:nvPr/>
          </p:nvSpPr>
          <p:spPr bwMode="auto">
            <a:xfrm>
              <a:off x="9276740" y="437578"/>
              <a:ext cx="737732" cy="130572"/>
            </a:xfrm>
            <a:custGeom>
              <a:avLst/>
              <a:gdLst>
                <a:gd name="T0" fmla="*/ 335 w 367"/>
                <a:gd name="T1" fmla="*/ 0 h 65"/>
                <a:gd name="T2" fmla="*/ 33 w 367"/>
                <a:gd name="T3" fmla="*/ 0 h 65"/>
                <a:gd name="T4" fmla="*/ 0 w 367"/>
                <a:gd name="T5" fmla="*/ 33 h 65"/>
                <a:gd name="T6" fmla="*/ 33 w 367"/>
                <a:gd name="T7" fmla="*/ 65 h 65"/>
                <a:gd name="T8" fmla="*/ 335 w 367"/>
                <a:gd name="T9" fmla="*/ 65 h 65"/>
                <a:gd name="T10" fmla="*/ 367 w 367"/>
                <a:gd name="T11" fmla="*/ 33 h 65"/>
                <a:gd name="T12" fmla="*/ 335 w 36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367" h="65">
                  <a:moveTo>
                    <a:pt x="335" y="0"/>
                  </a:moveTo>
                  <a:cubicBezTo>
                    <a:pt x="33" y="0"/>
                    <a:pt x="33" y="0"/>
                    <a:pt x="33" y="0"/>
                  </a:cubicBezTo>
                  <a:cubicBezTo>
                    <a:pt x="15" y="0"/>
                    <a:pt x="0" y="15"/>
                    <a:pt x="0" y="33"/>
                  </a:cubicBezTo>
                  <a:cubicBezTo>
                    <a:pt x="0" y="50"/>
                    <a:pt x="15" y="65"/>
                    <a:pt x="33" y="65"/>
                  </a:cubicBezTo>
                  <a:cubicBezTo>
                    <a:pt x="335" y="65"/>
                    <a:pt x="335" y="65"/>
                    <a:pt x="335" y="65"/>
                  </a:cubicBezTo>
                  <a:cubicBezTo>
                    <a:pt x="353" y="65"/>
                    <a:pt x="367" y="50"/>
                    <a:pt x="367" y="33"/>
                  </a:cubicBezTo>
                  <a:cubicBezTo>
                    <a:pt x="367" y="15"/>
                    <a:pt x="353" y="0"/>
                    <a:pt x="335" y="0"/>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9" name="Freeform 30">
              <a:extLst>
                <a:ext uri="{FF2B5EF4-FFF2-40B4-BE49-F238E27FC236}">
                  <a16:creationId xmlns:a16="http://schemas.microsoft.com/office/drawing/2014/main" id="{8AEF835B-3690-47E0-AFD8-ADA32A6C5575}"/>
                </a:ext>
              </a:extLst>
            </p:cNvPr>
            <p:cNvSpPr>
              <a:spLocks/>
            </p:cNvSpPr>
            <p:nvPr/>
          </p:nvSpPr>
          <p:spPr bwMode="auto">
            <a:xfrm>
              <a:off x="9293714" y="582513"/>
              <a:ext cx="698560" cy="137101"/>
            </a:xfrm>
            <a:custGeom>
              <a:avLst/>
              <a:gdLst>
                <a:gd name="T0" fmla="*/ 314 w 348"/>
                <a:gd name="T1" fmla="*/ 0 h 68"/>
                <a:gd name="T2" fmla="*/ 34 w 348"/>
                <a:gd name="T3" fmla="*/ 0 h 68"/>
                <a:gd name="T4" fmla="*/ 0 w 348"/>
                <a:gd name="T5" fmla="*/ 34 h 68"/>
                <a:gd name="T6" fmla="*/ 34 w 348"/>
                <a:gd name="T7" fmla="*/ 68 h 68"/>
                <a:gd name="T8" fmla="*/ 314 w 348"/>
                <a:gd name="T9" fmla="*/ 68 h 68"/>
                <a:gd name="T10" fmla="*/ 348 w 348"/>
                <a:gd name="T11" fmla="*/ 34 h 68"/>
                <a:gd name="T12" fmla="*/ 314 w 34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48" h="68">
                  <a:moveTo>
                    <a:pt x="314" y="0"/>
                  </a:moveTo>
                  <a:cubicBezTo>
                    <a:pt x="34" y="0"/>
                    <a:pt x="34" y="0"/>
                    <a:pt x="34" y="0"/>
                  </a:cubicBezTo>
                  <a:cubicBezTo>
                    <a:pt x="15" y="0"/>
                    <a:pt x="0" y="16"/>
                    <a:pt x="0" y="34"/>
                  </a:cubicBezTo>
                  <a:cubicBezTo>
                    <a:pt x="0" y="53"/>
                    <a:pt x="15" y="68"/>
                    <a:pt x="34" y="68"/>
                  </a:cubicBezTo>
                  <a:cubicBezTo>
                    <a:pt x="314" y="68"/>
                    <a:pt x="314" y="68"/>
                    <a:pt x="314" y="68"/>
                  </a:cubicBezTo>
                  <a:cubicBezTo>
                    <a:pt x="333" y="68"/>
                    <a:pt x="348" y="53"/>
                    <a:pt x="348" y="34"/>
                  </a:cubicBezTo>
                  <a:cubicBezTo>
                    <a:pt x="348" y="16"/>
                    <a:pt x="333" y="0"/>
                    <a:pt x="314" y="0"/>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0" name="Freeform 31">
              <a:extLst>
                <a:ext uri="{FF2B5EF4-FFF2-40B4-BE49-F238E27FC236}">
                  <a16:creationId xmlns:a16="http://schemas.microsoft.com/office/drawing/2014/main" id="{7CC2E2B9-16D1-4612-A465-4C5B93512B7A}"/>
                </a:ext>
              </a:extLst>
            </p:cNvPr>
            <p:cNvSpPr>
              <a:spLocks/>
            </p:cNvSpPr>
            <p:nvPr/>
          </p:nvSpPr>
          <p:spPr bwMode="auto">
            <a:xfrm>
              <a:off x="9357694" y="765314"/>
              <a:ext cx="578434" cy="144935"/>
            </a:xfrm>
            <a:custGeom>
              <a:avLst/>
              <a:gdLst>
                <a:gd name="T0" fmla="*/ 252 w 288"/>
                <a:gd name="T1" fmla="*/ 0 h 72"/>
                <a:gd name="T2" fmla="*/ 36 w 288"/>
                <a:gd name="T3" fmla="*/ 0 h 72"/>
                <a:gd name="T4" fmla="*/ 0 w 288"/>
                <a:gd name="T5" fmla="*/ 36 h 72"/>
                <a:gd name="T6" fmla="*/ 36 w 288"/>
                <a:gd name="T7" fmla="*/ 72 h 72"/>
                <a:gd name="T8" fmla="*/ 252 w 288"/>
                <a:gd name="T9" fmla="*/ 72 h 72"/>
                <a:gd name="T10" fmla="*/ 288 w 288"/>
                <a:gd name="T11" fmla="*/ 36 h 72"/>
                <a:gd name="T12" fmla="*/ 252 w 28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288" h="72">
                  <a:moveTo>
                    <a:pt x="252" y="0"/>
                  </a:moveTo>
                  <a:cubicBezTo>
                    <a:pt x="36" y="0"/>
                    <a:pt x="36" y="0"/>
                    <a:pt x="36" y="0"/>
                  </a:cubicBezTo>
                  <a:cubicBezTo>
                    <a:pt x="16" y="0"/>
                    <a:pt x="0" y="16"/>
                    <a:pt x="0" y="36"/>
                  </a:cubicBezTo>
                  <a:cubicBezTo>
                    <a:pt x="0" y="56"/>
                    <a:pt x="16" y="72"/>
                    <a:pt x="36" y="72"/>
                  </a:cubicBezTo>
                  <a:cubicBezTo>
                    <a:pt x="252" y="72"/>
                    <a:pt x="252" y="72"/>
                    <a:pt x="252" y="72"/>
                  </a:cubicBezTo>
                  <a:cubicBezTo>
                    <a:pt x="272" y="72"/>
                    <a:pt x="288" y="56"/>
                    <a:pt x="288" y="36"/>
                  </a:cubicBezTo>
                  <a:cubicBezTo>
                    <a:pt x="288" y="16"/>
                    <a:pt x="272" y="0"/>
                    <a:pt x="252" y="0"/>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1" name="Freeform 32">
              <a:extLst>
                <a:ext uri="{FF2B5EF4-FFF2-40B4-BE49-F238E27FC236}">
                  <a16:creationId xmlns:a16="http://schemas.microsoft.com/office/drawing/2014/main" id="{DBBBD425-8046-49AC-98DB-0071D424B6E4}"/>
                </a:ext>
              </a:extLst>
            </p:cNvPr>
            <p:cNvSpPr>
              <a:spLocks/>
            </p:cNvSpPr>
            <p:nvPr/>
          </p:nvSpPr>
          <p:spPr bwMode="auto">
            <a:xfrm>
              <a:off x="9429509" y="146403"/>
              <a:ext cx="409996" cy="90095"/>
            </a:xfrm>
            <a:custGeom>
              <a:avLst/>
              <a:gdLst>
                <a:gd name="T0" fmla="*/ 23 w 204"/>
                <a:gd name="T1" fmla="*/ 45 h 45"/>
                <a:gd name="T2" fmla="*/ 182 w 204"/>
                <a:gd name="T3" fmla="*/ 45 h 45"/>
                <a:gd name="T4" fmla="*/ 204 w 204"/>
                <a:gd name="T5" fmla="*/ 22 h 45"/>
                <a:gd name="T6" fmla="*/ 182 w 204"/>
                <a:gd name="T7" fmla="*/ 0 h 45"/>
                <a:gd name="T8" fmla="*/ 23 w 204"/>
                <a:gd name="T9" fmla="*/ 0 h 45"/>
                <a:gd name="T10" fmla="*/ 0 w 204"/>
                <a:gd name="T11" fmla="*/ 22 h 45"/>
                <a:gd name="T12" fmla="*/ 23 w 20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204" h="45">
                  <a:moveTo>
                    <a:pt x="23" y="45"/>
                  </a:moveTo>
                  <a:cubicBezTo>
                    <a:pt x="182" y="45"/>
                    <a:pt x="182" y="45"/>
                    <a:pt x="182" y="45"/>
                  </a:cubicBezTo>
                  <a:cubicBezTo>
                    <a:pt x="194" y="45"/>
                    <a:pt x="204" y="35"/>
                    <a:pt x="204" y="22"/>
                  </a:cubicBezTo>
                  <a:cubicBezTo>
                    <a:pt x="204" y="10"/>
                    <a:pt x="194" y="0"/>
                    <a:pt x="182" y="0"/>
                  </a:cubicBezTo>
                  <a:cubicBezTo>
                    <a:pt x="23" y="0"/>
                    <a:pt x="23" y="0"/>
                    <a:pt x="23" y="0"/>
                  </a:cubicBezTo>
                  <a:cubicBezTo>
                    <a:pt x="10" y="0"/>
                    <a:pt x="0" y="10"/>
                    <a:pt x="0" y="22"/>
                  </a:cubicBezTo>
                  <a:cubicBezTo>
                    <a:pt x="0" y="35"/>
                    <a:pt x="10" y="45"/>
                    <a:pt x="23" y="45"/>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2" name="Freeform 33">
              <a:extLst>
                <a:ext uri="{FF2B5EF4-FFF2-40B4-BE49-F238E27FC236}">
                  <a16:creationId xmlns:a16="http://schemas.microsoft.com/office/drawing/2014/main" id="{D41FE258-96D5-4F8D-9D8A-255DEC6623B7}"/>
                </a:ext>
              </a:extLst>
            </p:cNvPr>
            <p:cNvSpPr>
              <a:spLocks/>
            </p:cNvSpPr>
            <p:nvPr/>
          </p:nvSpPr>
          <p:spPr bwMode="auto">
            <a:xfrm>
              <a:off x="9451705" y="929835"/>
              <a:ext cx="381270" cy="107069"/>
            </a:xfrm>
            <a:custGeom>
              <a:avLst/>
              <a:gdLst>
                <a:gd name="T0" fmla="*/ 163 w 190"/>
                <a:gd name="T1" fmla="*/ 0 h 53"/>
                <a:gd name="T2" fmla="*/ 27 w 190"/>
                <a:gd name="T3" fmla="*/ 0 h 53"/>
                <a:gd name="T4" fmla="*/ 0 w 190"/>
                <a:gd name="T5" fmla="*/ 26 h 53"/>
                <a:gd name="T6" fmla="*/ 27 w 190"/>
                <a:gd name="T7" fmla="*/ 53 h 53"/>
                <a:gd name="T8" fmla="*/ 163 w 190"/>
                <a:gd name="T9" fmla="*/ 53 h 53"/>
                <a:gd name="T10" fmla="*/ 190 w 190"/>
                <a:gd name="T11" fmla="*/ 26 h 53"/>
                <a:gd name="T12" fmla="*/ 163 w 190"/>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90" h="53">
                  <a:moveTo>
                    <a:pt x="163" y="0"/>
                  </a:moveTo>
                  <a:cubicBezTo>
                    <a:pt x="27" y="0"/>
                    <a:pt x="27" y="0"/>
                    <a:pt x="27" y="0"/>
                  </a:cubicBezTo>
                  <a:cubicBezTo>
                    <a:pt x="12" y="0"/>
                    <a:pt x="0" y="11"/>
                    <a:pt x="0" y="26"/>
                  </a:cubicBezTo>
                  <a:cubicBezTo>
                    <a:pt x="0" y="41"/>
                    <a:pt x="12" y="53"/>
                    <a:pt x="27" y="53"/>
                  </a:cubicBezTo>
                  <a:cubicBezTo>
                    <a:pt x="163" y="53"/>
                    <a:pt x="163" y="53"/>
                    <a:pt x="163" y="53"/>
                  </a:cubicBezTo>
                  <a:cubicBezTo>
                    <a:pt x="178" y="53"/>
                    <a:pt x="190" y="41"/>
                    <a:pt x="190" y="26"/>
                  </a:cubicBezTo>
                  <a:cubicBezTo>
                    <a:pt x="190" y="11"/>
                    <a:pt x="178" y="0"/>
                    <a:pt x="163" y="0"/>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3" name="Freeform 34">
              <a:extLst>
                <a:ext uri="{FF2B5EF4-FFF2-40B4-BE49-F238E27FC236}">
                  <a16:creationId xmlns:a16="http://schemas.microsoft.com/office/drawing/2014/main" id="{8F0B1D89-7519-49C6-A4DD-707769C467D4}"/>
                </a:ext>
              </a:extLst>
            </p:cNvPr>
            <p:cNvSpPr>
              <a:spLocks/>
            </p:cNvSpPr>
            <p:nvPr/>
          </p:nvSpPr>
          <p:spPr bwMode="auto">
            <a:xfrm>
              <a:off x="9544412" y="40640"/>
              <a:ext cx="197164" cy="82261"/>
            </a:xfrm>
            <a:custGeom>
              <a:avLst/>
              <a:gdLst>
                <a:gd name="T0" fmla="*/ 21 w 98"/>
                <a:gd name="T1" fmla="*/ 41 h 41"/>
                <a:gd name="T2" fmla="*/ 77 w 98"/>
                <a:gd name="T3" fmla="*/ 41 h 41"/>
                <a:gd name="T4" fmla="*/ 98 w 98"/>
                <a:gd name="T5" fmla="*/ 21 h 41"/>
                <a:gd name="T6" fmla="*/ 77 w 98"/>
                <a:gd name="T7" fmla="*/ 0 h 41"/>
                <a:gd name="T8" fmla="*/ 21 w 98"/>
                <a:gd name="T9" fmla="*/ 0 h 41"/>
                <a:gd name="T10" fmla="*/ 0 w 98"/>
                <a:gd name="T11" fmla="*/ 21 h 41"/>
                <a:gd name="T12" fmla="*/ 21 w 9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98" h="41">
                  <a:moveTo>
                    <a:pt x="21" y="41"/>
                  </a:moveTo>
                  <a:cubicBezTo>
                    <a:pt x="77" y="41"/>
                    <a:pt x="77" y="41"/>
                    <a:pt x="77" y="41"/>
                  </a:cubicBezTo>
                  <a:cubicBezTo>
                    <a:pt x="89" y="41"/>
                    <a:pt x="98" y="32"/>
                    <a:pt x="98" y="21"/>
                  </a:cubicBezTo>
                  <a:cubicBezTo>
                    <a:pt x="98" y="9"/>
                    <a:pt x="89" y="0"/>
                    <a:pt x="77" y="0"/>
                  </a:cubicBezTo>
                  <a:cubicBezTo>
                    <a:pt x="21" y="0"/>
                    <a:pt x="21" y="0"/>
                    <a:pt x="21" y="0"/>
                  </a:cubicBezTo>
                  <a:cubicBezTo>
                    <a:pt x="9" y="0"/>
                    <a:pt x="0" y="9"/>
                    <a:pt x="0" y="21"/>
                  </a:cubicBezTo>
                  <a:cubicBezTo>
                    <a:pt x="0" y="32"/>
                    <a:pt x="9" y="41"/>
                    <a:pt x="21" y="41"/>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54" name="Freeform 35">
              <a:extLst>
                <a:ext uri="{FF2B5EF4-FFF2-40B4-BE49-F238E27FC236}">
                  <a16:creationId xmlns:a16="http://schemas.microsoft.com/office/drawing/2014/main" id="{1F091A9E-3D24-4CA9-856A-3842AD2E45D8}"/>
                </a:ext>
              </a:extLst>
            </p:cNvPr>
            <p:cNvSpPr>
              <a:spLocks/>
            </p:cNvSpPr>
            <p:nvPr/>
          </p:nvSpPr>
          <p:spPr bwMode="auto">
            <a:xfrm>
              <a:off x="9558774" y="1049962"/>
              <a:ext cx="182801" cy="84872"/>
            </a:xfrm>
            <a:custGeom>
              <a:avLst/>
              <a:gdLst>
                <a:gd name="T0" fmla="*/ 70 w 91"/>
                <a:gd name="T1" fmla="*/ 0 h 42"/>
                <a:gd name="T2" fmla="*/ 21 w 91"/>
                <a:gd name="T3" fmla="*/ 0 h 42"/>
                <a:gd name="T4" fmla="*/ 0 w 91"/>
                <a:gd name="T5" fmla="*/ 21 h 42"/>
                <a:gd name="T6" fmla="*/ 21 w 91"/>
                <a:gd name="T7" fmla="*/ 42 h 42"/>
                <a:gd name="T8" fmla="*/ 70 w 91"/>
                <a:gd name="T9" fmla="*/ 42 h 42"/>
                <a:gd name="T10" fmla="*/ 91 w 91"/>
                <a:gd name="T11" fmla="*/ 21 h 42"/>
                <a:gd name="T12" fmla="*/ 70 w 91"/>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91" h="42">
                  <a:moveTo>
                    <a:pt x="70" y="0"/>
                  </a:moveTo>
                  <a:cubicBezTo>
                    <a:pt x="21" y="0"/>
                    <a:pt x="21" y="0"/>
                    <a:pt x="21" y="0"/>
                  </a:cubicBezTo>
                  <a:cubicBezTo>
                    <a:pt x="10" y="0"/>
                    <a:pt x="0" y="9"/>
                    <a:pt x="0" y="21"/>
                  </a:cubicBezTo>
                  <a:cubicBezTo>
                    <a:pt x="0" y="32"/>
                    <a:pt x="10" y="42"/>
                    <a:pt x="21" y="42"/>
                  </a:cubicBezTo>
                  <a:cubicBezTo>
                    <a:pt x="70" y="42"/>
                    <a:pt x="70" y="42"/>
                    <a:pt x="70" y="42"/>
                  </a:cubicBezTo>
                  <a:cubicBezTo>
                    <a:pt x="82" y="42"/>
                    <a:pt x="91" y="32"/>
                    <a:pt x="91" y="21"/>
                  </a:cubicBezTo>
                  <a:cubicBezTo>
                    <a:pt x="91" y="9"/>
                    <a:pt x="82" y="0"/>
                    <a:pt x="70" y="0"/>
                  </a:cubicBezTo>
                  <a:close/>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273169698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p:cNvCxnSpPr>
            <a:cxnSpLocks/>
          </p:cNvCxnSpPr>
          <p:nvPr/>
        </p:nvCxnSpPr>
        <p:spPr>
          <a:xfrm>
            <a:off x="-2" y="1812264"/>
            <a:ext cx="7454539" cy="0"/>
          </a:xfrm>
          <a:prstGeom prst="straightConnector1">
            <a:avLst/>
          </a:prstGeom>
          <a:ln w="38100">
            <a:solidFill>
              <a:schemeClr val="accent3"/>
            </a:solidFill>
            <a:tailEnd type="oval" w="med" len="med"/>
          </a:ln>
        </p:spPr>
        <p:style>
          <a:lnRef idx="1">
            <a:schemeClr val="accent1"/>
          </a:lnRef>
          <a:fillRef idx="0">
            <a:schemeClr val="accent1"/>
          </a:fillRef>
          <a:effectRef idx="0">
            <a:schemeClr val="accent1"/>
          </a:effectRef>
          <a:fontRef idx="minor">
            <a:schemeClr val="tx1"/>
          </a:fontRef>
        </p:style>
      </p:cxnSp>
      <p:sp>
        <p:nvSpPr>
          <p:cNvPr id="7" name="Text Placeholder 13"/>
          <p:cNvSpPr txBox="1">
            <a:spLocks/>
          </p:cNvSpPr>
          <p:nvPr/>
        </p:nvSpPr>
        <p:spPr>
          <a:xfrm>
            <a:off x="593504" y="583474"/>
            <a:ext cx="3096344" cy="119880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lnSpc>
                <a:spcPct val="110000"/>
              </a:lnSpc>
              <a:buNone/>
            </a:pPr>
            <a:r>
              <a:rPr lang="fa-IR" altLang="ko-KR" sz="3600" b="1" dirty="0">
                <a:solidFill>
                  <a:schemeClr val="accent1"/>
                </a:solidFill>
                <a:latin typeface="+mj-lt"/>
                <a:cs typeface="B Nazanin" panose="00000400000000000000" pitchFamily="2" charset="-78"/>
              </a:rPr>
              <a:t>ارائه </a:t>
            </a:r>
          </a:p>
          <a:p>
            <a:pPr marL="0" indent="0" algn="r" rtl="1">
              <a:lnSpc>
                <a:spcPct val="110000"/>
              </a:lnSpc>
              <a:buNone/>
            </a:pPr>
            <a:r>
              <a:rPr lang="fa-IR" altLang="ko-KR" sz="3600" b="1" dirty="0">
                <a:solidFill>
                  <a:schemeClr val="accent1"/>
                </a:solidFill>
                <a:latin typeface="+mj-lt"/>
                <a:cs typeface="B Nazanin" panose="00000400000000000000" pitchFamily="2" charset="-78"/>
              </a:rPr>
              <a:t>نمونه کارها</a:t>
            </a:r>
            <a:endParaRPr lang="en-US" altLang="ko-KR" sz="3600" b="1" dirty="0">
              <a:solidFill>
                <a:schemeClr val="tx1">
                  <a:lumMod val="75000"/>
                  <a:lumOff val="25000"/>
                </a:schemeClr>
              </a:solidFill>
              <a:latin typeface="+mj-lt"/>
              <a:cs typeface="B Nazanin" panose="00000400000000000000" pitchFamily="2" charset="-78"/>
            </a:endParaRPr>
          </a:p>
        </p:txBody>
      </p:sp>
      <p:sp>
        <p:nvSpPr>
          <p:cNvPr id="8" name="TextBox 7"/>
          <p:cNvSpPr txBox="1"/>
          <p:nvPr/>
        </p:nvSpPr>
        <p:spPr>
          <a:xfrm>
            <a:off x="9091746" y="830119"/>
            <a:ext cx="1996341" cy="3393237"/>
          </a:xfrm>
          <a:prstGeom prst="rect">
            <a:avLst/>
          </a:prstGeom>
          <a:noFill/>
        </p:spPr>
        <p:txBody>
          <a:bodyPr wrap="square" rtlCol="0">
            <a:spAutoFit/>
          </a:bodyPr>
          <a:lstStyle/>
          <a:p>
            <a:pPr algn="r">
              <a:lnSpc>
                <a:spcPct val="150000"/>
              </a:lnSpc>
            </a:pPr>
            <a:r>
              <a:rPr lang="fa-IR" altLang="ko-KR" sz="1200" dirty="0">
                <a:solidFill>
                  <a:schemeClr val="bg1"/>
                </a:solidFill>
                <a:latin typeface="Arial" pitchFamily="34" charset="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a:t>
            </a:r>
            <a:endParaRPr lang="ko-KR" altLang="en-US" sz="1200" dirty="0">
              <a:solidFill>
                <a:schemeClr val="bg1"/>
              </a:solidFill>
              <a:latin typeface="Arial" pitchFamily="34" charset="0"/>
              <a:cs typeface="B Nazanin" panose="00000400000000000000" pitchFamily="2" charset="-78"/>
            </a:endParaRPr>
          </a:p>
        </p:txBody>
      </p:sp>
      <p:sp>
        <p:nvSpPr>
          <p:cNvPr id="9" name="TextBox 8"/>
          <p:cNvSpPr txBox="1"/>
          <p:nvPr/>
        </p:nvSpPr>
        <p:spPr>
          <a:xfrm>
            <a:off x="1202297" y="4597442"/>
            <a:ext cx="2340566" cy="803297"/>
          </a:xfrm>
          <a:prstGeom prst="rect">
            <a:avLst/>
          </a:prstGeom>
          <a:noFill/>
        </p:spPr>
        <p:txBody>
          <a:bodyPr wrap="square" rtlCol="0">
            <a:spAutoFit/>
          </a:bodyPr>
          <a:lstStyle/>
          <a:p>
            <a:pPr algn="r" rtl="1">
              <a:lnSpc>
                <a:spcPct val="110000"/>
              </a:lnSpc>
            </a:pPr>
            <a:r>
              <a:rPr lang="fa-IR" altLang="ko-KR" sz="1400" b="1" dirty="0">
                <a:solidFill>
                  <a:schemeClr val="bg1"/>
                </a:solidFill>
                <a:latin typeface="Arial" pitchFamily="34" charset="0"/>
                <a:cs typeface="B Nazanin" panose="00000400000000000000" pitchFamily="2" charset="-78"/>
              </a:rPr>
              <a:t>ارائه پاورپوینت مدرنی را دریافت کنید که به زیبایی طراحی شده است.</a:t>
            </a:r>
            <a:endParaRPr lang="ko-KR" altLang="en-US" sz="1400" b="1" dirty="0">
              <a:solidFill>
                <a:schemeClr val="bg1"/>
              </a:solidFill>
              <a:latin typeface="Arial" pitchFamily="34" charset="0"/>
              <a:cs typeface="B Nazanin" panose="00000400000000000000" pitchFamily="2" charset="-78"/>
            </a:endParaRPr>
          </a:p>
        </p:txBody>
      </p:sp>
      <p:pic>
        <p:nvPicPr>
          <p:cNvPr id="5" name="Picture Placeholder 4">
            <a:extLst>
              <a:ext uri="{FF2B5EF4-FFF2-40B4-BE49-F238E27FC236}">
                <a16:creationId xmlns:a16="http://schemas.microsoft.com/office/drawing/2014/main" id="{484607E9-3F0D-A5C2-C33C-6A435FB3B190}"/>
              </a:ext>
            </a:extLst>
          </p:cNvPr>
          <p:cNvPicPr>
            <a:picLocks noGrp="1" noChangeAspect="1"/>
          </p:cNvPicPr>
          <p:nvPr>
            <p:ph type="pic" idx="12"/>
          </p:nvPr>
        </p:nvPicPr>
        <p:blipFill>
          <a:blip r:embed="rId2" cstate="print">
            <a:extLst>
              <a:ext uri="{28A0092B-C50C-407E-A947-70E740481C1C}">
                <a14:useLocalDpi xmlns:a14="http://schemas.microsoft.com/office/drawing/2010/main" val="0"/>
              </a:ext>
            </a:extLst>
          </a:blip>
          <a:srcRect/>
          <a:stretch>
            <a:fillRect/>
          </a:stretch>
        </p:blipFill>
        <p:spPr/>
      </p:pic>
      <p:pic>
        <p:nvPicPr>
          <p:cNvPr id="13" name="Picture Placeholder 12">
            <a:extLst>
              <a:ext uri="{FF2B5EF4-FFF2-40B4-BE49-F238E27FC236}">
                <a16:creationId xmlns:a16="http://schemas.microsoft.com/office/drawing/2014/main" id="{6BDBFC28-600F-A6CA-7DFF-8248F29CE352}"/>
              </a:ext>
            </a:extLst>
          </p:cNvPr>
          <p:cNvPicPr>
            <a:picLocks noGrp="1" noChangeAspect="1"/>
          </p:cNvPicPr>
          <p:nvPr>
            <p:ph type="pic" idx="15"/>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161861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F9318083-7A80-A2B4-11A6-9CEC6A33F0A0}"/>
              </a:ext>
            </a:extLst>
          </p:cNvPr>
          <p:cNvGrpSpPr/>
          <p:nvPr/>
        </p:nvGrpSpPr>
        <p:grpSpPr>
          <a:xfrm>
            <a:off x="541852" y="1860378"/>
            <a:ext cx="11108296" cy="4140200"/>
            <a:chOff x="541851" y="1860378"/>
            <a:chExt cx="11108296" cy="4140200"/>
          </a:xfrm>
        </p:grpSpPr>
        <p:grpSp>
          <p:nvGrpSpPr>
            <p:cNvPr id="32" name="Group 31">
              <a:extLst>
                <a:ext uri="{FF2B5EF4-FFF2-40B4-BE49-F238E27FC236}">
                  <a16:creationId xmlns:a16="http://schemas.microsoft.com/office/drawing/2014/main" id="{03926DF6-EEAD-AF16-EBBE-C460171EBCF3}"/>
                </a:ext>
              </a:extLst>
            </p:cNvPr>
            <p:cNvGrpSpPr/>
            <p:nvPr/>
          </p:nvGrpSpPr>
          <p:grpSpPr>
            <a:xfrm>
              <a:off x="7840370" y="1999042"/>
              <a:ext cx="3809777" cy="3955205"/>
              <a:chOff x="7840370" y="1860378"/>
              <a:chExt cx="3809777" cy="3955205"/>
            </a:xfrm>
          </p:grpSpPr>
          <p:sp>
            <p:nvSpPr>
              <p:cNvPr id="6" name="TextBox 5">
                <a:extLst>
                  <a:ext uri="{FF2B5EF4-FFF2-40B4-BE49-F238E27FC236}">
                    <a16:creationId xmlns:a16="http://schemas.microsoft.com/office/drawing/2014/main" id="{ECB73FDB-0F4B-4675-F7C4-8B887518F7B9}"/>
                  </a:ext>
                </a:extLst>
              </p:cNvPr>
              <p:cNvSpPr txBox="1"/>
              <p:nvPr/>
            </p:nvSpPr>
            <p:spPr>
              <a:xfrm>
                <a:off x="7840370" y="1860378"/>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رشد کسب و کار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مراحل رشد کسب و کار، از راه اندازی تا بلوغ.</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7" name="TextBox 6">
                <a:extLst>
                  <a:ext uri="{FF2B5EF4-FFF2-40B4-BE49-F238E27FC236}">
                    <a16:creationId xmlns:a16="http://schemas.microsoft.com/office/drawing/2014/main" id="{6DF366D4-6130-B964-F987-365DBC1C7F61}"/>
                  </a:ext>
                </a:extLst>
              </p:cNvPr>
              <p:cNvSpPr txBox="1"/>
              <p:nvPr/>
            </p:nvSpPr>
            <p:spPr>
              <a:xfrm>
                <a:off x="8657395" y="3391704"/>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سهم بازار</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مقایسه سهم بازار شرکت ها یا محصولات مختلف با استفاده از حلقه هایی با اندازه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8" name="TextBox 7">
                <a:extLst>
                  <a:ext uri="{FF2B5EF4-FFF2-40B4-BE49-F238E27FC236}">
                    <a16:creationId xmlns:a16="http://schemas.microsoft.com/office/drawing/2014/main" id="{77945D88-0D38-8236-B4EB-D312012114EB}"/>
                  </a:ext>
                </a:extLst>
              </p:cNvPr>
              <p:cNvSpPr txBox="1"/>
              <p:nvPr/>
            </p:nvSpPr>
            <p:spPr>
              <a:xfrm>
                <a:off x="7840370" y="5092308"/>
                <a:ext cx="2992752" cy="723275"/>
              </a:xfrm>
              <a:prstGeom prst="rect">
                <a:avLst/>
              </a:prstGeom>
              <a:noFill/>
            </p:spPr>
            <p:txBody>
              <a:bodyPr wrap="square" lIns="0" tIns="0" rIns="0" bIns="0" rtlCol="0">
                <a:spAutoFit/>
              </a:bodyPr>
              <a:lstStyle/>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تخصیص بودجه</a:t>
                </a:r>
              </a:p>
              <a:p>
                <a:pPr algn="r" rtl="1">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نحوه تخصیص بودجه در دسته ها یا بخش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grpSp>
        <p:grpSp>
          <p:nvGrpSpPr>
            <p:cNvPr id="31" name="Group 30">
              <a:extLst>
                <a:ext uri="{FF2B5EF4-FFF2-40B4-BE49-F238E27FC236}">
                  <a16:creationId xmlns:a16="http://schemas.microsoft.com/office/drawing/2014/main" id="{588C3107-D7F6-21DE-DA97-87279B41F25A}"/>
                </a:ext>
              </a:extLst>
            </p:cNvPr>
            <p:cNvGrpSpPr/>
            <p:nvPr/>
          </p:nvGrpSpPr>
          <p:grpSpPr>
            <a:xfrm>
              <a:off x="541851" y="1999042"/>
              <a:ext cx="3849683" cy="3955205"/>
              <a:chOff x="541851" y="1860378"/>
              <a:chExt cx="3849683" cy="3955205"/>
            </a:xfrm>
          </p:grpSpPr>
          <p:sp>
            <p:nvSpPr>
              <p:cNvPr id="9" name="TextBox 8">
                <a:extLst>
                  <a:ext uri="{FF2B5EF4-FFF2-40B4-BE49-F238E27FC236}">
                    <a16:creationId xmlns:a16="http://schemas.microsoft.com/office/drawing/2014/main" id="{7C86BB71-D3F9-316E-2EDD-C7BD4FB0277A}"/>
                  </a:ext>
                </a:extLst>
              </p:cNvPr>
              <p:cNvSpPr txBox="1"/>
              <p:nvPr/>
            </p:nvSpPr>
            <p:spPr>
              <a:xfrm>
                <a:off x="1398782" y="1860378"/>
                <a:ext cx="2992752"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تقسیم بندی مشتری</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تجسم بخش بندی مشتری، مانند گروه سنی، مکان یا رفتار خرید</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0" name="TextBox 9">
                <a:extLst>
                  <a:ext uri="{FF2B5EF4-FFF2-40B4-BE49-F238E27FC236}">
                    <a16:creationId xmlns:a16="http://schemas.microsoft.com/office/drawing/2014/main" id="{46822329-C88C-2D5C-EF23-F86E48C2F2F6}"/>
                  </a:ext>
                </a:extLst>
              </p:cNvPr>
              <p:cNvSpPr txBox="1"/>
              <p:nvPr/>
            </p:nvSpPr>
            <p:spPr>
              <a:xfrm>
                <a:off x="1398782" y="5092308"/>
                <a:ext cx="2992752"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مدیریت پروژه</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نمایش مراحل مختلف یک پروژه مانند برنامه ریزی، اجرا</a:t>
                </a:r>
                <a:endParaRPr lang="en-US" sz="1100" dirty="0">
                  <a:solidFill>
                    <a:schemeClr val="tx1">
                      <a:lumMod val="75000"/>
                      <a:lumOff val="25000"/>
                    </a:schemeClr>
                  </a:solidFill>
                  <a:latin typeface="Lora" pitchFamily="2" charset="0"/>
                  <a:cs typeface="B Nazanin" panose="00000400000000000000" pitchFamily="2" charset="-78"/>
                </a:endParaRPr>
              </a:p>
            </p:txBody>
          </p:sp>
          <p:sp>
            <p:nvSpPr>
              <p:cNvPr id="11" name="TextBox 10">
                <a:extLst>
                  <a:ext uri="{FF2B5EF4-FFF2-40B4-BE49-F238E27FC236}">
                    <a16:creationId xmlns:a16="http://schemas.microsoft.com/office/drawing/2014/main" id="{4BA4471E-E7F6-9BEC-A6B1-C19032D7EF87}"/>
                  </a:ext>
                </a:extLst>
              </p:cNvPr>
              <p:cNvSpPr txBox="1"/>
              <p:nvPr/>
            </p:nvSpPr>
            <p:spPr>
              <a:xfrm>
                <a:off x="541851" y="3476343"/>
                <a:ext cx="2992752" cy="723275"/>
              </a:xfrm>
              <a:prstGeom prst="rect">
                <a:avLst/>
              </a:prstGeom>
              <a:noFill/>
            </p:spPr>
            <p:txBody>
              <a:bodyPr wrap="square" lIns="0" tIns="0" rIns="0" bIns="0" rtlCol="0">
                <a:spAutoFit/>
              </a:bodyPr>
              <a:lstStyle/>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توزیع کارکنان</a:t>
                </a:r>
              </a:p>
              <a:p>
                <a:pPr algn="r">
                  <a:spcBef>
                    <a:spcPts val="600"/>
                  </a:spcBef>
                </a:pPr>
                <a:r>
                  <a:rPr lang="fa-IR" sz="1400" b="1" dirty="0">
                    <a:solidFill>
                      <a:schemeClr val="tx1">
                        <a:lumMod val="75000"/>
                        <a:lumOff val="25000"/>
                      </a:schemeClr>
                    </a:solidFill>
                    <a:latin typeface="Lora" pitchFamily="2" charset="0"/>
                    <a:cs typeface="B Nazanin" panose="00000400000000000000" pitchFamily="2" charset="-78"/>
                  </a:rPr>
                  <a:t>نشان دادن توزیع کارکنان در بخش ها یا نقش های مختلف</a:t>
                </a:r>
                <a:endParaRPr lang="en-US" sz="1100" dirty="0">
                  <a:solidFill>
                    <a:schemeClr val="tx1">
                      <a:lumMod val="75000"/>
                      <a:lumOff val="25000"/>
                    </a:schemeClr>
                  </a:solidFill>
                  <a:latin typeface="Lora" pitchFamily="2" charset="0"/>
                  <a:cs typeface="B Nazanin" panose="00000400000000000000" pitchFamily="2" charset="-78"/>
                </a:endParaRPr>
              </a:p>
            </p:txBody>
          </p:sp>
        </p:grpSp>
        <p:grpSp>
          <p:nvGrpSpPr>
            <p:cNvPr id="30" name="Group 29">
              <a:extLst>
                <a:ext uri="{FF2B5EF4-FFF2-40B4-BE49-F238E27FC236}">
                  <a16:creationId xmlns:a16="http://schemas.microsoft.com/office/drawing/2014/main" id="{5E1113A1-58BE-8AF3-C359-624DF488A8DD}"/>
                </a:ext>
              </a:extLst>
            </p:cNvPr>
            <p:cNvGrpSpPr/>
            <p:nvPr/>
          </p:nvGrpSpPr>
          <p:grpSpPr>
            <a:xfrm>
              <a:off x="3833294" y="1860378"/>
              <a:ext cx="4325757" cy="4140200"/>
              <a:chOff x="3787587" y="1860378"/>
              <a:chExt cx="4325757" cy="4140200"/>
            </a:xfrm>
          </p:grpSpPr>
          <p:grpSp>
            <p:nvGrpSpPr>
              <p:cNvPr id="5" name="Group 4">
                <a:extLst>
                  <a:ext uri="{FF2B5EF4-FFF2-40B4-BE49-F238E27FC236}">
                    <a16:creationId xmlns:a16="http://schemas.microsoft.com/office/drawing/2014/main" id="{5B28BC98-2612-AC2C-4641-CDA051B26C4B}"/>
                  </a:ext>
                </a:extLst>
              </p:cNvPr>
              <p:cNvGrpSpPr/>
              <p:nvPr/>
            </p:nvGrpSpPr>
            <p:grpSpPr>
              <a:xfrm>
                <a:off x="3787587" y="1860378"/>
                <a:ext cx="4128663" cy="4140200"/>
                <a:chOff x="4059778" y="2141121"/>
                <a:chExt cx="3682934" cy="3693226"/>
              </a:xfrm>
            </p:grpSpPr>
            <p:sp>
              <p:nvSpPr>
                <p:cNvPr id="19" name="Circle: Hollow 18">
                  <a:extLst>
                    <a:ext uri="{FF2B5EF4-FFF2-40B4-BE49-F238E27FC236}">
                      <a16:creationId xmlns:a16="http://schemas.microsoft.com/office/drawing/2014/main" id="{ECF569C6-E5DD-58EC-2B4B-7F153DFA5AA1}"/>
                    </a:ext>
                  </a:extLst>
                </p:cNvPr>
                <p:cNvSpPr/>
                <p:nvPr/>
              </p:nvSpPr>
              <p:spPr>
                <a:xfrm>
                  <a:off x="4449290" y="2341023"/>
                  <a:ext cx="3293422" cy="3293422"/>
                </a:xfrm>
                <a:prstGeom prst="donut">
                  <a:avLst>
                    <a:gd name="adj" fmla="val 238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cs typeface="B Nazanin" panose="00000400000000000000" pitchFamily="2" charset="-78"/>
                  </a:endParaRPr>
                </a:p>
              </p:txBody>
            </p:sp>
            <p:sp>
              <p:nvSpPr>
                <p:cNvPr id="20" name="Circle: Hollow 19">
                  <a:extLst>
                    <a:ext uri="{FF2B5EF4-FFF2-40B4-BE49-F238E27FC236}">
                      <a16:creationId xmlns:a16="http://schemas.microsoft.com/office/drawing/2014/main" id="{7D556C63-E650-07B8-CD49-0FA52B7952AC}"/>
                    </a:ext>
                  </a:extLst>
                </p:cNvPr>
                <p:cNvSpPr/>
                <p:nvPr/>
              </p:nvSpPr>
              <p:spPr>
                <a:xfrm>
                  <a:off x="5409881" y="3301614"/>
                  <a:ext cx="1372241" cy="1372241"/>
                </a:xfrm>
                <a:prstGeom prst="donut">
                  <a:avLst>
                    <a:gd name="adj" fmla="val 4822"/>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cs typeface="B Nazanin" panose="00000400000000000000" pitchFamily="2" charset="-78"/>
                  </a:endParaRPr>
                </a:p>
              </p:txBody>
            </p:sp>
            <p:grpSp>
              <p:nvGrpSpPr>
                <p:cNvPr id="21" name="Group 20">
                  <a:extLst>
                    <a:ext uri="{FF2B5EF4-FFF2-40B4-BE49-F238E27FC236}">
                      <a16:creationId xmlns:a16="http://schemas.microsoft.com/office/drawing/2014/main" id="{FD0AA77F-10CB-DAF1-20E8-A40070FF03BA}"/>
                    </a:ext>
                  </a:extLst>
                </p:cNvPr>
                <p:cNvGrpSpPr/>
                <p:nvPr/>
              </p:nvGrpSpPr>
              <p:grpSpPr>
                <a:xfrm>
                  <a:off x="4059778" y="2141121"/>
                  <a:ext cx="1602378" cy="3693226"/>
                  <a:chOff x="4059778" y="2141121"/>
                  <a:chExt cx="1602378" cy="3693226"/>
                </a:xfrm>
              </p:grpSpPr>
              <p:sp>
                <p:nvSpPr>
                  <p:cNvPr id="22" name="Oval 21">
                    <a:extLst>
                      <a:ext uri="{FF2B5EF4-FFF2-40B4-BE49-F238E27FC236}">
                        <a16:creationId xmlns:a16="http://schemas.microsoft.com/office/drawing/2014/main" id="{9D34FB30-4ADB-9D0E-6F13-3580C4CF7FD2}"/>
                      </a:ext>
                    </a:extLst>
                  </p:cNvPr>
                  <p:cNvSpPr/>
                  <p:nvPr/>
                </p:nvSpPr>
                <p:spPr>
                  <a:xfrm>
                    <a:off x="4747756" y="2141121"/>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24" name="Oval 23">
                    <a:extLst>
                      <a:ext uri="{FF2B5EF4-FFF2-40B4-BE49-F238E27FC236}">
                        <a16:creationId xmlns:a16="http://schemas.microsoft.com/office/drawing/2014/main" id="{9ECFADA0-B6B8-812C-BA79-0D979CF06EAD}"/>
                      </a:ext>
                    </a:extLst>
                  </p:cNvPr>
                  <p:cNvSpPr/>
                  <p:nvPr/>
                </p:nvSpPr>
                <p:spPr>
                  <a:xfrm>
                    <a:off x="4747756" y="4919947"/>
                    <a:ext cx="914400" cy="914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B Nazanin" panose="00000400000000000000" pitchFamily="2" charset="-78"/>
                    </a:endParaRPr>
                  </a:p>
                </p:txBody>
              </p:sp>
              <p:sp>
                <p:nvSpPr>
                  <p:cNvPr id="26" name="Oval 25">
                    <a:extLst>
                      <a:ext uri="{FF2B5EF4-FFF2-40B4-BE49-F238E27FC236}">
                        <a16:creationId xmlns:a16="http://schemas.microsoft.com/office/drawing/2014/main" id="{27C0DC79-6857-D400-F7CD-831260FE3A42}"/>
                      </a:ext>
                    </a:extLst>
                  </p:cNvPr>
                  <p:cNvSpPr/>
                  <p:nvPr/>
                </p:nvSpPr>
                <p:spPr>
                  <a:xfrm>
                    <a:off x="4059778" y="3547706"/>
                    <a:ext cx="914400" cy="914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grpSp>
          </p:grpSp>
          <p:sp>
            <p:nvSpPr>
              <p:cNvPr id="12" name="Shape 3605">
                <a:extLst>
                  <a:ext uri="{FF2B5EF4-FFF2-40B4-BE49-F238E27FC236}">
                    <a16:creationId xmlns:a16="http://schemas.microsoft.com/office/drawing/2014/main" id="{BACBB802-3DBE-D54E-5ACF-89A230ED77F8}"/>
                  </a:ext>
                </a:extLst>
              </p:cNvPr>
              <p:cNvSpPr/>
              <p:nvPr/>
            </p:nvSpPr>
            <p:spPr>
              <a:xfrm>
                <a:off x="6846189" y="2138463"/>
                <a:ext cx="404087" cy="497509"/>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bg1"/>
              </a:solidFill>
              <a:ln w="12700">
                <a:miter lim="400000"/>
              </a:ln>
            </p:spPr>
            <p:txBody>
              <a:bodyPr lIns="38100" tIns="38100" rIns="38100" bIns="38100" anchor="ctr"/>
              <a:lstStyle/>
              <a:p>
                <a:endParaRPr>
                  <a:solidFill>
                    <a:prstClr val="black"/>
                  </a:solidFill>
                  <a:cs typeface="B Nazanin" panose="00000400000000000000" pitchFamily="2" charset="-78"/>
                </a:endParaRPr>
              </a:p>
            </p:txBody>
          </p:sp>
          <p:sp>
            <p:nvSpPr>
              <p:cNvPr id="16" name="Shape 3675">
                <a:extLst>
                  <a:ext uri="{FF2B5EF4-FFF2-40B4-BE49-F238E27FC236}">
                    <a16:creationId xmlns:a16="http://schemas.microsoft.com/office/drawing/2014/main" id="{25D759E6-71D9-51F1-93BA-B30E75CE75E2}"/>
                  </a:ext>
                </a:extLst>
              </p:cNvPr>
              <p:cNvSpPr/>
              <p:nvPr/>
            </p:nvSpPr>
            <p:spPr>
              <a:xfrm>
                <a:off x="5823302" y="3726951"/>
                <a:ext cx="493883" cy="407051"/>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tx1"/>
              </a:solidFill>
              <a:ln w="12700">
                <a:miter lim="400000"/>
              </a:ln>
            </p:spPr>
            <p:txBody>
              <a:bodyPr lIns="38100" tIns="38100" rIns="38100" bIns="38100" anchor="ctr"/>
              <a:lstStyle/>
              <a:p>
                <a:endParaRPr>
                  <a:solidFill>
                    <a:prstClr val="black"/>
                  </a:solidFill>
                  <a:cs typeface="B Nazanin" panose="00000400000000000000" pitchFamily="2" charset="-78"/>
                </a:endParaRPr>
              </a:p>
            </p:txBody>
          </p:sp>
          <p:sp>
            <p:nvSpPr>
              <p:cNvPr id="17" name="Shape 3689">
                <a:extLst>
                  <a:ext uri="{FF2B5EF4-FFF2-40B4-BE49-F238E27FC236}">
                    <a16:creationId xmlns:a16="http://schemas.microsoft.com/office/drawing/2014/main" id="{AFFB7522-9813-385A-41AC-20D62647EECD}"/>
                  </a:ext>
                </a:extLst>
              </p:cNvPr>
              <p:cNvSpPr/>
              <p:nvPr/>
            </p:nvSpPr>
            <p:spPr>
              <a:xfrm>
                <a:off x="7619461" y="3704281"/>
                <a:ext cx="493883" cy="452392"/>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2"/>
                      <a:pt x="4191" y="17361"/>
                    </a:cubicBezTo>
                    <a:cubicBezTo>
                      <a:pt x="5156" y="17087"/>
                      <a:pt x="6884" y="15971"/>
                      <a:pt x="6884" y="13567"/>
                    </a:cubicBezTo>
                    <a:cubicBezTo>
                      <a:pt x="6884" y="11509"/>
                      <a:pt x="6113" y="10507"/>
                      <a:pt x="5698" y="9969"/>
                    </a:cubicBezTo>
                    <a:cubicBezTo>
                      <a:pt x="5646" y="9901"/>
                      <a:pt x="5599" y="9842"/>
                      <a:pt x="5562" y="9785"/>
                    </a:cubicBezTo>
                    <a:cubicBezTo>
                      <a:pt x="5550" y="9768"/>
                      <a:pt x="5538" y="9751"/>
                      <a:pt x="5526" y="9734"/>
                    </a:cubicBezTo>
                    <a:cubicBezTo>
                      <a:pt x="5491" y="9662"/>
                      <a:pt x="5297" y="9177"/>
                      <a:pt x="5553" y="8011"/>
                    </a:cubicBezTo>
                    <a:cubicBezTo>
                      <a:pt x="5604" y="7777"/>
                      <a:pt x="5583" y="7531"/>
                      <a:pt x="5493" y="7311"/>
                    </a:cubicBezTo>
                    <a:cubicBezTo>
                      <a:pt x="5249" y="6721"/>
                      <a:pt x="4603" y="5151"/>
                      <a:pt x="5035" y="3987"/>
                    </a:cubicBezTo>
                    <a:cubicBezTo>
                      <a:pt x="5619" y="2410"/>
                      <a:pt x="6140" y="2098"/>
                      <a:pt x="7085" y="1642"/>
                    </a:cubicBezTo>
                    <a:cubicBezTo>
                      <a:pt x="7132" y="1619"/>
                      <a:pt x="7177" y="1592"/>
                      <a:pt x="7220" y="1562"/>
                    </a:cubicBezTo>
                    <a:cubicBezTo>
                      <a:pt x="7458" y="1393"/>
                      <a:pt x="8233" y="1080"/>
                      <a:pt x="9029" y="1080"/>
                    </a:cubicBezTo>
                    <a:cubicBezTo>
                      <a:pt x="9467" y="1080"/>
                      <a:pt x="9840" y="1171"/>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3"/>
                      <a:pt x="11247" y="9602"/>
                      <a:pt x="11210" y="9679"/>
                    </a:cubicBezTo>
                    <a:cubicBezTo>
                      <a:pt x="11181" y="9712"/>
                      <a:pt x="11153" y="9748"/>
                      <a:pt x="11129" y="9785"/>
                    </a:cubicBezTo>
                    <a:cubicBezTo>
                      <a:pt x="11091" y="9842"/>
                      <a:pt x="11044" y="9901"/>
                      <a:pt x="10992" y="9969"/>
                    </a:cubicBezTo>
                    <a:cubicBezTo>
                      <a:pt x="10578" y="10507"/>
                      <a:pt x="9806" y="11509"/>
                      <a:pt x="9806" y="13567"/>
                    </a:cubicBezTo>
                    <a:cubicBezTo>
                      <a:pt x="9806" y="15971"/>
                      <a:pt x="11535" y="17087"/>
                      <a:pt x="12500" y="17361"/>
                    </a:cubicBezTo>
                    <a:cubicBezTo>
                      <a:pt x="13925" y="17915"/>
                      <a:pt x="15432" y="18664"/>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39"/>
                      <a:pt x="12999" y="4821"/>
                      <a:pt x="12211" y="2789"/>
                    </a:cubicBezTo>
                    <a:cubicBezTo>
                      <a:pt x="11716" y="1513"/>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6"/>
                      <a:pt x="0" y="17821"/>
                      <a:pt x="0" y="21060"/>
                    </a:cubicBezTo>
                    <a:cubicBezTo>
                      <a:pt x="0" y="21060"/>
                      <a:pt x="0" y="21600"/>
                      <a:pt x="491" y="21600"/>
                    </a:cubicBezTo>
                    <a:lnTo>
                      <a:pt x="16200" y="21600"/>
                    </a:lnTo>
                    <a:cubicBezTo>
                      <a:pt x="16691" y="21600"/>
                      <a:pt x="16691" y="21060"/>
                      <a:pt x="16691" y="21060"/>
                    </a:cubicBezTo>
                    <a:cubicBezTo>
                      <a:pt x="16691" y="17821"/>
                      <a:pt x="14048" y="16816"/>
                      <a:pt x="12782" y="16326"/>
                    </a:cubicBezTo>
                    <a:moveTo>
                      <a:pt x="18035" y="15773"/>
                    </a:moveTo>
                    <a:cubicBezTo>
                      <a:pt x="18035" y="15773"/>
                      <a:pt x="16217" y="15311"/>
                      <a:pt x="16217" y="13290"/>
                    </a:cubicBezTo>
                    <a:cubicBezTo>
                      <a:pt x="16217" y="11514"/>
                      <a:pt x="17087" y="10889"/>
                      <a:pt x="17376" y="10458"/>
                    </a:cubicBezTo>
                    <a:cubicBezTo>
                      <a:pt x="17376" y="10458"/>
                      <a:pt x="17968" y="9905"/>
                      <a:pt x="17572" y="8122"/>
                    </a:cubicBezTo>
                    <a:cubicBezTo>
                      <a:pt x="18232" y="7145"/>
                      <a:pt x="18387" y="5419"/>
                      <a:pt x="17669" y="3589"/>
                    </a:cubicBezTo>
                    <a:cubicBezTo>
                      <a:pt x="17218" y="2442"/>
                      <a:pt x="16666" y="1814"/>
                      <a:pt x="16059" y="1448"/>
                    </a:cubicBezTo>
                    <a:cubicBezTo>
                      <a:pt x="15612" y="1179"/>
                      <a:pt x="15107" y="1081"/>
                      <a:pt x="14614" y="1081"/>
                    </a:cubicBezTo>
                    <a:cubicBezTo>
                      <a:pt x="13880" y="1081"/>
                      <a:pt x="13182" y="1301"/>
                      <a:pt x="12753" y="1513"/>
                    </a:cubicBezTo>
                    <a:cubicBezTo>
                      <a:pt x="12878" y="1781"/>
                      <a:pt x="12997" y="2064"/>
                      <a:pt x="13115" y="2365"/>
                    </a:cubicBezTo>
                    <a:cubicBezTo>
                      <a:pt x="13131" y="2408"/>
                      <a:pt x="13143" y="2453"/>
                      <a:pt x="13159" y="2496"/>
                    </a:cubicBezTo>
                    <a:cubicBezTo>
                      <a:pt x="13436" y="2360"/>
                      <a:pt x="13994" y="2159"/>
                      <a:pt x="14614" y="2159"/>
                    </a:cubicBezTo>
                    <a:cubicBezTo>
                      <a:pt x="15001" y="2159"/>
                      <a:pt x="15328" y="2239"/>
                      <a:pt x="15588" y="2396"/>
                    </a:cubicBezTo>
                    <a:cubicBezTo>
                      <a:pt x="15893" y="2579"/>
                      <a:pt x="16347" y="2947"/>
                      <a:pt x="16767" y="4018"/>
                    </a:cubicBezTo>
                    <a:cubicBezTo>
                      <a:pt x="17366" y="5540"/>
                      <a:pt x="17207" y="6853"/>
                      <a:pt x="16784" y="7478"/>
                    </a:cubicBezTo>
                    <a:cubicBezTo>
                      <a:pt x="16610" y="7736"/>
                      <a:pt x="16549" y="8066"/>
                      <a:pt x="16618" y="8379"/>
                    </a:cubicBezTo>
                    <a:cubicBezTo>
                      <a:pt x="16817" y="9273"/>
                      <a:pt x="16689" y="9648"/>
                      <a:pt x="16656" y="9723"/>
                    </a:cubicBezTo>
                    <a:cubicBezTo>
                      <a:pt x="16631" y="9753"/>
                      <a:pt x="16607" y="9785"/>
                      <a:pt x="16584" y="9819"/>
                    </a:cubicBezTo>
                    <a:cubicBezTo>
                      <a:pt x="16565" y="9848"/>
                      <a:pt x="16497" y="9929"/>
                      <a:pt x="16447" y="9988"/>
                    </a:cubicBezTo>
                    <a:cubicBezTo>
                      <a:pt x="16023" y="10487"/>
                      <a:pt x="15236" y="11418"/>
                      <a:pt x="15236" y="13290"/>
                    </a:cubicBezTo>
                    <a:cubicBezTo>
                      <a:pt x="15236" y="15520"/>
                      <a:pt x="16851" y="16555"/>
                      <a:pt x="17757" y="16810"/>
                    </a:cubicBezTo>
                    <a:cubicBezTo>
                      <a:pt x="19050" y="17306"/>
                      <a:pt x="20311" y="17925"/>
                      <a:pt x="20570" y="19439"/>
                    </a:cubicBezTo>
                    <a:lnTo>
                      <a:pt x="17464" y="19439"/>
                    </a:lnTo>
                    <a:cubicBezTo>
                      <a:pt x="17553" y="19773"/>
                      <a:pt x="17615" y="20131"/>
                      <a:pt x="17645" y="20519"/>
                    </a:cubicBezTo>
                    <a:lnTo>
                      <a:pt x="21152" y="20519"/>
                    </a:lnTo>
                    <a:cubicBezTo>
                      <a:pt x="21600" y="20519"/>
                      <a:pt x="21600" y="20034"/>
                      <a:pt x="21600" y="20034"/>
                    </a:cubicBezTo>
                    <a:cubicBezTo>
                      <a:pt x="21600" y="17119"/>
                      <a:pt x="19191" y="16215"/>
                      <a:pt x="18035" y="15773"/>
                    </a:cubicBezTo>
                  </a:path>
                </a:pathLst>
              </a:custGeom>
              <a:solidFill>
                <a:schemeClr val="bg1"/>
              </a:solidFill>
              <a:ln w="12700">
                <a:miter lim="400000"/>
              </a:ln>
            </p:spPr>
            <p:txBody>
              <a:bodyPr lIns="38100" tIns="38100" rIns="38100" bIns="38100" anchor="ctr"/>
              <a:lstStyle/>
              <a:p>
                <a:endParaRPr>
                  <a:solidFill>
                    <a:prstClr val="black"/>
                  </a:solidFill>
                  <a:cs typeface="B Nazanin" panose="00000400000000000000" pitchFamily="2" charset="-78"/>
                </a:endParaRPr>
              </a:p>
            </p:txBody>
          </p:sp>
          <p:sp>
            <p:nvSpPr>
              <p:cNvPr id="18" name="Shape 3784">
                <a:extLst>
                  <a:ext uri="{FF2B5EF4-FFF2-40B4-BE49-F238E27FC236}">
                    <a16:creationId xmlns:a16="http://schemas.microsoft.com/office/drawing/2014/main" id="{07F3F4CB-5893-C9D6-C042-D257B3DB2C5C}"/>
                  </a:ext>
                </a:extLst>
              </p:cNvPr>
              <p:cNvSpPr/>
              <p:nvPr/>
            </p:nvSpPr>
            <p:spPr>
              <a:xfrm>
                <a:off x="6822188" y="5248957"/>
                <a:ext cx="493883" cy="497509"/>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20"/>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20"/>
                      <a:pt x="16320" y="20344"/>
                      <a:pt x="11291" y="20593"/>
                    </a:cubicBezTo>
                    <a:moveTo>
                      <a:pt x="10800" y="1"/>
                    </a:moveTo>
                    <a:cubicBezTo>
                      <a:pt x="10800" y="1"/>
                      <a:pt x="10800" y="0"/>
                      <a:pt x="10800" y="0"/>
                    </a:cubicBezTo>
                    <a:cubicBezTo>
                      <a:pt x="10800" y="0"/>
                      <a:pt x="10800" y="1"/>
                      <a:pt x="10800" y="1"/>
                    </a:cubicBezTo>
                    <a:cubicBezTo>
                      <a:pt x="4835" y="1"/>
                      <a:pt x="0" y="4836"/>
                      <a:pt x="0" y="10800"/>
                    </a:cubicBezTo>
                    <a:cubicBezTo>
                      <a:pt x="0" y="16765"/>
                      <a:pt x="4835" y="21600"/>
                      <a:pt x="10800" y="21600"/>
                    </a:cubicBezTo>
                    <a:cubicBezTo>
                      <a:pt x="16765" y="21600"/>
                      <a:pt x="21600" y="16765"/>
                      <a:pt x="21600" y="10800"/>
                    </a:cubicBezTo>
                    <a:cubicBezTo>
                      <a:pt x="21600" y="4836"/>
                      <a:pt x="16765" y="1"/>
                      <a:pt x="10800" y="1"/>
                    </a:cubicBezTo>
                  </a:path>
                </a:pathLst>
              </a:custGeom>
              <a:solidFill>
                <a:schemeClr val="bg1"/>
              </a:solidFill>
              <a:ln w="12700">
                <a:miter lim="400000"/>
              </a:ln>
            </p:spPr>
            <p:txBody>
              <a:bodyPr lIns="38100" tIns="38100" rIns="38100" bIns="38100" anchor="ctr"/>
              <a:lstStyle/>
              <a:p>
                <a:endParaRPr>
                  <a:solidFill>
                    <a:prstClr val="black"/>
                  </a:solidFill>
                  <a:cs typeface="B Nazanin" panose="00000400000000000000" pitchFamily="2" charset="-78"/>
                </a:endParaRPr>
              </a:p>
            </p:txBody>
          </p:sp>
        </p:grpSp>
      </p:grpSp>
      <p:sp>
        <p:nvSpPr>
          <p:cNvPr id="29" name="TextBox 28">
            <a:extLst>
              <a:ext uri="{FF2B5EF4-FFF2-40B4-BE49-F238E27FC236}">
                <a16:creationId xmlns:a16="http://schemas.microsoft.com/office/drawing/2014/main" id="{04E29F85-2600-9B64-5789-3BDC816E113C}"/>
              </a:ext>
            </a:extLst>
          </p:cNvPr>
          <p:cNvSpPr txBox="1"/>
          <p:nvPr/>
        </p:nvSpPr>
        <p:spPr>
          <a:xfrm>
            <a:off x="0" y="512596"/>
            <a:ext cx="12191999" cy="707886"/>
          </a:xfrm>
          <a:prstGeom prst="rect">
            <a:avLst/>
          </a:prstGeom>
          <a:noFill/>
        </p:spPr>
        <p:txBody>
          <a:bodyPr wrap="square">
            <a:spAutoFit/>
          </a:bodyPr>
          <a:lstStyle/>
          <a:p>
            <a:pPr algn="ctr"/>
            <a:r>
              <a:rPr lang="fa-IR" sz="4000" b="1" dirty="0">
                <a:solidFill>
                  <a:schemeClr val="tx1">
                    <a:lumMod val="75000"/>
                    <a:lumOff val="25000"/>
                  </a:schemeClr>
                </a:solidFill>
                <a:latin typeface="Lora" pitchFamily="2" charset="0"/>
                <a:cs typeface="B Nazanin" panose="00000400000000000000" pitchFamily="2" charset="-78"/>
              </a:rPr>
              <a:t>نمودار دایره ای</a:t>
            </a:r>
            <a:endParaRPr lang="en-US" sz="4000" b="1" dirty="0">
              <a:solidFill>
                <a:schemeClr val="tx1">
                  <a:lumMod val="75000"/>
                  <a:lumOff val="25000"/>
                </a:schemeClr>
              </a:solidFill>
              <a:latin typeface="Lora" pitchFamily="2" charset="0"/>
              <a:cs typeface="B Nazanin" panose="00000400000000000000" pitchFamily="2" charset="-78"/>
            </a:endParaRPr>
          </a:p>
        </p:txBody>
      </p:sp>
      <p:sp>
        <p:nvSpPr>
          <p:cNvPr id="2" name="Oval 1">
            <a:extLst>
              <a:ext uri="{FF2B5EF4-FFF2-40B4-BE49-F238E27FC236}">
                <a16:creationId xmlns:a16="http://schemas.microsoft.com/office/drawing/2014/main" id="{E50FA02E-ABEB-5D5E-288A-11099101EA83}"/>
              </a:ext>
            </a:extLst>
          </p:cNvPr>
          <p:cNvSpPr/>
          <p:nvPr/>
        </p:nvSpPr>
        <p:spPr>
          <a:xfrm>
            <a:off x="6602304" y="4975512"/>
            <a:ext cx="1025066" cy="1025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4" name="Oval 3">
            <a:extLst>
              <a:ext uri="{FF2B5EF4-FFF2-40B4-BE49-F238E27FC236}">
                <a16:creationId xmlns:a16="http://schemas.microsoft.com/office/drawing/2014/main" id="{615474B2-AF3A-56A9-9269-2BE7AA74F127}"/>
              </a:ext>
            </a:extLst>
          </p:cNvPr>
          <p:cNvSpPr/>
          <p:nvPr/>
        </p:nvSpPr>
        <p:spPr>
          <a:xfrm>
            <a:off x="7373545" y="3437195"/>
            <a:ext cx="1025066" cy="1025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B Nazanin" panose="00000400000000000000" pitchFamily="2" charset="-78"/>
            </a:endParaRPr>
          </a:p>
        </p:txBody>
      </p:sp>
      <p:sp>
        <p:nvSpPr>
          <p:cNvPr id="28" name="Oval 27">
            <a:extLst>
              <a:ext uri="{FF2B5EF4-FFF2-40B4-BE49-F238E27FC236}">
                <a16:creationId xmlns:a16="http://schemas.microsoft.com/office/drawing/2014/main" id="{C0C4F531-EAAC-887F-3BB5-D0A10FDBD03E}"/>
              </a:ext>
            </a:extLst>
          </p:cNvPr>
          <p:cNvSpPr/>
          <p:nvPr/>
        </p:nvSpPr>
        <p:spPr>
          <a:xfrm>
            <a:off x="6602304" y="1860378"/>
            <a:ext cx="1025066" cy="102506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cs typeface="B Nazanin" panose="00000400000000000000" pitchFamily="2" charset="-78"/>
            </a:endParaRPr>
          </a:p>
        </p:txBody>
      </p:sp>
      <p:sp>
        <p:nvSpPr>
          <p:cNvPr id="34" name="Google Shape;746;p44">
            <a:extLst>
              <a:ext uri="{FF2B5EF4-FFF2-40B4-BE49-F238E27FC236}">
                <a16:creationId xmlns:a16="http://schemas.microsoft.com/office/drawing/2014/main" id="{F5314101-90C6-F47C-FF23-B4B6D7680E39}"/>
              </a:ext>
            </a:extLst>
          </p:cNvPr>
          <p:cNvSpPr>
            <a:spLocks/>
          </p:cNvSpPr>
          <p:nvPr/>
        </p:nvSpPr>
        <p:spPr bwMode="auto">
          <a:xfrm>
            <a:off x="4856048" y="2027692"/>
            <a:ext cx="490747" cy="640791"/>
          </a:xfrm>
          <a:custGeom>
            <a:avLst/>
            <a:gdLst>
              <a:gd name="T0" fmla="*/ 162741 w 10919"/>
              <a:gd name="T1" fmla="*/ 136490 h 13944"/>
              <a:gd name="T2" fmla="*/ 132534 w 10919"/>
              <a:gd name="T3" fmla="*/ 136490 h 13944"/>
              <a:gd name="T4" fmla="*/ 147651 w 10919"/>
              <a:gd name="T5" fmla="*/ 165669 h 13944"/>
              <a:gd name="T6" fmla="*/ 147651 w 10919"/>
              <a:gd name="T7" fmla="*/ 238993 h 13944"/>
              <a:gd name="T8" fmla="*/ 147651 w 10919"/>
              <a:gd name="T9" fmla="*/ 165669 h 13944"/>
              <a:gd name="T10" fmla="*/ 176992 w 10919"/>
              <a:gd name="T11" fmla="*/ 282331 h 13944"/>
              <a:gd name="T12" fmla="*/ 118283 w 10919"/>
              <a:gd name="T13" fmla="*/ 282331 h 13944"/>
              <a:gd name="T14" fmla="*/ 66254 w 10919"/>
              <a:gd name="T15" fmla="*/ 27 h 13944"/>
              <a:gd name="T16" fmla="*/ 62089 w 10919"/>
              <a:gd name="T17" fmla="*/ 13139 h 13944"/>
              <a:gd name="T18" fmla="*/ 103166 w 10919"/>
              <a:gd name="T19" fmla="*/ 99815 h 13944"/>
              <a:gd name="T20" fmla="*/ 118283 w 10919"/>
              <a:gd name="T21" fmla="*/ 136490 h 13944"/>
              <a:gd name="T22" fmla="*/ 124151 w 10919"/>
              <a:gd name="T23" fmla="*/ 171500 h 13944"/>
              <a:gd name="T24" fmla="*/ 81370 w 10919"/>
              <a:gd name="T25" fmla="*/ 121498 h 13944"/>
              <a:gd name="T26" fmla="*/ 44458 w 10919"/>
              <a:gd name="T27" fmla="*/ 128994 h 13944"/>
              <a:gd name="T28" fmla="*/ 78017 w 10919"/>
              <a:gd name="T29" fmla="*/ 136490 h 13944"/>
              <a:gd name="T30" fmla="*/ 96460 w 10919"/>
              <a:gd name="T31" fmla="*/ 179829 h 13944"/>
              <a:gd name="T32" fmla="*/ 33560 w 10919"/>
              <a:gd name="T33" fmla="*/ 238993 h 13944"/>
              <a:gd name="T34" fmla="*/ 0 w 10919"/>
              <a:gd name="T35" fmla="*/ 245656 h 13944"/>
              <a:gd name="T36" fmla="*/ 36913 w 10919"/>
              <a:gd name="T37" fmla="*/ 253179 h 13944"/>
              <a:gd name="T38" fmla="*/ 98975 w 10919"/>
              <a:gd name="T39" fmla="*/ 194821 h 13944"/>
              <a:gd name="T40" fmla="*/ 118283 w 10919"/>
              <a:gd name="T41" fmla="*/ 201485 h 13944"/>
              <a:gd name="T42" fmla="*/ 76340 w 10919"/>
              <a:gd name="T43" fmla="*/ 239825 h 13944"/>
              <a:gd name="T44" fmla="*/ 73826 w 10919"/>
              <a:gd name="T45" fmla="*/ 306512 h 13944"/>
              <a:gd name="T46" fmla="*/ 32721 w 10919"/>
              <a:gd name="T47" fmla="*/ 373172 h 13944"/>
              <a:gd name="T48" fmla="*/ 42781 w 10919"/>
              <a:gd name="T49" fmla="*/ 371506 h 13944"/>
              <a:gd name="T50" fmla="*/ 88915 w 10919"/>
              <a:gd name="T51" fmla="*/ 309011 h 13944"/>
              <a:gd name="T52" fmla="*/ 120798 w 10919"/>
              <a:gd name="T53" fmla="*/ 224000 h 13944"/>
              <a:gd name="T54" fmla="*/ 103166 w 10919"/>
              <a:gd name="T55" fmla="*/ 282331 h 13944"/>
              <a:gd name="T56" fmla="*/ 192109 w 10919"/>
              <a:gd name="T57" fmla="*/ 282331 h 13944"/>
              <a:gd name="T58" fmla="*/ 174477 w 10919"/>
              <a:gd name="T59" fmla="*/ 224000 h 13944"/>
              <a:gd name="T60" fmla="*/ 206360 w 10919"/>
              <a:gd name="T61" fmla="*/ 309011 h 13944"/>
              <a:gd name="T62" fmla="*/ 252494 w 10919"/>
              <a:gd name="T63" fmla="*/ 371506 h 13944"/>
              <a:gd name="T64" fmla="*/ 262554 w 10919"/>
              <a:gd name="T65" fmla="*/ 373172 h 13944"/>
              <a:gd name="T66" fmla="*/ 221449 w 10919"/>
              <a:gd name="T67" fmla="*/ 306512 h 13944"/>
              <a:gd name="T68" fmla="*/ 218096 w 10919"/>
              <a:gd name="T69" fmla="*/ 239825 h 13944"/>
              <a:gd name="T70" fmla="*/ 176992 w 10919"/>
              <a:gd name="T71" fmla="*/ 201485 h 13944"/>
              <a:gd name="T72" fmla="*/ 196300 w 10919"/>
              <a:gd name="T73" fmla="*/ 194821 h 13944"/>
              <a:gd name="T74" fmla="*/ 258362 w 10919"/>
              <a:gd name="T75" fmla="*/ 253179 h 13944"/>
              <a:gd name="T76" fmla="*/ 295275 w 10919"/>
              <a:gd name="T77" fmla="*/ 245656 h 13944"/>
              <a:gd name="T78" fmla="*/ 260877 w 10919"/>
              <a:gd name="T79" fmla="*/ 238993 h 13944"/>
              <a:gd name="T80" fmla="*/ 198815 w 10919"/>
              <a:gd name="T81" fmla="*/ 179829 h 13944"/>
              <a:gd name="T82" fmla="*/ 217258 w 10919"/>
              <a:gd name="T83" fmla="*/ 136490 h 13944"/>
              <a:gd name="T84" fmla="*/ 250817 w 10919"/>
              <a:gd name="T85" fmla="*/ 128994 h 13944"/>
              <a:gd name="T86" fmla="*/ 213905 w 10919"/>
              <a:gd name="T87" fmla="*/ 121498 h 13944"/>
              <a:gd name="T88" fmla="*/ 171124 w 10919"/>
              <a:gd name="T89" fmla="*/ 171500 h 13944"/>
              <a:gd name="T90" fmla="*/ 176992 w 10919"/>
              <a:gd name="T91" fmla="*/ 136490 h 13944"/>
              <a:gd name="T92" fmla="*/ 192109 w 10919"/>
              <a:gd name="T93" fmla="*/ 99815 h 13944"/>
              <a:gd name="T94" fmla="*/ 233186 w 10919"/>
              <a:gd name="T95" fmla="*/ 13139 h 13944"/>
              <a:gd name="T96" fmla="*/ 229021 w 10919"/>
              <a:gd name="T97" fmla="*/ 27 h 13944"/>
              <a:gd name="T98" fmla="*/ 176992 w 10919"/>
              <a:gd name="T99" fmla="*/ 88987 h 13944"/>
              <a:gd name="T100" fmla="*/ 169447 w 10919"/>
              <a:gd name="T101" fmla="*/ 106479 h 13944"/>
              <a:gd name="T102" fmla="*/ 118283 w 10919"/>
              <a:gd name="T103" fmla="*/ 99815 h 13944"/>
              <a:gd name="T104" fmla="*/ 70472 w 10919"/>
              <a:gd name="T105" fmla="*/ 1478 h 139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919" h="13944" extrusionOk="0">
                <a:moveTo>
                  <a:pt x="5460" y="4522"/>
                </a:moveTo>
                <a:cubicBezTo>
                  <a:pt x="5770" y="4522"/>
                  <a:pt x="6018" y="4770"/>
                  <a:pt x="6018" y="5080"/>
                </a:cubicBezTo>
                <a:cubicBezTo>
                  <a:pt x="6018" y="5359"/>
                  <a:pt x="5770" y="5607"/>
                  <a:pt x="5460" y="5607"/>
                </a:cubicBezTo>
                <a:cubicBezTo>
                  <a:pt x="5149" y="5607"/>
                  <a:pt x="4901" y="5359"/>
                  <a:pt x="4901" y="5080"/>
                </a:cubicBezTo>
                <a:cubicBezTo>
                  <a:pt x="4901" y="4770"/>
                  <a:pt x="5149" y="4522"/>
                  <a:pt x="5460" y="4522"/>
                </a:cubicBezTo>
                <a:close/>
                <a:moveTo>
                  <a:pt x="5460" y="6166"/>
                </a:moveTo>
                <a:cubicBezTo>
                  <a:pt x="5708" y="6166"/>
                  <a:pt x="5987" y="6755"/>
                  <a:pt x="5987" y="7531"/>
                </a:cubicBezTo>
                <a:cubicBezTo>
                  <a:pt x="5987" y="8275"/>
                  <a:pt x="5708" y="8895"/>
                  <a:pt x="5460" y="8895"/>
                </a:cubicBezTo>
                <a:cubicBezTo>
                  <a:pt x="5211" y="8895"/>
                  <a:pt x="4901" y="8306"/>
                  <a:pt x="4901" y="7531"/>
                </a:cubicBezTo>
                <a:cubicBezTo>
                  <a:pt x="4901" y="6755"/>
                  <a:pt x="5211" y="6166"/>
                  <a:pt x="5460" y="6166"/>
                </a:cubicBezTo>
                <a:close/>
                <a:moveTo>
                  <a:pt x="5460" y="9423"/>
                </a:moveTo>
                <a:cubicBezTo>
                  <a:pt x="6049" y="9423"/>
                  <a:pt x="6545" y="9919"/>
                  <a:pt x="6545" y="10508"/>
                </a:cubicBezTo>
                <a:cubicBezTo>
                  <a:pt x="6545" y="11129"/>
                  <a:pt x="6049" y="11625"/>
                  <a:pt x="5460" y="11625"/>
                </a:cubicBezTo>
                <a:cubicBezTo>
                  <a:pt x="4870" y="11625"/>
                  <a:pt x="4374" y="11129"/>
                  <a:pt x="4374" y="10508"/>
                </a:cubicBezTo>
                <a:cubicBezTo>
                  <a:pt x="4374" y="9919"/>
                  <a:pt x="4870" y="9423"/>
                  <a:pt x="5460" y="9423"/>
                </a:cubicBezTo>
                <a:close/>
                <a:moveTo>
                  <a:pt x="2450" y="1"/>
                </a:moveTo>
                <a:cubicBezTo>
                  <a:pt x="2369" y="1"/>
                  <a:pt x="2290" y="42"/>
                  <a:pt x="2233" y="117"/>
                </a:cubicBezTo>
                <a:cubicBezTo>
                  <a:pt x="2140" y="241"/>
                  <a:pt x="2171" y="396"/>
                  <a:pt x="2296" y="489"/>
                </a:cubicBezTo>
                <a:cubicBezTo>
                  <a:pt x="3257" y="1141"/>
                  <a:pt x="3815" y="2195"/>
                  <a:pt x="3815" y="3312"/>
                </a:cubicBezTo>
                <a:lnTo>
                  <a:pt x="3815" y="3715"/>
                </a:lnTo>
                <a:cubicBezTo>
                  <a:pt x="3815" y="4118"/>
                  <a:pt x="4126" y="4460"/>
                  <a:pt x="4529" y="4522"/>
                </a:cubicBezTo>
                <a:cubicBezTo>
                  <a:pt x="4436" y="4677"/>
                  <a:pt x="4374" y="4863"/>
                  <a:pt x="4374" y="5080"/>
                </a:cubicBezTo>
                <a:cubicBezTo>
                  <a:pt x="4374" y="5421"/>
                  <a:pt x="4560" y="5762"/>
                  <a:pt x="4808" y="5949"/>
                </a:cubicBezTo>
                <a:cubicBezTo>
                  <a:pt x="4715" y="6073"/>
                  <a:pt x="4653" y="6197"/>
                  <a:pt x="4591" y="6383"/>
                </a:cubicBezTo>
                <a:lnTo>
                  <a:pt x="3226" y="4646"/>
                </a:lnTo>
                <a:cubicBezTo>
                  <a:pt x="3164" y="4553"/>
                  <a:pt x="3102" y="4522"/>
                  <a:pt x="3009" y="4522"/>
                </a:cubicBezTo>
                <a:lnTo>
                  <a:pt x="1923" y="4522"/>
                </a:lnTo>
                <a:cubicBezTo>
                  <a:pt x="1768" y="4522"/>
                  <a:pt x="1644" y="4646"/>
                  <a:pt x="1644" y="4801"/>
                </a:cubicBezTo>
                <a:cubicBezTo>
                  <a:pt x="1644" y="4956"/>
                  <a:pt x="1768" y="5080"/>
                  <a:pt x="1923" y="5080"/>
                </a:cubicBezTo>
                <a:lnTo>
                  <a:pt x="2885" y="5080"/>
                </a:lnTo>
                <a:lnTo>
                  <a:pt x="4157" y="6693"/>
                </a:lnTo>
                <a:lnTo>
                  <a:pt x="3567" y="6693"/>
                </a:lnTo>
                <a:cubicBezTo>
                  <a:pt x="3474" y="6693"/>
                  <a:pt x="3412" y="6724"/>
                  <a:pt x="3350" y="6786"/>
                </a:cubicBezTo>
                <a:lnTo>
                  <a:pt x="1241" y="8895"/>
                </a:lnTo>
                <a:lnTo>
                  <a:pt x="279" y="8895"/>
                </a:lnTo>
                <a:cubicBezTo>
                  <a:pt x="124" y="8895"/>
                  <a:pt x="0" y="9019"/>
                  <a:pt x="0" y="9143"/>
                </a:cubicBezTo>
                <a:cubicBezTo>
                  <a:pt x="0" y="9299"/>
                  <a:pt x="124" y="9423"/>
                  <a:pt x="279" y="9423"/>
                </a:cubicBezTo>
                <a:lnTo>
                  <a:pt x="1365" y="9423"/>
                </a:lnTo>
                <a:cubicBezTo>
                  <a:pt x="1427" y="9423"/>
                  <a:pt x="1520" y="9392"/>
                  <a:pt x="1551" y="9330"/>
                </a:cubicBezTo>
                <a:lnTo>
                  <a:pt x="3660" y="7251"/>
                </a:lnTo>
                <a:lnTo>
                  <a:pt x="4374" y="7251"/>
                </a:lnTo>
                <a:cubicBezTo>
                  <a:pt x="4374" y="7344"/>
                  <a:pt x="4374" y="7437"/>
                  <a:pt x="4374" y="7499"/>
                </a:cubicBezTo>
                <a:cubicBezTo>
                  <a:pt x="4374" y="7593"/>
                  <a:pt x="4374" y="7655"/>
                  <a:pt x="4374" y="7717"/>
                </a:cubicBezTo>
                <a:lnTo>
                  <a:pt x="2823" y="8926"/>
                </a:lnTo>
                <a:cubicBezTo>
                  <a:pt x="2761" y="8988"/>
                  <a:pt x="2730" y="9081"/>
                  <a:pt x="2730" y="9143"/>
                </a:cubicBezTo>
                <a:lnTo>
                  <a:pt x="2730" y="11408"/>
                </a:lnTo>
                <a:lnTo>
                  <a:pt x="1148" y="13517"/>
                </a:lnTo>
                <a:cubicBezTo>
                  <a:pt x="1055" y="13641"/>
                  <a:pt x="1086" y="13796"/>
                  <a:pt x="1210" y="13889"/>
                </a:cubicBezTo>
                <a:cubicBezTo>
                  <a:pt x="1259" y="13926"/>
                  <a:pt x="1313" y="13944"/>
                  <a:pt x="1365" y="13944"/>
                </a:cubicBezTo>
                <a:cubicBezTo>
                  <a:pt x="1447" y="13944"/>
                  <a:pt x="1526" y="13903"/>
                  <a:pt x="1582" y="13827"/>
                </a:cubicBezTo>
                <a:lnTo>
                  <a:pt x="3226" y="11656"/>
                </a:lnTo>
                <a:cubicBezTo>
                  <a:pt x="3257" y="11625"/>
                  <a:pt x="3288" y="11563"/>
                  <a:pt x="3288" y="11501"/>
                </a:cubicBezTo>
                <a:lnTo>
                  <a:pt x="3288" y="9268"/>
                </a:lnTo>
                <a:lnTo>
                  <a:pt x="4467" y="8337"/>
                </a:lnTo>
                <a:cubicBezTo>
                  <a:pt x="4529" y="8616"/>
                  <a:pt x="4653" y="8833"/>
                  <a:pt x="4777" y="9019"/>
                </a:cubicBezTo>
                <a:cubicBezTo>
                  <a:pt x="4219" y="9299"/>
                  <a:pt x="3815" y="9857"/>
                  <a:pt x="3815" y="10508"/>
                </a:cubicBezTo>
                <a:cubicBezTo>
                  <a:pt x="3815" y="11408"/>
                  <a:pt x="4560" y="12152"/>
                  <a:pt x="5460" y="12152"/>
                </a:cubicBezTo>
                <a:cubicBezTo>
                  <a:pt x="6359" y="12152"/>
                  <a:pt x="7104" y="11408"/>
                  <a:pt x="7104" y="10508"/>
                </a:cubicBezTo>
                <a:cubicBezTo>
                  <a:pt x="7104" y="9857"/>
                  <a:pt x="6700" y="9299"/>
                  <a:pt x="6142" y="9019"/>
                </a:cubicBezTo>
                <a:cubicBezTo>
                  <a:pt x="6266" y="8833"/>
                  <a:pt x="6390" y="8616"/>
                  <a:pt x="6452" y="8337"/>
                </a:cubicBezTo>
                <a:lnTo>
                  <a:pt x="7631" y="9268"/>
                </a:lnTo>
                <a:lnTo>
                  <a:pt x="7631" y="11501"/>
                </a:lnTo>
                <a:cubicBezTo>
                  <a:pt x="7631" y="11563"/>
                  <a:pt x="7662" y="11625"/>
                  <a:pt x="7693" y="11656"/>
                </a:cubicBezTo>
                <a:lnTo>
                  <a:pt x="9337" y="13827"/>
                </a:lnTo>
                <a:cubicBezTo>
                  <a:pt x="9393" y="13903"/>
                  <a:pt x="9472" y="13944"/>
                  <a:pt x="9554" y="13944"/>
                </a:cubicBezTo>
                <a:cubicBezTo>
                  <a:pt x="9606" y="13944"/>
                  <a:pt x="9660" y="13926"/>
                  <a:pt x="9709" y="13889"/>
                </a:cubicBezTo>
                <a:cubicBezTo>
                  <a:pt x="9833" y="13796"/>
                  <a:pt x="9864" y="13641"/>
                  <a:pt x="9771" y="13517"/>
                </a:cubicBezTo>
                <a:lnTo>
                  <a:pt x="8189" y="11408"/>
                </a:lnTo>
                <a:lnTo>
                  <a:pt x="8189" y="9143"/>
                </a:lnTo>
                <a:cubicBezTo>
                  <a:pt x="8189" y="9081"/>
                  <a:pt x="8127" y="8988"/>
                  <a:pt x="8065" y="8926"/>
                </a:cubicBezTo>
                <a:lnTo>
                  <a:pt x="6545" y="7717"/>
                </a:lnTo>
                <a:cubicBezTo>
                  <a:pt x="6545" y="7655"/>
                  <a:pt x="6545" y="7593"/>
                  <a:pt x="6545" y="7499"/>
                </a:cubicBezTo>
                <a:cubicBezTo>
                  <a:pt x="6545" y="7406"/>
                  <a:pt x="6545" y="7344"/>
                  <a:pt x="6545" y="7251"/>
                </a:cubicBezTo>
                <a:lnTo>
                  <a:pt x="7259" y="7251"/>
                </a:lnTo>
                <a:lnTo>
                  <a:pt x="9337" y="9330"/>
                </a:lnTo>
                <a:cubicBezTo>
                  <a:pt x="9399" y="9392"/>
                  <a:pt x="9461" y="9423"/>
                  <a:pt x="9554" y="9423"/>
                </a:cubicBezTo>
                <a:lnTo>
                  <a:pt x="10640" y="9423"/>
                </a:lnTo>
                <a:cubicBezTo>
                  <a:pt x="10795" y="9423"/>
                  <a:pt x="10919" y="9299"/>
                  <a:pt x="10919" y="9143"/>
                </a:cubicBezTo>
                <a:cubicBezTo>
                  <a:pt x="10919" y="9019"/>
                  <a:pt x="10795" y="8895"/>
                  <a:pt x="10640" y="8895"/>
                </a:cubicBezTo>
                <a:lnTo>
                  <a:pt x="9647" y="8895"/>
                </a:lnTo>
                <a:lnTo>
                  <a:pt x="7569" y="6786"/>
                </a:lnTo>
                <a:cubicBezTo>
                  <a:pt x="7507" y="6724"/>
                  <a:pt x="7445" y="6693"/>
                  <a:pt x="7352" y="6693"/>
                </a:cubicBezTo>
                <a:lnTo>
                  <a:pt x="6762" y="6693"/>
                </a:lnTo>
                <a:lnTo>
                  <a:pt x="8034" y="5080"/>
                </a:lnTo>
                <a:lnTo>
                  <a:pt x="8996" y="5080"/>
                </a:lnTo>
                <a:cubicBezTo>
                  <a:pt x="9151" y="5080"/>
                  <a:pt x="9275" y="4956"/>
                  <a:pt x="9275" y="4801"/>
                </a:cubicBezTo>
                <a:cubicBezTo>
                  <a:pt x="9275" y="4646"/>
                  <a:pt x="9151" y="4522"/>
                  <a:pt x="8996" y="4522"/>
                </a:cubicBezTo>
                <a:lnTo>
                  <a:pt x="7910" y="4522"/>
                </a:lnTo>
                <a:cubicBezTo>
                  <a:pt x="7817" y="4522"/>
                  <a:pt x="7755" y="4553"/>
                  <a:pt x="7693" y="4615"/>
                </a:cubicBezTo>
                <a:lnTo>
                  <a:pt x="6328" y="6383"/>
                </a:lnTo>
                <a:cubicBezTo>
                  <a:pt x="6266" y="6197"/>
                  <a:pt x="6173" y="6073"/>
                  <a:pt x="6080" y="5949"/>
                </a:cubicBezTo>
                <a:cubicBezTo>
                  <a:pt x="6359" y="5762"/>
                  <a:pt x="6545" y="5421"/>
                  <a:pt x="6545" y="5080"/>
                </a:cubicBezTo>
                <a:cubicBezTo>
                  <a:pt x="6545" y="4863"/>
                  <a:pt x="6483" y="4677"/>
                  <a:pt x="6390" y="4522"/>
                </a:cubicBezTo>
                <a:cubicBezTo>
                  <a:pt x="6793" y="4460"/>
                  <a:pt x="7104" y="4118"/>
                  <a:pt x="7104" y="3715"/>
                </a:cubicBezTo>
                <a:lnTo>
                  <a:pt x="7104" y="3312"/>
                </a:lnTo>
                <a:cubicBezTo>
                  <a:pt x="7104" y="2195"/>
                  <a:pt x="7662" y="1141"/>
                  <a:pt x="8623" y="489"/>
                </a:cubicBezTo>
                <a:cubicBezTo>
                  <a:pt x="8748" y="396"/>
                  <a:pt x="8779" y="241"/>
                  <a:pt x="8686" y="117"/>
                </a:cubicBezTo>
                <a:cubicBezTo>
                  <a:pt x="8629" y="42"/>
                  <a:pt x="8550" y="1"/>
                  <a:pt x="8469" y="1"/>
                </a:cubicBezTo>
                <a:cubicBezTo>
                  <a:pt x="8416" y="1"/>
                  <a:pt x="8362" y="18"/>
                  <a:pt x="8313" y="55"/>
                </a:cubicBezTo>
                <a:cubicBezTo>
                  <a:pt x="7197" y="768"/>
                  <a:pt x="6545" y="2009"/>
                  <a:pt x="6545" y="3312"/>
                </a:cubicBezTo>
                <a:lnTo>
                  <a:pt x="6545" y="3715"/>
                </a:lnTo>
                <a:cubicBezTo>
                  <a:pt x="6545" y="3870"/>
                  <a:pt x="6421" y="3963"/>
                  <a:pt x="6266" y="3963"/>
                </a:cubicBezTo>
                <a:lnTo>
                  <a:pt x="4653" y="3963"/>
                </a:lnTo>
                <a:cubicBezTo>
                  <a:pt x="4498" y="3963"/>
                  <a:pt x="4374" y="3839"/>
                  <a:pt x="4374" y="3715"/>
                </a:cubicBezTo>
                <a:lnTo>
                  <a:pt x="4374" y="3312"/>
                </a:lnTo>
                <a:cubicBezTo>
                  <a:pt x="4374" y="2009"/>
                  <a:pt x="3722" y="768"/>
                  <a:pt x="2606" y="55"/>
                </a:cubicBezTo>
                <a:cubicBezTo>
                  <a:pt x="2557" y="18"/>
                  <a:pt x="2503" y="1"/>
                  <a:pt x="2450" y="1"/>
                </a:cubicBezTo>
                <a:close/>
              </a:path>
            </a:pathLst>
          </a:custGeom>
          <a:solidFill>
            <a:schemeClr val="bg1"/>
          </a:solidFill>
          <a:ln>
            <a:noFill/>
          </a:ln>
        </p:spPr>
        <p:txBody>
          <a:bodyPr lIns="91425" tIns="91425" rIns="91425" bIns="91425" anchor="ctr"/>
          <a:lstStyle/>
          <a:p>
            <a:endParaRPr lang="en-US">
              <a:cs typeface="B Nazanin" panose="00000400000000000000" pitchFamily="2" charset="-78"/>
            </a:endParaRPr>
          </a:p>
        </p:txBody>
      </p:sp>
      <p:grpSp>
        <p:nvGrpSpPr>
          <p:cNvPr id="35" name="Google Shape;716;p44">
            <a:extLst>
              <a:ext uri="{FF2B5EF4-FFF2-40B4-BE49-F238E27FC236}">
                <a16:creationId xmlns:a16="http://schemas.microsoft.com/office/drawing/2014/main" id="{31BFD64E-3962-D0B6-9DE0-E3549F4B8FAA}"/>
              </a:ext>
            </a:extLst>
          </p:cNvPr>
          <p:cNvGrpSpPr>
            <a:grpSpLocks/>
          </p:cNvGrpSpPr>
          <p:nvPr/>
        </p:nvGrpSpPr>
        <p:grpSpPr bwMode="auto">
          <a:xfrm>
            <a:off x="4044672" y="3615007"/>
            <a:ext cx="566779" cy="623159"/>
            <a:chOff x="4803340" y="3823355"/>
            <a:chExt cx="341359" cy="376717"/>
          </a:xfrm>
        </p:grpSpPr>
        <p:sp>
          <p:nvSpPr>
            <p:cNvPr id="36" name="Google Shape;717;p44">
              <a:extLst>
                <a:ext uri="{FF2B5EF4-FFF2-40B4-BE49-F238E27FC236}">
                  <a16:creationId xmlns:a16="http://schemas.microsoft.com/office/drawing/2014/main" id="{3170B04C-013B-BB9C-9A2B-1E51DED982FE}"/>
                </a:ext>
              </a:extLst>
            </p:cNvPr>
            <p:cNvSpPr>
              <a:spLocks/>
            </p:cNvSpPr>
            <p:nvPr/>
          </p:nvSpPr>
          <p:spPr bwMode="auto">
            <a:xfrm>
              <a:off x="5040082" y="4004054"/>
              <a:ext cx="15103" cy="15103"/>
            </a:xfrm>
            <a:custGeom>
              <a:avLst/>
              <a:gdLst>
                <a:gd name="T0" fmla="*/ 7552 w 560"/>
                <a:gd name="T1" fmla="*/ 27 h 560"/>
                <a:gd name="T2" fmla="*/ 27 w 560"/>
                <a:gd name="T3" fmla="*/ 7552 h 560"/>
                <a:gd name="T4" fmla="*/ 7552 w 560"/>
                <a:gd name="T5" fmla="*/ 15076 h 560"/>
                <a:gd name="T6" fmla="*/ 15076 w 560"/>
                <a:gd name="T7" fmla="*/ 7552 h 560"/>
                <a:gd name="T8" fmla="*/ 7552 w 560"/>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37" name="Google Shape;718;p44">
              <a:extLst>
                <a:ext uri="{FF2B5EF4-FFF2-40B4-BE49-F238E27FC236}">
                  <a16:creationId xmlns:a16="http://schemas.microsoft.com/office/drawing/2014/main" id="{478BA08F-ED94-7A52-B74C-316D6C2CF240}"/>
                </a:ext>
              </a:extLst>
            </p:cNvPr>
            <p:cNvSpPr>
              <a:spLocks/>
            </p:cNvSpPr>
            <p:nvPr/>
          </p:nvSpPr>
          <p:spPr bwMode="auto">
            <a:xfrm>
              <a:off x="4892853" y="4004054"/>
              <a:ext cx="15076" cy="15103"/>
            </a:xfrm>
            <a:custGeom>
              <a:avLst/>
              <a:gdLst>
                <a:gd name="T0" fmla="*/ 7551 w 559"/>
                <a:gd name="T1" fmla="*/ 27 h 560"/>
                <a:gd name="T2" fmla="*/ 0 w 559"/>
                <a:gd name="T3" fmla="*/ 7552 h 560"/>
                <a:gd name="T4" fmla="*/ 7551 w 559"/>
                <a:gd name="T5" fmla="*/ 15076 h 560"/>
                <a:gd name="T6" fmla="*/ 15076 w 559"/>
                <a:gd name="T7" fmla="*/ 7552 h 560"/>
                <a:gd name="T8" fmla="*/ 7551 w 559"/>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60" extrusionOk="0">
                  <a:moveTo>
                    <a:pt x="280" y="1"/>
                  </a:moveTo>
                  <a:cubicBezTo>
                    <a:pt x="124" y="1"/>
                    <a:pt x="0" y="125"/>
                    <a:pt x="0" y="280"/>
                  </a:cubicBezTo>
                  <a:cubicBezTo>
                    <a:pt x="0" y="435"/>
                    <a:pt x="124"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38" name="Google Shape;719;p44">
              <a:extLst>
                <a:ext uri="{FF2B5EF4-FFF2-40B4-BE49-F238E27FC236}">
                  <a16:creationId xmlns:a16="http://schemas.microsoft.com/office/drawing/2014/main" id="{98B9A21C-E4A8-5A34-B372-13892D047F1E}"/>
                </a:ext>
              </a:extLst>
            </p:cNvPr>
            <p:cNvSpPr>
              <a:spLocks/>
            </p:cNvSpPr>
            <p:nvPr/>
          </p:nvSpPr>
          <p:spPr bwMode="auto">
            <a:xfrm>
              <a:off x="4803340" y="3823355"/>
              <a:ext cx="341359" cy="376717"/>
            </a:xfrm>
            <a:custGeom>
              <a:avLst/>
              <a:gdLst>
                <a:gd name="T0" fmla="*/ 170666 w 12657"/>
                <a:gd name="T1" fmla="*/ 107934 h 13968"/>
                <a:gd name="T2" fmla="*/ 170666 w 12657"/>
                <a:gd name="T3" fmla="*/ 122174 h 13968"/>
                <a:gd name="T4" fmla="*/ 155617 w 12657"/>
                <a:gd name="T5" fmla="*/ 137223 h 13968"/>
                <a:gd name="T6" fmla="*/ 142240 w 12657"/>
                <a:gd name="T7" fmla="*/ 153109 h 13968"/>
                <a:gd name="T8" fmla="*/ 44959 w 12657"/>
                <a:gd name="T9" fmla="*/ 261879 h 13968"/>
                <a:gd name="T10" fmla="*/ 21765 w 12657"/>
                <a:gd name="T11" fmla="*/ 215032 h 13968"/>
                <a:gd name="T12" fmla="*/ 199119 w 12657"/>
                <a:gd name="T13" fmla="*/ 153109 h 13968"/>
                <a:gd name="T14" fmla="*/ 319594 w 12657"/>
                <a:gd name="T15" fmla="*/ 215032 h 13968"/>
                <a:gd name="T16" fmla="*/ 296373 w 12657"/>
                <a:gd name="T17" fmla="*/ 261879 h 13968"/>
                <a:gd name="T18" fmla="*/ 199119 w 12657"/>
                <a:gd name="T19" fmla="*/ 153109 h 13968"/>
                <a:gd name="T20" fmla="*/ 170666 w 12657"/>
                <a:gd name="T21" fmla="*/ 291168 h 13968"/>
                <a:gd name="T22" fmla="*/ 170666 w 12657"/>
                <a:gd name="T23" fmla="*/ 166513 h 13968"/>
                <a:gd name="T24" fmla="*/ 163141 w 12657"/>
                <a:gd name="T25" fmla="*/ 7552 h 13968"/>
                <a:gd name="T26" fmla="*/ 149764 w 12657"/>
                <a:gd name="T27" fmla="*/ 117158 h 13968"/>
                <a:gd name="T28" fmla="*/ 119639 w 12657"/>
                <a:gd name="T29" fmla="*/ 71120 h 13968"/>
                <a:gd name="T30" fmla="*/ 67776 w 12657"/>
                <a:gd name="T31" fmla="*/ 19257 h 13968"/>
                <a:gd name="T32" fmla="*/ 104590 w 12657"/>
                <a:gd name="T33" fmla="*/ 73655 h 13968"/>
                <a:gd name="T34" fmla="*/ 139731 w 12657"/>
                <a:gd name="T35" fmla="*/ 138896 h 13968"/>
                <a:gd name="T36" fmla="*/ 104590 w 12657"/>
                <a:gd name="T37" fmla="*/ 129699 h 13968"/>
                <a:gd name="T38" fmla="*/ 23356 w 12657"/>
                <a:gd name="T39" fmla="*/ 77970 h 13968"/>
                <a:gd name="T40" fmla="*/ 61923 w 12657"/>
                <a:gd name="T41" fmla="*/ 141404 h 13968"/>
                <a:gd name="T42" fmla="*/ 103754 w 12657"/>
                <a:gd name="T43" fmla="*/ 146420 h 13968"/>
                <a:gd name="T44" fmla="*/ 34306 w 12657"/>
                <a:gd name="T45" fmla="*/ 275256 h 13968"/>
                <a:gd name="T46" fmla="*/ 133852 w 12657"/>
                <a:gd name="T47" fmla="*/ 205835 h 13968"/>
                <a:gd name="T48" fmla="*/ 92022 w 12657"/>
                <a:gd name="T49" fmla="*/ 278600 h 13968"/>
                <a:gd name="T50" fmla="*/ 62759 w 12657"/>
                <a:gd name="T51" fmla="*/ 363933 h 13968"/>
                <a:gd name="T52" fmla="*/ 72792 w 12657"/>
                <a:gd name="T53" fmla="*/ 374802 h 13968"/>
                <a:gd name="T54" fmla="*/ 104590 w 12657"/>
                <a:gd name="T55" fmla="*/ 286961 h 13968"/>
                <a:gd name="T56" fmla="*/ 203300 w 12657"/>
                <a:gd name="T57" fmla="*/ 253518 h 13968"/>
                <a:gd name="T58" fmla="*/ 239278 w 12657"/>
                <a:gd name="T59" fmla="*/ 345540 h 13968"/>
                <a:gd name="T60" fmla="*/ 278600 w 12657"/>
                <a:gd name="T61" fmla="*/ 374802 h 13968"/>
                <a:gd name="T62" fmla="*/ 251819 w 12657"/>
                <a:gd name="T63" fmla="*/ 284453 h 13968"/>
                <a:gd name="T64" fmla="*/ 207480 w 12657"/>
                <a:gd name="T65" fmla="*/ 210851 h 13968"/>
                <a:gd name="T66" fmla="*/ 295052 w 12657"/>
                <a:gd name="T67" fmla="*/ 276847 h 13968"/>
                <a:gd name="T68" fmla="*/ 332135 w 12657"/>
                <a:gd name="T69" fmla="*/ 207507 h 13968"/>
                <a:gd name="T70" fmla="*/ 273583 w 12657"/>
                <a:gd name="T71" fmla="*/ 143912 h 13968"/>
                <a:gd name="T72" fmla="*/ 322102 w 12657"/>
                <a:gd name="T73" fmla="*/ 79508 h 13968"/>
                <a:gd name="T74" fmla="*/ 270239 w 12657"/>
                <a:gd name="T75" fmla="*/ 129699 h 13968"/>
                <a:gd name="T76" fmla="*/ 221693 w 12657"/>
                <a:gd name="T77" fmla="*/ 142240 h 13968"/>
                <a:gd name="T78" fmla="*/ 236769 w 12657"/>
                <a:gd name="T79" fmla="*/ 100409 h 13968"/>
                <a:gd name="T80" fmla="*/ 278600 w 12657"/>
                <a:gd name="T81" fmla="*/ 21765 h 13968"/>
                <a:gd name="T82" fmla="*/ 224228 w 12657"/>
                <a:gd name="T83" fmla="*/ 65267 h 13968"/>
                <a:gd name="T84" fmla="*/ 196611 w 12657"/>
                <a:gd name="T85" fmla="*/ 123010 h 13968"/>
                <a:gd name="T86" fmla="*/ 178191 w 12657"/>
                <a:gd name="T87" fmla="*/ 64431 h 139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657" h="13968" extrusionOk="0">
                  <a:moveTo>
                    <a:pt x="6328" y="2886"/>
                  </a:moveTo>
                  <a:cubicBezTo>
                    <a:pt x="6763" y="2886"/>
                    <a:pt x="7135" y="3134"/>
                    <a:pt x="7135" y="3444"/>
                  </a:cubicBezTo>
                  <a:cubicBezTo>
                    <a:pt x="7135" y="3754"/>
                    <a:pt x="6763" y="4002"/>
                    <a:pt x="6328" y="4002"/>
                  </a:cubicBezTo>
                  <a:cubicBezTo>
                    <a:pt x="5894" y="4002"/>
                    <a:pt x="5522" y="3754"/>
                    <a:pt x="5522" y="3444"/>
                  </a:cubicBezTo>
                  <a:cubicBezTo>
                    <a:pt x="5522" y="3134"/>
                    <a:pt x="5894" y="2886"/>
                    <a:pt x="6328" y="2886"/>
                  </a:cubicBezTo>
                  <a:close/>
                  <a:moveTo>
                    <a:pt x="6328" y="4530"/>
                  </a:moveTo>
                  <a:cubicBezTo>
                    <a:pt x="6638" y="4530"/>
                    <a:pt x="6887" y="4778"/>
                    <a:pt x="6887" y="5088"/>
                  </a:cubicBezTo>
                  <a:cubicBezTo>
                    <a:pt x="6887" y="5367"/>
                    <a:pt x="6638" y="5615"/>
                    <a:pt x="6328" y="5615"/>
                  </a:cubicBezTo>
                  <a:cubicBezTo>
                    <a:pt x="6018" y="5615"/>
                    <a:pt x="5770" y="5367"/>
                    <a:pt x="5770" y="5088"/>
                  </a:cubicBezTo>
                  <a:cubicBezTo>
                    <a:pt x="5770" y="4778"/>
                    <a:pt x="6018" y="4530"/>
                    <a:pt x="6328" y="4530"/>
                  </a:cubicBezTo>
                  <a:close/>
                  <a:moveTo>
                    <a:pt x="5274" y="5677"/>
                  </a:moveTo>
                  <a:lnTo>
                    <a:pt x="5274" y="5677"/>
                  </a:lnTo>
                  <a:cubicBezTo>
                    <a:pt x="5150" y="6019"/>
                    <a:pt x="5088" y="6391"/>
                    <a:pt x="5025" y="6825"/>
                  </a:cubicBezTo>
                  <a:lnTo>
                    <a:pt x="2482" y="9400"/>
                  </a:lnTo>
                  <a:cubicBezTo>
                    <a:pt x="2266" y="9592"/>
                    <a:pt x="1975" y="9710"/>
                    <a:pt x="1667" y="9710"/>
                  </a:cubicBezTo>
                  <a:cubicBezTo>
                    <a:pt x="1578" y="9710"/>
                    <a:pt x="1487" y="9700"/>
                    <a:pt x="1396" y="9679"/>
                  </a:cubicBezTo>
                  <a:cubicBezTo>
                    <a:pt x="1055" y="9586"/>
                    <a:pt x="745" y="9276"/>
                    <a:pt x="652" y="8934"/>
                  </a:cubicBezTo>
                  <a:cubicBezTo>
                    <a:pt x="559" y="8593"/>
                    <a:pt x="621" y="8283"/>
                    <a:pt x="807" y="7973"/>
                  </a:cubicBezTo>
                  <a:cubicBezTo>
                    <a:pt x="1396" y="6980"/>
                    <a:pt x="3040" y="6205"/>
                    <a:pt x="4436" y="5832"/>
                  </a:cubicBezTo>
                  <a:cubicBezTo>
                    <a:pt x="4715" y="5770"/>
                    <a:pt x="5025" y="5708"/>
                    <a:pt x="5274" y="5677"/>
                  </a:cubicBezTo>
                  <a:close/>
                  <a:moveTo>
                    <a:pt x="7383" y="5677"/>
                  </a:moveTo>
                  <a:lnTo>
                    <a:pt x="7383" y="5677"/>
                  </a:lnTo>
                  <a:cubicBezTo>
                    <a:pt x="7631" y="5708"/>
                    <a:pt x="7941" y="5770"/>
                    <a:pt x="8220" y="5832"/>
                  </a:cubicBezTo>
                  <a:cubicBezTo>
                    <a:pt x="9616" y="6205"/>
                    <a:pt x="11260" y="6980"/>
                    <a:pt x="11850" y="7973"/>
                  </a:cubicBezTo>
                  <a:cubicBezTo>
                    <a:pt x="12036" y="8314"/>
                    <a:pt x="12098" y="8624"/>
                    <a:pt x="12005" y="8934"/>
                  </a:cubicBezTo>
                  <a:cubicBezTo>
                    <a:pt x="11912" y="9276"/>
                    <a:pt x="11602" y="9586"/>
                    <a:pt x="11260" y="9679"/>
                  </a:cubicBezTo>
                  <a:cubicBezTo>
                    <a:pt x="11170" y="9700"/>
                    <a:pt x="11079" y="9710"/>
                    <a:pt x="10989" y="9710"/>
                  </a:cubicBezTo>
                  <a:cubicBezTo>
                    <a:pt x="10682" y="9710"/>
                    <a:pt x="10391" y="9592"/>
                    <a:pt x="10175" y="9400"/>
                  </a:cubicBezTo>
                  <a:lnTo>
                    <a:pt x="7631" y="6825"/>
                  </a:lnTo>
                  <a:cubicBezTo>
                    <a:pt x="7569" y="6391"/>
                    <a:pt x="7507" y="6019"/>
                    <a:pt x="7383" y="5677"/>
                  </a:cubicBezTo>
                  <a:close/>
                  <a:moveTo>
                    <a:pt x="6918" y="5988"/>
                  </a:moveTo>
                  <a:cubicBezTo>
                    <a:pt x="7073" y="6546"/>
                    <a:pt x="7135" y="7228"/>
                    <a:pt x="7135" y="7818"/>
                  </a:cubicBezTo>
                  <a:cubicBezTo>
                    <a:pt x="7135" y="9524"/>
                    <a:pt x="6607" y="10796"/>
                    <a:pt x="6328" y="10796"/>
                  </a:cubicBezTo>
                  <a:cubicBezTo>
                    <a:pt x="6049" y="10796"/>
                    <a:pt x="5522" y="9524"/>
                    <a:pt x="5522" y="7818"/>
                  </a:cubicBezTo>
                  <a:cubicBezTo>
                    <a:pt x="5522" y="7228"/>
                    <a:pt x="5584" y="6546"/>
                    <a:pt x="5739" y="5988"/>
                  </a:cubicBezTo>
                  <a:cubicBezTo>
                    <a:pt x="5894" y="6112"/>
                    <a:pt x="6111" y="6174"/>
                    <a:pt x="6328" y="6174"/>
                  </a:cubicBezTo>
                  <a:cubicBezTo>
                    <a:pt x="6545" y="6174"/>
                    <a:pt x="6732" y="6112"/>
                    <a:pt x="6918" y="5988"/>
                  </a:cubicBezTo>
                  <a:close/>
                  <a:moveTo>
                    <a:pt x="6328" y="1"/>
                  </a:moveTo>
                  <a:cubicBezTo>
                    <a:pt x="6173" y="1"/>
                    <a:pt x="6049" y="125"/>
                    <a:pt x="6049" y="280"/>
                  </a:cubicBezTo>
                  <a:lnTo>
                    <a:pt x="6049" y="2389"/>
                  </a:lnTo>
                  <a:cubicBezTo>
                    <a:pt x="5429" y="2482"/>
                    <a:pt x="4963" y="2917"/>
                    <a:pt x="4963" y="3444"/>
                  </a:cubicBezTo>
                  <a:cubicBezTo>
                    <a:pt x="4963" y="3816"/>
                    <a:pt x="5181" y="4126"/>
                    <a:pt x="5553" y="4344"/>
                  </a:cubicBezTo>
                  <a:cubicBezTo>
                    <a:pt x="5491" y="4406"/>
                    <a:pt x="5429" y="4468"/>
                    <a:pt x="5367" y="4561"/>
                  </a:cubicBezTo>
                  <a:lnTo>
                    <a:pt x="4436" y="3599"/>
                  </a:lnTo>
                  <a:lnTo>
                    <a:pt x="4436" y="2637"/>
                  </a:lnTo>
                  <a:cubicBezTo>
                    <a:pt x="4436" y="2544"/>
                    <a:pt x="4405" y="2482"/>
                    <a:pt x="4343" y="2420"/>
                  </a:cubicBezTo>
                  <a:lnTo>
                    <a:pt x="2699" y="807"/>
                  </a:lnTo>
                  <a:cubicBezTo>
                    <a:pt x="2652" y="745"/>
                    <a:pt x="2583" y="714"/>
                    <a:pt x="2513" y="714"/>
                  </a:cubicBezTo>
                  <a:cubicBezTo>
                    <a:pt x="2443" y="714"/>
                    <a:pt x="2373" y="745"/>
                    <a:pt x="2327" y="807"/>
                  </a:cubicBezTo>
                  <a:cubicBezTo>
                    <a:pt x="2203" y="900"/>
                    <a:pt x="2203" y="1087"/>
                    <a:pt x="2327" y="1180"/>
                  </a:cubicBezTo>
                  <a:lnTo>
                    <a:pt x="3878" y="2731"/>
                  </a:lnTo>
                  <a:lnTo>
                    <a:pt x="3878" y="3723"/>
                  </a:lnTo>
                  <a:cubicBezTo>
                    <a:pt x="3878" y="3785"/>
                    <a:pt x="3909" y="3847"/>
                    <a:pt x="3971" y="3909"/>
                  </a:cubicBezTo>
                  <a:lnTo>
                    <a:pt x="5181" y="5150"/>
                  </a:lnTo>
                  <a:cubicBezTo>
                    <a:pt x="4963" y="5181"/>
                    <a:pt x="4715" y="5212"/>
                    <a:pt x="4436" y="5274"/>
                  </a:cubicBezTo>
                  <a:lnTo>
                    <a:pt x="4064" y="4871"/>
                  </a:lnTo>
                  <a:cubicBezTo>
                    <a:pt x="4033" y="4840"/>
                    <a:pt x="3940" y="4809"/>
                    <a:pt x="3878" y="4809"/>
                  </a:cubicBezTo>
                  <a:lnTo>
                    <a:pt x="2637" y="4809"/>
                  </a:lnTo>
                  <a:lnTo>
                    <a:pt x="1086" y="2979"/>
                  </a:lnTo>
                  <a:cubicBezTo>
                    <a:pt x="1032" y="2925"/>
                    <a:pt x="946" y="2891"/>
                    <a:pt x="866" y="2891"/>
                  </a:cubicBezTo>
                  <a:cubicBezTo>
                    <a:pt x="808" y="2891"/>
                    <a:pt x="753" y="2909"/>
                    <a:pt x="714" y="2948"/>
                  </a:cubicBezTo>
                  <a:cubicBezTo>
                    <a:pt x="590" y="3041"/>
                    <a:pt x="590" y="3227"/>
                    <a:pt x="683" y="3351"/>
                  </a:cubicBezTo>
                  <a:lnTo>
                    <a:pt x="2296" y="5243"/>
                  </a:lnTo>
                  <a:cubicBezTo>
                    <a:pt x="2358" y="5305"/>
                    <a:pt x="2451" y="5336"/>
                    <a:pt x="2513" y="5336"/>
                  </a:cubicBezTo>
                  <a:lnTo>
                    <a:pt x="3754" y="5336"/>
                  </a:lnTo>
                  <a:lnTo>
                    <a:pt x="3847" y="5429"/>
                  </a:lnTo>
                  <a:cubicBezTo>
                    <a:pt x="2637" y="5801"/>
                    <a:pt x="993" y="6608"/>
                    <a:pt x="342" y="7694"/>
                  </a:cubicBezTo>
                  <a:cubicBezTo>
                    <a:pt x="62" y="8159"/>
                    <a:pt x="0" y="8593"/>
                    <a:pt x="124" y="9058"/>
                  </a:cubicBezTo>
                  <a:cubicBezTo>
                    <a:pt x="280" y="9617"/>
                    <a:pt x="714" y="10051"/>
                    <a:pt x="1272" y="10206"/>
                  </a:cubicBezTo>
                  <a:cubicBezTo>
                    <a:pt x="1412" y="10243"/>
                    <a:pt x="1552" y="10261"/>
                    <a:pt x="1690" y="10261"/>
                  </a:cubicBezTo>
                  <a:cubicBezTo>
                    <a:pt x="2131" y="10261"/>
                    <a:pt x="2547" y="10079"/>
                    <a:pt x="2854" y="9772"/>
                  </a:cubicBezTo>
                  <a:lnTo>
                    <a:pt x="4963" y="7632"/>
                  </a:lnTo>
                  <a:lnTo>
                    <a:pt x="4963" y="7818"/>
                  </a:lnTo>
                  <a:cubicBezTo>
                    <a:pt x="4963" y="8128"/>
                    <a:pt x="4994" y="8438"/>
                    <a:pt x="5025" y="8748"/>
                  </a:cubicBezTo>
                  <a:lnTo>
                    <a:pt x="3412" y="10330"/>
                  </a:lnTo>
                  <a:cubicBezTo>
                    <a:pt x="3350" y="10392"/>
                    <a:pt x="3319" y="10454"/>
                    <a:pt x="3319" y="10547"/>
                  </a:cubicBezTo>
                  <a:lnTo>
                    <a:pt x="3319" y="12502"/>
                  </a:lnTo>
                  <a:lnTo>
                    <a:pt x="2327" y="13494"/>
                  </a:lnTo>
                  <a:cubicBezTo>
                    <a:pt x="2203" y="13618"/>
                    <a:pt x="2203" y="13773"/>
                    <a:pt x="2327" y="13897"/>
                  </a:cubicBezTo>
                  <a:cubicBezTo>
                    <a:pt x="2373" y="13944"/>
                    <a:pt x="2443" y="13967"/>
                    <a:pt x="2513" y="13967"/>
                  </a:cubicBezTo>
                  <a:cubicBezTo>
                    <a:pt x="2583" y="13967"/>
                    <a:pt x="2652" y="13944"/>
                    <a:pt x="2699" y="13897"/>
                  </a:cubicBezTo>
                  <a:lnTo>
                    <a:pt x="3785" y="12812"/>
                  </a:lnTo>
                  <a:cubicBezTo>
                    <a:pt x="3847" y="12750"/>
                    <a:pt x="3878" y="12688"/>
                    <a:pt x="3878" y="12595"/>
                  </a:cubicBezTo>
                  <a:lnTo>
                    <a:pt x="3878" y="10640"/>
                  </a:lnTo>
                  <a:lnTo>
                    <a:pt x="5119" y="9400"/>
                  </a:lnTo>
                  <a:cubicBezTo>
                    <a:pt x="5305" y="10423"/>
                    <a:pt x="5708" y="11354"/>
                    <a:pt x="6328" y="11354"/>
                  </a:cubicBezTo>
                  <a:cubicBezTo>
                    <a:pt x="6949" y="11354"/>
                    <a:pt x="7352" y="10423"/>
                    <a:pt x="7538" y="9400"/>
                  </a:cubicBezTo>
                  <a:lnTo>
                    <a:pt x="8779" y="10640"/>
                  </a:lnTo>
                  <a:lnTo>
                    <a:pt x="8779" y="12595"/>
                  </a:lnTo>
                  <a:cubicBezTo>
                    <a:pt x="8779" y="12688"/>
                    <a:pt x="8810" y="12750"/>
                    <a:pt x="8872" y="12812"/>
                  </a:cubicBezTo>
                  <a:lnTo>
                    <a:pt x="9958" y="13897"/>
                  </a:lnTo>
                  <a:cubicBezTo>
                    <a:pt x="10004" y="13944"/>
                    <a:pt x="10074" y="13967"/>
                    <a:pt x="10144" y="13967"/>
                  </a:cubicBezTo>
                  <a:cubicBezTo>
                    <a:pt x="10213" y="13967"/>
                    <a:pt x="10283" y="13944"/>
                    <a:pt x="10330" y="13897"/>
                  </a:cubicBezTo>
                  <a:cubicBezTo>
                    <a:pt x="10454" y="13773"/>
                    <a:pt x="10454" y="13618"/>
                    <a:pt x="10330" y="13494"/>
                  </a:cubicBezTo>
                  <a:lnTo>
                    <a:pt x="9337" y="12502"/>
                  </a:lnTo>
                  <a:lnTo>
                    <a:pt x="9337" y="10547"/>
                  </a:lnTo>
                  <a:cubicBezTo>
                    <a:pt x="9337" y="10454"/>
                    <a:pt x="9306" y="10392"/>
                    <a:pt x="9244" y="10330"/>
                  </a:cubicBezTo>
                  <a:lnTo>
                    <a:pt x="7631" y="8748"/>
                  </a:lnTo>
                  <a:cubicBezTo>
                    <a:pt x="7662" y="8438"/>
                    <a:pt x="7693" y="8128"/>
                    <a:pt x="7693" y="7818"/>
                  </a:cubicBezTo>
                  <a:lnTo>
                    <a:pt x="7693" y="7632"/>
                  </a:lnTo>
                  <a:lnTo>
                    <a:pt x="9802" y="9772"/>
                  </a:lnTo>
                  <a:cubicBezTo>
                    <a:pt x="10104" y="10096"/>
                    <a:pt x="10509" y="10265"/>
                    <a:pt x="10940" y="10265"/>
                  </a:cubicBezTo>
                  <a:cubicBezTo>
                    <a:pt x="11086" y="10265"/>
                    <a:pt x="11235" y="10245"/>
                    <a:pt x="11384" y="10206"/>
                  </a:cubicBezTo>
                  <a:cubicBezTo>
                    <a:pt x="11943" y="10051"/>
                    <a:pt x="12408" y="9617"/>
                    <a:pt x="12532" y="9058"/>
                  </a:cubicBezTo>
                  <a:cubicBezTo>
                    <a:pt x="12656" y="8593"/>
                    <a:pt x="12594" y="8159"/>
                    <a:pt x="12315" y="7694"/>
                  </a:cubicBezTo>
                  <a:cubicBezTo>
                    <a:pt x="11664" y="6608"/>
                    <a:pt x="10020" y="5801"/>
                    <a:pt x="8810" y="5429"/>
                  </a:cubicBezTo>
                  <a:lnTo>
                    <a:pt x="8903" y="5336"/>
                  </a:lnTo>
                  <a:lnTo>
                    <a:pt x="10144" y="5336"/>
                  </a:lnTo>
                  <a:cubicBezTo>
                    <a:pt x="10237" y="5336"/>
                    <a:pt x="10299" y="5305"/>
                    <a:pt x="10361" y="5243"/>
                  </a:cubicBezTo>
                  <a:lnTo>
                    <a:pt x="11974" y="3351"/>
                  </a:lnTo>
                  <a:cubicBezTo>
                    <a:pt x="12098" y="3227"/>
                    <a:pt x="12067" y="3041"/>
                    <a:pt x="11943" y="2948"/>
                  </a:cubicBezTo>
                  <a:cubicBezTo>
                    <a:pt x="11904" y="2909"/>
                    <a:pt x="11848" y="2891"/>
                    <a:pt x="11791" y="2891"/>
                  </a:cubicBezTo>
                  <a:cubicBezTo>
                    <a:pt x="11710" y="2891"/>
                    <a:pt x="11625" y="2925"/>
                    <a:pt x="11571" y="2979"/>
                  </a:cubicBezTo>
                  <a:lnTo>
                    <a:pt x="10020" y="4809"/>
                  </a:lnTo>
                  <a:lnTo>
                    <a:pt x="8779" y="4809"/>
                  </a:lnTo>
                  <a:cubicBezTo>
                    <a:pt x="8717" y="4809"/>
                    <a:pt x="8624" y="4840"/>
                    <a:pt x="8593" y="4871"/>
                  </a:cubicBezTo>
                  <a:lnTo>
                    <a:pt x="8220" y="5274"/>
                  </a:lnTo>
                  <a:cubicBezTo>
                    <a:pt x="7941" y="5212"/>
                    <a:pt x="7693" y="5181"/>
                    <a:pt x="7476" y="5150"/>
                  </a:cubicBezTo>
                  <a:lnTo>
                    <a:pt x="8717" y="3909"/>
                  </a:lnTo>
                  <a:cubicBezTo>
                    <a:pt x="8748" y="3847"/>
                    <a:pt x="8779" y="3785"/>
                    <a:pt x="8779" y="3723"/>
                  </a:cubicBezTo>
                  <a:lnTo>
                    <a:pt x="8779" y="2731"/>
                  </a:lnTo>
                  <a:lnTo>
                    <a:pt x="10330" y="1180"/>
                  </a:lnTo>
                  <a:cubicBezTo>
                    <a:pt x="10454" y="1087"/>
                    <a:pt x="10454" y="900"/>
                    <a:pt x="10330" y="807"/>
                  </a:cubicBezTo>
                  <a:cubicBezTo>
                    <a:pt x="10283" y="745"/>
                    <a:pt x="10213" y="714"/>
                    <a:pt x="10144" y="714"/>
                  </a:cubicBezTo>
                  <a:cubicBezTo>
                    <a:pt x="10074" y="714"/>
                    <a:pt x="10004" y="745"/>
                    <a:pt x="9958" y="807"/>
                  </a:cubicBezTo>
                  <a:lnTo>
                    <a:pt x="8314" y="2420"/>
                  </a:lnTo>
                  <a:cubicBezTo>
                    <a:pt x="8282" y="2482"/>
                    <a:pt x="8251" y="2544"/>
                    <a:pt x="8251" y="2637"/>
                  </a:cubicBezTo>
                  <a:lnTo>
                    <a:pt x="8251" y="3599"/>
                  </a:lnTo>
                  <a:lnTo>
                    <a:pt x="7290" y="4561"/>
                  </a:lnTo>
                  <a:cubicBezTo>
                    <a:pt x="7228" y="4468"/>
                    <a:pt x="7197" y="4406"/>
                    <a:pt x="7135" y="4344"/>
                  </a:cubicBezTo>
                  <a:cubicBezTo>
                    <a:pt x="7476" y="4126"/>
                    <a:pt x="7693" y="3816"/>
                    <a:pt x="7693" y="3444"/>
                  </a:cubicBezTo>
                  <a:cubicBezTo>
                    <a:pt x="7693" y="2917"/>
                    <a:pt x="7228" y="2482"/>
                    <a:pt x="6607" y="2389"/>
                  </a:cubicBezTo>
                  <a:lnTo>
                    <a:pt x="6607" y="280"/>
                  </a:lnTo>
                  <a:cubicBezTo>
                    <a:pt x="6607" y="125"/>
                    <a:pt x="6483" y="1"/>
                    <a:pt x="6328"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39" name="Google Shape;720;p44">
              <a:extLst>
                <a:ext uri="{FF2B5EF4-FFF2-40B4-BE49-F238E27FC236}">
                  <a16:creationId xmlns:a16="http://schemas.microsoft.com/office/drawing/2014/main" id="{03677A5C-D20D-6E2D-11F5-75038BA6698C}"/>
                </a:ext>
              </a:extLst>
            </p:cNvPr>
            <p:cNvSpPr>
              <a:spLocks/>
            </p:cNvSpPr>
            <p:nvPr/>
          </p:nvSpPr>
          <p:spPr bwMode="auto">
            <a:xfrm>
              <a:off x="4836810" y="4016649"/>
              <a:ext cx="45202" cy="38270"/>
            </a:xfrm>
            <a:custGeom>
              <a:avLst/>
              <a:gdLst>
                <a:gd name="T0" fmla="*/ 36814 w 1676"/>
                <a:gd name="T1" fmla="*/ 0 h 1419"/>
                <a:gd name="T2" fmla="*/ 33470 w 1676"/>
                <a:gd name="T3" fmla="*/ 809 h 1419"/>
                <a:gd name="T4" fmla="*/ 2508 w 1676"/>
                <a:gd name="T5" fmla="*/ 26754 h 1419"/>
                <a:gd name="T6" fmla="*/ 4180 w 1676"/>
                <a:gd name="T7" fmla="*/ 36787 h 1419"/>
                <a:gd name="T8" fmla="*/ 8630 w 1676"/>
                <a:gd name="T9" fmla="*/ 38243 h 1419"/>
                <a:gd name="T10" fmla="*/ 14213 w 1676"/>
                <a:gd name="T11" fmla="*/ 35115 h 1419"/>
                <a:gd name="T12" fmla="*/ 40159 w 1676"/>
                <a:gd name="T13" fmla="*/ 14213 h 1419"/>
                <a:gd name="T14" fmla="*/ 43503 w 1676"/>
                <a:gd name="T15" fmla="*/ 4153 h 1419"/>
                <a:gd name="T16" fmla="*/ 36814 w 1676"/>
                <a:gd name="T17" fmla="*/ 0 h 1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76" h="1419" extrusionOk="0">
                  <a:moveTo>
                    <a:pt x="1365" y="0"/>
                  </a:moveTo>
                  <a:cubicBezTo>
                    <a:pt x="1323" y="0"/>
                    <a:pt x="1280" y="11"/>
                    <a:pt x="1241" y="30"/>
                  </a:cubicBezTo>
                  <a:cubicBezTo>
                    <a:pt x="714" y="340"/>
                    <a:pt x="310" y="651"/>
                    <a:pt x="93" y="992"/>
                  </a:cubicBezTo>
                  <a:cubicBezTo>
                    <a:pt x="0" y="1116"/>
                    <a:pt x="31" y="1271"/>
                    <a:pt x="155" y="1364"/>
                  </a:cubicBezTo>
                  <a:cubicBezTo>
                    <a:pt x="204" y="1401"/>
                    <a:pt x="263" y="1418"/>
                    <a:pt x="320" y="1418"/>
                  </a:cubicBezTo>
                  <a:cubicBezTo>
                    <a:pt x="407" y="1418"/>
                    <a:pt x="490" y="1377"/>
                    <a:pt x="527" y="1302"/>
                  </a:cubicBezTo>
                  <a:cubicBezTo>
                    <a:pt x="714" y="1054"/>
                    <a:pt x="1055" y="775"/>
                    <a:pt x="1489" y="527"/>
                  </a:cubicBezTo>
                  <a:cubicBezTo>
                    <a:pt x="1644" y="434"/>
                    <a:pt x="1675" y="278"/>
                    <a:pt x="1613" y="154"/>
                  </a:cubicBezTo>
                  <a:cubicBezTo>
                    <a:pt x="1550" y="48"/>
                    <a:pt x="1457" y="0"/>
                    <a:pt x="136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40" name="Google Shape;721;p44">
              <a:extLst>
                <a:ext uri="{FF2B5EF4-FFF2-40B4-BE49-F238E27FC236}">
                  <a16:creationId xmlns:a16="http://schemas.microsoft.com/office/drawing/2014/main" id="{1CEEAB60-8E64-72D2-7563-362A87E1DC6B}"/>
                </a:ext>
              </a:extLst>
            </p:cNvPr>
            <p:cNvSpPr>
              <a:spLocks/>
            </p:cNvSpPr>
            <p:nvPr/>
          </p:nvSpPr>
          <p:spPr bwMode="auto">
            <a:xfrm>
              <a:off x="5066028" y="4016649"/>
              <a:ext cx="45202" cy="38270"/>
            </a:xfrm>
            <a:custGeom>
              <a:avLst/>
              <a:gdLst>
                <a:gd name="T0" fmla="*/ 8361 w 1676"/>
                <a:gd name="T1" fmla="*/ 0 h 1419"/>
                <a:gd name="T2" fmla="*/ 1672 w 1676"/>
                <a:gd name="T3" fmla="*/ 4153 h 1419"/>
                <a:gd name="T4" fmla="*/ 4207 w 1676"/>
                <a:gd name="T5" fmla="*/ 14213 h 1419"/>
                <a:gd name="T6" fmla="*/ 30126 w 1676"/>
                <a:gd name="T7" fmla="*/ 35115 h 1419"/>
                <a:gd name="T8" fmla="*/ 36518 w 1676"/>
                <a:gd name="T9" fmla="*/ 38243 h 1419"/>
                <a:gd name="T10" fmla="*/ 40995 w 1676"/>
                <a:gd name="T11" fmla="*/ 36787 h 1419"/>
                <a:gd name="T12" fmla="*/ 42667 w 1676"/>
                <a:gd name="T13" fmla="*/ 26754 h 1419"/>
                <a:gd name="T14" fmla="*/ 11732 w 1676"/>
                <a:gd name="T15" fmla="*/ 809 h 1419"/>
                <a:gd name="T16" fmla="*/ 8361 w 1676"/>
                <a:gd name="T17" fmla="*/ 0 h 1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76" h="1419" extrusionOk="0">
                  <a:moveTo>
                    <a:pt x="310" y="0"/>
                  </a:moveTo>
                  <a:cubicBezTo>
                    <a:pt x="219" y="0"/>
                    <a:pt x="126" y="48"/>
                    <a:pt x="62" y="154"/>
                  </a:cubicBezTo>
                  <a:cubicBezTo>
                    <a:pt x="0" y="278"/>
                    <a:pt x="31" y="434"/>
                    <a:pt x="156" y="527"/>
                  </a:cubicBezTo>
                  <a:cubicBezTo>
                    <a:pt x="621" y="775"/>
                    <a:pt x="962" y="1054"/>
                    <a:pt x="1117" y="1302"/>
                  </a:cubicBezTo>
                  <a:cubicBezTo>
                    <a:pt x="1173" y="1377"/>
                    <a:pt x="1264" y="1418"/>
                    <a:pt x="1354" y="1418"/>
                  </a:cubicBezTo>
                  <a:cubicBezTo>
                    <a:pt x="1413" y="1418"/>
                    <a:pt x="1471" y="1401"/>
                    <a:pt x="1520" y="1364"/>
                  </a:cubicBezTo>
                  <a:cubicBezTo>
                    <a:pt x="1644" y="1271"/>
                    <a:pt x="1675" y="1116"/>
                    <a:pt x="1582" y="992"/>
                  </a:cubicBezTo>
                  <a:cubicBezTo>
                    <a:pt x="1334" y="651"/>
                    <a:pt x="962" y="340"/>
                    <a:pt x="435" y="30"/>
                  </a:cubicBezTo>
                  <a:cubicBezTo>
                    <a:pt x="395" y="11"/>
                    <a:pt x="353" y="0"/>
                    <a:pt x="31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41" name="Google Shape;687;p44">
            <a:extLst>
              <a:ext uri="{FF2B5EF4-FFF2-40B4-BE49-F238E27FC236}">
                <a16:creationId xmlns:a16="http://schemas.microsoft.com/office/drawing/2014/main" id="{507A5706-6EDA-E4CC-5BCB-4E3ACC598EC8}"/>
              </a:ext>
            </a:extLst>
          </p:cNvPr>
          <p:cNvGrpSpPr>
            <a:grpSpLocks/>
          </p:cNvGrpSpPr>
          <p:nvPr/>
        </p:nvGrpSpPr>
        <p:grpSpPr bwMode="auto">
          <a:xfrm>
            <a:off x="6807465" y="1971850"/>
            <a:ext cx="554314" cy="658134"/>
            <a:chOff x="5617348" y="3823571"/>
            <a:chExt cx="339660" cy="376285"/>
          </a:xfrm>
        </p:grpSpPr>
        <p:sp>
          <p:nvSpPr>
            <p:cNvPr id="42" name="Google Shape;688;p44">
              <a:extLst>
                <a:ext uri="{FF2B5EF4-FFF2-40B4-BE49-F238E27FC236}">
                  <a16:creationId xmlns:a16="http://schemas.microsoft.com/office/drawing/2014/main" id="{51056840-7410-3567-6574-639B623990B4}"/>
                </a:ext>
              </a:extLst>
            </p:cNvPr>
            <p:cNvSpPr>
              <a:spLocks/>
            </p:cNvSpPr>
            <p:nvPr/>
          </p:nvSpPr>
          <p:spPr bwMode="auto">
            <a:xfrm>
              <a:off x="5809752" y="4063469"/>
              <a:ext cx="14240" cy="14240"/>
            </a:xfrm>
            <a:custGeom>
              <a:avLst/>
              <a:gdLst>
                <a:gd name="T0" fmla="*/ 7552 w 528"/>
                <a:gd name="T1" fmla="*/ 0 h 528"/>
                <a:gd name="T2" fmla="*/ 27 w 528"/>
                <a:gd name="T3" fmla="*/ 6688 h 528"/>
                <a:gd name="T4" fmla="*/ 7552 w 528"/>
                <a:gd name="T5" fmla="*/ 14240 h 528"/>
                <a:gd name="T6" fmla="*/ 14240 w 528"/>
                <a:gd name="T7" fmla="*/ 6688 h 528"/>
                <a:gd name="T8" fmla="*/ 7552 w 528"/>
                <a:gd name="T9" fmla="*/ 0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8" extrusionOk="0">
                  <a:moveTo>
                    <a:pt x="280" y="0"/>
                  </a:moveTo>
                  <a:cubicBezTo>
                    <a:pt x="125" y="0"/>
                    <a:pt x="1" y="124"/>
                    <a:pt x="1" y="248"/>
                  </a:cubicBezTo>
                  <a:cubicBezTo>
                    <a:pt x="1" y="404"/>
                    <a:pt x="125" y="528"/>
                    <a:pt x="280" y="528"/>
                  </a:cubicBezTo>
                  <a:cubicBezTo>
                    <a:pt x="404" y="528"/>
                    <a:pt x="528" y="404"/>
                    <a:pt x="528" y="248"/>
                  </a:cubicBezTo>
                  <a:cubicBezTo>
                    <a:pt x="528" y="124"/>
                    <a:pt x="404" y="0"/>
                    <a:pt x="280" y="0"/>
                  </a:cubicBezTo>
                  <a:close/>
                </a:path>
              </a:pathLst>
            </a:custGeom>
            <a:solidFill>
              <a:schemeClr val="tx2"/>
            </a:solidFill>
            <a:ln w="9525">
              <a:solidFill>
                <a:schemeClr val="bg1"/>
              </a:solidFill>
              <a:round/>
              <a:headEnd/>
              <a:tailEnd/>
            </a:ln>
          </p:spPr>
          <p:txBody>
            <a:bodyPr lIns="91425" tIns="91425" rIns="91425" bIns="91425" anchor="ctr"/>
            <a:lstStyle/>
            <a:p>
              <a:endParaRPr lang="en-US">
                <a:cs typeface="B Nazanin" panose="00000400000000000000" pitchFamily="2" charset="-78"/>
              </a:endParaRPr>
            </a:p>
          </p:txBody>
        </p:sp>
        <p:sp>
          <p:nvSpPr>
            <p:cNvPr id="43" name="Google Shape;689;p44">
              <a:extLst>
                <a:ext uri="{FF2B5EF4-FFF2-40B4-BE49-F238E27FC236}">
                  <a16:creationId xmlns:a16="http://schemas.microsoft.com/office/drawing/2014/main" id="{7F6F4AB0-CCD2-A66A-B349-81D1C6B42172}"/>
                </a:ext>
              </a:extLst>
            </p:cNvPr>
            <p:cNvSpPr>
              <a:spLocks/>
            </p:cNvSpPr>
            <p:nvPr/>
          </p:nvSpPr>
          <p:spPr bwMode="auto">
            <a:xfrm>
              <a:off x="5793031" y="4092624"/>
              <a:ext cx="30962" cy="63272"/>
            </a:xfrm>
            <a:custGeom>
              <a:avLst/>
              <a:gdLst>
                <a:gd name="T0" fmla="*/ 22952 w 1148"/>
                <a:gd name="T1" fmla="*/ 0 h 2346"/>
                <a:gd name="T2" fmla="*/ 15913 w 1148"/>
                <a:gd name="T3" fmla="*/ 5987 h 2346"/>
                <a:gd name="T4" fmla="*/ 2508 w 1148"/>
                <a:gd name="T5" fmla="*/ 51998 h 2346"/>
                <a:gd name="T6" fmla="*/ 5016 w 1148"/>
                <a:gd name="T7" fmla="*/ 62031 h 2346"/>
                <a:gd name="T8" fmla="*/ 8550 w 1148"/>
                <a:gd name="T9" fmla="*/ 63245 h 2346"/>
                <a:gd name="T10" fmla="*/ 15076 w 1148"/>
                <a:gd name="T11" fmla="*/ 59523 h 2346"/>
                <a:gd name="T12" fmla="*/ 30126 w 1148"/>
                <a:gd name="T13" fmla="*/ 8496 h 2346"/>
                <a:gd name="T14" fmla="*/ 24273 w 1148"/>
                <a:gd name="T15" fmla="*/ 135 h 2346"/>
                <a:gd name="T16" fmla="*/ 22952 w 1148"/>
                <a:gd name="T17" fmla="*/ 0 h 23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48" h="2346" extrusionOk="0">
                  <a:moveTo>
                    <a:pt x="851" y="0"/>
                  </a:moveTo>
                  <a:cubicBezTo>
                    <a:pt x="714" y="0"/>
                    <a:pt x="590" y="111"/>
                    <a:pt x="590" y="222"/>
                  </a:cubicBezTo>
                  <a:cubicBezTo>
                    <a:pt x="497" y="843"/>
                    <a:pt x="310" y="1556"/>
                    <a:pt x="93" y="1928"/>
                  </a:cubicBezTo>
                  <a:cubicBezTo>
                    <a:pt x="0" y="2052"/>
                    <a:pt x="62" y="2238"/>
                    <a:pt x="186" y="2300"/>
                  </a:cubicBezTo>
                  <a:cubicBezTo>
                    <a:pt x="228" y="2331"/>
                    <a:pt x="272" y="2345"/>
                    <a:pt x="317" y="2345"/>
                  </a:cubicBezTo>
                  <a:cubicBezTo>
                    <a:pt x="407" y="2345"/>
                    <a:pt x="497" y="2290"/>
                    <a:pt x="559" y="2207"/>
                  </a:cubicBezTo>
                  <a:cubicBezTo>
                    <a:pt x="807" y="1773"/>
                    <a:pt x="1024" y="998"/>
                    <a:pt x="1117" y="315"/>
                  </a:cubicBezTo>
                  <a:cubicBezTo>
                    <a:pt x="1148" y="160"/>
                    <a:pt x="1024" y="5"/>
                    <a:pt x="900" y="5"/>
                  </a:cubicBezTo>
                  <a:cubicBezTo>
                    <a:pt x="883" y="2"/>
                    <a:pt x="867" y="0"/>
                    <a:pt x="851" y="0"/>
                  </a:cubicBezTo>
                  <a:close/>
                </a:path>
              </a:pathLst>
            </a:custGeom>
            <a:solidFill>
              <a:schemeClr val="tx2"/>
            </a:solidFill>
            <a:ln w="9525">
              <a:solidFill>
                <a:schemeClr val="bg1"/>
              </a:solidFill>
              <a:round/>
              <a:headEnd/>
              <a:tailEnd/>
            </a:ln>
          </p:spPr>
          <p:txBody>
            <a:bodyPr lIns="91425" tIns="91425" rIns="91425" bIns="91425" anchor="ctr"/>
            <a:lstStyle/>
            <a:p>
              <a:endParaRPr lang="en-US">
                <a:cs typeface="B Nazanin" panose="00000400000000000000" pitchFamily="2" charset="-78"/>
              </a:endParaRPr>
            </a:p>
          </p:txBody>
        </p:sp>
        <p:sp>
          <p:nvSpPr>
            <p:cNvPr id="44" name="Google Shape;690;p44">
              <a:extLst>
                <a:ext uri="{FF2B5EF4-FFF2-40B4-BE49-F238E27FC236}">
                  <a16:creationId xmlns:a16="http://schemas.microsoft.com/office/drawing/2014/main" id="{1899AFC8-BF1C-BB5F-B5C6-F8467A506DF4}"/>
                </a:ext>
              </a:extLst>
            </p:cNvPr>
            <p:cNvSpPr>
              <a:spLocks/>
            </p:cNvSpPr>
            <p:nvPr/>
          </p:nvSpPr>
          <p:spPr bwMode="auto">
            <a:xfrm>
              <a:off x="5617348" y="3823571"/>
              <a:ext cx="339660" cy="376285"/>
            </a:xfrm>
            <a:custGeom>
              <a:avLst/>
              <a:gdLst>
                <a:gd name="T0" fmla="*/ 206644 w 12594"/>
                <a:gd name="T1" fmla="*/ 100193 h 13952"/>
                <a:gd name="T2" fmla="*/ 169830 w 12594"/>
                <a:gd name="T3" fmla="*/ 136171 h 13952"/>
                <a:gd name="T4" fmla="*/ 133016 w 12594"/>
                <a:gd name="T5" fmla="*/ 100193 h 13952"/>
                <a:gd name="T6" fmla="*/ 196611 w 12594"/>
                <a:gd name="T7" fmla="*/ 143696 h 13952"/>
                <a:gd name="T8" fmla="*/ 169830 w 12594"/>
                <a:gd name="T9" fmla="*/ 195559 h 13952"/>
                <a:gd name="T10" fmla="*/ 143049 w 12594"/>
                <a:gd name="T11" fmla="*/ 143696 h 13952"/>
                <a:gd name="T12" fmla="*/ 196611 w 12594"/>
                <a:gd name="T13" fmla="*/ 143696 h 13952"/>
                <a:gd name="T14" fmla="*/ 207480 w 12594"/>
                <a:gd name="T15" fmla="*/ 206455 h 13952"/>
                <a:gd name="T16" fmla="*/ 204972 w 12594"/>
                <a:gd name="T17" fmla="*/ 330247 h 13952"/>
                <a:gd name="T18" fmla="*/ 134688 w 12594"/>
                <a:gd name="T19" fmla="*/ 330247 h 13952"/>
                <a:gd name="T20" fmla="*/ 132180 w 12594"/>
                <a:gd name="T21" fmla="*/ 206455 h 13952"/>
                <a:gd name="T22" fmla="*/ 169830 w 12594"/>
                <a:gd name="T23" fmla="*/ 210635 h 13952"/>
                <a:gd name="T24" fmla="*/ 140702 w 12594"/>
                <a:gd name="T25" fmla="*/ 0 h 13952"/>
                <a:gd name="T26" fmla="*/ 118803 w 12594"/>
                <a:gd name="T27" fmla="*/ 38297 h 13952"/>
                <a:gd name="T28" fmla="*/ 133852 w 12594"/>
                <a:gd name="T29" fmla="*/ 55855 h 13952"/>
                <a:gd name="T30" fmla="*/ 131344 w 12594"/>
                <a:gd name="T31" fmla="*/ 134499 h 13952"/>
                <a:gd name="T32" fmla="*/ 87841 w 12594"/>
                <a:gd name="T33" fmla="*/ 81800 h 13952"/>
                <a:gd name="T34" fmla="*/ 52699 w 12594"/>
                <a:gd name="T35" fmla="*/ 78456 h 13952"/>
                <a:gd name="T36" fmla="*/ 52699 w 12594"/>
                <a:gd name="T37" fmla="*/ 92669 h 13952"/>
                <a:gd name="T38" fmla="*/ 118803 w 12594"/>
                <a:gd name="T39" fmla="*/ 161280 h 13952"/>
                <a:gd name="T40" fmla="*/ 83661 w 12594"/>
                <a:gd name="T41" fmla="*/ 152057 h 13952"/>
                <a:gd name="T42" fmla="*/ 76136 w 12594"/>
                <a:gd name="T43" fmla="*/ 153729 h 13952"/>
                <a:gd name="T44" fmla="*/ 8361 w 12594"/>
                <a:gd name="T45" fmla="*/ 181346 h 13952"/>
                <a:gd name="T46" fmla="*/ 8361 w 12594"/>
                <a:gd name="T47" fmla="*/ 195559 h 13952"/>
                <a:gd name="T48" fmla="*/ 57716 w 12594"/>
                <a:gd name="T49" fmla="*/ 193051 h 13952"/>
                <a:gd name="T50" fmla="*/ 125491 w 12594"/>
                <a:gd name="T51" fmla="*/ 181346 h 13952"/>
                <a:gd name="T52" fmla="*/ 122147 w 12594"/>
                <a:gd name="T53" fmla="*/ 195559 h 13952"/>
                <a:gd name="T54" fmla="*/ 89513 w 12594"/>
                <a:gd name="T55" fmla="*/ 200576 h 13952"/>
                <a:gd name="T56" fmla="*/ 3344 w 12594"/>
                <a:gd name="T57" fmla="*/ 333592 h 13952"/>
                <a:gd name="T58" fmla="*/ 7929 w 12594"/>
                <a:gd name="T59" fmla="*/ 347103 h 13952"/>
                <a:gd name="T60" fmla="*/ 71956 w 12594"/>
                <a:gd name="T61" fmla="*/ 296805 h 13952"/>
                <a:gd name="T62" fmla="*/ 102054 w 12594"/>
                <a:gd name="T63" fmla="*/ 210635 h 13952"/>
                <a:gd name="T64" fmla="*/ 103754 w 12594"/>
                <a:gd name="T65" fmla="*/ 261663 h 13952"/>
                <a:gd name="T66" fmla="*/ 169830 w 12594"/>
                <a:gd name="T67" fmla="*/ 376258 h 13952"/>
                <a:gd name="T68" fmla="*/ 235933 w 12594"/>
                <a:gd name="T69" fmla="*/ 261663 h 13952"/>
                <a:gd name="T70" fmla="*/ 238442 w 12594"/>
                <a:gd name="T71" fmla="*/ 210635 h 13952"/>
                <a:gd name="T72" fmla="*/ 267704 w 12594"/>
                <a:gd name="T73" fmla="*/ 296805 h 13952"/>
                <a:gd name="T74" fmla="*/ 332054 w 12594"/>
                <a:gd name="T75" fmla="*/ 347103 h 13952"/>
                <a:gd name="T76" fmla="*/ 336316 w 12594"/>
                <a:gd name="T77" fmla="*/ 333592 h 13952"/>
                <a:gd name="T78" fmla="*/ 250147 w 12594"/>
                <a:gd name="T79" fmla="*/ 200576 h 13952"/>
                <a:gd name="T80" fmla="*/ 217513 w 12594"/>
                <a:gd name="T81" fmla="*/ 195559 h 13952"/>
                <a:gd name="T82" fmla="*/ 214169 w 12594"/>
                <a:gd name="T83" fmla="*/ 181346 h 13952"/>
                <a:gd name="T84" fmla="*/ 282780 w 12594"/>
                <a:gd name="T85" fmla="*/ 193051 h 13952"/>
                <a:gd name="T86" fmla="*/ 332135 w 12594"/>
                <a:gd name="T87" fmla="*/ 195559 h 13952"/>
                <a:gd name="T88" fmla="*/ 332135 w 12594"/>
                <a:gd name="T89" fmla="*/ 181346 h 13952"/>
                <a:gd name="T90" fmla="*/ 263524 w 12594"/>
                <a:gd name="T91" fmla="*/ 153729 h 13952"/>
                <a:gd name="T92" fmla="*/ 255999 w 12594"/>
                <a:gd name="T93" fmla="*/ 152057 h 13952"/>
                <a:gd name="T94" fmla="*/ 221693 w 12594"/>
                <a:gd name="T95" fmla="*/ 161280 h 13952"/>
                <a:gd name="T96" fmla="*/ 287797 w 12594"/>
                <a:gd name="T97" fmla="*/ 92669 h 13952"/>
                <a:gd name="T98" fmla="*/ 287797 w 12594"/>
                <a:gd name="T99" fmla="*/ 78456 h 13952"/>
                <a:gd name="T100" fmla="*/ 251819 w 12594"/>
                <a:gd name="T101" fmla="*/ 81800 h 13952"/>
                <a:gd name="T102" fmla="*/ 208316 w 12594"/>
                <a:gd name="T103" fmla="*/ 134499 h 13952"/>
                <a:gd name="T104" fmla="*/ 205808 w 12594"/>
                <a:gd name="T105" fmla="*/ 55855 h 13952"/>
                <a:gd name="T106" fmla="*/ 220857 w 12594"/>
                <a:gd name="T107" fmla="*/ 38297 h 13952"/>
                <a:gd name="T108" fmla="*/ 199443 w 12594"/>
                <a:gd name="T109" fmla="*/ 0 h 13952"/>
                <a:gd name="T110" fmla="*/ 192431 w 12594"/>
                <a:gd name="T111" fmla="*/ 10680 h 13952"/>
                <a:gd name="T112" fmla="*/ 195775 w 12594"/>
                <a:gd name="T113" fmla="*/ 44986 h 13952"/>
                <a:gd name="T114" fmla="*/ 143885 w 12594"/>
                <a:gd name="T115" fmla="*/ 44986 h 13952"/>
                <a:gd name="T116" fmla="*/ 147256 w 12594"/>
                <a:gd name="T117" fmla="*/ 10680 h 13952"/>
                <a:gd name="T118" fmla="*/ 140702 w 12594"/>
                <a:gd name="T119" fmla="*/ 0 h 139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594" h="13952" extrusionOk="0">
                  <a:moveTo>
                    <a:pt x="6297" y="1792"/>
                  </a:moveTo>
                  <a:cubicBezTo>
                    <a:pt x="7011" y="1792"/>
                    <a:pt x="7662" y="2909"/>
                    <a:pt x="7662" y="3715"/>
                  </a:cubicBezTo>
                  <a:cubicBezTo>
                    <a:pt x="7662" y="4149"/>
                    <a:pt x="7476" y="4522"/>
                    <a:pt x="7135" y="4801"/>
                  </a:cubicBezTo>
                  <a:cubicBezTo>
                    <a:pt x="6886" y="4987"/>
                    <a:pt x="6607" y="5049"/>
                    <a:pt x="6297" y="5049"/>
                  </a:cubicBezTo>
                  <a:cubicBezTo>
                    <a:pt x="6018" y="5049"/>
                    <a:pt x="5739" y="4956"/>
                    <a:pt x="5491" y="4801"/>
                  </a:cubicBezTo>
                  <a:cubicBezTo>
                    <a:pt x="5149" y="4522"/>
                    <a:pt x="4932" y="4149"/>
                    <a:pt x="4932" y="3715"/>
                  </a:cubicBezTo>
                  <a:cubicBezTo>
                    <a:pt x="4932" y="2909"/>
                    <a:pt x="5584" y="1792"/>
                    <a:pt x="6297" y="1792"/>
                  </a:cubicBezTo>
                  <a:close/>
                  <a:moveTo>
                    <a:pt x="7290" y="5328"/>
                  </a:moveTo>
                  <a:cubicBezTo>
                    <a:pt x="7538" y="5483"/>
                    <a:pt x="7662" y="5700"/>
                    <a:pt x="7662" y="5886"/>
                  </a:cubicBezTo>
                  <a:cubicBezTo>
                    <a:pt x="7662" y="6352"/>
                    <a:pt x="7042" y="7251"/>
                    <a:pt x="6297" y="7251"/>
                  </a:cubicBezTo>
                  <a:cubicBezTo>
                    <a:pt x="5584" y="7251"/>
                    <a:pt x="4932" y="6383"/>
                    <a:pt x="4932" y="5886"/>
                  </a:cubicBezTo>
                  <a:cubicBezTo>
                    <a:pt x="4932" y="5700"/>
                    <a:pt x="5087" y="5483"/>
                    <a:pt x="5304" y="5328"/>
                  </a:cubicBezTo>
                  <a:cubicBezTo>
                    <a:pt x="5615" y="5514"/>
                    <a:pt x="5956" y="5607"/>
                    <a:pt x="6297" y="5607"/>
                  </a:cubicBezTo>
                  <a:cubicBezTo>
                    <a:pt x="6669" y="5607"/>
                    <a:pt x="7011" y="5514"/>
                    <a:pt x="7290" y="5328"/>
                  </a:cubicBezTo>
                  <a:close/>
                  <a:moveTo>
                    <a:pt x="7476" y="7313"/>
                  </a:moveTo>
                  <a:cubicBezTo>
                    <a:pt x="7538" y="7437"/>
                    <a:pt x="7631" y="7531"/>
                    <a:pt x="7693" y="7655"/>
                  </a:cubicBezTo>
                  <a:cubicBezTo>
                    <a:pt x="8034" y="8213"/>
                    <a:pt x="8220" y="8957"/>
                    <a:pt x="8220" y="9702"/>
                  </a:cubicBezTo>
                  <a:cubicBezTo>
                    <a:pt x="8220" y="10539"/>
                    <a:pt x="8003" y="11501"/>
                    <a:pt x="7600" y="12245"/>
                  </a:cubicBezTo>
                  <a:cubicBezTo>
                    <a:pt x="7228" y="12990"/>
                    <a:pt x="6762" y="13424"/>
                    <a:pt x="6297" y="13424"/>
                  </a:cubicBezTo>
                  <a:cubicBezTo>
                    <a:pt x="5863" y="13424"/>
                    <a:pt x="5398" y="12990"/>
                    <a:pt x="4994" y="12245"/>
                  </a:cubicBezTo>
                  <a:cubicBezTo>
                    <a:pt x="4622" y="11501"/>
                    <a:pt x="4405" y="10539"/>
                    <a:pt x="4405" y="9702"/>
                  </a:cubicBezTo>
                  <a:cubicBezTo>
                    <a:pt x="4405" y="8957"/>
                    <a:pt x="4591" y="8213"/>
                    <a:pt x="4901" y="7655"/>
                  </a:cubicBezTo>
                  <a:cubicBezTo>
                    <a:pt x="4994" y="7531"/>
                    <a:pt x="5056" y="7437"/>
                    <a:pt x="5149" y="7313"/>
                  </a:cubicBezTo>
                  <a:cubicBezTo>
                    <a:pt x="5491" y="7624"/>
                    <a:pt x="5894" y="7810"/>
                    <a:pt x="6297" y="7810"/>
                  </a:cubicBezTo>
                  <a:cubicBezTo>
                    <a:pt x="6700" y="7810"/>
                    <a:pt x="7104" y="7624"/>
                    <a:pt x="7476" y="7313"/>
                  </a:cubicBezTo>
                  <a:close/>
                  <a:moveTo>
                    <a:pt x="5217" y="0"/>
                  </a:moveTo>
                  <a:cubicBezTo>
                    <a:pt x="5106" y="0"/>
                    <a:pt x="5009" y="64"/>
                    <a:pt x="4963" y="179"/>
                  </a:cubicBezTo>
                  <a:lnTo>
                    <a:pt x="4405" y="1420"/>
                  </a:lnTo>
                  <a:cubicBezTo>
                    <a:pt x="4374" y="1544"/>
                    <a:pt x="4405" y="1699"/>
                    <a:pt x="4498" y="1761"/>
                  </a:cubicBezTo>
                  <a:lnTo>
                    <a:pt x="4963" y="2071"/>
                  </a:lnTo>
                  <a:cubicBezTo>
                    <a:pt x="4622" y="2536"/>
                    <a:pt x="4405" y="3188"/>
                    <a:pt x="4405" y="3715"/>
                  </a:cubicBezTo>
                  <a:cubicBezTo>
                    <a:pt x="4405" y="4180"/>
                    <a:pt x="4560" y="4646"/>
                    <a:pt x="4870" y="4987"/>
                  </a:cubicBezTo>
                  <a:cubicBezTo>
                    <a:pt x="4777" y="5080"/>
                    <a:pt x="4684" y="5173"/>
                    <a:pt x="4591" y="5266"/>
                  </a:cubicBezTo>
                  <a:lnTo>
                    <a:pt x="3257" y="3033"/>
                  </a:lnTo>
                  <a:cubicBezTo>
                    <a:pt x="3226" y="2940"/>
                    <a:pt x="3133" y="2909"/>
                    <a:pt x="3040" y="2909"/>
                  </a:cubicBezTo>
                  <a:lnTo>
                    <a:pt x="1954" y="2909"/>
                  </a:lnTo>
                  <a:cubicBezTo>
                    <a:pt x="1799" y="2909"/>
                    <a:pt x="1675" y="3002"/>
                    <a:pt x="1675" y="3157"/>
                  </a:cubicBezTo>
                  <a:cubicBezTo>
                    <a:pt x="1675" y="3312"/>
                    <a:pt x="1799" y="3436"/>
                    <a:pt x="1954" y="3436"/>
                  </a:cubicBezTo>
                  <a:lnTo>
                    <a:pt x="2885" y="3436"/>
                  </a:lnTo>
                  <a:lnTo>
                    <a:pt x="4405" y="5980"/>
                  </a:lnTo>
                  <a:cubicBezTo>
                    <a:pt x="4405" y="6011"/>
                    <a:pt x="4405" y="6042"/>
                    <a:pt x="4405" y="6073"/>
                  </a:cubicBezTo>
                  <a:lnTo>
                    <a:pt x="3102" y="5638"/>
                  </a:lnTo>
                  <a:cubicBezTo>
                    <a:pt x="3077" y="5630"/>
                    <a:pt x="3052" y="5626"/>
                    <a:pt x="3027" y="5626"/>
                  </a:cubicBezTo>
                  <a:cubicBezTo>
                    <a:pt x="2959" y="5626"/>
                    <a:pt x="2891" y="5655"/>
                    <a:pt x="2823" y="5700"/>
                  </a:cubicBezTo>
                  <a:lnTo>
                    <a:pt x="1830" y="6724"/>
                  </a:lnTo>
                  <a:lnTo>
                    <a:pt x="310" y="6724"/>
                  </a:lnTo>
                  <a:cubicBezTo>
                    <a:pt x="155" y="6724"/>
                    <a:pt x="31" y="6817"/>
                    <a:pt x="31" y="6972"/>
                  </a:cubicBezTo>
                  <a:cubicBezTo>
                    <a:pt x="31" y="7127"/>
                    <a:pt x="155" y="7251"/>
                    <a:pt x="310" y="7251"/>
                  </a:cubicBezTo>
                  <a:lnTo>
                    <a:pt x="1923" y="7251"/>
                  </a:lnTo>
                  <a:cubicBezTo>
                    <a:pt x="2016" y="7251"/>
                    <a:pt x="2078" y="7220"/>
                    <a:pt x="2140" y="7158"/>
                  </a:cubicBezTo>
                  <a:lnTo>
                    <a:pt x="3102" y="6197"/>
                  </a:lnTo>
                  <a:lnTo>
                    <a:pt x="4653" y="6724"/>
                  </a:lnTo>
                  <a:cubicBezTo>
                    <a:pt x="4684" y="6786"/>
                    <a:pt x="4746" y="6848"/>
                    <a:pt x="4777" y="6910"/>
                  </a:cubicBezTo>
                  <a:cubicBezTo>
                    <a:pt x="4684" y="7003"/>
                    <a:pt x="4591" y="7127"/>
                    <a:pt x="4529" y="7251"/>
                  </a:cubicBezTo>
                  <a:lnTo>
                    <a:pt x="3567" y="7251"/>
                  </a:lnTo>
                  <a:cubicBezTo>
                    <a:pt x="3474" y="7251"/>
                    <a:pt x="3350" y="7313"/>
                    <a:pt x="3319" y="7437"/>
                  </a:cubicBezTo>
                  <a:lnTo>
                    <a:pt x="2265" y="10632"/>
                  </a:lnTo>
                  <a:lnTo>
                    <a:pt x="124" y="12369"/>
                  </a:lnTo>
                  <a:cubicBezTo>
                    <a:pt x="0" y="12494"/>
                    <a:pt x="0" y="12649"/>
                    <a:pt x="93" y="12773"/>
                  </a:cubicBezTo>
                  <a:cubicBezTo>
                    <a:pt x="143" y="12839"/>
                    <a:pt x="220" y="12870"/>
                    <a:pt x="294" y="12870"/>
                  </a:cubicBezTo>
                  <a:cubicBezTo>
                    <a:pt x="359" y="12870"/>
                    <a:pt x="422" y="12847"/>
                    <a:pt x="465" y="12804"/>
                  </a:cubicBezTo>
                  <a:lnTo>
                    <a:pt x="2668" y="11005"/>
                  </a:lnTo>
                  <a:cubicBezTo>
                    <a:pt x="2699" y="10974"/>
                    <a:pt x="2730" y="10943"/>
                    <a:pt x="2730" y="10881"/>
                  </a:cubicBezTo>
                  <a:lnTo>
                    <a:pt x="3784" y="7810"/>
                  </a:lnTo>
                  <a:lnTo>
                    <a:pt x="4219" y="7810"/>
                  </a:lnTo>
                  <a:cubicBezTo>
                    <a:pt x="3971" y="8368"/>
                    <a:pt x="3847" y="9019"/>
                    <a:pt x="3847" y="9702"/>
                  </a:cubicBezTo>
                  <a:cubicBezTo>
                    <a:pt x="3847" y="10632"/>
                    <a:pt x="4095" y="11687"/>
                    <a:pt x="4529" y="12494"/>
                  </a:cubicBezTo>
                  <a:cubicBezTo>
                    <a:pt x="4994" y="13424"/>
                    <a:pt x="5646" y="13951"/>
                    <a:pt x="6297" y="13951"/>
                  </a:cubicBezTo>
                  <a:cubicBezTo>
                    <a:pt x="6979" y="13951"/>
                    <a:pt x="7600" y="13424"/>
                    <a:pt x="8096" y="12494"/>
                  </a:cubicBezTo>
                  <a:cubicBezTo>
                    <a:pt x="8499" y="11687"/>
                    <a:pt x="8748" y="10632"/>
                    <a:pt x="8748" y="9702"/>
                  </a:cubicBezTo>
                  <a:cubicBezTo>
                    <a:pt x="8748" y="9019"/>
                    <a:pt x="8624" y="8368"/>
                    <a:pt x="8375" y="7810"/>
                  </a:cubicBezTo>
                  <a:lnTo>
                    <a:pt x="8841" y="7810"/>
                  </a:lnTo>
                  <a:lnTo>
                    <a:pt x="9864" y="10881"/>
                  </a:lnTo>
                  <a:cubicBezTo>
                    <a:pt x="9864" y="10943"/>
                    <a:pt x="9895" y="10974"/>
                    <a:pt x="9926" y="11005"/>
                  </a:cubicBezTo>
                  <a:lnTo>
                    <a:pt x="12129" y="12804"/>
                  </a:lnTo>
                  <a:cubicBezTo>
                    <a:pt x="12186" y="12847"/>
                    <a:pt x="12251" y="12870"/>
                    <a:pt x="12312" y="12870"/>
                  </a:cubicBezTo>
                  <a:cubicBezTo>
                    <a:pt x="12383" y="12870"/>
                    <a:pt x="12451" y="12839"/>
                    <a:pt x="12501" y="12773"/>
                  </a:cubicBezTo>
                  <a:cubicBezTo>
                    <a:pt x="12594" y="12649"/>
                    <a:pt x="12594" y="12494"/>
                    <a:pt x="12470" y="12369"/>
                  </a:cubicBezTo>
                  <a:lnTo>
                    <a:pt x="10361" y="10632"/>
                  </a:lnTo>
                  <a:lnTo>
                    <a:pt x="9275" y="7437"/>
                  </a:lnTo>
                  <a:cubicBezTo>
                    <a:pt x="9244" y="7313"/>
                    <a:pt x="9151" y="7251"/>
                    <a:pt x="9027" y="7251"/>
                  </a:cubicBezTo>
                  <a:lnTo>
                    <a:pt x="8065" y="7251"/>
                  </a:lnTo>
                  <a:cubicBezTo>
                    <a:pt x="8003" y="7127"/>
                    <a:pt x="7910" y="7003"/>
                    <a:pt x="7817" y="6910"/>
                  </a:cubicBezTo>
                  <a:cubicBezTo>
                    <a:pt x="7879" y="6848"/>
                    <a:pt x="7910" y="6786"/>
                    <a:pt x="7941" y="6724"/>
                  </a:cubicBezTo>
                  <a:lnTo>
                    <a:pt x="9492" y="6197"/>
                  </a:lnTo>
                  <a:lnTo>
                    <a:pt x="10485" y="7158"/>
                  </a:lnTo>
                  <a:cubicBezTo>
                    <a:pt x="10516" y="7220"/>
                    <a:pt x="10609" y="7251"/>
                    <a:pt x="10671" y="7251"/>
                  </a:cubicBezTo>
                  <a:lnTo>
                    <a:pt x="12315" y="7251"/>
                  </a:lnTo>
                  <a:cubicBezTo>
                    <a:pt x="12470" y="7251"/>
                    <a:pt x="12563" y="7127"/>
                    <a:pt x="12563" y="6972"/>
                  </a:cubicBezTo>
                  <a:cubicBezTo>
                    <a:pt x="12563" y="6848"/>
                    <a:pt x="12470" y="6724"/>
                    <a:pt x="12315" y="6724"/>
                  </a:cubicBezTo>
                  <a:lnTo>
                    <a:pt x="10795" y="6724"/>
                  </a:lnTo>
                  <a:lnTo>
                    <a:pt x="9771" y="5700"/>
                  </a:lnTo>
                  <a:cubicBezTo>
                    <a:pt x="9726" y="5655"/>
                    <a:pt x="9647" y="5626"/>
                    <a:pt x="9572" y="5626"/>
                  </a:cubicBezTo>
                  <a:cubicBezTo>
                    <a:pt x="9544" y="5626"/>
                    <a:pt x="9517" y="5630"/>
                    <a:pt x="9492" y="5638"/>
                  </a:cubicBezTo>
                  <a:lnTo>
                    <a:pt x="8189" y="6073"/>
                  </a:lnTo>
                  <a:cubicBezTo>
                    <a:pt x="8189" y="6042"/>
                    <a:pt x="8220" y="6011"/>
                    <a:pt x="8220" y="5980"/>
                  </a:cubicBezTo>
                  <a:lnTo>
                    <a:pt x="9740" y="3436"/>
                  </a:lnTo>
                  <a:lnTo>
                    <a:pt x="10671" y="3436"/>
                  </a:lnTo>
                  <a:cubicBezTo>
                    <a:pt x="10826" y="3436"/>
                    <a:pt x="10950" y="3312"/>
                    <a:pt x="10950" y="3157"/>
                  </a:cubicBezTo>
                  <a:cubicBezTo>
                    <a:pt x="10950" y="3033"/>
                    <a:pt x="10826" y="2909"/>
                    <a:pt x="10671" y="2909"/>
                  </a:cubicBezTo>
                  <a:lnTo>
                    <a:pt x="9585" y="2909"/>
                  </a:lnTo>
                  <a:cubicBezTo>
                    <a:pt x="9492" y="2909"/>
                    <a:pt x="9399" y="2940"/>
                    <a:pt x="9337" y="3033"/>
                  </a:cubicBezTo>
                  <a:lnTo>
                    <a:pt x="8003" y="5266"/>
                  </a:lnTo>
                  <a:cubicBezTo>
                    <a:pt x="7941" y="5173"/>
                    <a:pt x="7848" y="5080"/>
                    <a:pt x="7724" y="4987"/>
                  </a:cubicBezTo>
                  <a:cubicBezTo>
                    <a:pt x="8034" y="4646"/>
                    <a:pt x="8220" y="4180"/>
                    <a:pt x="8220" y="3715"/>
                  </a:cubicBezTo>
                  <a:cubicBezTo>
                    <a:pt x="8220" y="3188"/>
                    <a:pt x="8003" y="2536"/>
                    <a:pt x="7631" y="2071"/>
                  </a:cubicBezTo>
                  <a:lnTo>
                    <a:pt x="8096" y="1761"/>
                  </a:lnTo>
                  <a:cubicBezTo>
                    <a:pt x="8189" y="1699"/>
                    <a:pt x="8251" y="1544"/>
                    <a:pt x="8189" y="1420"/>
                  </a:cubicBezTo>
                  <a:lnTo>
                    <a:pt x="7631" y="179"/>
                  </a:lnTo>
                  <a:cubicBezTo>
                    <a:pt x="7608" y="64"/>
                    <a:pt x="7500" y="0"/>
                    <a:pt x="7395" y="0"/>
                  </a:cubicBezTo>
                  <a:cubicBezTo>
                    <a:pt x="7358" y="0"/>
                    <a:pt x="7322" y="8"/>
                    <a:pt x="7290" y="24"/>
                  </a:cubicBezTo>
                  <a:cubicBezTo>
                    <a:pt x="7135" y="86"/>
                    <a:pt x="7073" y="241"/>
                    <a:pt x="7135" y="396"/>
                  </a:cubicBezTo>
                  <a:lnTo>
                    <a:pt x="7600" y="1451"/>
                  </a:lnTo>
                  <a:lnTo>
                    <a:pt x="7259" y="1668"/>
                  </a:lnTo>
                  <a:cubicBezTo>
                    <a:pt x="6979" y="1389"/>
                    <a:pt x="6638" y="1265"/>
                    <a:pt x="6297" y="1265"/>
                  </a:cubicBezTo>
                  <a:cubicBezTo>
                    <a:pt x="5956" y="1265"/>
                    <a:pt x="5646" y="1389"/>
                    <a:pt x="5335" y="1668"/>
                  </a:cubicBezTo>
                  <a:lnTo>
                    <a:pt x="4994" y="1451"/>
                  </a:lnTo>
                  <a:lnTo>
                    <a:pt x="5460" y="396"/>
                  </a:lnTo>
                  <a:cubicBezTo>
                    <a:pt x="5522" y="241"/>
                    <a:pt x="5460" y="86"/>
                    <a:pt x="5335" y="24"/>
                  </a:cubicBezTo>
                  <a:cubicBezTo>
                    <a:pt x="5295" y="8"/>
                    <a:pt x="5255" y="0"/>
                    <a:pt x="5217" y="0"/>
                  </a:cubicBezTo>
                  <a:close/>
                </a:path>
              </a:pathLst>
            </a:custGeom>
            <a:solidFill>
              <a:schemeClr val="tx2"/>
            </a:solidFill>
            <a:ln w="9525">
              <a:solidFill>
                <a:schemeClr val="bg1"/>
              </a:solidFill>
              <a:round/>
              <a:headEnd/>
              <a:tailEnd/>
            </a:ln>
          </p:spPr>
          <p:txBody>
            <a:bodyPr lIns="91425" tIns="91425" rIns="91425" bIns="91425" anchor="ctr"/>
            <a:lstStyle/>
            <a:p>
              <a:endParaRPr lang="en-US">
                <a:cs typeface="B Nazanin" panose="00000400000000000000" pitchFamily="2" charset="-78"/>
              </a:endParaRPr>
            </a:p>
          </p:txBody>
        </p:sp>
      </p:grpSp>
      <p:grpSp>
        <p:nvGrpSpPr>
          <p:cNvPr id="45" name="Google Shape;687;p44">
            <a:extLst>
              <a:ext uri="{FF2B5EF4-FFF2-40B4-BE49-F238E27FC236}">
                <a16:creationId xmlns:a16="http://schemas.microsoft.com/office/drawing/2014/main" id="{218ECFA3-1D6A-1684-C07C-363BBC3948D2}"/>
              </a:ext>
            </a:extLst>
          </p:cNvPr>
          <p:cNvGrpSpPr>
            <a:grpSpLocks/>
          </p:cNvGrpSpPr>
          <p:nvPr/>
        </p:nvGrpSpPr>
        <p:grpSpPr bwMode="auto">
          <a:xfrm>
            <a:off x="4856048" y="5164664"/>
            <a:ext cx="508189" cy="650319"/>
            <a:chOff x="5617348" y="3823571"/>
            <a:chExt cx="339660" cy="376285"/>
          </a:xfrm>
        </p:grpSpPr>
        <p:sp>
          <p:nvSpPr>
            <p:cNvPr id="46" name="Google Shape;688;p44">
              <a:extLst>
                <a:ext uri="{FF2B5EF4-FFF2-40B4-BE49-F238E27FC236}">
                  <a16:creationId xmlns:a16="http://schemas.microsoft.com/office/drawing/2014/main" id="{DA894585-630A-72F3-E945-D57F1C203DFA}"/>
                </a:ext>
              </a:extLst>
            </p:cNvPr>
            <p:cNvSpPr>
              <a:spLocks/>
            </p:cNvSpPr>
            <p:nvPr/>
          </p:nvSpPr>
          <p:spPr bwMode="auto">
            <a:xfrm>
              <a:off x="5809752" y="4063469"/>
              <a:ext cx="14240" cy="14240"/>
            </a:xfrm>
            <a:custGeom>
              <a:avLst/>
              <a:gdLst>
                <a:gd name="T0" fmla="*/ 7552 w 528"/>
                <a:gd name="T1" fmla="*/ 0 h 528"/>
                <a:gd name="T2" fmla="*/ 27 w 528"/>
                <a:gd name="T3" fmla="*/ 6688 h 528"/>
                <a:gd name="T4" fmla="*/ 7552 w 528"/>
                <a:gd name="T5" fmla="*/ 14240 h 528"/>
                <a:gd name="T6" fmla="*/ 14240 w 528"/>
                <a:gd name="T7" fmla="*/ 6688 h 528"/>
                <a:gd name="T8" fmla="*/ 7552 w 528"/>
                <a:gd name="T9" fmla="*/ 0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28" extrusionOk="0">
                  <a:moveTo>
                    <a:pt x="280" y="0"/>
                  </a:moveTo>
                  <a:cubicBezTo>
                    <a:pt x="125" y="0"/>
                    <a:pt x="1" y="124"/>
                    <a:pt x="1" y="248"/>
                  </a:cubicBezTo>
                  <a:cubicBezTo>
                    <a:pt x="1" y="404"/>
                    <a:pt x="125" y="528"/>
                    <a:pt x="280" y="528"/>
                  </a:cubicBezTo>
                  <a:cubicBezTo>
                    <a:pt x="404" y="528"/>
                    <a:pt x="528" y="404"/>
                    <a:pt x="528" y="248"/>
                  </a:cubicBezTo>
                  <a:cubicBezTo>
                    <a:pt x="528" y="124"/>
                    <a:pt x="404"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47" name="Google Shape;689;p44">
              <a:extLst>
                <a:ext uri="{FF2B5EF4-FFF2-40B4-BE49-F238E27FC236}">
                  <a16:creationId xmlns:a16="http://schemas.microsoft.com/office/drawing/2014/main" id="{44DCCACA-6F87-2FB4-50E2-1029D6B07FB5}"/>
                </a:ext>
              </a:extLst>
            </p:cNvPr>
            <p:cNvSpPr>
              <a:spLocks/>
            </p:cNvSpPr>
            <p:nvPr/>
          </p:nvSpPr>
          <p:spPr bwMode="auto">
            <a:xfrm>
              <a:off x="5793031" y="4092624"/>
              <a:ext cx="30962" cy="63272"/>
            </a:xfrm>
            <a:custGeom>
              <a:avLst/>
              <a:gdLst>
                <a:gd name="T0" fmla="*/ 22952 w 1148"/>
                <a:gd name="T1" fmla="*/ 0 h 2346"/>
                <a:gd name="T2" fmla="*/ 15913 w 1148"/>
                <a:gd name="T3" fmla="*/ 5987 h 2346"/>
                <a:gd name="T4" fmla="*/ 2508 w 1148"/>
                <a:gd name="T5" fmla="*/ 51998 h 2346"/>
                <a:gd name="T6" fmla="*/ 5016 w 1148"/>
                <a:gd name="T7" fmla="*/ 62031 h 2346"/>
                <a:gd name="T8" fmla="*/ 8550 w 1148"/>
                <a:gd name="T9" fmla="*/ 63245 h 2346"/>
                <a:gd name="T10" fmla="*/ 15076 w 1148"/>
                <a:gd name="T11" fmla="*/ 59523 h 2346"/>
                <a:gd name="T12" fmla="*/ 30126 w 1148"/>
                <a:gd name="T13" fmla="*/ 8496 h 2346"/>
                <a:gd name="T14" fmla="*/ 24273 w 1148"/>
                <a:gd name="T15" fmla="*/ 135 h 2346"/>
                <a:gd name="T16" fmla="*/ 22952 w 1148"/>
                <a:gd name="T17" fmla="*/ 0 h 23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48" h="2346" extrusionOk="0">
                  <a:moveTo>
                    <a:pt x="851" y="0"/>
                  </a:moveTo>
                  <a:cubicBezTo>
                    <a:pt x="714" y="0"/>
                    <a:pt x="590" y="111"/>
                    <a:pt x="590" y="222"/>
                  </a:cubicBezTo>
                  <a:cubicBezTo>
                    <a:pt x="497" y="843"/>
                    <a:pt x="310" y="1556"/>
                    <a:pt x="93" y="1928"/>
                  </a:cubicBezTo>
                  <a:cubicBezTo>
                    <a:pt x="0" y="2052"/>
                    <a:pt x="62" y="2238"/>
                    <a:pt x="186" y="2300"/>
                  </a:cubicBezTo>
                  <a:cubicBezTo>
                    <a:pt x="228" y="2331"/>
                    <a:pt x="272" y="2345"/>
                    <a:pt x="317" y="2345"/>
                  </a:cubicBezTo>
                  <a:cubicBezTo>
                    <a:pt x="407" y="2345"/>
                    <a:pt x="497" y="2290"/>
                    <a:pt x="559" y="2207"/>
                  </a:cubicBezTo>
                  <a:cubicBezTo>
                    <a:pt x="807" y="1773"/>
                    <a:pt x="1024" y="998"/>
                    <a:pt x="1117" y="315"/>
                  </a:cubicBezTo>
                  <a:cubicBezTo>
                    <a:pt x="1148" y="160"/>
                    <a:pt x="1024" y="5"/>
                    <a:pt x="900" y="5"/>
                  </a:cubicBezTo>
                  <a:cubicBezTo>
                    <a:pt x="883" y="2"/>
                    <a:pt x="867" y="0"/>
                    <a:pt x="851"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48" name="Google Shape;690;p44">
              <a:extLst>
                <a:ext uri="{FF2B5EF4-FFF2-40B4-BE49-F238E27FC236}">
                  <a16:creationId xmlns:a16="http://schemas.microsoft.com/office/drawing/2014/main" id="{C7D4E495-72D7-B2E3-97A5-0EC44AE78FB7}"/>
                </a:ext>
              </a:extLst>
            </p:cNvPr>
            <p:cNvSpPr>
              <a:spLocks/>
            </p:cNvSpPr>
            <p:nvPr/>
          </p:nvSpPr>
          <p:spPr bwMode="auto">
            <a:xfrm>
              <a:off x="5617348" y="3823571"/>
              <a:ext cx="339660" cy="376285"/>
            </a:xfrm>
            <a:custGeom>
              <a:avLst/>
              <a:gdLst>
                <a:gd name="T0" fmla="*/ 206644 w 12594"/>
                <a:gd name="T1" fmla="*/ 100193 h 13952"/>
                <a:gd name="T2" fmla="*/ 169830 w 12594"/>
                <a:gd name="T3" fmla="*/ 136171 h 13952"/>
                <a:gd name="T4" fmla="*/ 133016 w 12594"/>
                <a:gd name="T5" fmla="*/ 100193 h 13952"/>
                <a:gd name="T6" fmla="*/ 196611 w 12594"/>
                <a:gd name="T7" fmla="*/ 143696 h 13952"/>
                <a:gd name="T8" fmla="*/ 169830 w 12594"/>
                <a:gd name="T9" fmla="*/ 195559 h 13952"/>
                <a:gd name="T10" fmla="*/ 143049 w 12594"/>
                <a:gd name="T11" fmla="*/ 143696 h 13952"/>
                <a:gd name="T12" fmla="*/ 196611 w 12594"/>
                <a:gd name="T13" fmla="*/ 143696 h 13952"/>
                <a:gd name="T14" fmla="*/ 207480 w 12594"/>
                <a:gd name="T15" fmla="*/ 206455 h 13952"/>
                <a:gd name="T16" fmla="*/ 204972 w 12594"/>
                <a:gd name="T17" fmla="*/ 330247 h 13952"/>
                <a:gd name="T18" fmla="*/ 134688 w 12594"/>
                <a:gd name="T19" fmla="*/ 330247 h 13952"/>
                <a:gd name="T20" fmla="*/ 132180 w 12594"/>
                <a:gd name="T21" fmla="*/ 206455 h 13952"/>
                <a:gd name="T22" fmla="*/ 169830 w 12594"/>
                <a:gd name="T23" fmla="*/ 210635 h 13952"/>
                <a:gd name="T24" fmla="*/ 140702 w 12594"/>
                <a:gd name="T25" fmla="*/ 0 h 13952"/>
                <a:gd name="T26" fmla="*/ 118803 w 12594"/>
                <a:gd name="T27" fmla="*/ 38297 h 13952"/>
                <a:gd name="T28" fmla="*/ 133852 w 12594"/>
                <a:gd name="T29" fmla="*/ 55855 h 13952"/>
                <a:gd name="T30" fmla="*/ 131344 w 12594"/>
                <a:gd name="T31" fmla="*/ 134499 h 13952"/>
                <a:gd name="T32" fmla="*/ 87841 w 12594"/>
                <a:gd name="T33" fmla="*/ 81800 h 13952"/>
                <a:gd name="T34" fmla="*/ 52699 w 12594"/>
                <a:gd name="T35" fmla="*/ 78456 h 13952"/>
                <a:gd name="T36" fmla="*/ 52699 w 12594"/>
                <a:gd name="T37" fmla="*/ 92669 h 13952"/>
                <a:gd name="T38" fmla="*/ 118803 w 12594"/>
                <a:gd name="T39" fmla="*/ 161280 h 13952"/>
                <a:gd name="T40" fmla="*/ 83661 w 12594"/>
                <a:gd name="T41" fmla="*/ 152057 h 13952"/>
                <a:gd name="T42" fmla="*/ 76136 w 12594"/>
                <a:gd name="T43" fmla="*/ 153729 h 13952"/>
                <a:gd name="T44" fmla="*/ 8361 w 12594"/>
                <a:gd name="T45" fmla="*/ 181346 h 13952"/>
                <a:gd name="T46" fmla="*/ 8361 w 12594"/>
                <a:gd name="T47" fmla="*/ 195559 h 13952"/>
                <a:gd name="T48" fmla="*/ 57716 w 12594"/>
                <a:gd name="T49" fmla="*/ 193051 h 13952"/>
                <a:gd name="T50" fmla="*/ 125491 w 12594"/>
                <a:gd name="T51" fmla="*/ 181346 h 13952"/>
                <a:gd name="T52" fmla="*/ 122147 w 12594"/>
                <a:gd name="T53" fmla="*/ 195559 h 13952"/>
                <a:gd name="T54" fmla="*/ 89513 w 12594"/>
                <a:gd name="T55" fmla="*/ 200576 h 13952"/>
                <a:gd name="T56" fmla="*/ 3344 w 12594"/>
                <a:gd name="T57" fmla="*/ 333592 h 13952"/>
                <a:gd name="T58" fmla="*/ 7929 w 12594"/>
                <a:gd name="T59" fmla="*/ 347103 h 13952"/>
                <a:gd name="T60" fmla="*/ 71956 w 12594"/>
                <a:gd name="T61" fmla="*/ 296805 h 13952"/>
                <a:gd name="T62" fmla="*/ 102054 w 12594"/>
                <a:gd name="T63" fmla="*/ 210635 h 13952"/>
                <a:gd name="T64" fmla="*/ 103754 w 12594"/>
                <a:gd name="T65" fmla="*/ 261663 h 13952"/>
                <a:gd name="T66" fmla="*/ 169830 w 12594"/>
                <a:gd name="T67" fmla="*/ 376258 h 13952"/>
                <a:gd name="T68" fmla="*/ 235933 w 12594"/>
                <a:gd name="T69" fmla="*/ 261663 h 13952"/>
                <a:gd name="T70" fmla="*/ 238442 w 12594"/>
                <a:gd name="T71" fmla="*/ 210635 h 13952"/>
                <a:gd name="T72" fmla="*/ 267704 w 12594"/>
                <a:gd name="T73" fmla="*/ 296805 h 13952"/>
                <a:gd name="T74" fmla="*/ 332054 w 12594"/>
                <a:gd name="T75" fmla="*/ 347103 h 13952"/>
                <a:gd name="T76" fmla="*/ 336316 w 12594"/>
                <a:gd name="T77" fmla="*/ 333592 h 13952"/>
                <a:gd name="T78" fmla="*/ 250147 w 12594"/>
                <a:gd name="T79" fmla="*/ 200576 h 13952"/>
                <a:gd name="T80" fmla="*/ 217513 w 12594"/>
                <a:gd name="T81" fmla="*/ 195559 h 13952"/>
                <a:gd name="T82" fmla="*/ 214169 w 12594"/>
                <a:gd name="T83" fmla="*/ 181346 h 13952"/>
                <a:gd name="T84" fmla="*/ 282780 w 12594"/>
                <a:gd name="T85" fmla="*/ 193051 h 13952"/>
                <a:gd name="T86" fmla="*/ 332135 w 12594"/>
                <a:gd name="T87" fmla="*/ 195559 h 13952"/>
                <a:gd name="T88" fmla="*/ 332135 w 12594"/>
                <a:gd name="T89" fmla="*/ 181346 h 13952"/>
                <a:gd name="T90" fmla="*/ 263524 w 12594"/>
                <a:gd name="T91" fmla="*/ 153729 h 13952"/>
                <a:gd name="T92" fmla="*/ 255999 w 12594"/>
                <a:gd name="T93" fmla="*/ 152057 h 13952"/>
                <a:gd name="T94" fmla="*/ 221693 w 12594"/>
                <a:gd name="T95" fmla="*/ 161280 h 13952"/>
                <a:gd name="T96" fmla="*/ 287797 w 12594"/>
                <a:gd name="T97" fmla="*/ 92669 h 13952"/>
                <a:gd name="T98" fmla="*/ 287797 w 12594"/>
                <a:gd name="T99" fmla="*/ 78456 h 13952"/>
                <a:gd name="T100" fmla="*/ 251819 w 12594"/>
                <a:gd name="T101" fmla="*/ 81800 h 13952"/>
                <a:gd name="T102" fmla="*/ 208316 w 12594"/>
                <a:gd name="T103" fmla="*/ 134499 h 13952"/>
                <a:gd name="T104" fmla="*/ 205808 w 12594"/>
                <a:gd name="T105" fmla="*/ 55855 h 13952"/>
                <a:gd name="T106" fmla="*/ 220857 w 12594"/>
                <a:gd name="T107" fmla="*/ 38297 h 13952"/>
                <a:gd name="T108" fmla="*/ 199443 w 12594"/>
                <a:gd name="T109" fmla="*/ 0 h 13952"/>
                <a:gd name="T110" fmla="*/ 192431 w 12594"/>
                <a:gd name="T111" fmla="*/ 10680 h 13952"/>
                <a:gd name="T112" fmla="*/ 195775 w 12594"/>
                <a:gd name="T113" fmla="*/ 44986 h 13952"/>
                <a:gd name="T114" fmla="*/ 143885 w 12594"/>
                <a:gd name="T115" fmla="*/ 44986 h 13952"/>
                <a:gd name="T116" fmla="*/ 147256 w 12594"/>
                <a:gd name="T117" fmla="*/ 10680 h 13952"/>
                <a:gd name="T118" fmla="*/ 140702 w 12594"/>
                <a:gd name="T119" fmla="*/ 0 h 139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594" h="13952" extrusionOk="0">
                  <a:moveTo>
                    <a:pt x="6297" y="1792"/>
                  </a:moveTo>
                  <a:cubicBezTo>
                    <a:pt x="7011" y="1792"/>
                    <a:pt x="7662" y="2909"/>
                    <a:pt x="7662" y="3715"/>
                  </a:cubicBezTo>
                  <a:cubicBezTo>
                    <a:pt x="7662" y="4149"/>
                    <a:pt x="7476" y="4522"/>
                    <a:pt x="7135" y="4801"/>
                  </a:cubicBezTo>
                  <a:cubicBezTo>
                    <a:pt x="6886" y="4987"/>
                    <a:pt x="6607" y="5049"/>
                    <a:pt x="6297" y="5049"/>
                  </a:cubicBezTo>
                  <a:cubicBezTo>
                    <a:pt x="6018" y="5049"/>
                    <a:pt x="5739" y="4956"/>
                    <a:pt x="5491" y="4801"/>
                  </a:cubicBezTo>
                  <a:cubicBezTo>
                    <a:pt x="5149" y="4522"/>
                    <a:pt x="4932" y="4149"/>
                    <a:pt x="4932" y="3715"/>
                  </a:cubicBezTo>
                  <a:cubicBezTo>
                    <a:pt x="4932" y="2909"/>
                    <a:pt x="5584" y="1792"/>
                    <a:pt x="6297" y="1792"/>
                  </a:cubicBezTo>
                  <a:close/>
                  <a:moveTo>
                    <a:pt x="7290" y="5328"/>
                  </a:moveTo>
                  <a:cubicBezTo>
                    <a:pt x="7538" y="5483"/>
                    <a:pt x="7662" y="5700"/>
                    <a:pt x="7662" y="5886"/>
                  </a:cubicBezTo>
                  <a:cubicBezTo>
                    <a:pt x="7662" y="6352"/>
                    <a:pt x="7042" y="7251"/>
                    <a:pt x="6297" y="7251"/>
                  </a:cubicBezTo>
                  <a:cubicBezTo>
                    <a:pt x="5584" y="7251"/>
                    <a:pt x="4932" y="6383"/>
                    <a:pt x="4932" y="5886"/>
                  </a:cubicBezTo>
                  <a:cubicBezTo>
                    <a:pt x="4932" y="5700"/>
                    <a:pt x="5087" y="5483"/>
                    <a:pt x="5304" y="5328"/>
                  </a:cubicBezTo>
                  <a:cubicBezTo>
                    <a:pt x="5615" y="5514"/>
                    <a:pt x="5956" y="5607"/>
                    <a:pt x="6297" y="5607"/>
                  </a:cubicBezTo>
                  <a:cubicBezTo>
                    <a:pt x="6669" y="5607"/>
                    <a:pt x="7011" y="5514"/>
                    <a:pt x="7290" y="5328"/>
                  </a:cubicBezTo>
                  <a:close/>
                  <a:moveTo>
                    <a:pt x="7476" y="7313"/>
                  </a:moveTo>
                  <a:cubicBezTo>
                    <a:pt x="7538" y="7437"/>
                    <a:pt x="7631" y="7531"/>
                    <a:pt x="7693" y="7655"/>
                  </a:cubicBezTo>
                  <a:cubicBezTo>
                    <a:pt x="8034" y="8213"/>
                    <a:pt x="8220" y="8957"/>
                    <a:pt x="8220" y="9702"/>
                  </a:cubicBezTo>
                  <a:cubicBezTo>
                    <a:pt x="8220" y="10539"/>
                    <a:pt x="8003" y="11501"/>
                    <a:pt x="7600" y="12245"/>
                  </a:cubicBezTo>
                  <a:cubicBezTo>
                    <a:pt x="7228" y="12990"/>
                    <a:pt x="6762" y="13424"/>
                    <a:pt x="6297" y="13424"/>
                  </a:cubicBezTo>
                  <a:cubicBezTo>
                    <a:pt x="5863" y="13424"/>
                    <a:pt x="5398" y="12990"/>
                    <a:pt x="4994" y="12245"/>
                  </a:cubicBezTo>
                  <a:cubicBezTo>
                    <a:pt x="4622" y="11501"/>
                    <a:pt x="4405" y="10539"/>
                    <a:pt x="4405" y="9702"/>
                  </a:cubicBezTo>
                  <a:cubicBezTo>
                    <a:pt x="4405" y="8957"/>
                    <a:pt x="4591" y="8213"/>
                    <a:pt x="4901" y="7655"/>
                  </a:cubicBezTo>
                  <a:cubicBezTo>
                    <a:pt x="4994" y="7531"/>
                    <a:pt x="5056" y="7437"/>
                    <a:pt x="5149" y="7313"/>
                  </a:cubicBezTo>
                  <a:cubicBezTo>
                    <a:pt x="5491" y="7624"/>
                    <a:pt x="5894" y="7810"/>
                    <a:pt x="6297" y="7810"/>
                  </a:cubicBezTo>
                  <a:cubicBezTo>
                    <a:pt x="6700" y="7810"/>
                    <a:pt x="7104" y="7624"/>
                    <a:pt x="7476" y="7313"/>
                  </a:cubicBezTo>
                  <a:close/>
                  <a:moveTo>
                    <a:pt x="5217" y="0"/>
                  </a:moveTo>
                  <a:cubicBezTo>
                    <a:pt x="5106" y="0"/>
                    <a:pt x="5009" y="64"/>
                    <a:pt x="4963" y="179"/>
                  </a:cubicBezTo>
                  <a:lnTo>
                    <a:pt x="4405" y="1420"/>
                  </a:lnTo>
                  <a:cubicBezTo>
                    <a:pt x="4374" y="1544"/>
                    <a:pt x="4405" y="1699"/>
                    <a:pt x="4498" y="1761"/>
                  </a:cubicBezTo>
                  <a:lnTo>
                    <a:pt x="4963" y="2071"/>
                  </a:lnTo>
                  <a:cubicBezTo>
                    <a:pt x="4622" y="2536"/>
                    <a:pt x="4405" y="3188"/>
                    <a:pt x="4405" y="3715"/>
                  </a:cubicBezTo>
                  <a:cubicBezTo>
                    <a:pt x="4405" y="4180"/>
                    <a:pt x="4560" y="4646"/>
                    <a:pt x="4870" y="4987"/>
                  </a:cubicBezTo>
                  <a:cubicBezTo>
                    <a:pt x="4777" y="5080"/>
                    <a:pt x="4684" y="5173"/>
                    <a:pt x="4591" y="5266"/>
                  </a:cubicBezTo>
                  <a:lnTo>
                    <a:pt x="3257" y="3033"/>
                  </a:lnTo>
                  <a:cubicBezTo>
                    <a:pt x="3226" y="2940"/>
                    <a:pt x="3133" y="2909"/>
                    <a:pt x="3040" y="2909"/>
                  </a:cubicBezTo>
                  <a:lnTo>
                    <a:pt x="1954" y="2909"/>
                  </a:lnTo>
                  <a:cubicBezTo>
                    <a:pt x="1799" y="2909"/>
                    <a:pt x="1675" y="3002"/>
                    <a:pt x="1675" y="3157"/>
                  </a:cubicBezTo>
                  <a:cubicBezTo>
                    <a:pt x="1675" y="3312"/>
                    <a:pt x="1799" y="3436"/>
                    <a:pt x="1954" y="3436"/>
                  </a:cubicBezTo>
                  <a:lnTo>
                    <a:pt x="2885" y="3436"/>
                  </a:lnTo>
                  <a:lnTo>
                    <a:pt x="4405" y="5980"/>
                  </a:lnTo>
                  <a:cubicBezTo>
                    <a:pt x="4405" y="6011"/>
                    <a:pt x="4405" y="6042"/>
                    <a:pt x="4405" y="6073"/>
                  </a:cubicBezTo>
                  <a:lnTo>
                    <a:pt x="3102" y="5638"/>
                  </a:lnTo>
                  <a:cubicBezTo>
                    <a:pt x="3077" y="5630"/>
                    <a:pt x="3052" y="5626"/>
                    <a:pt x="3027" y="5626"/>
                  </a:cubicBezTo>
                  <a:cubicBezTo>
                    <a:pt x="2959" y="5626"/>
                    <a:pt x="2891" y="5655"/>
                    <a:pt x="2823" y="5700"/>
                  </a:cubicBezTo>
                  <a:lnTo>
                    <a:pt x="1830" y="6724"/>
                  </a:lnTo>
                  <a:lnTo>
                    <a:pt x="310" y="6724"/>
                  </a:lnTo>
                  <a:cubicBezTo>
                    <a:pt x="155" y="6724"/>
                    <a:pt x="31" y="6817"/>
                    <a:pt x="31" y="6972"/>
                  </a:cubicBezTo>
                  <a:cubicBezTo>
                    <a:pt x="31" y="7127"/>
                    <a:pt x="155" y="7251"/>
                    <a:pt x="310" y="7251"/>
                  </a:cubicBezTo>
                  <a:lnTo>
                    <a:pt x="1923" y="7251"/>
                  </a:lnTo>
                  <a:cubicBezTo>
                    <a:pt x="2016" y="7251"/>
                    <a:pt x="2078" y="7220"/>
                    <a:pt x="2140" y="7158"/>
                  </a:cubicBezTo>
                  <a:lnTo>
                    <a:pt x="3102" y="6197"/>
                  </a:lnTo>
                  <a:lnTo>
                    <a:pt x="4653" y="6724"/>
                  </a:lnTo>
                  <a:cubicBezTo>
                    <a:pt x="4684" y="6786"/>
                    <a:pt x="4746" y="6848"/>
                    <a:pt x="4777" y="6910"/>
                  </a:cubicBezTo>
                  <a:cubicBezTo>
                    <a:pt x="4684" y="7003"/>
                    <a:pt x="4591" y="7127"/>
                    <a:pt x="4529" y="7251"/>
                  </a:cubicBezTo>
                  <a:lnTo>
                    <a:pt x="3567" y="7251"/>
                  </a:lnTo>
                  <a:cubicBezTo>
                    <a:pt x="3474" y="7251"/>
                    <a:pt x="3350" y="7313"/>
                    <a:pt x="3319" y="7437"/>
                  </a:cubicBezTo>
                  <a:lnTo>
                    <a:pt x="2265" y="10632"/>
                  </a:lnTo>
                  <a:lnTo>
                    <a:pt x="124" y="12369"/>
                  </a:lnTo>
                  <a:cubicBezTo>
                    <a:pt x="0" y="12494"/>
                    <a:pt x="0" y="12649"/>
                    <a:pt x="93" y="12773"/>
                  </a:cubicBezTo>
                  <a:cubicBezTo>
                    <a:pt x="143" y="12839"/>
                    <a:pt x="220" y="12870"/>
                    <a:pt x="294" y="12870"/>
                  </a:cubicBezTo>
                  <a:cubicBezTo>
                    <a:pt x="359" y="12870"/>
                    <a:pt x="422" y="12847"/>
                    <a:pt x="465" y="12804"/>
                  </a:cubicBezTo>
                  <a:lnTo>
                    <a:pt x="2668" y="11005"/>
                  </a:lnTo>
                  <a:cubicBezTo>
                    <a:pt x="2699" y="10974"/>
                    <a:pt x="2730" y="10943"/>
                    <a:pt x="2730" y="10881"/>
                  </a:cubicBezTo>
                  <a:lnTo>
                    <a:pt x="3784" y="7810"/>
                  </a:lnTo>
                  <a:lnTo>
                    <a:pt x="4219" y="7810"/>
                  </a:lnTo>
                  <a:cubicBezTo>
                    <a:pt x="3971" y="8368"/>
                    <a:pt x="3847" y="9019"/>
                    <a:pt x="3847" y="9702"/>
                  </a:cubicBezTo>
                  <a:cubicBezTo>
                    <a:pt x="3847" y="10632"/>
                    <a:pt x="4095" y="11687"/>
                    <a:pt x="4529" y="12494"/>
                  </a:cubicBezTo>
                  <a:cubicBezTo>
                    <a:pt x="4994" y="13424"/>
                    <a:pt x="5646" y="13951"/>
                    <a:pt x="6297" y="13951"/>
                  </a:cubicBezTo>
                  <a:cubicBezTo>
                    <a:pt x="6979" y="13951"/>
                    <a:pt x="7600" y="13424"/>
                    <a:pt x="8096" y="12494"/>
                  </a:cubicBezTo>
                  <a:cubicBezTo>
                    <a:pt x="8499" y="11687"/>
                    <a:pt x="8748" y="10632"/>
                    <a:pt x="8748" y="9702"/>
                  </a:cubicBezTo>
                  <a:cubicBezTo>
                    <a:pt x="8748" y="9019"/>
                    <a:pt x="8624" y="8368"/>
                    <a:pt x="8375" y="7810"/>
                  </a:cubicBezTo>
                  <a:lnTo>
                    <a:pt x="8841" y="7810"/>
                  </a:lnTo>
                  <a:lnTo>
                    <a:pt x="9864" y="10881"/>
                  </a:lnTo>
                  <a:cubicBezTo>
                    <a:pt x="9864" y="10943"/>
                    <a:pt x="9895" y="10974"/>
                    <a:pt x="9926" y="11005"/>
                  </a:cubicBezTo>
                  <a:lnTo>
                    <a:pt x="12129" y="12804"/>
                  </a:lnTo>
                  <a:cubicBezTo>
                    <a:pt x="12186" y="12847"/>
                    <a:pt x="12251" y="12870"/>
                    <a:pt x="12312" y="12870"/>
                  </a:cubicBezTo>
                  <a:cubicBezTo>
                    <a:pt x="12383" y="12870"/>
                    <a:pt x="12451" y="12839"/>
                    <a:pt x="12501" y="12773"/>
                  </a:cubicBezTo>
                  <a:cubicBezTo>
                    <a:pt x="12594" y="12649"/>
                    <a:pt x="12594" y="12494"/>
                    <a:pt x="12470" y="12369"/>
                  </a:cubicBezTo>
                  <a:lnTo>
                    <a:pt x="10361" y="10632"/>
                  </a:lnTo>
                  <a:lnTo>
                    <a:pt x="9275" y="7437"/>
                  </a:lnTo>
                  <a:cubicBezTo>
                    <a:pt x="9244" y="7313"/>
                    <a:pt x="9151" y="7251"/>
                    <a:pt x="9027" y="7251"/>
                  </a:cubicBezTo>
                  <a:lnTo>
                    <a:pt x="8065" y="7251"/>
                  </a:lnTo>
                  <a:cubicBezTo>
                    <a:pt x="8003" y="7127"/>
                    <a:pt x="7910" y="7003"/>
                    <a:pt x="7817" y="6910"/>
                  </a:cubicBezTo>
                  <a:cubicBezTo>
                    <a:pt x="7879" y="6848"/>
                    <a:pt x="7910" y="6786"/>
                    <a:pt x="7941" y="6724"/>
                  </a:cubicBezTo>
                  <a:lnTo>
                    <a:pt x="9492" y="6197"/>
                  </a:lnTo>
                  <a:lnTo>
                    <a:pt x="10485" y="7158"/>
                  </a:lnTo>
                  <a:cubicBezTo>
                    <a:pt x="10516" y="7220"/>
                    <a:pt x="10609" y="7251"/>
                    <a:pt x="10671" y="7251"/>
                  </a:cubicBezTo>
                  <a:lnTo>
                    <a:pt x="12315" y="7251"/>
                  </a:lnTo>
                  <a:cubicBezTo>
                    <a:pt x="12470" y="7251"/>
                    <a:pt x="12563" y="7127"/>
                    <a:pt x="12563" y="6972"/>
                  </a:cubicBezTo>
                  <a:cubicBezTo>
                    <a:pt x="12563" y="6848"/>
                    <a:pt x="12470" y="6724"/>
                    <a:pt x="12315" y="6724"/>
                  </a:cubicBezTo>
                  <a:lnTo>
                    <a:pt x="10795" y="6724"/>
                  </a:lnTo>
                  <a:lnTo>
                    <a:pt x="9771" y="5700"/>
                  </a:lnTo>
                  <a:cubicBezTo>
                    <a:pt x="9726" y="5655"/>
                    <a:pt x="9647" y="5626"/>
                    <a:pt x="9572" y="5626"/>
                  </a:cubicBezTo>
                  <a:cubicBezTo>
                    <a:pt x="9544" y="5626"/>
                    <a:pt x="9517" y="5630"/>
                    <a:pt x="9492" y="5638"/>
                  </a:cubicBezTo>
                  <a:lnTo>
                    <a:pt x="8189" y="6073"/>
                  </a:lnTo>
                  <a:cubicBezTo>
                    <a:pt x="8189" y="6042"/>
                    <a:pt x="8220" y="6011"/>
                    <a:pt x="8220" y="5980"/>
                  </a:cubicBezTo>
                  <a:lnTo>
                    <a:pt x="9740" y="3436"/>
                  </a:lnTo>
                  <a:lnTo>
                    <a:pt x="10671" y="3436"/>
                  </a:lnTo>
                  <a:cubicBezTo>
                    <a:pt x="10826" y="3436"/>
                    <a:pt x="10950" y="3312"/>
                    <a:pt x="10950" y="3157"/>
                  </a:cubicBezTo>
                  <a:cubicBezTo>
                    <a:pt x="10950" y="3033"/>
                    <a:pt x="10826" y="2909"/>
                    <a:pt x="10671" y="2909"/>
                  </a:cubicBezTo>
                  <a:lnTo>
                    <a:pt x="9585" y="2909"/>
                  </a:lnTo>
                  <a:cubicBezTo>
                    <a:pt x="9492" y="2909"/>
                    <a:pt x="9399" y="2940"/>
                    <a:pt x="9337" y="3033"/>
                  </a:cubicBezTo>
                  <a:lnTo>
                    <a:pt x="8003" y="5266"/>
                  </a:lnTo>
                  <a:cubicBezTo>
                    <a:pt x="7941" y="5173"/>
                    <a:pt x="7848" y="5080"/>
                    <a:pt x="7724" y="4987"/>
                  </a:cubicBezTo>
                  <a:cubicBezTo>
                    <a:pt x="8034" y="4646"/>
                    <a:pt x="8220" y="4180"/>
                    <a:pt x="8220" y="3715"/>
                  </a:cubicBezTo>
                  <a:cubicBezTo>
                    <a:pt x="8220" y="3188"/>
                    <a:pt x="8003" y="2536"/>
                    <a:pt x="7631" y="2071"/>
                  </a:cubicBezTo>
                  <a:lnTo>
                    <a:pt x="8096" y="1761"/>
                  </a:lnTo>
                  <a:cubicBezTo>
                    <a:pt x="8189" y="1699"/>
                    <a:pt x="8251" y="1544"/>
                    <a:pt x="8189" y="1420"/>
                  </a:cubicBezTo>
                  <a:lnTo>
                    <a:pt x="7631" y="179"/>
                  </a:lnTo>
                  <a:cubicBezTo>
                    <a:pt x="7608" y="64"/>
                    <a:pt x="7500" y="0"/>
                    <a:pt x="7395" y="0"/>
                  </a:cubicBezTo>
                  <a:cubicBezTo>
                    <a:pt x="7358" y="0"/>
                    <a:pt x="7322" y="8"/>
                    <a:pt x="7290" y="24"/>
                  </a:cubicBezTo>
                  <a:cubicBezTo>
                    <a:pt x="7135" y="86"/>
                    <a:pt x="7073" y="241"/>
                    <a:pt x="7135" y="396"/>
                  </a:cubicBezTo>
                  <a:lnTo>
                    <a:pt x="7600" y="1451"/>
                  </a:lnTo>
                  <a:lnTo>
                    <a:pt x="7259" y="1668"/>
                  </a:lnTo>
                  <a:cubicBezTo>
                    <a:pt x="6979" y="1389"/>
                    <a:pt x="6638" y="1265"/>
                    <a:pt x="6297" y="1265"/>
                  </a:cubicBezTo>
                  <a:cubicBezTo>
                    <a:pt x="5956" y="1265"/>
                    <a:pt x="5646" y="1389"/>
                    <a:pt x="5335" y="1668"/>
                  </a:cubicBezTo>
                  <a:lnTo>
                    <a:pt x="4994" y="1451"/>
                  </a:lnTo>
                  <a:lnTo>
                    <a:pt x="5460" y="396"/>
                  </a:lnTo>
                  <a:cubicBezTo>
                    <a:pt x="5522" y="241"/>
                    <a:pt x="5460" y="86"/>
                    <a:pt x="5335" y="24"/>
                  </a:cubicBezTo>
                  <a:cubicBezTo>
                    <a:pt x="5295" y="8"/>
                    <a:pt x="5255" y="0"/>
                    <a:pt x="52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49" name="Google Shape;658;p44">
            <a:extLst>
              <a:ext uri="{FF2B5EF4-FFF2-40B4-BE49-F238E27FC236}">
                <a16:creationId xmlns:a16="http://schemas.microsoft.com/office/drawing/2014/main" id="{3B66C6AF-A0B0-5B57-4BD9-5A73E64A8A33}"/>
              </a:ext>
            </a:extLst>
          </p:cNvPr>
          <p:cNvGrpSpPr>
            <a:grpSpLocks/>
          </p:cNvGrpSpPr>
          <p:nvPr/>
        </p:nvGrpSpPr>
        <p:grpSpPr bwMode="auto">
          <a:xfrm>
            <a:off x="6884312" y="5136060"/>
            <a:ext cx="493883" cy="644714"/>
            <a:chOff x="7259579" y="3823868"/>
            <a:chExt cx="308726" cy="375773"/>
          </a:xfrm>
          <a:solidFill>
            <a:schemeClr val="bg1"/>
          </a:solidFill>
        </p:grpSpPr>
        <p:sp>
          <p:nvSpPr>
            <p:cNvPr id="50" name="Google Shape;659;p44">
              <a:extLst>
                <a:ext uri="{FF2B5EF4-FFF2-40B4-BE49-F238E27FC236}">
                  <a16:creationId xmlns:a16="http://schemas.microsoft.com/office/drawing/2014/main" id="{40F34C7B-A0E3-8AD4-E651-0B990AABC4C8}"/>
                </a:ext>
              </a:extLst>
            </p:cNvPr>
            <p:cNvSpPr>
              <a:spLocks/>
            </p:cNvSpPr>
            <p:nvPr/>
          </p:nvSpPr>
          <p:spPr bwMode="auto">
            <a:xfrm>
              <a:off x="7451146" y="4004054"/>
              <a:ext cx="14240" cy="15103"/>
            </a:xfrm>
            <a:custGeom>
              <a:avLst/>
              <a:gdLst>
                <a:gd name="T0" fmla="*/ 6715 w 528"/>
                <a:gd name="T1" fmla="*/ 27 h 560"/>
                <a:gd name="T2" fmla="*/ 0 w 528"/>
                <a:gd name="T3" fmla="*/ 7552 h 560"/>
                <a:gd name="T4" fmla="*/ 6715 w 528"/>
                <a:gd name="T5" fmla="*/ 15076 h 560"/>
                <a:gd name="T6" fmla="*/ 14240 w 528"/>
                <a:gd name="T7" fmla="*/ 7552 h 560"/>
                <a:gd name="T8" fmla="*/ 6715 w 528"/>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8" h="560" extrusionOk="0">
                  <a:moveTo>
                    <a:pt x="249" y="1"/>
                  </a:moveTo>
                  <a:cubicBezTo>
                    <a:pt x="94" y="1"/>
                    <a:pt x="0" y="125"/>
                    <a:pt x="0" y="280"/>
                  </a:cubicBezTo>
                  <a:cubicBezTo>
                    <a:pt x="0" y="435"/>
                    <a:pt x="94" y="559"/>
                    <a:pt x="249" y="559"/>
                  </a:cubicBezTo>
                  <a:cubicBezTo>
                    <a:pt x="404" y="559"/>
                    <a:pt x="528" y="435"/>
                    <a:pt x="528" y="280"/>
                  </a:cubicBezTo>
                  <a:cubicBezTo>
                    <a:pt x="528" y="125"/>
                    <a:pt x="404" y="1"/>
                    <a:pt x="24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51" name="Google Shape;660;p44">
              <a:extLst>
                <a:ext uri="{FF2B5EF4-FFF2-40B4-BE49-F238E27FC236}">
                  <a16:creationId xmlns:a16="http://schemas.microsoft.com/office/drawing/2014/main" id="{62B76CE6-D791-BAAD-98BD-A8553A8C3EB3}"/>
                </a:ext>
              </a:extLst>
            </p:cNvPr>
            <p:cNvSpPr>
              <a:spLocks/>
            </p:cNvSpPr>
            <p:nvPr/>
          </p:nvSpPr>
          <p:spPr bwMode="auto">
            <a:xfrm>
              <a:off x="7468704" y="4026871"/>
              <a:ext cx="41857" cy="65591"/>
            </a:xfrm>
            <a:custGeom>
              <a:avLst/>
              <a:gdLst>
                <a:gd name="T0" fmla="*/ 8415 w 1552"/>
                <a:gd name="T1" fmla="*/ 0 h 2432"/>
                <a:gd name="T2" fmla="*/ 4207 w 1552"/>
                <a:gd name="T3" fmla="*/ 1483 h 2432"/>
                <a:gd name="T4" fmla="*/ 1699 w 1552"/>
                <a:gd name="T5" fmla="*/ 11516 h 2432"/>
                <a:gd name="T6" fmla="*/ 26808 w 1552"/>
                <a:gd name="T7" fmla="*/ 60035 h 2432"/>
                <a:gd name="T8" fmla="*/ 26808 w 1552"/>
                <a:gd name="T9" fmla="*/ 60871 h 2432"/>
                <a:gd name="T10" fmla="*/ 33281 w 1552"/>
                <a:gd name="T11" fmla="*/ 65591 h 2432"/>
                <a:gd name="T12" fmla="*/ 36005 w 1552"/>
                <a:gd name="T13" fmla="*/ 65052 h 2432"/>
                <a:gd name="T14" fmla="*/ 40185 w 1552"/>
                <a:gd name="T15" fmla="*/ 55855 h 2432"/>
                <a:gd name="T16" fmla="*/ 14240 w 1552"/>
                <a:gd name="T17" fmla="*/ 3155 h 2432"/>
                <a:gd name="T18" fmla="*/ 8415 w 1552"/>
                <a:gd name="T19" fmla="*/ 0 h 2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52" h="2432" extrusionOk="0">
                  <a:moveTo>
                    <a:pt x="312" y="0"/>
                  </a:moveTo>
                  <a:cubicBezTo>
                    <a:pt x="259" y="0"/>
                    <a:pt x="205" y="18"/>
                    <a:pt x="156" y="55"/>
                  </a:cubicBezTo>
                  <a:cubicBezTo>
                    <a:pt x="32" y="148"/>
                    <a:pt x="1" y="303"/>
                    <a:pt x="63" y="427"/>
                  </a:cubicBezTo>
                  <a:cubicBezTo>
                    <a:pt x="435" y="954"/>
                    <a:pt x="776" y="1605"/>
                    <a:pt x="994" y="2226"/>
                  </a:cubicBezTo>
                  <a:lnTo>
                    <a:pt x="994" y="2257"/>
                  </a:lnTo>
                  <a:cubicBezTo>
                    <a:pt x="1018" y="2354"/>
                    <a:pt x="1118" y="2432"/>
                    <a:pt x="1234" y="2432"/>
                  </a:cubicBezTo>
                  <a:cubicBezTo>
                    <a:pt x="1267" y="2432"/>
                    <a:pt x="1301" y="2426"/>
                    <a:pt x="1335" y="2412"/>
                  </a:cubicBezTo>
                  <a:cubicBezTo>
                    <a:pt x="1459" y="2381"/>
                    <a:pt x="1552" y="2226"/>
                    <a:pt x="1490" y="2071"/>
                  </a:cubicBezTo>
                  <a:cubicBezTo>
                    <a:pt x="1273" y="1388"/>
                    <a:pt x="900" y="706"/>
                    <a:pt x="528" y="117"/>
                  </a:cubicBezTo>
                  <a:cubicBezTo>
                    <a:pt x="472" y="41"/>
                    <a:pt x="393" y="0"/>
                    <a:pt x="3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52" name="Google Shape;661;p44">
              <a:extLst>
                <a:ext uri="{FF2B5EF4-FFF2-40B4-BE49-F238E27FC236}">
                  <a16:creationId xmlns:a16="http://schemas.microsoft.com/office/drawing/2014/main" id="{6FB6AEFF-7E23-5A46-5020-29B8DB7E0556}"/>
                </a:ext>
              </a:extLst>
            </p:cNvPr>
            <p:cNvSpPr>
              <a:spLocks/>
            </p:cNvSpPr>
            <p:nvPr/>
          </p:nvSpPr>
          <p:spPr bwMode="auto">
            <a:xfrm>
              <a:off x="7259579" y="3823868"/>
              <a:ext cx="308726" cy="375773"/>
            </a:xfrm>
            <a:custGeom>
              <a:avLst/>
              <a:gdLst>
                <a:gd name="T0" fmla="*/ 184044 w 11447"/>
                <a:gd name="T1" fmla="*/ 77323 h 13933"/>
                <a:gd name="T2" fmla="*/ 139705 w 11447"/>
                <a:gd name="T3" fmla="*/ 92372 h 13933"/>
                <a:gd name="T4" fmla="*/ 139705 w 11447"/>
                <a:gd name="T5" fmla="*/ 63083 h 13933"/>
                <a:gd name="T6" fmla="*/ 168158 w 11447"/>
                <a:gd name="T7" fmla="*/ 107422 h 13933"/>
                <a:gd name="T8" fmla="*/ 154781 w 11447"/>
                <a:gd name="T9" fmla="*/ 139219 h 13933"/>
                <a:gd name="T10" fmla="*/ 140541 w 11447"/>
                <a:gd name="T11" fmla="*/ 107422 h 13933"/>
                <a:gd name="T12" fmla="*/ 154781 w 11447"/>
                <a:gd name="T13" fmla="*/ 228733 h 13933"/>
                <a:gd name="T14" fmla="*/ 154781 w 11447"/>
                <a:gd name="T15" fmla="*/ 298180 h 13933"/>
                <a:gd name="T16" fmla="*/ 154781 w 11447"/>
                <a:gd name="T17" fmla="*/ 228733 h 13933"/>
                <a:gd name="T18" fmla="*/ 147229 w 11447"/>
                <a:gd name="T19" fmla="*/ 152596 h 13933"/>
                <a:gd name="T20" fmla="*/ 56017 w 11447"/>
                <a:gd name="T21" fmla="*/ 316034 h 13933"/>
                <a:gd name="T22" fmla="*/ 40158 w 11447"/>
                <a:gd name="T23" fmla="*/ 279760 h 13933"/>
                <a:gd name="T24" fmla="*/ 136549 w 11447"/>
                <a:gd name="T25" fmla="*/ 147472 h 13933"/>
                <a:gd name="T26" fmla="*/ 179863 w 11447"/>
                <a:gd name="T27" fmla="*/ 148416 h 13933"/>
                <a:gd name="T28" fmla="*/ 261016 w 11447"/>
                <a:gd name="T29" fmla="*/ 314902 h 13933"/>
                <a:gd name="T30" fmla="*/ 162306 w 11447"/>
                <a:gd name="T31" fmla="*/ 205323 h 13933"/>
                <a:gd name="T32" fmla="*/ 172986 w 11447"/>
                <a:gd name="T33" fmla="*/ 147472 h 13933"/>
                <a:gd name="T34" fmla="*/ 254327 w 11447"/>
                <a:gd name="T35" fmla="*/ 1187 h 13933"/>
                <a:gd name="T36" fmla="*/ 220858 w 11447"/>
                <a:gd name="T37" fmla="*/ 22088 h 13933"/>
                <a:gd name="T38" fmla="*/ 184880 w 11447"/>
                <a:gd name="T39" fmla="*/ 114946 h 13933"/>
                <a:gd name="T40" fmla="*/ 198284 w 11447"/>
                <a:gd name="T41" fmla="*/ 78159 h 13933"/>
                <a:gd name="T42" fmla="*/ 199120 w 11447"/>
                <a:gd name="T43" fmla="*/ 15400 h 13933"/>
                <a:gd name="T44" fmla="*/ 204972 w 11447"/>
                <a:gd name="T45" fmla="*/ 4531 h 13933"/>
                <a:gd name="T46" fmla="*/ 194939 w 11447"/>
                <a:gd name="T47" fmla="*/ 1187 h 13933"/>
                <a:gd name="T48" fmla="*/ 162306 w 11447"/>
                <a:gd name="T49" fmla="*/ 48870 h 13933"/>
                <a:gd name="T50" fmla="*/ 117131 w 11447"/>
                <a:gd name="T51" fmla="*/ 2859 h 13933"/>
                <a:gd name="T52" fmla="*/ 110254 w 11447"/>
                <a:gd name="T53" fmla="*/ 378 h 13933"/>
                <a:gd name="T54" fmla="*/ 107098 w 11447"/>
                <a:gd name="T55" fmla="*/ 13728 h 13933"/>
                <a:gd name="T56" fmla="*/ 132180 w 11447"/>
                <a:gd name="T57" fmla="*/ 49706 h 13933"/>
                <a:gd name="T58" fmla="*/ 126328 w 11447"/>
                <a:gd name="T59" fmla="*/ 104077 h 13933"/>
                <a:gd name="T60" fmla="*/ 88677 w 11447"/>
                <a:gd name="T61" fmla="*/ 95717 h 13933"/>
                <a:gd name="T62" fmla="*/ 84497 w 11447"/>
                <a:gd name="T63" fmla="*/ 15400 h 13933"/>
                <a:gd name="T64" fmla="*/ 51324 w 11447"/>
                <a:gd name="T65" fmla="*/ 378 h 13933"/>
                <a:gd name="T66" fmla="*/ 48519 w 11447"/>
                <a:gd name="T67" fmla="*/ 13728 h 13933"/>
                <a:gd name="T68" fmla="*/ 73628 w 11447"/>
                <a:gd name="T69" fmla="*/ 99897 h 13933"/>
                <a:gd name="T70" fmla="*/ 110442 w 11447"/>
                <a:gd name="T71" fmla="*/ 123334 h 13933"/>
                <a:gd name="T72" fmla="*/ 7525 w 11447"/>
                <a:gd name="T73" fmla="*/ 136711 h 13933"/>
                <a:gd name="T74" fmla="*/ 7525 w 11447"/>
                <a:gd name="T75" fmla="*/ 150924 h 13933"/>
                <a:gd name="T76" fmla="*/ 120475 w 11447"/>
                <a:gd name="T77" fmla="*/ 135875 h 13933"/>
                <a:gd name="T78" fmla="*/ 25109 w 11447"/>
                <a:gd name="T79" fmla="*/ 278088 h 13933"/>
                <a:gd name="T80" fmla="*/ 54668 w 11447"/>
                <a:gd name="T81" fmla="*/ 330922 h 13933"/>
                <a:gd name="T82" fmla="*/ 102891 w 11447"/>
                <a:gd name="T83" fmla="*/ 322426 h 13933"/>
                <a:gd name="T84" fmla="*/ 76972 w 11447"/>
                <a:gd name="T85" fmla="*/ 374290 h 13933"/>
                <a:gd name="T86" fmla="*/ 87005 w 11447"/>
                <a:gd name="T87" fmla="*/ 372618 h 13933"/>
                <a:gd name="T88" fmla="*/ 117967 w 11447"/>
                <a:gd name="T89" fmla="*/ 324098 h 13933"/>
                <a:gd name="T90" fmla="*/ 128000 w 11447"/>
                <a:gd name="T91" fmla="*/ 277252 h 13933"/>
                <a:gd name="T92" fmla="*/ 181535 w 11447"/>
                <a:gd name="T93" fmla="*/ 277252 h 13933"/>
                <a:gd name="T94" fmla="*/ 190732 w 11447"/>
                <a:gd name="T95" fmla="*/ 324098 h 13933"/>
                <a:gd name="T96" fmla="*/ 221694 w 11447"/>
                <a:gd name="T97" fmla="*/ 372618 h 13933"/>
                <a:gd name="T98" fmla="*/ 231727 w 11447"/>
                <a:gd name="T99" fmla="*/ 374290 h 13933"/>
                <a:gd name="T100" fmla="*/ 205808 w 11447"/>
                <a:gd name="T101" fmla="*/ 322426 h 13933"/>
                <a:gd name="T102" fmla="*/ 254058 w 11447"/>
                <a:gd name="T103" fmla="*/ 330922 h 13933"/>
                <a:gd name="T104" fmla="*/ 283617 w 11447"/>
                <a:gd name="T105" fmla="*/ 278088 h 13933"/>
                <a:gd name="T106" fmla="*/ 188224 w 11447"/>
                <a:gd name="T107" fmla="*/ 135875 h 13933"/>
                <a:gd name="T108" fmla="*/ 301174 w 11447"/>
                <a:gd name="T109" fmla="*/ 150924 h 13933"/>
                <a:gd name="T110" fmla="*/ 301174 w 11447"/>
                <a:gd name="T111" fmla="*/ 136711 h 13933"/>
                <a:gd name="T112" fmla="*/ 199120 w 11447"/>
                <a:gd name="T113" fmla="*/ 123334 h 13933"/>
                <a:gd name="T114" fmla="*/ 235098 w 11447"/>
                <a:gd name="T115" fmla="*/ 99897 h 13933"/>
                <a:gd name="T116" fmla="*/ 260180 w 11447"/>
                <a:gd name="T117" fmla="*/ 13728 h 13933"/>
                <a:gd name="T118" fmla="*/ 257699 w 11447"/>
                <a:gd name="T119" fmla="*/ 0 h 1393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447" h="13933" extrusionOk="0">
                  <a:moveTo>
                    <a:pt x="6266" y="2339"/>
                  </a:moveTo>
                  <a:cubicBezTo>
                    <a:pt x="6576" y="2339"/>
                    <a:pt x="6824" y="2587"/>
                    <a:pt x="6824" y="2867"/>
                  </a:cubicBezTo>
                  <a:cubicBezTo>
                    <a:pt x="6824" y="3177"/>
                    <a:pt x="6576" y="3425"/>
                    <a:pt x="6266" y="3425"/>
                  </a:cubicBezTo>
                  <a:lnTo>
                    <a:pt x="5180" y="3425"/>
                  </a:lnTo>
                  <a:cubicBezTo>
                    <a:pt x="4870" y="3425"/>
                    <a:pt x="4653" y="3177"/>
                    <a:pt x="4653" y="2867"/>
                  </a:cubicBezTo>
                  <a:cubicBezTo>
                    <a:pt x="4653" y="2587"/>
                    <a:pt x="4901" y="2339"/>
                    <a:pt x="5180" y="2339"/>
                  </a:cubicBezTo>
                  <a:lnTo>
                    <a:pt x="6266" y="2339"/>
                  </a:lnTo>
                  <a:close/>
                  <a:moveTo>
                    <a:pt x="6235" y="3983"/>
                  </a:moveTo>
                  <a:cubicBezTo>
                    <a:pt x="6328" y="4262"/>
                    <a:pt x="6359" y="4573"/>
                    <a:pt x="6421" y="4914"/>
                  </a:cubicBezTo>
                  <a:cubicBezTo>
                    <a:pt x="6173" y="4914"/>
                    <a:pt x="5925" y="4976"/>
                    <a:pt x="5739" y="5162"/>
                  </a:cubicBezTo>
                  <a:cubicBezTo>
                    <a:pt x="5553" y="5007"/>
                    <a:pt x="5304" y="4914"/>
                    <a:pt x="5056" y="4914"/>
                  </a:cubicBezTo>
                  <a:cubicBezTo>
                    <a:pt x="5087" y="4573"/>
                    <a:pt x="5149" y="4262"/>
                    <a:pt x="5211" y="3983"/>
                  </a:cubicBezTo>
                  <a:lnTo>
                    <a:pt x="6235" y="3983"/>
                  </a:lnTo>
                  <a:close/>
                  <a:moveTo>
                    <a:pt x="5739" y="8481"/>
                  </a:moveTo>
                  <a:cubicBezTo>
                    <a:pt x="5894" y="8853"/>
                    <a:pt x="6080" y="9257"/>
                    <a:pt x="6328" y="9629"/>
                  </a:cubicBezTo>
                  <a:cubicBezTo>
                    <a:pt x="6080" y="10808"/>
                    <a:pt x="5801" y="11056"/>
                    <a:pt x="5739" y="11056"/>
                  </a:cubicBezTo>
                  <a:cubicBezTo>
                    <a:pt x="5677" y="11056"/>
                    <a:pt x="5397" y="10808"/>
                    <a:pt x="5149" y="9629"/>
                  </a:cubicBezTo>
                  <a:cubicBezTo>
                    <a:pt x="5397" y="9257"/>
                    <a:pt x="5584" y="8853"/>
                    <a:pt x="5739" y="8481"/>
                  </a:cubicBezTo>
                  <a:close/>
                  <a:moveTo>
                    <a:pt x="5063" y="5468"/>
                  </a:moveTo>
                  <a:cubicBezTo>
                    <a:pt x="5218" y="5468"/>
                    <a:pt x="5358" y="5517"/>
                    <a:pt x="5459" y="5658"/>
                  </a:cubicBezTo>
                  <a:lnTo>
                    <a:pt x="5459" y="7613"/>
                  </a:lnTo>
                  <a:cubicBezTo>
                    <a:pt x="4817" y="9791"/>
                    <a:pt x="3018" y="11718"/>
                    <a:pt x="2077" y="11718"/>
                  </a:cubicBezTo>
                  <a:cubicBezTo>
                    <a:pt x="1973" y="11718"/>
                    <a:pt x="1880" y="11694"/>
                    <a:pt x="1799" y="11645"/>
                  </a:cubicBezTo>
                  <a:cubicBezTo>
                    <a:pt x="1520" y="11490"/>
                    <a:pt x="1396" y="11025"/>
                    <a:pt x="1489" y="10373"/>
                  </a:cubicBezTo>
                  <a:cubicBezTo>
                    <a:pt x="1737" y="8357"/>
                    <a:pt x="3536" y="5875"/>
                    <a:pt x="4808" y="5503"/>
                  </a:cubicBezTo>
                  <a:cubicBezTo>
                    <a:pt x="4895" y="5482"/>
                    <a:pt x="4981" y="5468"/>
                    <a:pt x="5063" y="5468"/>
                  </a:cubicBezTo>
                  <a:close/>
                  <a:moveTo>
                    <a:pt x="6414" y="5468"/>
                  </a:moveTo>
                  <a:cubicBezTo>
                    <a:pt x="6496" y="5468"/>
                    <a:pt x="6583" y="5482"/>
                    <a:pt x="6669" y="5503"/>
                  </a:cubicBezTo>
                  <a:cubicBezTo>
                    <a:pt x="7941" y="5875"/>
                    <a:pt x="9740" y="8357"/>
                    <a:pt x="9988" y="10373"/>
                  </a:cubicBezTo>
                  <a:cubicBezTo>
                    <a:pt x="10081" y="11025"/>
                    <a:pt x="9957" y="11490"/>
                    <a:pt x="9678" y="11676"/>
                  </a:cubicBezTo>
                  <a:cubicBezTo>
                    <a:pt x="9601" y="11720"/>
                    <a:pt x="9512" y="11742"/>
                    <a:pt x="9413" y="11742"/>
                  </a:cubicBezTo>
                  <a:cubicBezTo>
                    <a:pt x="8476" y="11742"/>
                    <a:pt x="6663" y="9829"/>
                    <a:pt x="6018" y="7613"/>
                  </a:cubicBezTo>
                  <a:lnTo>
                    <a:pt x="6018" y="5658"/>
                  </a:lnTo>
                  <a:cubicBezTo>
                    <a:pt x="6119" y="5517"/>
                    <a:pt x="6259" y="5468"/>
                    <a:pt x="6414" y="5468"/>
                  </a:cubicBezTo>
                  <a:close/>
                  <a:moveTo>
                    <a:pt x="9555" y="0"/>
                  </a:moveTo>
                  <a:cubicBezTo>
                    <a:pt x="9513" y="0"/>
                    <a:pt x="9470" y="14"/>
                    <a:pt x="9430" y="44"/>
                  </a:cubicBezTo>
                  <a:lnTo>
                    <a:pt x="8313" y="571"/>
                  </a:lnTo>
                  <a:cubicBezTo>
                    <a:pt x="8220" y="633"/>
                    <a:pt x="8189" y="726"/>
                    <a:pt x="8189" y="819"/>
                  </a:cubicBezTo>
                  <a:lnTo>
                    <a:pt x="8189" y="3549"/>
                  </a:lnTo>
                  <a:lnTo>
                    <a:pt x="6855" y="4262"/>
                  </a:lnTo>
                  <a:cubicBezTo>
                    <a:pt x="6824" y="4107"/>
                    <a:pt x="6793" y="3983"/>
                    <a:pt x="6762" y="3859"/>
                  </a:cubicBezTo>
                  <a:cubicBezTo>
                    <a:pt x="7135" y="3673"/>
                    <a:pt x="7352" y="3301"/>
                    <a:pt x="7352" y="2898"/>
                  </a:cubicBezTo>
                  <a:cubicBezTo>
                    <a:pt x="7352" y="2401"/>
                    <a:pt x="7010" y="1967"/>
                    <a:pt x="6576" y="1843"/>
                  </a:cubicBezTo>
                  <a:cubicBezTo>
                    <a:pt x="6638" y="1316"/>
                    <a:pt x="6948" y="788"/>
                    <a:pt x="7383" y="571"/>
                  </a:cubicBezTo>
                  <a:lnTo>
                    <a:pt x="7476" y="509"/>
                  </a:lnTo>
                  <a:cubicBezTo>
                    <a:pt x="7631" y="447"/>
                    <a:pt x="7662" y="292"/>
                    <a:pt x="7600" y="168"/>
                  </a:cubicBezTo>
                  <a:cubicBezTo>
                    <a:pt x="7557" y="62"/>
                    <a:pt x="7472" y="14"/>
                    <a:pt x="7372" y="14"/>
                  </a:cubicBezTo>
                  <a:cubicBezTo>
                    <a:pt x="7326" y="14"/>
                    <a:pt x="7277" y="24"/>
                    <a:pt x="7228" y="44"/>
                  </a:cubicBezTo>
                  <a:lnTo>
                    <a:pt x="7135" y="106"/>
                  </a:lnTo>
                  <a:cubicBezTo>
                    <a:pt x="6483" y="416"/>
                    <a:pt x="6111" y="1161"/>
                    <a:pt x="6018" y="1812"/>
                  </a:cubicBezTo>
                  <a:lnTo>
                    <a:pt x="5428" y="1812"/>
                  </a:lnTo>
                  <a:cubicBezTo>
                    <a:pt x="5366" y="1161"/>
                    <a:pt x="4963" y="416"/>
                    <a:pt x="4343" y="106"/>
                  </a:cubicBezTo>
                  <a:lnTo>
                    <a:pt x="4219" y="44"/>
                  </a:lnTo>
                  <a:cubicBezTo>
                    <a:pt x="4179" y="24"/>
                    <a:pt x="4134" y="14"/>
                    <a:pt x="4088" y="14"/>
                  </a:cubicBezTo>
                  <a:cubicBezTo>
                    <a:pt x="3989" y="14"/>
                    <a:pt x="3889" y="62"/>
                    <a:pt x="3846" y="168"/>
                  </a:cubicBezTo>
                  <a:cubicBezTo>
                    <a:pt x="3784" y="292"/>
                    <a:pt x="3846" y="447"/>
                    <a:pt x="3971" y="509"/>
                  </a:cubicBezTo>
                  <a:lnTo>
                    <a:pt x="4095" y="571"/>
                  </a:lnTo>
                  <a:cubicBezTo>
                    <a:pt x="4498" y="788"/>
                    <a:pt x="4808" y="1316"/>
                    <a:pt x="4901" y="1843"/>
                  </a:cubicBezTo>
                  <a:cubicBezTo>
                    <a:pt x="4436" y="1967"/>
                    <a:pt x="4095" y="2370"/>
                    <a:pt x="4095" y="2898"/>
                  </a:cubicBezTo>
                  <a:cubicBezTo>
                    <a:pt x="4095" y="3301"/>
                    <a:pt x="4343" y="3673"/>
                    <a:pt x="4684" y="3859"/>
                  </a:cubicBezTo>
                  <a:cubicBezTo>
                    <a:pt x="4653" y="3983"/>
                    <a:pt x="4622" y="4107"/>
                    <a:pt x="4591" y="4262"/>
                  </a:cubicBezTo>
                  <a:lnTo>
                    <a:pt x="3288" y="3549"/>
                  </a:lnTo>
                  <a:lnTo>
                    <a:pt x="3288" y="819"/>
                  </a:lnTo>
                  <a:cubicBezTo>
                    <a:pt x="3288" y="726"/>
                    <a:pt x="3226" y="633"/>
                    <a:pt x="3133" y="571"/>
                  </a:cubicBezTo>
                  <a:lnTo>
                    <a:pt x="2047" y="44"/>
                  </a:lnTo>
                  <a:cubicBezTo>
                    <a:pt x="1998" y="24"/>
                    <a:pt x="1949" y="14"/>
                    <a:pt x="1903" y="14"/>
                  </a:cubicBezTo>
                  <a:cubicBezTo>
                    <a:pt x="1803" y="14"/>
                    <a:pt x="1718" y="62"/>
                    <a:pt x="1675" y="168"/>
                  </a:cubicBezTo>
                  <a:cubicBezTo>
                    <a:pt x="1613" y="292"/>
                    <a:pt x="1675" y="447"/>
                    <a:pt x="1799" y="509"/>
                  </a:cubicBezTo>
                  <a:lnTo>
                    <a:pt x="2730" y="974"/>
                  </a:lnTo>
                  <a:lnTo>
                    <a:pt x="2730" y="3704"/>
                  </a:lnTo>
                  <a:cubicBezTo>
                    <a:pt x="2730" y="3797"/>
                    <a:pt x="2792" y="3890"/>
                    <a:pt x="2885" y="3952"/>
                  </a:cubicBezTo>
                  <a:lnTo>
                    <a:pt x="4095" y="4573"/>
                  </a:lnTo>
                  <a:lnTo>
                    <a:pt x="2420" y="5069"/>
                  </a:lnTo>
                  <a:lnTo>
                    <a:pt x="279" y="5069"/>
                  </a:lnTo>
                  <a:cubicBezTo>
                    <a:pt x="124" y="5069"/>
                    <a:pt x="0" y="5193"/>
                    <a:pt x="0" y="5348"/>
                  </a:cubicBezTo>
                  <a:cubicBezTo>
                    <a:pt x="0" y="5472"/>
                    <a:pt x="124" y="5596"/>
                    <a:pt x="279" y="5596"/>
                  </a:cubicBezTo>
                  <a:lnTo>
                    <a:pt x="2544" y="5596"/>
                  </a:lnTo>
                  <a:lnTo>
                    <a:pt x="4467" y="5038"/>
                  </a:lnTo>
                  <a:cubicBezTo>
                    <a:pt x="2854" y="5658"/>
                    <a:pt x="1179" y="8357"/>
                    <a:pt x="931" y="10311"/>
                  </a:cubicBezTo>
                  <a:cubicBezTo>
                    <a:pt x="838" y="11211"/>
                    <a:pt x="1024" y="11862"/>
                    <a:pt x="1520" y="12141"/>
                  </a:cubicBezTo>
                  <a:cubicBezTo>
                    <a:pt x="1679" y="12231"/>
                    <a:pt x="1850" y="12270"/>
                    <a:pt x="2027" y="12270"/>
                  </a:cubicBezTo>
                  <a:cubicBezTo>
                    <a:pt x="2644" y="12270"/>
                    <a:pt x="3333" y="11793"/>
                    <a:pt x="3815" y="11335"/>
                  </a:cubicBezTo>
                  <a:lnTo>
                    <a:pt x="3815" y="11955"/>
                  </a:lnTo>
                  <a:lnTo>
                    <a:pt x="2792" y="13506"/>
                  </a:lnTo>
                  <a:cubicBezTo>
                    <a:pt x="2699" y="13630"/>
                    <a:pt x="2730" y="13785"/>
                    <a:pt x="2854" y="13878"/>
                  </a:cubicBezTo>
                  <a:cubicBezTo>
                    <a:pt x="2903" y="13915"/>
                    <a:pt x="2957" y="13933"/>
                    <a:pt x="3009" y="13933"/>
                  </a:cubicBezTo>
                  <a:cubicBezTo>
                    <a:pt x="3091" y="13933"/>
                    <a:pt x="3170" y="13892"/>
                    <a:pt x="3226" y="13816"/>
                  </a:cubicBezTo>
                  <a:lnTo>
                    <a:pt x="4312" y="12172"/>
                  </a:lnTo>
                  <a:cubicBezTo>
                    <a:pt x="4343" y="12141"/>
                    <a:pt x="4374" y="12079"/>
                    <a:pt x="4374" y="12017"/>
                  </a:cubicBezTo>
                  <a:lnTo>
                    <a:pt x="4374" y="10745"/>
                  </a:lnTo>
                  <a:cubicBezTo>
                    <a:pt x="4498" y="10590"/>
                    <a:pt x="4622" y="10435"/>
                    <a:pt x="4746" y="10280"/>
                  </a:cubicBezTo>
                  <a:cubicBezTo>
                    <a:pt x="4963" y="11149"/>
                    <a:pt x="5304" y="11583"/>
                    <a:pt x="5739" y="11583"/>
                  </a:cubicBezTo>
                  <a:cubicBezTo>
                    <a:pt x="6142" y="11583"/>
                    <a:pt x="6483" y="11149"/>
                    <a:pt x="6731" y="10280"/>
                  </a:cubicBezTo>
                  <a:cubicBezTo>
                    <a:pt x="6824" y="10435"/>
                    <a:pt x="6948" y="10590"/>
                    <a:pt x="7072" y="10745"/>
                  </a:cubicBezTo>
                  <a:lnTo>
                    <a:pt x="7072" y="12017"/>
                  </a:lnTo>
                  <a:cubicBezTo>
                    <a:pt x="7072" y="12079"/>
                    <a:pt x="7103" y="12141"/>
                    <a:pt x="7135" y="12172"/>
                  </a:cubicBezTo>
                  <a:lnTo>
                    <a:pt x="8220" y="13816"/>
                  </a:lnTo>
                  <a:cubicBezTo>
                    <a:pt x="8277" y="13892"/>
                    <a:pt x="8356" y="13933"/>
                    <a:pt x="8437" y="13933"/>
                  </a:cubicBezTo>
                  <a:cubicBezTo>
                    <a:pt x="8490" y="13933"/>
                    <a:pt x="8543" y="13915"/>
                    <a:pt x="8592" y="13878"/>
                  </a:cubicBezTo>
                  <a:cubicBezTo>
                    <a:pt x="8717" y="13785"/>
                    <a:pt x="8748" y="13630"/>
                    <a:pt x="8685" y="13506"/>
                  </a:cubicBezTo>
                  <a:lnTo>
                    <a:pt x="7631" y="11955"/>
                  </a:lnTo>
                  <a:lnTo>
                    <a:pt x="7631" y="11335"/>
                  </a:lnTo>
                  <a:cubicBezTo>
                    <a:pt x="8113" y="11793"/>
                    <a:pt x="8802" y="12270"/>
                    <a:pt x="9420" y="12270"/>
                  </a:cubicBezTo>
                  <a:cubicBezTo>
                    <a:pt x="9597" y="12270"/>
                    <a:pt x="9768" y="12231"/>
                    <a:pt x="9926" y="12141"/>
                  </a:cubicBezTo>
                  <a:cubicBezTo>
                    <a:pt x="10423" y="11862"/>
                    <a:pt x="10609" y="11211"/>
                    <a:pt x="10516" y="10311"/>
                  </a:cubicBezTo>
                  <a:cubicBezTo>
                    <a:pt x="10298" y="8357"/>
                    <a:pt x="8592" y="5658"/>
                    <a:pt x="6979" y="5038"/>
                  </a:cubicBezTo>
                  <a:lnTo>
                    <a:pt x="8903" y="5596"/>
                  </a:lnTo>
                  <a:lnTo>
                    <a:pt x="11167" y="5596"/>
                  </a:lnTo>
                  <a:cubicBezTo>
                    <a:pt x="11322" y="5596"/>
                    <a:pt x="11446" y="5472"/>
                    <a:pt x="11446" y="5348"/>
                  </a:cubicBezTo>
                  <a:cubicBezTo>
                    <a:pt x="11446" y="5193"/>
                    <a:pt x="11322" y="5069"/>
                    <a:pt x="11167" y="5069"/>
                  </a:cubicBezTo>
                  <a:lnTo>
                    <a:pt x="9027" y="5069"/>
                  </a:lnTo>
                  <a:lnTo>
                    <a:pt x="7383" y="4573"/>
                  </a:lnTo>
                  <a:lnTo>
                    <a:pt x="8592" y="3952"/>
                  </a:lnTo>
                  <a:cubicBezTo>
                    <a:pt x="8654" y="3890"/>
                    <a:pt x="8717" y="3797"/>
                    <a:pt x="8717" y="3704"/>
                  </a:cubicBezTo>
                  <a:lnTo>
                    <a:pt x="8717" y="974"/>
                  </a:lnTo>
                  <a:lnTo>
                    <a:pt x="9647" y="509"/>
                  </a:lnTo>
                  <a:cubicBezTo>
                    <a:pt x="9802" y="447"/>
                    <a:pt x="9864" y="292"/>
                    <a:pt x="9771" y="168"/>
                  </a:cubicBezTo>
                  <a:cubicBezTo>
                    <a:pt x="9729" y="63"/>
                    <a:pt x="9644" y="0"/>
                    <a:pt x="955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53" name="Google Shape;647;p44">
            <a:extLst>
              <a:ext uri="{FF2B5EF4-FFF2-40B4-BE49-F238E27FC236}">
                <a16:creationId xmlns:a16="http://schemas.microsoft.com/office/drawing/2014/main" id="{59810923-588A-B407-D033-E790B75FB364}"/>
              </a:ext>
            </a:extLst>
          </p:cNvPr>
          <p:cNvGrpSpPr>
            <a:grpSpLocks/>
          </p:cNvGrpSpPr>
          <p:nvPr/>
        </p:nvGrpSpPr>
        <p:grpSpPr bwMode="auto">
          <a:xfrm>
            <a:off x="7591434" y="3615007"/>
            <a:ext cx="566676" cy="630942"/>
            <a:chOff x="8086964" y="3823544"/>
            <a:chExt cx="281108" cy="376312"/>
          </a:xfrm>
          <a:solidFill>
            <a:schemeClr val="bg1"/>
          </a:solidFill>
        </p:grpSpPr>
        <p:sp>
          <p:nvSpPr>
            <p:cNvPr id="54" name="Google Shape;648;p44">
              <a:extLst>
                <a:ext uri="{FF2B5EF4-FFF2-40B4-BE49-F238E27FC236}">
                  <a16:creationId xmlns:a16="http://schemas.microsoft.com/office/drawing/2014/main" id="{15B67D20-9EEE-67CD-E9CC-E4A5EEC62034}"/>
                </a:ext>
              </a:extLst>
            </p:cNvPr>
            <p:cNvSpPr>
              <a:spLocks/>
            </p:cNvSpPr>
            <p:nvPr/>
          </p:nvSpPr>
          <p:spPr bwMode="auto">
            <a:xfrm>
              <a:off x="8219980" y="4063469"/>
              <a:ext cx="15076" cy="14240"/>
            </a:xfrm>
            <a:custGeom>
              <a:avLst/>
              <a:gdLst>
                <a:gd name="T0" fmla="*/ 7525 w 559"/>
                <a:gd name="T1" fmla="*/ 0 h 528"/>
                <a:gd name="T2" fmla="*/ 0 w 559"/>
                <a:gd name="T3" fmla="*/ 6688 h 528"/>
                <a:gd name="T4" fmla="*/ 7525 w 559"/>
                <a:gd name="T5" fmla="*/ 14240 h 528"/>
                <a:gd name="T6" fmla="*/ 15076 w 559"/>
                <a:gd name="T7" fmla="*/ 6688 h 528"/>
                <a:gd name="T8" fmla="*/ 7525 w 559"/>
                <a:gd name="T9" fmla="*/ 0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28" extrusionOk="0">
                  <a:moveTo>
                    <a:pt x="279" y="0"/>
                  </a:moveTo>
                  <a:cubicBezTo>
                    <a:pt x="124" y="0"/>
                    <a:pt x="0" y="124"/>
                    <a:pt x="0" y="248"/>
                  </a:cubicBezTo>
                  <a:cubicBezTo>
                    <a:pt x="0" y="404"/>
                    <a:pt x="124" y="528"/>
                    <a:pt x="279" y="528"/>
                  </a:cubicBezTo>
                  <a:cubicBezTo>
                    <a:pt x="435" y="528"/>
                    <a:pt x="559" y="404"/>
                    <a:pt x="559" y="248"/>
                  </a:cubicBezTo>
                  <a:cubicBezTo>
                    <a:pt x="559" y="124"/>
                    <a:pt x="435" y="0"/>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55" name="Google Shape;649;p44">
              <a:extLst>
                <a:ext uri="{FF2B5EF4-FFF2-40B4-BE49-F238E27FC236}">
                  <a16:creationId xmlns:a16="http://schemas.microsoft.com/office/drawing/2014/main" id="{72F79E8A-1A75-61BF-3DBB-502CC4412F95}"/>
                </a:ext>
              </a:extLst>
            </p:cNvPr>
            <p:cNvSpPr>
              <a:spLocks/>
            </p:cNvSpPr>
            <p:nvPr/>
          </p:nvSpPr>
          <p:spPr bwMode="auto">
            <a:xfrm>
              <a:off x="8086964" y="3823544"/>
              <a:ext cx="281108" cy="376312"/>
            </a:xfrm>
            <a:custGeom>
              <a:avLst/>
              <a:gdLst>
                <a:gd name="T0" fmla="*/ 177355 w 10423"/>
                <a:gd name="T1" fmla="*/ 114434 h 13953"/>
                <a:gd name="T2" fmla="*/ 140541 w 10423"/>
                <a:gd name="T3" fmla="*/ 137034 h 13953"/>
                <a:gd name="T4" fmla="*/ 103753 w 10423"/>
                <a:gd name="T5" fmla="*/ 114434 h 13953"/>
                <a:gd name="T6" fmla="*/ 156453 w 10423"/>
                <a:gd name="T7" fmla="*/ 150412 h 13953"/>
                <a:gd name="T8" fmla="*/ 125491 w 10423"/>
                <a:gd name="T9" fmla="*/ 150412 h 13953"/>
                <a:gd name="T10" fmla="*/ 140541 w 10423"/>
                <a:gd name="T11" fmla="*/ 151248 h 13953"/>
                <a:gd name="T12" fmla="*/ 174846 w 10423"/>
                <a:gd name="T13" fmla="*/ 147903 h 13953"/>
                <a:gd name="T14" fmla="*/ 199119 w 10423"/>
                <a:gd name="T15" fmla="*/ 302684 h 13953"/>
                <a:gd name="T16" fmla="*/ 148092 w 10423"/>
                <a:gd name="T17" fmla="*/ 276739 h 13953"/>
                <a:gd name="T18" fmla="*/ 133016 w 10423"/>
                <a:gd name="T19" fmla="*/ 276739 h 13953"/>
                <a:gd name="T20" fmla="*/ 81989 w 10423"/>
                <a:gd name="T21" fmla="*/ 302684 h 13953"/>
                <a:gd name="T22" fmla="*/ 106262 w 10423"/>
                <a:gd name="T23" fmla="*/ 147903 h 13953"/>
                <a:gd name="T24" fmla="*/ 133016 w 10423"/>
                <a:gd name="T25" fmla="*/ 217351 h 13953"/>
                <a:gd name="T26" fmla="*/ 148092 w 10423"/>
                <a:gd name="T27" fmla="*/ 217351 h 13953"/>
                <a:gd name="T28" fmla="*/ 174846 w 10423"/>
                <a:gd name="T29" fmla="*/ 147903 h 13953"/>
                <a:gd name="T30" fmla="*/ 60251 w 10423"/>
                <a:gd name="T31" fmla="*/ 4019 h 13953"/>
                <a:gd name="T32" fmla="*/ 90349 w 10423"/>
                <a:gd name="T33" fmla="*/ 27428 h 13953"/>
                <a:gd name="T34" fmla="*/ 89513 w 10423"/>
                <a:gd name="T35" fmla="*/ 115270 h 13953"/>
                <a:gd name="T36" fmla="*/ 86169 w 10423"/>
                <a:gd name="T37" fmla="*/ 121985 h 13953"/>
                <a:gd name="T38" fmla="*/ 37650 w 10423"/>
                <a:gd name="T39" fmla="*/ 48357 h 13953"/>
                <a:gd name="T40" fmla="*/ 15912 w 10423"/>
                <a:gd name="T41" fmla="*/ 55882 h 13953"/>
                <a:gd name="T42" fmla="*/ 33470 w 10423"/>
                <a:gd name="T43" fmla="*/ 63406 h 13953"/>
                <a:gd name="T44" fmla="*/ 81989 w 10423"/>
                <a:gd name="T45" fmla="*/ 137034 h 13953"/>
                <a:gd name="T46" fmla="*/ 68612 w 10423"/>
                <a:gd name="T47" fmla="*/ 181373 h 13953"/>
                <a:gd name="T48" fmla="*/ 45175 w 10423"/>
                <a:gd name="T49" fmla="*/ 186389 h 13953"/>
                <a:gd name="T50" fmla="*/ 5016 w 10423"/>
                <a:gd name="T51" fmla="*/ 240761 h 13953"/>
                <a:gd name="T52" fmla="*/ 8010 w 10423"/>
                <a:gd name="T53" fmla="*/ 254516 h 13953"/>
                <a:gd name="T54" fmla="*/ 40994 w 10423"/>
                <a:gd name="T55" fmla="*/ 239089 h 13953"/>
                <a:gd name="T56" fmla="*/ 57743 w 10423"/>
                <a:gd name="T57" fmla="*/ 195586 h 13953"/>
                <a:gd name="T58" fmla="*/ 66939 w 10423"/>
                <a:gd name="T59" fmla="*/ 254165 h 13953"/>
                <a:gd name="T60" fmla="*/ 45175 w 10423"/>
                <a:gd name="T61" fmla="*/ 260854 h 13953"/>
                <a:gd name="T62" fmla="*/ 5016 w 10423"/>
                <a:gd name="T63" fmla="*/ 362072 h 13953"/>
                <a:gd name="T64" fmla="*/ 8199 w 10423"/>
                <a:gd name="T65" fmla="*/ 376258 h 13953"/>
                <a:gd name="T66" fmla="*/ 40994 w 10423"/>
                <a:gd name="T67" fmla="*/ 360400 h 13953"/>
                <a:gd name="T68" fmla="*/ 58579 w 10423"/>
                <a:gd name="T69" fmla="*/ 269214 h 13953"/>
                <a:gd name="T70" fmla="*/ 66939 w 10423"/>
                <a:gd name="T71" fmla="*/ 302684 h 13953"/>
                <a:gd name="T72" fmla="*/ 214169 w 10423"/>
                <a:gd name="T73" fmla="*/ 302684 h 13953"/>
                <a:gd name="T74" fmla="*/ 220857 w 10423"/>
                <a:gd name="T75" fmla="*/ 269214 h 13953"/>
                <a:gd name="T76" fmla="*/ 239278 w 10423"/>
                <a:gd name="T77" fmla="*/ 360400 h 13953"/>
                <a:gd name="T78" fmla="*/ 271345 w 10423"/>
                <a:gd name="T79" fmla="*/ 376123 h 13953"/>
                <a:gd name="T80" fmla="*/ 275256 w 10423"/>
                <a:gd name="T81" fmla="*/ 362072 h 13953"/>
                <a:gd name="T82" fmla="*/ 235097 w 10423"/>
                <a:gd name="T83" fmla="*/ 260854 h 13953"/>
                <a:gd name="T84" fmla="*/ 214169 w 10423"/>
                <a:gd name="T85" fmla="*/ 254165 h 13953"/>
                <a:gd name="T86" fmla="*/ 223365 w 10423"/>
                <a:gd name="T87" fmla="*/ 195586 h 13953"/>
                <a:gd name="T88" fmla="*/ 240114 w 10423"/>
                <a:gd name="T89" fmla="*/ 239089 h 13953"/>
                <a:gd name="T90" fmla="*/ 272909 w 10423"/>
                <a:gd name="T91" fmla="*/ 254516 h 13953"/>
                <a:gd name="T92" fmla="*/ 276092 w 10423"/>
                <a:gd name="T93" fmla="*/ 240761 h 13953"/>
                <a:gd name="T94" fmla="*/ 235933 w 10423"/>
                <a:gd name="T95" fmla="*/ 186389 h 13953"/>
                <a:gd name="T96" fmla="*/ 212496 w 10423"/>
                <a:gd name="T97" fmla="*/ 181373 h 13953"/>
                <a:gd name="T98" fmla="*/ 199119 w 10423"/>
                <a:gd name="T99" fmla="*/ 137034 h 13953"/>
                <a:gd name="T100" fmla="*/ 247638 w 10423"/>
                <a:gd name="T101" fmla="*/ 63406 h 13953"/>
                <a:gd name="T102" fmla="*/ 265196 w 10423"/>
                <a:gd name="T103" fmla="*/ 55882 h 13953"/>
                <a:gd name="T104" fmla="*/ 243458 w 10423"/>
                <a:gd name="T105" fmla="*/ 48357 h 13953"/>
                <a:gd name="T106" fmla="*/ 194939 w 10423"/>
                <a:gd name="T107" fmla="*/ 121985 h 13953"/>
                <a:gd name="T108" fmla="*/ 192431 w 10423"/>
                <a:gd name="T109" fmla="*/ 115270 h 13953"/>
                <a:gd name="T110" fmla="*/ 191595 w 10423"/>
                <a:gd name="T111" fmla="*/ 27428 h 13953"/>
                <a:gd name="T112" fmla="*/ 220857 w 10423"/>
                <a:gd name="T113" fmla="*/ 4019 h 13953"/>
                <a:gd name="T114" fmla="*/ 210824 w 10423"/>
                <a:gd name="T115" fmla="*/ 674 h 13953"/>
                <a:gd name="T116" fmla="*/ 177355 w 10423"/>
                <a:gd name="T117" fmla="*/ 20740 h 13953"/>
                <a:gd name="T118" fmla="*/ 140541 w 10423"/>
                <a:gd name="T119" fmla="*/ 49193 h 13953"/>
                <a:gd name="T120" fmla="*/ 103753 w 10423"/>
                <a:gd name="T121" fmla="*/ 20740 h 13953"/>
                <a:gd name="T122" fmla="*/ 70284 w 10423"/>
                <a:gd name="T123" fmla="*/ 674 h 139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23" h="13953" extrusionOk="0">
                  <a:moveTo>
                    <a:pt x="5211" y="2351"/>
                  </a:moveTo>
                  <a:cubicBezTo>
                    <a:pt x="5956" y="2351"/>
                    <a:pt x="6576" y="3499"/>
                    <a:pt x="6576" y="4243"/>
                  </a:cubicBezTo>
                  <a:cubicBezTo>
                    <a:pt x="6576" y="4647"/>
                    <a:pt x="6390" y="4802"/>
                    <a:pt x="6266" y="4864"/>
                  </a:cubicBezTo>
                  <a:cubicBezTo>
                    <a:pt x="6049" y="5019"/>
                    <a:pt x="5708" y="5081"/>
                    <a:pt x="5211" y="5081"/>
                  </a:cubicBezTo>
                  <a:cubicBezTo>
                    <a:pt x="4715" y="5081"/>
                    <a:pt x="4374" y="5019"/>
                    <a:pt x="4157" y="4864"/>
                  </a:cubicBezTo>
                  <a:cubicBezTo>
                    <a:pt x="4033" y="4802"/>
                    <a:pt x="3847" y="4647"/>
                    <a:pt x="3847" y="4243"/>
                  </a:cubicBezTo>
                  <a:cubicBezTo>
                    <a:pt x="3847" y="3499"/>
                    <a:pt x="4498" y="2351"/>
                    <a:pt x="5211" y="2351"/>
                  </a:cubicBezTo>
                  <a:close/>
                  <a:moveTo>
                    <a:pt x="5801" y="5577"/>
                  </a:moveTo>
                  <a:lnTo>
                    <a:pt x="5211" y="6477"/>
                  </a:lnTo>
                  <a:lnTo>
                    <a:pt x="4653" y="5577"/>
                  </a:lnTo>
                  <a:cubicBezTo>
                    <a:pt x="4808" y="5608"/>
                    <a:pt x="4994" y="5608"/>
                    <a:pt x="5211" y="5608"/>
                  </a:cubicBezTo>
                  <a:cubicBezTo>
                    <a:pt x="5429" y="5608"/>
                    <a:pt x="5615" y="5608"/>
                    <a:pt x="5801" y="5577"/>
                  </a:cubicBezTo>
                  <a:close/>
                  <a:moveTo>
                    <a:pt x="6483" y="5484"/>
                  </a:moveTo>
                  <a:cubicBezTo>
                    <a:pt x="7042" y="5887"/>
                    <a:pt x="7383" y="6539"/>
                    <a:pt x="7383" y="7252"/>
                  </a:cubicBezTo>
                  <a:lnTo>
                    <a:pt x="7383" y="11223"/>
                  </a:lnTo>
                  <a:cubicBezTo>
                    <a:pt x="7383" y="12339"/>
                    <a:pt x="6576" y="13270"/>
                    <a:pt x="5491" y="13394"/>
                  </a:cubicBezTo>
                  <a:lnTo>
                    <a:pt x="5491" y="10261"/>
                  </a:lnTo>
                  <a:cubicBezTo>
                    <a:pt x="5491" y="10106"/>
                    <a:pt x="5367" y="9982"/>
                    <a:pt x="5211" y="9982"/>
                  </a:cubicBezTo>
                  <a:cubicBezTo>
                    <a:pt x="5056" y="9982"/>
                    <a:pt x="4932" y="10106"/>
                    <a:pt x="4932" y="10261"/>
                  </a:cubicBezTo>
                  <a:lnTo>
                    <a:pt x="4932" y="13394"/>
                  </a:lnTo>
                  <a:cubicBezTo>
                    <a:pt x="3878" y="13270"/>
                    <a:pt x="3040" y="12339"/>
                    <a:pt x="3040" y="11223"/>
                  </a:cubicBezTo>
                  <a:lnTo>
                    <a:pt x="3040" y="7252"/>
                  </a:lnTo>
                  <a:cubicBezTo>
                    <a:pt x="3040" y="6539"/>
                    <a:pt x="3381" y="5887"/>
                    <a:pt x="3940" y="5484"/>
                  </a:cubicBezTo>
                  <a:lnTo>
                    <a:pt x="4932" y="7066"/>
                  </a:lnTo>
                  <a:lnTo>
                    <a:pt x="4932" y="8059"/>
                  </a:lnTo>
                  <a:cubicBezTo>
                    <a:pt x="4932" y="8214"/>
                    <a:pt x="5056" y="8338"/>
                    <a:pt x="5211" y="8338"/>
                  </a:cubicBezTo>
                  <a:cubicBezTo>
                    <a:pt x="5367" y="8338"/>
                    <a:pt x="5491" y="8214"/>
                    <a:pt x="5491" y="8059"/>
                  </a:cubicBezTo>
                  <a:lnTo>
                    <a:pt x="5491" y="7066"/>
                  </a:lnTo>
                  <a:lnTo>
                    <a:pt x="6483" y="5484"/>
                  </a:lnTo>
                  <a:close/>
                  <a:moveTo>
                    <a:pt x="2501" y="1"/>
                  </a:moveTo>
                  <a:cubicBezTo>
                    <a:pt x="2403" y="1"/>
                    <a:pt x="2302" y="58"/>
                    <a:pt x="2234" y="149"/>
                  </a:cubicBezTo>
                  <a:cubicBezTo>
                    <a:pt x="2172" y="304"/>
                    <a:pt x="2234" y="459"/>
                    <a:pt x="2358" y="521"/>
                  </a:cubicBezTo>
                  <a:lnTo>
                    <a:pt x="3350" y="1017"/>
                  </a:lnTo>
                  <a:lnTo>
                    <a:pt x="3691" y="2910"/>
                  </a:lnTo>
                  <a:cubicBezTo>
                    <a:pt x="3443" y="3344"/>
                    <a:pt x="3319" y="3840"/>
                    <a:pt x="3319" y="4274"/>
                  </a:cubicBezTo>
                  <a:cubicBezTo>
                    <a:pt x="3319" y="4368"/>
                    <a:pt x="3319" y="4461"/>
                    <a:pt x="3319" y="4523"/>
                  </a:cubicBezTo>
                  <a:lnTo>
                    <a:pt x="3195" y="4523"/>
                  </a:lnTo>
                  <a:lnTo>
                    <a:pt x="1644" y="1948"/>
                  </a:lnTo>
                  <a:cubicBezTo>
                    <a:pt x="1582" y="1855"/>
                    <a:pt x="1489" y="1793"/>
                    <a:pt x="1396" y="1793"/>
                  </a:cubicBezTo>
                  <a:lnTo>
                    <a:pt x="869" y="1793"/>
                  </a:lnTo>
                  <a:cubicBezTo>
                    <a:pt x="714" y="1793"/>
                    <a:pt x="590" y="1917"/>
                    <a:pt x="590" y="2072"/>
                  </a:cubicBezTo>
                  <a:cubicBezTo>
                    <a:pt x="590" y="2227"/>
                    <a:pt x="714" y="2351"/>
                    <a:pt x="869" y="2351"/>
                  </a:cubicBezTo>
                  <a:lnTo>
                    <a:pt x="1241" y="2351"/>
                  </a:lnTo>
                  <a:lnTo>
                    <a:pt x="2792" y="4957"/>
                  </a:lnTo>
                  <a:cubicBezTo>
                    <a:pt x="2854" y="5019"/>
                    <a:pt x="2947" y="5081"/>
                    <a:pt x="3040" y="5081"/>
                  </a:cubicBezTo>
                  <a:lnTo>
                    <a:pt x="3567" y="5081"/>
                  </a:lnTo>
                  <a:cubicBezTo>
                    <a:pt x="3040" y="5484"/>
                    <a:pt x="2668" y="6074"/>
                    <a:pt x="2544" y="6725"/>
                  </a:cubicBezTo>
                  <a:lnTo>
                    <a:pt x="1954" y="6725"/>
                  </a:lnTo>
                  <a:cubicBezTo>
                    <a:pt x="1830" y="6725"/>
                    <a:pt x="1706" y="6787"/>
                    <a:pt x="1675" y="6911"/>
                  </a:cubicBezTo>
                  <a:lnTo>
                    <a:pt x="1179" y="8431"/>
                  </a:lnTo>
                  <a:lnTo>
                    <a:pt x="186" y="8927"/>
                  </a:lnTo>
                  <a:cubicBezTo>
                    <a:pt x="62" y="8989"/>
                    <a:pt x="0" y="9144"/>
                    <a:pt x="62" y="9300"/>
                  </a:cubicBezTo>
                  <a:cubicBezTo>
                    <a:pt x="104" y="9382"/>
                    <a:pt x="200" y="9437"/>
                    <a:pt x="297" y="9437"/>
                  </a:cubicBezTo>
                  <a:cubicBezTo>
                    <a:pt x="345" y="9437"/>
                    <a:pt x="393" y="9424"/>
                    <a:pt x="434" y="9393"/>
                  </a:cubicBezTo>
                  <a:lnTo>
                    <a:pt x="1520" y="8865"/>
                  </a:lnTo>
                  <a:cubicBezTo>
                    <a:pt x="1582" y="8834"/>
                    <a:pt x="1644" y="8772"/>
                    <a:pt x="1644" y="8710"/>
                  </a:cubicBezTo>
                  <a:lnTo>
                    <a:pt x="2141" y="7252"/>
                  </a:lnTo>
                  <a:lnTo>
                    <a:pt x="2482" y="7252"/>
                  </a:lnTo>
                  <a:lnTo>
                    <a:pt x="2482" y="9424"/>
                  </a:lnTo>
                  <a:lnTo>
                    <a:pt x="1954" y="9424"/>
                  </a:lnTo>
                  <a:cubicBezTo>
                    <a:pt x="1799" y="9424"/>
                    <a:pt x="1706" y="9517"/>
                    <a:pt x="1675" y="9672"/>
                  </a:cubicBezTo>
                  <a:lnTo>
                    <a:pt x="1148" y="12960"/>
                  </a:lnTo>
                  <a:lnTo>
                    <a:pt x="186" y="13425"/>
                  </a:lnTo>
                  <a:cubicBezTo>
                    <a:pt x="31" y="13518"/>
                    <a:pt x="0" y="13673"/>
                    <a:pt x="62" y="13797"/>
                  </a:cubicBezTo>
                  <a:cubicBezTo>
                    <a:pt x="105" y="13903"/>
                    <a:pt x="205" y="13951"/>
                    <a:pt x="304" y="13951"/>
                  </a:cubicBezTo>
                  <a:cubicBezTo>
                    <a:pt x="350" y="13951"/>
                    <a:pt x="395" y="13941"/>
                    <a:pt x="434" y="13921"/>
                  </a:cubicBezTo>
                  <a:lnTo>
                    <a:pt x="1520" y="13363"/>
                  </a:lnTo>
                  <a:cubicBezTo>
                    <a:pt x="1582" y="13332"/>
                    <a:pt x="1644" y="13270"/>
                    <a:pt x="1675" y="13177"/>
                  </a:cubicBezTo>
                  <a:lnTo>
                    <a:pt x="2172" y="9982"/>
                  </a:lnTo>
                  <a:lnTo>
                    <a:pt x="2482" y="9982"/>
                  </a:lnTo>
                  <a:lnTo>
                    <a:pt x="2482" y="11223"/>
                  </a:lnTo>
                  <a:cubicBezTo>
                    <a:pt x="2482" y="12712"/>
                    <a:pt x="3691" y="13952"/>
                    <a:pt x="5211" y="13952"/>
                  </a:cubicBezTo>
                  <a:cubicBezTo>
                    <a:pt x="6700" y="13952"/>
                    <a:pt x="7941" y="12712"/>
                    <a:pt x="7941" y="11223"/>
                  </a:cubicBezTo>
                  <a:lnTo>
                    <a:pt x="7941" y="9982"/>
                  </a:lnTo>
                  <a:lnTo>
                    <a:pt x="8189" y="9982"/>
                  </a:lnTo>
                  <a:lnTo>
                    <a:pt x="8717" y="13177"/>
                  </a:lnTo>
                  <a:cubicBezTo>
                    <a:pt x="8717" y="13270"/>
                    <a:pt x="8779" y="13332"/>
                    <a:pt x="8872" y="13363"/>
                  </a:cubicBezTo>
                  <a:lnTo>
                    <a:pt x="9957" y="13921"/>
                  </a:lnTo>
                  <a:cubicBezTo>
                    <a:pt x="9991" y="13938"/>
                    <a:pt x="10026" y="13946"/>
                    <a:pt x="10061" y="13946"/>
                  </a:cubicBezTo>
                  <a:cubicBezTo>
                    <a:pt x="10158" y="13946"/>
                    <a:pt x="10253" y="13888"/>
                    <a:pt x="10299" y="13797"/>
                  </a:cubicBezTo>
                  <a:cubicBezTo>
                    <a:pt x="10392" y="13673"/>
                    <a:pt x="10330" y="13518"/>
                    <a:pt x="10206" y="13425"/>
                  </a:cubicBezTo>
                  <a:lnTo>
                    <a:pt x="9213" y="12960"/>
                  </a:lnTo>
                  <a:lnTo>
                    <a:pt x="8717" y="9672"/>
                  </a:lnTo>
                  <a:cubicBezTo>
                    <a:pt x="8686" y="9517"/>
                    <a:pt x="8562" y="9424"/>
                    <a:pt x="8437" y="9424"/>
                  </a:cubicBezTo>
                  <a:lnTo>
                    <a:pt x="7941" y="9424"/>
                  </a:lnTo>
                  <a:lnTo>
                    <a:pt x="7941" y="7252"/>
                  </a:lnTo>
                  <a:lnTo>
                    <a:pt x="8282" y="7252"/>
                  </a:lnTo>
                  <a:lnTo>
                    <a:pt x="8748" y="8710"/>
                  </a:lnTo>
                  <a:cubicBezTo>
                    <a:pt x="8779" y="8772"/>
                    <a:pt x="8841" y="8834"/>
                    <a:pt x="8903" y="8865"/>
                  </a:cubicBezTo>
                  <a:lnTo>
                    <a:pt x="9988" y="9393"/>
                  </a:lnTo>
                  <a:cubicBezTo>
                    <a:pt x="10030" y="9424"/>
                    <a:pt x="10075" y="9437"/>
                    <a:pt x="10119" y="9437"/>
                  </a:cubicBezTo>
                  <a:cubicBezTo>
                    <a:pt x="10209" y="9437"/>
                    <a:pt x="10299" y="9382"/>
                    <a:pt x="10361" y="9300"/>
                  </a:cubicBezTo>
                  <a:cubicBezTo>
                    <a:pt x="10423" y="9144"/>
                    <a:pt x="10361" y="8989"/>
                    <a:pt x="10237" y="8927"/>
                  </a:cubicBezTo>
                  <a:lnTo>
                    <a:pt x="9244" y="8431"/>
                  </a:lnTo>
                  <a:lnTo>
                    <a:pt x="8748" y="6911"/>
                  </a:lnTo>
                  <a:cubicBezTo>
                    <a:pt x="8686" y="6787"/>
                    <a:pt x="8593" y="6725"/>
                    <a:pt x="8468" y="6725"/>
                  </a:cubicBezTo>
                  <a:lnTo>
                    <a:pt x="7879" y="6725"/>
                  </a:lnTo>
                  <a:cubicBezTo>
                    <a:pt x="7755" y="6074"/>
                    <a:pt x="7383" y="5484"/>
                    <a:pt x="6855" y="5081"/>
                  </a:cubicBezTo>
                  <a:lnTo>
                    <a:pt x="7383" y="5081"/>
                  </a:lnTo>
                  <a:cubicBezTo>
                    <a:pt x="7507" y="5081"/>
                    <a:pt x="7569" y="5019"/>
                    <a:pt x="7631" y="4957"/>
                  </a:cubicBezTo>
                  <a:lnTo>
                    <a:pt x="9182" y="2351"/>
                  </a:lnTo>
                  <a:lnTo>
                    <a:pt x="9585" y="2351"/>
                  </a:lnTo>
                  <a:cubicBezTo>
                    <a:pt x="9740" y="2351"/>
                    <a:pt x="9833" y="2227"/>
                    <a:pt x="9833" y="2072"/>
                  </a:cubicBezTo>
                  <a:cubicBezTo>
                    <a:pt x="9833" y="1917"/>
                    <a:pt x="9740" y="1793"/>
                    <a:pt x="9585" y="1793"/>
                  </a:cubicBezTo>
                  <a:lnTo>
                    <a:pt x="9027" y="1793"/>
                  </a:lnTo>
                  <a:cubicBezTo>
                    <a:pt x="8934" y="1793"/>
                    <a:pt x="8841" y="1855"/>
                    <a:pt x="8810" y="1948"/>
                  </a:cubicBezTo>
                  <a:lnTo>
                    <a:pt x="7228" y="4523"/>
                  </a:lnTo>
                  <a:lnTo>
                    <a:pt x="7104" y="4523"/>
                  </a:lnTo>
                  <a:cubicBezTo>
                    <a:pt x="7104" y="4461"/>
                    <a:pt x="7135" y="4368"/>
                    <a:pt x="7135" y="4274"/>
                  </a:cubicBezTo>
                  <a:cubicBezTo>
                    <a:pt x="7135" y="3840"/>
                    <a:pt x="6980" y="3344"/>
                    <a:pt x="6731" y="2910"/>
                  </a:cubicBezTo>
                  <a:lnTo>
                    <a:pt x="7104" y="1017"/>
                  </a:lnTo>
                  <a:lnTo>
                    <a:pt x="8065" y="521"/>
                  </a:lnTo>
                  <a:cubicBezTo>
                    <a:pt x="8189" y="459"/>
                    <a:pt x="8251" y="304"/>
                    <a:pt x="8189" y="149"/>
                  </a:cubicBezTo>
                  <a:cubicBezTo>
                    <a:pt x="8144" y="58"/>
                    <a:pt x="8032" y="1"/>
                    <a:pt x="7927" y="1"/>
                  </a:cubicBezTo>
                  <a:cubicBezTo>
                    <a:pt x="7888" y="1"/>
                    <a:pt x="7850" y="8"/>
                    <a:pt x="7817" y="25"/>
                  </a:cubicBezTo>
                  <a:lnTo>
                    <a:pt x="6731" y="583"/>
                  </a:lnTo>
                  <a:cubicBezTo>
                    <a:pt x="6638" y="614"/>
                    <a:pt x="6607" y="707"/>
                    <a:pt x="6576" y="769"/>
                  </a:cubicBezTo>
                  <a:lnTo>
                    <a:pt x="6297" y="2320"/>
                  </a:lnTo>
                  <a:cubicBezTo>
                    <a:pt x="5956" y="1979"/>
                    <a:pt x="5584" y="1824"/>
                    <a:pt x="5211" y="1824"/>
                  </a:cubicBezTo>
                  <a:cubicBezTo>
                    <a:pt x="4839" y="1824"/>
                    <a:pt x="4467" y="1979"/>
                    <a:pt x="4126" y="2320"/>
                  </a:cubicBezTo>
                  <a:lnTo>
                    <a:pt x="3847" y="769"/>
                  </a:lnTo>
                  <a:cubicBezTo>
                    <a:pt x="3847" y="707"/>
                    <a:pt x="3785" y="614"/>
                    <a:pt x="3691" y="583"/>
                  </a:cubicBezTo>
                  <a:lnTo>
                    <a:pt x="2606" y="25"/>
                  </a:lnTo>
                  <a:cubicBezTo>
                    <a:pt x="2573" y="8"/>
                    <a:pt x="2537" y="1"/>
                    <a:pt x="250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28952866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9977" y="362276"/>
            <a:ext cx="11214337" cy="724247"/>
          </a:xfrm>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3" name="Snip Single Corner Rectangle 1">
            <a:extLst>
              <a:ext uri="{FF2B5EF4-FFF2-40B4-BE49-F238E27FC236}">
                <a16:creationId xmlns:a16="http://schemas.microsoft.com/office/drawing/2014/main" id="{4701E3F3-4639-43B1-9610-51FF24337C1D}"/>
              </a:ext>
            </a:extLst>
          </p:cNvPr>
          <p:cNvSpPr/>
          <p:nvPr/>
        </p:nvSpPr>
        <p:spPr>
          <a:xfrm>
            <a:off x="943582" y="1947392"/>
            <a:ext cx="4752000" cy="1908000"/>
          </a:xfrm>
          <a:prstGeom prst="snip1Rect">
            <a:avLst>
              <a:gd name="adj" fmla="val 50000"/>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cs typeface="B Nazanin" panose="00000400000000000000" pitchFamily="2" charset="-78"/>
            </a:endParaRPr>
          </a:p>
        </p:txBody>
      </p:sp>
      <p:sp>
        <p:nvSpPr>
          <p:cNvPr id="4" name="Snip Single Corner Rectangle 2">
            <a:extLst>
              <a:ext uri="{FF2B5EF4-FFF2-40B4-BE49-F238E27FC236}">
                <a16:creationId xmlns:a16="http://schemas.microsoft.com/office/drawing/2014/main" id="{A281BFDF-FF46-4359-B7DE-A435C4B08515}"/>
              </a:ext>
            </a:extLst>
          </p:cNvPr>
          <p:cNvSpPr/>
          <p:nvPr/>
        </p:nvSpPr>
        <p:spPr>
          <a:xfrm flipH="1">
            <a:off x="6471942" y="1947392"/>
            <a:ext cx="4752000" cy="1908000"/>
          </a:xfrm>
          <a:prstGeom prst="snip1Rect">
            <a:avLst>
              <a:gd name="adj" fmla="val 50000"/>
            </a:avLst>
          </a:prstGeom>
          <a:solidFill>
            <a:schemeClr val="bg1"/>
          </a:solidFill>
          <a:ln w="63500">
            <a:solidFill>
              <a:srgbClr val="FED7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cs typeface="B Nazanin" panose="00000400000000000000" pitchFamily="2" charset="-78"/>
            </a:endParaRPr>
          </a:p>
        </p:txBody>
      </p:sp>
      <p:sp>
        <p:nvSpPr>
          <p:cNvPr id="5" name="Snip Single Corner Rectangle 3">
            <a:extLst>
              <a:ext uri="{FF2B5EF4-FFF2-40B4-BE49-F238E27FC236}">
                <a16:creationId xmlns:a16="http://schemas.microsoft.com/office/drawing/2014/main" id="{244C9717-25B0-4CD8-BAFC-8E45DBC571F9}"/>
              </a:ext>
            </a:extLst>
          </p:cNvPr>
          <p:cNvSpPr/>
          <p:nvPr/>
        </p:nvSpPr>
        <p:spPr>
          <a:xfrm flipV="1">
            <a:off x="943582" y="4098133"/>
            <a:ext cx="4752000" cy="1908000"/>
          </a:xfrm>
          <a:prstGeom prst="snip1Rect">
            <a:avLst>
              <a:gd name="adj" fmla="val 50000"/>
            </a:avLst>
          </a:prstGeom>
          <a:solidFill>
            <a:schemeClr val="bg1"/>
          </a:solidFill>
          <a:ln w="63500">
            <a:solidFill>
              <a:srgbClr val="FED7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cs typeface="B Nazanin" panose="00000400000000000000" pitchFamily="2" charset="-78"/>
            </a:endParaRPr>
          </a:p>
        </p:txBody>
      </p:sp>
      <p:sp>
        <p:nvSpPr>
          <p:cNvPr id="6" name="Snip Single Corner Rectangle 4">
            <a:extLst>
              <a:ext uri="{FF2B5EF4-FFF2-40B4-BE49-F238E27FC236}">
                <a16:creationId xmlns:a16="http://schemas.microsoft.com/office/drawing/2014/main" id="{77817958-741B-4B70-9B7D-1B501CBEA7E3}"/>
              </a:ext>
            </a:extLst>
          </p:cNvPr>
          <p:cNvSpPr/>
          <p:nvPr/>
        </p:nvSpPr>
        <p:spPr>
          <a:xfrm flipH="1" flipV="1">
            <a:off x="6471942" y="4098133"/>
            <a:ext cx="4752000" cy="1908000"/>
          </a:xfrm>
          <a:prstGeom prst="snip1Rect">
            <a:avLst>
              <a:gd name="adj" fmla="val 50000"/>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65000"/>
                  <a:lumOff val="35000"/>
                </a:schemeClr>
              </a:solidFill>
              <a:cs typeface="B Nazanin" panose="00000400000000000000" pitchFamily="2" charset="-78"/>
            </a:endParaRPr>
          </a:p>
        </p:txBody>
      </p:sp>
      <p:sp>
        <p:nvSpPr>
          <p:cNvPr id="7" name="Rounded Rectangle 5">
            <a:extLst>
              <a:ext uri="{FF2B5EF4-FFF2-40B4-BE49-F238E27FC236}">
                <a16:creationId xmlns:a16="http://schemas.microsoft.com/office/drawing/2014/main" id="{66D15149-B500-4B7D-AAA6-5A727E50EBE1}"/>
              </a:ext>
            </a:extLst>
          </p:cNvPr>
          <p:cNvSpPr/>
          <p:nvPr/>
        </p:nvSpPr>
        <p:spPr>
          <a:xfrm>
            <a:off x="4929268" y="3273294"/>
            <a:ext cx="2326658" cy="1406816"/>
          </a:xfrm>
          <a:prstGeom prst="roundRect">
            <a:avLst/>
          </a:prstGeom>
          <a:solidFill>
            <a:schemeClr val="bg1"/>
          </a:solidFill>
          <a:ln w="635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dirty="0">
              <a:solidFill>
                <a:schemeClr val="tx1">
                  <a:lumMod val="65000"/>
                  <a:lumOff val="35000"/>
                </a:schemeClr>
              </a:solidFill>
              <a:cs typeface="B Nazanin" panose="00000400000000000000" pitchFamily="2" charset="-78"/>
            </a:endParaRPr>
          </a:p>
        </p:txBody>
      </p:sp>
      <p:grpSp>
        <p:nvGrpSpPr>
          <p:cNvPr id="8" name="Group 6">
            <a:extLst>
              <a:ext uri="{FF2B5EF4-FFF2-40B4-BE49-F238E27FC236}">
                <a16:creationId xmlns:a16="http://schemas.microsoft.com/office/drawing/2014/main" id="{F0AC2589-082A-4E12-9558-CD6067D64EAC}"/>
              </a:ext>
            </a:extLst>
          </p:cNvPr>
          <p:cNvGrpSpPr/>
          <p:nvPr/>
        </p:nvGrpSpPr>
        <p:grpSpPr>
          <a:xfrm>
            <a:off x="5250375" y="3643675"/>
            <a:ext cx="1684444" cy="666054"/>
            <a:chOff x="3745865" y="3493571"/>
            <a:chExt cx="1684444" cy="666054"/>
          </a:xfrm>
        </p:grpSpPr>
        <p:sp>
          <p:nvSpPr>
            <p:cNvPr id="9" name="Text Placeholder 12">
              <a:extLst>
                <a:ext uri="{FF2B5EF4-FFF2-40B4-BE49-F238E27FC236}">
                  <a16:creationId xmlns:a16="http://schemas.microsoft.com/office/drawing/2014/main" id="{0E4783BD-0E6D-483A-862C-F121A191B502}"/>
                </a:ext>
              </a:extLst>
            </p:cNvPr>
            <p:cNvSpPr txBox="1">
              <a:spLocks/>
            </p:cNvSpPr>
            <p:nvPr/>
          </p:nvSpPr>
          <p:spPr>
            <a:xfrm>
              <a:off x="3745865" y="3765100"/>
              <a:ext cx="1684444" cy="39452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altLang="ko-KR" sz="1200" dirty="0">
                  <a:solidFill>
                    <a:schemeClr val="tx1">
                      <a:lumMod val="65000"/>
                      <a:lumOff val="35000"/>
                    </a:schemeClr>
                  </a:solidFill>
                  <a:cs typeface="B Nazanin" panose="00000400000000000000" pitchFamily="2" charset="-78"/>
                </a:rPr>
                <a:t>آسان برای تغییر ر</a:t>
              </a:r>
            </a:p>
            <a:p>
              <a:pPr marL="0" indent="0" algn="ctr">
                <a:buNone/>
              </a:pPr>
              <a:r>
                <a:rPr lang="fa-IR" altLang="ko-KR" sz="1200" dirty="0">
                  <a:solidFill>
                    <a:schemeClr val="tx1">
                      <a:lumMod val="65000"/>
                      <a:lumOff val="35000"/>
                    </a:schemeClr>
                  </a:solidFill>
                  <a:cs typeface="B Nazanin" panose="00000400000000000000" pitchFamily="2" charset="-78"/>
                </a:rPr>
                <a:t>نگ، عکس و متن.</a:t>
              </a:r>
              <a:endParaRPr lang="en-US" sz="1200" dirty="0">
                <a:solidFill>
                  <a:schemeClr val="tx1">
                    <a:lumMod val="65000"/>
                    <a:lumOff val="35000"/>
                  </a:schemeClr>
                </a:solidFill>
                <a:cs typeface="B Nazanin" panose="00000400000000000000" pitchFamily="2" charset="-78"/>
              </a:endParaRPr>
            </a:p>
          </p:txBody>
        </p:sp>
        <p:sp>
          <p:nvSpPr>
            <p:cNvPr id="10" name="Text Placeholder 13">
              <a:extLst>
                <a:ext uri="{FF2B5EF4-FFF2-40B4-BE49-F238E27FC236}">
                  <a16:creationId xmlns:a16="http://schemas.microsoft.com/office/drawing/2014/main" id="{998A53B7-671B-4C43-A085-00D3B8E98D0F}"/>
                </a:ext>
              </a:extLst>
            </p:cNvPr>
            <p:cNvSpPr txBox="1">
              <a:spLocks/>
            </p:cNvSpPr>
            <p:nvPr/>
          </p:nvSpPr>
          <p:spPr>
            <a:xfrm>
              <a:off x="3745865" y="3493571"/>
              <a:ext cx="1684444" cy="258088"/>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fa-IR" sz="1400" b="1" dirty="0">
                  <a:solidFill>
                    <a:schemeClr val="tx1">
                      <a:lumMod val="65000"/>
                      <a:lumOff val="35000"/>
                    </a:schemeClr>
                  </a:solidFill>
                  <a:cs typeface="B Nazanin" panose="00000400000000000000" pitchFamily="2" charset="-78"/>
                </a:rPr>
                <a:t>مطالب در اینجا</a:t>
              </a:r>
              <a:endParaRPr lang="en-US" sz="1400" b="1" dirty="0">
                <a:solidFill>
                  <a:schemeClr val="tx1">
                    <a:lumMod val="65000"/>
                    <a:lumOff val="35000"/>
                  </a:schemeClr>
                </a:solidFill>
                <a:cs typeface="B Nazanin" panose="00000400000000000000" pitchFamily="2" charset="-78"/>
              </a:endParaRPr>
            </a:p>
          </p:txBody>
        </p:sp>
      </p:grpSp>
      <p:sp>
        <p:nvSpPr>
          <p:cNvPr id="11" name="TextBox 10">
            <a:extLst>
              <a:ext uri="{FF2B5EF4-FFF2-40B4-BE49-F238E27FC236}">
                <a16:creationId xmlns:a16="http://schemas.microsoft.com/office/drawing/2014/main" id="{F408B045-E3CC-4C72-BBC5-87415619A7E1}"/>
              </a:ext>
            </a:extLst>
          </p:cNvPr>
          <p:cNvSpPr txBox="1"/>
          <p:nvPr/>
        </p:nvSpPr>
        <p:spPr>
          <a:xfrm>
            <a:off x="5112445" y="1688299"/>
            <a:ext cx="988348" cy="1015664"/>
          </a:xfrm>
          <a:prstGeom prst="rect">
            <a:avLst/>
          </a:prstGeom>
          <a:noFill/>
        </p:spPr>
        <p:txBody>
          <a:bodyPr wrap="square" rtlCol="0" anchor="ctr">
            <a:spAutoFit/>
          </a:bodyPr>
          <a:lstStyle/>
          <a:p>
            <a:pPr algn="ctr"/>
            <a:r>
              <a:rPr lang="en-US" altLang="ko-KR" sz="6000" b="1" dirty="0">
                <a:solidFill>
                  <a:schemeClr val="accent4"/>
                </a:solidFill>
                <a:cs typeface="B Nazanin" panose="00000400000000000000" pitchFamily="2" charset="-78"/>
              </a:rPr>
              <a:t>S</a:t>
            </a:r>
            <a:endParaRPr lang="ko-KR" altLang="en-US" sz="6000" b="1" dirty="0">
              <a:solidFill>
                <a:schemeClr val="accent4"/>
              </a:solidFill>
              <a:cs typeface="B Nazanin" panose="00000400000000000000" pitchFamily="2" charset="-78"/>
            </a:endParaRPr>
          </a:p>
        </p:txBody>
      </p:sp>
      <p:sp>
        <p:nvSpPr>
          <p:cNvPr id="12" name="TextBox 11">
            <a:extLst>
              <a:ext uri="{FF2B5EF4-FFF2-40B4-BE49-F238E27FC236}">
                <a16:creationId xmlns:a16="http://schemas.microsoft.com/office/drawing/2014/main" id="{DCC42D44-A17A-40BC-BFEF-B560BD669317}"/>
              </a:ext>
            </a:extLst>
          </p:cNvPr>
          <p:cNvSpPr txBox="1"/>
          <p:nvPr/>
        </p:nvSpPr>
        <p:spPr>
          <a:xfrm>
            <a:off x="6086673" y="1697766"/>
            <a:ext cx="988348" cy="1015664"/>
          </a:xfrm>
          <a:prstGeom prst="rect">
            <a:avLst/>
          </a:prstGeom>
          <a:noFill/>
        </p:spPr>
        <p:txBody>
          <a:bodyPr wrap="square" rtlCol="0" anchor="ctr">
            <a:spAutoFit/>
          </a:bodyPr>
          <a:lstStyle/>
          <a:p>
            <a:pPr algn="ctr"/>
            <a:r>
              <a:rPr lang="en-US" altLang="ko-KR" sz="6000" b="1" dirty="0">
                <a:solidFill>
                  <a:srgbClr val="FED715"/>
                </a:solidFill>
                <a:cs typeface="B Nazanin" panose="00000400000000000000" pitchFamily="2" charset="-78"/>
              </a:rPr>
              <a:t>W</a:t>
            </a:r>
            <a:endParaRPr lang="ko-KR" altLang="en-US" sz="6000" b="1" dirty="0">
              <a:solidFill>
                <a:srgbClr val="FED715"/>
              </a:solidFill>
              <a:cs typeface="B Nazanin" panose="00000400000000000000" pitchFamily="2" charset="-78"/>
            </a:endParaRPr>
          </a:p>
        </p:txBody>
      </p:sp>
      <p:sp>
        <p:nvSpPr>
          <p:cNvPr id="13" name="TextBox 12">
            <a:extLst>
              <a:ext uri="{FF2B5EF4-FFF2-40B4-BE49-F238E27FC236}">
                <a16:creationId xmlns:a16="http://schemas.microsoft.com/office/drawing/2014/main" id="{154D13C5-9913-49A0-A21F-F9DF79C2998C}"/>
              </a:ext>
            </a:extLst>
          </p:cNvPr>
          <p:cNvSpPr txBox="1"/>
          <p:nvPr/>
        </p:nvSpPr>
        <p:spPr>
          <a:xfrm>
            <a:off x="5103018" y="5233910"/>
            <a:ext cx="988348" cy="1015662"/>
          </a:xfrm>
          <a:prstGeom prst="rect">
            <a:avLst/>
          </a:prstGeom>
          <a:noFill/>
        </p:spPr>
        <p:txBody>
          <a:bodyPr wrap="square" rtlCol="0" anchor="ctr">
            <a:spAutoFit/>
          </a:bodyPr>
          <a:lstStyle/>
          <a:p>
            <a:pPr algn="ctr"/>
            <a:r>
              <a:rPr lang="en-US" altLang="ko-KR" sz="6000" b="1" dirty="0">
                <a:solidFill>
                  <a:srgbClr val="FED715"/>
                </a:solidFill>
                <a:cs typeface="B Nazanin" panose="00000400000000000000" pitchFamily="2" charset="-78"/>
              </a:rPr>
              <a:t>O</a:t>
            </a:r>
            <a:endParaRPr lang="ko-KR" altLang="en-US" sz="6000" b="1" dirty="0">
              <a:solidFill>
                <a:srgbClr val="FED715"/>
              </a:solidFill>
              <a:cs typeface="B Nazanin" panose="00000400000000000000" pitchFamily="2" charset="-78"/>
            </a:endParaRPr>
          </a:p>
        </p:txBody>
      </p:sp>
      <p:sp>
        <p:nvSpPr>
          <p:cNvPr id="14" name="TextBox 13">
            <a:extLst>
              <a:ext uri="{FF2B5EF4-FFF2-40B4-BE49-F238E27FC236}">
                <a16:creationId xmlns:a16="http://schemas.microsoft.com/office/drawing/2014/main" id="{56D31CED-FB4F-4229-8B3E-52A6D33812B3}"/>
              </a:ext>
            </a:extLst>
          </p:cNvPr>
          <p:cNvSpPr txBox="1"/>
          <p:nvPr/>
        </p:nvSpPr>
        <p:spPr>
          <a:xfrm>
            <a:off x="6077246" y="5233910"/>
            <a:ext cx="988348" cy="1015662"/>
          </a:xfrm>
          <a:prstGeom prst="rect">
            <a:avLst/>
          </a:prstGeom>
          <a:noFill/>
        </p:spPr>
        <p:txBody>
          <a:bodyPr wrap="square" rtlCol="0" anchor="ctr">
            <a:spAutoFit/>
          </a:bodyPr>
          <a:lstStyle/>
          <a:p>
            <a:pPr algn="ctr"/>
            <a:r>
              <a:rPr lang="en-US" altLang="ko-KR" sz="6000" b="1" dirty="0">
                <a:solidFill>
                  <a:schemeClr val="accent2"/>
                </a:solidFill>
                <a:cs typeface="B Nazanin" panose="00000400000000000000" pitchFamily="2" charset="-78"/>
              </a:rPr>
              <a:t>T</a:t>
            </a:r>
            <a:endParaRPr lang="ko-KR" altLang="en-US" sz="6000" b="1" dirty="0">
              <a:solidFill>
                <a:schemeClr val="accent2"/>
              </a:solidFill>
              <a:cs typeface="B Nazanin" panose="00000400000000000000" pitchFamily="2" charset="-78"/>
            </a:endParaRPr>
          </a:p>
        </p:txBody>
      </p:sp>
      <p:grpSp>
        <p:nvGrpSpPr>
          <p:cNvPr id="15" name="Group 51">
            <a:extLst>
              <a:ext uri="{FF2B5EF4-FFF2-40B4-BE49-F238E27FC236}">
                <a16:creationId xmlns:a16="http://schemas.microsoft.com/office/drawing/2014/main" id="{13C030C4-AE96-4E1F-88B1-8E2E7C4DE9EB}"/>
              </a:ext>
            </a:extLst>
          </p:cNvPr>
          <p:cNvGrpSpPr/>
          <p:nvPr/>
        </p:nvGrpSpPr>
        <p:grpSpPr>
          <a:xfrm>
            <a:off x="1386250" y="2194027"/>
            <a:ext cx="2936722" cy="1447693"/>
            <a:chOff x="270023" y="1638319"/>
            <a:chExt cx="2605242" cy="1462169"/>
          </a:xfrm>
        </p:grpSpPr>
        <p:sp>
          <p:nvSpPr>
            <p:cNvPr id="16" name="TextBox 15">
              <a:extLst>
                <a:ext uri="{FF2B5EF4-FFF2-40B4-BE49-F238E27FC236}">
                  <a16:creationId xmlns:a16="http://schemas.microsoft.com/office/drawing/2014/main" id="{97A3DEC0-08EB-4154-AF90-D93A55CD8115}"/>
                </a:ext>
              </a:extLst>
            </p:cNvPr>
            <p:cNvSpPr txBox="1"/>
            <p:nvPr/>
          </p:nvSpPr>
          <p:spPr>
            <a:xfrm>
              <a:off x="270024" y="1911471"/>
              <a:ext cx="2605241" cy="118901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BD64287F-E0F9-42BD-83BF-982FAF97C941}"/>
                </a:ext>
              </a:extLst>
            </p:cNvPr>
            <p:cNvSpPr txBox="1"/>
            <p:nvPr/>
          </p:nvSpPr>
          <p:spPr>
            <a:xfrm>
              <a:off x="270023" y="1638319"/>
              <a:ext cx="2605241" cy="310855"/>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grpSp>
        <p:nvGrpSpPr>
          <p:cNvPr id="18" name="Group 59">
            <a:extLst>
              <a:ext uri="{FF2B5EF4-FFF2-40B4-BE49-F238E27FC236}">
                <a16:creationId xmlns:a16="http://schemas.microsoft.com/office/drawing/2014/main" id="{F003786D-F6A2-4CCE-BAF0-61F9022909EC}"/>
              </a:ext>
            </a:extLst>
          </p:cNvPr>
          <p:cNvGrpSpPr/>
          <p:nvPr/>
        </p:nvGrpSpPr>
        <p:grpSpPr>
          <a:xfrm>
            <a:off x="1386250" y="4302155"/>
            <a:ext cx="2936722" cy="1447693"/>
            <a:chOff x="270023" y="1638319"/>
            <a:chExt cx="2605242" cy="1462169"/>
          </a:xfrm>
        </p:grpSpPr>
        <p:sp>
          <p:nvSpPr>
            <p:cNvPr id="19" name="TextBox 18">
              <a:extLst>
                <a:ext uri="{FF2B5EF4-FFF2-40B4-BE49-F238E27FC236}">
                  <a16:creationId xmlns:a16="http://schemas.microsoft.com/office/drawing/2014/main" id="{DDF33ABF-E1BE-4B5B-8B07-BAEBB2FF5C25}"/>
                </a:ext>
              </a:extLst>
            </p:cNvPr>
            <p:cNvSpPr txBox="1"/>
            <p:nvPr/>
          </p:nvSpPr>
          <p:spPr>
            <a:xfrm>
              <a:off x="270024" y="1911471"/>
              <a:ext cx="2605241" cy="118901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FD6238D6-E476-4C19-BC00-320807920FD1}"/>
                </a:ext>
              </a:extLst>
            </p:cNvPr>
            <p:cNvSpPr txBox="1"/>
            <p:nvPr/>
          </p:nvSpPr>
          <p:spPr>
            <a:xfrm>
              <a:off x="270023" y="1638319"/>
              <a:ext cx="2605241" cy="310855"/>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grpSp>
        <p:nvGrpSpPr>
          <p:cNvPr id="21" name="Group 62">
            <a:extLst>
              <a:ext uri="{FF2B5EF4-FFF2-40B4-BE49-F238E27FC236}">
                <a16:creationId xmlns:a16="http://schemas.microsoft.com/office/drawing/2014/main" id="{734EA550-28A3-44E2-83BD-6B37E3B7E140}"/>
              </a:ext>
            </a:extLst>
          </p:cNvPr>
          <p:cNvGrpSpPr/>
          <p:nvPr/>
        </p:nvGrpSpPr>
        <p:grpSpPr>
          <a:xfrm>
            <a:off x="7854123" y="2194027"/>
            <a:ext cx="2936722" cy="1447693"/>
            <a:chOff x="270023" y="1638319"/>
            <a:chExt cx="2605242" cy="1462169"/>
          </a:xfrm>
        </p:grpSpPr>
        <p:sp>
          <p:nvSpPr>
            <p:cNvPr id="22" name="TextBox 21">
              <a:extLst>
                <a:ext uri="{FF2B5EF4-FFF2-40B4-BE49-F238E27FC236}">
                  <a16:creationId xmlns:a16="http://schemas.microsoft.com/office/drawing/2014/main" id="{CCB0CB5C-BAFA-425B-B938-E066371C35E4}"/>
                </a:ext>
              </a:extLst>
            </p:cNvPr>
            <p:cNvSpPr txBox="1"/>
            <p:nvPr/>
          </p:nvSpPr>
          <p:spPr>
            <a:xfrm>
              <a:off x="270024" y="1911471"/>
              <a:ext cx="2605241" cy="1189017"/>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345CE518-359C-4CE2-AFC7-6626336506DD}"/>
                </a:ext>
              </a:extLst>
            </p:cNvPr>
            <p:cNvSpPr txBox="1"/>
            <p:nvPr/>
          </p:nvSpPr>
          <p:spPr>
            <a:xfrm>
              <a:off x="270023" y="1638319"/>
              <a:ext cx="2605241" cy="310855"/>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grpSp>
        <p:nvGrpSpPr>
          <p:cNvPr id="24" name="Group 74">
            <a:extLst>
              <a:ext uri="{FF2B5EF4-FFF2-40B4-BE49-F238E27FC236}">
                <a16:creationId xmlns:a16="http://schemas.microsoft.com/office/drawing/2014/main" id="{DEA8EA3B-E172-465D-B845-EF8A931A6F40}"/>
              </a:ext>
            </a:extLst>
          </p:cNvPr>
          <p:cNvGrpSpPr/>
          <p:nvPr/>
        </p:nvGrpSpPr>
        <p:grpSpPr>
          <a:xfrm>
            <a:off x="7858316" y="4302155"/>
            <a:ext cx="2936722" cy="1447693"/>
            <a:chOff x="270023" y="1638319"/>
            <a:chExt cx="2605242" cy="1462169"/>
          </a:xfrm>
        </p:grpSpPr>
        <p:sp>
          <p:nvSpPr>
            <p:cNvPr id="25" name="TextBox 24">
              <a:extLst>
                <a:ext uri="{FF2B5EF4-FFF2-40B4-BE49-F238E27FC236}">
                  <a16:creationId xmlns:a16="http://schemas.microsoft.com/office/drawing/2014/main" id="{6E3177AA-4C9A-4A4A-A9B5-E47E86880F7C}"/>
                </a:ext>
              </a:extLst>
            </p:cNvPr>
            <p:cNvSpPr txBox="1"/>
            <p:nvPr/>
          </p:nvSpPr>
          <p:spPr>
            <a:xfrm>
              <a:off x="270024" y="1911471"/>
              <a:ext cx="2605241" cy="1189017"/>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71A35AC6-9C2E-4D69-81EA-CB65785BFB72}"/>
                </a:ext>
              </a:extLst>
            </p:cNvPr>
            <p:cNvSpPr txBox="1"/>
            <p:nvPr/>
          </p:nvSpPr>
          <p:spPr>
            <a:xfrm>
              <a:off x="270023" y="1638319"/>
              <a:ext cx="2605241" cy="310855"/>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sp>
        <p:nvSpPr>
          <p:cNvPr id="27" name="Rectangle 9">
            <a:extLst>
              <a:ext uri="{FF2B5EF4-FFF2-40B4-BE49-F238E27FC236}">
                <a16:creationId xmlns:a16="http://schemas.microsoft.com/office/drawing/2014/main" id="{086ADC14-D737-4AEB-9ACD-9933178020DB}"/>
              </a:ext>
            </a:extLst>
          </p:cNvPr>
          <p:cNvSpPr/>
          <p:nvPr/>
        </p:nvSpPr>
        <p:spPr>
          <a:xfrm>
            <a:off x="4521777" y="4926239"/>
            <a:ext cx="420559" cy="393681"/>
          </a:xfrm>
          <a:custGeom>
            <a:avLst/>
            <a:gdLst>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833935 w 3239999"/>
              <a:gd name="connsiteY0" fmla="*/ 22 h 3032924"/>
              <a:gd name="connsiteX1" fmla="*/ 1576606 w 3239999"/>
              <a:gd name="connsiteY1" fmla="*/ 402054 h 3032924"/>
              <a:gd name="connsiteX2" fmla="*/ 1576606 w 3239999"/>
              <a:gd name="connsiteY2" fmla="*/ 430441 h 3032924"/>
              <a:gd name="connsiteX3" fmla="*/ 1576606 w 3239999"/>
              <a:gd name="connsiteY3" fmla="*/ 526981 h 3032924"/>
              <a:gd name="connsiteX4" fmla="*/ 1576606 w 3239999"/>
              <a:gd name="connsiteY4" fmla="*/ 2765302 h 3032924"/>
              <a:gd name="connsiteX5" fmla="*/ 378630 w 3239999"/>
              <a:gd name="connsiteY5" fmla="*/ 2472117 h 3032924"/>
              <a:gd name="connsiteX6" fmla="*/ 384918 w 3239999"/>
              <a:gd name="connsiteY6" fmla="*/ 526981 h 3032924"/>
              <a:gd name="connsiteX7" fmla="*/ 239143 w 3239999"/>
              <a:gd name="connsiteY7" fmla="*/ 526981 h 3032924"/>
              <a:gd name="connsiteX8" fmla="*/ 239143 w 3239999"/>
              <a:gd name="connsiteY8" fmla="*/ 2776423 h 3032924"/>
              <a:gd name="connsiteX9" fmla="*/ 1576606 w 3239999"/>
              <a:gd name="connsiteY9" fmla="*/ 2776423 h 3032924"/>
              <a:gd name="connsiteX10" fmla="*/ 1576606 w 3239999"/>
              <a:gd name="connsiteY10" fmla="*/ 2778202 h 3032924"/>
              <a:gd name="connsiteX11" fmla="*/ 1663394 w 3239999"/>
              <a:gd name="connsiteY11" fmla="*/ 2778202 h 3032924"/>
              <a:gd name="connsiteX12" fmla="*/ 1663394 w 3239999"/>
              <a:gd name="connsiteY12" fmla="*/ 2776423 h 3032924"/>
              <a:gd name="connsiteX13" fmla="*/ 3000856 w 3239999"/>
              <a:gd name="connsiteY13" fmla="*/ 2776423 h 3032924"/>
              <a:gd name="connsiteX14" fmla="*/ 3000856 w 3239999"/>
              <a:gd name="connsiteY14" fmla="*/ 526981 h 3032924"/>
              <a:gd name="connsiteX15" fmla="*/ 2855082 w 3239999"/>
              <a:gd name="connsiteY15" fmla="*/ 526981 h 3032924"/>
              <a:gd name="connsiteX16" fmla="*/ 2861369 w 3239999"/>
              <a:gd name="connsiteY16" fmla="*/ 2472117 h 3032924"/>
              <a:gd name="connsiteX17" fmla="*/ 1663394 w 3239999"/>
              <a:gd name="connsiteY17" fmla="*/ 2765302 h 3032924"/>
              <a:gd name="connsiteX18" fmla="*/ 1663394 w 3239999"/>
              <a:gd name="connsiteY18" fmla="*/ 526981 h 3032924"/>
              <a:gd name="connsiteX19" fmla="*/ 1663394 w 3239999"/>
              <a:gd name="connsiteY19" fmla="*/ 430441 h 3032924"/>
              <a:gd name="connsiteX20" fmla="*/ 1663394 w 3239999"/>
              <a:gd name="connsiteY20" fmla="*/ 402054 h 3032924"/>
              <a:gd name="connsiteX21" fmla="*/ 2406065 w 3239999"/>
              <a:gd name="connsiteY21" fmla="*/ 22 h 3032924"/>
              <a:gd name="connsiteX22" fmla="*/ 2853673 w 3239999"/>
              <a:gd name="connsiteY22" fmla="*/ 91100 h 3032924"/>
              <a:gd name="connsiteX23" fmla="*/ 2854770 w 3239999"/>
              <a:gd name="connsiteY23" fmla="*/ 430441 h 3032924"/>
              <a:gd name="connsiteX24" fmla="*/ 3120669 w 3239999"/>
              <a:gd name="connsiteY24" fmla="*/ 428517 h 3032924"/>
              <a:gd name="connsiteX25" fmla="*/ 3120669 w 3239999"/>
              <a:gd name="connsiteY25" fmla="*/ 738345 h 3032924"/>
              <a:gd name="connsiteX26" fmla="*/ 3239999 w 3239999"/>
              <a:gd name="connsiteY26" fmla="*/ 738345 h 3032924"/>
              <a:gd name="connsiteX27" fmla="*/ 3239999 w 3239999"/>
              <a:gd name="connsiteY27" fmla="*/ 3032924 h 3032924"/>
              <a:gd name="connsiteX28" fmla="*/ 0 w 3239999"/>
              <a:gd name="connsiteY28" fmla="*/ 3032924 h 3032924"/>
              <a:gd name="connsiteX29" fmla="*/ 0 w 3239999"/>
              <a:gd name="connsiteY29" fmla="*/ 738345 h 3032924"/>
              <a:gd name="connsiteX30" fmla="*/ 102477 w 3239999"/>
              <a:gd name="connsiteY30" fmla="*/ 738345 h 3032924"/>
              <a:gd name="connsiteX31" fmla="*/ 102477 w 3239999"/>
              <a:gd name="connsiteY31" fmla="*/ 428517 h 3032924"/>
              <a:gd name="connsiteX32" fmla="*/ 385229 w 3239999"/>
              <a:gd name="connsiteY32" fmla="*/ 430441 h 3032924"/>
              <a:gd name="connsiteX33" fmla="*/ 386326 w 3239999"/>
              <a:gd name="connsiteY33" fmla="*/ 91100 h 3032924"/>
              <a:gd name="connsiteX34" fmla="*/ 833935 w 3239999"/>
              <a:gd name="connsiteY34" fmla="*/ 2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34" fmla="*/ 1668046 w 3239999"/>
              <a:gd name="connsiteY34" fmla="*/ 2869642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39143 w 3239999"/>
              <a:gd name="connsiteY32" fmla="*/ 2776423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3000856 w 3239999"/>
              <a:gd name="connsiteY3" fmla="*/ 2776423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 name="connsiteX0" fmla="*/ 1576606 w 3239999"/>
              <a:gd name="connsiteY0" fmla="*/ 2778202 h 3032924"/>
              <a:gd name="connsiteX1" fmla="*/ 1663394 w 3239999"/>
              <a:gd name="connsiteY1" fmla="*/ 2778202 h 3032924"/>
              <a:gd name="connsiteX2" fmla="*/ 1663394 w 3239999"/>
              <a:gd name="connsiteY2" fmla="*/ 2776423 h 3032924"/>
              <a:gd name="connsiteX3" fmla="*/ 2991331 w 3239999"/>
              <a:gd name="connsiteY3" fmla="*/ 2709748 h 3032924"/>
              <a:gd name="connsiteX4" fmla="*/ 3000856 w 3239999"/>
              <a:gd name="connsiteY4" fmla="*/ 526981 h 3032924"/>
              <a:gd name="connsiteX5" fmla="*/ 2855082 w 3239999"/>
              <a:gd name="connsiteY5" fmla="*/ 526981 h 3032924"/>
              <a:gd name="connsiteX6" fmla="*/ 2861369 w 3239999"/>
              <a:gd name="connsiteY6" fmla="*/ 2472117 h 3032924"/>
              <a:gd name="connsiteX7" fmla="*/ 1663394 w 3239999"/>
              <a:gd name="connsiteY7" fmla="*/ 2765302 h 3032924"/>
              <a:gd name="connsiteX8" fmla="*/ 1663394 w 3239999"/>
              <a:gd name="connsiteY8" fmla="*/ 526981 h 3032924"/>
              <a:gd name="connsiteX9" fmla="*/ 1663394 w 3239999"/>
              <a:gd name="connsiteY9" fmla="*/ 430441 h 3032924"/>
              <a:gd name="connsiteX10" fmla="*/ 1663394 w 3239999"/>
              <a:gd name="connsiteY10" fmla="*/ 402054 h 3032924"/>
              <a:gd name="connsiteX11" fmla="*/ 2406065 w 3239999"/>
              <a:gd name="connsiteY11" fmla="*/ 22 h 3032924"/>
              <a:gd name="connsiteX12" fmla="*/ 2853673 w 3239999"/>
              <a:gd name="connsiteY12" fmla="*/ 91100 h 3032924"/>
              <a:gd name="connsiteX13" fmla="*/ 2854770 w 3239999"/>
              <a:gd name="connsiteY13" fmla="*/ 430441 h 3032924"/>
              <a:gd name="connsiteX14" fmla="*/ 3120669 w 3239999"/>
              <a:gd name="connsiteY14" fmla="*/ 428517 h 3032924"/>
              <a:gd name="connsiteX15" fmla="*/ 3120669 w 3239999"/>
              <a:gd name="connsiteY15" fmla="*/ 738345 h 3032924"/>
              <a:gd name="connsiteX16" fmla="*/ 3239999 w 3239999"/>
              <a:gd name="connsiteY16" fmla="*/ 738345 h 3032924"/>
              <a:gd name="connsiteX17" fmla="*/ 3239999 w 3239999"/>
              <a:gd name="connsiteY17" fmla="*/ 3032924 h 3032924"/>
              <a:gd name="connsiteX18" fmla="*/ 0 w 3239999"/>
              <a:gd name="connsiteY18" fmla="*/ 3032924 h 3032924"/>
              <a:gd name="connsiteX19" fmla="*/ 0 w 3239999"/>
              <a:gd name="connsiteY19" fmla="*/ 738345 h 3032924"/>
              <a:gd name="connsiteX20" fmla="*/ 102477 w 3239999"/>
              <a:gd name="connsiteY20" fmla="*/ 738345 h 3032924"/>
              <a:gd name="connsiteX21" fmla="*/ 102477 w 3239999"/>
              <a:gd name="connsiteY21" fmla="*/ 428517 h 3032924"/>
              <a:gd name="connsiteX22" fmla="*/ 385229 w 3239999"/>
              <a:gd name="connsiteY22" fmla="*/ 430441 h 3032924"/>
              <a:gd name="connsiteX23" fmla="*/ 386326 w 3239999"/>
              <a:gd name="connsiteY23" fmla="*/ 91100 h 3032924"/>
              <a:gd name="connsiteX24" fmla="*/ 833935 w 3239999"/>
              <a:gd name="connsiteY24" fmla="*/ 22 h 3032924"/>
              <a:gd name="connsiteX25" fmla="*/ 1576606 w 3239999"/>
              <a:gd name="connsiteY25" fmla="*/ 402054 h 3032924"/>
              <a:gd name="connsiteX26" fmla="*/ 1576606 w 3239999"/>
              <a:gd name="connsiteY26" fmla="*/ 430441 h 3032924"/>
              <a:gd name="connsiteX27" fmla="*/ 1576606 w 3239999"/>
              <a:gd name="connsiteY27" fmla="*/ 526981 h 3032924"/>
              <a:gd name="connsiteX28" fmla="*/ 1576606 w 3239999"/>
              <a:gd name="connsiteY28" fmla="*/ 2765302 h 3032924"/>
              <a:gd name="connsiteX29" fmla="*/ 378630 w 3239999"/>
              <a:gd name="connsiteY29" fmla="*/ 2472117 h 3032924"/>
              <a:gd name="connsiteX30" fmla="*/ 384918 w 3239999"/>
              <a:gd name="connsiteY30" fmla="*/ 526981 h 3032924"/>
              <a:gd name="connsiteX31" fmla="*/ 239143 w 3239999"/>
              <a:gd name="connsiteY31" fmla="*/ 526981 h 3032924"/>
              <a:gd name="connsiteX32" fmla="*/ 229618 w 3239999"/>
              <a:gd name="connsiteY32" fmla="*/ 2690698 h 3032924"/>
              <a:gd name="connsiteX33" fmla="*/ 1576606 w 3239999"/>
              <a:gd name="connsiteY33" fmla="*/ 2776423 h 303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39999" h="3032924">
                <a:moveTo>
                  <a:pt x="1576606" y="2778202"/>
                </a:moveTo>
                <a:cubicBezTo>
                  <a:pt x="1576606" y="2778795"/>
                  <a:pt x="1663394" y="2792670"/>
                  <a:pt x="1663394" y="2778202"/>
                </a:cubicBezTo>
                <a:lnTo>
                  <a:pt x="1663394" y="2776423"/>
                </a:lnTo>
                <a:cubicBezTo>
                  <a:pt x="2185083" y="2605634"/>
                  <a:pt x="2444552" y="2500589"/>
                  <a:pt x="2991331" y="2709748"/>
                </a:cubicBezTo>
                <a:lnTo>
                  <a:pt x="3000856" y="526981"/>
                </a:lnTo>
                <a:lnTo>
                  <a:pt x="2855082" y="526981"/>
                </a:lnTo>
                <a:cubicBezTo>
                  <a:pt x="2857178" y="1175360"/>
                  <a:pt x="2859273" y="1823738"/>
                  <a:pt x="2861369" y="2472117"/>
                </a:cubicBezTo>
                <a:cubicBezTo>
                  <a:pt x="2483869" y="2318121"/>
                  <a:pt x="2052449" y="2439541"/>
                  <a:pt x="1663394" y="2765302"/>
                </a:cubicBezTo>
                <a:lnTo>
                  <a:pt x="1663394" y="526981"/>
                </a:lnTo>
                <a:lnTo>
                  <a:pt x="1663394" y="430441"/>
                </a:lnTo>
                <a:lnTo>
                  <a:pt x="1663394" y="402054"/>
                </a:lnTo>
                <a:cubicBezTo>
                  <a:pt x="1896442" y="149589"/>
                  <a:pt x="2115835" y="2106"/>
                  <a:pt x="2406065" y="22"/>
                </a:cubicBezTo>
                <a:cubicBezTo>
                  <a:pt x="2537987" y="-925"/>
                  <a:pt x="2684544" y="28169"/>
                  <a:pt x="2853673" y="91100"/>
                </a:cubicBezTo>
                <a:cubicBezTo>
                  <a:pt x="2854039" y="204214"/>
                  <a:pt x="2854404" y="317327"/>
                  <a:pt x="2854770" y="430441"/>
                </a:cubicBezTo>
                <a:lnTo>
                  <a:pt x="3120669" y="428517"/>
                </a:lnTo>
                <a:lnTo>
                  <a:pt x="3120669" y="738345"/>
                </a:lnTo>
                <a:lnTo>
                  <a:pt x="3239999" y="738345"/>
                </a:lnTo>
                <a:lnTo>
                  <a:pt x="3239999" y="3032924"/>
                </a:lnTo>
                <a:lnTo>
                  <a:pt x="0" y="3032924"/>
                </a:lnTo>
                <a:lnTo>
                  <a:pt x="0" y="738345"/>
                </a:lnTo>
                <a:lnTo>
                  <a:pt x="102477" y="738345"/>
                </a:lnTo>
                <a:lnTo>
                  <a:pt x="102477" y="428517"/>
                </a:lnTo>
                <a:lnTo>
                  <a:pt x="385229" y="430441"/>
                </a:lnTo>
                <a:cubicBezTo>
                  <a:pt x="385595" y="317327"/>
                  <a:pt x="385960" y="204214"/>
                  <a:pt x="386326" y="91100"/>
                </a:cubicBezTo>
                <a:cubicBezTo>
                  <a:pt x="555455" y="28169"/>
                  <a:pt x="702013" y="-925"/>
                  <a:pt x="833935" y="22"/>
                </a:cubicBezTo>
                <a:cubicBezTo>
                  <a:pt x="1124164" y="2106"/>
                  <a:pt x="1343558" y="149589"/>
                  <a:pt x="1576606" y="402054"/>
                </a:cubicBezTo>
                <a:lnTo>
                  <a:pt x="1576606" y="430441"/>
                </a:lnTo>
                <a:lnTo>
                  <a:pt x="1576606" y="526981"/>
                </a:lnTo>
                <a:lnTo>
                  <a:pt x="1576606" y="2765302"/>
                </a:lnTo>
                <a:cubicBezTo>
                  <a:pt x="1187550" y="2439541"/>
                  <a:pt x="756130" y="2318121"/>
                  <a:pt x="378630" y="2472117"/>
                </a:cubicBezTo>
                <a:lnTo>
                  <a:pt x="384918" y="526981"/>
                </a:lnTo>
                <a:lnTo>
                  <a:pt x="239143" y="526981"/>
                </a:lnTo>
                <a:lnTo>
                  <a:pt x="229618" y="2690698"/>
                </a:lnTo>
                <a:cubicBezTo>
                  <a:pt x="773243" y="2466244"/>
                  <a:pt x="1081748" y="2626096"/>
                  <a:pt x="1576606" y="2776423"/>
                </a:cubicBezTo>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8" name="Rectangle 36">
            <a:extLst>
              <a:ext uri="{FF2B5EF4-FFF2-40B4-BE49-F238E27FC236}">
                <a16:creationId xmlns:a16="http://schemas.microsoft.com/office/drawing/2014/main" id="{EFE548AC-5BFD-482B-A682-D3EA771EE4FF}"/>
              </a:ext>
            </a:extLst>
          </p:cNvPr>
          <p:cNvSpPr/>
          <p:nvPr/>
        </p:nvSpPr>
        <p:spPr>
          <a:xfrm>
            <a:off x="7075021" y="2606837"/>
            <a:ext cx="466329" cy="389813"/>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9" name="Oval 21">
            <a:extLst>
              <a:ext uri="{FF2B5EF4-FFF2-40B4-BE49-F238E27FC236}">
                <a16:creationId xmlns:a16="http://schemas.microsoft.com/office/drawing/2014/main" id="{155393D2-8065-4674-85C3-A5221A56E459}"/>
              </a:ext>
            </a:extLst>
          </p:cNvPr>
          <p:cNvSpPr>
            <a:spLocks noChangeAspect="1"/>
          </p:cNvSpPr>
          <p:nvPr/>
        </p:nvSpPr>
        <p:spPr>
          <a:xfrm>
            <a:off x="4477219" y="2606837"/>
            <a:ext cx="452743" cy="45652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0" name="Rectangle 16">
            <a:extLst>
              <a:ext uri="{FF2B5EF4-FFF2-40B4-BE49-F238E27FC236}">
                <a16:creationId xmlns:a16="http://schemas.microsoft.com/office/drawing/2014/main" id="{0E897117-6F6B-4A4E-A375-B792846A5BC5}"/>
              </a:ext>
            </a:extLst>
          </p:cNvPr>
          <p:cNvSpPr/>
          <p:nvPr/>
        </p:nvSpPr>
        <p:spPr>
          <a:xfrm rot="2700000">
            <a:off x="7226665" y="4813371"/>
            <a:ext cx="339446" cy="608564"/>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41562800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4CAB469D-F873-4650-AD71-86535A6D8854}"/>
              </a:ext>
            </a:extLst>
          </p:cNvPr>
          <p:cNvSpPr txBox="1"/>
          <p:nvPr/>
        </p:nvSpPr>
        <p:spPr>
          <a:xfrm>
            <a:off x="0" y="318599"/>
            <a:ext cx="12192000" cy="523220"/>
          </a:xfrm>
          <a:prstGeom prst="rect">
            <a:avLst/>
          </a:prstGeom>
          <a:noFill/>
        </p:spPr>
        <p:txBody>
          <a:bodyPr wrap="square" rtlCol="0">
            <a:spAutoFit/>
          </a:bodyPr>
          <a:lstStyle/>
          <a:p>
            <a:pPr algn="ctr" rtl="1"/>
            <a:r>
              <a:rPr lang="fa-IR" sz="2800" dirty="0">
                <a:solidFill>
                  <a:schemeClr val="tx1">
                    <a:lumMod val="95000"/>
                    <a:lumOff val="5000"/>
                  </a:schemeClr>
                </a:solidFill>
                <a:latin typeface="Georgia" panose="02040502050405020303" pitchFamily="18" charset="0"/>
                <a:cs typeface="B Nazanin" panose="00000400000000000000" pitchFamily="2" charset="-78"/>
              </a:rPr>
              <a:t>دانلود قالب پاورپوینت زیست شناسی سلولی</a:t>
            </a:r>
            <a:endParaRPr lang="ko-KR" altLang="en-US" sz="2800" dirty="0">
              <a:solidFill>
                <a:schemeClr val="tx1">
                  <a:lumMod val="95000"/>
                  <a:lumOff val="5000"/>
                </a:schemeClr>
              </a:solidFill>
              <a:latin typeface="Georgia" panose="02040502050405020303" pitchFamily="18" charset="0"/>
              <a:cs typeface="B Nazanin" panose="00000400000000000000" pitchFamily="2" charset="-78"/>
            </a:endParaRPr>
          </a:p>
        </p:txBody>
      </p:sp>
      <p:grpSp>
        <p:nvGrpSpPr>
          <p:cNvPr id="53" name="Group 52">
            <a:extLst>
              <a:ext uri="{FF2B5EF4-FFF2-40B4-BE49-F238E27FC236}">
                <a16:creationId xmlns:a16="http://schemas.microsoft.com/office/drawing/2014/main" id="{759A2E2B-B86F-4A09-9B11-B9833024C210}"/>
              </a:ext>
            </a:extLst>
          </p:cNvPr>
          <p:cNvGrpSpPr/>
          <p:nvPr/>
        </p:nvGrpSpPr>
        <p:grpSpPr>
          <a:xfrm>
            <a:off x="525219" y="1467690"/>
            <a:ext cx="11141563" cy="4837021"/>
            <a:chOff x="525598" y="1190891"/>
            <a:chExt cx="11141563" cy="4837021"/>
          </a:xfrm>
        </p:grpSpPr>
        <p:grpSp>
          <p:nvGrpSpPr>
            <p:cNvPr id="5" name="Google Shape;975;p31">
              <a:extLst>
                <a:ext uri="{FF2B5EF4-FFF2-40B4-BE49-F238E27FC236}">
                  <a16:creationId xmlns:a16="http://schemas.microsoft.com/office/drawing/2014/main" id="{770365F2-D366-4D03-93DB-393931B8FBCD}"/>
                </a:ext>
              </a:extLst>
            </p:cNvPr>
            <p:cNvGrpSpPr/>
            <p:nvPr/>
          </p:nvGrpSpPr>
          <p:grpSpPr>
            <a:xfrm>
              <a:off x="4473245" y="1565336"/>
              <a:ext cx="3398043" cy="4462576"/>
              <a:chOff x="3352800" y="1190625"/>
              <a:chExt cx="2553000" cy="3352800"/>
            </a:xfrm>
          </p:grpSpPr>
          <p:sp>
            <p:nvSpPr>
              <p:cNvPr id="30" name="Google Shape;976;p31">
                <a:extLst>
                  <a:ext uri="{FF2B5EF4-FFF2-40B4-BE49-F238E27FC236}">
                    <a16:creationId xmlns:a16="http://schemas.microsoft.com/office/drawing/2014/main" id="{05E2F666-CE42-4870-8F68-11B9B5ED84B0}"/>
                  </a:ext>
                </a:extLst>
              </p:cNvPr>
              <p:cNvSpPr/>
              <p:nvPr/>
            </p:nvSpPr>
            <p:spPr>
              <a:xfrm>
                <a:off x="3352800" y="1190625"/>
                <a:ext cx="2553000" cy="3352800"/>
              </a:xfrm>
              <a:prstGeom prst="ellipse">
                <a:avLst/>
              </a:prstGeom>
              <a:solidFill>
                <a:schemeClr val="accent6"/>
              </a:solidFill>
              <a:ln w="22860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 name="Google Shape;977;p31">
                <a:extLst>
                  <a:ext uri="{FF2B5EF4-FFF2-40B4-BE49-F238E27FC236}">
                    <a16:creationId xmlns:a16="http://schemas.microsoft.com/office/drawing/2014/main" id="{79A1A3F3-0D55-4CE5-8694-13D561EDAE3A}"/>
                  </a:ext>
                </a:extLst>
              </p:cNvPr>
              <p:cNvSpPr/>
              <p:nvPr/>
            </p:nvSpPr>
            <p:spPr>
              <a:xfrm>
                <a:off x="3352800" y="1190625"/>
                <a:ext cx="2553000" cy="3352800"/>
              </a:xfrm>
              <a:prstGeom prst="ellipse">
                <a:avLst/>
              </a:prstGeom>
              <a:solidFill>
                <a:schemeClr val="accent1">
                  <a:lumMod val="20000"/>
                  <a:lumOff val="80000"/>
                </a:schemeClr>
              </a:solidFill>
              <a:ln w="762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dirty="0">
                  <a:cs typeface="B Nazanin" panose="00000400000000000000" pitchFamily="2" charset="-78"/>
                </a:endParaRPr>
              </a:p>
            </p:txBody>
          </p:sp>
          <p:sp>
            <p:nvSpPr>
              <p:cNvPr id="32" name="Google Shape;978;p31">
                <a:extLst>
                  <a:ext uri="{FF2B5EF4-FFF2-40B4-BE49-F238E27FC236}">
                    <a16:creationId xmlns:a16="http://schemas.microsoft.com/office/drawing/2014/main" id="{A058D180-4A85-41DD-9D20-786C80AA3ACC}"/>
                  </a:ext>
                </a:extLst>
              </p:cNvPr>
              <p:cNvSpPr/>
              <p:nvPr/>
            </p:nvSpPr>
            <p:spPr>
              <a:xfrm>
                <a:off x="4495800" y="2276475"/>
                <a:ext cx="1071900" cy="18507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 name="Google Shape;979;p31">
                <a:extLst>
                  <a:ext uri="{FF2B5EF4-FFF2-40B4-BE49-F238E27FC236}">
                    <a16:creationId xmlns:a16="http://schemas.microsoft.com/office/drawing/2014/main" id="{A2499595-7351-4352-81E4-CEB2FD79EC1B}"/>
                  </a:ext>
                </a:extLst>
              </p:cNvPr>
              <p:cNvSpPr/>
              <p:nvPr/>
            </p:nvSpPr>
            <p:spPr>
              <a:xfrm>
                <a:off x="3709653" y="1847975"/>
                <a:ext cx="475500" cy="6246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 name="Google Shape;980;p31">
                <a:extLst>
                  <a:ext uri="{FF2B5EF4-FFF2-40B4-BE49-F238E27FC236}">
                    <a16:creationId xmlns:a16="http://schemas.microsoft.com/office/drawing/2014/main" id="{6358F31D-A8BB-458A-90B0-541658A49C23}"/>
                  </a:ext>
                </a:extLst>
              </p:cNvPr>
              <p:cNvSpPr/>
              <p:nvPr/>
            </p:nvSpPr>
            <p:spPr>
              <a:xfrm rot="5400000">
                <a:off x="3709651" y="3352100"/>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5" name="Google Shape;981;p31">
                <a:extLst>
                  <a:ext uri="{FF2B5EF4-FFF2-40B4-BE49-F238E27FC236}">
                    <a16:creationId xmlns:a16="http://schemas.microsoft.com/office/drawing/2014/main" id="{50315133-16F1-48EF-A66F-FA9CE5489265}"/>
                  </a:ext>
                </a:extLst>
              </p:cNvPr>
              <p:cNvSpPr/>
              <p:nvPr/>
            </p:nvSpPr>
            <p:spPr>
              <a:xfrm rot="5400000">
                <a:off x="4166851" y="3901750"/>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6" name="Google Shape;982;p31">
                <a:extLst>
                  <a:ext uri="{FF2B5EF4-FFF2-40B4-BE49-F238E27FC236}">
                    <a16:creationId xmlns:a16="http://schemas.microsoft.com/office/drawing/2014/main" id="{DD13C129-A953-4A16-932A-110BA1A2179F}"/>
                  </a:ext>
                </a:extLst>
              </p:cNvPr>
              <p:cNvSpPr/>
              <p:nvPr/>
            </p:nvSpPr>
            <p:spPr>
              <a:xfrm rot="5400000">
                <a:off x="4166851" y="2949250"/>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7" name="Google Shape;983;p31">
                <a:extLst>
                  <a:ext uri="{FF2B5EF4-FFF2-40B4-BE49-F238E27FC236}">
                    <a16:creationId xmlns:a16="http://schemas.microsoft.com/office/drawing/2014/main" id="{7F1262BE-BE7D-4C16-86E7-1A4922852EF5}"/>
                  </a:ext>
                </a:extLst>
              </p:cNvPr>
              <p:cNvSpPr/>
              <p:nvPr/>
            </p:nvSpPr>
            <p:spPr>
              <a:xfrm rot="5400000">
                <a:off x="3585751" y="2599775"/>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8" name="Google Shape;984;p31">
                <a:extLst>
                  <a:ext uri="{FF2B5EF4-FFF2-40B4-BE49-F238E27FC236}">
                    <a16:creationId xmlns:a16="http://schemas.microsoft.com/office/drawing/2014/main" id="{0E0FD5FF-2FB3-452B-9D8C-4358232EF3A7}"/>
                  </a:ext>
                </a:extLst>
              </p:cNvPr>
              <p:cNvSpPr/>
              <p:nvPr/>
            </p:nvSpPr>
            <p:spPr>
              <a:xfrm rot="5400000">
                <a:off x="4574401" y="1670825"/>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9" name="Google Shape;985;p31">
                <a:extLst>
                  <a:ext uri="{FF2B5EF4-FFF2-40B4-BE49-F238E27FC236}">
                    <a16:creationId xmlns:a16="http://schemas.microsoft.com/office/drawing/2014/main" id="{4180A3A1-D670-469F-9321-30C4D520F7AE}"/>
                  </a:ext>
                </a:extLst>
              </p:cNvPr>
              <p:cNvSpPr/>
              <p:nvPr/>
            </p:nvSpPr>
            <p:spPr>
              <a:xfrm rot="5400000">
                <a:off x="4098151" y="1413650"/>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0" name="Google Shape;986;p31">
                <a:extLst>
                  <a:ext uri="{FF2B5EF4-FFF2-40B4-BE49-F238E27FC236}">
                    <a16:creationId xmlns:a16="http://schemas.microsoft.com/office/drawing/2014/main" id="{B9892A99-0057-4E85-9F13-93542DF789BD}"/>
                  </a:ext>
                </a:extLst>
              </p:cNvPr>
              <p:cNvSpPr/>
              <p:nvPr/>
            </p:nvSpPr>
            <p:spPr>
              <a:xfrm rot="5400000">
                <a:off x="5070308" y="1917640"/>
                <a:ext cx="109800" cy="244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cxnSp>
          <p:nvCxnSpPr>
            <p:cNvPr id="12" name="Google Shape;1005;p31">
              <a:extLst>
                <a:ext uri="{FF2B5EF4-FFF2-40B4-BE49-F238E27FC236}">
                  <a16:creationId xmlns:a16="http://schemas.microsoft.com/office/drawing/2014/main" id="{4615FD76-6C46-479C-AA69-53BB68E15748}"/>
                </a:ext>
              </a:extLst>
            </p:cNvPr>
            <p:cNvCxnSpPr>
              <a:cxnSpLocks/>
            </p:cNvCxnSpPr>
            <p:nvPr/>
          </p:nvCxnSpPr>
          <p:spPr>
            <a:xfrm>
              <a:off x="2762032" y="1585301"/>
              <a:ext cx="3333756" cy="297079"/>
            </a:xfrm>
            <a:prstGeom prst="bentConnector3">
              <a:avLst>
                <a:gd name="adj1" fmla="val 39195"/>
              </a:avLst>
            </a:prstGeom>
            <a:noFill/>
            <a:ln w="9525" cap="flat" cmpd="sng">
              <a:solidFill>
                <a:schemeClr val="dk1"/>
              </a:solidFill>
              <a:prstDash val="solid"/>
              <a:round/>
              <a:headEnd type="none" w="med" len="med"/>
              <a:tailEnd type="oval" w="med" len="med"/>
            </a:ln>
          </p:spPr>
        </p:cxnSp>
        <p:cxnSp>
          <p:nvCxnSpPr>
            <p:cNvPr id="13" name="Google Shape;1006;p31">
              <a:extLst>
                <a:ext uri="{FF2B5EF4-FFF2-40B4-BE49-F238E27FC236}">
                  <a16:creationId xmlns:a16="http://schemas.microsoft.com/office/drawing/2014/main" id="{A50F3872-1215-4F94-9627-2005010AB00B}"/>
                </a:ext>
              </a:extLst>
            </p:cNvPr>
            <p:cNvCxnSpPr>
              <a:cxnSpLocks/>
            </p:cNvCxnSpPr>
            <p:nvPr/>
          </p:nvCxnSpPr>
          <p:spPr>
            <a:xfrm rot="10800000" flipH="1">
              <a:off x="2752894" y="2829108"/>
              <a:ext cx="2519184" cy="631293"/>
            </a:xfrm>
            <a:prstGeom prst="bentConnector3">
              <a:avLst>
                <a:gd name="adj1" fmla="val 50000"/>
              </a:avLst>
            </a:prstGeom>
            <a:noFill/>
            <a:ln w="9525" cap="flat" cmpd="sng">
              <a:solidFill>
                <a:schemeClr val="dk1"/>
              </a:solidFill>
              <a:prstDash val="solid"/>
              <a:round/>
              <a:headEnd type="none" w="med" len="med"/>
              <a:tailEnd type="oval" w="med" len="med"/>
            </a:ln>
          </p:spPr>
        </p:cxnSp>
        <p:cxnSp>
          <p:nvCxnSpPr>
            <p:cNvPr id="14" name="Google Shape;1007;p31">
              <a:extLst>
                <a:ext uri="{FF2B5EF4-FFF2-40B4-BE49-F238E27FC236}">
                  <a16:creationId xmlns:a16="http://schemas.microsoft.com/office/drawing/2014/main" id="{0EC9E4D4-7DFB-4C6F-A40A-094003DAB8AC}"/>
                </a:ext>
              </a:extLst>
            </p:cNvPr>
            <p:cNvCxnSpPr>
              <a:cxnSpLocks/>
            </p:cNvCxnSpPr>
            <p:nvPr/>
          </p:nvCxnSpPr>
          <p:spPr>
            <a:xfrm rot="10800000" flipH="1">
              <a:off x="2762032" y="4291190"/>
              <a:ext cx="1774489" cy="1045367"/>
            </a:xfrm>
            <a:prstGeom prst="bentConnector3">
              <a:avLst>
                <a:gd name="adj1" fmla="val 70300"/>
              </a:avLst>
            </a:prstGeom>
            <a:noFill/>
            <a:ln w="9525" cap="flat" cmpd="sng">
              <a:solidFill>
                <a:schemeClr val="dk1"/>
              </a:solidFill>
              <a:prstDash val="solid"/>
              <a:round/>
              <a:headEnd type="none" w="med" len="med"/>
              <a:tailEnd type="oval" w="med" len="med"/>
            </a:ln>
          </p:spPr>
        </p:cxnSp>
        <p:cxnSp>
          <p:nvCxnSpPr>
            <p:cNvPr id="15" name="Google Shape;1008;p31">
              <a:extLst>
                <a:ext uri="{FF2B5EF4-FFF2-40B4-BE49-F238E27FC236}">
                  <a16:creationId xmlns:a16="http://schemas.microsoft.com/office/drawing/2014/main" id="{62134585-E61F-4866-BEED-576F2696B11E}"/>
                </a:ext>
              </a:extLst>
            </p:cNvPr>
            <p:cNvCxnSpPr>
              <a:cxnSpLocks/>
            </p:cNvCxnSpPr>
            <p:nvPr/>
          </p:nvCxnSpPr>
          <p:spPr>
            <a:xfrm rot="10800000">
              <a:off x="6628329" y="4569900"/>
              <a:ext cx="2810673" cy="766656"/>
            </a:xfrm>
            <a:prstGeom prst="bentConnector3">
              <a:avLst>
                <a:gd name="adj1" fmla="val 31762"/>
              </a:avLst>
            </a:prstGeom>
            <a:noFill/>
            <a:ln w="9525" cap="flat" cmpd="sng">
              <a:solidFill>
                <a:schemeClr val="dk1"/>
              </a:solidFill>
              <a:prstDash val="solid"/>
              <a:round/>
              <a:headEnd type="none" w="med" len="med"/>
              <a:tailEnd type="oval" w="med" len="med"/>
            </a:ln>
          </p:spPr>
        </p:cxnSp>
        <p:cxnSp>
          <p:nvCxnSpPr>
            <p:cNvPr id="16" name="Google Shape;1009;p31">
              <a:extLst>
                <a:ext uri="{FF2B5EF4-FFF2-40B4-BE49-F238E27FC236}">
                  <a16:creationId xmlns:a16="http://schemas.microsoft.com/office/drawing/2014/main" id="{BF3125AF-C7BA-485F-816B-3CA59622685C}"/>
                </a:ext>
              </a:extLst>
            </p:cNvPr>
            <p:cNvCxnSpPr>
              <a:cxnSpLocks/>
            </p:cNvCxnSpPr>
            <p:nvPr/>
          </p:nvCxnSpPr>
          <p:spPr>
            <a:xfrm rot="10800000">
              <a:off x="6792441" y="2696142"/>
              <a:ext cx="2646560" cy="764260"/>
            </a:xfrm>
            <a:prstGeom prst="bentConnector3">
              <a:avLst>
                <a:gd name="adj1" fmla="val 35866"/>
              </a:avLst>
            </a:prstGeom>
            <a:noFill/>
            <a:ln w="9525" cap="flat" cmpd="sng">
              <a:solidFill>
                <a:schemeClr val="dk1"/>
              </a:solidFill>
              <a:prstDash val="solid"/>
              <a:round/>
              <a:headEnd type="none" w="med" len="med"/>
              <a:tailEnd type="oval" w="med" len="med"/>
            </a:ln>
          </p:spPr>
        </p:cxnSp>
        <p:cxnSp>
          <p:nvCxnSpPr>
            <p:cNvPr id="17" name="Google Shape;1010;p31">
              <a:extLst>
                <a:ext uri="{FF2B5EF4-FFF2-40B4-BE49-F238E27FC236}">
                  <a16:creationId xmlns:a16="http://schemas.microsoft.com/office/drawing/2014/main" id="{E389A82A-1D34-490F-95C9-6D782D5009BF}"/>
                </a:ext>
              </a:extLst>
            </p:cNvPr>
            <p:cNvCxnSpPr/>
            <p:nvPr/>
          </p:nvCxnSpPr>
          <p:spPr>
            <a:xfrm flipH="1">
              <a:off x="7438543" y="1585301"/>
              <a:ext cx="2000493" cy="562214"/>
            </a:xfrm>
            <a:prstGeom prst="bentConnector3">
              <a:avLst>
                <a:gd name="adj1" fmla="val 48615"/>
              </a:avLst>
            </a:prstGeom>
            <a:noFill/>
            <a:ln w="9525" cap="flat" cmpd="sng">
              <a:solidFill>
                <a:schemeClr val="dk1"/>
              </a:solidFill>
              <a:prstDash val="solid"/>
              <a:round/>
              <a:headEnd type="none" w="med" len="med"/>
              <a:tailEnd type="oval" w="med" len="med"/>
            </a:ln>
          </p:spPr>
        </p:cxnSp>
        <p:sp>
          <p:nvSpPr>
            <p:cNvPr id="42" name="TextBox 41">
              <a:extLst>
                <a:ext uri="{FF2B5EF4-FFF2-40B4-BE49-F238E27FC236}">
                  <a16:creationId xmlns:a16="http://schemas.microsoft.com/office/drawing/2014/main" id="{57B2E6E8-3DA9-4F34-9B26-5A9C2526BA0D}"/>
                </a:ext>
              </a:extLst>
            </p:cNvPr>
            <p:cNvSpPr txBox="1"/>
            <p:nvPr/>
          </p:nvSpPr>
          <p:spPr>
            <a:xfrm>
              <a:off x="525598" y="1198920"/>
              <a:ext cx="2153935" cy="997196"/>
            </a:xfrm>
            <a:prstGeom prst="rect">
              <a:avLst/>
            </a:prstGeom>
            <a:noFill/>
          </p:spPr>
          <p:txBody>
            <a:bodyPr wrap="square" rtlCol="0">
              <a:spAutoFit/>
            </a:bodyPr>
            <a:lstStyle/>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سیتوپلاسم</a:t>
              </a:r>
            </a:p>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بسیار مهم است که خدمات مشتری داشته باشید، اما همین طور است.</a:t>
              </a:r>
              <a:endParaRPr lang="en-US" sz="1100"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43" name="TextBox 42">
              <a:extLst>
                <a:ext uri="{FF2B5EF4-FFF2-40B4-BE49-F238E27FC236}">
                  <a16:creationId xmlns:a16="http://schemas.microsoft.com/office/drawing/2014/main" id="{16D72C06-CD54-44DD-BC2A-46B783C20C2E}"/>
                </a:ext>
              </a:extLst>
            </p:cNvPr>
            <p:cNvSpPr txBox="1"/>
            <p:nvPr/>
          </p:nvSpPr>
          <p:spPr>
            <a:xfrm>
              <a:off x="525598" y="3039892"/>
              <a:ext cx="2153935" cy="997196"/>
            </a:xfrm>
            <a:prstGeom prst="rect">
              <a:avLst/>
            </a:prstGeom>
            <a:noFill/>
          </p:spPr>
          <p:txBody>
            <a:bodyPr wrap="square" rtlCol="0">
              <a:spAutoFit/>
            </a:bodyPr>
            <a:lstStyle/>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هسته</a:t>
              </a:r>
            </a:p>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بسیار مهم است که خدمات مشتری داشته باشید، اما همین طور است.</a:t>
              </a:r>
              <a:endParaRPr lang="en-US" sz="1100"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44" name="TextBox 43">
              <a:extLst>
                <a:ext uri="{FF2B5EF4-FFF2-40B4-BE49-F238E27FC236}">
                  <a16:creationId xmlns:a16="http://schemas.microsoft.com/office/drawing/2014/main" id="{74935224-7230-4A81-8FF3-CCFD4D2BED60}"/>
                </a:ext>
              </a:extLst>
            </p:cNvPr>
            <p:cNvSpPr txBox="1"/>
            <p:nvPr/>
          </p:nvSpPr>
          <p:spPr>
            <a:xfrm>
              <a:off x="525598" y="4923651"/>
              <a:ext cx="2153935" cy="997196"/>
            </a:xfrm>
            <a:prstGeom prst="rect">
              <a:avLst/>
            </a:prstGeom>
            <a:noFill/>
          </p:spPr>
          <p:txBody>
            <a:bodyPr wrap="square" rtlCol="0">
              <a:spAutoFit/>
            </a:bodyPr>
            <a:lstStyle/>
            <a:p>
              <a:pPr lvl="0" indent="0" algn="r" defTabSz="1219170" rtl="1">
                <a:lnSpc>
                  <a:spcPct val="100000"/>
                </a:lnSpc>
                <a:spcBef>
                  <a:spcPct val="20000"/>
                </a:spcBef>
                <a:spcAft>
                  <a:spcPts val="0"/>
                </a:spcAft>
                <a:buNone/>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غشای سلولی</a:t>
              </a:r>
            </a:p>
            <a:p>
              <a:pPr lvl="0" indent="0" algn="r" defTabSz="1219170" rtl="1">
                <a:lnSpc>
                  <a:spcPct val="100000"/>
                </a:lnSpc>
                <a:spcBef>
                  <a:spcPct val="20000"/>
                </a:spcBef>
                <a:spcAft>
                  <a:spcPts val="0"/>
                </a:spcAft>
                <a:buNone/>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بسیار مهم است که خدمات مشتری داشته باشید، اما همین طور است.</a:t>
              </a:r>
              <a:endParaRPr lang="en-US" sz="1100"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45" name="TextBox 44">
              <a:extLst>
                <a:ext uri="{FF2B5EF4-FFF2-40B4-BE49-F238E27FC236}">
                  <a16:creationId xmlns:a16="http://schemas.microsoft.com/office/drawing/2014/main" id="{4584671B-C21B-4EDD-8E15-67CB7C3C2029}"/>
                </a:ext>
              </a:extLst>
            </p:cNvPr>
            <p:cNvSpPr txBox="1"/>
            <p:nvPr/>
          </p:nvSpPr>
          <p:spPr>
            <a:xfrm>
              <a:off x="9513226" y="1190891"/>
              <a:ext cx="2153935" cy="997196"/>
            </a:xfrm>
            <a:prstGeom prst="rect">
              <a:avLst/>
            </a:prstGeom>
            <a:noFill/>
          </p:spPr>
          <p:txBody>
            <a:bodyPr wrap="square" rtlCol="0">
              <a:spAutoFit/>
            </a:bodyPr>
            <a:lstStyle/>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دیواره سلولی کیتین</a:t>
              </a:r>
            </a:p>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بسیار مهم است که خدمات مشتری داشته باشید، اما همین طور است.</a:t>
              </a:r>
              <a:endParaRPr lang="en-US" sz="1100"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46" name="TextBox 45">
              <a:extLst>
                <a:ext uri="{FF2B5EF4-FFF2-40B4-BE49-F238E27FC236}">
                  <a16:creationId xmlns:a16="http://schemas.microsoft.com/office/drawing/2014/main" id="{98DF86C6-106E-4FB9-B121-202AD213D779}"/>
                </a:ext>
              </a:extLst>
            </p:cNvPr>
            <p:cNvSpPr txBox="1"/>
            <p:nvPr/>
          </p:nvSpPr>
          <p:spPr>
            <a:xfrm>
              <a:off x="9513226" y="3045721"/>
              <a:ext cx="2153935" cy="997196"/>
            </a:xfrm>
            <a:prstGeom prst="rect">
              <a:avLst/>
            </a:prstGeom>
            <a:noFill/>
          </p:spPr>
          <p:txBody>
            <a:bodyPr wrap="square" rtlCol="0">
              <a:spAutoFit/>
            </a:bodyPr>
            <a:lstStyle/>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میتوکندری</a:t>
              </a:r>
            </a:p>
            <a:p>
              <a:pPr algn="r" defTabSz="1219170" rtl="1">
                <a:spcBef>
                  <a:spcPct val="20000"/>
                </a:spcBef>
                <a:defRPr/>
              </a:pPr>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بسیار مهم است که خدمات مشتری داشته باشید، اما همین طور است.</a:t>
              </a:r>
              <a:endParaRPr lang="en-US" sz="1100" dirty="0">
                <a:solidFill>
                  <a:schemeClr val="tx1">
                    <a:lumMod val="95000"/>
                    <a:lumOff val="5000"/>
                  </a:schemeClr>
                </a:solidFill>
                <a:latin typeface="Georgia Pro Light" panose="02040302050405020303" pitchFamily="18" charset="0"/>
                <a:cs typeface="B Nazanin" panose="00000400000000000000" pitchFamily="2" charset="-78"/>
              </a:endParaRPr>
            </a:p>
          </p:txBody>
        </p:sp>
        <p:sp>
          <p:nvSpPr>
            <p:cNvPr id="47" name="TextBox 46">
              <a:extLst>
                <a:ext uri="{FF2B5EF4-FFF2-40B4-BE49-F238E27FC236}">
                  <a16:creationId xmlns:a16="http://schemas.microsoft.com/office/drawing/2014/main" id="{D9A5BD39-7C35-4FEF-A408-32D402CD3F73}"/>
                </a:ext>
              </a:extLst>
            </p:cNvPr>
            <p:cNvSpPr txBox="1"/>
            <p:nvPr/>
          </p:nvSpPr>
          <p:spPr>
            <a:xfrm>
              <a:off x="9513226" y="4929478"/>
              <a:ext cx="2153935" cy="954107"/>
            </a:xfrm>
            <a:prstGeom prst="rect">
              <a:avLst/>
            </a:prstGeom>
            <a:noFill/>
          </p:spPr>
          <p:txBody>
            <a:bodyPr wrap="square" rtlCol="0">
              <a:spAutoFit/>
            </a:bodyPr>
            <a:lstStyle/>
            <a:p>
              <a:pPr lvl="0" algn="r" rtl="1"/>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واکوئل</a:t>
              </a:r>
            </a:p>
            <a:p>
              <a:pPr lvl="0" algn="r" rtl="1"/>
              <a:r>
                <a:rPr lang="fa-IR" sz="1400" b="1" dirty="0">
                  <a:solidFill>
                    <a:schemeClr val="tx1">
                      <a:lumMod val="95000"/>
                      <a:lumOff val="5000"/>
                    </a:schemeClr>
                  </a:solidFill>
                  <a:latin typeface="Georgia" panose="02040502050405020303" pitchFamily="18" charset="0"/>
                  <a:cs typeface="B Nazanin" panose="00000400000000000000" pitchFamily="2" charset="-78"/>
                  <a:sym typeface="Fira Sans Extra Condensed"/>
                </a:rPr>
                <a:t>بسیار مهم است که خدمات مشتری داشته باشید، اما همین طور است.</a:t>
              </a:r>
              <a:endParaRPr lang="en-US" sz="1100" dirty="0">
                <a:solidFill>
                  <a:schemeClr val="tx1">
                    <a:lumMod val="95000"/>
                    <a:lumOff val="5000"/>
                  </a:schemeClr>
                </a:solidFill>
                <a:latin typeface="Georgia Pro Light" panose="02040302050405020303" pitchFamily="18" charset="0"/>
                <a:cs typeface="B Nazanin" panose="00000400000000000000" pitchFamily="2" charset="-78"/>
              </a:endParaRPr>
            </a:p>
          </p:txBody>
        </p:sp>
      </p:grpSp>
      <p:sp>
        <p:nvSpPr>
          <p:cNvPr id="2" name="Text Placeholder 1">
            <a:extLst>
              <a:ext uri="{FF2B5EF4-FFF2-40B4-BE49-F238E27FC236}">
                <a16:creationId xmlns:a16="http://schemas.microsoft.com/office/drawing/2014/main" id="{041248AE-58E1-BC98-EFF3-E2FFD6195D01}"/>
              </a:ext>
            </a:extLst>
          </p:cNvPr>
          <p:cNvSpPr>
            <a:spLocks noGrp="1"/>
          </p:cNvSpPr>
          <p:nvPr>
            <p:ph type="body" sz="quarter" idx="10"/>
          </p:nvPr>
        </p:nvSpPr>
        <p:spPr>
          <a:xfrm>
            <a:off x="308810" y="967330"/>
            <a:ext cx="11573197" cy="724247"/>
          </a:xfrm>
        </p:spPr>
        <p:txBody>
          <a:bodyPr/>
          <a:lstStyle/>
          <a:p>
            <a:pPr rtl="1"/>
            <a:r>
              <a:rPr lang="fa-IR" dirty="0">
                <a:cs typeface="B Nazanin" panose="00000400000000000000" pitchFamily="2" charset="-78"/>
              </a:rPr>
              <a:t>عنوان در اینجا</a:t>
            </a:r>
            <a:endParaRPr lang="en-US" dirty="0">
              <a:cs typeface="B Nazanin" panose="00000400000000000000" pitchFamily="2" charset="-78"/>
            </a:endParaRPr>
          </a:p>
        </p:txBody>
      </p:sp>
    </p:spTree>
    <p:extLst>
      <p:ext uri="{BB962C8B-B14F-4D97-AF65-F5344CB8AC3E}">
        <p14:creationId xmlns:p14="http://schemas.microsoft.com/office/powerpoint/2010/main" val="12058957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3541E5F2-FA2A-4064-938B-DB7EF7BFDEA4}"/>
              </a:ext>
            </a:extLst>
          </p:cNvPr>
          <p:cNvSpPr>
            <a:spLocks noGrp="1"/>
          </p:cNvSpPr>
          <p:nvPr>
            <p:ph type="body" sz="quarter" idx="10"/>
          </p:nvPr>
        </p:nvSpPr>
        <p:spPr/>
        <p:txBody>
          <a:bodyPr/>
          <a:lstStyle/>
          <a:p>
            <a:r>
              <a:rPr lang="fa-IR" dirty="0">
                <a:cs typeface="B Nazanin" panose="00000400000000000000" pitchFamily="2" charset="-78"/>
              </a:rPr>
              <a:t>عنوان در اینجا</a:t>
            </a:r>
            <a:endParaRPr lang="es-PE" dirty="0">
              <a:cs typeface="B Nazanin" panose="00000400000000000000" pitchFamily="2" charset="-78"/>
            </a:endParaRPr>
          </a:p>
        </p:txBody>
      </p:sp>
      <p:sp>
        <p:nvSpPr>
          <p:cNvPr id="17" name="Freeform: Shape 3">
            <a:extLst>
              <a:ext uri="{FF2B5EF4-FFF2-40B4-BE49-F238E27FC236}">
                <a16:creationId xmlns:a16="http://schemas.microsoft.com/office/drawing/2014/main" id="{40EB2A63-A532-4774-BAD5-4F65351390B6}"/>
              </a:ext>
            </a:extLst>
          </p:cNvPr>
          <p:cNvSpPr/>
          <p:nvPr/>
        </p:nvSpPr>
        <p:spPr>
          <a:xfrm rot="8341735" flipH="1">
            <a:off x="3778201" y="3513174"/>
            <a:ext cx="1037784" cy="11070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516" y="4499"/>
                  <a:pt x="14591" y="8500"/>
                  <a:pt x="10132" y="11778"/>
                </a:cubicBezTo>
                <a:cubicBezTo>
                  <a:pt x="8255" y="13157"/>
                  <a:pt x="5662" y="14203"/>
                  <a:pt x="4109" y="12842"/>
                </a:cubicBezTo>
                <a:cubicBezTo>
                  <a:pt x="1726" y="10754"/>
                  <a:pt x="4412" y="6732"/>
                  <a:pt x="8055" y="7797"/>
                </a:cubicBezTo>
                <a:cubicBezTo>
                  <a:pt x="11161" y="8705"/>
                  <a:pt x="11409" y="12598"/>
                  <a:pt x="9408" y="15522"/>
                </a:cubicBezTo>
                <a:cubicBezTo>
                  <a:pt x="7373" y="18496"/>
                  <a:pt x="3870" y="20653"/>
                  <a:pt x="0" y="21600"/>
                </a:cubicBezTo>
              </a:path>
            </a:pathLst>
          </a:custGeom>
          <a:ln w="50800" cap="rnd">
            <a:solidFill>
              <a:schemeClr val="accent2"/>
            </a:solidFill>
            <a:custDash>
              <a:ds d="100000" sp="200000"/>
            </a:custDash>
            <a:miter lim="400000"/>
            <a:tailEnd type="arrow"/>
          </a:ln>
        </p:spPr>
        <p:txBody>
          <a:bodyPr anchor="ctr"/>
          <a:lstStyle/>
          <a:p>
            <a:pPr algn="ctr"/>
            <a:endParaRPr dirty="0">
              <a:cs typeface="B Nazanin" panose="00000400000000000000" pitchFamily="2" charset="-78"/>
            </a:endParaRPr>
          </a:p>
        </p:txBody>
      </p:sp>
      <p:sp>
        <p:nvSpPr>
          <p:cNvPr id="18" name="Freeform: Shape 4">
            <a:extLst>
              <a:ext uri="{FF2B5EF4-FFF2-40B4-BE49-F238E27FC236}">
                <a16:creationId xmlns:a16="http://schemas.microsoft.com/office/drawing/2014/main" id="{E94BE621-E0D8-426A-97D8-ECDCD102CFAD}"/>
              </a:ext>
            </a:extLst>
          </p:cNvPr>
          <p:cNvSpPr/>
          <p:nvPr/>
        </p:nvSpPr>
        <p:spPr>
          <a:xfrm>
            <a:off x="3365256" y="2419737"/>
            <a:ext cx="1678942" cy="776249"/>
          </a:xfrm>
          <a:custGeom>
            <a:avLst/>
            <a:gdLst/>
            <a:ahLst/>
            <a:cxnLst>
              <a:cxn ang="0">
                <a:pos x="wd2" y="hd2"/>
              </a:cxn>
              <a:cxn ang="5400000">
                <a:pos x="wd2" y="hd2"/>
              </a:cxn>
              <a:cxn ang="10800000">
                <a:pos x="wd2" y="hd2"/>
              </a:cxn>
              <a:cxn ang="16200000">
                <a:pos x="wd2" y="hd2"/>
              </a:cxn>
            </a:cxnLst>
            <a:rect l="0" t="0" r="r" b="b"/>
            <a:pathLst>
              <a:path w="21600" h="20760" extrusionOk="0">
                <a:moveTo>
                  <a:pt x="21600" y="20760"/>
                </a:moveTo>
                <a:cubicBezTo>
                  <a:pt x="18369" y="9606"/>
                  <a:pt x="14127" y="2481"/>
                  <a:pt x="9559" y="535"/>
                </a:cubicBezTo>
                <a:cubicBezTo>
                  <a:pt x="6331" y="-840"/>
                  <a:pt x="3052" y="446"/>
                  <a:pt x="0" y="4285"/>
                </a:cubicBezTo>
              </a:path>
            </a:pathLst>
          </a:custGeom>
          <a:ln w="50800" cap="rnd">
            <a:solidFill>
              <a:srgbClr val="FED715"/>
            </a:solidFill>
            <a:custDash>
              <a:ds d="100000" sp="200000"/>
            </a:custDash>
            <a:miter lim="400000"/>
            <a:tailEnd type="arrow"/>
          </a:ln>
        </p:spPr>
        <p:txBody>
          <a:bodyPr anchor="ctr"/>
          <a:lstStyle/>
          <a:p>
            <a:pPr algn="ctr"/>
            <a:endParaRPr dirty="0">
              <a:cs typeface="B Nazanin" panose="00000400000000000000" pitchFamily="2" charset="-78"/>
            </a:endParaRPr>
          </a:p>
        </p:txBody>
      </p:sp>
      <p:sp>
        <p:nvSpPr>
          <p:cNvPr id="19" name="Freeform: Shape 5">
            <a:extLst>
              <a:ext uri="{FF2B5EF4-FFF2-40B4-BE49-F238E27FC236}">
                <a16:creationId xmlns:a16="http://schemas.microsoft.com/office/drawing/2014/main" id="{5348A4A9-562D-49B2-9133-153345DE32F0}"/>
              </a:ext>
            </a:extLst>
          </p:cNvPr>
          <p:cNvSpPr/>
          <p:nvPr/>
        </p:nvSpPr>
        <p:spPr>
          <a:xfrm rot="13260000">
            <a:off x="7332570" y="3513031"/>
            <a:ext cx="1037784" cy="110702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516" y="4499"/>
                  <a:pt x="14591" y="8500"/>
                  <a:pt x="10132" y="11778"/>
                </a:cubicBezTo>
                <a:cubicBezTo>
                  <a:pt x="8255" y="13157"/>
                  <a:pt x="5662" y="14203"/>
                  <a:pt x="4109" y="12842"/>
                </a:cubicBezTo>
                <a:cubicBezTo>
                  <a:pt x="1726" y="10754"/>
                  <a:pt x="4412" y="6732"/>
                  <a:pt x="8055" y="7797"/>
                </a:cubicBezTo>
                <a:cubicBezTo>
                  <a:pt x="11161" y="8705"/>
                  <a:pt x="11409" y="12598"/>
                  <a:pt x="9408" y="15522"/>
                </a:cubicBezTo>
                <a:cubicBezTo>
                  <a:pt x="7373" y="18496"/>
                  <a:pt x="3870" y="20653"/>
                  <a:pt x="0" y="21600"/>
                </a:cubicBezTo>
              </a:path>
            </a:pathLst>
          </a:custGeom>
          <a:ln w="50800" cap="rnd">
            <a:solidFill>
              <a:schemeClr val="accent4"/>
            </a:solidFill>
            <a:custDash>
              <a:ds d="100000" sp="200000"/>
            </a:custDash>
            <a:miter lim="400000"/>
            <a:tailEnd type="arrow"/>
          </a:ln>
        </p:spPr>
        <p:txBody>
          <a:bodyPr anchor="ctr"/>
          <a:lstStyle/>
          <a:p>
            <a:pPr algn="ctr"/>
            <a:endParaRPr dirty="0">
              <a:cs typeface="B Nazanin" panose="00000400000000000000" pitchFamily="2" charset="-78"/>
            </a:endParaRPr>
          </a:p>
        </p:txBody>
      </p:sp>
      <p:sp>
        <p:nvSpPr>
          <p:cNvPr id="20" name="Freeform: Shape 6">
            <a:extLst>
              <a:ext uri="{FF2B5EF4-FFF2-40B4-BE49-F238E27FC236}">
                <a16:creationId xmlns:a16="http://schemas.microsoft.com/office/drawing/2014/main" id="{C22D8F80-00CB-43EC-A192-ABCC05B6C33F}"/>
              </a:ext>
            </a:extLst>
          </p:cNvPr>
          <p:cNvSpPr/>
          <p:nvPr/>
        </p:nvSpPr>
        <p:spPr>
          <a:xfrm flipH="1">
            <a:off x="7093382" y="2419737"/>
            <a:ext cx="1678942" cy="776249"/>
          </a:xfrm>
          <a:custGeom>
            <a:avLst/>
            <a:gdLst/>
            <a:ahLst/>
            <a:cxnLst>
              <a:cxn ang="0">
                <a:pos x="wd2" y="hd2"/>
              </a:cxn>
              <a:cxn ang="5400000">
                <a:pos x="wd2" y="hd2"/>
              </a:cxn>
              <a:cxn ang="10800000">
                <a:pos x="wd2" y="hd2"/>
              </a:cxn>
              <a:cxn ang="16200000">
                <a:pos x="wd2" y="hd2"/>
              </a:cxn>
            </a:cxnLst>
            <a:rect l="0" t="0" r="r" b="b"/>
            <a:pathLst>
              <a:path w="21600" h="20760" extrusionOk="0">
                <a:moveTo>
                  <a:pt x="21600" y="20760"/>
                </a:moveTo>
                <a:cubicBezTo>
                  <a:pt x="18369" y="9606"/>
                  <a:pt x="14127" y="2481"/>
                  <a:pt x="9559" y="535"/>
                </a:cubicBezTo>
                <a:cubicBezTo>
                  <a:pt x="6331" y="-840"/>
                  <a:pt x="3052" y="446"/>
                  <a:pt x="0" y="4285"/>
                </a:cubicBezTo>
              </a:path>
            </a:pathLst>
          </a:custGeom>
          <a:ln w="50800" cap="rnd">
            <a:solidFill>
              <a:srgbClr val="FED715"/>
            </a:solidFill>
            <a:custDash>
              <a:ds d="100000" sp="200000"/>
            </a:custDash>
            <a:miter lim="400000"/>
            <a:tailEnd type="arrow"/>
          </a:ln>
        </p:spPr>
        <p:txBody>
          <a:bodyPr anchor="ctr"/>
          <a:lstStyle/>
          <a:p>
            <a:pPr algn="ctr"/>
            <a:endParaRPr dirty="0">
              <a:cs typeface="B Nazanin" panose="00000400000000000000" pitchFamily="2" charset="-78"/>
            </a:endParaRPr>
          </a:p>
        </p:txBody>
      </p:sp>
      <p:sp>
        <p:nvSpPr>
          <p:cNvPr id="32" name="Freeform: Shape 16">
            <a:extLst>
              <a:ext uri="{FF2B5EF4-FFF2-40B4-BE49-F238E27FC236}">
                <a16:creationId xmlns:a16="http://schemas.microsoft.com/office/drawing/2014/main" id="{3E12190A-7DCD-4190-9D1B-B3EBD4DAFC20}"/>
              </a:ext>
            </a:extLst>
          </p:cNvPr>
          <p:cNvSpPr/>
          <p:nvPr/>
        </p:nvSpPr>
        <p:spPr>
          <a:xfrm>
            <a:off x="8709276" y="3841782"/>
            <a:ext cx="575346" cy="5753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anchor="ctr"/>
          <a:lstStyle/>
          <a:p>
            <a:pPr algn="ctr"/>
            <a:endParaRPr dirty="0">
              <a:cs typeface="B Nazanin" panose="00000400000000000000" pitchFamily="2" charset="-78"/>
            </a:endParaRPr>
          </a:p>
        </p:txBody>
      </p:sp>
      <p:sp>
        <p:nvSpPr>
          <p:cNvPr id="30" name="Freeform: Shape 19">
            <a:extLst>
              <a:ext uri="{FF2B5EF4-FFF2-40B4-BE49-F238E27FC236}">
                <a16:creationId xmlns:a16="http://schemas.microsoft.com/office/drawing/2014/main" id="{7E358E78-F976-47A3-9C5F-57F2CB2B6609}"/>
              </a:ext>
            </a:extLst>
          </p:cNvPr>
          <p:cNvSpPr/>
          <p:nvPr/>
        </p:nvSpPr>
        <p:spPr>
          <a:xfrm>
            <a:off x="8709276" y="2641459"/>
            <a:ext cx="575346" cy="5753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ED715"/>
          </a:solidFill>
          <a:ln w="12700" cap="flat">
            <a:noFill/>
            <a:miter lim="400000"/>
          </a:ln>
          <a:effectLst/>
        </p:spPr>
        <p:txBody>
          <a:bodyPr anchor="ctr"/>
          <a:lstStyle/>
          <a:p>
            <a:pPr algn="ctr"/>
            <a:endParaRPr dirty="0">
              <a:cs typeface="B Nazanin" panose="00000400000000000000" pitchFamily="2" charset="-78"/>
            </a:endParaRPr>
          </a:p>
        </p:txBody>
      </p:sp>
      <p:sp>
        <p:nvSpPr>
          <p:cNvPr id="28" name="Freeform: Shape 22">
            <a:extLst>
              <a:ext uri="{FF2B5EF4-FFF2-40B4-BE49-F238E27FC236}">
                <a16:creationId xmlns:a16="http://schemas.microsoft.com/office/drawing/2014/main" id="{0896A1E1-5CAD-4CFD-878D-02699BF06630}"/>
              </a:ext>
            </a:extLst>
          </p:cNvPr>
          <p:cNvSpPr/>
          <p:nvPr/>
        </p:nvSpPr>
        <p:spPr>
          <a:xfrm>
            <a:off x="2907377" y="3841782"/>
            <a:ext cx="575346" cy="57534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anchor="ctr"/>
          <a:lstStyle/>
          <a:p>
            <a:pPr algn="ctr"/>
            <a:endParaRPr dirty="0">
              <a:cs typeface="B Nazanin" panose="00000400000000000000" pitchFamily="2" charset="-78"/>
            </a:endParaRPr>
          </a:p>
        </p:txBody>
      </p:sp>
      <p:grpSp>
        <p:nvGrpSpPr>
          <p:cNvPr id="25" name="Group 24">
            <a:extLst>
              <a:ext uri="{FF2B5EF4-FFF2-40B4-BE49-F238E27FC236}">
                <a16:creationId xmlns:a16="http://schemas.microsoft.com/office/drawing/2014/main" id="{9371EB50-FCB2-47A9-9B58-882BFC65790F}"/>
              </a:ext>
            </a:extLst>
          </p:cNvPr>
          <p:cNvGrpSpPr/>
          <p:nvPr/>
        </p:nvGrpSpPr>
        <p:grpSpPr>
          <a:xfrm>
            <a:off x="2907377" y="2641459"/>
            <a:ext cx="575346" cy="575347"/>
            <a:chOff x="0" y="0"/>
            <a:chExt cx="1270000" cy="1270000"/>
          </a:xfrm>
          <a:solidFill>
            <a:srgbClr val="FED715"/>
          </a:solidFill>
        </p:grpSpPr>
        <p:sp>
          <p:nvSpPr>
            <p:cNvPr id="26" name="Freeform: Shape 25">
              <a:extLst>
                <a:ext uri="{FF2B5EF4-FFF2-40B4-BE49-F238E27FC236}">
                  <a16:creationId xmlns:a16="http://schemas.microsoft.com/office/drawing/2014/main" id="{BA70A309-55B6-4F41-AE36-00DC75EBFE84}"/>
                </a:ext>
              </a:extLst>
            </p:cNvPr>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pFill/>
            <a:ln w="12700" cap="flat">
              <a:noFill/>
              <a:miter lim="400000"/>
            </a:ln>
            <a:effectLst/>
          </p:spPr>
          <p:txBody>
            <a:bodyPr anchor="ctr"/>
            <a:lstStyle/>
            <a:p>
              <a:pPr algn="ctr"/>
              <a:endParaRPr dirty="0">
                <a:cs typeface="B Nazanin" panose="00000400000000000000" pitchFamily="2" charset="-78"/>
              </a:endParaRPr>
            </a:p>
          </p:txBody>
        </p:sp>
        <p:sp>
          <p:nvSpPr>
            <p:cNvPr id="27" name="Freeform: Shape 26">
              <a:extLst>
                <a:ext uri="{FF2B5EF4-FFF2-40B4-BE49-F238E27FC236}">
                  <a16:creationId xmlns:a16="http://schemas.microsoft.com/office/drawing/2014/main" id="{15AF37E4-29C4-4378-A9A2-70BBD45198BF}"/>
                </a:ext>
              </a:extLst>
            </p:cNvPr>
            <p:cNvSpPr/>
            <p:nvPr/>
          </p:nvSpPr>
          <p:spPr>
            <a:xfrm>
              <a:off x="244455" y="392458"/>
              <a:ext cx="806490" cy="535884"/>
            </a:xfrm>
            <a:custGeom>
              <a:avLst/>
              <a:gdLst/>
              <a:ahLst/>
              <a:cxnLst>
                <a:cxn ang="0">
                  <a:pos x="wd2" y="hd2"/>
                </a:cxn>
                <a:cxn ang="5400000">
                  <a:pos x="wd2" y="hd2"/>
                </a:cxn>
                <a:cxn ang="10800000">
                  <a:pos x="wd2" y="hd2"/>
                </a:cxn>
                <a:cxn ang="16200000">
                  <a:pos x="wd2" y="hd2"/>
                </a:cxn>
              </a:cxnLst>
              <a:rect l="0" t="0" r="r" b="b"/>
              <a:pathLst>
                <a:path w="21600" h="21600" extrusionOk="0">
                  <a:moveTo>
                    <a:pt x="799" y="0"/>
                  </a:moveTo>
                  <a:cubicBezTo>
                    <a:pt x="470" y="0"/>
                    <a:pt x="195" y="307"/>
                    <a:pt x="86" y="741"/>
                  </a:cubicBezTo>
                  <a:cubicBezTo>
                    <a:pt x="32" y="899"/>
                    <a:pt x="0" y="1079"/>
                    <a:pt x="0" y="1267"/>
                  </a:cubicBezTo>
                  <a:lnTo>
                    <a:pt x="0" y="2845"/>
                  </a:lnTo>
                  <a:cubicBezTo>
                    <a:pt x="0" y="3191"/>
                    <a:pt x="12" y="3535"/>
                    <a:pt x="29" y="3876"/>
                  </a:cubicBezTo>
                  <a:cubicBezTo>
                    <a:pt x="274" y="8891"/>
                    <a:pt x="2295" y="13166"/>
                    <a:pt x="5150" y="15287"/>
                  </a:cubicBezTo>
                  <a:cubicBezTo>
                    <a:pt x="5186" y="16408"/>
                    <a:pt x="5802" y="17295"/>
                    <a:pt x="6556" y="17295"/>
                  </a:cubicBezTo>
                  <a:cubicBezTo>
                    <a:pt x="6564" y="17295"/>
                    <a:pt x="6575" y="17295"/>
                    <a:pt x="6584" y="17295"/>
                  </a:cubicBezTo>
                  <a:cubicBezTo>
                    <a:pt x="6588" y="17295"/>
                    <a:pt x="6593" y="17295"/>
                    <a:pt x="6598" y="17295"/>
                  </a:cubicBezTo>
                  <a:lnTo>
                    <a:pt x="12184" y="17295"/>
                  </a:lnTo>
                  <a:cubicBezTo>
                    <a:pt x="12248" y="17295"/>
                    <a:pt x="12310" y="17286"/>
                    <a:pt x="12369" y="17263"/>
                  </a:cubicBezTo>
                  <a:cubicBezTo>
                    <a:pt x="12982" y="17090"/>
                    <a:pt x="13448" y="16314"/>
                    <a:pt x="13504" y="15363"/>
                  </a:cubicBezTo>
                  <a:cubicBezTo>
                    <a:pt x="15141" y="14193"/>
                    <a:pt x="16516" y="12328"/>
                    <a:pt x="17448" y="10006"/>
                  </a:cubicBezTo>
                  <a:cubicBezTo>
                    <a:pt x="17522" y="10045"/>
                    <a:pt x="17603" y="10059"/>
                    <a:pt x="17684" y="10059"/>
                  </a:cubicBezTo>
                  <a:lnTo>
                    <a:pt x="19039" y="10059"/>
                  </a:lnTo>
                  <a:cubicBezTo>
                    <a:pt x="20451" y="10059"/>
                    <a:pt x="21600" y="8340"/>
                    <a:pt x="21600" y="6216"/>
                  </a:cubicBezTo>
                  <a:cubicBezTo>
                    <a:pt x="21600" y="4093"/>
                    <a:pt x="20451" y="2362"/>
                    <a:pt x="19039" y="2362"/>
                  </a:cubicBezTo>
                  <a:lnTo>
                    <a:pt x="18775" y="2362"/>
                  </a:lnTo>
                  <a:lnTo>
                    <a:pt x="18775" y="1267"/>
                  </a:lnTo>
                  <a:cubicBezTo>
                    <a:pt x="18775" y="1248"/>
                    <a:pt x="18776" y="1232"/>
                    <a:pt x="18775" y="1213"/>
                  </a:cubicBezTo>
                  <a:cubicBezTo>
                    <a:pt x="18776" y="1195"/>
                    <a:pt x="18775" y="1179"/>
                    <a:pt x="18775" y="1159"/>
                  </a:cubicBezTo>
                  <a:cubicBezTo>
                    <a:pt x="18775" y="522"/>
                    <a:pt x="18429" y="0"/>
                    <a:pt x="18005" y="0"/>
                  </a:cubicBezTo>
                  <a:lnTo>
                    <a:pt x="799" y="0"/>
                  </a:lnTo>
                  <a:close/>
                  <a:moveTo>
                    <a:pt x="1584" y="2308"/>
                  </a:moveTo>
                  <a:lnTo>
                    <a:pt x="17192" y="2308"/>
                  </a:lnTo>
                  <a:cubicBezTo>
                    <a:pt x="17192" y="2308"/>
                    <a:pt x="17192" y="2974"/>
                    <a:pt x="17192" y="2974"/>
                  </a:cubicBezTo>
                  <a:cubicBezTo>
                    <a:pt x="17144" y="9245"/>
                    <a:pt x="13743" y="14332"/>
                    <a:pt x="9566" y="14332"/>
                  </a:cubicBezTo>
                  <a:lnTo>
                    <a:pt x="9209" y="14332"/>
                  </a:lnTo>
                  <a:cubicBezTo>
                    <a:pt x="5034" y="14332"/>
                    <a:pt x="1632" y="9245"/>
                    <a:pt x="1584" y="2974"/>
                  </a:cubicBezTo>
                  <a:lnTo>
                    <a:pt x="1584" y="2308"/>
                  </a:lnTo>
                  <a:close/>
                  <a:moveTo>
                    <a:pt x="18711" y="4477"/>
                  </a:moveTo>
                  <a:lnTo>
                    <a:pt x="19039" y="4477"/>
                  </a:lnTo>
                  <a:cubicBezTo>
                    <a:pt x="19675" y="4477"/>
                    <a:pt x="20195" y="5261"/>
                    <a:pt x="20195" y="6216"/>
                  </a:cubicBezTo>
                  <a:cubicBezTo>
                    <a:pt x="20195" y="7173"/>
                    <a:pt x="19675" y="7944"/>
                    <a:pt x="19039" y="7944"/>
                  </a:cubicBezTo>
                  <a:lnTo>
                    <a:pt x="18126" y="7944"/>
                  </a:lnTo>
                  <a:cubicBezTo>
                    <a:pt x="18416" y="6848"/>
                    <a:pt x="18616" y="5688"/>
                    <a:pt x="18711" y="4477"/>
                  </a:cubicBezTo>
                  <a:close/>
                  <a:moveTo>
                    <a:pt x="528" y="18551"/>
                  </a:moveTo>
                  <a:cubicBezTo>
                    <a:pt x="502" y="18551"/>
                    <a:pt x="482" y="18556"/>
                    <a:pt x="457" y="18562"/>
                  </a:cubicBezTo>
                  <a:cubicBezTo>
                    <a:pt x="461" y="19726"/>
                    <a:pt x="1086" y="20666"/>
                    <a:pt x="1862" y="20666"/>
                  </a:cubicBezTo>
                  <a:lnTo>
                    <a:pt x="4266" y="20666"/>
                  </a:lnTo>
                  <a:cubicBezTo>
                    <a:pt x="4308" y="21189"/>
                    <a:pt x="4598" y="21600"/>
                    <a:pt x="4958" y="21600"/>
                  </a:cubicBezTo>
                  <a:lnTo>
                    <a:pt x="13817" y="21600"/>
                  </a:lnTo>
                  <a:cubicBezTo>
                    <a:pt x="14177" y="21600"/>
                    <a:pt x="14474" y="21189"/>
                    <a:pt x="14517" y="20666"/>
                  </a:cubicBezTo>
                  <a:lnTo>
                    <a:pt x="16956" y="20666"/>
                  </a:lnTo>
                  <a:cubicBezTo>
                    <a:pt x="17728" y="20666"/>
                    <a:pt x="18362" y="19735"/>
                    <a:pt x="18369" y="18573"/>
                  </a:cubicBezTo>
                  <a:cubicBezTo>
                    <a:pt x="18330" y="18562"/>
                    <a:pt x="18286" y="18551"/>
                    <a:pt x="18247" y="18551"/>
                  </a:cubicBezTo>
                  <a:lnTo>
                    <a:pt x="528" y="18551"/>
                  </a:lnTo>
                  <a:close/>
                </a:path>
              </a:pathLst>
            </a:custGeom>
            <a:solidFill>
              <a:schemeClr val="bg1"/>
            </a:solidFill>
            <a:ln w="12700" cap="flat">
              <a:noFill/>
              <a:miter lim="400000"/>
            </a:ln>
            <a:effectLst/>
          </p:spPr>
          <p:txBody>
            <a:bodyPr anchor="ctr"/>
            <a:lstStyle/>
            <a:p>
              <a:pPr algn="ctr"/>
              <a:endParaRPr dirty="0">
                <a:cs typeface="B Nazanin" panose="00000400000000000000" pitchFamily="2" charset="-78"/>
              </a:endParaRPr>
            </a:p>
          </p:txBody>
        </p:sp>
      </p:grpSp>
      <p:grpSp>
        <p:nvGrpSpPr>
          <p:cNvPr id="5" name="Group 32">
            <a:extLst>
              <a:ext uri="{FF2B5EF4-FFF2-40B4-BE49-F238E27FC236}">
                <a16:creationId xmlns:a16="http://schemas.microsoft.com/office/drawing/2014/main" id="{93BA574C-88E7-4721-8ED5-43A21E31E69F}"/>
              </a:ext>
            </a:extLst>
          </p:cNvPr>
          <p:cNvGrpSpPr/>
          <p:nvPr/>
        </p:nvGrpSpPr>
        <p:grpSpPr>
          <a:xfrm>
            <a:off x="528680" y="2540683"/>
            <a:ext cx="2378697" cy="902979"/>
            <a:chOff x="1918379" y="1734048"/>
            <a:chExt cx="2348822" cy="891638"/>
          </a:xfrm>
        </p:grpSpPr>
        <p:sp>
          <p:nvSpPr>
            <p:cNvPr id="15" name="TextBox 33">
              <a:extLst>
                <a:ext uri="{FF2B5EF4-FFF2-40B4-BE49-F238E27FC236}">
                  <a16:creationId xmlns:a16="http://schemas.microsoft.com/office/drawing/2014/main" id="{D203DD86-4EAC-4DF5-8E33-84C1B2DCD293}"/>
                </a:ext>
              </a:extLst>
            </p:cNvPr>
            <p:cNvSpPr txBox="1"/>
            <p:nvPr/>
          </p:nvSpPr>
          <p:spPr>
            <a:xfrm>
              <a:off x="1918379" y="2071688"/>
              <a:ext cx="2348822" cy="553998"/>
            </a:xfrm>
            <a:prstGeom prst="rect">
              <a:avLst/>
            </a:prstGeom>
            <a:noFill/>
          </p:spPr>
          <p:txBody>
            <a:bodyPr wrap="square" rIns="216000" anchor="t" anchorCtr="0">
              <a:noAutofit/>
            </a:bodyPr>
            <a:lstStyle/>
            <a:p>
              <a:pPr algn="r">
                <a:lnSpc>
                  <a:spcPct val="120000"/>
                </a:lnSpc>
              </a:pPr>
              <a:r>
                <a:rPr lang="fa-IR" altLang="zh-CN" sz="1200" dirty="0">
                  <a:solidFill>
                    <a:schemeClr val="dk1">
                      <a:lumMod val="100000"/>
                    </a:schemeClr>
                  </a:solidFill>
                  <a:cs typeface="B Nazanin" panose="00000400000000000000" pitchFamily="2" charset="-78"/>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cs typeface="B Nazanin" panose="00000400000000000000" pitchFamily="2" charset="-78"/>
              </a:endParaRPr>
            </a:p>
          </p:txBody>
        </p:sp>
        <p:sp>
          <p:nvSpPr>
            <p:cNvPr id="16" name="Rectangle 34">
              <a:extLst>
                <a:ext uri="{FF2B5EF4-FFF2-40B4-BE49-F238E27FC236}">
                  <a16:creationId xmlns:a16="http://schemas.microsoft.com/office/drawing/2014/main" id="{E6904D28-A235-4627-89B4-224408102C17}"/>
                </a:ext>
              </a:extLst>
            </p:cNvPr>
            <p:cNvSpPr/>
            <p:nvPr/>
          </p:nvSpPr>
          <p:spPr>
            <a:xfrm>
              <a:off x="2971874" y="1734048"/>
              <a:ext cx="1295327" cy="323165"/>
            </a:xfrm>
            <a:prstGeom prst="rect">
              <a:avLst/>
            </a:prstGeom>
          </p:spPr>
          <p:txBody>
            <a:bodyPr wrap="none" lIns="0" tIns="0" rIns="216000" bIns="0" anchor="b" anchorCtr="0">
              <a:normAutofit/>
            </a:bodyPr>
            <a:lstStyle/>
            <a:p>
              <a:r>
                <a:rPr lang="fa-IR" altLang="zh-CN" sz="1200" b="1" dirty="0">
                  <a:solidFill>
                    <a:schemeClr val="accent3">
                      <a:lumMod val="100000"/>
                    </a:schemeClr>
                  </a:solidFill>
                  <a:cs typeface="B Nazanin" panose="00000400000000000000" pitchFamily="2" charset="-78"/>
                </a:rPr>
                <a:t>از پیش تنظیم متن عنوان</a:t>
              </a:r>
              <a:endParaRPr lang="zh-CN" altLang="en-US" sz="1200" b="1" dirty="0">
                <a:solidFill>
                  <a:schemeClr val="accent3">
                    <a:lumMod val="100000"/>
                  </a:schemeClr>
                </a:solidFill>
                <a:cs typeface="B Nazanin" panose="00000400000000000000" pitchFamily="2" charset="-78"/>
              </a:endParaRPr>
            </a:p>
          </p:txBody>
        </p:sp>
      </p:grpSp>
      <p:grpSp>
        <p:nvGrpSpPr>
          <p:cNvPr id="6" name="Group 35">
            <a:extLst>
              <a:ext uri="{FF2B5EF4-FFF2-40B4-BE49-F238E27FC236}">
                <a16:creationId xmlns:a16="http://schemas.microsoft.com/office/drawing/2014/main" id="{89A92235-7650-47F0-B45D-7848338ACA42}"/>
              </a:ext>
            </a:extLst>
          </p:cNvPr>
          <p:cNvGrpSpPr/>
          <p:nvPr/>
        </p:nvGrpSpPr>
        <p:grpSpPr>
          <a:xfrm>
            <a:off x="9284620" y="2463848"/>
            <a:ext cx="2612103" cy="1055320"/>
            <a:chOff x="7996807" y="1671772"/>
            <a:chExt cx="2579297" cy="1042066"/>
          </a:xfrm>
        </p:grpSpPr>
        <p:sp>
          <p:nvSpPr>
            <p:cNvPr id="13" name="TextBox 36">
              <a:extLst>
                <a:ext uri="{FF2B5EF4-FFF2-40B4-BE49-F238E27FC236}">
                  <a16:creationId xmlns:a16="http://schemas.microsoft.com/office/drawing/2014/main" id="{1C998058-0D2F-4252-9B4C-8BFE18099FA8}"/>
                </a:ext>
              </a:extLst>
            </p:cNvPr>
            <p:cNvSpPr txBox="1"/>
            <p:nvPr/>
          </p:nvSpPr>
          <p:spPr>
            <a:xfrm>
              <a:off x="7996807" y="2159840"/>
              <a:ext cx="2348822" cy="553998"/>
            </a:xfrm>
            <a:prstGeom prst="rect">
              <a:avLst/>
            </a:prstGeom>
            <a:noFill/>
          </p:spPr>
          <p:txBody>
            <a:bodyPr wrap="square" lIns="216000" rIns="216000" anchor="ctr" anchorCtr="0">
              <a:noAutofit/>
            </a:bodyPr>
            <a:lstStyle/>
            <a:p>
              <a:pPr algn="r" rtl="1">
                <a:lnSpc>
                  <a:spcPct val="120000"/>
                </a:lnSpc>
              </a:pPr>
              <a:r>
                <a:rPr lang="fa-IR" altLang="zh-CN" sz="1200" dirty="0">
                  <a:solidFill>
                    <a:schemeClr val="dk1">
                      <a:lumMod val="100000"/>
                    </a:schemeClr>
                  </a:solidFill>
                  <a:cs typeface="B Nazanin" panose="00000400000000000000" pitchFamily="2" charset="-78"/>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cs typeface="B Nazanin" panose="00000400000000000000" pitchFamily="2" charset="-78"/>
              </a:endParaRPr>
            </a:p>
          </p:txBody>
        </p:sp>
        <p:sp>
          <p:nvSpPr>
            <p:cNvPr id="14" name="Rectangle 37">
              <a:extLst>
                <a:ext uri="{FF2B5EF4-FFF2-40B4-BE49-F238E27FC236}">
                  <a16:creationId xmlns:a16="http://schemas.microsoft.com/office/drawing/2014/main" id="{5019B56F-D0E8-4CC2-AFE5-F6A4C127C8B1}"/>
                </a:ext>
              </a:extLst>
            </p:cNvPr>
            <p:cNvSpPr/>
            <p:nvPr/>
          </p:nvSpPr>
          <p:spPr>
            <a:xfrm>
              <a:off x="9062667" y="1671772"/>
              <a:ext cx="1513437" cy="323165"/>
            </a:xfrm>
            <a:prstGeom prst="rect">
              <a:avLst/>
            </a:prstGeom>
          </p:spPr>
          <p:txBody>
            <a:bodyPr wrap="none" lIns="216000" tIns="0" rIns="216000" bIns="0" anchor="ctr" anchorCtr="0">
              <a:normAutofit/>
            </a:bodyPr>
            <a:lstStyle/>
            <a:p>
              <a:pPr algn="r" rtl="1"/>
              <a:r>
                <a:rPr lang="fa-IR" altLang="zh-CN" sz="1200" b="1" dirty="0">
                  <a:solidFill>
                    <a:schemeClr val="accent3">
                      <a:lumMod val="100000"/>
                    </a:schemeClr>
                  </a:solidFill>
                  <a:cs typeface="B Nazanin" panose="00000400000000000000" pitchFamily="2" charset="-78"/>
                </a:rPr>
                <a:t>از پیش تنظیم متن عنوان</a:t>
              </a:r>
              <a:endParaRPr lang="zh-CN" altLang="en-US" sz="1200" b="1" dirty="0">
                <a:solidFill>
                  <a:schemeClr val="accent3">
                    <a:lumMod val="100000"/>
                  </a:schemeClr>
                </a:solidFill>
                <a:cs typeface="B Nazanin" panose="00000400000000000000" pitchFamily="2" charset="-78"/>
              </a:endParaRPr>
            </a:p>
          </p:txBody>
        </p:sp>
      </p:grpSp>
      <p:grpSp>
        <p:nvGrpSpPr>
          <p:cNvPr id="7" name="Group 38">
            <a:extLst>
              <a:ext uri="{FF2B5EF4-FFF2-40B4-BE49-F238E27FC236}">
                <a16:creationId xmlns:a16="http://schemas.microsoft.com/office/drawing/2014/main" id="{3039FA71-02AD-4C12-8118-49C394F60C63}"/>
              </a:ext>
            </a:extLst>
          </p:cNvPr>
          <p:cNvGrpSpPr/>
          <p:nvPr/>
        </p:nvGrpSpPr>
        <p:grpSpPr>
          <a:xfrm>
            <a:off x="528680" y="3733212"/>
            <a:ext cx="2378697" cy="902979"/>
            <a:chOff x="1918379" y="1734048"/>
            <a:chExt cx="2348822" cy="891638"/>
          </a:xfrm>
        </p:grpSpPr>
        <p:sp>
          <p:nvSpPr>
            <p:cNvPr id="11" name="TextBox 39">
              <a:extLst>
                <a:ext uri="{FF2B5EF4-FFF2-40B4-BE49-F238E27FC236}">
                  <a16:creationId xmlns:a16="http://schemas.microsoft.com/office/drawing/2014/main" id="{C763297E-7176-48A9-BAAF-8AAD14AF6682}"/>
                </a:ext>
              </a:extLst>
            </p:cNvPr>
            <p:cNvSpPr txBox="1"/>
            <p:nvPr/>
          </p:nvSpPr>
          <p:spPr>
            <a:xfrm>
              <a:off x="1918379" y="2071688"/>
              <a:ext cx="2348822" cy="553998"/>
            </a:xfrm>
            <a:prstGeom prst="rect">
              <a:avLst/>
            </a:prstGeom>
            <a:noFill/>
          </p:spPr>
          <p:txBody>
            <a:bodyPr wrap="square" rIns="216000" anchor="t" anchorCtr="0">
              <a:noAutofit/>
            </a:bodyPr>
            <a:lstStyle/>
            <a:p>
              <a:pPr algn="r">
                <a:lnSpc>
                  <a:spcPct val="120000"/>
                </a:lnSpc>
              </a:pPr>
              <a:r>
                <a:rPr lang="fa-IR" altLang="zh-CN" sz="1200" dirty="0">
                  <a:solidFill>
                    <a:schemeClr val="dk1">
                      <a:lumMod val="100000"/>
                    </a:schemeClr>
                  </a:solidFill>
                  <a:cs typeface="B Nazanin" panose="00000400000000000000" pitchFamily="2" charset="-78"/>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cs typeface="B Nazanin" panose="00000400000000000000" pitchFamily="2" charset="-78"/>
              </a:endParaRPr>
            </a:p>
          </p:txBody>
        </p:sp>
        <p:sp>
          <p:nvSpPr>
            <p:cNvPr id="12" name="Rectangle 40">
              <a:extLst>
                <a:ext uri="{FF2B5EF4-FFF2-40B4-BE49-F238E27FC236}">
                  <a16:creationId xmlns:a16="http://schemas.microsoft.com/office/drawing/2014/main" id="{099B1AC7-41FB-44E6-8FF6-49F980FBE5A1}"/>
                </a:ext>
              </a:extLst>
            </p:cNvPr>
            <p:cNvSpPr/>
            <p:nvPr/>
          </p:nvSpPr>
          <p:spPr>
            <a:xfrm>
              <a:off x="2971874" y="1734048"/>
              <a:ext cx="1295327" cy="323165"/>
            </a:xfrm>
            <a:prstGeom prst="rect">
              <a:avLst/>
            </a:prstGeom>
          </p:spPr>
          <p:txBody>
            <a:bodyPr wrap="none" lIns="0" tIns="0" rIns="216000" bIns="0" anchor="b" anchorCtr="0">
              <a:normAutofit/>
            </a:bodyPr>
            <a:lstStyle/>
            <a:p>
              <a:r>
                <a:rPr lang="fa-IR" altLang="zh-CN" sz="1200" b="1" dirty="0">
                  <a:solidFill>
                    <a:schemeClr val="accent3">
                      <a:lumMod val="100000"/>
                    </a:schemeClr>
                  </a:solidFill>
                  <a:cs typeface="B Nazanin" panose="00000400000000000000" pitchFamily="2" charset="-78"/>
                </a:rPr>
                <a:t>از پیش تنظیم متن عنوان</a:t>
              </a:r>
              <a:endParaRPr lang="zh-CN" altLang="en-US" sz="1200" b="1" dirty="0">
                <a:solidFill>
                  <a:schemeClr val="accent3">
                    <a:lumMod val="100000"/>
                  </a:schemeClr>
                </a:solidFill>
                <a:cs typeface="B Nazanin" panose="00000400000000000000" pitchFamily="2" charset="-78"/>
              </a:endParaRPr>
            </a:p>
          </p:txBody>
        </p:sp>
      </p:grpSp>
      <p:grpSp>
        <p:nvGrpSpPr>
          <p:cNvPr id="8" name="Group 41">
            <a:extLst>
              <a:ext uri="{FF2B5EF4-FFF2-40B4-BE49-F238E27FC236}">
                <a16:creationId xmlns:a16="http://schemas.microsoft.com/office/drawing/2014/main" id="{AB55807D-1B15-48E8-8C39-70E0489A654C}"/>
              </a:ext>
            </a:extLst>
          </p:cNvPr>
          <p:cNvGrpSpPr/>
          <p:nvPr/>
        </p:nvGrpSpPr>
        <p:grpSpPr>
          <a:xfrm>
            <a:off x="9284620" y="3699151"/>
            <a:ext cx="2409444" cy="1013624"/>
            <a:chOff x="7996807" y="1714008"/>
            <a:chExt cx="2379183" cy="1000893"/>
          </a:xfrm>
        </p:grpSpPr>
        <p:sp>
          <p:nvSpPr>
            <p:cNvPr id="9" name="TextBox 42">
              <a:extLst>
                <a:ext uri="{FF2B5EF4-FFF2-40B4-BE49-F238E27FC236}">
                  <a16:creationId xmlns:a16="http://schemas.microsoft.com/office/drawing/2014/main" id="{454AEFD5-0DE8-4161-BB81-70F9FFBCED7D}"/>
                </a:ext>
              </a:extLst>
            </p:cNvPr>
            <p:cNvSpPr txBox="1"/>
            <p:nvPr/>
          </p:nvSpPr>
          <p:spPr>
            <a:xfrm>
              <a:off x="7996807" y="2160903"/>
              <a:ext cx="2348822" cy="553998"/>
            </a:xfrm>
            <a:prstGeom prst="rect">
              <a:avLst/>
            </a:prstGeom>
            <a:noFill/>
          </p:spPr>
          <p:txBody>
            <a:bodyPr wrap="square" lIns="216000" rIns="216000" anchor="ctr" anchorCtr="0">
              <a:noAutofit/>
            </a:bodyPr>
            <a:lstStyle/>
            <a:p>
              <a:pPr algn="r" rtl="1">
                <a:lnSpc>
                  <a:spcPct val="120000"/>
                </a:lnSpc>
              </a:pPr>
              <a:r>
                <a:rPr lang="fa-IR" altLang="zh-CN" sz="1200" dirty="0">
                  <a:solidFill>
                    <a:schemeClr val="dk1">
                      <a:lumMod val="100000"/>
                    </a:schemeClr>
                  </a:solidFill>
                  <a:cs typeface="B Nazanin" panose="00000400000000000000" pitchFamily="2" charset="-78"/>
                </a:rPr>
                <a:t>این قسمت از محتوا به عنوان حروفچینی متن نمایش داده می شود (توصیه می شود از فونت تم استفاده کنید)</a:t>
              </a:r>
              <a:endParaRPr lang="zh-CN" altLang="en-US" sz="1200" dirty="0">
                <a:solidFill>
                  <a:schemeClr val="dk1">
                    <a:lumMod val="100000"/>
                  </a:schemeClr>
                </a:solidFill>
                <a:cs typeface="B Nazanin" panose="00000400000000000000" pitchFamily="2" charset="-78"/>
              </a:endParaRPr>
            </a:p>
          </p:txBody>
        </p:sp>
        <p:sp>
          <p:nvSpPr>
            <p:cNvPr id="10" name="Rectangle 43">
              <a:extLst>
                <a:ext uri="{FF2B5EF4-FFF2-40B4-BE49-F238E27FC236}">
                  <a16:creationId xmlns:a16="http://schemas.microsoft.com/office/drawing/2014/main" id="{0F403235-9248-4CDB-B608-820EB446D282}"/>
                </a:ext>
              </a:extLst>
            </p:cNvPr>
            <p:cNvSpPr/>
            <p:nvPr/>
          </p:nvSpPr>
          <p:spPr>
            <a:xfrm>
              <a:off x="8862553" y="1714008"/>
              <a:ext cx="1513437" cy="323165"/>
            </a:xfrm>
            <a:prstGeom prst="rect">
              <a:avLst/>
            </a:prstGeom>
          </p:spPr>
          <p:txBody>
            <a:bodyPr wrap="none" lIns="216000" tIns="0" rIns="216000" bIns="0" anchor="ctr" anchorCtr="0">
              <a:normAutofit/>
            </a:bodyPr>
            <a:lstStyle/>
            <a:p>
              <a:pPr algn="l"/>
              <a:r>
                <a:rPr lang="fa-IR" altLang="zh-CN" sz="1200" b="1" dirty="0">
                  <a:solidFill>
                    <a:schemeClr val="accent3">
                      <a:lumMod val="100000"/>
                    </a:schemeClr>
                  </a:solidFill>
                  <a:cs typeface="B Nazanin" panose="00000400000000000000" pitchFamily="2" charset="-78"/>
                </a:rPr>
                <a:t>از پیش تنظیم متن عنوان</a:t>
              </a:r>
              <a:endParaRPr lang="zh-CN" altLang="en-US" sz="1200" b="1" dirty="0">
                <a:solidFill>
                  <a:schemeClr val="accent3">
                    <a:lumMod val="100000"/>
                  </a:schemeClr>
                </a:solidFill>
                <a:cs typeface="B Nazanin" panose="00000400000000000000" pitchFamily="2" charset="-78"/>
              </a:endParaRPr>
            </a:p>
          </p:txBody>
        </p:sp>
      </p:grpSp>
      <p:grpSp>
        <p:nvGrpSpPr>
          <p:cNvPr id="88" name="Grupo 87">
            <a:extLst>
              <a:ext uri="{FF2B5EF4-FFF2-40B4-BE49-F238E27FC236}">
                <a16:creationId xmlns:a16="http://schemas.microsoft.com/office/drawing/2014/main" id="{F4B37B4F-F3B1-4CEB-ADDE-D2061D7FCF47}"/>
              </a:ext>
            </a:extLst>
          </p:cNvPr>
          <p:cNvGrpSpPr/>
          <p:nvPr/>
        </p:nvGrpSpPr>
        <p:grpSpPr>
          <a:xfrm>
            <a:off x="2989610" y="3883977"/>
            <a:ext cx="427133" cy="526861"/>
            <a:chOff x="6868671" y="5172111"/>
            <a:chExt cx="427133" cy="526861"/>
          </a:xfrm>
        </p:grpSpPr>
        <p:sp>
          <p:nvSpPr>
            <p:cNvPr id="42" name="Freeform 17">
              <a:extLst>
                <a:ext uri="{FF2B5EF4-FFF2-40B4-BE49-F238E27FC236}">
                  <a16:creationId xmlns:a16="http://schemas.microsoft.com/office/drawing/2014/main" id="{270B07EB-7C56-4DF1-8AC4-4AB7EB156806}"/>
                </a:ext>
              </a:extLst>
            </p:cNvPr>
            <p:cNvSpPr>
              <a:spLocks/>
            </p:cNvSpPr>
            <p:nvPr/>
          </p:nvSpPr>
          <p:spPr bwMode="auto">
            <a:xfrm>
              <a:off x="7009794" y="5335814"/>
              <a:ext cx="154295" cy="133597"/>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3" name="Freeform 18">
              <a:extLst>
                <a:ext uri="{FF2B5EF4-FFF2-40B4-BE49-F238E27FC236}">
                  <a16:creationId xmlns:a16="http://schemas.microsoft.com/office/drawing/2014/main" id="{B9C0BFFF-1721-41C8-B420-67639FBFFF0E}"/>
                </a:ext>
              </a:extLst>
            </p:cNvPr>
            <p:cNvSpPr>
              <a:spLocks/>
            </p:cNvSpPr>
            <p:nvPr/>
          </p:nvSpPr>
          <p:spPr bwMode="auto">
            <a:xfrm>
              <a:off x="7009794" y="5172111"/>
              <a:ext cx="154295" cy="132969"/>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4" name="Freeform 19">
              <a:extLst>
                <a:ext uri="{FF2B5EF4-FFF2-40B4-BE49-F238E27FC236}">
                  <a16:creationId xmlns:a16="http://schemas.microsoft.com/office/drawing/2014/main" id="{F713C5BB-8F26-42A1-98C4-7F76519C5186}"/>
                </a:ext>
              </a:extLst>
            </p:cNvPr>
            <p:cNvSpPr>
              <a:spLocks/>
            </p:cNvSpPr>
            <p:nvPr/>
          </p:nvSpPr>
          <p:spPr bwMode="auto">
            <a:xfrm>
              <a:off x="7004777" y="5497009"/>
              <a:ext cx="169348" cy="201963"/>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5" name="Freeform 20">
              <a:extLst>
                <a:ext uri="{FF2B5EF4-FFF2-40B4-BE49-F238E27FC236}">
                  <a16:creationId xmlns:a16="http://schemas.microsoft.com/office/drawing/2014/main" id="{4F1CF05A-A4F4-47D6-862E-51971BEE33DC}"/>
                </a:ext>
              </a:extLst>
            </p:cNvPr>
            <p:cNvSpPr>
              <a:spLocks/>
            </p:cNvSpPr>
            <p:nvPr/>
          </p:nvSpPr>
          <p:spPr bwMode="auto">
            <a:xfrm>
              <a:off x="6868671" y="5417979"/>
              <a:ext cx="153668" cy="200082"/>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6" name="Freeform 21">
              <a:extLst>
                <a:ext uri="{FF2B5EF4-FFF2-40B4-BE49-F238E27FC236}">
                  <a16:creationId xmlns:a16="http://schemas.microsoft.com/office/drawing/2014/main" id="{62A94563-D8F8-45A2-AC56-4FDD36BDC648}"/>
                </a:ext>
              </a:extLst>
            </p:cNvPr>
            <p:cNvSpPr>
              <a:spLocks/>
            </p:cNvSpPr>
            <p:nvPr/>
          </p:nvSpPr>
          <p:spPr bwMode="auto">
            <a:xfrm>
              <a:off x="6868671" y="5254276"/>
              <a:ext cx="153668" cy="132969"/>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7" name="Freeform 22">
              <a:extLst>
                <a:ext uri="{FF2B5EF4-FFF2-40B4-BE49-F238E27FC236}">
                  <a16:creationId xmlns:a16="http://schemas.microsoft.com/office/drawing/2014/main" id="{519F3763-3A88-4337-986E-8C011BEEFD31}"/>
                </a:ext>
              </a:extLst>
            </p:cNvPr>
            <p:cNvSpPr>
              <a:spLocks/>
            </p:cNvSpPr>
            <p:nvPr/>
          </p:nvSpPr>
          <p:spPr bwMode="auto">
            <a:xfrm>
              <a:off x="7142764" y="5417979"/>
              <a:ext cx="153040" cy="227052"/>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8" name="Freeform 23">
              <a:extLst>
                <a:ext uri="{FF2B5EF4-FFF2-40B4-BE49-F238E27FC236}">
                  <a16:creationId xmlns:a16="http://schemas.microsoft.com/office/drawing/2014/main" id="{94CB4B11-ED41-443F-9EF1-C23C686C7339}"/>
                </a:ext>
              </a:extLst>
            </p:cNvPr>
            <p:cNvSpPr>
              <a:spLocks/>
            </p:cNvSpPr>
            <p:nvPr/>
          </p:nvSpPr>
          <p:spPr bwMode="auto">
            <a:xfrm>
              <a:off x="7142764" y="5254276"/>
              <a:ext cx="153040" cy="132969"/>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89" name="Grupo 88">
            <a:extLst>
              <a:ext uri="{FF2B5EF4-FFF2-40B4-BE49-F238E27FC236}">
                <a16:creationId xmlns:a16="http://schemas.microsoft.com/office/drawing/2014/main" id="{FC3145C3-28E0-4CC9-914E-30435AEC79CF}"/>
              </a:ext>
            </a:extLst>
          </p:cNvPr>
          <p:cNvGrpSpPr/>
          <p:nvPr/>
        </p:nvGrpSpPr>
        <p:grpSpPr>
          <a:xfrm>
            <a:off x="8827183" y="3866652"/>
            <a:ext cx="354376" cy="525606"/>
            <a:chOff x="7692204" y="5153920"/>
            <a:chExt cx="354376" cy="525606"/>
          </a:xfrm>
        </p:grpSpPr>
        <p:sp>
          <p:nvSpPr>
            <p:cNvPr id="49" name="Freeform 28">
              <a:extLst>
                <a:ext uri="{FF2B5EF4-FFF2-40B4-BE49-F238E27FC236}">
                  <a16:creationId xmlns:a16="http://schemas.microsoft.com/office/drawing/2014/main" id="{3B7BA3DD-8C0E-4B14-9337-BE0AF1704549}"/>
                </a:ext>
              </a:extLst>
            </p:cNvPr>
            <p:cNvSpPr>
              <a:spLocks/>
            </p:cNvSpPr>
            <p:nvPr/>
          </p:nvSpPr>
          <p:spPr bwMode="auto">
            <a:xfrm>
              <a:off x="7718547" y="5259921"/>
              <a:ext cx="292281" cy="65230"/>
            </a:xfrm>
            <a:custGeom>
              <a:avLst/>
              <a:gdLst>
                <a:gd name="T0" fmla="*/ 34 w 303"/>
                <a:gd name="T1" fmla="*/ 68 h 68"/>
                <a:gd name="T2" fmla="*/ 269 w 303"/>
                <a:gd name="T3" fmla="*/ 68 h 68"/>
                <a:gd name="T4" fmla="*/ 303 w 303"/>
                <a:gd name="T5" fmla="*/ 34 h 68"/>
                <a:gd name="T6" fmla="*/ 269 w 303"/>
                <a:gd name="T7" fmla="*/ 0 h 68"/>
                <a:gd name="T8" fmla="*/ 34 w 303"/>
                <a:gd name="T9" fmla="*/ 0 h 68"/>
                <a:gd name="T10" fmla="*/ 0 w 303"/>
                <a:gd name="T11" fmla="*/ 34 h 68"/>
                <a:gd name="T12" fmla="*/ 34 w 303"/>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303" h="68">
                  <a:moveTo>
                    <a:pt x="34" y="68"/>
                  </a:moveTo>
                  <a:cubicBezTo>
                    <a:pt x="269" y="68"/>
                    <a:pt x="269" y="68"/>
                    <a:pt x="269" y="68"/>
                  </a:cubicBezTo>
                  <a:cubicBezTo>
                    <a:pt x="287" y="68"/>
                    <a:pt x="303" y="52"/>
                    <a:pt x="303" y="34"/>
                  </a:cubicBezTo>
                  <a:cubicBezTo>
                    <a:pt x="303" y="15"/>
                    <a:pt x="287" y="0"/>
                    <a:pt x="269" y="0"/>
                  </a:cubicBezTo>
                  <a:cubicBezTo>
                    <a:pt x="34" y="0"/>
                    <a:pt x="34" y="0"/>
                    <a:pt x="34" y="0"/>
                  </a:cubicBezTo>
                  <a:cubicBezTo>
                    <a:pt x="15" y="0"/>
                    <a:pt x="0" y="15"/>
                    <a:pt x="0" y="34"/>
                  </a:cubicBezTo>
                  <a:cubicBezTo>
                    <a:pt x="0" y="52"/>
                    <a:pt x="15" y="68"/>
                    <a:pt x="34" y="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0" name="Freeform 29">
              <a:extLst>
                <a:ext uri="{FF2B5EF4-FFF2-40B4-BE49-F238E27FC236}">
                  <a16:creationId xmlns:a16="http://schemas.microsoft.com/office/drawing/2014/main" id="{AF266E4B-5998-4F8A-A96D-EF8111AA316C}"/>
                </a:ext>
              </a:extLst>
            </p:cNvPr>
            <p:cNvSpPr>
              <a:spLocks/>
            </p:cNvSpPr>
            <p:nvPr/>
          </p:nvSpPr>
          <p:spPr bwMode="auto">
            <a:xfrm>
              <a:off x="7692204" y="5344595"/>
              <a:ext cx="354376" cy="62722"/>
            </a:xfrm>
            <a:custGeom>
              <a:avLst/>
              <a:gdLst>
                <a:gd name="T0" fmla="*/ 335 w 367"/>
                <a:gd name="T1" fmla="*/ 0 h 65"/>
                <a:gd name="T2" fmla="*/ 33 w 367"/>
                <a:gd name="T3" fmla="*/ 0 h 65"/>
                <a:gd name="T4" fmla="*/ 0 w 367"/>
                <a:gd name="T5" fmla="*/ 33 h 65"/>
                <a:gd name="T6" fmla="*/ 33 w 367"/>
                <a:gd name="T7" fmla="*/ 65 h 65"/>
                <a:gd name="T8" fmla="*/ 335 w 367"/>
                <a:gd name="T9" fmla="*/ 65 h 65"/>
                <a:gd name="T10" fmla="*/ 367 w 367"/>
                <a:gd name="T11" fmla="*/ 33 h 65"/>
                <a:gd name="T12" fmla="*/ 335 w 36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367" h="65">
                  <a:moveTo>
                    <a:pt x="335" y="0"/>
                  </a:moveTo>
                  <a:cubicBezTo>
                    <a:pt x="33" y="0"/>
                    <a:pt x="33" y="0"/>
                    <a:pt x="33" y="0"/>
                  </a:cubicBezTo>
                  <a:cubicBezTo>
                    <a:pt x="15" y="0"/>
                    <a:pt x="0" y="15"/>
                    <a:pt x="0" y="33"/>
                  </a:cubicBezTo>
                  <a:cubicBezTo>
                    <a:pt x="0" y="50"/>
                    <a:pt x="15" y="65"/>
                    <a:pt x="33" y="65"/>
                  </a:cubicBezTo>
                  <a:cubicBezTo>
                    <a:pt x="335" y="65"/>
                    <a:pt x="335" y="65"/>
                    <a:pt x="335" y="65"/>
                  </a:cubicBezTo>
                  <a:cubicBezTo>
                    <a:pt x="353" y="65"/>
                    <a:pt x="367" y="50"/>
                    <a:pt x="367" y="33"/>
                  </a:cubicBezTo>
                  <a:cubicBezTo>
                    <a:pt x="367" y="15"/>
                    <a:pt x="353" y="0"/>
                    <a:pt x="335"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1" name="Freeform 30">
              <a:extLst>
                <a:ext uri="{FF2B5EF4-FFF2-40B4-BE49-F238E27FC236}">
                  <a16:creationId xmlns:a16="http://schemas.microsoft.com/office/drawing/2014/main" id="{80754DF9-FC1D-4431-ACF2-8363ABAE32E9}"/>
                </a:ext>
              </a:extLst>
            </p:cNvPr>
            <p:cNvSpPr>
              <a:spLocks/>
            </p:cNvSpPr>
            <p:nvPr/>
          </p:nvSpPr>
          <p:spPr bwMode="auto">
            <a:xfrm>
              <a:off x="7700357" y="5414216"/>
              <a:ext cx="335559" cy="65858"/>
            </a:xfrm>
            <a:custGeom>
              <a:avLst/>
              <a:gdLst>
                <a:gd name="T0" fmla="*/ 314 w 348"/>
                <a:gd name="T1" fmla="*/ 0 h 68"/>
                <a:gd name="T2" fmla="*/ 34 w 348"/>
                <a:gd name="T3" fmla="*/ 0 h 68"/>
                <a:gd name="T4" fmla="*/ 0 w 348"/>
                <a:gd name="T5" fmla="*/ 34 h 68"/>
                <a:gd name="T6" fmla="*/ 34 w 348"/>
                <a:gd name="T7" fmla="*/ 68 h 68"/>
                <a:gd name="T8" fmla="*/ 314 w 348"/>
                <a:gd name="T9" fmla="*/ 68 h 68"/>
                <a:gd name="T10" fmla="*/ 348 w 348"/>
                <a:gd name="T11" fmla="*/ 34 h 68"/>
                <a:gd name="T12" fmla="*/ 314 w 348"/>
                <a:gd name="T13" fmla="*/ 0 h 68"/>
              </a:gdLst>
              <a:ahLst/>
              <a:cxnLst>
                <a:cxn ang="0">
                  <a:pos x="T0" y="T1"/>
                </a:cxn>
                <a:cxn ang="0">
                  <a:pos x="T2" y="T3"/>
                </a:cxn>
                <a:cxn ang="0">
                  <a:pos x="T4" y="T5"/>
                </a:cxn>
                <a:cxn ang="0">
                  <a:pos x="T6" y="T7"/>
                </a:cxn>
                <a:cxn ang="0">
                  <a:pos x="T8" y="T9"/>
                </a:cxn>
                <a:cxn ang="0">
                  <a:pos x="T10" y="T11"/>
                </a:cxn>
                <a:cxn ang="0">
                  <a:pos x="T12" y="T13"/>
                </a:cxn>
              </a:cxnLst>
              <a:rect l="0" t="0" r="r" b="b"/>
              <a:pathLst>
                <a:path w="348" h="68">
                  <a:moveTo>
                    <a:pt x="314" y="0"/>
                  </a:moveTo>
                  <a:cubicBezTo>
                    <a:pt x="34" y="0"/>
                    <a:pt x="34" y="0"/>
                    <a:pt x="34" y="0"/>
                  </a:cubicBezTo>
                  <a:cubicBezTo>
                    <a:pt x="15" y="0"/>
                    <a:pt x="0" y="16"/>
                    <a:pt x="0" y="34"/>
                  </a:cubicBezTo>
                  <a:cubicBezTo>
                    <a:pt x="0" y="53"/>
                    <a:pt x="15" y="68"/>
                    <a:pt x="34" y="68"/>
                  </a:cubicBezTo>
                  <a:cubicBezTo>
                    <a:pt x="314" y="68"/>
                    <a:pt x="314" y="68"/>
                    <a:pt x="314" y="68"/>
                  </a:cubicBezTo>
                  <a:cubicBezTo>
                    <a:pt x="333" y="68"/>
                    <a:pt x="348" y="53"/>
                    <a:pt x="348" y="34"/>
                  </a:cubicBezTo>
                  <a:cubicBezTo>
                    <a:pt x="348" y="16"/>
                    <a:pt x="333" y="0"/>
                    <a:pt x="314"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2" name="Freeform 31">
              <a:extLst>
                <a:ext uri="{FF2B5EF4-FFF2-40B4-BE49-F238E27FC236}">
                  <a16:creationId xmlns:a16="http://schemas.microsoft.com/office/drawing/2014/main" id="{94E231AA-A95A-42D7-901C-3F40F9905493}"/>
                </a:ext>
              </a:extLst>
            </p:cNvPr>
            <p:cNvSpPr>
              <a:spLocks/>
            </p:cNvSpPr>
            <p:nvPr/>
          </p:nvSpPr>
          <p:spPr bwMode="auto">
            <a:xfrm>
              <a:off x="7731091" y="5502026"/>
              <a:ext cx="277856" cy="69621"/>
            </a:xfrm>
            <a:custGeom>
              <a:avLst/>
              <a:gdLst>
                <a:gd name="T0" fmla="*/ 252 w 288"/>
                <a:gd name="T1" fmla="*/ 0 h 72"/>
                <a:gd name="T2" fmla="*/ 36 w 288"/>
                <a:gd name="T3" fmla="*/ 0 h 72"/>
                <a:gd name="T4" fmla="*/ 0 w 288"/>
                <a:gd name="T5" fmla="*/ 36 h 72"/>
                <a:gd name="T6" fmla="*/ 36 w 288"/>
                <a:gd name="T7" fmla="*/ 72 h 72"/>
                <a:gd name="T8" fmla="*/ 252 w 288"/>
                <a:gd name="T9" fmla="*/ 72 h 72"/>
                <a:gd name="T10" fmla="*/ 288 w 288"/>
                <a:gd name="T11" fmla="*/ 36 h 72"/>
                <a:gd name="T12" fmla="*/ 252 w 288"/>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288" h="72">
                  <a:moveTo>
                    <a:pt x="252" y="0"/>
                  </a:moveTo>
                  <a:cubicBezTo>
                    <a:pt x="36" y="0"/>
                    <a:pt x="36" y="0"/>
                    <a:pt x="36" y="0"/>
                  </a:cubicBezTo>
                  <a:cubicBezTo>
                    <a:pt x="16" y="0"/>
                    <a:pt x="0" y="16"/>
                    <a:pt x="0" y="36"/>
                  </a:cubicBezTo>
                  <a:cubicBezTo>
                    <a:pt x="0" y="56"/>
                    <a:pt x="16" y="72"/>
                    <a:pt x="36" y="72"/>
                  </a:cubicBezTo>
                  <a:cubicBezTo>
                    <a:pt x="252" y="72"/>
                    <a:pt x="252" y="72"/>
                    <a:pt x="252" y="72"/>
                  </a:cubicBezTo>
                  <a:cubicBezTo>
                    <a:pt x="272" y="72"/>
                    <a:pt x="288" y="56"/>
                    <a:pt x="288" y="36"/>
                  </a:cubicBezTo>
                  <a:cubicBezTo>
                    <a:pt x="288" y="16"/>
                    <a:pt x="272" y="0"/>
                    <a:pt x="252"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3" name="Freeform 32">
              <a:extLst>
                <a:ext uri="{FF2B5EF4-FFF2-40B4-BE49-F238E27FC236}">
                  <a16:creationId xmlns:a16="http://schemas.microsoft.com/office/drawing/2014/main" id="{22BC28EF-854A-4676-8139-84B6F4F925AC}"/>
                </a:ext>
              </a:extLst>
            </p:cNvPr>
            <p:cNvSpPr>
              <a:spLocks/>
            </p:cNvSpPr>
            <p:nvPr/>
          </p:nvSpPr>
          <p:spPr bwMode="auto">
            <a:xfrm>
              <a:off x="7765588" y="5204726"/>
              <a:ext cx="196945" cy="43278"/>
            </a:xfrm>
            <a:custGeom>
              <a:avLst/>
              <a:gdLst>
                <a:gd name="T0" fmla="*/ 23 w 204"/>
                <a:gd name="T1" fmla="*/ 45 h 45"/>
                <a:gd name="T2" fmla="*/ 182 w 204"/>
                <a:gd name="T3" fmla="*/ 45 h 45"/>
                <a:gd name="T4" fmla="*/ 204 w 204"/>
                <a:gd name="T5" fmla="*/ 22 h 45"/>
                <a:gd name="T6" fmla="*/ 182 w 204"/>
                <a:gd name="T7" fmla="*/ 0 h 45"/>
                <a:gd name="T8" fmla="*/ 23 w 204"/>
                <a:gd name="T9" fmla="*/ 0 h 45"/>
                <a:gd name="T10" fmla="*/ 0 w 204"/>
                <a:gd name="T11" fmla="*/ 22 h 45"/>
                <a:gd name="T12" fmla="*/ 23 w 20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204" h="45">
                  <a:moveTo>
                    <a:pt x="23" y="45"/>
                  </a:moveTo>
                  <a:cubicBezTo>
                    <a:pt x="182" y="45"/>
                    <a:pt x="182" y="45"/>
                    <a:pt x="182" y="45"/>
                  </a:cubicBezTo>
                  <a:cubicBezTo>
                    <a:pt x="194" y="45"/>
                    <a:pt x="204" y="35"/>
                    <a:pt x="204" y="22"/>
                  </a:cubicBezTo>
                  <a:cubicBezTo>
                    <a:pt x="204" y="10"/>
                    <a:pt x="194" y="0"/>
                    <a:pt x="182" y="0"/>
                  </a:cubicBezTo>
                  <a:cubicBezTo>
                    <a:pt x="23" y="0"/>
                    <a:pt x="23" y="0"/>
                    <a:pt x="23" y="0"/>
                  </a:cubicBezTo>
                  <a:cubicBezTo>
                    <a:pt x="10" y="0"/>
                    <a:pt x="0" y="10"/>
                    <a:pt x="0" y="22"/>
                  </a:cubicBezTo>
                  <a:cubicBezTo>
                    <a:pt x="0" y="35"/>
                    <a:pt x="10" y="45"/>
                    <a:pt x="23"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4" name="Freeform 33">
              <a:extLst>
                <a:ext uri="{FF2B5EF4-FFF2-40B4-BE49-F238E27FC236}">
                  <a16:creationId xmlns:a16="http://schemas.microsoft.com/office/drawing/2014/main" id="{65C95258-B00C-4EA4-9AED-D58E466600D5}"/>
                </a:ext>
              </a:extLst>
            </p:cNvPr>
            <p:cNvSpPr>
              <a:spLocks/>
            </p:cNvSpPr>
            <p:nvPr/>
          </p:nvSpPr>
          <p:spPr bwMode="auto">
            <a:xfrm>
              <a:off x="7776250" y="5581055"/>
              <a:ext cx="183146" cy="51432"/>
            </a:xfrm>
            <a:custGeom>
              <a:avLst/>
              <a:gdLst>
                <a:gd name="T0" fmla="*/ 163 w 190"/>
                <a:gd name="T1" fmla="*/ 0 h 53"/>
                <a:gd name="T2" fmla="*/ 27 w 190"/>
                <a:gd name="T3" fmla="*/ 0 h 53"/>
                <a:gd name="T4" fmla="*/ 0 w 190"/>
                <a:gd name="T5" fmla="*/ 26 h 53"/>
                <a:gd name="T6" fmla="*/ 27 w 190"/>
                <a:gd name="T7" fmla="*/ 53 h 53"/>
                <a:gd name="T8" fmla="*/ 163 w 190"/>
                <a:gd name="T9" fmla="*/ 53 h 53"/>
                <a:gd name="T10" fmla="*/ 190 w 190"/>
                <a:gd name="T11" fmla="*/ 26 h 53"/>
                <a:gd name="T12" fmla="*/ 163 w 190"/>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90" h="53">
                  <a:moveTo>
                    <a:pt x="163" y="0"/>
                  </a:moveTo>
                  <a:cubicBezTo>
                    <a:pt x="27" y="0"/>
                    <a:pt x="27" y="0"/>
                    <a:pt x="27" y="0"/>
                  </a:cubicBezTo>
                  <a:cubicBezTo>
                    <a:pt x="12" y="0"/>
                    <a:pt x="0" y="11"/>
                    <a:pt x="0" y="26"/>
                  </a:cubicBezTo>
                  <a:cubicBezTo>
                    <a:pt x="0" y="41"/>
                    <a:pt x="12" y="53"/>
                    <a:pt x="27" y="53"/>
                  </a:cubicBezTo>
                  <a:cubicBezTo>
                    <a:pt x="163" y="53"/>
                    <a:pt x="163" y="53"/>
                    <a:pt x="163" y="53"/>
                  </a:cubicBezTo>
                  <a:cubicBezTo>
                    <a:pt x="178" y="53"/>
                    <a:pt x="190" y="41"/>
                    <a:pt x="190" y="26"/>
                  </a:cubicBezTo>
                  <a:cubicBezTo>
                    <a:pt x="190" y="11"/>
                    <a:pt x="178" y="0"/>
                    <a:pt x="163"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5" name="Freeform 34">
              <a:extLst>
                <a:ext uri="{FF2B5EF4-FFF2-40B4-BE49-F238E27FC236}">
                  <a16:creationId xmlns:a16="http://schemas.microsoft.com/office/drawing/2014/main" id="{C0A77CB0-3F64-4DA5-B8C9-97C52C204CFE}"/>
                </a:ext>
              </a:extLst>
            </p:cNvPr>
            <p:cNvSpPr>
              <a:spLocks/>
            </p:cNvSpPr>
            <p:nvPr/>
          </p:nvSpPr>
          <p:spPr bwMode="auto">
            <a:xfrm>
              <a:off x="7820782" y="5153920"/>
              <a:ext cx="94710" cy="39515"/>
            </a:xfrm>
            <a:custGeom>
              <a:avLst/>
              <a:gdLst>
                <a:gd name="T0" fmla="*/ 21 w 98"/>
                <a:gd name="T1" fmla="*/ 41 h 41"/>
                <a:gd name="T2" fmla="*/ 77 w 98"/>
                <a:gd name="T3" fmla="*/ 41 h 41"/>
                <a:gd name="T4" fmla="*/ 98 w 98"/>
                <a:gd name="T5" fmla="*/ 21 h 41"/>
                <a:gd name="T6" fmla="*/ 77 w 98"/>
                <a:gd name="T7" fmla="*/ 0 h 41"/>
                <a:gd name="T8" fmla="*/ 21 w 98"/>
                <a:gd name="T9" fmla="*/ 0 h 41"/>
                <a:gd name="T10" fmla="*/ 0 w 98"/>
                <a:gd name="T11" fmla="*/ 21 h 41"/>
                <a:gd name="T12" fmla="*/ 21 w 9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98" h="41">
                  <a:moveTo>
                    <a:pt x="21" y="41"/>
                  </a:moveTo>
                  <a:cubicBezTo>
                    <a:pt x="77" y="41"/>
                    <a:pt x="77" y="41"/>
                    <a:pt x="77" y="41"/>
                  </a:cubicBezTo>
                  <a:cubicBezTo>
                    <a:pt x="89" y="41"/>
                    <a:pt x="98" y="32"/>
                    <a:pt x="98" y="21"/>
                  </a:cubicBezTo>
                  <a:cubicBezTo>
                    <a:pt x="98" y="9"/>
                    <a:pt x="89" y="0"/>
                    <a:pt x="77" y="0"/>
                  </a:cubicBezTo>
                  <a:cubicBezTo>
                    <a:pt x="21" y="0"/>
                    <a:pt x="21" y="0"/>
                    <a:pt x="21" y="0"/>
                  </a:cubicBezTo>
                  <a:cubicBezTo>
                    <a:pt x="9" y="0"/>
                    <a:pt x="0" y="9"/>
                    <a:pt x="0" y="21"/>
                  </a:cubicBezTo>
                  <a:cubicBezTo>
                    <a:pt x="0" y="32"/>
                    <a:pt x="9" y="41"/>
                    <a:pt x="21"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6" name="Freeform 35">
              <a:extLst>
                <a:ext uri="{FF2B5EF4-FFF2-40B4-BE49-F238E27FC236}">
                  <a16:creationId xmlns:a16="http://schemas.microsoft.com/office/drawing/2014/main" id="{7BF8752B-323A-4A02-A31F-4278B608DE3F}"/>
                </a:ext>
              </a:extLst>
            </p:cNvPr>
            <p:cNvSpPr>
              <a:spLocks/>
            </p:cNvSpPr>
            <p:nvPr/>
          </p:nvSpPr>
          <p:spPr bwMode="auto">
            <a:xfrm>
              <a:off x="7827682" y="5638757"/>
              <a:ext cx="87810" cy="40769"/>
            </a:xfrm>
            <a:custGeom>
              <a:avLst/>
              <a:gdLst>
                <a:gd name="T0" fmla="*/ 70 w 91"/>
                <a:gd name="T1" fmla="*/ 0 h 42"/>
                <a:gd name="T2" fmla="*/ 21 w 91"/>
                <a:gd name="T3" fmla="*/ 0 h 42"/>
                <a:gd name="T4" fmla="*/ 0 w 91"/>
                <a:gd name="T5" fmla="*/ 21 h 42"/>
                <a:gd name="T6" fmla="*/ 21 w 91"/>
                <a:gd name="T7" fmla="*/ 42 h 42"/>
                <a:gd name="T8" fmla="*/ 70 w 91"/>
                <a:gd name="T9" fmla="*/ 42 h 42"/>
                <a:gd name="T10" fmla="*/ 91 w 91"/>
                <a:gd name="T11" fmla="*/ 21 h 42"/>
                <a:gd name="T12" fmla="*/ 70 w 91"/>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91" h="42">
                  <a:moveTo>
                    <a:pt x="70" y="0"/>
                  </a:moveTo>
                  <a:cubicBezTo>
                    <a:pt x="21" y="0"/>
                    <a:pt x="21" y="0"/>
                    <a:pt x="21" y="0"/>
                  </a:cubicBezTo>
                  <a:cubicBezTo>
                    <a:pt x="10" y="0"/>
                    <a:pt x="0" y="9"/>
                    <a:pt x="0" y="21"/>
                  </a:cubicBezTo>
                  <a:cubicBezTo>
                    <a:pt x="0" y="32"/>
                    <a:pt x="10" y="42"/>
                    <a:pt x="21" y="42"/>
                  </a:cubicBezTo>
                  <a:cubicBezTo>
                    <a:pt x="70" y="42"/>
                    <a:pt x="70" y="42"/>
                    <a:pt x="70" y="42"/>
                  </a:cubicBezTo>
                  <a:cubicBezTo>
                    <a:pt x="82" y="42"/>
                    <a:pt x="91" y="32"/>
                    <a:pt x="91" y="21"/>
                  </a:cubicBezTo>
                  <a:cubicBezTo>
                    <a:pt x="91" y="9"/>
                    <a:pt x="82" y="0"/>
                    <a:pt x="70"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71" name="Grupo 70">
            <a:extLst>
              <a:ext uri="{FF2B5EF4-FFF2-40B4-BE49-F238E27FC236}">
                <a16:creationId xmlns:a16="http://schemas.microsoft.com/office/drawing/2014/main" id="{871CC0F7-3892-43ED-BEF8-EDBED6959C59}"/>
              </a:ext>
            </a:extLst>
          </p:cNvPr>
          <p:cNvGrpSpPr/>
          <p:nvPr/>
        </p:nvGrpSpPr>
        <p:grpSpPr>
          <a:xfrm>
            <a:off x="8814390" y="2723249"/>
            <a:ext cx="413358" cy="465622"/>
            <a:chOff x="5158020" y="5082723"/>
            <a:chExt cx="966788" cy="1089025"/>
          </a:xfrm>
        </p:grpSpPr>
        <p:sp>
          <p:nvSpPr>
            <p:cNvPr id="72" name="Freeform 62">
              <a:extLst>
                <a:ext uri="{FF2B5EF4-FFF2-40B4-BE49-F238E27FC236}">
                  <a16:creationId xmlns:a16="http://schemas.microsoft.com/office/drawing/2014/main" id="{8B89F822-F673-42D6-9C04-361B33AAFFA4}"/>
                </a:ext>
              </a:extLst>
            </p:cNvPr>
            <p:cNvSpPr>
              <a:spLocks/>
            </p:cNvSpPr>
            <p:nvPr/>
          </p:nvSpPr>
          <p:spPr bwMode="auto">
            <a:xfrm>
              <a:off x="5256445" y="5082723"/>
              <a:ext cx="744538" cy="158750"/>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3" name="Freeform 63">
              <a:extLst>
                <a:ext uri="{FF2B5EF4-FFF2-40B4-BE49-F238E27FC236}">
                  <a16:creationId xmlns:a16="http://schemas.microsoft.com/office/drawing/2014/main" id="{AB908FDC-0401-468D-BF95-241FC3E9627A}"/>
                </a:ext>
              </a:extLst>
            </p:cNvPr>
            <p:cNvSpPr>
              <a:spLocks noEditPoints="1"/>
            </p:cNvSpPr>
            <p:nvPr/>
          </p:nvSpPr>
          <p:spPr bwMode="auto">
            <a:xfrm>
              <a:off x="5158020" y="5271635"/>
              <a:ext cx="966788" cy="900113"/>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4" name="Freeform 142">
              <a:extLst>
                <a:ext uri="{FF2B5EF4-FFF2-40B4-BE49-F238E27FC236}">
                  <a16:creationId xmlns:a16="http://schemas.microsoft.com/office/drawing/2014/main" id="{D85A1334-3C8F-465E-872C-BFF9379CE61A}"/>
                </a:ext>
              </a:extLst>
            </p:cNvPr>
            <p:cNvSpPr>
              <a:spLocks/>
            </p:cNvSpPr>
            <p:nvPr/>
          </p:nvSpPr>
          <p:spPr bwMode="auto">
            <a:xfrm>
              <a:off x="5669195" y="5082723"/>
              <a:ext cx="331788" cy="158750"/>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5" name="Freeform 143">
              <a:extLst>
                <a:ext uri="{FF2B5EF4-FFF2-40B4-BE49-F238E27FC236}">
                  <a16:creationId xmlns:a16="http://schemas.microsoft.com/office/drawing/2014/main" id="{CA56E74B-561C-4489-882F-65C9C7F86879}"/>
                </a:ext>
              </a:extLst>
            </p:cNvPr>
            <p:cNvSpPr>
              <a:spLocks/>
            </p:cNvSpPr>
            <p:nvPr/>
          </p:nvSpPr>
          <p:spPr bwMode="auto">
            <a:xfrm>
              <a:off x="5669195" y="5271635"/>
              <a:ext cx="455613" cy="868363"/>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3" name="Group 4">
            <a:extLst>
              <a:ext uri="{FF2B5EF4-FFF2-40B4-BE49-F238E27FC236}">
                <a16:creationId xmlns:a16="http://schemas.microsoft.com/office/drawing/2014/main" id="{141454DD-DB1A-EE5D-1804-40FC4327B9B5}"/>
              </a:ext>
            </a:extLst>
          </p:cNvPr>
          <p:cNvGrpSpPr>
            <a:grpSpLocks noChangeAspect="1"/>
          </p:cNvGrpSpPr>
          <p:nvPr/>
        </p:nvGrpSpPr>
        <p:grpSpPr bwMode="auto">
          <a:xfrm>
            <a:off x="4775201" y="2713038"/>
            <a:ext cx="2641600" cy="1731963"/>
            <a:chOff x="3008" y="1709"/>
            <a:chExt cx="1664" cy="1091"/>
          </a:xfrm>
        </p:grpSpPr>
        <p:sp>
          <p:nvSpPr>
            <p:cNvPr id="21" name="Freeform 5">
              <a:extLst>
                <a:ext uri="{FF2B5EF4-FFF2-40B4-BE49-F238E27FC236}">
                  <a16:creationId xmlns:a16="http://schemas.microsoft.com/office/drawing/2014/main" id="{89A42DDA-0649-6E26-B58F-7EB6374096EC}"/>
                </a:ext>
              </a:extLst>
            </p:cNvPr>
            <p:cNvSpPr>
              <a:spLocks noEditPoints="1"/>
            </p:cNvSpPr>
            <p:nvPr/>
          </p:nvSpPr>
          <p:spPr bwMode="auto">
            <a:xfrm>
              <a:off x="3008" y="1709"/>
              <a:ext cx="1664" cy="1091"/>
            </a:xfrm>
            <a:custGeom>
              <a:avLst/>
              <a:gdLst>
                <a:gd name="T0" fmla="*/ 1112 w 1452"/>
                <a:gd name="T1" fmla="*/ 616 h 951"/>
                <a:gd name="T2" fmla="*/ 929 w 1452"/>
                <a:gd name="T3" fmla="*/ 460 h 951"/>
                <a:gd name="T4" fmla="*/ 872 w 1452"/>
                <a:gd name="T5" fmla="*/ 524 h 951"/>
                <a:gd name="T6" fmla="*/ 1028 w 1452"/>
                <a:gd name="T7" fmla="*/ 657 h 951"/>
                <a:gd name="T8" fmla="*/ 1035 w 1452"/>
                <a:gd name="T9" fmla="*/ 825 h 951"/>
                <a:gd name="T10" fmla="*/ 985 w 1452"/>
                <a:gd name="T11" fmla="*/ 847 h 951"/>
                <a:gd name="T12" fmla="*/ 926 w 1452"/>
                <a:gd name="T13" fmla="*/ 599 h 951"/>
                <a:gd name="T14" fmla="*/ 853 w 1452"/>
                <a:gd name="T15" fmla="*/ 794 h 951"/>
                <a:gd name="T16" fmla="*/ 726 w 1452"/>
                <a:gd name="T17" fmla="*/ 747 h 951"/>
                <a:gd name="T18" fmla="*/ 696 w 1452"/>
                <a:gd name="T19" fmla="*/ 678 h 951"/>
                <a:gd name="T20" fmla="*/ 644 w 1452"/>
                <a:gd name="T21" fmla="*/ 644 h 951"/>
                <a:gd name="T22" fmla="*/ 592 w 1452"/>
                <a:gd name="T23" fmla="*/ 727 h 951"/>
                <a:gd name="T24" fmla="*/ 514 w 1452"/>
                <a:gd name="T25" fmla="*/ 688 h 951"/>
                <a:gd name="T26" fmla="*/ 465 w 1452"/>
                <a:gd name="T27" fmla="*/ 868 h 951"/>
                <a:gd name="T28" fmla="*/ 421 w 1452"/>
                <a:gd name="T29" fmla="*/ 752 h 951"/>
                <a:gd name="T30" fmla="*/ 524 w 1452"/>
                <a:gd name="T31" fmla="*/ 557 h 951"/>
                <a:gd name="T32" fmla="*/ 572 w 1452"/>
                <a:gd name="T33" fmla="*/ 429 h 951"/>
                <a:gd name="T34" fmla="*/ 345 w 1452"/>
                <a:gd name="T35" fmla="*/ 634 h 951"/>
                <a:gd name="T36" fmla="*/ 380 w 1452"/>
                <a:gd name="T37" fmla="*/ 509 h 951"/>
                <a:gd name="T38" fmla="*/ 140 w 1452"/>
                <a:gd name="T39" fmla="*/ 109 h 951"/>
                <a:gd name="T40" fmla="*/ 455 w 1452"/>
                <a:gd name="T41" fmla="*/ 158 h 951"/>
                <a:gd name="T42" fmla="*/ 439 w 1452"/>
                <a:gd name="T43" fmla="*/ 35 h 951"/>
                <a:gd name="T44" fmla="*/ 570 w 1452"/>
                <a:gd name="T45" fmla="*/ 235 h 951"/>
                <a:gd name="T46" fmla="*/ 509 w 1452"/>
                <a:gd name="T47" fmla="*/ 102 h 951"/>
                <a:gd name="T48" fmla="*/ 918 w 1452"/>
                <a:gd name="T49" fmla="*/ 93 h 951"/>
                <a:gd name="T50" fmla="*/ 896 w 1452"/>
                <a:gd name="T51" fmla="*/ 240 h 951"/>
                <a:gd name="T52" fmla="*/ 1053 w 1452"/>
                <a:gd name="T53" fmla="*/ 23 h 951"/>
                <a:gd name="T54" fmla="*/ 1027 w 1452"/>
                <a:gd name="T55" fmla="*/ 116 h 951"/>
                <a:gd name="T56" fmla="*/ 1018 w 1452"/>
                <a:gd name="T57" fmla="*/ 237 h 951"/>
                <a:gd name="T58" fmla="*/ 1123 w 1452"/>
                <a:gd name="T59" fmla="*/ 370 h 951"/>
                <a:gd name="T60" fmla="*/ 763 w 1452"/>
                <a:gd name="T61" fmla="*/ 445 h 951"/>
                <a:gd name="T62" fmla="*/ 846 w 1452"/>
                <a:gd name="T63" fmla="*/ 404 h 951"/>
                <a:gd name="T64" fmla="*/ 857 w 1452"/>
                <a:gd name="T65" fmla="*/ 255 h 951"/>
                <a:gd name="T66" fmla="*/ 634 w 1452"/>
                <a:gd name="T67" fmla="*/ 325 h 951"/>
                <a:gd name="T68" fmla="*/ 635 w 1452"/>
                <a:gd name="T69" fmla="*/ 429 h 951"/>
                <a:gd name="T70" fmla="*/ 683 w 1452"/>
                <a:gd name="T71" fmla="*/ 452 h 951"/>
                <a:gd name="T72" fmla="*/ 101 w 1452"/>
                <a:gd name="T73" fmla="*/ 118 h 951"/>
                <a:gd name="T74" fmla="*/ 286 w 1452"/>
                <a:gd name="T75" fmla="*/ 302 h 951"/>
                <a:gd name="T76" fmla="*/ 544 w 1452"/>
                <a:gd name="T77" fmla="*/ 314 h 951"/>
                <a:gd name="T78" fmla="*/ 1276 w 1452"/>
                <a:gd name="T79" fmla="*/ 262 h 951"/>
                <a:gd name="T80" fmla="*/ 1333 w 1452"/>
                <a:gd name="T81" fmla="*/ 137 h 951"/>
                <a:gd name="T82" fmla="*/ 1362 w 1452"/>
                <a:gd name="T83" fmla="*/ 155 h 951"/>
                <a:gd name="T84" fmla="*/ 1270 w 1452"/>
                <a:gd name="T85" fmla="*/ 230 h 951"/>
                <a:gd name="T86" fmla="*/ 558 w 1452"/>
                <a:gd name="T87" fmla="*/ 419 h 951"/>
                <a:gd name="T88" fmla="*/ 417 w 1452"/>
                <a:gd name="T89" fmla="*/ 443 h 951"/>
                <a:gd name="T90" fmla="*/ 371 w 1452"/>
                <a:gd name="T91" fmla="*/ 410 h 951"/>
                <a:gd name="T92" fmla="*/ 1054 w 1452"/>
                <a:gd name="T93" fmla="*/ 391 h 951"/>
                <a:gd name="T94" fmla="*/ 607 w 1452"/>
                <a:gd name="T95" fmla="*/ 516 h 951"/>
                <a:gd name="T96" fmla="*/ 737 w 1452"/>
                <a:gd name="T97" fmla="*/ 585 h 951"/>
                <a:gd name="T98" fmla="*/ 858 w 1452"/>
                <a:gd name="T99" fmla="*/ 543 h 951"/>
                <a:gd name="T100" fmla="*/ 669 w 1452"/>
                <a:gd name="T101" fmla="*/ 522 h 951"/>
                <a:gd name="T102" fmla="*/ 966 w 1452"/>
                <a:gd name="T103" fmla="*/ 287 h 951"/>
                <a:gd name="T104" fmla="*/ 373 w 1452"/>
                <a:gd name="T105" fmla="*/ 340 h 951"/>
                <a:gd name="T106" fmla="*/ 395 w 1452"/>
                <a:gd name="T107" fmla="*/ 329 h 951"/>
                <a:gd name="T108" fmla="*/ 1092 w 1452"/>
                <a:gd name="T109" fmla="*/ 351 h 951"/>
                <a:gd name="T110" fmla="*/ 1104 w 1452"/>
                <a:gd name="T111" fmla="*/ 284 h 951"/>
                <a:gd name="T112" fmla="*/ 1104 w 1452"/>
                <a:gd name="T113" fmla="*/ 284 h 951"/>
                <a:gd name="T114" fmla="*/ 575 w 1452"/>
                <a:gd name="T115" fmla="*/ 365 h 951"/>
                <a:gd name="T116" fmla="*/ 1062 w 1452"/>
                <a:gd name="T117" fmla="*/ 321 h 951"/>
                <a:gd name="T118" fmla="*/ 858 w 1452"/>
                <a:gd name="T119" fmla="*/ 344 h 951"/>
                <a:gd name="T120" fmla="*/ 791 w 1452"/>
                <a:gd name="T121" fmla="*/ 669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52" h="951">
                  <a:moveTo>
                    <a:pt x="1079" y="377"/>
                  </a:moveTo>
                  <a:cubicBezTo>
                    <a:pt x="1081" y="378"/>
                    <a:pt x="1082" y="380"/>
                    <a:pt x="1083" y="380"/>
                  </a:cubicBezTo>
                  <a:cubicBezTo>
                    <a:pt x="1087" y="380"/>
                    <a:pt x="1091" y="379"/>
                    <a:pt x="1095" y="380"/>
                  </a:cubicBezTo>
                  <a:cubicBezTo>
                    <a:pt x="1116" y="385"/>
                    <a:pt x="1137" y="390"/>
                    <a:pt x="1157" y="396"/>
                  </a:cubicBezTo>
                  <a:cubicBezTo>
                    <a:pt x="1180" y="401"/>
                    <a:pt x="1196" y="415"/>
                    <a:pt x="1210" y="432"/>
                  </a:cubicBezTo>
                  <a:cubicBezTo>
                    <a:pt x="1220" y="445"/>
                    <a:pt x="1224" y="460"/>
                    <a:pt x="1218" y="475"/>
                  </a:cubicBezTo>
                  <a:cubicBezTo>
                    <a:pt x="1215" y="483"/>
                    <a:pt x="1208" y="493"/>
                    <a:pt x="1200" y="496"/>
                  </a:cubicBezTo>
                  <a:cubicBezTo>
                    <a:pt x="1168" y="508"/>
                    <a:pt x="1134" y="518"/>
                    <a:pt x="1101" y="528"/>
                  </a:cubicBezTo>
                  <a:cubicBezTo>
                    <a:pt x="1097" y="529"/>
                    <a:pt x="1091" y="530"/>
                    <a:pt x="1087" y="531"/>
                  </a:cubicBezTo>
                  <a:cubicBezTo>
                    <a:pt x="1089" y="536"/>
                    <a:pt x="1093" y="542"/>
                    <a:pt x="1094" y="547"/>
                  </a:cubicBezTo>
                  <a:cubicBezTo>
                    <a:pt x="1095" y="556"/>
                    <a:pt x="1088" y="557"/>
                    <a:pt x="1081" y="559"/>
                  </a:cubicBezTo>
                  <a:cubicBezTo>
                    <a:pt x="1083" y="565"/>
                    <a:pt x="1085" y="570"/>
                    <a:pt x="1087" y="575"/>
                  </a:cubicBezTo>
                  <a:cubicBezTo>
                    <a:pt x="1088" y="580"/>
                    <a:pt x="1091" y="586"/>
                    <a:pt x="1092" y="591"/>
                  </a:cubicBezTo>
                  <a:cubicBezTo>
                    <a:pt x="1095" y="602"/>
                    <a:pt x="1100" y="611"/>
                    <a:pt x="1112" y="616"/>
                  </a:cubicBezTo>
                  <a:cubicBezTo>
                    <a:pt x="1121" y="619"/>
                    <a:pt x="1128" y="630"/>
                    <a:pt x="1135" y="637"/>
                  </a:cubicBezTo>
                  <a:cubicBezTo>
                    <a:pt x="1132" y="641"/>
                    <a:pt x="1129" y="643"/>
                    <a:pt x="1127" y="646"/>
                  </a:cubicBezTo>
                  <a:cubicBezTo>
                    <a:pt x="1119" y="643"/>
                    <a:pt x="1112" y="639"/>
                    <a:pt x="1102" y="634"/>
                  </a:cubicBezTo>
                  <a:cubicBezTo>
                    <a:pt x="1102" y="642"/>
                    <a:pt x="1101" y="648"/>
                    <a:pt x="1101" y="654"/>
                  </a:cubicBezTo>
                  <a:cubicBezTo>
                    <a:pt x="1101" y="658"/>
                    <a:pt x="1103" y="663"/>
                    <a:pt x="1097" y="664"/>
                  </a:cubicBezTo>
                  <a:cubicBezTo>
                    <a:pt x="1091" y="664"/>
                    <a:pt x="1085" y="666"/>
                    <a:pt x="1082" y="658"/>
                  </a:cubicBezTo>
                  <a:cubicBezTo>
                    <a:pt x="1084" y="657"/>
                    <a:pt x="1085" y="657"/>
                    <a:pt x="1087" y="656"/>
                  </a:cubicBezTo>
                  <a:cubicBezTo>
                    <a:pt x="1086" y="656"/>
                    <a:pt x="1085" y="655"/>
                    <a:pt x="1084" y="655"/>
                  </a:cubicBezTo>
                  <a:cubicBezTo>
                    <a:pt x="1085" y="651"/>
                    <a:pt x="1084" y="647"/>
                    <a:pt x="1085" y="644"/>
                  </a:cubicBezTo>
                  <a:cubicBezTo>
                    <a:pt x="1090" y="630"/>
                    <a:pt x="1092" y="618"/>
                    <a:pt x="1082" y="605"/>
                  </a:cubicBezTo>
                  <a:cubicBezTo>
                    <a:pt x="1075" y="596"/>
                    <a:pt x="1071" y="585"/>
                    <a:pt x="1066" y="575"/>
                  </a:cubicBezTo>
                  <a:cubicBezTo>
                    <a:pt x="1042" y="578"/>
                    <a:pt x="1023" y="556"/>
                    <a:pt x="1024" y="530"/>
                  </a:cubicBezTo>
                  <a:cubicBezTo>
                    <a:pt x="1008" y="521"/>
                    <a:pt x="991" y="515"/>
                    <a:pt x="977" y="504"/>
                  </a:cubicBezTo>
                  <a:cubicBezTo>
                    <a:pt x="960" y="491"/>
                    <a:pt x="945" y="475"/>
                    <a:pt x="929" y="460"/>
                  </a:cubicBezTo>
                  <a:cubicBezTo>
                    <a:pt x="915" y="446"/>
                    <a:pt x="902" y="431"/>
                    <a:pt x="888" y="417"/>
                  </a:cubicBezTo>
                  <a:cubicBezTo>
                    <a:pt x="879" y="409"/>
                    <a:pt x="879" y="409"/>
                    <a:pt x="872" y="418"/>
                  </a:cubicBezTo>
                  <a:cubicBezTo>
                    <a:pt x="870" y="420"/>
                    <a:pt x="867" y="422"/>
                    <a:pt x="866" y="424"/>
                  </a:cubicBezTo>
                  <a:cubicBezTo>
                    <a:pt x="864" y="427"/>
                    <a:pt x="861" y="430"/>
                    <a:pt x="862" y="432"/>
                  </a:cubicBezTo>
                  <a:cubicBezTo>
                    <a:pt x="863" y="440"/>
                    <a:pt x="859" y="441"/>
                    <a:pt x="852" y="439"/>
                  </a:cubicBezTo>
                  <a:cubicBezTo>
                    <a:pt x="854" y="448"/>
                    <a:pt x="849" y="449"/>
                    <a:pt x="844" y="448"/>
                  </a:cubicBezTo>
                  <a:cubicBezTo>
                    <a:pt x="841" y="453"/>
                    <a:pt x="839" y="458"/>
                    <a:pt x="836" y="462"/>
                  </a:cubicBezTo>
                  <a:cubicBezTo>
                    <a:pt x="843" y="469"/>
                    <a:pt x="850" y="476"/>
                    <a:pt x="857" y="484"/>
                  </a:cubicBezTo>
                  <a:cubicBezTo>
                    <a:pt x="858" y="486"/>
                    <a:pt x="859" y="490"/>
                    <a:pt x="859" y="492"/>
                  </a:cubicBezTo>
                  <a:cubicBezTo>
                    <a:pt x="859" y="493"/>
                    <a:pt x="855" y="494"/>
                    <a:pt x="852" y="495"/>
                  </a:cubicBezTo>
                  <a:cubicBezTo>
                    <a:pt x="851" y="495"/>
                    <a:pt x="849" y="495"/>
                    <a:pt x="845" y="495"/>
                  </a:cubicBezTo>
                  <a:cubicBezTo>
                    <a:pt x="849" y="499"/>
                    <a:pt x="852" y="502"/>
                    <a:pt x="855" y="504"/>
                  </a:cubicBezTo>
                  <a:cubicBezTo>
                    <a:pt x="859" y="507"/>
                    <a:pt x="864" y="510"/>
                    <a:pt x="868" y="513"/>
                  </a:cubicBezTo>
                  <a:cubicBezTo>
                    <a:pt x="872" y="516"/>
                    <a:pt x="876" y="518"/>
                    <a:pt x="872" y="524"/>
                  </a:cubicBezTo>
                  <a:cubicBezTo>
                    <a:pt x="872" y="525"/>
                    <a:pt x="873" y="528"/>
                    <a:pt x="873" y="529"/>
                  </a:cubicBezTo>
                  <a:cubicBezTo>
                    <a:pt x="876" y="527"/>
                    <a:pt x="879" y="525"/>
                    <a:pt x="881" y="524"/>
                  </a:cubicBezTo>
                  <a:cubicBezTo>
                    <a:pt x="885" y="521"/>
                    <a:pt x="889" y="519"/>
                    <a:pt x="893" y="517"/>
                  </a:cubicBezTo>
                  <a:cubicBezTo>
                    <a:pt x="898" y="514"/>
                    <a:pt x="903" y="513"/>
                    <a:pt x="908" y="518"/>
                  </a:cubicBezTo>
                  <a:cubicBezTo>
                    <a:pt x="909" y="519"/>
                    <a:pt x="909" y="520"/>
                    <a:pt x="910" y="520"/>
                  </a:cubicBezTo>
                  <a:cubicBezTo>
                    <a:pt x="917" y="520"/>
                    <a:pt x="924" y="519"/>
                    <a:pt x="922" y="530"/>
                  </a:cubicBezTo>
                  <a:cubicBezTo>
                    <a:pt x="922" y="530"/>
                    <a:pt x="924" y="530"/>
                    <a:pt x="925" y="531"/>
                  </a:cubicBezTo>
                  <a:cubicBezTo>
                    <a:pt x="931" y="533"/>
                    <a:pt x="935" y="536"/>
                    <a:pt x="934" y="543"/>
                  </a:cubicBezTo>
                  <a:cubicBezTo>
                    <a:pt x="932" y="549"/>
                    <a:pt x="936" y="552"/>
                    <a:pt x="941" y="554"/>
                  </a:cubicBezTo>
                  <a:cubicBezTo>
                    <a:pt x="952" y="559"/>
                    <a:pt x="962" y="563"/>
                    <a:pt x="973" y="567"/>
                  </a:cubicBezTo>
                  <a:cubicBezTo>
                    <a:pt x="982" y="570"/>
                    <a:pt x="987" y="576"/>
                    <a:pt x="986" y="587"/>
                  </a:cubicBezTo>
                  <a:cubicBezTo>
                    <a:pt x="986" y="590"/>
                    <a:pt x="989" y="593"/>
                    <a:pt x="991" y="595"/>
                  </a:cubicBezTo>
                  <a:cubicBezTo>
                    <a:pt x="997" y="600"/>
                    <a:pt x="1001" y="604"/>
                    <a:pt x="992" y="610"/>
                  </a:cubicBezTo>
                  <a:cubicBezTo>
                    <a:pt x="1004" y="626"/>
                    <a:pt x="1016" y="641"/>
                    <a:pt x="1028" y="657"/>
                  </a:cubicBezTo>
                  <a:cubicBezTo>
                    <a:pt x="1031" y="661"/>
                    <a:pt x="1029" y="663"/>
                    <a:pt x="1025" y="664"/>
                  </a:cubicBezTo>
                  <a:cubicBezTo>
                    <a:pt x="1021" y="665"/>
                    <a:pt x="1018" y="664"/>
                    <a:pt x="1014" y="664"/>
                  </a:cubicBezTo>
                  <a:cubicBezTo>
                    <a:pt x="1015" y="668"/>
                    <a:pt x="1016" y="672"/>
                    <a:pt x="1017" y="676"/>
                  </a:cubicBezTo>
                  <a:cubicBezTo>
                    <a:pt x="1014" y="677"/>
                    <a:pt x="1011" y="678"/>
                    <a:pt x="1008" y="679"/>
                  </a:cubicBezTo>
                  <a:cubicBezTo>
                    <a:pt x="1009" y="686"/>
                    <a:pt x="1009" y="692"/>
                    <a:pt x="1017" y="697"/>
                  </a:cubicBezTo>
                  <a:cubicBezTo>
                    <a:pt x="1026" y="703"/>
                    <a:pt x="1033" y="711"/>
                    <a:pt x="1041" y="719"/>
                  </a:cubicBezTo>
                  <a:cubicBezTo>
                    <a:pt x="1042" y="719"/>
                    <a:pt x="1041" y="721"/>
                    <a:pt x="1042" y="722"/>
                  </a:cubicBezTo>
                  <a:cubicBezTo>
                    <a:pt x="1045" y="728"/>
                    <a:pt x="1047" y="734"/>
                    <a:pt x="1050" y="740"/>
                  </a:cubicBezTo>
                  <a:cubicBezTo>
                    <a:pt x="1053" y="746"/>
                    <a:pt x="1056" y="752"/>
                    <a:pt x="1060" y="759"/>
                  </a:cubicBezTo>
                  <a:cubicBezTo>
                    <a:pt x="1054" y="760"/>
                    <a:pt x="1051" y="760"/>
                    <a:pt x="1048" y="761"/>
                  </a:cubicBezTo>
                  <a:cubicBezTo>
                    <a:pt x="1049" y="764"/>
                    <a:pt x="1052" y="768"/>
                    <a:pt x="1052" y="772"/>
                  </a:cubicBezTo>
                  <a:cubicBezTo>
                    <a:pt x="1052" y="774"/>
                    <a:pt x="1046" y="775"/>
                    <a:pt x="1044" y="777"/>
                  </a:cubicBezTo>
                  <a:cubicBezTo>
                    <a:pt x="1046" y="785"/>
                    <a:pt x="1051" y="796"/>
                    <a:pt x="1050" y="805"/>
                  </a:cubicBezTo>
                  <a:cubicBezTo>
                    <a:pt x="1049" y="813"/>
                    <a:pt x="1039" y="820"/>
                    <a:pt x="1035" y="825"/>
                  </a:cubicBezTo>
                  <a:cubicBezTo>
                    <a:pt x="1033" y="840"/>
                    <a:pt x="1032" y="855"/>
                    <a:pt x="1030" y="870"/>
                  </a:cubicBezTo>
                  <a:cubicBezTo>
                    <a:pt x="1025" y="869"/>
                    <a:pt x="1021" y="869"/>
                    <a:pt x="1016" y="868"/>
                  </a:cubicBezTo>
                  <a:cubicBezTo>
                    <a:pt x="1010" y="884"/>
                    <a:pt x="1002" y="899"/>
                    <a:pt x="1013" y="917"/>
                  </a:cubicBezTo>
                  <a:cubicBezTo>
                    <a:pt x="1018" y="924"/>
                    <a:pt x="1015" y="936"/>
                    <a:pt x="1016" y="946"/>
                  </a:cubicBezTo>
                  <a:cubicBezTo>
                    <a:pt x="1016" y="947"/>
                    <a:pt x="1010" y="951"/>
                    <a:pt x="1009" y="950"/>
                  </a:cubicBezTo>
                  <a:cubicBezTo>
                    <a:pt x="1005" y="949"/>
                    <a:pt x="1001" y="946"/>
                    <a:pt x="1001" y="943"/>
                  </a:cubicBezTo>
                  <a:cubicBezTo>
                    <a:pt x="999" y="936"/>
                    <a:pt x="1000" y="930"/>
                    <a:pt x="1000" y="923"/>
                  </a:cubicBezTo>
                  <a:cubicBezTo>
                    <a:pt x="986" y="921"/>
                    <a:pt x="979" y="925"/>
                    <a:pt x="975" y="937"/>
                  </a:cubicBezTo>
                  <a:cubicBezTo>
                    <a:pt x="974" y="941"/>
                    <a:pt x="972" y="945"/>
                    <a:pt x="966" y="943"/>
                  </a:cubicBezTo>
                  <a:cubicBezTo>
                    <a:pt x="960" y="941"/>
                    <a:pt x="959" y="937"/>
                    <a:pt x="962" y="932"/>
                  </a:cubicBezTo>
                  <a:cubicBezTo>
                    <a:pt x="964" y="926"/>
                    <a:pt x="966" y="919"/>
                    <a:pt x="969" y="913"/>
                  </a:cubicBezTo>
                  <a:cubicBezTo>
                    <a:pt x="972" y="906"/>
                    <a:pt x="977" y="900"/>
                    <a:pt x="988" y="905"/>
                  </a:cubicBezTo>
                  <a:cubicBezTo>
                    <a:pt x="991" y="889"/>
                    <a:pt x="994" y="875"/>
                    <a:pt x="997" y="860"/>
                  </a:cubicBezTo>
                  <a:cubicBezTo>
                    <a:pt x="989" y="860"/>
                    <a:pt x="984" y="857"/>
                    <a:pt x="985" y="847"/>
                  </a:cubicBezTo>
                  <a:cubicBezTo>
                    <a:pt x="985" y="845"/>
                    <a:pt x="984" y="843"/>
                    <a:pt x="983" y="841"/>
                  </a:cubicBezTo>
                  <a:cubicBezTo>
                    <a:pt x="978" y="831"/>
                    <a:pt x="972" y="821"/>
                    <a:pt x="969" y="810"/>
                  </a:cubicBezTo>
                  <a:cubicBezTo>
                    <a:pt x="967" y="803"/>
                    <a:pt x="968" y="794"/>
                    <a:pt x="963" y="788"/>
                  </a:cubicBezTo>
                  <a:cubicBezTo>
                    <a:pt x="956" y="781"/>
                    <a:pt x="954" y="774"/>
                    <a:pt x="960" y="765"/>
                  </a:cubicBezTo>
                  <a:cubicBezTo>
                    <a:pt x="961" y="764"/>
                    <a:pt x="960" y="761"/>
                    <a:pt x="961" y="760"/>
                  </a:cubicBezTo>
                  <a:cubicBezTo>
                    <a:pt x="948" y="755"/>
                    <a:pt x="947" y="754"/>
                    <a:pt x="953" y="741"/>
                  </a:cubicBezTo>
                  <a:cubicBezTo>
                    <a:pt x="958" y="730"/>
                    <a:pt x="963" y="720"/>
                    <a:pt x="968" y="710"/>
                  </a:cubicBezTo>
                  <a:cubicBezTo>
                    <a:pt x="970" y="705"/>
                    <a:pt x="972" y="701"/>
                    <a:pt x="967" y="696"/>
                  </a:cubicBezTo>
                  <a:cubicBezTo>
                    <a:pt x="964" y="694"/>
                    <a:pt x="964" y="690"/>
                    <a:pt x="963" y="687"/>
                  </a:cubicBezTo>
                  <a:cubicBezTo>
                    <a:pt x="961" y="681"/>
                    <a:pt x="959" y="677"/>
                    <a:pt x="952" y="676"/>
                  </a:cubicBezTo>
                  <a:cubicBezTo>
                    <a:pt x="949" y="675"/>
                    <a:pt x="947" y="671"/>
                    <a:pt x="944" y="668"/>
                  </a:cubicBezTo>
                  <a:cubicBezTo>
                    <a:pt x="942" y="669"/>
                    <a:pt x="940" y="671"/>
                    <a:pt x="937" y="673"/>
                  </a:cubicBezTo>
                  <a:cubicBezTo>
                    <a:pt x="929" y="664"/>
                    <a:pt x="927" y="652"/>
                    <a:pt x="927" y="641"/>
                  </a:cubicBezTo>
                  <a:cubicBezTo>
                    <a:pt x="926" y="627"/>
                    <a:pt x="926" y="613"/>
                    <a:pt x="926" y="599"/>
                  </a:cubicBezTo>
                  <a:cubicBezTo>
                    <a:pt x="926" y="597"/>
                    <a:pt x="927" y="595"/>
                    <a:pt x="928" y="593"/>
                  </a:cubicBezTo>
                  <a:cubicBezTo>
                    <a:pt x="929" y="588"/>
                    <a:pt x="931" y="582"/>
                    <a:pt x="934" y="575"/>
                  </a:cubicBezTo>
                  <a:cubicBezTo>
                    <a:pt x="927" y="576"/>
                    <a:pt x="923" y="577"/>
                    <a:pt x="921" y="578"/>
                  </a:cubicBezTo>
                  <a:cubicBezTo>
                    <a:pt x="920" y="582"/>
                    <a:pt x="920" y="587"/>
                    <a:pt x="918" y="588"/>
                  </a:cubicBezTo>
                  <a:cubicBezTo>
                    <a:pt x="912" y="591"/>
                    <a:pt x="907" y="604"/>
                    <a:pt x="895" y="593"/>
                  </a:cubicBezTo>
                  <a:cubicBezTo>
                    <a:pt x="895" y="597"/>
                    <a:pt x="896" y="601"/>
                    <a:pt x="896" y="604"/>
                  </a:cubicBezTo>
                  <a:cubicBezTo>
                    <a:pt x="897" y="607"/>
                    <a:pt x="898" y="610"/>
                    <a:pt x="899" y="613"/>
                  </a:cubicBezTo>
                  <a:cubicBezTo>
                    <a:pt x="902" y="627"/>
                    <a:pt x="898" y="631"/>
                    <a:pt x="884" y="627"/>
                  </a:cubicBezTo>
                  <a:cubicBezTo>
                    <a:pt x="882" y="634"/>
                    <a:pt x="883" y="639"/>
                    <a:pt x="891" y="641"/>
                  </a:cubicBezTo>
                  <a:cubicBezTo>
                    <a:pt x="893" y="642"/>
                    <a:pt x="895" y="645"/>
                    <a:pt x="896" y="647"/>
                  </a:cubicBezTo>
                  <a:cubicBezTo>
                    <a:pt x="899" y="668"/>
                    <a:pt x="900" y="689"/>
                    <a:pt x="890" y="708"/>
                  </a:cubicBezTo>
                  <a:cubicBezTo>
                    <a:pt x="885" y="719"/>
                    <a:pt x="883" y="728"/>
                    <a:pt x="882" y="740"/>
                  </a:cubicBezTo>
                  <a:cubicBezTo>
                    <a:pt x="882" y="758"/>
                    <a:pt x="877" y="775"/>
                    <a:pt x="864" y="789"/>
                  </a:cubicBezTo>
                  <a:cubicBezTo>
                    <a:pt x="861" y="792"/>
                    <a:pt x="857" y="793"/>
                    <a:pt x="853" y="794"/>
                  </a:cubicBezTo>
                  <a:cubicBezTo>
                    <a:pt x="848" y="796"/>
                    <a:pt x="843" y="796"/>
                    <a:pt x="838" y="798"/>
                  </a:cubicBezTo>
                  <a:cubicBezTo>
                    <a:pt x="813" y="810"/>
                    <a:pt x="785" y="809"/>
                    <a:pt x="758" y="814"/>
                  </a:cubicBezTo>
                  <a:cubicBezTo>
                    <a:pt x="750" y="816"/>
                    <a:pt x="740" y="813"/>
                    <a:pt x="732" y="811"/>
                  </a:cubicBezTo>
                  <a:cubicBezTo>
                    <a:pt x="721" y="810"/>
                    <a:pt x="710" y="808"/>
                    <a:pt x="699" y="806"/>
                  </a:cubicBezTo>
                  <a:cubicBezTo>
                    <a:pt x="696" y="802"/>
                    <a:pt x="693" y="797"/>
                    <a:pt x="689" y="792"/>
                  </a:cubicBezTo>
                  <a:cubicBezTo>
                    <a:pt x="688" y="792"/>
                    <a:pt x="687" y="793"/>
                    <a:pt x="686" y="793"/>
                  </a:cubicBezTo>
                  <a:cubicBezTo>
                    <a:pt x="687" y="790"/>
                    <a:pt x="688" y="786"/>
                    <a:pt x="689" y="782"/>
                  </a:cubicBezTo>
                  <a:cubicBezTo>
                    <a:pt x="694" y="783"/>
                    <a:pt x="698" y="784"/>
                    <a:pt x="703" y="785"/>
                  </a:cubicBezTo>
                  <a:cubicBezTo>
                    <a:pt x="704" y="783"/>
                    <a:pt x="706" y="781"/>
                    <a:pt x="709" y="778"/>
                  </a:cubicBezTo>
                  <a:cubicBezTo>
                    <a:pt x="704" y="776"/>
                    <a:pt x="700" y="773"/>
                    <a:pt x="696" y="772"/>
                  </a:cubicBezTo>
                  <a:cubicBezTo>
                    <a:pt x="695" y="765"/>
                    <a:pt x="693" y="758"/>
                    <a:pt x="692" y="751"/>
                  </a:cubicBezTo>
                  <a:cubicBezTo>
                    <a:pt x="691" y="748"/>
                    <a:pt x="692" y="744"/>
                    <a:pt x="694" y="741"/>
                  </a:cubicBezTo>
                  <a:cubicBezTo>
                    <a:pt x="694" y="740"/>
                    <a:pt x="699" y="742"/>
                    <a:pt x="702" y="743"/>
                  </a:cubicBezTo>
                  <a:cubicBezTo>
                    <a:pt x="710" y="744"/>
                    <a:pt x="718" y="746"/>
                    <a:pt x="726" y="747"/>
                  </a:cubicBezTo>
                  <a:cubicBezTo>
                    <a:pt x="765" y="748"/>
                    <a:pt x="804" y="749"/>
                    <a:pt x="842" y="738"/>
                  </a:cubicBezTo>
                  <a:cubicBezTo>
                    <a:pt x="846" y="737"/>
                    <a:pt x="850" y="735"/>
                    <a:pt x="855" y="734"/>
                  </a:cubicBezTo>
                  <a:cubicBezTo>
                    <a:pt x="859" y="733"/>
                    <a:pt x="863" y="733"/>
                    <a:pt x="867" y="732"/>
                  </a:cubicBezTo>
                  <a:cubicBezTo>
                    <a:pt x="870" y="729"/>
                    <a:pt x="873" y="725"/>
                    <a:pt x="877" y="721"/>
                  </a:cubicBezTo>
                  <a:cubicBezTo>
                    <a:pt x="876" y="719"/>
                    <a:pt x="874" y="716"/>
                    <a:pt x="872" y="713"/>
                  </a:cubicBezTo>
                  <a:cubicBezTo>
                    <a:pt x="835" y="734"/>
                    <a:pt x="794" y="734"/>
                    <a:pt x="754" y="735"/>
                  </a:cubicBezTo>
                  <a:cubicBezTo>
                    <a:pt x="744" y="735"/>
                    <a:pt x="734" y="738"/>
                    <a:pt x="724" y="738"/>
                  </a:cubicBezTo>
                  <a:cubicBezTo>
                    <a:pt x="720" y="739"/>
                    <a:pt x="716" y="737"/>
                    <a:pt x="711" y="736"/>
                  </a:cubicBezTo>
                  <a:cubicBezTo>
                    <a:pt x="710" y="736"/>
                    <a:pt x="709" y="735"/>
                    <a:pt x="708" y="735"/>
                  </a:cubicBezTo>
                  <a:cubicBezTo>
                    <a:pt x="701" y="733"/>
                    <a:pt x="694" y="732"/>
                    <a:pt x="695" y="721"/>
                  </a:cubicBezTo>
                  <a:cubicBezTo>
                    <a:pt x="695" y="714"/>
                    <a:pt x="693" y="707"/>
                    <a:pt x="693" y="700"/>
                  </a:cubicBezTo>
                  <a:cubicBezTo>
                    <a:pt x="693" y="700"/>
                    <a:pt x="694" y="699"/>
                    <a:pt x="695" y="699"/>
                  </a:cubicBezTo>
                  <a:cubicBezTo>
                    <a:pt x="691" y="699"/>
                    <a:pt x="687" y="698"/>
                    <a:pt x="681" y="698"/>
                  </a:cubicBezTo>
                  <a:cubicBezTo>
                    <a:pt x="686" y="691"/>
                    <a:pt x="690" y="685"/>
                    <a:pt x="696" y="678"/>
                  </a:cubicBezTo>
                  <a:cubicBezTo>
                    <a:pt x="708" y="678"/>
                    <a:pt x="723" y="678"/>
                    <a:pt x="738" y="678"/>
                  </a:cubicBezTo>
                  <a:cubicBezTo>
                    <a:pt x="738" y="677"/>
                    <a:pt x="738" y="677"/>
                    <a:pt x="738" y="676"/>
                  </a:cubicBezTo>
                  <a:cubicBezTo>
                    <a:pt x="726" y="675"/>
                    <a:pt x="715" y="674"/>
                    <a:pt x="704" y="672"/>
                  </a:cubicBezTo>
                  <a:cubicBezTo>
                    <a:pt x="691" y="670"/>
                    <a:pt x="691" y="668"/>
                    <a:pt x="697" y="660"/>
                  </a:cubicBezTo>
                  <a:cubicBezTo>
                    <a:pt x="694" y="656"/>
                    <a:pt x="690" y="652"/>
                    <a:pt x="688" y="648"/>
                  </a:cubicBezTo>
                  <a:cubicBezTo>
                    <a:pt x="685" y="644"/>
                    <a:pt x="682" y="639"/>
                    <a:pt x="688" y="635"/>
                  </a:cubicBezTo>
                  <a:cubicBezTo>
                    <a:pt x="691" y="633"/>
                    <a:pt x="690" y="627"/>
                    <a:pt x="691" y="622"/>
                  </a:cubicBezTo>
                  <a:cubicBezTo>
                    <a:pt x="685" y="620"/>
                    <a:pt x="677" y="620"/>
                    <a:pt x="679" y="610"/>
                  </a:cubicBezTo>
                  <a:cubicBezTo>
                    <a:pt x="674" y="612"/>
                    <a:pt x="669" y="615"/>
                    <a:pt x="665" y="615"/>
                  </a:cubicBezTo>
                  <a:cubicBezTo>
                    <a:pt x="663" y="614"/>
                    <a:pt x="661" y="607"/>
                    <a:pt x="659" y="604"/>
                  </a:cubicBezTo>
                  <a:cubicBezTo>
                    <a:pt x="651" y="608"/>
                    <a:pt x="651" y="609"/>
                    <a:pt x="650" y="624"/>
                  </a:cubicBezTo>
                  <a:cubicBezTo>
                    <a:pt x="648" y="624"/>
                    <a:pt x="645" y="624"/>
                    <a:pt x="643" y="625"/>
                  </a:cubicBezTo>
                  <a:cubicBezTo>
                    <a:pt x="641" y="625"/>
                    <a:pt x="639" y="625"/>
                    <a:pt x="636" y="625"/>
                  </a:cubicBezTo>
                  <a:cubicBezTo>
                    <a:pt x="639" y="631"/>
                    <a:pt x="641" y="638"/>
                    <a:pt x="644" y="644"/>
                  </a:cubicBezTo>
                  <a:cubicBezTo>
                    <a:pt x="643" y="644"/>
                    <a:pt x="642" y="645"/>
                    <a:pt x="642" y="645"/>
                  </a:cubicBezTo>
                  <a:cubicBezTo>
                    <a:pt x="644" y="646"/>
                    <a:pt x="647" y="647"/>
                    <a:pt x="651" y="648"/>
                  </a:cubicBezTo>
                  <a:cubicBezTo>
                    <a:pt x="641" y="656"/>
                    <a:pt x="632" y="660"/>
                    <a:pt x="620" y="661"/>
                  </a:cubicBezTo>
                  <a:cubicBezTo>
                    <a:pt x="617" y="661"/>
                    <a:pt x="614" y="664"/>
                    <a:pt x="610" y="665"/>
                  </a:cubicBezTo>
                  <a:cubicBezTo>
                    <a:pt x="611" y="667"/>
                    <a:pt x="611" y="668"/>
                    <a:pt x="611" y="669"/>
                  </a:cubicBezTo>
                  <a:cubicBezTo>
                    <a:pt x="618" y="670"/>
                    <a:pt x="624" y="671"/>
                    <a:pt x="631" y="671"/>
                  </a:cubicBezTo>
                  <a:cubicBezTo>
                    <a:pt x="646" y="672"/>
                    <a:pt x="646" y="672"/>
                    <a:pt x="648" y="686"/>
                  </a:cubicBezTo>
                  <a:cubicBezTo>
                    <a:pt x="649" y="691"/>
                    <a:pt x="650" y="696"/>
                    <a:pt x="650" y="700"/>
                  </a:cubicBezTo>
                  <a:cubicBezTo>
                    <a:pt x="649" y="701"/>
                    <a:pt x="649" y="701"/>
                    <a:pt x="648" y="701"/>
                  </a:cubicBezTo>
                  <a:cubicBezTo>
                    <a:pt x="650" y="702"/>
                    <a:pt x="652" y="704"/>
                    <a:pt x="655" y="706"/>
                  </a:cubicBezTo>
                  <a:cubicBezTo>
                    <a:pt x="652" y="709"/>
                    <a:pt x="649" y="712"/>
                    <a:pt x="645" y="714"/>
                  </a:cubicBezTo>
                  <a:cubicBezTo>
                    <a:pt x="647" y="716"/>
                    <a:pt x="648" y="717"/>
                    <a:pt x="652" y="721"/>
                  </a:cubicBezTo>
                  <a:cubicBezTo>
                    <a:pt x="643" y="724"/>
                    <a:pt x="637" y="728"/>
                    <a:pt x="629" y="729"/>
                  </a:cubicBezTo>
                  <a:cubicBezTo>
                    <a:pt x="617" y="729"/>
                    <a:pt x="604" y="729"/>
                    <a:pt x="592" y="727"/>
                  </a:cubicBezTo>
                  <a:cubicBezTo>
                    <a:pt x="582" y="726"/>
                    <a:pt x="574" y="718"/>
                    <a:pt x="572" y="709"/>
                  </a:cubicBezTo>
                  <a:cubicBezTo>
                    <a:pt x="567" y="690"/>
                    <a:pt x="564" y="671"/>
                    <a:pt x="563" y="652"/>
                  </a:cubicBezTo>
                  <a:cubicBezTo>
                    <a:pt x="563" y="645"/>
                    <a:pt x="562" y="638"/>
                    <a:pt x="562" y="631"/>
                  </a:cubicBezTo>
                  <a:cubicBezTo>
                    <a:pt x="562" y="621"/>
                    <a:pt x="564" y="610"/>
                    <a:pt x="565" y="600"/>
                  </a:cubicBezTo>
                  <a:cubicBezTo>
                    <a:pt x="565" y="596"/>
                    <a:pt x="567" y="592"/>
                    <a:pt x="567" y="590"/>
                  </a:cubicBezTo>
                  <a:cubicBezTo>
                    <a:pt x="561" y="589"/>
                    <a:pt x="555" y="588"/>
                    <a:pt x="549" y="588"/>
                  </a:cubicBezTo>
                  <a:cubicBezTo>
                    <a:pt x="546" y="588"/>
                    <a:pt x="541" y="589"/>
                    <a:pt x="540" y="592"/>
                  </a:cubicBezTo>
                  <a:cubicBezTo>
                    <a:pt x="537" y="597"/>
                    <a:pt x="536" y="603"/>
                    <a:pt x="535" y="609"/>
                  </a:cubicBezTo>
                  <a:cubicBezTo>
                    <a:pt x="533" y="616"/>
                    <a:pt x="532" y="623"/>
                    <a:pt x="530" y="630"/>
                  </a:cubicBezTo>
                  <a:cubicBezTo>
                    <a:pt x="530" y="631"/>
                    <a:pt x="530" y="632"/>
                    <a:pt x="530" y="633"/>
                  </a:cubicBezTo>
                  <a:cubicBezTo>
                    <a:pt x="531" y="642"/>
                    <a:pt x="533" y="650"/>
                    <a:pt x="533" y="659"/>
                  </a:cubicBezTo>
                  <a:cubicBezTo>
                    <a:pt x="533" y="665"/>
                    <a:pt x="532" y="670"/>
                    <a:pt x="524" y="670"/>
                  </a:cubicBezTo>
                  <a:cubicBezTo>
                    <a:pt x="523" y="670"/>
                    <a:pt x="521" y="674"/>
                    <a:pt x="521" y="677"/>
                  </a:cubicBezTo>
                  <a:cubicBezTo>
                    <a:pt x="520" y="681"/>
                    <a:pt x="523" y="688"/>
                    <a:pt x="514" y="688"/>
                  </a:cubicBezTo>
                  <a:cubicBezTo>
                    <a:pt x="512" y="689"/>
                    <a:pt x="511" y="693"/>
                    <a:pt x="509" y="696"/>
                  </a:cubicBezTo>
                  <a:cubicBezTo>
                    <a:pt x="505" y="695"/>
                    <a:pt x="502" y="693"/>
                    <a:pt x="496" y="690"/>
                  </a:cubicBezTo>
                  <a:cubicBezTo>
                    <a:pt x="503" y="705"/>
                    <a:pt x="509" y="718"/>
                    <a:pt x="515" y="732"/>
                  </a:cubicBezTo>
                  <a:cubicBezTo>
                    <a:pt x="516" y="736"/>
                    <a:pt x="515" y="740"/>
                    <a:pt x="515" y="744"/>
                  </a:cubicBezTo>
                  <a:cubicBezTo>
                    <a:pt x="515" y="748"/>
                    <a:pt x="514" y="751"/>
                    <a:pt x="514" y="754"/>
                  </a:cubicBezTo>
                  <a:cubicBezTo>
                    <a:pt x="515" y="760"/>
                    <a:pt x="515" y="767"/>
                    <a:pt x="516" y="773"/>
                  </a:cubicBezTo>
                  <a:cubicBezTo>
                    <a:pt x="514" y="774"/>
                    <a:pt x="513" y="774"/>
                    <a:pt x="512" y="774"/>
                  </a:cubicBezTo>
                  <a:cubicBezTo>
                    <a:pt x="499" y="773"/>
                    <a:pt x="499" y="773"/>
                    <a:pt x="499" y="786"/>
                  </a:cubicBezTo>
                  <a:cubicBezTo>
                    <a:pt x="498" y="791"/>
                    <a:pt x="498" y="795"/>
                    <a:pt x="497" y="800"/>
                  </a:cubicBezTo>
                  <a:cubicBezTo>
                    <a:pt x="497" y="807"/>
                    <a:pt x="494" y="811"/>
                    <a:pt x="487" y="811"/>
                  </a:cubicBezTo>
                  <a:cubicBezTo>
                    <a:pt x="484" y="829"/>
                    <a:pt x="483" y="830"/>
                    <a:pt x="471" y="830"/>
                  </a:cubicBezTo>
                  <a:cubicBezTo>
                    <a:pt x="470" y="833"/>
                    <a:pt x="470" y="835"/>
                    <a:pt x="469" y="838"/>
                  </a:cubicBezTo>
                  <a:cubicBezTo>
                    <a:pt x="466" y="839"/>
                    <a:pt x="462" y="839"/>
                    <a:pt x="458" y="839"/>
                  </a:cubicBezTo>
                  <a:cubicBezTo>
                    <a:pt x="458" y="850"/>
                    <a:pt x="459" y="858"/>
                    <a:pt x="465" y="868"/>
                  </a:cubicBezTo>
                  <a:cubicBezTo>
                    <a:pt x="474" y="881"/>
                    <a:pt x="485" y="885"/>
                    <a:pt x="498" y="890"/>
                  </a:cubicBezTo>
                  <a:cubicBezTo>
                    <a:pt x="507" y="893"/>
                    <a:pt x="512" y="901"/>
                    <a:pt x="511" y="906"/>
                  </a:cubicBezTo>
                  <a:cubicBezTo>
                    <a:pt x="509" y="911"/>
                    <a:pt x="498" y="916"/>
                    <a:pt x="490" y="913"/>
                  </a:cubicBezTo>
                  <a:cubicBezTo>
                    <a:pt x="484" y="911"/>
                    <a:pt x="477" y="908"/>
                    <a:pt x="469" y="905"/>
                  </a:cubicBezTo>
                  <a:cubicBezTo>
                    <a:pt x="469" y="913"/>
                    <a:pt x="468" y="921"/>
                    <a:pt x="468" y="930"/>
                  </a:cubicBezTo>
                  <a:cubicBezTo>
                    <a:pt x="460" y="928"/>
                    <a:pt x="453" y="927"/>
                    <a:pt x="443" y="925"/>
                  </a:cubicBezTo>
                  <a:cubicBezTo>
                    <a:pt x="446" y="913"/>
                    <a:pt x="448" y="901"/>
                    <a:pt x="451" y="890"/>
                  </a:cubicBezTo>
                  <a:cubicBezTo>
                    <a:pt x="452" y="885"/>
                    <a:pt x="453" y="882"/>
                    <a:pt x="450" y="878"/>
                  </a:cubicBezTo>
                  <a:cubicBezTo>
                    <a:pt x="443" y="866"/>
                    <a:pt x="441" y="853"/>
                    <a:pt x="440" y="838"/>
                  </a:cubicBezTo>
                  <a:cubicBezTo>
                    <a:pt x="440" y="830"/>
                    <a:pt x="432" y="822"/>
                    <a:pt x="427" y="814"/>
                  </a:cubicBezTo>
                  <a:cubicBezTo>
                    <a:pt x="425" y="811"/>
                    <a:pt x="422" y="808"/>
                    <a:pt x="418" y="804"/>
                  </a:cubicBezTo>
                  <a:cubicBezTo>
                    <a:pt x="407" y="802"/>
                    <a:pt x="406" y="800"/>
                    <a:pt x="412" y="788"/>
                  </a:cubicBezTo>
                  <a:cubicBezTo>
                    <a:pt x="415" y="780"/>
                    <a:pt x="420" y="773"/>
                    <a:pt x="416" y="764"/>
                  </a:cubicBezTo>
                  <a:cubicBezTo>
                    <a:pt x="415" y="761"/>
                    <a:pt x="419" y="756"/>
                    <a:pt x="421" y="752"/>
                  </a:cubicBezTo>
                  <a:cubicBezTo>
                    <a:pt x="419" y="750"/>
                    <a:pt x="416" y="747"/>
                    <a:pt x="412" y="744"/>
                  </a:cubicBezTo>
                  <a:cubicBezTo>
                    <a:pt x="419" y="737"/>
                    <a:pt x="426" y="731"/>
                    <a:pt x="433" y="724"/>
                  </a:cubicBezTo>
                  <a:cubicBezTo>
                    <a:pt x="431" y="723"/>
                    <a:pt x="429" y="722"/>
                    <a:pt x="426" y="720"/>
                  </a:cubicBezTo>
                  <a:cubicBezTo>
                    <a:pt x="427" y="709"/>
                    <a:pt x="432" y="701"/>
                    <a:pt x="441" y="696"/>
                  </a:cubicBezTo>
                  <a:cubicBezTo>
                    <a:pt x="449" y="691"/>
                    <a:pt x="457" y="685"/>
                    <a:pt x="466" y="679"/>
                  </a:cubicBezTo>
                  <a:cubicBezTo>
                    <a:pt x="462" y="677"/>
                    <a:pt x="457" y="676"/>
                    <a:pt x="456" y="673"/>
                  </a:cubicBezTo>
                  <a:cubicBezTo>
                    <a:pt x="455" y="670"/>
                    <a:pt x="457" y="666"/>
                    <a:pt x="458" y="663"/>
                  </a:cubicBezTo>
                  <a:cubicBezTo>
                    <a:pt x="447" y="658"/>
                    <a:pt x="447" y="652"/>
                    <a:pt x="455" y="642"/>
                  </a:cubicBezTo>
                  <a:cubicBezTo>
                    <a:pt x="443" y="637"/>
                    <a:pt x="443" y="634"/>
                    <a:pt x="451" y="625"/>
                  </a:cubicBezTo>
                  <a:cubicBezTo>
                    <a:pt x="452" y="623"/>
                    <a:pt x="454" y="621"/>
                    <a:pt x="454" y="620"/>
                  </a:cubicBezTo>
                  <a:cubicBezTo>
                    <a:pt x="451" y="610"/>
                    <a:pt x="458" y="606"/>
                    <a:pt x="466" y="602"/>
                  </a:cubicBezTo>
                  <a:cubicBezTo>
                    <a:pt x="460" y="597"/>
                    <a:pt x="462" y="593"/>
                    <a:pt x="467" y="589"/>
                  </a:cubicBezTo>
                  <a:cubicBezTo>
                    <a:pt x="476" y="583"/>
                    <a:pt x="485" y="577"/>
                    <a:pt x="494" y="572"/>
                  </a:cubicBezTo>
                  <a:cubicBezTo>
                    <a:pt x="504" y="566"/>
                    <a:pt x="514" y="562"/>
                    <a:pt x="524" y="557"/>
                  </a:cubicBezTo>
                  <a:cubicBezTo>
                    <a:pt x="523" y="544"/>
                    <a:pt x="527" y="535"/>
                    <a:pt x="538" y="531"/>
                  </a:cubicBezTo>
                  <a:cubicBezTo>
                    <a:pt x="542" y="529"/>
                    <a:pt x="546" y="527"/>
                    <a:pt x="549" y="525"/>
                  </a:cubicBezTo>
                  <a:cubicBezTo>
                    <a:pt x="549" y="524"/>
                    <a:pt x="549" y="523"/>
                    <a:pt x="549" y="522"/>
                  </a:cubicBezTo>
                  <a:cubicBezTo>
                    <a:pt x="561" y="524"/>
                    <a:pt x="573" y="525"/>
                    <a:pt x="585" y="527"/>
                  </a:cubicBezTo>
                  <a:cubicBezTo>
                    <a:pt x="582" y="516"/>
                    <a:pt x="586" y="511"/>
                    <a:pt x="599" y="509"/>
                  </a:cubicBezTo>
                  <a:cubicBezTo>
                    <a:pt x="608" y="508"/>
                    <a:pt x="609" y="506"/>
                    <a:pt x="606" y="498"/>
                  </a:cubicBezTo>
                  <a:cubicBezTo>
                    <a:pt x="602" y="487"/>
                    <a:pt x="602" y="487"/>
                    <a:pt x="613" y="485"/>
                  </a:cubicBezTo>
                  <a:cubicBezTo>
                    <a:pt x="616" y="485"/>
                    <a:pt x="619" y="481"/>
                    <a:pt x="621" y="478"/>
                  </a:cubicBezTo>
                  <a:cubicBezTo>
                    <a:pt x="624" y="473"/>
                    <a:pt x="626" y="467"/>
                    <a:pt x="629" y="461"/>
                  </a:cubicBezTo>
                  <a:cubicBezTo>
                    <a:pt x="625" y="453"/>
                    <a:pt x="618" y="446"/>
                    <a:pt x="607" y="443"/>
                  </a:cubicBezTo>
                  <a:cubicBezTo>
                    <a:pt x="599" y="441"/>
                    <a:pt x="604" y="436"/>
                    <a:pt x="606" y="432"/>
                  </a:cubicBezTo>
                  <a:cubicBezTo>
                    <a:pt x="602" y="432"/>
                    <a:pt x="599" y="431"/>
                    <a:pt x="594" y="431"/>
                  </a:cubicBezTo>
                  <a:cubicBezTo>
                    <a:pt x="595" y="427"/>
                    <a:pt x="596" y="423"/>
                    <a:pt x="597" y="420"/>
                  </a:cubicBezTo>
                  <a:cubicBezTo>
                    <a:pt x="586" y="414"/>
                    <a:pt x="578" y="422"/>
                    <a:pt x="572" y="429"/>
                  </a:cubicBezTo>
                  <a:cubicBezTo>
                    <a:pt x="560" y="441"/>
                    <a:pt x="548" y="453"/>
                    <a:pt x="540" y="467"/>
                  </a:cubicBezTo>
                  <a:cubicBezTo>
                    <a:pt x="525" y="490"/>
                    <a:pt x="505" y="501"/>
                    <a:pt x="478" y="502"/>
                  </a:cubicBezTo>
                  <a:cubicBezTo>
                    <a:pt x="467" y="503"/>
                    <a:pt x="456" y="505"/>
                    <a:pt x="445" y="507"/>
                  </a:cubicBezTo>
                  <a:cubicBezTo>
                    <a:pt x="446" y="521"/>
                    <a:pt x="445" y="533"/>
                    <a:pt x="435" y="543"/>
                  </a:cubicBezTo>
                  <a:cubicBezTo>
                    <a:pt x="434" y="544"/>
                    <a:pt x="435" y="547"/>
                    <a:pt x="434" y="549"/>
                  </a:cubicBezTo>
                  <a:cubicBezTo>
                    <a:pt x="429" y="555"/>
                    <a:pt x="425" y="562"/>
                    <a:pt x="419" y="569"/>
                  </a:cubicBezTo>
                  <a:cubicBezTo>
                    <a:pt x="417" y="572"/>
                    <a:pt x="413" y="572"/>
                    <a:pt x="409" y="569"/>
                  </a:cubicBezTo>
                  <a:cubicBezTo>
                    <a:pt x="408" y="567"/>
                    <a:pt x="403" y="567"/>
                    <a:pt x="401" y="568"/>
                  </a:cubicBezTo>
                  <a:cubicBezTo>
                    <a:pt x="391" y="578"/>
                    <a:pt x="382" y="587"/>
                    <a:pt x="373" y="597"/>
                  </a:cubicBezTo>
                  <a:cubicBezTo>
                    <a:pt x="364" y="607"/>
                    <a:pt x="363" y="618"/>
                    <a:pt x="364" y="631"/>
                  </a:cubicBezTo>
                  <a:cubicBezTo>
                    <a:pt x="364" y="635"/>
                    <a:pt x="365" y="641"/>
                    <a:pt x="364" y="645"/>
                  </a:cubicBezTo>
                  <a:cubicBezTo>
                    <a:pt x="363" y="648"/>
                    <a:pt x="360" y="651"/>
                    <a:pt x="357" y="654"/>
                  </a:cubicBezTo>
                  <a:cubicBezTo>
                    <a:pt x="354" y="651"/>
                    <a:pt x="350" y="649"/>
                    <a:pt x="348" y="645"/>
                  </a:cubicBezTo>
                  <a:cubicBezTo>
                    <a:pt x="346" y="642"/>
                    <a:pt x="346" y="634"/>
                    <a:pt x="345" y="634"/>
                  </a:cubicBezTo>
                  <a:cubicBezTo>
                    <a:pt x="340" y="635"/>
                    <a:pt x="334" y="636"/>
                    <a:pt x="328" y="637"/>
                  </a:cubicBezTo>
                  <a:cubicBezTo>
                    <a:pt x="327" y="637"/>
                    <a:pt x="326" y="639"/>
                    <a:pt x="324" y="639"/>
                  </a:cubicBezTo>
                  <a:cubicBezTo>
                    <a:pt x="322" y="639"/>
                    <a:pt x="318" y="640"/>
                    <a:pt x="316" y="638"/>
                  </a:cubicBezTo>
                  <a:cubicBezTo>
                    <a:pt x="314" y="637"/>
                    <a:pt x="313" y="632"/>
                    <a:pt x="314" y="630"/>
                  </a:cubicBezTo>
                  <a:cubicBezTo>
                    <a:pt x="320" y="616"/>
                    <a:pt x="330" y="609"/>
                    <a:pt x="345" y="606"/>
                  </a:cubicBezTo>
                  <a:cubicBezTo>
                    <a:pt x="348" y="606"/>
                    <a:pt x="351" y="604"/>
                    <a:pt x="353" y="602"/>
                  </a:cubicBezTo>
                  <a:cubicBezTo>
                    <a:pt x="362" y="589"/>
                    <a:pt x="371" y="575"/>
                    <a:pt x="380" y="562"/>
                  </a:cubicBezTo>
                  <a:cubicBezTo>
                    <a:pt x="379" y="562"/>
                    <a:pt x="378" y="562"/>
                    <a:pt x="377" y="562"/>
                  </a:cubicBezTo>
                  <a:cubicBezTo>
                    <a:pt x="374" y="558"/>
                    <a:pt x="369" y="554"/>
                    <a:pt x="370" y="550"/>
                  </a:cubicBezTo>
                  <a:cubicBezTo>
                    <a:pt x="370" y="547"/>
                    <a:pt x="375" y="543"/>
                    <a:pt x="379" y="539"/>
                  </a:cubicBezTo>
                  <a:cubicBezTo>
                    <a:pt x="374" y="538"/>
                    <a:pt x="370" y="537"/>
                    <a:pt x="365" y="536"/>
                  </a:cubicBezTo>
                  <a:cubicBezTo>
                    <a:pt x="365" y="535"/>
                    <a:pt x="365" y="534"/>
                    <a:pt x="364" y="533"/>
                  </a:cubicBezTo>
                  <a:cubicBezTo>
                    <a:pt x="372" y="526"/>
                    <a:pt x="381" y="519"/>
                    <a:pt x="391" y="510"/>
                  </a:cubicBezTo>
                  <a:cubicBezTo>
                    <a:pt x="386" y="509"/>
                    <a:pt x="383" y="509"/>
                    <a:pt x="380" y="509"/>
                  </a:cubicBezTo>
                  <a:cubicBezTo>
                    <a:pt x="358" y="509"/>
                    <a:pt x="336" y="509"/>
                    <a:pt x="313" y="509"/>
                  </a:cubicBezTo>
                  <a:cubicBezTo>
                    <a:pt x="277" y="510"/>
                    <a:pt x="261" y="487"/>
                    <a:pt x="252" y="459"/>
                  </a:cubicBezTo>
                  <a:cubicBezTo>
                    <a:pt x="246" y="441"/>
                    <a:pt x="250" y="432"/>
                    <a:pt x="268" y="419"/>
                  </a:cubicBezTo>
                  <a:cubicBezTo>
                    <a:pt x="288" y="404"/>
                    <a:pt x="311" y="397"/>
                    <a:pt x="335" y="392"/>
                  </a:cubicBezTo>
                  <a:cubicBezTo>
                    <a:pt x="356" y="387"/>
                    <a:pt x="377" y="383"/>
                    <a:pt x="400" y="378"/>
                  </a:cubicBezTo>
                  <a:cubicBezTo>
                    <a:pt x="390" y="376"/>
                    <a:pt x="382" y="374"/>
                    <a:pt x="374" y="372"/>
                  </a:cubicBezTo>
                  <a:cubicBezTo>
                    <a:pt x="354" y="366"/>
                    <a:pt x="335" y="356"/>
                    <a:pt x="315" y="353"/>
                  </a:cubicBezTo>
                  <a:cubicBezTo>
                    <a:pt x="298" y="350"/>
                    <a:pt x="279" y="352"/>
                    <a:pt x="260" y="353"/>
                  </a:cubicBezTo>
                  <a:cubicBezTo>
                    <a:pt x="236" y="355"/>
                    <a:pt x="213" y="361"/>
                    <a:pt x="189" y="354"/>
                  </a:cubicBezTo>
                  <a:cubicBezTo>
                    <a:pt x="148" y="341"/>
                    <a:pt x="117" y="316"/>
                    <a:pt x="91" y="283"/>
                  </a:cubicBezTo>
                  <a:cubicBezTo>
                    <a:pt x="76" y="262"/>
                    <a:pt x="57" y="244"/>
                    <a:pt x="41" y="223"/>
                  </a:cubicBezTo>
                  <a:cubicBezTo>
                    <a:pt x="25" y="203"/>
                    <a:pt x="12" y="182"/>
                    <a:pt x="6" y="156"/>
                  </a:cubicBezTo>
                  <a:cubicBezTo>
                    <a:pt x="0" y="126"/>
                    <a:pt x="14" y="106"/>
                    <a:pt x="44" y="104"/>
                  </a:cubicBezTo>
                  <a:cubicBezTo>
                    <a:pt x="77" y="102"/>
                    <a:pt x="109" y="102"/>
                    <a:pt x="140" y="109"/>
                  </a:cubicBezTo>
                  <a:cubicBezTo>
                    <a:pt x="142" y="109"/>
                    <a:pt x="144" y="110"/>
                    <a:pt x="146" y="110"/>
                  </a:cubicBezTo>
                  <a:cubicBezTo>
                    <a:pt x="173" y="124"/>
                    <a:pt x="203" y="127"/>
                    <a:pt x="232" y="135"/>
                  </a:cubicBezTo>
                  <a:cubicBezTo>
                    <a:pt x="286" y="149"/>
                    <a:pt x="337" y="173"/>
                    <a:pt x="387" y="198"/>
                  </a:cubicBezTo>
                  <a:cubicBezTo>
                    <a:pt x="429" y="219"/>
                    <a:pt x="473" y="239"/>
                    <a:pt x="515" y="259"/>
                  </a:cubicBezTo>
                  <a:cubicBezTo>
                    <a:pt x="519" y="261"/>
                    <a:pt x="523" y="262"/>
                    <a:pt x="526" y="263"/>
                  </a:cubicBezTo>
                  <a:cubicBezTo>
                    <a:pt x="527" y="262"/>
                    <a:pt x="527" y="261"/>
                    <a:pt x="528" y="260"/>
                  </a:cubicBezTo>
                  <a:cubicBezTo>
                    <a:pt x="520" y="254"/>
                    <a:pt x="513" y="249"/>
                    <a:pt x="505" y="244"/>
                  </a:cubicBezTo>
                  <a:cubicBezTo>
                    <a:pt x="500" y="241"/>
                    <a:pt x="498" y="238"/>
                    <a:pt x="498" y="233"/>
                  </a:cubicBezTo>
                  <a:cubicBezTo>
                    <a:pt x="499" y="221"/>
                    <a:pt x="495" y="213"/>
                    <a:pt x="483" y="209"/>
                  </a:cubicBezTo>
                  <a:cubicBezTo>
                    <a:pt x="478" y="207"/>
                    <a:pt x="473" y="204"/>
                    <a:pt x="477" y="198"/>
                  </a:cubicBezTo>
                  <a:cubicBezTo>
                    <a:pt x="475" y="196"/>
                    <a:pt x="473" y="196"/>
                    <a:pt x="472" y="195"/>
                  </a:cubicBezTo>
                  <a:cubicBezTo>
                    <a:pt x="470" y="192"/>
                    <a:pt x="468" y="189"/>
                    <a:pt x="466" y="187"/>
                  </a:cubicBezTo>
                  <a:cubicBezTo>
                    <a:pt x="462" y="182"/>
                    <a:pt x="457" y="179"/>
                    <a:pt x="458" y="171"/>
                  </a:cubicBezTo>
                  <a:cubicBezTo>
                    <a:pt x="459" y="168"/>
                    <a:pt x="455" y="163"/>
                    <a:pt x="455" y="158"/>
                  </a:cubicBezTo>
                  <a:cubicBezTo>
                    <a:pt x="454" y="148"/>
                    <a:pt x="449" y="138"/>
                    <a:pt x="446" y="128"/>
                  </a:cubicBezTo>
                  <a:cubicBezTo>
                    <a:pt x="445" y="125"/>
                    <a:pt x="444" y="122"/>
                    <a:pt x="445" y="119"/>
                  </a:cubicBezTo>
                  <a:cubicBezTo>
                    <a:pt x="447" y="111"/>
                    <a:pt x="449" y="103"/>
                    <a:pt x="451" y="94"/>
                  </a:cubicBezTo>
                  <a:cubicBezTo>
                    <a:pt x="454" y="94"/>
                    <a:pt x="456" y="94"/>
                    <a:pt x="456" y="94"/>
                  </a:cubicBezTo>
                  <a:cubicBezTo>
                    <a:pt x="455" y="90"/>
                    <a:pt x="454" y="85"/>
                    <a:pt x="452" y="80"/>
                  </a:cubicBezTo>
                  <a:cubicBezTo>
                    <a:pt x="449" y="72"/>
                    <a:pt x="445" y="63"/>
                    <a:pt x="442" y="55"/>
                  </a:cubicBezTo>
                  <a:cubicBezTo>
                    <a:pt x="442" y="54"/>
                    <a:pt x="441" y="53"/>
                    <a:pt x="441" y="53"/>
                  </a:cubicBezTo>
                  <a:cubicBezTo>
                    <a:pt x="425" y="54"/>
                    <a:pt x="417" y="35"/>
                    <a:pt x="399" y="40"/>
                  </a:cubicBezTo>
                  <a:cubicBezTo>
                    <a:pt x="390" y="42"/>
                    <a:pt x="387" y="36"/>
                    <a:pt x="388" y="26"/>
                  </a:cubicBezTo>
                  <a:cubicBezTo>
                    <a:pt x="394" y="26"/>
                    <a:pt x="401" y="26"/>
                    <a:pt x="411" y="26"/>
                  </a:cubicBezTo>
                  <a:cubicBezTo>
                    <a:pt x="408" y="22"/>
                    <a:pt x="405" y="19"/>
                    <a:pt x="404" y="16"/>
                  </a:cubicBezTo>
                  <a:cubicBezTo>
                    <a:pt x="403" y="12"/>
                    <a:pt x="403" y="5"/>
                    <a:pt x="404" y="5"/>
                  </a:cubicBezTo>
                  <a:cubicBezTo>
                    <a:pt x="409" y="3"/>
                    <a:pt x="415" y="0"/>
                    <a:pt x="419" y="7"/>
                  </a:cubicBezTo>
                  <a:cubicBezTo>
                    <a:pt x="425" y="17"/>
                    <a:pt x="432" y="27"/>
                    <a:pt x="439" y="35"/>
                  </a:cubicBezTo>
                  <a:cubicBezTo>
                    <a:pt x="451" y="48"/>
                    <a:pt x="463" y="59"/>
                    <a:pt x="467" y="77"/>
                  </a:cubicBezTo>
                  <a:cubicBezTo>
                    <a:pt x="469" y="81"/>
                    <a:pt x="477" y="84"/>
                    <a:pt x="482" y="88"/>
                  </a:cubicBezTo>
                  <a:cubicBezTo>
                    <a:pt x="485" y="90"/>
                    <a:pt x="487" y="94"/>
                    <a:pt x="487" y="97"/>
                  </a:cubicBezTo>
                  <a:cubicBezTo>
                    <a:pt x="488" y="105"/>
                    <a:pt x="488" y="113"/>
                    <a:pt x="488" y="121"/>
                  </a:cubicBezTo>
                  <a:cubicBezTo>
                    <a:pt x="490" y="120"/>
                    <a:pt x="492" y="119"/>
                    <a:pt x="493" y="118"/>
                  </a:cubicBezTo>
                  <a:cubicBezTo>
                    <a:pt x="494" y="118"/>
                    <a:pt x="495" y="118"/>
                    <a:pt x="495" y="118"/>
                  </a:cubicBezTo>
                  <a:cubicBezTo>
                    <a:pt x="498" y="125"/>
                    <a:pt x="503" y="131"/>
                    <a:pt x="505" y="138"/>
                  </a:cubicBezTo>
                  <a:cubicBezTo>
                    <a:pt x="507" y="148"/>
                    <a:pt x="505" y="160"/>
                    <a:pt x="508" y="170"/>
                  </a:cubicBezTo>
                  <a:cubicBezTo>
                    <a:pt x="512" y="180"/>
                    <a:pt x="518" y="189"/>
                    <a:pt x="524" y="198"/>
                  </a:cubicBezTo>
                  <a:cubicBezTo>
                    <a:pt x="528" y="204"/>
                    <a:pt x="532" y="209"/>
                    <a:pt x="535" y="213"/>
                  </a:cubicBezTo>
                  <a:cubicBezTo>
                    <a:pt x="541" y="214"/>
                    <a:pt x="546" y="216"/>
                    <a:pt x="551" y="217"/>
                  </a:cubicBezTo>
                  <a:cubicBezTo>
                    <a:pt x="551" y="218"/>
                    <a:pt x="551" y="219"/>
                    <a:pt x="551" y="220"/>
                  </a:cubicBezTo>
                  <a:cubicBezTo>
                    <a:pt x="553" y="218"/>
                    <a:pt x="555" y="217"/>
                    <a:pt x="558" y="215"/>
                  </a:cubicBezTo>
                  <a:cubicBezTo>
                    <a:pt x="562" y="222"/>
                    <a:pt x="565" y="228"/>
                    <a:pt x="570" y="235"/>
                  </a:cubicBezTo>
                  <a:cubicBezTo>
                    <a:pt x="576" y="231"/>
                    <a:pt x="579" y="236"/>
                    <a:pt x="584" y="240"/>
                  </a:cubicBezTo>
                  <a:cubicBezTo>
                    <a:pt x="588" y="244"/>
                    <a:pt x="596" y="248"/>
                    <a:pt x="601" y="247"/>
                  </a:cubicBezTo>
                  <a:cubicBezTo>
                    <a:pt x="608" y="245"/>
                    <a:pt x="614" y="238"/>
                    <a:pt x="621" y="232"/>
                  </a:cubicBezTo>
                  <a:cubicBezTo>
                    <a:pt x="622" y="232"/>
                    <a:pt x="625" y="233"/>
                    <a:pt x="629" y="234"/>
                  </a:cubicBezTo>
                  <a:cubicBezTo>
                    <a:pt x="628" y="232"/>
                    <a:pt x="628" y="231"/>
                    <a:pt x="627" y="231"/>
                  </a:cubicBezTo>
                  <a:cubicBezTo>
                    <a:pt x="606" y="223"/>
                    <a:pt x="605" y="204"/>
                    <a:pt x="605" y="186"/>
                  </a:cubicBezTo>
                  <a:cubicBezTo>
                    <a:pt x="603" y="148"/>
                    <a:pt x="629" y="138"/>
                    <a:pt x="654" y="134"/>
                  </a:cubicBezTo>
                  <a:cubicBezTo>
                    <a:pt x="661" y="133"/>
                    <a:pt x="668" y="133"/>
                    <a:pt x="675" y="132"/>
                  </a:cubicBezTo>
                  <a:cubicBezTo>
                    <a:pt x="666" y="125"/>
                    <a:pt x="656" y="117"/>
                    <a:pt x="646" y="110"/>
                  </a:cubicBezTo>
                  <a:cubicBezTo>
                    <a:pt x="631" y="100"/>
                    <a:pt x="613" y="99"/>
                    <a:pt x="595" y="99"/>
                  </a:cubicBezTo>
                  <a:cubicBezTo>
                    <a:pt x="586" y="99"/>
                    <a:pt x="577" y="98"/>
                    <a:pt x="568" y="98"/>
                  </a:cubicBezTo>
                  <a:cubicBezTo>
                    <a:pt x="564" y="98"/>
                    <a:pt x="560" y="101"/>
                    <a:pt x="556" y="102"/>
                  </a:cubicBezTo>
                  <a:cubicBezTo>
                    <a:pt x="546" y="104"/>
                    <a:pt x="535" y="106"/>
                    <a:pt x="525" y="107"/>
                  </a:cubicBezTo>
                  <a:cubicBezTo>
                    <a:pt x="521" y="107"/>
                    <a:pt x="516" y="104"/>
                    <a:pt x="509" y="102"/>
                  </a:cubicBezTo>
                  <a:cubicBezTo>
                    <a:pt x="514" y="99"/>
                    <a:pt x="517" y="96"/>
                    <a:pt x="521" y="95"/>
                  </a:cubicBezTo>
                  <a:cubicBezTo>
                    <a:pt x="548" y="84"/>
                    <a:pt x="577" y="80"/>
                    <a:pt x="607" y="84"/>
                  </a:cubicBezTo>
                  <a:cubicBezTo>
                    <a:pt x="619" y="85"/>
                    <a:pt x="630" y="87"/>
                    <a:pt x="642" y="89"/>
                  </a:cubicBezTo>
                  <a:cubicBezTo>
                    <a:pt x="643" y="89"/>
                    <a:pt x="644" y="89"/>
                    <a:pt x="645" y="90"/>
                  </a:cubicBezTo>
                  <a:cubicBezTo>
                    <a:pt x="660" y="98"/>
                    <a:pt x="674" y="106"/>
                    <a:pt x="689" y="115"/>
                  </a:cubicBezTo>
                  <a:cubicBezTo>
                    <a:pt x="693" y="118"/>
                    <a:pt x="696" y="124"/>
                    <a:pt x="699" y="128"/>
                  </a:cubicBezTo>
                  <a:cubicBezTo>
                    <a:pt x="709" y="123"/>
                    <a:pt x="709" y="123"/>
                    <a:pt x="716" y="138"/>
                  </a:cubicBezTo>
                  <a:cubicBezTo>
                    <a:pt x="722" y="131"/>
                    <a:pt x="727" y="125"/>
                    <a:pt x="733" y="118"/>
                  </a:cubicBezTo>
                  <a:cubicBezTo>
                    <a:pt x="734" y="118"/>
                    <a:pt x="737" y="118"/>
                    <a:pt x="741" y="118"/>
                  </a:cubicBezTo>
                  <a:cubicBezTo>
                    <a:pt x="742" y="121"/>
                    <a:pt x="742" y="123"/>
                    <a:pt x="743" y="125"/>
                  </a:cubicBezTo>
                  <a:cubicBezTo>
                    <a:pt x="749" y="127"/>
                    <a:pt x="755" y="128"/>
                    <a:pt x="761" y="130"/>
                  </a:cubicBezTo>
                  <a:cubicBezTo>
                    <a:pt x="768" y="133"/>
                    <a:pt x="771" y="129"/>
                    <a:pt x="776" y="125"/>
                  </a:cubicBezTo>
                  <a:cubicBezTo>
                    <a:pt x="807" y="99"/>
                    <a:pt x="843" y="84"/>
                    <a:pt x="885" y="89"/>
                  </a:cubicBezTo>
                  <a:cubicBezTo>
                    <a:pt x="896" y="90"/>
                    <a:pt x="907" y="91"/>
                    <a:pt x="918" y="93"/>
                  </a:cubicBezTo>
                  <a:cubicBezTo>
                    <a:pt x="928" y="95"/>
                    <a:pt x="933" y="103"/>
                    <a:pt x="930" y="114"/>
                  </a:cubicBezTo>
                  <a:cubicBezTo>
                    <a:pt x="918" y="111"/>
                    <a:pt x="905" y="111"/>
                    <a:pt x="894" y="101"/>
                  </a:cubicBezTo>
                  <a:cubicBezTo>
                    <a:pt x="892" y="100"/>
                    <a:pt x="889" y="101"/>
                    <a:pt x="886" y="101"/>
                  </a:cubicBezTo>
                  <a:cubicBezTo>
                    <a:pt x="876" y="101"/>
                    <a:pt x="865" y="101"/>
                    <a:pt x="855" y="101"/>
                  </a:cubicBezTo>
                  <a:cubicBezTo>
                    <a:pt x="853" y="101"/>
                    <a:pt x="850" y="101"/>
                    <a:pt x="848" y="102"/>
                  </a:cubicBezTo>
                  <a:cubicBezTo>
                    <a:pt x="841" y="105"/>
                    <a:pt x="833" y="108"/>
                    <a:pt x="826" y="111"/>
                  </a:cubicBezTo>
                  <a:cubicBezTo>
                    <a:pt x="825" y="111"/>
                    <a:pt x="823" y="111"/>
                    <a:pt x="822" y="112"/>
                  </a:cubicBezTo>
                  <a:cubicBezTo>
                    <a:pt x="813" y="120"/>
                    <a:pt x="804" y="127"/>
                    <a:pt x="795" y="135"/>
                  </a:cubicBezTo>
                  <a:cubicBezTo>
                    <a:pt x="803" y="136"/>
                    <a:pt x="810" y="137"/>
                    <a:pt x="818" y="138"/>
                  </a:cubicBezTo>
                  <a:cubicBezTo>
                    <a:pt x="821" y="138"/>
                    <a:pt x="824" y="139"/>
                    <a:pt x="827" y="140"/>
                  </a:cubicBezTo>
                  <a:cubicBezTo>
                    <a:pt x="859" y="149"/>
                    <a:pt x="870" y="174"/>
                    <a:pt x="856" y="204"/>
                  </a:cubicBezTo>
                  <a:cubicBezTo>
                    <a:pt x="853" y="210"/>
                    <a:pt x="849" y="216"/>
                    <a:pt x="846" y="224"/>
                  </a:cubicBezTo>
                  <a:cubicBezTo>
                    <a:pt x="857" y="233"/>
                    <a:pt x="872" y="239"/>
                    <a:pt x="875" y="257"/>
                  </a:cubicBezTo>
                  <a:cubicBezTo>
                    <a:pt x="886" y="256"/>
                    <a:pt x="891" y="248"/>
                    <a:pt x="896" y="240"/>
                  </a:cubicBezTo>
                  <a:cubicBezTo>
                    <a:pt x="902" y="230"/>
                    <a:pt x="910" y="220"/>
                    <a:pt x="918" y="211"/>
                  </a:cubicBezTo>
                  <a:cubicBezTo>
                    <a:pt x="919" y="210"/>
                    <a:pt x="921" y="210"/>
                    <a:pt x="923" y="209"/>
                  </a:cubicBezTo>
                  <a:cubicBezTo>
                    <a:pt x="925" y="209"/>
                    <a:pt x="929" y="209"/>
                    <a:pt x="929" y="208"/>
                  </a:cubicBezTo>
                  <a:cubicBezTo>
                    <a:pt x="935" y="199"/>
                    <a:pt x="945" y="201"/>
                    <a:pt x="953" y="201"/>
                  </a:cubicBezTo>
                  <a:cubicBezTo>
                    <a:pt x="951" y="187"/>
                    <a:pt x="950" y="174"/>
                    <a:pt x="949" y="160"/>
                  </a:cubicBezTo>
                  <a:cubicBezTo>
                    <a:pt x="952" y="159"/>
                    <a:pt x="955" y="159"/>
                    <a:pt x="956" y="159"/>
                  </a:cubicBezTo>
                  <a:cubicBezTo>
                    <a:pt x="961" y="143"/>
                    <a:pt x="966" y="128"/>
                    <a:pt x="972" y="112"/>
                  </a:cubicBezTo>
                  <a:cubicBezTo>
                    <a:pt x="979" y="115"/>
                    <a:pt x="982" y="110"/>
                    <a:pt x="986" y="105"/>
                  </a:cubicBezTo>
                  <a:cubicBezTo>
                    <a:pt x="989" y="101"/>
                    <a:pt x="994" y="98"/>
                    <a:pt x="997" y="93"/>
                  </a:cubicBezTo>
                  <a:cubicBezTo>
                    <a:pt x="999" y="90"/>
                    <a:pt x="1000" y="86"/>
                    <a:pt x="1002" y="82"/>
                  </a:cubicBezTo>
                  <a:cubicBezTo>
                    <a:pt x="1003" y="80"/>
                    <a:pt x="1003" y="77"/>
                    <a:pt x="1004" y="77"/>
                  </a:cubicBezTo>
                  <a:cubicBezTo>
                    <a:pt x="1013" y="75"/>
                    <a:pt x="1014" y="68"/>
                    <a:pt x="1017" y="62"/>
                  </a:cubicBezTo>
                  <a:cubicBezTo>
                    <a:pt x="1024" y="48"/>
                    <a:pt x="1032" y="36"/>
                    <a:pt x="1048" y="31"/>
                  </a:cubicBezTo>
                  <a:cubicBezTo>
                    <a:pt x="1050" y="30"/>
                    <a:pt x="1052" y="26"/>
                    <a:pt x="1053" y="23"/>
                  </a:cubicBezTo>
                  <a:cubicBezTo>
                    <a:pt x="1058" y="9"/>
                    <a:pt x="1067" y="1"/>
                    <a:pt x="1078" y="3"/>
                  </a:cubicBezTo>
                  <a:cubicBezTo>
                    <a:pt x="1081" y="3"/>
                    <a:pt x="1084" y="6"/>
                    <a:pt x="1087" y="7"/>
                  </a:cubicBezTo>
                  <a:cubicBezTo>
                    <a:pt x="1085" y="10"/>
                    <a:pt x="1084" y="13"/>
                    <a:pt x="1082" y="17"/>
                  </a:cubicBezTo>
                  <a:cubicBezTo>
                    <a:pt x="1080" y="20"/>
                    <a:pt x="1076" y="23"/>
                    <a:pt x="1077" y="26"/>
                  </a:cubicBezTo>
                  <a:cubicBezTo>
                    <a:pt x="1078" y="30"/>
                    <a:pt x="1083" y="32"/>
                    <a:pt x="1088" y="30"/>
                  </a:cubicBezTo>
                  <a:cubicBezTo>
                    <a:pt x="1090" y="29"/>
                    <a:pt x="1093" y="29"/>
                    <a:pt x="1094" y="30"/>
                  </a:cubicBezTo>
                  <a:cubicBezTo>
                    <a:pt x="1096" y="32"/>
                    <a:pt x="1098" y="35"/>
                    <a:pt x="1099" y="37"/>
                  </a:cubicBezTo>
                  <a:cubicBezTo>
                    <a:pt x="1097" y="39"/>
                    <a:pt x="1095" y="41"/>
                    <a:pt x="1093" y="41"/>
                  </a:cubicBezTo>
                  <a:cubicBezTo>
                    <a:pt x="1085" y="42"/>
                    <a:pt x="1077" y="41"/>
                    <a:pt x="1070" y="41"/>
                  </a:cubicBezTo>
                  <a:cubicBezTo>
                    <a:pt x="1069" y="41"/>
                    <a:pt x="1067" y="41"/>
                    <a:pt x="1066" y="41"/>
                  </a:cubicBezTo>
                  <a:cubicBezTo>
                    <a:pt x="1048" y="50"/>
                    <a:pt x="1031" y="60"/>
                    <a:pt x="1023" y="81"/>
                  </a:cubicBezTo>
                  <a:cubicBezTo>
                    <a:pt x="1022" y="83"/>
                    <a:pt x="1022" y="86"/>
                    <a:pt x="1021" y="90"/>
                  </a:cubicBezTo>
                  <a:cubicBezTo>
                    <a:pt x="1024" y="90"/>
                    <a:pt x="1027" y="90"/>
                    <a:pt x="1030" y="91"/>
                  </a:cubicBezTo>
                  <a:cubicBezTo>
                    <a:pt x="1029" y="100"/>
                    <a:pt x="1028" y="108"/>
                    <a:pt x="1027" y="116"/>
                  </a:cubicBezTo>
                  <a:cubicBezTo>
                    <a:pt x="1026" y="122"/>
                    <a:pt x="1024" y="128"/>
                    <a:pt x="1026" y="133"/>
                  </a:cubicBezTo>
                  <a:cubicBezTo>
                    <a:pt x="1028" y="142"/>
                    <a:pt x="1024" y="148"/>
                    <a:pt x="1019" y="154"/>
                  </a:cubicBezTo>
                  <a:cubicBezTo>
                    <a:pt x="1016" y="158"/>
                    <a:pt x="1012" y="163"/>
                    <a:pt x="1009" y="167"/>
                  </a:cubicBezTo>
                  <a:cubicBezTo>
                    <a:pt x="1006" y="171"/>
                    <a:pt x="1004" y="175"/>
                    <a:pt x="1007" y="180"/>
                  </a:cubicBezTo>
                  <a:cubicBezTo>
                    <a:pt x="1008" y="183"/>
                    <a:pt x="1006" y="188"/>
                    <a:pt x="1004" y="191"/>
                  </a:cubicBezTo>
                  <a:cubicBezTo>
                    <a:pt x="998" y="196"/>
                    <a:pt x="992" y="201"/>
                    <a:pt x="985" y="206"/>
                  </a:cubicBezTo>
                  <a:cubicBezTo>
                    <a:pt x="979" y="212"/>
                    <a:pt x="974" y="218"/>
                    <a:pt x="972" y="228"/>
                  </a:cubicBezTo>
                  <a:cubicBezTo>
                    <a:pt x="971" y="236"/>
                    <a:pt x="965" y="243"/>
                    <a:pt x="962" y="248"/>
                  </a:cubicBezTo>
                  <a:cubicBezTo>
                    <a:pt x="954" y="250"/>
                    <a:pt x="948" y="251"/>
                    <a:pt x="943" y="254"/>
                  </a:cubicBezTo>
                  <a:cubicBezTo>
                    <a:pt x="932" y="261"/>
                    <a:pt x="921" y="269"/>
                    <a:pt x="910" y="277"/>
                  </a:cubicBezTo>
                  <a:cubicBezTo>
                    <a:pt x="906" y="279"/>
                    <a:pt x="902" y="281"/>
                    <a:pt x="897" y="283"/>
                  </a:cubicBezTo>
                  <a:cubicBezTo>
                    <a:pt x="898" y="284"/>
                    <a:pt x="898" y="285"/>
                    <a:pt x="898" y="286"/>
                  </a:cubicBezTo>
                  <a:cubicBezTo>
                    <a:pt x="912" y="281"/>
                    <a:pt x="926" y="276"/>
                    <a:pt x="940" y="270"/>
                  </a:cubicBezTo>
                  <a:cubicBezTo>
                    <a:pt x="966" y="259"/>
                    <a:pt x="992" y="247"/>
                    <a:pt x="1018" y="237"/>
                  </a:cubicBezTo>
                  <a:cubicBezTo>
                    <a:pt x="1043" y="226"/>
                    <a:pt x="1069" y="218"/>
                    <a:pt x="1093" y="207"/>
                  </a:cubicBezTo>
                  <a:cubicBezTo>
                    <a:pt x="1120" y="195"/>
                    <a:pt x="1145" y="179"/>
                    <a:pt x="1172" y="170"/>
                  </a:cubicBezTo>
                  <a:cubicBezTo>
                    <a:pt x="1226" y="151"/>
                    <a:pt x="1280" y="129"/>
                    <a:pt x="1337" y="122"/>
                  </a:cubicBezTo>
                  <a:cubicBezTo>
                    <a:pt x="1364" y="119"/>
                    <a:pt x="1391" y="116"/>
                    <a:pt x="1418" y="125"/>
                  </a:cubicBezTo>
                  <a:cubicBezTo>
                    <a:pt x="1437" y="132"/>
                    <a:pt x="1452" y="162"/>
                    <a:pt x="1443" y="181"/>
                  </a:cubicBezTo>
                  <a:cubicBezTo>
                    <a:pt x="1437" y="196"/>
                    <a:pt x="1430" y="211"/>
                    <a:pt x="1420" y="225"/>
                  </a:cubicBezTo>
                  <a:cubicBezTo>
                    <a:pt x="1404" y="248"/>
                    <a:pt x="1385" y="270"/>
                    <a:pt x="1367" y="293"/>
                  </a:cubicBezTo>
                  <a:cubicBezTo>
                    <a:pt x="1362" y="300"/>
                    <a:pt x="1356" y="306"/>
                    <a:pt x="1352" y="313"/>
                  </a:cubicBezTo>
                  <a:cubicBezTo>
                    <a:pt x="1333" y="341"/>
                    <a:pt x="1305" y="355"/>
                    <a:pt x="1273" y="361"/>
                  </a:cubicBezTo>
                  <a:cubicBezTo>
                    <a:pt x="1257" y="364"/>
                    <a:pt x="1239" y="365"/>
                    <a:pt x="1224" y="362"/>
                  </a:cubicBezTo>
                  <a:cubicBezTo>
                    <a:pt x="1209" y="360"/>
                    <a:pt x="1196" y="350"/>
                    <a:pt x="1183" y="344"/>
                  </a:cubicBezTo>
                  <a:cubicBezTo>
                    <a:pt x="1181" y="343"/>
                    <a:pt x="1178" y="342"/>
                    <a:pt x="1177" y="343"/>
                  </a:cubicBezTo>
                  <a:cubicBezTo>
                    <a:pt x="1167" y="350"/>
                    <a:pt x="1157" y="357"/>
                    <a:pt x="1147" y="363"/>
                  </a:cubicBezTo>
                  <a:cubicBezTo>
                    <a:pt x="1140" y="367"/>
                    <a:pt x="1131" y="368"/>
                    <a:pt x="1123" y="370"/>
                  </a:cubicBezTo>
                  <a:cubicBezTo>
                    <a:pt x="1109" y="373"/>
                    <a:pt x="1094" y="374"/>
                    <a:pt x="1079" y="377"/>
                  </a:cubicBezTo>
                  <a:close/>
                  <a:moveTo>
                    <a:pt x="683" y="452"/>
                  </a:moveTo>
                  <a:cubicBezTo>
                    <a:pt x="686" y="452"/>
                    <a:pt x="688" y="452"/>
                    <a:pt x="692" y="453"/>
                  </a:cubicBezTo>
                  <a:cubicBezTo>
                    <a:pt x="693" y="447"/>
                    <a:pt x="694" y="441"/>
                    <a:pt x="696" y="435"/>
                  </a:cubicBezTo>
                  <a:cubicBezTo>
                    <a:pt x="697" y="435"/>
                    <a:pt x="698" y="435"/>
                    <a:pt x="699" y="436"/>
                  </a:cubicBezTo>
                  <a:cubicBezTo>
                    <a:pt x="700" y="441"/>
                    <a:pt x="702" y="447"/>
                    <a:pt x="704" y="454"/>
                  </a:cubicBezTo>
                  <a:cubicBezTo>
                    <a:pt x="709" y="452"/>
                    <a:pt x="713" y="451"/>
                    <a:pt x="718" y="449"/>
                  </a:cubicBezTo>
                  <a:cubicBezTo>
                    <a:pt x="718" y="445"/>
                    <a:pt x="718" y="442"/>
                    <a:pt x="718" y="439"/>
                  </a:cubicBezTo>
                  <a:cubicBezTo>
                    <a:pt x="719" y="439"/>
                    <a:pt x="720" y="438"/>
                    <a:pt x="721" y="438"/>
                  </a:cubicBezTo>
                  <a:cubicBezTo>
                    <a:pt x="722" y="442"/>
                    <a:pt x="725" y="448"/>
                    <a:pt x="724" y="449"/>
                  </a:cubicBezTo>
                  <a:cubicBezTo>
                    <a:pt x="715" y="455"/>
                    <a:pt x="725" y="459"/>
                    <a:pt x="725" y="464"/>
                  </a:cubicBezTo>
                  <a:cubicBezTo>
                    <a:pt x="731" y="460"/>
                    <a:pt x="725" y="441"/>
                    <a:pt x="741" y="451"/>
                  </a:cubicBezTo>
                  <a:cubicBezTo>
                    <a:pt x="746" y="442"/>
                    <a:pt x="748" y="442"/>
                    <a:pt x="754" y="450"/>
                  </a:cubicBezTo>
                  <a:cubicBezTo>
                    <a:pt x="757" y="448"/>
                    <a:pt x="760" y="445"/>
                    <a:pt x="763" y="445"/>
                  </a:cubicBezTo>
                  <a:cubicBezTo>
                    <a:pt x="767" y="445"/>
                    <a:pt x="773" y="446"/>
                    <a:pt x="776" y="449"/>
                  </a:cubicBezTo>
                  <a:cubicBezTo>
                    <a:pt x="786" y="457"/>
                    <a:pt x="776" y="463"/>
                    <a:pt x="772" y="471"/>
                  </a:cubicBezTo>
                  <a:cubicBezTo>
                    <a:pt x="776" y="471"/>
                    <a:pt x="781" y="472"/>
                    <a:pt x="782" y="471"/>
                  </a:cubicBezTo>
                  <a:cubicBezTo>
                    <a:pt x="788" y="462"/>
                    <a:pt x="794" y="467"/>
                    <a:pt x="801" y="472"/>
                  </a:cubicBezTo>
                  <a:cubicBezTo>
                    <a:pt x="801" y="467"/>
                    <a:pt x="801" y="464"/>
                    <a:pt x="801" y="461"/>
                  </a:cubicBezTo>
                  <a:cubicBezTo>
                    <a:pt x="805" y="461"/>
                    <a:pt x="809" y="462"/>
                    <a:pt x="814" y="462"/>
                  </a:cubicBezTo>
                  <a:cubicBezTo>
                    <a:pt x="808" y="450"/>
                    <a:pt x="812" y="447"/>
                    <a:pt x="823" y="448"/>
                  </a:cubicBezTo>
                  <a:cubicBezTo>
                    <a:pt x="825" y="448"/>
                    <a:pt x="827" y="445"/>
                    <a:pt x="829" y="443"/>
                  </a:cubicBezTo>
                  <a:cubicBezTo>
                    <a:pt x="831" y="441"/>
                    <a:pt x="833" y="438"/>
                    <a:pt x="835" y="436"/>
                  </a:cubicBezTo>
                  <a:cubicBezTo>
                    <a:pt x="836" y="434"/>
                    <a:pt x="837" y="433"/>
                    <a:pt x="839" y="431"/>
                  </a:cubicBezTo>
                  <a:cubicBezTo>
                    <a:pt x="826" y="429"/>
                    <a:pt x="822" y="422"/>
                    <a:pt x="828" y="410"/>
                  </a:cubicBezTo>
                  <a:cubicBezTo>
                    <a:pt x="831" y="416"/>
                    <a:pt x="833" y="421"/>
                    <a:pt x="836" y="426"/>
                  </a:cubicBezTo>
                  <a:cubicBezTo>
                    <a:pt x="840" y="425"/>
                    <a:pt x="843" y="423"/>
                    <a:pt x="847" y="422"/>
                  </a:cubicBezTo>
                  <a:cubicBezTo>
                    <a:pt x="842" y="409"/>
                    <a:pt x="842" y="409"/>
                    <a:pt x="846" y="404"/>
                  </a:cubicBezTo>
                  <a:cubicBezTo>
                    <a:pt x="849" y="408"/>
                    <a:pt x="851" y="412"/>
                    <a:pt x="854" y="416"/>
                  </a:cubicBezTo>
                  <a:cubicBezTo>
                    <a:pt x="855" y="411"/>
                    <a:pt x="856" y="407"/>
                    <a:pt x="858" y="405"/>
                  </a:cubicBezTo>
                  <a:cubicBezTo>
                    <a:pt x="863" y="400"/>
                    <a:pt x="864" y="391"/>
                    <a:pt x="857" y="387"/>
                  </a:cubicBezTo>
                  <a:cubicBezTo>
                    <a:pt x="851" y="383"/>
                    <a:pt x="844" y="380"/>
                    <a:pt x="838" y="376"/>
                  </a:cubicBezTo>
                  <a:cubicBezTo>
                    <a:pt x="827" y="370"/>
                    <a:pt x="827" y="353"/>
                    <a:pt x="837" y="347"/>
                  </a:cubicBezTo>
                  <a:cubicBezTo>
                    <a:pt x="837" y="345"/>
                    <a:pt x="836" y="343"/>
                    <a:pt x="836" y="340"/>
                  </a:cubicBezTo>
                  <a:cubicBezTo>
                    <a:pt x="837" y="327"/>
                    <a:pt x="838" y="313"/>
                    <a:pt x="840" y="299"/>
                  </a:cubicBezTo>
                  <a:cubicBezTo>
                    <a:pt x="840" y="294"/>
                    <a:pt x="843" y="295"/>
                    <a:pt x="847" y="297"/>
                  </a:cubicBezTo>
                  <a:cubicBezTo>
                    <a:pt x="857" y="301"/>
                    <a:pt x="868" y="301"/>
                    <a:pt x="878" y="296"/>
                  </a:cubicBezTo>
                  <a:cubicBezTo>
                    <a:pt x="877" y="292"/>
                    <a:pt x="876" y="287"/>
                    <a:pt x="874" y="284"/>
                  </a:cubicBezTo>
                  <a:cubicBezTo>
                    <a:pt x="877" y="283"/>
                    <a:pt x="879" y="283"/>
                    <a:pt x="883" y="282"/>
                  </a:cubicBezTo>
                  <a:cubicBezTo>
                    <a:pt x="874" y="278"/>
                    <a:pt x="864" y="276"/>
                    <a:pt x="867" y="265"/>
                  </a:cubicBezTo>
                  <a:cubicBezTo>
                    <a:pt x="864" y="265"/>
                    <a:pt x="861" y="264"/>
                    <a:pt x="858" y="264"/>
                  </a:cubicBezTo>
                  <a:cubicBezTo>
                    <a:pt x="858" y="260"/>
                    <a:pt x="857" y="258"/>
                    <a:pt x="857" y="255"/>
                  </a:cubicBezTo>
                  <a:cubicBezTo>
                    <a:pt x="849" y="256"/>
                    <a:pt x="845" y="253"/>
                    <a:pt x="848" y="246"/>
                  </a:cubicBezTo>
                  <a:cubicBezTo>
                    <a:pt x="842" y="243"/>
                    <a:pt x="836" y="239"/>
                    <a:pt x="829" y="237"/>
                  </a:cubicBezTo>
                  <a:cubicBezTo>
                    <a:pt x="826" y="235"/>
                    <a:pt x="822" y="234"/>
                    <a:pt x="818" y="233"/>
                  </a:cubicBezTo>
                  <a:cubicBezTo>
                    <a:pt x="812" y="231"/>
                    <a:pt x="806" y="231"/>
                    <a:pt x="800" y="229"/>
                  </a:cubicBezTo>
                  <a:cubicBezTo>
                    <a:pt x="764" y="215"/>
                    <a:pt x="728" y="214"/>
                    <a:pt x="691" y="220"/>
                  </a:cubicBezTo>
                  <a:cubicBezTo>
                    <a:pt x="681" y="221"/>
                    <a:pt x="671" y="224"/>
                    <a:pt x="662" y="228"/>
                  </a:cubicBezTo>
                  <a:cubicBezTo>
                    <a:pt x="655" y="232"/>
                    <a:pt x="650" y="237"/>
                    <a:pt x="641" y="237"/>
                  </a:cubicBezTo>
                  <a:cubicBezTo>
                    <a:pt x="640" y="237"/>
                    <a:pt x="639" y="240"/>
                    <a:pt x="638" y="241"/>
                  </a:cubicBezTo>
                  <a:cubicBezTo>
                    <a:pt x="635" y="244"/>
                    <a:pt x="633" y="246"/>
                    <a:pt x="630" y="248"/>
                  </a:cubicBezTo>
                  <a:cubicBezTo>
                    <a:pt x="624" y="251"/>
                    <a:pt x="616" y="252"/>
                    <a:pt x="611" y="256"/>
                  </a:cubicBezTo>
                  <a:cubicBezTo>
                    <a:pt x="605" y="263"/>
                    <a:pt x="601" y="271"/>
                    <a:pt x="596" y="280"/>
                  </a:cubicBezTo>
                  <a:cubicBezTo>
                    <a:pt x="599" y="280"/>
                    <a:pt x="601" y="280"/>
                    <a:pt x="602" y="280"/>
                  </a:cubicBezTo>
                  <a:cubicBezTo>
                    <a:pt x="615" y="282"/>
                    <a:pt x="628" y="293"/>
                    <a:pt x="629" y="302"/>
                  </a:cubicBezTo>
                  <a:cubicBezTo>
                    <a:pt x="630" y="310"/>
                    <a:pt x="631" y="318"/>
                    <a:pt x="634" y="325"/>
                  </a:cubicBezTo>
                  <a:cubicBezTo>
                    <a:pt x="636" y="332"/>
                    <a:pt x="637" y="338"/>
                    <a:pt x="629" y="344"/>
                  </a:cubicBezTo>
                  <a:cubicBezTo>
                    <a:pt x="645" y="346"/>
                    <a:pt x="646" y="328"/>
                    <a:pt x="658" y="327"/>
                  </a:cubicBezTo>
                  <a:cubicBezTo>
                    <a:pt x="656" y="338"/>
                    <a:pt x="652" y="344"/>
                    <a:pt x="643" y="347"/>
                  </a:cubicBezTo>
                  <a:cubicBezTo>
                    <a:pt x="636" y="350"/>
                    <a:pt x="634" y="354"/>
                    <a:pt x="638" y="361"/>
                  </a:cubicBezTo>
                  <a:cubicBezTo>
                    <a:pt x="643" y="371"/>
                    <a:pt x="641" y="378"/>
                    <a:pt x="631" y="385"/>
                  </a:cubicBezTo>
                  <a:cubicBezTo>
                    <a:pt x="625" y="389"/>
                    <a:pt x="619" y="392"/>
                    <a:pt x="613" y="396"/>
                  </a:cubicBezTo>
                  <a:cubicBezTo>
                    <a:pt x="609" y="400"/>
                    <a:pt x="606" y="404"/>
                    <a:pt x="603" y="408"/>
                  </a:cubicBezTo>
                  <a:cubicBezTo>
                    <a:pt x="603" y="409"/>
                    <a:pt x="604" y="409"/>
                    <a:pt x="604" y="410"/>
                  </a:cubicBezTo>
                  <a:cubicBezTo>
                    <a:pt x="607" y="408"/>
                    <a:pt x="610" y="406"/>
                    <a:pt x="613" y="405"/>
                  </a:cubicBezTo>
                  <a:cubicBezTo>
                    <a:pt x="614" y="405"/>
                    <a:pt x="615" y="405"/>
                    <a:pt x="616" y="406"/>
                  </a:cubicBezTo>
                  <a:cubicBezTo>
                    <a:pt x="615" y="409"/>
                    <a:pt x="614" y="413"/>
                    <a:pt x="612" y="417"/>
                  </a:cubicBezTo>
                  <a:cubicBezTo>
                    <a:pt x="615" y="416"/>
                    <a:pt x="617" y="416"/>
                    <a:pt x="620" y="416"/>
                  </a:cubicBezTo>
                  <a:cubicBezTo>
                    <a:pt x="620" y="422"/>
                    <a:pt x="620" y="427"/>
                    <a:pt x="621" y="434"/>
                  </a:cubicBezTo>
                  <a:cubicBezTo>
                    <a:pt x="625" y="432"/>
                    <a:pt x="630" y="431"/>
                    <a:pt x="635" y="429"/>
                  </a:cubicBezTo>
                  <a:cubicBezTo>
                    <a:pt x="634" y="419"/>
                    <a:pt x="637" y="415"/>
                    <a:pt x="644" y="414"/>
                  </a:cubicBezTo>
                  <a:cubicBezTo>
                    <a:pt x="651" y="423"/>
                    <a:pt x="633" y="429"/>
                    <a:pt x="640" y="438"/>
                  </a:cubicBezTo>
                  <a:cubicBezTo>
                    <a:pt x="643" y="433"/>
                    <a:pt x="646" y="428"/>
                    <a:pt x="650" y="423"/>
                  </a:cubicBezTo>
                  <a:cubicBezTo>
                    <a:pt x="657" y="435"/>
                    <a:pt x="647" y="440"/>
                    <a:pt x="644" y="445"/>
                  </a:cubicBezTo>
                  <a:cubicBezTo>
                    <a:pt x="647" y="448"/>
                    <a:pt x="649" y="451"/>
                    <a:pt x="650" y="453"/>
                  </a:cubicBezTo>
                  <a:cubicBezTo>
                    <a:pt x="652" y="455"/>
                    <a:pt x="653" y="457"/>
                    <a:pt x="654" y="458"/>
                  </a:cubicBezTo>
                  <a:cubicBezTo>
                    <a:pt x="659" y="463"/>
                    <a:pt x="665" y="466"/>
                    <a:pt x="670" y="471"/>
                  </a:cubicBezTo>
                  <a:cubicBezTo>
                    <a:pt x="674" y="475"/>
                    <a:pt x="677" y="480"/>
                    <a:pt x="682" y="473"/>
                  </a:cubicBezTo>
                  <a:cubicBezTo>
                    <a:pt x="683" y="472"/>
                    <a:pt x="686" y="472"/>
                    <a:pt x="688" y="473"/>
                  </a:cubicBezTo>
                  <a:cubicBezTo>
                    <a:pt x="689" y="474"/>
                    <a:pt x="690" y="476"/>
                    <a:pt x="690" y="478"/>
                  </a:cubicBezTo>
                  <a:cubicBezTo>
                    <a:pt x="690" y="480"/>
                    <a:pt x="689" y="483"/>
                    <a:pt x="689" y="484"/>
                  </a:cubicBezTo>
                  <a:cubicBezTo>
                    <a:pt x="692" y="481"/>
                    <a:pt x="696" y="477"/>
                    <a:pt x="698" y="474"/>
                  </a:cubicBezTo>
                  <a:cubicBezTo>
                    <a:pt x="693" y="467"/>
                    <a:pt x="688" y="459"/>
                    <a:pt x="683" y="451"/>
                  </a:cubicBezTo>
                  <a:lnTo>
                    <a:pt x="683" y="452"/>
                  </a:lnTo>
                  <a:close/>
                  <a:moveTo>
                    <a:pt x="571" y="319"/>
                  </a:moveTo>
                  <a:cubicBezTo>
                    <a:pt x="570" y="312"/>
                    <a:pt x="570" y="306"/>
                    <a:pt x="567" y="303"/>
                  </a:cubicBezTo>
                  <a:cubicBezTo>
                    <a:pt x="564" y="300"/>
                    <a:pt x="557" y="299"/>
                    <a:pt x="552" y="298"/>
                  </a:cubicBezTo>
                  <a:cubicBezTo>
                    <a:pt x="548" y="297"/>
                    <a:pt x="543" y="295"/>
                    <a:pt x="539" y="295"/>
                  </a:cubicBezTo>
                  <a:cubicBezTo>
                    <a:pt x="510" y="289"/>
                    <a:pt x="483" y="280"/>
                    <a:pt x="457" y="266"/>
                  </a:cubicBezTo>
                  <a:cubicBezTo>
                    <a:pt x="441" y="257"/>
                    <a:pt x="425" y="247"/>
                    <a:pt x="409" y="236"/>
                  </a:cubicBezTo>
                  <a:cubicBezTo>
                    <a:pt x="367" y="207"/>
                    <a:pt x="319" y="188"/>
                    <a:pt x="273" y="167"/>
                  </a:cubicBezTo>
                  <a:cubicBezTo>
                    <a:pt x="246" y="155"/>
                    <a:pt x="216" y="150"/>
                    <a:pt x="188" y="141"/>
                  </a:cubicBezTo>
                  <a:cubicBezTo>
                    <a:pt x="182" y="139"/>
                    <a:pt x="177" y="138"/>
                    <a:pt x="173" y="147"/>
                  </a:cubicBezTo>
                  <a:cubicBezTo>
                    <a:pt x="172" y="143"/>
                    <a:pt x="171" y="138"/>
                    <a:pt x="170" y="138"/>
                  </a:cubicBezTo>
                  <a:cubicBezTo>
                    <a:pt x="159" y="135"/>
                    <a:pt x="149" y="127"/>
                    <a:pt x="140" y="133"/>
                  </a:cubicBezTo>
                  <a:cubicBezTo>
                    <a:pt x="135" y="130"/>
                    <a:pt x="132" y="126"/>
                    <a:pt x="128" y="125"/>
                  </a:cubicBezTo>
                  <a:cubicBezTo>
                    <a:pt x="120" y="123"/>
                    <a:pt x="111" y="121"/>
                    <a:pt x="103" y="119"/>
                  </a:cubicBezTo>
                  <a:cubicBezTo>
                    <a:pt x="102" y="118"/>
                    <a:pt x="101" y="118"/>
                    <a:pt x="101" y="118"/>
                  </a:cubicBezTo>
                  <a:cubicBezTo>
                    <a:pt x="95" y="119"/>
                    <a:pt x="90" y="121"/>
                    <a:pt x="85" y="121"/>
                  </a:cubicBezTo>
                  <a:cubicBezTo>
                    <a:pt x="72" y="122"/>
                    <a:pt x="59" y="122"/>
                    <a:pt x="46" y="123"/>
                  </a:cubicBezTo>
                  <a:cubicBezTo>
                    <a:pt x="21" y="126"/>
                    <a:pt x="9" y="146"/>
                    <a:pt x="22" y="169"/>
                  </a:cubicBezTo>
                  <a:cubicBezTo>
                    <a:pt x="34" y="188"/>
                    <a:pt x="46" y="207"/>
                    <a:pt x="60" y="225"/>
                  </a:cubicBezTo>
                  <a:cubicBezTo>
                    <a:pt x="82" y="252"/>
                    <a:pt x="106" y="280"/>
                    <a:pt x="131" y="306"/>
                  </a:cubicBezTo>
                  <a:cubicBezTo>
                    <a:pt x="154" y="329"/>
                    <a:pt x="182" y="344"/>
                    <a:pt x="217" y="342"/>
                  </a:cubicBezTo>
                  <a:cubicBezTo>
                    <a:pt x="229" y="341"/>
                    <a:pt x="242" y="341"/>
                    <a:pt x="254" y="339"/>
                  </a:cubicBezTo>
                  <a:cubicBezTo>
                    <a:pt x="267" y="338"/>
                    <a:pt x="279" y="337"/>
                    <a:pt x="292" y="335"/>
                  </a:cubicBezTo>
                  <a:cubicBezTo>
                    <a:pt x="288" y="329"/>
                    <a:pt x="286" y="322"/>
                    <a:pt x="281" y="319"/>
                  </a:cubicBezTo>
                  <a:cubicBezTo>
                    <a:pt x="254" y="301"/>
                    <a:pt x="226" y="285"/>
                    <a:pt x="198" y="267"/>
                  </a:cubicBezTo>
                  <a:cubicBezTo>
                    <a:pt x="196" y="266"/>
                    <a:pt x="194" y="263"/>
                    <a:pt x="192" y="261"/>
                  </a:cubicBezTo>
                  <a:cubicBezTo>
                    <a:pt x="192" y="260"/>
                    <a:pt x="193" y="259"/>
                    <a:pt x="194" y="258"/>
                  </a:cubicBezTo>
                  <a:cubicBezTo>
                    <a:pt x="224" y="275"/>
                    <a:pt x="253" y="292"/>
                    <a:pt x="283" y="309"/>
                  </a:cubicBezTo>
                  <a:cubicBezTo>
                    <a:pt x="284" y="307"/>
                    <a:pt x="285" y="305"/>
                    <a:pt x="286" y="302"/>
                  </a:cubicBezTo>
                  <a:cubicBezTo>
                    <a:pt x="291" y="293"/>
                    <a:pt x="289" y="287"/>
                    <a:pt x="280" y="282"/>
                  </a:cubicBezTo>
                  <a:cubicBezTo>
                    <a:pt x="257" y="268"/>
                    <a:pt x="237" y="252"/>
                    <a:pt x="223" y="228"/>
                  </a:cubicBezTo>
                  <a:cubicBezTo>
                    <a:pt x="221" y="225"/>
                    <a:pt x="221" y="222"/>
                    <a:pt x="221" y="218"/>
                  </a:cubicBezTo>
                  <a:cubicBezTo>
                    <a:pt x="225" y="219"/>
                    <a:pt x="229" y="220"/>
                    <a:pt x="232" y="222"/>
                  </a:cubicBezTo>
                  <a:cubicBezTo>
                    <a:pt x="234" y="223"/>
                    <a:pt x="234" y="227"/>
                    <a:pt x="235" y="229"/>
                  </a:cubicBezTo>
                  <a:cubicBezTo>
                    <a:pt x="237" y="233"/>
                    <a:pt x="238" y="238"/>
                    <a:pt x="241" y="241"/>
                  </a:cubicBezTo>
                  <a:cubicBezTo>
                    <a:pt x="257" y="253"/>
                    <a:pt x="273" y="264"/>
                    <a:pt x="289" y="276"/>
                  </a:cubicBezTo>
                  <a:cubicBezTo>
                    <a:pt x="297" y="282"/>
                    <a:pt x="305" y="283"/>
                    <a:pt x="314" y="283"/>
                  </a:cubicBezTo>
                  <a:cubicBezTo>
                    <a:pt x="327" y="282"/>
                    <a:pt x="340" y="274"/>
                    <a:pt x="354" y="276"/>
                  </a:cubicBezTo>
                  <a:cubicBezTo>
                    <a:pt x="355" y="277"/>
                    <a:pt x="357" y="275"/>
                    <a:pt x="358" y="275"/>
                  </a:cubicBezTo>
                  <a:cubicBezTo>
                    <a:pt x="363" y="274"/>
                    <a:pt x="367" y="273"/>
                    <a:pt x="372" y="272"/>
                  </a:cubicBezTo>
                  <a:cubicBezTo>
                    <a:pt x="373" y="277"/>
                    <a:pt x="373" y="280"/>
                    <a:pt x="373" y="281"/>
                  </a:cubicBezTo>
                  <a:cubicBezTo>
                    <a:pt x="399" y="291"/>
                    <a:pt x="425" y="288"/>
                    <a:pt x="451" y="293"/>
                  </a:cubicBezTo>
                  <a:cubicBezTo>
                    <a:pt x="482" y="298"/>
                    <a:pt x="514" y="302"/>
                    <a:pt x="544" y="314"/>
                  </a:cubicBezTo>
                  <a:cubicBezTo>
                    <a:pt x="552" y="317"/>
                    <a:pt x="561" y="317"/>
                    <a:pt x="571" y="319"/>
                  </a:cubicBezTo>
                  <a:close/>
                  <a:moveTo>
                    <a:pt x="1275" y="239"/>
                  </a:moveTo>
                  <a:cubicBezTo>
                    <a:pt x="1275" y="239"/>
                    <a:pt x="1274" y="239"/>
                    <a:pt x="1273" y="240"/>
                  </a:cubicBezTo>
                  <a:cubicBezTo>
                    <a:pt x="1267" y="236"/>
                    <a:pt x="1261" y="233"/>
                    <a:pt x="1254" y="230"/>
                  </a:cubicBezTo>
                  <a:cubicBezTo>
                    <a:pt x="1250" y="229"/>
                    <a:pt x="1244" y="227"/>
                    <a:pt x="1241" y="233"/>
                  </a:cubicBezTo>
                  <a:cubicBezTo>
                    <a:pt x="1227" y="266"/>
                    <a:pt x="1192" y="269"/>
                    <a:pt x="1166" y="283"/>
                  </a:cubicBezTo>
                  <a:cubicBezTo>
                    <a:pt x="1160" y="286"/>
                    <a:pt x="1153" y="285"/>
                    <a:pt x="1146" y="286"/>
                  </a:cubicBezTo>
                  <a:cubicBezTo>
                    <a:pt x="1131" y="288"/>
                    <a:pt x="1116" y="291"/>
                    <a:pt x="1103" y="300"/>
                  </a:cubicBezTo>
                  <a:cubicBezTo>
                    <a:pt x="1100" y="302"/>
                    <a:pt x="1098" y="307"/>
                    <a:pt x="1098" y="310"/>
                  </a:cubicBezTo>
                  <a:cubicBezTo>
                    <a:pt x="1103" y="326"/>
                    <a:pt x="1111" y="341"/>
                    <a:pt x="1107" y="357"/>
                  </a:cubicBezTo>
                  <a:cubicBezTo>
                    <a:pt x="1129" y="360"/>
                    <a:pt x="1145" y="348"/>
                    <a:pt x="1160" y="335"/>
                  </a:cubicBezTo>
                  <a:cubicBezTo>
                    <a:pt x="1179" y="318"/>
                    <a:pt x="1199" y="302"/>
                    <a:pt x="1219" y="286"/>
                  </a:cubicBezTo>
                  <a:cubicBezTo>
                    <a:pt x="1238" y="271"/>
                    <a:pt x="1258" y="259"/>
                    <a:pt x="1280" y="252"/>
                  </a:cubicBezTo>
                  <a:cubicBezTo>
                    <a:pt x="1285" y="258"/>
                    <a:pt x="1281" y="260"/>
                    <a:pt x="1276" y="262"/>
                  </a:cubicBezTo>
                  <a:cubicBezTo>
                    <a:pt x="1272" y="264"/>
                    <a:pt x="1267" y="264"/>
                    <a:pt x="1263" y="266"/>
                  </a:cubicBezTo>
                  <a:cubicBezTo>
                    <a:pt x="1254" y="271"/>
                    <a:pt x="1245" y="276"/>
                    <a:pt x="1237" y="282"/>
                  </a:cubicBezTo>
                  <a:cubicBezTo>
                    <a:pt x="1223" y="292"/>
                    <a:pt x="1209" y="301"/>
                    <a:pt x="1197" y="312"/>
                  </a:cubicBezTo>
                  <a:cubicBezTo>
                    <a:pt x="1182" y="325"/>
                    <a:pt x="1181" y="330"/>
                    <a:pt x="1202" y="341"/>
                  </a:cubicBezTo>
                  <a:cubicBezTo>
                    <a:pt x="1223" y="353"/>
                    <a:pt x="1245" y="352"/>
                    <a:pt x="1268" y="347"/>
                  </a:cubicBezTo>
                  <a:cubicBezTo>
                    <a:pt x="1294" y="341"/>
                    <a:pt x="1320" y="335"/>
                    <a:pt x="1337" y="312"/>
                  </a:cubicBezTo>
                  <a:cubicBezTo>
                    <a:pt x="1340" y="308"/>
                    <a:pt x="1343" y="305"/>
                    <a:pt x="1346" y="301"/>
                  </a:cubicBezTo>
                  <a:cubicBezTo>
                    <a:pt x="1363" y="280"/>
                    <a:pt x="1379" y="259"/>
                    <a:pt x="1395" y="238"/>
                  </a:cubicBezTo>
                  <a:cubicBezTo>
                    <a:pt x="1399" y="232"/>
                    <a:pt x="1406" y="225"/>
                    <a:pt x="1400" y="215"/>
                  </a:cubicBezTo>
                  <a:cubicBezTo>
                    <a:pt x="1404" y="216"/>
                    <a:pt x="1406" y="216"/>
                    <a:pt x="1409" y="217"/>
                  </a:cubicBezTo>
                  <a:cubicBezTo>
                    <a:pt x="1416" y="205"/>
                    <a:pt x="1424" y="194"/>
                    <a:pt x="1429" y="181"/>
                  </a:cubicBezTo>
                  <a:cubicBezTo>
                    <a:pt x="1432" y="174"/>
                    <a:pt x="1434" y="164"/>
                    <a:pt x="1431" y="157"/>
                  </a:cubicBezTo>
                  <a:cubicBezTo>
                    <a:pt x="1425" y="143"/>
                    <a:pt x="1413" y="133"/>
                    <a:pt x="1397" y="133"/>
                  </a:cubicBezTo>
                  <a:cubicBezTo>
                    <a:pt x="1375" y="133"/>
                    <a:pt x="1354" y="134"/>
                    <a:pt x="1333" y="137"/>
                  </a:cubicBezTo>
                  <a:cubicBezTo>
                    <a:pt x="1311" y="141"/>
                    <a:pt x="1289" y="148"/>
                    <a:pt x="1267" y="154"/>
                  </a:cubicBezTo>
                  <a:cubicBezTo>
                    <a:pt x="1228" y="166"/>
                    <a:pt x="1189" y="177"/>
                    <a:pt x="1152" y="195"/>
                  </a:cubicBezTo>
                  <a:cubicBezTo>
                    <a:pt x="1142" y="200"/>
                    <a:pt x="1134" y="215"/>
                    <a:pt x="1134" y="227"/>
                  </a:cubicBezTo>
                  <a:cubicBezTo>
                    <a:pt x="1144" y="226"/>
                    <a:pt x="1153" y="225"/>
                    <a:pt x="1161" y="224"/>
                  </a:cubicBezTo>
                  <a:cubicBezTo>
                    <a:pt x="1162" y="221"/>
                    <a:pt x="1162" y="218"/>
                    <a:pt x="1163" y="216"/>
                  </a:cubicBezTo>
                  <a:cubicBezTo>
                    <a:pt x="1166" y="219"/>
                    <a:pt x="1169" y="222"/>
                    <a:pt x="1173" y="227"/>
                  </a:cubicBezTo>
                  <a:cubicBezTo>
                    <a:pt x="1181" y="225"/>
                    <a:pt x="1190" y="223"/>
                    <a:pt x="1201" y="220"/>
                  </a:cubicBezTo>
                  <a:cubicBezTo>
                    <a:pt x="1198" y="217"/>
                    <a:pt x="1197" y="215"/>
                    <a:pt x="1195" y="212"/>
                  </a:cubicBezTo>
                  <a:cubicBezTo>
                    <a:pt x="1189" y="206"/>
                    <a:pt x="1192" y="201"/>
                    <a:pt x="1197" y="197"/>
                  </a:cubicBezTo>
                  <a:cubicBezTo>
                    <a:pt x="1207" y="191"/>
                    <a:pt x="1217" y="182"/>
                    <a:pt x="1229" y="180"/>
                  </a:cubicBezTo>
                  <a:cubicBezTo>
                    <a:pt x="1264" y="172"/>
                    <a:pt x="1300" y="167"/>
                    <a:pt x="1335" y="161"/>
                  </a:cubicBezTo>
                  <a:cubicBezTo>
                    <a:pt x="1339" y="160"/>
                    <a:pt x="1344" y="159"/>
                    <a:pt x="1348" y="159"/>
                  </a:cubicBezTo>
                  <a:cubicBezTo>
                    <a:pt x="1348" y="156"/>
                    <a:pt x="1349" y="153"/>
                    <a:pt x="1349" y="150"/>
                  </a:cubicBezTo>
                  <a:cubicBezTo>
                    <a:pt x="1354" y="152"/>
                    <a:pt x="1358" y="155"/>
                    <a:pt x="1362" y="155"/>
                  </a:cubicBezTo>
                  <a:cubicBezTo>
                    <a:pt x="1367" y="156"/>
                    <a:pt x="1372" y="153"/>
                    <a:pt x="1378" y="153"/>
                  </a:cubicBezTo>
                  <a:cubicBezTo>
                    <a:pt x="1389" y="151"/>
                    <a:pt x="1398" y="155"/>
                    <a:pt x="1401" y="161"/>
                  </a:cubicBezTo>
                  <a:cubicBezTo>
                    <a:pt x="1393" y="161"/>
                    <a:pt x="1384" y="162"/>
                    <a:pt x="1376" y="163"/>
                  </a:cubicBezTo>
                  <a:cubicBezTo>
                    <a:pt x="1343" y="168"/>
                    <a:pt x="1310" y="172"/>
                    <a:pt x="1277" y="178"/>
                  </a:cubicBezTo>
                  <a:cubicBezTo>
                    <a:pt x="1273" y="178"/>
                    <a:pt x="1269" y="182"/>
                    <a:pt x="1264" y="184"/>
                  </a:cubicBezTo>
                  <a:cubicBezTo>
                    <a:pt x="1264" y="185"/>
                    <a:pt x="1265" y="186"/>
                    <a:pt x="1265" y="187"/>
                  </a:cubicBezTo>
                  <a:cubicBezTo>
                    <a:pt x="1262" y="185"/>
                    <a:pt x="1259" y="183"/>
                    <a:pt x="1255" y="181"/>
                  </a:cubicBezTo>
                  <a:cubicBezTo>
                    <a:pt x="1253" y="184"/>
                    <a:pt x="1251" y="188"/>
                    <a:pt x="1249" y="191"/>
                  </a:cubicBezTo>
                  <a:cubicBezTo>
                    <a:pt x="1235" y="185"/>
                    <a:pt x="1216" y="191"/>
                    <a:pt x="1207" y="203"/>
                  </a:cubicBezTo>
                  <a:cubicBezTo>
                    <a:pt x="1205" y="205"/>
                    <a:pt x="1205" y="208"/>
                    <a:pt x="1205" y="210"/>
                  </a:cubicBezTo>
                  <a:cubicBezTo>
                    <a:pt x="1206" y="214"/>
                    <a:pt x="1207" y="218"/>
                    <a:pt x="1207" y="221"/>
                  </a:cubicBezTo>
                  <a:cubicBezTo>
                    <a:pt x="1212" y="221"/>
                    <a:pt x="1219" y="221"/>
                    <a:pt x="1226" y="221"/>
                  </a:cubicBezTo>
                  <a:cubicBezTo>
                    <a:pt x="1231" y="220"/>
                    <a:pt x="1237" y="216"/>
                    <a:pt x="1241" y="218"/>
                  </a:cubicBezTo>
                  <a:cubicBezTo>
                    <a:pt x="1251" y="221"/>
                    <a:pt x="1261" y="225"/>
                    <a:pt x="1270" y="230"/>
                  </a:cubicBezTo>
                  <a:cubicBezTo>
                    <a:pt x="1272" y="232"/>
                    <a:pt x="1273" y="236"/>
                    <a:pt x="1275" y="239"/>
                  </a:cubicBezTo>
                  <a:close/>
                  <a:moveTo>
                    <a:pt x="375" y="417"/>
                  </a:moveTo>
                  <a:cubicBezTo>
                    <a:pt x="389" y="409"/>
                    <a:pt x="402" y="400"/>
                    <a:pt x="418" y="390"/>
                  </a:cubicBezTo>
                  <a:cubicBezTo>
                    <a:pt x="413" y="390"/>
                    <a:pt x="412" y="390"/>
                    <a:pt x="410" y="390"/>
                  </a:cubicBezTo>
                  <a:cubicBezTo>
                    <a:pt x="388" y="394"/>
                    <a:pt x="366" y="398"/>
                    <a:pt x="344" y="402"/>
                  </a:cubicBezTo>
                  <a:cubicBezTo>
                    <a:pt x="318" y="406"/>
                    <a:pt x="294" y="415"/>
                    <a:pt x="273" y="432"/>
                  </a:cubicBezTo>
                  <a:cubicBezTo>
                    <a:pt x="262" y="441"/>
                    <a:pt x="259" y="453"/>
                    <a:pt x="266" y="466"/>
                  </a:cubicBezTo>
                  <a:cubicBezTo>
                    <a:pt x="277" y="485"/>
                    <a:pt x="294" y="496"/>
                    <a:pt x="316" y="496"/>
                  </a:cubicBezTo>
                  <a:cubicBezTo>
                    <a:pt x="347" y="497"/>
                    <a:pt x="379" y="497"/>
                    <a:pt x="410" y="496"/>
                  </a:cubicBezTo>
                  <a:cubicBezTo>
                    <a:pt x="414" y="496"/>
                    <a:pt x="417" y="496"/>
                    <a:pt x="420" y="495"/>
                  </a:cubicBezTo>
                  <a:cubicBezTo>
                    <a:pt x="438" y="491"/>
                    <a:pt x="456" y="487"/>
                    <a:pt x="474" y="489"/>
                  </a:cubicBezTo>
                  <a:cubicBezTo>
                    <a:pt x="494" y="491"/>
                    <a:pt x="511" y="484"/>
                    <a:pt x="524" y="469"/>
                  </a:cubicBezTo>
                  <a:cubicBezTo>
                    <a:pt x="536" y="453"/>
                    <a:pt x="547" y="436"/>
                    <a:pt x="559" y="420"/>
                  </a:cubicBezTo>
                  <a:cubicBezTo>
                    <a:pt x="559" y="420"/>
                    <a:pt x="558" y="419"/>
                    <a:pt x="558" y="419"/>
                  </a:cubicBezTo>
                  <a:cubicBezTo>
                    <a:pt x="555" y="421"/>
                    <a:pt x="551" y="424"/>
                    <a:pt x="548" y="426"/>
                  </a:cubicBezTo>
                  <a:cubicBezTo>
                    <a:pt x="548" y="424"/>
                    <a:pt x="548" y="422"/>
                    <a:pt x="549" y="421"/>
                  </a:cubicBezTo>
                  <a:cubicBezTo>
                    <a:pt x="557" y="413"/>
                    <a:pt x="564" y="405"/>
                    <a:pt x="572" y="397"/>
                  </a:cubicBezTo>
                  <a:cubicBezTo>
                    <a:pt x="576" y="393"/>
                    <a:pt x="581" y="390"/>
                    <a:pt x="580" y="383"/>
                  </a:cubicBezTo>
                  <a:cubicBezTo>
                    <a:pt x="580" y="378"/>
                    <a:pt x="583" y="376"/>
                    <a:pt x="588" y="379"/>
                  </a:cubicBezTo>
                  <a:cubicBezTo>
                    <a:pt x="590" y="380"/>
                    <a:pt x="593" y="380"/>
                    <a:pt x="595" y="379"/>
                  </a:cubicBezTo>
                  <a:cubicBezTo>
                    <a:pt x="601" y="376"/>
                    <a:pt x="607" y="371"/>
                    <a:pt x="613" y="368"/>
                  </a:cubicBezTo>
                  <a:cubicBezTo>
                    <a:pt x="614" y="363"/>
                    <a:pt x="614" y="358"/>
                    <a:pt x="614" y="353"/>
                  </a:cubicBezTo>
                  <a:cubicBezTo>
                    <a:pt x="613" y="352"/>
                    <a:pt x="609" y="349"/>
                    <a:pt x="607" y="350"/>
                  </a:cubicBezTo>
                  <a:cubicBezTo>
                    <a:pt x="597" y="353"/>
                    <a:pt x="588" y="357"/>
                    <a:pt x="585" y="369"/>
                  </a:cubicBezTo>
                  <a:cubicBezTo>
                    <a:pt x="584" y="372"/>
                    <a:pt x="581" y="375"/>
                    <a:pt x="578" y="376"/>
                  </a:cubicBezTo>
                  <a:cubicBezTo>
                    <a:pt x="547" y="389"/>
                    <a:pt x="516" y="401"/>
                    <a:pt x="485" y="414"/>
                  </a:cubicBezTo>
                  <a:cubicBezTo>
                    <a:pt x="474" y="419"/>
                    <a:pt x="464" y="428"/>
                    <a:pt x="452" y="431"/>
                  </a:cubicBezTo>
                  <a:cubicBezTo>
                    <a:pt x="441" y="435"/>
                    <a:pt x="429" y="439"/>
                    <a:pt x="417" y="443"/>
                  </a:cubicBezTo>
                  <a:cubicBezTo>
                    <a:pt x="416" y="446"/>
                    <a:pt x="415" y="452"/>
                    <a:pt x="414" y="458"/>
                  </a:cubicBezTo>
                  <a:cubicBezTo>
                    <a:pt x="413" y="458"/>
                    <a:pt x="412" y="459"/>
                    <a:pt x="412" y="459"/>
                  </a:cubicBezTo>
                  <a:cubicBezTo>
                    <a:pt x="411" y="456"/>
                    <a:pt x="409" y="454"/>
                    <a:pt x="407" y="450"/>
                  </a:cubicBezTo>
                  <a:cubicBezTo>
                    <a:pt x="399" y="456"/>
                    <a:pt x="388" y="460"/>
                    <a:pt x="382" y="467"/>
                  </a:cubicBezTo>
                  <a:cubicBezTo>
                    <a:pt x="375" y="477"/>
                    <a:pt x="363" y="478"/>
                    <a:pt x="355" y="485"/>
                  </a:cubicBezTo>
                  <a:cubicBezTo>
                    <a:pt x="358" y="479"/>
                    <a:pt x="361" y="474"/>
                    <a:pt x="365" y="469"/>
                  </a:cubicBezTo>
                  <a:cubicBezTo>
                    <a:pt x="370" y="464"/>
                    <a:pt x="373" y="457"/>
                    <a:pt x="379" y="454"/>
                  </a:cubicBezTo>
                  <a:cubicBezTo>
                    <a:pt x="388" y="448"/>
                    <a:pt x="398" y="445"/>
                    <a:pt x="405" y="441"/>
                  </a:cubicBezTo>
                  <a:cubicBezTo>
                    <a:pt x="402" y="431"/>
                    <a:pt x="399" y="424"/>
                    <a:pt x="395" y="416"/>
                  </a:cubicBezTo>
                  <a:cubicBezTo>
                    <a:pt x="381" y="424"/>
                    <a:pt x="367" y="432"/>
                    <a:pt x="353" y="440"/>
                  </a:cubicBezTo>
                  <a:cubicBezTo>
                    <a:pt x="352" y="439"/>
                    <a:pt x="352" y="438"/>
                    <a:pt x="351" y="438"/>
                  </a:cubicBezTo>
                  <a:cubicBezTo>
                    <a:pt x="358" y="431"/>
                    <a:pt x="365" y="425"/>
                    <a:pt x="372" y="418"/>
                  </a:cubicBezTo>
                  <a:cubicBezTo>
                    <a:pt x="371" y="418"/>
                    <a:pt x="370" y="418"/>
                    <a:pt x="370" y="417"/>
                  </a:cubicBezTo>
                  <a:cubicBezTo>
                    <a:pt x="370" y="415"/>
                    <a:pt x="371" y="412"/>
                    <a:pt x="371" y="410"/>
                  </a:cubicBezTo>
                  <a:cubicBezTo>
                    <a:pt x="372" y="410"/>
                    <a:pt x="373" y="410"/>
                    <a:pt x="374" y="410"/>
                  </a:cubicBezTo>
                  <a:cubicBezTo>
                    <a:pt x="374" y="412"/>
                    <a:pt x="375" y="415"/>
                    <a:pt x="375" y="417"/>
                  </a:cubicBezTo>
                  <a:close/>
                  <a:moveTo>
                    <a:pt x="888" y="398"/>
                  </a:moveTo>
                  <a:cubicBezTo>
                    <a:pt x="888" y="399"/>
                    <a:pt x="888" y="400"/>
                    <a:pt x="887" y="401"/>
                  </a:cubicBezTo>
                  <a:cubicBezTo>
                    <a:pt x="889" y="402"/>
                    <a:pt x="890" y="404"/>
                    <a:pt x="892" y="406"/>
                  </a:cubicBezTo>
                  <a:cubicBezTo>
                    <a:pt x="910" y="421"/>
                    <a:pt x="927" y="436"/>
                    <a:pt x="944" y="453"/>
                  </a:cubicBezTo>
                  <a:cubicBezTo>
                    <a:pt x="957" y="465"/>
                    <a:pt x="968" y="480"/>
                    <a:pt x="981" y="492"/>
                  </a:cubicBezTo>
                  <a:cubicBezTo>
                    <a:pt x="1003" y="511"/>
                    <a:pt x="1031" y="515"/>
                    <a:pt x="1058" y="516"/>
                  </a:cubicBezTo>
                  <a:cubicBezTo>
                    <a:pt x="1097" y="517"/>
                    <a:pt x="1135" y="509"/>
                    <a:pt x="1172" y="495"/>
                  </a:cubicBezTo>
                  <a:cubicBezTo>
                    <a:pt x="1179" y="492"/>
                    <a:pt x="1188" y="490"/>
                    <a:pt x="1194" y="485"/>
                  </a:cubicBezTo>
                  <a:cubicBezTo>
                    <a:pt x="1209" y="475"/>
                    <a:pt x="1210" y="454"/>
                    <a:pt x="1201" y="437"/>
                  </a:cubicBezTo>
                  <a:cubicBezTo>
                    <a:pt x="1194" y="422"/>
                    <a:pt x="1179" y="420"/>
                    <a:pt x="1167" y="412"/>
                  </a:cubicBezTo>
                  <a:cubicBezTo>
                    <a:pt x="1157" y="405"/>
                    <a:pt x="1144" y="401"/>
                    <a:pt x="1131" y="400"/>
                  </a:cubicBezTo>
                  <a:cubicBezTo>
                    <a:pt x="1106" y="396"/>
                    <a:pt x="1080" y="394"/>
                    <a:pt x="1054" y="391"/>
                  </a:cubicBezTo>
                  <a:cubicBezTo>
                    <a:pt x="1058" y="399"/>
                    <a:pt x="1064" y="406"/>
                    <a:pt x="1065" y="413"/>
                  </a:cubicBezTo>
                  <a:cubicBezTo>
                    <a:pt x="1066" y="421"/>
                    <a:pt x="1063" y="430"/>
                    <a:pt x="1061" y="438"/>
                  </a:cubicBezTo>
                  <a:cubicBezTo>
                    <a:pt x="1102" y="441"/>
                    <a:pt x="1126" y="455"/>
                    <a:pt x="1126" y="476"/>
                  </a:cubicBezTo>
                  <a:cubicBezTo>
                    <a:pt x="1102" y="448"/>
                    <a:pt x="1073" y="440"/>
                    <a:pt x="1055" y="456"/>
                  </a:cubicBezTo>
                  <a:cubicBezTo>
                    <a:pt x="1065" y="461"/>
                    <a:pt x="1074" y="464"/>
                    <a:pt x="1083" y="468"/>
                  </a:cubicBezTo>
                  <a:cubicBezTo>
                    <a:pt x="1085" y="467"/>
                    <a:pt x="1085" y="469"/>
                    <a:pt x="1086" y="470"/>
                  </a:cubicBezTo>
                  <a:cubicBezTo>
                    <a:pt x="1086" y="471"/>
                    <a:pt x="1086" y="473"/>
                    <a:pt x="1087" y="475"/>
                  </a:cubicBezTo>
                  <a:cubicBezTo>
                    <a:pt x="1068" y="470"/>
                    <a:pt x="1051" y="465"/>
                    <a:pt x="1038" y="451"/>
                  </a:cubicBezTo>
                  <a:cubicBezTo>
                    <a:pt x="1028" y="442"/>
                    <a:pt x="1017" y="436"/>
                    <a:pt x="1006" y="431"/>
                  </a:cubicBezTo>
                  <a:cubicBezTo>
                    <a:pt x="975" y="420"/>
                    <a:pt x="945" y="411"/>
                    <a:pt x="914" y="401"/>
                  </a:cubicBezTo>
                  <a:cubicBezTo>
                    <a:pt x="906" y="399"/>
                    <a:pt x="897" y="399"/>
                    <a:pt x="888" y="398"/>
                  </a:cubicBezTo>
                  <a:close/>
                  <a:moveTo>
                    <a:pt x="648" y="516"/>
                  </a:moveTo>
                  <a:cubicBezTo>
                    <a:pt x="641" y="515"/>
                    <a:pt x="635" y="513"/>
                    <a:pt x="630" y="513"/>
                  </a:cubicBezTo>
                  <a:cubicBezTo>
                    <a:pt x="622" y="513"/>
                    <a:pt x="615" y="515"/>
                    <a:pt x="607" y="516"/>
                  </a:cubicBezTo>
                  <a:cubicBezTo>
                    <a:pt x="605" y="517"/>
                    <a:pt x="602" y="519"/>
                    <a:pt x="602" y="519"/>
                  </a:cubicBezTo>
                  <a:cubicBezTo>
                    <a:pt x="607" y="528"/>
                    <a:pt x="597" y="529"/>
                    <a:pt x="595" y="534"/>
                  </a:cubicBezTo>
                  <a:cubicBezTo>
                    <a:pt x="599" y="540"/>
                    <a:pt x="599" y="540"/>
                    <a:pt x="594" y="549"/>
                  </a:cubicBezTo>
                  <a:cubicBezTo>
                    <a:pt x="589" y="557"/>
                    <a:pt x="590" y="562"/>
                    <a:pt x="599" y="567"/>
                  </a:cubicBezTo>
                  <a:cubicBezTo>
                    <a:pt x="606" y="571"/>
                    <a:pt x="612" y="574"/>
                    <a:pt x="620" y="571"/>
                  </a:cubicBezTo>
                  <a:cubicBezTo>
                    <a:pt x="621" y="571"/>
                    <a:pt x="625" y="572"/>
                    <a:pt x="625" y="573"/>
                  </a:cubicBezTo>
                  <a:cubicBezTo>
                    <a:pt x="628" y="582"/>
                    <a:pt x="636" y="580"/>
                    <a:pt x="642" y="581"/>
                  </a:cubicBezTo>
                  <a:cubicBezTo>
                    <a:pt x="648" y="583"/>
                    <a:pt x="655" y="582"/>
                    <a:pt x="661" y="583"/>
                  </a:cubicBezTo>
                  <a:cubicBezTo>
                    <a:pt x="668" y="585"/>
                    <a:pt x="676" y="585"/>
                    <a:pt x="674" y="596"/>
                  </a:cubicBezTo>
                  <a:cubicBezTo>
                    <a:pt x="682" y="594"/>
                    <a:pt x="689" y="576"/>
                    <a:pt x="698" y="595"/>
                  </a:cubicBezTo>
                  <a:cubicBezTo>
                    <a:pt x="700" y="592"/>
                    <a:pt x="703" y="591"/>
                    <a:pt x="705" y="589"/>
                  </a:cubicBezTo>
                  <a:cubicBezTo>
                    <a:pt x="710" y="584"/>
                    <a:pt x="715" y="579"/>
                    <a:pt x="722" y="587"/>
                  </a:cubicBezTo>
                  <a:cubicBezTo>
                    <a:pt x="722" y="587"/>
                    <a:pt x="724" y="587"/>
                    <a:pt x="725" y="587"/>
                  </a:cubicBezTo>
                  <a:cubicBezTo>
                    <a:pt x="730" y="586"/>
                    <a:pt x="734" y="585"/>
                    <a:pt x="737" y="585"/>
                  </a:cubicBezTo>
                  <a:cubicBezTo>
                    <a:pt x="741" y="589"/>
                    <a:pt x="743" y="592"/>
                    <a:pt x="745" y="595"/>
                  </a:cubicBezTo>
                  <a:cubicBezTo>
                    <a:pt x="748" y="588"/>
                    <a:pt x="750" y="584"/>
                    <a:pt x="752" y="579"/>
                  </a:cubicBezTo>
                  <a:cubicBezTo>
                    <a:pt x="756" y="582"/>
                    <a:pt x="760" y="584"/>
                    <a:pt x="765" y="587"/>
                  </a:cubicBezTo>
                  <a:cubicBezTo>
                    <a:pt x="766" y="580"/>
                    <a:pt x="769" y="576"/>
                    <a:pt x="777" y="583"/>
                  </a:cubicBezTo>
                  <a:cubicBezTo>
                    <a:pt x="779" y="579"/>
                    <a:pt x="780" y="575"/>
                    <a:pt x="782" y="574"/>
                  </a:cubicBezTo>
                  <a:cubicBezTo>
                    <a:pt x="785" y="574"/>
                    <a:pt x="788" y="577"/>
                    <a:pt x="791" y="579"/>
                  </a:cubicBezTo>
                  <a:cubicBezTo>
                    <a:pt x="795" y="580"/>
                    <a:pt x="799" y="582"/>
                    <a:pt x="802" y="584"/>
                  </a:cubicBezTo>
                  <a:cubicBezTo>
                    <a:pt x="804" y="579"/>
                    <a:pt x="805" y="576"/>
                    <a:pt x="806" y="573"/>
                  </a:cubicBezTo>
                  <a:cubicBezTo>
                    <a:pt x="809" y="574"/>
                    <a:pt x="812" y="576"/>
                    <a:pt x="815" y="577"/>
                  </a:cubicBezTo>
                  <a:cubicBezTo>
                    <a:pt x="817" y="578"/>
                    <a:pt x="819" y="579"/>
                    <a:pt x="819" y="579"/>
                  </a:cubicBezTo>
                  <a:cubicBezTo>
                    <a:pt x="822" y="574"/>
                    <a:pt x="825" y="570"/>
                    <a:pt x="828" y="566"/>
                  </a:cubicBezTo>
                  <a:cubicBezTo>
                    <a:pt x="832" y="569"/>
                    <a:pt x="836" y="573"/>
                    <a:pt x="840" y="576"/>
                  </a:cubicBezTo>
                  <a:cubicBezTo>
                    <a:pt x="843" y="570"/>
                    <a:pt x="845" y="564"/>
                    <a:pt x="848" y="559"/>
                  </a:cubicBezTo>
                  <a:cubicBezTo>
                    <a:pt x="851" y="553"/>
                    <a:pt x="854" y="548"/>
                    <a:pt x="858" y="543"/>
                  </a:cubicBezTo>
                  <a:cubicBezTo>
                    <a:pt x="860" y="540"/>
                    <a:pt x="863" y="539"/>
                    <a:pt x="867" y="537"/>
                  </a:cubicBezTo>
                  <a:cubicBezTo>
                    <a:pt x="866" y="535"/>
                    <a:pt x="864" y="532"/>
                    <a:pt x="862" y="528"/>
                  </a:cubicBezTo>
                  <a:cubicBezTo>
                    <a:pt x="852" y="511"/>
                    <a:pt x="841" y="507"/>
                    <a:pt x="822" y="511"/>
                  </a:cubicBezTo>
                  <a:cubicBezTo>
                    <a:pt x="820" y="512"/>
                    <a:pt x="816" y="510"/>
                    <a:pt x="814" y="510"/>
                  </a:cubicBezTo>
                  <a:cubicBezTo>
                    <a:pt x="808" y="520"/>
                    <a:pt x="802" y="511"/>
                    <a:pt x="796" y="510"/>
                  </a:cubicBezTo>
                  <a:cubicBezTo>
                    <a:pt x="794" y="512"/>
                    <a:pt x="793" y="516"/>
                    <a:pt x="792" y="515"/>
                  </a:cubicBezTo>
                  <a:cubicBezTo>
                    <a:pt x="782" y="513"/>
                    <a:pt x="774" y="520"/>
                    <a:pt x="765" y="521"/>
                  </a:cubicBezTo>
                  <a:cubicBezTo>
                    <a:pt x="759" y="523"/>
                    <a:pt x="751" y="516"/>
                    <a:pt x="744" y="524"/>
                  </a:cubicBezTo>
                  <a:cubicBezTo>
                    <a:pt x="744" y="524"/>
                    <a:pt x="744" y="524"/>
                    <a:pt x="743" y="524"/>
                  </a:cubicBezTo>
                  <a:cubicBezTo>
                    <a:pt x="735" y="519"/>
                    <a:pt x="729" y="524"/>
                    <a:pt x="724" y="529"/>
                  </a:cubicBezTo>
                  <a:cubicBezTo>
                    <a:pt x="721" y="527"/>
                    <a:pt x="719" y="525"/>
                    <a:pt x="717" y="523"/>
                  </a:cubicBezTo>
                  <a:cubicBezTo>
                    <a:pt x="710" y="533"/>
                    <a:pt x="710" y="533"/>
                    <a:pt x="699" y="523"/>
                  </a:cubicBezTo>
                  <a:cubicBezTo>
                    <a:pt x="689" y="523"/>
                    <a:pt x="680" y="523"/>
                    <a:pt x="670" y="523"/>
                  </a:cubicBezTo>
                  <a:cubicBezTo>
                    <a:pt x="669" y="523"/>
                    <a:pt x="669" y="522"/>
                    <a:pt x="669" y="522"/>
                  </a:cubicBezTo>
                  <a:cubicBezTo>
                    <a:pt x="667" y="522"/>
                    <a:pt x="664" y="521"/>
                    <a:pt x="663" y="522"/>
                  </a:cubicBezTo>
                  <a:cubicBezTo>
                    <a:pt x="651" y="528"/>
                    <a:pt x="651" y="528"/>
                    <a:pt x="648" y="516"/>
                  </a:cubicBezTo>
                  <a:close/>
                  <a:moveTo>
                    <a:pt x="926" y="310"/>
                  </a:moveTo>
                  <a:cubicBezTo>
                    <a:pt x="932" y="310"/>
                    <a:pt x="937" y="312"/>
                    <a:pt x="941" y="312"/>
                  </a:cubicBezTo>
                  <a:cubicBezTo>
                    <a:pt x="952" y="311"/>
                    <a:pt x="962" y="309"/>
                    <a:pt x="973" y="307"/>
                  </a:cubicBezTo>
                  <a:cubicBezTo>
                    <a:pt x="1005" y="304"/>
                    <a:pt x="1037" y="300"/>
                    <a:pt x="1069" y="296"/>
                  </a:cubicBezTo>
                  <a:cubicBezTo>
                    <a:pt x="1083" y="295"/>
                    <a:pt x="1094" y="290"/>
                    <a:pt x="1100" y="275"/>
                  </a:cubicBezTo>
                  <a:cubicBezTo>
                    <a:pt x="1110" y="254"/>
                    <a:pt x="1121" y="233"/>
                    <a:pt x="1128" y="209"/>
                  </a:cubicBezTo>
                  <a:cubicBezTo>
                    <a:pt x="1124" y="211"/>
                    <a:pt x="1121" y="212"/>
                    <a:pt x="1118" y="213"/>
                  </a:cubicBezTo>
                  <a:cubicBezTo>
                    <a:pt x="1086" y="227"/>
                    <a:pt x="1053" y="241"/>
                    <a:pt x="1021" y="255"/>
                  </a:cubicBezTo>
                  <a:cubicBezTo>
                    <a:pt x="1014" y="258"/>
                    <a:pt x="1010" y="260"/>
                    <a:pt x="1011" y="268"/>
                  </a:cubicBezTo>
                  <a:cubicBezTo>
                    <a:pt x="1011" y="269"/>
                    <a:pt x="1010" y="271"/>
                    <a:pt x="1009" y="273"/>
                  </a:cubicBezTo>
                  <a:cubicBezTo>
                    <a:pt x="1007" y="270"/>
                    <a:pt x="1006" y="268"/>
                    <a:pt x="1006" y="267"/>
                  </a:cubicBezTo>
                  <a:cubicBezTo>
                    <a:pt x="992" y="274"/>
                    <a:pt x="979" y="281"/>
                    <a:pt x="966" y="287"/>
                  </a:cubicBezTo>
                  <a:cubicBezTo>
                    <a:pt x="946" y="296"/>
                    <a:pt x="926" y="304"/>
                    <a:pt x="907" y="312"/>
                  </a:cubicBezTo>
                  <a:cubicBezTo>
                    <a:pt x="907" y="313"/>
                    <a:pt x="907" y="315"/>
                    <a:pt x="908" y="316"/>
                  </a:cubicBezTo>
                  <a:cubicBezTo>
                    <a:pt x="914" y="314"/>
                    <a:pt x="920" y="311"/>
                    <a:pt x="926" y="310"/>
                  </a:cubicBezTo>
                  <a:close/>
                  <a:moveTo>
                    <a:pt x="324" y="336"/>
                  </a:moveTo>
                  <a:cubicBezTo>
                    <a:pt x="327" y="339"/>
                    <a:pt x="328" y="342"/>
                    <a:pt x="330" y="343"/>
                  </a:cubicBezTo>
                  <a:cubicBezTo>
                    <a:pt x="355" y="353"/>
                    <a:pt x="380" y="363"/>
                    <a:pt x="407" y="362"/>
                  </a:cubicBezTo>
                  <a:cubicBezTo>
                    <a:pt x="410" y="362"/>
                    <a:pt x="412" y="364"/>
                    <a:pt x="415" y="365"/>
                  </a:cubicBezTo>
                  <a:cubicBezTo>
                    <a:pt x="420" y="368"/>
                    <a:pt x="423" y="368"/>
                    <a:pt x="424" y="362"/>
                  </a:cubicBezTo>
                  <a:cubicBezTo>
                    <a:pt x="472" y="368"/>
                    <a:pt x="516" y="350"/>
                    <a:pt x="560" y="340"/>
                  </a:cubicBezTo>
                  <a:cubicBezTo>
                    <a:pt x="555" y="339"/>
                    <a:pt x="550" y="339"/>
                    <a:pt x="545" y="339"/>
                  </a:cubicBezTo>
                  <a:cubicBezTo>
                    <a:pt x="529" y="342"/>
                    <a:pt x="514" y="345"/>
                    <a:pt x="498" y="347"/>
                  </a:cubicBezTo>
                  <a:cubicBezTo>
                    <a:pt x="466" y="349"/>
                    <a:pt x="434" y="343"/>
                    <a:pt x="403" y="339"/>
                  </a:cubicBezTo>
                  <a:cubicBezTo>
                    <a:pt x="396" y="338"/>
                    <a:pt x="391" y="337"/>
                    <a:pt x="388" y="343"/>
                  </a:cubicBezTo>
                  <a:cubicBezTo>
                    <a:pt x="383" y="342"/>
                    <a:pt x="377" y="339"/>
                    <a:pt x="373" y="340"/>
                  </a:cubicBezTo>
                  <a:cubicBezTo>
                    <a:pt x="366" y="343"/>
                    <a:pt x="364" y="339"/>
                    <a:pt x="362" y="334"/>
                  </a:cubicBezTo>
                  <a:cubicBezTo>
                    <a:pt x="361" y="330"/>
                    <a:pt x="360" y="326"/>
                    <a:pt x="358" y="322"/>
                  </a:cubicBezTo>
                  <a:cubicBezTo>
                    <a:pt x="362" y="322"/>
                    <a:pt x="365" y="321"/>
                    <a:pt x="370" y="321"/>
                  </a:cubicBezTo>
                  <a:cubicBezTo>
                    <a:pt x="369" y="312"/>
                    <a:pt x="368" y="303"/>
                    <a:pt x="367" y="294"/>
                  </a:cubicBezTo>
                  <a:cubicBezTo>
                    <a:pt x="367" y="293"/>
                    <a:pt x="363" y="290"/>
                    <a:pt x="361" y="290"/>
                  </a:cubicBezTo>
                  <a:cubicBezTo>
                    <a:pt x="339" y="291"/>
                    <a:pt x="316" y="293"/>
                    <a:pt x="294" y="295"/>
                  </a:cubicBezTo>
                  <a:cubicBezTo>
                    <a:pt x="293" y="324"/>
                    <a:pt x="303" y="335"/>
                    <a:pt x="324" y="336"/>
                  </a:cubicBezTo>
                  <a:close/>
                  <a:moveTo>
                    <a:pt x="557" y="328"/>
                  </a:moveTo>
                  <a:cubicBezTo>
                    <a:pt x="537" y="318"/>
                    <a:pt x="518" y="307"/>
                    <a:pt x="496" y="309"/>
                  </a:cubicBezTo>
                  <a:cubicBezTo>
                    <a:pt x="498" y="310"/>
                    <a:pt x="501" y="311"/>
                    <a:pt x="503" y="312"/>
                  </a:cubicBezTo>
                  <a:cubicBezTo>
                    <a:pt x="462" y="302"/>
                    <a:pt x="419" y="296"/>
                    <a:pt x="377" y="293"/>
                  </a:cubicBezTo>
                  <a:cubicBezTo>
                    <a:pt x="377" y="299"/>
                    <a:pt x="377" y="303"/>
                    <a:pt x="377" y="308"/>
                  </a:cubicBezTo>
                  <a:cubicBezTo>
                    <a:pt x="380" y="310"/>
                    <a:pt x="382" y="311"/>
                    <a:pt x="385" y="312"/>
                  </a:cubicBezTo>
                  <a:cubicBezTo>
                    <a:pt x="379" y="325"/>
                    <a:pt x="380" y="327"/>
                    <a:pt x="395" y="329"/>
                  </a:cubicBezTo>
                  <a:cubicBezTo>
                    <a:pt x="435" y="335"/>
                    <a:pt x="475" y="338"/>
                    <a:pt x="515" y="334"/>
                  </a:cubicBezTo>
                  <a:cubicBezTo>
                    <a:pt x="529" y="333"/>
                    <a:pt x="543" y="330"/>
                    <a:pt x="557" y="328"/>
                  </a:cubicBezTo>
                  <a:close/>
                  <a:moveTo>
                    <a:pt x="1092" y="351"/>
                  </a:moveTo>
                  <a:cubicBezTo>
                    <a:pt x="1093" y="349"/>
                    <a:pt x="1093" y="349"/>
                    <a:pt x="1094" y="348"/>
                  </a:cubicBezTo>
                  <a:cubicBezTo>
                    <a:pt x="1096" y="345"/>
                    <a:pt x="1100" y="342"/>
                    <a:pt x="1099" y="341"/>
                  </a:cubicBezTo>
                  <a:cubicBezTo>
                    <a:pt x="1098" y="338"/>
                    <a:pt x="1095" y="335"/>
                    <a:pt x="1092" y="335"/>
                  </a:cubicBezTo>
                  <a:cubicBezTo>
                    <a:pt x="1075" y="333"/>
                    <a:pt x="1057" y="331"/>
                    <a:pt x="1040" y="332"/>
                  </a:cubicBezTo>
                  <a:cubicBezTo>
                    <a:pt x="1009" y="333"/>
                    <a:pt x="979" y="336"/>
                    <a:pt x="948" y="338"/>
                  </a:cubicBezTo>
                  <a:cubicBezTo>
                    <a:pt x="944" y="338"/>
                    <a:pt x="940" y="340"/>
                    <a:pt x="937" y="341"/>
                  </a:cubicBezTo>
                  <a:cubicBezTo>
                    <a:pt x="928" y="340"/>
                    <a:pt x="921" y="340"/>
                    <a:pt x="913" y="339"/>
                  </a:cubicBezTo>
                  <a:cubicBezTo>
                    <a:pt x="913" y="340"/>
                    <a:pt x="913" y="341"/>
                    <a:pt x="914" y="342"/>
                  </a:cubicBezTo>
                  <a:cubicBezTo>
                    <a:pt x="913" y="346"/>
                    <a:pt x="912" y="350"/>
                    <a:pt x="911" y="355"/>
                  </a:cubicBezTo>
                  <a:cubicBezTo>
                    <a:pt x="974" y="359"/>
                    <a:pt x="1036" y="370"/>
                    <a:pt x="1101" y="358"/>
                  </a:cubicBezTo>
                  <a:cubicBezTo>
                    <a:pt x="1097" y="355"/>
                    <a:pt x="1095" y="353"/>
                    <a:pt x="1092" y="351"/>
                  </a:cubicBezTo>
                  <a:close/>
                  <a:moveTo>
                    <a:pt x="1043" y="395"/>
                  </a:moveTo>
                  <a:cubicBezTo>
                    <a:pt x="1043" y="394"/>
                    <a:pt x="1043" y="393"/>
                    <a:pt x="1043" y="392"/>
                  </a:cubicBezTo>
                  <a:cubicBezTo>
                    <a:pt x="1036" y="391"/>
                    <a:pt x="1028" y="389"/>
                    <a:pt x="1020" y="388"/>
                  </a:cubicBezTo>
                  <a:cubicBezTo>
                    <a:pt x="994" y="387"/>
                    <a:pt x="967" y="386"/>
                    <a:pt x="941" y="385"/>
                  </a:cubicBezTo>
                  <a:cubicBezTo>
                    <a:pt x="939" y="385"/>
                    <a:pt x="938" y="384"/>
                    <a:pt x="936" y="384"/>
                  </a:cubicBezTo>
                  <a:cubicBezTo>
                    <a:pt x="917" y="381"/>
                    <a:pt x="898" y="377"/>
                    <a:pt x="877" y="374"/>
                  </a:cubicBezTo>
                  <a:cubicBezTo>
                    <a:pt x="886" y="384"/>
                    <a:pt x="897" y="388"/>
                    <a:pt x="908" y="392"/>
                  </a:cubicBezTo>
                  <a:cubicBezTo>
                    <a:pt x="926" y="398"/>
                    <a:pt x="945" y="403"/>
                    <a:pt x="964" y="409"/>
                  </a:cubicBezTo>
                  <a:cubicBezTo>
                    <a:pt x="993" y="419"/>
                    <a:pt x="1021" y="431"/>
                    <a:pt x="1051" y="433"/>
                  </a:cubicBezTo>
                  <a:cubicBezTo>
                    <a:pt x="1059" y="423"/>
                    <a:pt x="1059" y="414"/>
                    <a:pt x="1049" y="406"/>
                  </a:cubicBezTo>
                  <a:cubicBezTo>
                    <a:pt x="1045" y="404"/>
                    <a:pt x="1040" y="403"/>
                    <a:pt x="1036" y="402"/>
                  </a:cubicBezTo>
                  <a:cubicBezTo>
                    <a:pt x="1036" y="401"/>
                    <a:pt x="1036" y="400"/>
                    <a:pt x="1036" y="399"/>
                  </a:cubicBezTo>
                  <a:cubicBezTo>
                    <a:pt x="1039" y="398"/>
                    <a:pt x="1041" y="397"/>
                    <a:pt x="1043" y="395"/>
                  </a:cubicBezTo>
                  <a:close/>
                  <a:moveTo>
                    <a:pt x="1104" y="284"/>
                  </a:moveTo>
                  <a:cubicBezTo>
                    <a:pt x="1105" y="284"/>
                    <a:pt x="1105" y="285"/>
                    <a:pt x="1106" y="285"/>
                  </a:cubicBezTo>
                  <a:cubicBezTo>
                    <a:pt x="1110" y="283"/>
                    <a:pt x="1113" y="279"/>
                    <a:pt x="1117" y="279"/>
                  </a:cubicBezTo>
                  <a:cubicBezTo>
                    <a:pt x="1145" y="280"/>
                    <a:pt x="1170" y="271"/>
                    <a:pt x="1196" y="261"/>
                  </a:cubicBezTo>
                  <a:cubicBezTo>
                    <a:pt x="1202" y="258"/>
                    <a:pt x="1207" y="256"/>
                    <a:pt x="1207" y="249"/>
                  </a:cubicBezTo>
                  <a:cubicBezTo>
                    <a:pt x="1207" y="248"/>
                    <a:pt x="1208" y="248"/>
                    <a:pt x="1209" y="247"/>
                  </a:cubicBezTo>
                  <a:cubicBezTo>
                    <a:pt x="1211" y="248"/>
                    <a:pt x="1212" y="250"/>
                    <a:pt x="1215" y="252"/>
                  </a:cubicBezTo>
                  <a:cubicBezTo>
                    <a:pt x="1221" y="245"/>
                    <a:pt x="1227" y="239"/>
                    <a:pt x="1233" y="232"/>
                  </a:cubicBezTo>
                  <a:cubicBezTo>
                    <a:pt x="1232" y="230"/>
                    <a:pt x="1232" y="230"/>
                    <a:pt x="1231" y="230"/>
                  </a:cubicBezTo>
                  <a:cubicBezTo>
                    <a:pt x="1198" y="232"/>
                    <a:pt x="1165" y="233"/>
                    <a:pt x="1131" y="235"/>
                  </a:cubicBezTo>
                  <a:cubicBezTo>
                    <a:pt x="1130" y="235"/>
                    <a:pt x="1128" y="237"/>
                    <a:pt x="1127" y="238"/>
                  </a:cubicBezTo>
                  <a:cubicBezTo>
                    <a:pt x="1119" y="246"/>
                    <a:pt x="1128" y="260"/>
                    <a:pt x="1116" y="267"/>
                  </a:cubicBezTo>
                  <a:cubicBezTo>
                    <a:pt x="1116" y="267"/>
                    <a:pt x="1116" y="267"/>
                    <a:pt x="1116" y="268"/>
                  </a:cubicBezTo>
                  <a:cubicBezTo>
                    <a:pt x="1114" y="271"/>
                    <a:pt x="1113" y="274"/>
                    <a:pt x="1111" y="277"/>
                  </a:cubicBezTo>
                  <a:cubicBezTo>
                    <a:pt x="1109" y="279"/>
                    <a:pt x="1107" y="282"/>
                    <a:pt x="1104" y="284"/>
                  </a:cubicBezTo>
                  <a:close/>
                  <a:moveTo>
                    <a:pt x="575" y="365"/>
                  </a:moveTo>
                  <a:cubicBezTo>
                    <a:pt x="575" y="364"/>
                    <a:pt x="574" y="363"/>
                    <a:pt x="573" y="362"/>
                  </a:cubicBezTo>
                  <a:cubicBezTo>
                    <a:pt x="571" y="363"/>
                    <a:pt x="569" y="363"/>
                    <a:pt x="567" y="364"/>
                  </a:cubicBezTo>
                  <a:cubicBezTo>
                    <a:pt x="533" y="376"/>
                    <a:pt x="498" y="381"/>
                    <a:pt x="462" y="383"/>
                  </a:cubicBezTo>
                  <a:cubicBezTo>
                    <a:pt x="453" y="383"/>
                    <a:pt x="442" y="382"/>
                    <a:pt x="436" y="392"/>
                  </a:cubicBezTo>
                  <a:cubicBezTo>
                    <a:pt x="435" y="394"/>
                    <a:pt x="431" y="395"/>
                    <a:pt x="429" y="397"/>
                  </a:cubicBezTo>
                  <a:cubicBezTo>
                    <a:pt x="423" y="400"/>
                    <a:pt x="417" y="403"/>
                    <a:pt x="411" y="407"/>
                  </a:cubicBezTo>
                  <a:cubicBezTo>
                    <a:pt x="404" y="412"/>
                    <a:pt x="404" y="418"/>
                    <a:pt x="407" y="425"/>
                  </a:cubicBezTo>
                  <a:cubicBezTo>
                    <a:pt x="411" y="433"/>
                    <a:pt x="418" y="431"/>
                    <a:pt x="424" y="431"/>
                  </a:cubicBezTo>
                  <a:cubicBezTo>
                    <a:pt x="445" y="430"/>
                    <a:pt x="462" y="416"/>
                    <a:pt x="480" y="408"/>
                  </a:cubicBezTo>
                  <a:cubicBezTo>
                    <a:pt x="480" y="405"/>
                    <a:pt x="480" y="402"/>
                    <a:pt x="479" y="401"/>
                  </a:cubicBezTo>
                  <a:cubicBezTo>
                    <a:pt x="484" y="401"/>
                    <a:pt x="489" y="403"/>
                    <a:pt x="492" y="401"/>
                  </a:cubicBezTo>
                  <a:cubicBezTo>
                    <a:pt x="518" y="391"/>
                    <a:pt x="544" y="380"/>
                    <a:pt x="569" y="369"/>
                  </a:cubicBezTo>
                  <a:cubicBezTo>
                    <a:pt x="572" y="368"/>
                    <a:pt x="573" y="366"/>
                    <a:pt x="575" y="365"/>
                  </a:cubicBezTo>
                  <a:close/>
                  <a:moveTo>
                    <a:pt x="1093" y="321"/>
                  </a:moveTo>
                  <a:cubicBezTo>
                    <a:pt x="1091" y="315"/>
                    <a:pt x="1089" y="309"/>
                    <a:pt x="1087" y="304"/>
                  </a:cubicBezTo>
                  <a:cubicBezTo>
                    <a:pt x="1082" y="306"/>
                    <a:pt x="1078" y="307"/>
                    <a:pt x="1074" y="307"/>
                  </a:cubicBezTo>
                  <a:cubicBezTo>
                    <a:pt x="1059" y="309"/>
                    <a:pt x="1043" y="310"/>
                    <a:pt x="1028" y="312"/>
                  </a:cubicBezTo>
                  <a:cubicBezTo>
                    <a:pt x="1000" y="314"/>
                    <a:pt x="972" y="317"/>
                    <a:pt x="944" y="320"/>
                  </a:cubicBezTo>
                  <a:cubicBezTo>
                    <a:pt x="933" y="321"/>
                    <a:pt x="920" y="320"/>
                    <a:pt x="910" y="330"/>
                  </a:cubicBezTo>
                  <a:cubicBezTo>
                    <a:pt x="923" y="329"/>
                    <a:pt x="935" y="328"/>
                    <a:pt x="947" y="328"/>
                  </a:cubicBezTo>
                  <a:cubicBezTo>
                    <a:pt x="965" y="327"/>
                    <a:pt x="984" y="328"/>
                    <a:pt x="1003" y="327"/>
                  </a:cubicBezTo>
                  <a:cubicBezTo>
                    <a:pt x="1013" y="326"/>
                    <a:pt x="1025" y="329"/>
                    <a:pt x="1032" y="319"/>
                  </a:cubicBezTo>
                  <a:cubicBezTo>
                    <a:pt x="1038" y="320"/>
                    <a:pt x="1043" y="321"/>
                    <a:pt x="1049" y="322"/>
                  </a:cubicBezTo>
                  <a:cubicBezTo>
                    <a:pt x="1049" y="320"/>
                    <a:pt x="1050" y="319"/>
                    <a:pt x="1050" y="318"/>
                  </a:cubicBezTo>
                  <a:cubicBezTo>
                    <a:pt x="1051" y="316"/>
                    <a:pt x="1052" y="315"/>
                    <a:pt x="1053" y="313"/>
                  </a:cubicBezTo>
                  <a:cubicBezTo>
                    <a:pt x="1054" y="314"/>
                    <a:pt x="1055" y="316"/>
                    <a:pt x="1056" y="318"/>
                  </a:cubicBezTo>
                  <a:cubicBezTo>
                    <a:pt x="1058" y="319"/>
                    <a:pt x="1060" y="321"/>
                    <a:pt x="1062" y="321"/>
                  </a:cubicBezTo>
                  <a:cubicBezTo>
                    <a:pt x="1072" y="321"/>
                    <a:pt x="1082" y="321"/>
                    <a:pt x="1093" y="321"/>
                  </a:cubicBezTo>
                  <a:close/>
                  <a:moveTo>
                    <a:pt x="734" y="657"/>
                  </a:moveTo>
                  <a:cubicBezTo>
                    <a:pt x="763" y="664"/>
                    <a:pt x="791" y="657"/>
                    <a:pt x="819" y="652"/>
                  </a:cubicBezTo>
                  <a:cubicBezTo>
                    <a:pt x="840" y="649"/>
                    <a:pt x="860" y="646"/>
                    <a:pt x="882" y="649"/>
                  </a:cubicBezTo>
                  <a:cubicBezTo>
                    <a:pt x="881" y="641"/>
                    <a:pt x="881" y="634"/>
                    <a:pt x="880" y="626"/>
                  </a:cubicBezTo>
                  <a:cubicBezTo>
                    <a:pt x="858" y="644"/>
                    <a:pt x="834" y="647"/>
                    <a:pt x="809" y="650"/>
                  </a:cubicBezTo>
                  <a:cubicBezTo>
                    <a:pt x="784" y="652"/>
                    <a:pt x="759" y="654"/>
                    <a:pt x="734" y="657"/>
                  </a:cubicBezTo>
                  <a:close/>
                  <a:moveTo>
                    <a:pt x="907" y="343"/>
                  </a:moveTo>
                  <a:cubicBezTo>
                    <a:pt x="906" y="342"/>
                    <a:pt x="906" y="342"/>
                    <a:pt x="905" y="341"/>
                  </a:cubicBezTo>
                  <a:cubicBezTo>
                    <a:pt x="899" y="343"/>
                    <a:pt x="892" y="345"/>
                    <a:pt x="886" y="347"/>
                  </a:cubicBezTo>
                  <a:cubicBezTo>
                    <a:pt x="886" y="346"/>
                    <a:pt x="885" y="345"/>
                    <a:pt x="885" y="345"/>
                  </a:cubicBezTo>
                  <a:cubicBezTo>
                    <a:pt x="889" y="340"/>
                    <a:pt x="893" y="336"/>
                    <a:pt x="897" y="331"/>
                  </a:cubicBezTo>
                  <a:cubicBezTo>
                    <a:pt x="883" y="330"/>
                    <a:pt x="869" y="323"/>
                    <a:pt x="860" y="340"/>
                  </a:cubicBezTo>
                  <a:cubicBezTo>
                    <a:pt x="860" y="341"/>
                    <a:pt x="858" y="343"/>
                    <a:pt x="858" y="344"/>
                  </a:cubicBezTo>
                  <a:cubicBezTo>
                    <a:pt x="858" y="346"/>
                    <a:pt x="860" y="348"/>
                    <a:pt x="862" y="348"/>
                  </a:cubicBezTo>
                  <a:cubicBezTo>
                    <a:pt x="872" y="350"/>
                    <a:pt x="883" y="352"/>
                    <a:pt x="893" y="352"/>
                  </a:cubicBezTo>
                  <a:cubicBezTo>
                    <a:pt x="900" y="353"/>
                    <a:pt x="904" y="349"/>
                    <a:pt x="907" y="343"/>
                  </a:cubicBezTo>
                  <a:close/>
                  <a:moveTo>
                    <a:pt x="582" y="320"/>
                  </a:moveTo>
                  <a:cubicBezTo>
                    <a:pt x="587" y="321"/>
                    <a:pt x="591" y="321"/>
                    <a:pt x="595" y="323"/>
                  </a:cubicBezTo>
                  <a:cubicBezTo>
                    <a:pt x="600" y="324"/>
                    <a:pt x="604" y="326"/>
                    <a:pt x="610" y="329"/>
                  </a:cubicBezTo>
                  <a:cubicBezTo>
                    <a:pt x="606" y="322"/>
                    <a:pt x="603" y="318"/>
                    <a:pt x="602" y="314"/>
                  </a:cubicBezTo>
                  <a:cubicBezTo>
                    <a:pt x="600" y="305"/>
                    <a:pt x="594" y="306"/>
                    <a:pt x="588" y="308"/>
                  </a:cubicBezTo>
                  <a:cubicBezTo>
                    <a:pt x="581" y="309"/>
                    <a:pt x="580" y="314"/>
                    <a:pt x="582" y="320"/>
                  </a:cubicBezTo>
                  <a:close/>
                  <a:moveTo>
                    <a:pt x="575" y="628"/>
                  </a:moveTo>
                  <a:cubicBezTo>
                    <a:pt x="576" y="643"/>
                    <a:pt x="584" y="650"/>
                    <a:pt x="597" y="648"/>
                  </a:cubicBezTo>
                  <a:cubicBezTo>
                    <a:pt x="590" y="642"/>
                    <a:pt x="583" y="635"/>
                    <a:pt x="575" y="628"/>
                  </a:cubicBezTo>
                  <a:close/>
                  <a:moveTo>
                    <a:pt x="791" y="671"/>
                  </a:moveTo>
                  <a:cubicBezTo>
                    <a:pt x="791" y="671"/>
                    <a:pt x="791" y="670"/>
                    <a:pt x="791" y="669"/>
                  </a:cubicBezTo>
                  <a:cubicBezTo>
                    <a:pt x="779" y="670"/>
                    <a:pt x="768" y="672"/>
                    <a:pt x="756" y="673"/>
                  </a:cubicBezTo>
                  <a:cubicBezTo>
                    <a:pt x="756" y="674"/>
                    <a:pt x="756" y="675"/>
                    <a:pt x="756" y="676"/>
                  </a:cubicBezTo>
                  <a:cubicBezTo>
                    <a:pt x="768" y="674"/>
                    <a:pt x="780" y="673"/>
                    <a:pt x="791" y="671"/>
                  </a:cubicBezTo>
                  <a:close/>
                  <a:moveTo>
                    <a:pt x="825" y="184"/>
                  </a:moveTo>
                  <a:cubicBezTo>
                    <a:pt x="825" y="185"/>
                    <a:pt x="826" y="187"/>
                    <a:pt x="826" y="188"/>
                  </a:cubicBezTo>
                  <a:cubicBezTo>
                    <a:pt x="829" y="187"/>
                    <a:pt x="833" y="187"/>
                    <a:pt x="836" y="186"/>
                  </a:cubicBezTo>
                  <a:cubicBezTo>
                    <a:pt x="835" y="184"/>
                    <a:pt x="834" y="182"/>
                    <a:pt x="834" y="179"/>
                  </a:cubicBezTo>
                  <a:cubicBezTo>
                    <a:pt x="831" y="181"/>
                    <a:pt x="828" y="182"/>
                    <a:pt x="825" y="18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2" name="Freeform 6">
              <a:extLst>
                <a:ext uri="{FF2B5EF4-FFF2-40B4-BE49-F238E27FC236}">
                  <a16:creationId xmlns:a16="http://schemas.microsoft.com/office/drawing/2014/main" id="{E28BDFE5-D728-213A-DF1E-59A590E78D3C}"/>
                </a:ext>
              </a:extLst>
            </p:cNvPr>
            <p:cNvSpPr>
              <a:spLocks/>
            </p:cNvSpPr>
            <p:nvPr/>
          </p:nvSpPr>
          <p:spPr bwMode="auto">
            <a:xfrm>
              <a:off x="3733" y="2630"/>
              <a:ext cx="253" cy="111"/>
            </a:xfrm>
            <a:custGeom>
              <a:avLst/>
              <a:gdLst>
                <a:gd name="T0" fmla="*/ 105 w 220"/>
                <a:gd name="T1" fmla="*/ 88 h 96"/>
                <a:gd name="T2" fmla="*/ 88 w 220"/>
                <a:gd name="T3" fmla="*/ 91 h 96"/>
                <a:gd name="T4" fmla="*/ 53 w 220"/>
                <a:gd name="T5" fmla="*/ 70 h 96"/>
                <a:gd name="T6" fmla="*/ 31 w 220"/>
                <a:gd name="T7" fmla="*/ 55 h 96"/>
                <a:gd name="T8" fmla="*/ 0 w 220"/>
                <a:gd name="T9" fmla="*/ 15 h 96"/>
                <a:gd name="T10" fmla="*/ 60 w 220"/>
                <a:gd name="T11" fmla="*/ 15 h 96"/>
                <a:gd name="T12" fmla="*/ 43 w 220"/>
                <a:gd name="T13" fmla="*/ 26 h 96"/>
                <a:gd name="T14" fmla="*/ 74 w 220"/>
                <a:gd name="T15" fmla="*/ 61 h 96"/>
                <a:gd name="T16" fmla="*/ 81 w 220"/>
                <a:gd name="T17" fmla="*/ 59 h 96"/>
                <a:gd name="T18" fmla="*/ 75 w 220"/>
                <a:gd name="T19" fmla="*/ 45 h 96"/>
                <a:gd name="T20" fmla="*/ 81 w 220"/>
                <a:gd name="T21" fmla="*/ 36 h 96"/>
                <a:gd name="T22" fmla="*/ 71 w 220"/>
                <a:gd name="T23" fmla="*/ 21 h 96"/>
                <a:gd name="T24" fmla="*/ 107 w 220"/>
                <a:gd name="T25" fmla="*/ 18 h 96"/>
                <a:gd name="T26" fmla="*/ 189 w 220"/>
                <a:gd name="T27" fmla="*/ 13 h 96"/>
                <a:gd name="T28" fmla="*/ 198 w 220"/>
                <a:gd name="T29" fmla="*/ 10 h 96"/>
                <a:gd name="T30" fmla="*/ 220 w 220"/>
                <a:gd name="T31" fmla="*/ 0 h 96"/>
                <a:gd name="T32" fmla="*/ 217 w 220"/>
                <a:gd name="T33" fmla="*/ 15 h 96"/>
                <a:gd name="T34" fmla="*/ 171 w 220"/>
                <a:gd name="T35" fmla="*/ 63 h 96"/>
                <a:gd name="T36" fmla="*/ 122 w 220"/>
                <a:gd name="T37" fmla="*/ 88 h 96"/>
                <a:gd name="T38" fmla="*/ 105 w 220"/>
                <a:gd name="T39"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0" h="96">
                  <a:moveTo>
                    <a:pt x="105" y="88"/>
                  </a:moveTo>
                  <a:cubicBezTo>
                    <a:pt x="101" y="96"/>
                    <a:pt x="95" y="94"/>
                    <a:pt x="88" y="91"/>
                  </a:cubicBezTo>
                  <a:cubicBezTo>
                    <a:pt x="76" y="85"/>
                    <a:pt x="63" y="80"/>
                    <a:pt x="53" y="70"/>
                  </a:cubicBezTo>
                  <a:cubicBezTo>
                    <a:pt x="47" y="63"/>
                    <a:pt x="39" y="60"/>
                    <a:pt x="31" y="55"/>
                  </a:cubicBezTo>
                  <a:cubicBezTo>
                    <a:pt x="17" y="45"/>
                    <a:pt x="4" y="34"/>
                    <a:pt x="0" y="15"/>
                  </a:cubicBezTo>
                  <a:cubicBezTo>
                    <a:pt x="20" y="15"/>
                    <a:pt x="40" y="15"/>
                    <a:pt x="60" y="15"/>
                  </a:cubicBezTo>
                  <a:cubicBezTo>
                    <a:pt x="63" y="25"/>
                    <a:pt x="63" y="25"/>
                    <a:pt x="43" y="26"/>
                  </a:cubicBezTo>
                  <a:cubicBezTo>
                    <a:pt x="54" y="38"/>
                    <a:pt x="64" y="50"/>
                    <a:pt x="74" y="61"/>
                  </a:cubicBezTo>
                  <a:cubicBezTo>
                    <a:pt x="75" y="62"/>
                    <a:pt x="79" y="60"/>
                    <a:pt x="81" y="59"/>
                  </a:cubicBezTo>
                  <a:cubicBezTo>
                    <a:pt x="79" y="53"/>
                    <a:pt x="76" y="49"/>
                    <a:pt x="75" y="45"/>
                  </a:cubicBezTo>
                  <a:cubicBezTo>
                    <a:pt x="74" y="40"/>
                    <a:pt x="73" y="34"/>
                    <a:pt x="81" y="36"/>
                  </a:cubicBezTo>
                  <a:cubicBezTo>
                    <a:pt x="78" y="31"/>
                    <a:pt x="75" y="27"/>
                    <a:pt x="71" y="21"/>
                  </a:cubicBezTo>
                  <a:cubicBezTo>
                    <a:pt x="85" y="20"/>
                    <a:pt x="96" y="19"/>
                    <a:pt x="107" y="18"/>
                  </a:cubicBezTo>
                  <a:cubicBezTo>
                    <a:pt x="134" y="17"/>
                    <a:pt x="162" y="15"/>
                    <a:pt x="189" y="13"/>
                  </a:cubicBezTo>
                  <a:cubicBezTo>
                    <a:pt x="192" y="13"/>
                    <a:pt x="195" y="11"/>
                    <a:pt x="198" y="10"/>
                  </a:cubicBezTo>
                  <a:cubicBezTo>
                    <a:pt x="204" y="7"/>
                    <a:pt x="211" y="4"/>
                    <a:pt x="220" y="0"/>
                  </a:cubicBezTo>
                  <a:cubicBezTo>
                    <a:pt x="219" y="7"/>
                    <a:pt x="219" y="12"/>
                    <a:pt x="217" y="15"/>
                  </a:cubicBezTo>
                  <a:cubicBezTo>
                    <a:pt x="207" y="36"/>
                    <a:pt x="189" y="50"/>
                    <a:pt x="171" y="63"/>
                  </a:cubicBezTo>
                  <a:cubicBezTo>
                    <a:pt x="156" y="73"/>
                    <a:pt x="139" y="80"/>
                    <a:pt x="122" y="88"/>
                  </a:cubicBezTo>
                  <a:cubicBezTo>
                    <a:pt x="117" y="90"/>
                    <a:pt x="111" y="94"/>
                    <a:pt x="105" y="88"/>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3" name="Freeform 7">
              <a:extLst>
                <a:ext uri="{FF2B5EF4-FFF2-40B4-BE49-F238E27FC236}">
                  <a16:creationId xmlns:a16="http://schemas.microsoft.com/office/drawing/2014/main" id="{5C972AA3-8BB9-A5C2-0AB9-2D4F6E4E069C}"/>
                </a:ext>
              </a:extLst>
            </p:cNvPr>
            <p:cNvSpPr>
              <a:spLocks/>
            </p:cNvSpPr>
            <p:nvPr/>
          </p:nvSpPr>
          <p:spPr bwMode="auto">
            <a:xfrm>
              <a:off x="3682" y="2546"/>
              <a:ext cx="100" cy="97"/>
            </a:xfrm>
            <a:custGeom>
              <a:avLst/>
              <a:gdLst>
                <a:gd name="T0" fmla="*/ 51 w 87"/>
                <a:gd name="T1" fmla="*/ 15 h 85"/>
                <a:gd name="T2" fmla="*/ 56 w 87"/>
                <a:gd name="T3" fmla="*/ 23 h 85"/>
                <a:gd name="T4" fmla="*/ 72 w 87"/>
                <a:gd name="T5" fmla="*/ 23 h 85"/>
                <a:gd name="T6" fmla="*/ 82 w 87"/>
                <a:gd name="T7" fmla="*/ 25 h 85"/>
                <a:gd name="T8" fmla="*/ 77 w 87"/>
                <a:gd name="T9" fmla="*/ 50 h 85"/>
                <a:gd name="T10" fmla="*/ 79 w 87"/>
                <a:gd name="T11" fmla="*/ 50 h 85"/>
                <a:gd name="T12" fmla="*/ 81 w 87"/>
                <a:gd name="T13" fmla="*/ 62 h 85"/>
                <a:gd name="T14" fmla="*/ 87 w 87"/>
                <a:gd name="T15" fmla="*/ 73 h 85"/>
                <a:gd name="T16" fmla="*/ 81 w 87"/>
                <a:gd name="T17" fmla="*/ 78 h 85"/>
                <a:gd name="T18" fmla="*/ 64 w 87"/>
                <a:gd name="T19" fmla="*/ 85 h 85"/>
                <a:gd name="T20" fmla="*/ 63 w 87"/>
                <a:gd name="T21" fmla="*/ 85 h 85"/>
                <a:gd name="T22" fmla="*/ 22 w 87"/>
                <a:gd name="T23" fmla="*/ 66 h 85"/>
                <a:gd name="T24" fmla="*/ 7 w 87"/>
                <a:gd name="T25" fmla="*/ 44 h 85"/>
                <a:gd name="T26" fmla="*/ 1 w 87"/>
                <a:gd name="T27" fmla="*/ 18 h 85"/>
                <a:gd name="T28" fmla="*/ 19 w 87"/>
                <a:gd name="T29" fmla="*/ 5 h 85"/>
                <a:gd name="T30" fmla="*/ 44 w 87"/>
                <a:gd name="T31" fmla="*/ 13 h 85"/>
                <a:gd name="T32" fmla="*/ 51 w 87"/>
                <a:gd name="T33" fmla="*/ 1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 h="85">
                  <a:moveTo>
                    <a:pt x="51" y="15"/>
                  </a:moveTo>
                  <a:cubicBezTo>
                    <a:pt x="48" y="21"/>
                    <a:pt x="51" y="23"/>
                    <a:pt x="56" y="23"/>
                  </a:cubicBezTo>
                  <a:cubicBezTo>
                    <a:pt x="62" y="24"/>
                    <a:pt x="67" y="23"/>
                    <a:pt x="72" y="23"/>
                  </a:cubicBezTo>
                  <a:cubicBezTo>
                    <a:pt x="76" y="23"/>
                    <a:pt x="79" y="24"/>
                    <a:pt x="82" y="25"/>
                  </a:cubicBezTo>
                  <a:cubicBezTo>
                    <a:pt x="80" y="34"/>
                    <a:pt x="79" y="42"/>
                    <a:pt x="77" y="50"/>
                  </a:cubicBezTo>
                  <a:cubicBezTo>
                    <a:pt x="78" y="50"/>
                    <a:pt x="78" y="50"/>
                    <a:pt x="79" y="50"/>
                  </a:cubicBezTo>
                  <a:cubicBezTo>
                    <a:pt x="80" y="54"/>
                    <a:pt x="80" y="58"/>
                    <a:pt x="81" y="62"/>
                  </a:cubicBezTo>
                  <a:cubicBezTo>
                    <a:pt x="82" y="65"/>
                    <a:pt x="84" y="68"/>
                    <a:pt x="87" y="73"/>
                  </a:cubicBezTo>
                  <a:cubicBezTo>
                    <a:pt x="86" y="74"/>
                    <a:pt x="84" y="76"/>
                    <a:pt x="81" y="78"/>
                  </a:cubicBezTo>
                  <a:cubicBezTo>
                    <a:pt x="75" y="80"/>
                    <a:pt x="70" y="82"/>
                    <a:pt x="64" y="85"/>
                  </a:cubicBezTo>
                  <a:cubicBezTo>
                    <a:pt x="64" y="85"/>
                    <a:pt x="63" y="85"/>
                    <a:pt x="63" y="85"/>
                  </a:cubicBezTo>
                  <a:cubicBezTo>
                    <a:pt x="48" y="82"/>
                    <a:pt x="32" y="83"/>
                    <a:pt x="22" y="66"/>
                  </a:cubicBezTo>
                  <a:cubicBezTo>
                    <a:pt x="18" y="59"/>
                    <a:pt x="9" y="53"/>
                    <a:pt x="7" y="44"/>
                  </a:cubicBezTo>
                  <a:cubicBezTo>
                    <a:pt x="4" y="36"/>
                    <a:pt x="2" y="27"/>
                    <a:pt x="1" y="18"/>
                  </a:cubicBezTo>
                  <a:cubicBezTo>
                    <a:pt x="0" y="5"/>
                    <a:pt x="7" y="0"/>
                    <a:pt x="19" y="5"/>
                  </a:cubicBezTo>
                  <a:cubicBezTo>
                    <a:pt x="27" y="7"/>
                    <a:pt x="35" y="10"/>
                    <a:pt x="44" y="13"/>
                  </a:cubicBezTo>
                  <a:cubicBezTo>
                    <a:pt x="46" y="14"/>
                    <a:pt x="48" y="15"/>
                    <a:pt x="5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4" name="Freeform 8">
              <a:extLst>
                <a:ext uri="{FF2B5EF4-FFF2-40B4-BE49-F238E27FC236}">
                  <a16:creationId xmlns:a16="http://schemas.microsoft.com/office/drawing/2014/main" id="{94D5E127-E430-6F15-56A3-021856F17D08}"/>
                </a:ext>
              </a:extLst>
            </p:cNvPr>
            <p:cNvSpPr>
              <a:spLocks/>
            </p:cNvSpPr>
            <p:nvPr/>
          </p:nvSpPr>
          <p:spPr bwMode="auto">
            <a:xfrm>
              <a:off x="3748" y="2540"/>
              <a:ext cx="58" cy="27"/>
            </a:xfrm>
            <a:custGeom>
              <a:avLst/>
              <a:gdLst>
                <a:gd name="T0" fmla="*/ 50 w 50"/>
                <a:gd name="T1" fmla="*/ 12 h 24"/>
                <a:gd name="T2" fmla="*/ 0 w 50"/>
                <a:gd name="T3" fmla="*/ 4 h 24"/>
                <a:gd name="T4" fmla="*/ 50 w 50"/>
                <a:gd name="T5" fmla="*/ 12 h 24"/>
              </a:gdLst>
              <a:ahLst/>
              <a:cxnLst>
                <a:cxn ang="0">
                  <a:pos x="T0" y="T1"/>
                </a:cxn>
                <a:cxn ang="0">
                  <a:pos x="T2" y="T3"/>
                </a:cxn>
                <a:cxn ang="0">
                  <a:pos x="T4" y="T5"/>
                </a:cxn>
              </a:cxnLst>
              <a:rect l="0" t="0" r="r" b="b"/>
              <a:pathLst>
                <a:path w="50" h="24">
                  <a:moveTo>
                    <a:pt x="50" y="12"/>
                  </a:moveTo>
                  <a:cubicBezTo>
                    <a:pt x="32" y="24"/>
                    <a:pt x="7" y="20"/>
                    <a:pt x="0" y="4"/>
                  </a:cubicBezTo>
                  <a:cubicBezTo>
                    <a:pt x="7" y="0"/>
                    <a:pt x="43" y="6"/>
                    <a:pt x="50"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29" name="Freeform 9">
              <a:extLst>
                <a:ext uri="{FF2B5EF4-FFF2-40B4-BE49-F238E27FC236}">
                  <a16:creationId xmlns:a16="http://schemas.microsoft.com/office/drawing/2014/main" id="{B1D1A5DE-94F9-8BE3-0DBE-15CDDE757A98}"/>
                </a:ext>
              </a:extLst>
            </p:cNvPr>
            <p:cNvSpPr>
              <a:spLocks/>
            </p:cNvSpPr>
            <p:nvPr/>
          </p:nvSpPr>
          <p:spPr bwMode="auto">
            <a:xfrm>
              <a:off x="3753" y="2463"/>
              <a:ext cx="46" cy="25"/>
            </a:xfrm>
            <a:custGeom>
              <a:avLst/>
              <a:gdLst>
                <a:gd name="T0" fmla="*/ 0 w 40"/>
                <a:gd name="T1" fmla="*/ 10 h 22"/>
                <a:gd name="T2" fmla="*/ 40 w 40"/>
                <a:gd name="T3" fmla="*/ 15 h 22"/>
                <a:gd name="T4" fmla="*/ 0 w 40"/>
                <a:gd name="T5" fmla="*/ 10 h 22"/>
              </a:gdLst>
              <a:ahLst/>
              <a:cxnLst>
                <a:cxn ang="0">
                  <a:pos x="T0" y="T1"/>
                </a:cxn>
                <a:cxn ang="0">
                  <a:pos x="T2" y="T3"/>
                </a:cxn>
                <a:cxn ang="0">
                  <a:pos x="T4" y="T5"/>
                </a:cxn>
              </a:cxnLst>
              <a:rect l="0" t="0" r="r" b="b"/>
              <a:pathLst>
                <a:path w="40" h="22">
                  <a:moveTo>
                    <a:pt x="0" y="10"/>
                  </a:moveTo>
                  <a:cubicBezTo>
                    <a:pt x="6" y="0"/>
                    <a:pt x="16" y="1"/>
                    <a:pt x="40" y="15"/>
                  </a:cubicBezTo>
                  <a:cubicBezTo>
                    <a:pt x="31" y="22"/>
                    <a:pt x="15" y="20"/>
                    <a:pt x="0" y="1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1" name="Freeform 10">
              <a:extLst>
                <a:ext uri="{FF2B5EF4-FFF2-40B4-BE49-F238E27FC236}">
                  <a16:creationId xmlns:a16="http://schemas.microsoft.com/office/drawing/2014/main" id="{9C90FABC-0B96-61C4-4DE7-FBB0DCF39635}"/>
                </a:ext>
              </a:extLst>
            </p:cNvPr>
            <p:cNvSpPr>
              <a:spLocks/>
            </p:cNvSpPr>
            <p:nvPr/>
          </p:nvSpPr>
          <p:spPr bwMode="auto">
            <a:xfrm>
              <a:off x="3090" y="1937"/>
              <a:ext cx="334" cy="76"/>
            </a:xfrm>
            <a:custGeom>
              <a:avLst/>
              <a:gdLst>
                <a:gd name="T0" fmla="*/ 271 w 292"/>
                <a:gd name="T1" fmla="*/ 53 h 67"/>
                <a:gd name="T2" fmla="*/ 181 w 292"/>
                <a:gd name="T3" fmla="*/ 17 h 67"/>
                <a:gd name="T4" fmla="*/ 127 w 292"/>
                <a:gd name="T5" fmla="*/ 12 h 67"/>
                <a:gd name="T6" fmla="*/ 112 w 292"/>
                <a:gd name="T7" fmla="*/ 16 h 67"/>
                <a:gd name="T8" fmla="*/ 106 w 292"/>
                <a:gd name="T9" fmla="*/ 17 h 67"/>
                <a:gd name="T10" fmla="*/ 89 w 292"/>
                <a:gd name="T11" fmla="*/ 17 h 67"/>
                <a:gd name="T12" fmla="*/ 48 w 292"/>
                <a:gd name="T13" fmla="*/ 19 h 67"/>
                <a:gd name="T14" fmla="*/ 18 w 292"/>
                <a:gd name="T15" fmla="*/ 15 h 67"/>
                <a:gd name="T16" fmla="*/ 0 w 292"/>
                <a:gd name="T17" fmla="*/ 2 h 67"/>
                <a:gd name="T18" fmla="*/ 18 w 292"/>
                <a:gd name="T19" fmla="*/ 2 h 67"/>
                <a:gd name="T20" fmla="*/ 70 w 292"/>
                <a:gd name="T21" fmla="*/ 11 h 67"/>
                <a:gd name="T22" fmla="*/ 70 w 292"/>
                <a:gd name="T23" fmla="*/ 6 h 67"/>
                <a:gd name="T24" fmla="*/ 80 w 292"/>
                <a:gd name="T25" fmla="*/ 7 h 67"/>
                <a:gd name="T26" fmla="*/ 208 w 292"/>
                <a:gd name="T27" fmla="*/ 14 h 67"/>
                <a:gd name="T28" fmla="*/ 216 w 292"/>
                <a:gd name="T29" fmla="*/ 13 h 67"/>
                <a:gd name="T30" fmla="*/ 265 w 292"/>
                <a:gd name="T31" fmla="*/ 37 h 67"/>
                <a:gd name="T32" fmla="*/ 268 w 292"/>
                <a:gd name="T33" fmla="*/ 10 h 67"/>
                <a:gd name="T34" fmla="*/ 282 w 292"/>
                <a:gd name="T35" fmla="*/ 14 h 67"/>
                <a:gd name="T36" fmla="*/ 282 w 292"/>
                <a:gd name="T37" fmla="*/ 16 h 67"/>
                <a:gd name="T38" fmla="*/ 275 w 292"/>
                <a:gd name="T39" fmla="*/ 20 h 67"/>
                <a:gd name="T40" fmla="*/ 292 w 292"/>
                <a:gd name="T41" fmla="*/ 66 h 67"/>
                <a:gd name="T42" fmla="*/ 290 w 292"/>
                <a:gd name="T43" fmla="*/ 67 h 67"/>
                <a:gd name="T44" fmla="*/ 284 w 292"/>
                <a:gd name="T45" fmla="*/ 58 h 67"/>
                <a:gd name="T46" fmla="*/ 271 w 292"/>
                <a:gd name="T47" fmla="*/ 63 h 67"/>
                <a:gd name="T48" fmla="*/ 271 w 292"/>
                <a:gd name="T49"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2" h="67">
                  <a:moveTo>
                    <a:pt x="271" y="53"/>
                  </a:moveTo>
                  <a:cubicBezTo>
                    <a:pt x="245" y="34"/>
                    <a:pt x="214" y="23"/>
                    <a:pt x="181" y="17"/>
                  </a:cubicBezTo>
                  <a:cubicBezTo>
                    <a:pt x="163" y="14"/>
                    <a:pt x="145" y="13"/>
                    <a:pt x="127" y="12"/>
                  </a:cubicBezTo>
                  <a:cubicBezTo>
                    <a:pt x="122" y="12"/>
                    <a:pt x="117" y="15"/>
                    <a:pt x="112" y="16"/>
                  </a:cubicBezTo>
                  <a:cubicBezTo>
                    <a:pt x="110" y="17"/>
                    <a:pt x="107" y="18"/>
                    <a:pt x="106" y="17"/>
                  </a:cubicBezTo>
                  <a:cubicBezTo>
                    <a:pt x="100" y="11"/>
                    <a:pt x="94" y="14"/>
                    <a:pt x="89" y="17"/>
                  </a:cubicBezTo>
                  <a:cubicBezTo>
                    <a:pt x="75" y="22"/>
                    <a:pt x="62" y="23"/>
                    <a:pt x="48" y="19"/>
                  </a:cubicBezTo>
                  <a:cubicBezTo>
                    <a:pt x="38" y="16"/>
                    <a:pt x="28" y="17"/>
                    <a:pt x="18" y="15"/>
                  </a:cubicBezTo>
                  <a:cubicBezTo>
                    <a:pt x="10" y="14"/>
                    <a:pt x="3" y="11"/>
                    <a:pt x="0" y="2"/>
                  </a:cubicBezTo>
                  <a:cubicBezTo>
                    <a:pt x="7" y="2"/>
                    <a:pt x="14" y="0"/>
                    <a:pt x="18" y="2"/>
                  </a:cubicBezTo>
                  <a:cubicBezTo>
                    <a:pt x="35" y="11"/>
                    <a:pt x="52" y="11"/>
                    <a:pt x="70" y="11"/>
                  </a:cubicBezTo>
                  <a:cubicBezTo>
                    <a:pt x="70" y="9"/>
                    <a:pt x="70" y="7"/>
                    <a:pt x="70" y="6"/>
                  </a:cubicBezTo>
                  <a:cubicBezTo>
                    <a:pt x="73" y="7"/>
                    <a:pt x="77" y="8"/>
                    <a:pt x="80" y="7"/>
                  </a:cubicBezTo>
                  <a:cubicBezTo>
                    <a:pt x="123" y="0"/>
                    <a:pt x="166" y="0"/>
                    <a:pt x="208" y="14"/>
                  </a:cubicBezTo>
                  <a:cubicBezTo>
                    <a:pt x="210" y="15"/>
                    <a:pt x="213" y="13"/>
                    <a:pt x="216" y="13"/>
                  </a:cubicBezTo>
                  <a:cubicBezTo>
                    <a:pt x="232" y="21"/>
                    <a:pt x="249" y="29"/>
                    <a:pt x="265" y="37"/>
                  </a:cubicBezTo>
                  <a:cubicBezTo>
                    <a:pt x="275" y="30"/>
                    <a:pt x="271" y="21"/>
                    <a:pt x="268" y="10"/>
                  </a:cubicBezTo>
                  <a:cubicBezTo>
                    <a:pt x="274" y="12"/>
                    <a:pt x="278" y="13"/>
                    <a:pt x="282" y="14"/>
                  </a:cubicBezTo>
                  <a:cubicBezTo>
                    <a:pt x="282" y="15"/>
                    <a:pt x="282" y="16"/>
                    <a:pt x="282" y="16"/>
                  </a:cubicBezTo>
                  <a:cubicBezTo>
                    <a:pt x="280" y="18"/>
                    <a:pt x="278" y="19"/>
                    <a:pt x="275" y="20"/>
                  </a:cubicBezTo>
                  <a:cubicBezTo>
                    <a:pt x="281" y="35"/>
                    <a:pt x="286" y="51"/>
                    <a:pt x="292" y="66"/>
                  </a:cubicBezTo>
                  <a:cubicBezTo>
                    <a:pt x="291" y="67"/>
                    <a:pt x="291" y="67"/>
                    <a:pt x="290" y="67"/>
                  </a:cubicBezTo>
                  <a:cubicBezTo>
                    <a:pt x="288" y="64"/>
                    <a:pt x="286" y="60"/>
                    <a:pt x="284" y="58"/>
                  </a:cubicBezTo>
                  <a:cubicBezTo>
                    <a:pt x="279" y="60"/>
                    <a:pt x="275" y="62"/>
                    <a:pt x="271" y="63"/>
                  </a:cubicBezTo>
                  <a:cubicBezTo>
                    <a:pt x="271" y="60"/>
                    <a:pt x="271" y="58"/>
                    <a:pt x="271" y="5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3" name="Freeform 11">
              <a:extLst>
                <a:ext uri="{FF2B5EF4-FFF2-40B4-BE49-F238E27FC236}">
                  <a16:creationId xmlns:a16="http://schemas.microsoft.com/office/drawing/2014/main" id="{3493AB8E-741A-7377-AA38-AB213786FC98}"/>
                </a:ext>
              </a:extLst>
            </p:cNvPr>
            <p:cNvSpPr>
              <a:spLocks/>
            </p:cNvSpPr>
            <p:nvPr/>
          </p:nvSpPr>
          <p:spPr bwMode="auto">
            <a:xfrm>
              <a:off x="3164" y="1901"/>
              <a:ext cx="115" cy="31"/>
            </a:xfrm>
            <a:custGeom>
              <a:avLst/>
              <a:gdLst>
                <a:gd name="T0" fmla="*/ 100 w 100"/>
                <a:gd name="T1" fmla="*/ 23 h 27"/>
                <a:gd name="T2" fmla="*/ 20 w 100"/>
                <a:gd name="T3" fmla="*/ 7 h 27"/>
                <a:gd name="T4" fmla="*/ 14 w 100"/>
                <a:gd name="T5" fmla="*/ 14 h 27"/>
                <a:gd name="T6" fmla="*/ 17 w 100"/>
                <a:gd name="T7" fmla="*/ 27 h 27"/>
                <a:gd name="T8" fmla="*/ 6 w 100"/>
                <a:gd name="T9" fmla="*/ 0 h 27"/>
                <a:gd name="T10" fmla="*/ 51 w 100"/>
                <a:gd name="T11" fmla="*/ 3 h 27"/>
                <a:gd name="T12" fmla="*/ 100 w 100"/>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100" h="27">
                  <a:moveTo>
                    <a:pt x="100" y="23"/>
                  </a:moveTo>
                  <a:cubicBezTo>
                    <a:pt x="74" y="18"/>
                    <a:pt x="47" y="12"/>
                    <a:pt x="20" y="7"/>
                  </a:cubicBezTo>
                  <a:cubicBezTo>
                    <a:pt x="14" y="6"/>
                    <a:pt x="13" y="9"/>
                    <a:pt x="14" y="14"/>
                  </a:cubicBezTo>
                  <a:cubicBezTo>
                    <a:pt x="14" y="18"/>
                    <a:pt x="16" y="22"/>
                    <a:pt x="17" y="27"/>
                  </a:cubicBezTo>
                  <a:cubicBezTo>
                    <a:pt x="4" y="26"/>
                    <a:pt x="0" y="14"/>
                    <a:pt x="6" y="0"/>
                  </a:cubicBezTo>
                  <a:cubicBezTo>
                    <a:pt x="22" y="1"/>
                    <a:pt x="36" y="1"/>
                    <a:pt x="51" y="3"/>
                  </a:cubicBezTo>
                  <a:cubicBezTo>
                    <a:pt x="69" y="6"/>
                    <a:pt x="86" y="13"/>
                    <a:pt x="100" y="23"/>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4" name="Freeform 12">
              <a:extLst>
                <a:ext uri="{FF2B5EF4-FFF2-40B4-BE49-F238E27FC236}">
                  <a16:creationId xmlns:a16="http://schemas.microsoft.com/office/drawing/2014/main" id="{60A86DB1-8691-5C41-52BC-3F33E51D00D0}"/>
                </a:ext>
              </a:extLst>
            </p:cNvPr>
            <p:cNvSpPr>
              <a:spLocks/>
            </p:cNvSpPr>
            <p:nvPr/>
          </p:nvSpPr>
          <p:spPr bwMode="auto">
            <a:xfrm>
              <a:off x="3179" y="1976"/>
              <a:ext cx="26" cy="18"/>
            </a:xfrm>
            <a:custGeom>
              <a:avLst/>
              <a:gdLst>
                <a:gd name="T0" fmla="*/ 1 w 23"/>
                <a:gd name="T1" fmla="*/ 0 h 16"/>
                <a:gd name="T2" fmla="*/ 21 w 23"/>
                <a:gd name="T3" fmla="*/ 9 h 16"/>
                <a:gd name="T4" fmla="*/ 23 w 23"/>
                <a:gd name="T5" fmla="*/ 14 h 16"/>
                <a:gd name="T6" fmla="*/ 17 w 23"/>
                <a:gd name="T7" fmla="*/ 15 h 16"/>
                <a:gd name="T8" fmla="*/ 0 w 23"/>
                <a:gd name="T9" fmla="*/ 3 h 16"/>
                <a:gd name="T10" fmla="*/ 1 w 23"/>
                <a:gd name="T11" fmla="*/ 0 h 16"/>
              </a:gdLst>
              <a:ahLst/>
              <a:cxnLst>
                <a:cxn ang="0">
                  <a:pos x="T0" y="T1"/>
                </a:cxn>
                <a:cxn ang="0">
                  <a:pos x="T2" y="T3"/>
                </a:cxn>
                <a:cxn ang="0">
                  <a:pos x="T4" y="T5"/>
                </a:cxn>
                <a:cxn ang="0">
                  <a:pos x="T6" y="T7"/>
                </a:cxn>
                <a:cxn ang="0">
                  <a:pos x="T8" y="T9"/>
                </a:cxn>
                <a:cxn ang="0">
                  <a:pos x="T10" y="T11"/>
                </a:cxn>
              </a:cxnLst>
              <a:rect l="0" t="0" r="r" b="b"/>
              <a:pathLst>
                <a:path w="23" h="16">
                  <a:moveTo>
                    <a:pt x="1" y="0"/>
                  </a:moveTo>
                  <a:cubicBezTo>
                    <a:pt x="8" y="3"/>
                    <a:pt x="15" y="5"/>
                    <a:pt x="21" y="9"/>
                  </a:cubicBezTo>
                  <a:cubicBezTo>
                    <a:pt x="22" y="9"/>
                    <a:pt x="22" y="12"/>
                    <a:pt x="23" y="14"/>
                  </a:cubicBezTo>
                  <a:cubicBezTo>
                    <a:pt x="21" y="14"/>
                    <a:pt x="19" y="16"/>
                    <a:pt x="17" y="15"/>
                  </a:cubicBezTo>
                  <a:cubicBezTo>
                    <a:pt x="12" y="11"/>
                    <a:pt x="6" y="7"/>
                    <a:pt x="0" y="3"/>
                  </a:cubicBezTo>
                  <a:cubicBezTo>
                    <a:pt x="1" y="2"/>
                    <a:pt x="1" y="1"/>
                    <a:pt x="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5" name="Freeform 13">
              <a:extLst>
                <a:ext uri="{FF2B5EF4-FFF2-40B4-BE49-F238E27FC236}">
                  <a16:creationId xmlns:a16="http://schemas.microsoft.com/office/drawing/2014/main" id="{1875F1B2-724A-232A-2C06-31C5E42F9940}"/>
                </a:ext>
              </a:extLst>
            </p:cNvPr>
            <p:cNvSpPr>
              <a:spLocks/>
            </p:cNvSpPr>
            <p:nvPr/>
          </p:nvSpPr>
          <p:spPr bwMode="auto">
            <a:xfrm>
              <a:off x="3958" y="2027"/>
              <a:ext cx="36" cy="13"/>
            </a:xfrm>
            <a:custGeom>
              <a:avLst/>
              <a:gdLst>
                <a:gd name="T0" fmla="*/ 30 w 31"/>
                <a:gd name="T1" fmla="*/ 1 h 11"/>
                <a:gd name="T2" fmla="*/ 22 w 31"/>
                <a:gd name="T3" fmla="*/ 10 h 11"/>
                <a:gd name="T4" fmla="*/ 5 w 31"/>
                <a:gd name="T5" fmla="*/ 8 h 11"/>
                <a:gd name="T6" fmla="*/ 0 w 31"/>
                <a:gd name="T7" fmla="*/ 4 h 11"/>
                <a:gd name="T8" fmla="*/ 5 w 31"/>
                <a:gd name="T9" fmla="*/ 0 h 11"/>
                <a:gd name="T10" fmla="*/ 30 w 31"/>
                <a:gd name="T11" fmla="*/ 1 h 11"/>
              </a:gdLst>
              <a:ahLst/>
              <a:cxnLst>
                <a:cxn ang="0">
                  <a:pos x="T0" y="T1"/>
                </a:cxn>
                <a:cxn ang="0">
                  <a:pos x="T2" y="T3"/>
                </a:cxn>
                <a:cxn ang="0">
                  <a:pos x="T4" y="T5"/>
                </a:cxn>
                <a:cxn ang="0">
                  <a:pos x="T6" y="T7"/>
                </a:cxn>
                <a:cxn ang="0">
                  <a:pos x="T8" y="T9"/>
                </a:cxn>
                <a:cxn ang="0">
                  <a:pos x="T10" y="T11"/>
                </a:cxn>
              </a:cxnLst>
              <a:rect l="0" t="0" r="r" b="b"/>
              <a:pathLst>
                <a:path w="31" h="11">
                  <a:moveTo>
                    <a:pt x="30" y="1"/>
                  </a:moveTo>
                  <a:cubicBezTo>
                    <a:pt x="31" y="9"/>
                    <a:pt x="28" y="11"/>
                    <a:pt x="22" y="10"/>
                  </a:cubicBezTo>
                  <a:cubicBezTo>
                    <a:pt x="16" y="10"/>
                    <a:pt x="11" y="9"/>
                    <a:pt x="5" y="8"/>
                  </a:cubicBezTo>
                  <a:cubicBezTo>
                    <a:pt x="3" y="8"/>
                    <a:pt x="2" y="5"/>
                    <a:pt x="0" y="4"/>
                  </a:cubicBezTo>
                  <a:cubicBezTo>
                    <a:pt x="2" y="2"/>
                    <a:pt x="3" y="0"/>
                    <a:pt x="5" y="0"/>
                  </a:cubicBezTo>
                  <a:cubicBezTo>
                    <a:pt x="13" y="0"/>
                    <a:pt x="22" y="1"/>
                    <a:pt x="30"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6" name="Freeform 14">
              <a:extLst>
                <a:ext uri="{FF2B5EF4-FFF2-40B4-BE49-F238E27FC236}">
                  <a16:creationId xmlns:a16="http://schemas.microsoft.com/office/drawing/2014/main" id="{D57863AA-B08C-6213-7909-7CF4EEE7451A}"/>
                </a:ext>
              </a:extLst>
            </p:cNvPr>
            <p:cNvSpPr>
              <a:spLocks/>
            </p:cNvSpPr>
            <p:nvPr/>
          </p:nvSpPr>
          <p:spPr bwMode="auto">
            <a:xfrm>
              <a:off x="3780" y="2168"/>
              <a:ext cx="21" cy="22"/>
            </a:xfrm>
            <a:custGeom>
              <a:avLst/>
              <a:gdLst>
                <a:gd name="T0" fmla="*/ 1 w 18"/>
                <a:gd name="T1" fmla="*/ 19 h 19"/>
                <a:gd name="T2" fmla="*/ 0 w 18"/>
                <a:gd name="T3" fmla="*/ 7 h 19"/>
                <a:gd name="T4" fmla="*/ 8 w 18"/>
                <a:gd name="T5" fmla="*/ 5 h 19"/>
                <a:gd name="T6" fmla="*/ 18 w 18"/>
                <a:gd name="T7" fmla="*/ 10 h 19"/>
                <a:gd name="T8" fmla="*/ 18 w 18"/>
                <a:gd name="T9" fmla="*/ 17 h 19"/>
                <a:gd name="T10" fmla="*/ 9 w 18"/>
                <a:gd name="T11" fmla="*/ 17 h 19"/>
                <a:gd name="T12" fmla="*/ 1 w 1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8" h="19">
                  <a:moveTo>
                    <a:pt x="1" y="19"/>
                  </a:moveTo>
                  <a:cubicBezTo>
                    <a:pt x="1" y="14"/>
                    <a:pt x="0" y="11"/>
                    <a:pt x="0" y="7"/>
                  </a:cubicBezTo>
                  <a:cubicBezTo>
                    <a:pt x="1" y="3"/>
                    <a:pt x="4" y="0"/>
                    <a:pt x="8" y="5"/>
                  </a:cubicBezTo>
                  <a:cubicBezTo>
                    <a:pt x="11" y="7"/>
                    <a:pt x="14" y="8"/>
                    <a:pt x="18" y="10"/>
                  </a:cubicBezTo>
                  <a:cubicBezTo>
                    <a:pt x="18" y="12"/>
                    <a:pt x="18" y="15"/>
                    <a:pt x="18" y="17"/>
                  </a:cubicBezTo>
                  <a:cubicBezTo>
                    <a:pt x="15" y="17"/>
                    <a:pt x="12" y="17"/>
                    <a:pt x="9" y="17"/>
                  </a:cubicBezTo>
                  <a:cubicBezTo>
                    <a:pt x="7" y="17"/>
                    <a:pt x="5" y="18"/>
                    <a:pt x="1" y="1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7" name="Freeform 15">
              <a:extLst>
                <a:ext uri="{FF2B5EF4-FFF2-40B4-BE49-F238E27FC236}">
                  <a16:creationId xmlns:a16="http://schemas.microsoft.com/office/drawing/2014/main" id="{DF943030-BB56-B60D-CBEA-C6B748E46801}"/>
                </a:ext>
              </a:extLst>
            </p:cNvPr>
            <p:cNvSpPr>
              <a:spLocks/>
            </p:cNvSpPr>
            <p:nvPr/>
          </p:nvSpPr>
          <p:spPr bwMode="auto">
            <a:xfrm>
              <a:off x="3927" y="1981"/>
              <a:ext cx="23" cy="15"/>
            </a:xfrm>
            <a:custGeom>
              <a:avLst/>
              <a:gdLst>
                <a:gd name="T0" fmla="*/ 1 w 20"/>
                <a:gd name="T1" fmla="*/ 12 h 13"/>
                <a:gd name="T2" fmla="*/ 20 w 20"/>
                <a:gd name="T3" fmla="*/ 3 h 13"/>
                <a:gd name="T4" fmla="*/ 1 w 20"/>
                <a:gd name="T5" fmla="*/ 12 h 13"/>
              </a:gdLst>
              <a:ahLst/>
              <a:cxnLst>
                <a:cxn ang="0">
                  <a:pos x="T0" y="T1"/>
                </a:cxn>
                <a:cxn ang="0">
                  <a:pos x="T2" y="T3"/>
                </a:cxn>
                <a:cxn ang="0">
                  <a:pos x="T4" y="T5"/>
                </a:cxn>
              </a:cxnLst>
              <a:rect l="0" t="0" r="r" b="b"/>
              <a:pathLst>
                <a:path w="20" h="13">
                  <a:moveTo>
                    <a:pt x="1" y="12"/>
                  </a:moveTo>
                  <a:cubicBezTo>
                    <a:pt x="0" y="4"/>
                    <a:pt x="9" y="0"/>
                    <a:pt x="20" y="3"/>
                  </a:cubicBezTo>
                  <a:cubicBezTo>
                    <a:pt x="18" y="10"/>
                    <a:pt x="12" y="13"/>
                    <a:pt x="1" y="1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8" name="Freeform 16">
              <a:extLst>
                <a:ext uri="{FF2B5EF4-FFF2-40B4-BE49-F238E27FC236}">
                  <a16:creationId xmlns:a16="http://schemas.microsoft.com/office/drawing/2014/main" id="{D0CD8562-E34C-F7ED-FCC9-62CED83E5932}"/>
                </a:ext>
              </a:extLst>
            </p:cNvPr>
            <p:cNvSpPr>
              <a:spLocks/>
            </p:cNvSpPr>
            <p:nvPr/>
          </p:nvSpPr>
          <p:spPr bwMode="auto">
            <a:xfrm>
              <a:off x="3948" y="2008"/>
              <a:ext cx="24" cy="15"/>
            </a:xfrm>
            <a:custGeom>
              <a:avLst/>
              <a:gdLst>
                <a:gd name="T0" fmla="*/ 21 w 21"/>
                <a:gd name="T1" fmla="*/ 7 h 13"/>
                <a:gd name="T2" fmla="*/ 0 w 21"/>
                <a:gd name="T3" fmla="*/ 6 h 13"/>
                <a:gd name="T4" fmla="*/ 21 w 21"/>
                <a:gd name="T5" fmla="*/ 7 h 13"/>
              </a:gdLst>
              <a:ahLst/>
              <a:cxnLst>
                <a:cxn ang="0">
                  <a:pos x="T0" y="T1"/>
                </a:cxn>
                <a:cxn ang="0">
                  <a:pos x="T2" y="T3"/>
                </a:cxn>
                <a:cxn ang="0">
                  <a:pos x="T4" y="T5"/>
                </a:cxn>
              </a:cxnLst>
              <a:rect l="0" t="0" r="r" b="b"/>
              <a:pathLst>
                <a:path w="21" h="13">
                  <a:moveTo>
                    <a:pt x="21" y="7"/>
                  </a:moveTo>
                  <a:cubicBezTo>
                    <a:pt x="12" y="13"/>
                    <a:pt x="4" y="13"/>
                    <a:pt x="0" y="6"/>
                  </a:cubicBezTo>
                  <a:cubicBezTo>
                    <a:pt x="9" y="0"/>
                    <a:pt x="14" y="0"/>
                    <a:pt x="2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9" name="Freeform 17">
              <a:extLst>
                <a:ext uri="{FF2B5EF4-FFF2-40B4-BE49-F238E27FC236}">
                  <a16:creationId xmlns:a16="http://schemas.microsoft.com/office/drawing/2014/main" id="{4B027021-AE5E-D7FE-3B14-860F2ACA931D}"/>
                </a:ext>
              </a:extLst>
            </p:cNvPr>
            <p:cNvSpPr>
              <a:spLocks/>
            </p:cNvSpPr>
            <p:nvPr/>
          </p:nvSpPr>
          <p:spPr bwMode="auto">
            <a:xfrm>
              <a:off x="3848" y="2142"/>
              <a:ext cx="15" cy="20"/>
            </a:xfrm>
            <a:custGeom>
              <a:avLst/>
              <a:gdLst>
                <a:gd name="T0" fmla="*/ 9 w 13"/>
                <a:gd name="T1" fmla="*/ 1 h 18"/>
                <a:gd name="T2" fmla="*/ 13 w 13"/>
                <a:gd name="T3" fmla="*/ 15 h 18"/>
                <a:gd name="T4" fmla="*/ 2 w 13"/>
                <a:gd name="T5" fmla="*/ 18 h 18"/>
                <a:gd name="T6" fmla="*/ 0 w 13"/>
                <a:gd name="T7" fmla="*/ 15 h 18"/>
                <a:gd name="T8" fmla="*/ 6 w 13"/>
                <a:gd name="T9" fmla="*/ 0 h 18"/>
                <a:gd name="T10" fmla="*/ 9 w 13"/>
                <a:gd name="T11" fmla="*/ 1 h 18"/>
              </a:gdLst>
              <a:ahLst/>
              <a:cxnLst>
                <a:cxn ang="0">
                  <a:pos x="T0" y="T1"/>
                </a:cxn>
                <a:cxn ang="0">
                  <a:pos x="T2" y="T3"/>
                </a:cxn>
                <a:cxn ang="0">
                  <a:pos x="T4" y="T5"/>
                </a:cxn>
                <a:cxn ang="0">
                  <a:pos x="T6" y="T7"/>
                </a:cxn>
                <a:cxn ang="0">
                  <a:pos x="T8" y="T9"/>
                </a:cxn>
                <a:cxn ang="0">
                  <a:pos x="T10" y="T11"/>
                </a:cxn>
              </a:cxnLst>
              <a:rect l="0" t="0" r="r" b="b"/>
              <a:pathLst>
                <a:path w="13" h="18">
                  <a:moveTo>
                    <a:pt x="9" y="1"/>
                  </a:moveTo>
                  <a:cubicBezTo>
                    <a:pt x="10" y="5"/>
                    <a:pt x="11" y="10"/>
                    <a:pt x="13" y="15"/>
                  </a:cubicBezTo>
                  <a:cubicBezTo>
                    <a:pt x="9" y="16"/>
                    <a:pt x="5" y="17"/>
                    <a:pt x="2" y="18"/>
                  </a:cubicBezTo>
                  <a:cubicBezTo>
                    <a:pt x="1" y="18"/>
                    <a:pt x="0" y="16"/>
                    <a:pt x="0" y="15"/>
                  </a:cubicBezTo>
                  <a:cubicBezTo>
                    <a:pt x="2" y="10"/>
                    <a:pt x="4" y="5"/>
                    <a:pt x="6" y="0"/>
                  </a:cubicBezTo>
                  <a:cubicBezTo>
                    <a:pt x="7"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0" name="Freeform 18">
              <a:extLst>
                <a:ext uri="{FF2B5EF4-FFF2-40B4-BE49-F238E27FC236}">
                  <a16:creationId xmlns:a16="http://schemas.microsoft.com/office/drawing/2014/main" id="{C14CF41B-E4EF-17AA-CD8D-110A9791B8DE}"/>
                </a:ext>
              </a:extLst>
            </p:cNvPr>
            <p:cNvSpPr>
              <a:spLocks/>
            </p:cNvSpPr>
            <p:nvPr/>
          </p:nvSpPr>
          <p:spPr bwMode="auto">
            <a:xfrm>
              <a:off x="3937" y="1995"/>
              <a:ext cx="22" cy="15"/>
            </a:xfrm>
            <a:custGeom>
              <a:avLst/>
              <a:gdLst>
                <a:gd name="T0" fmla="*/ 19 w 19"/>
                <a:gd name="T1" fmla="*/ 7 h 13"/>
                <a:gd name="T2" fmla="*/ 0 w 19"/>
                <a:gd name="T3" fmla="*/ 13 h 13"/>
                <a:gd name="T4" fmla="*/ 19 w 19"/>
                <a:gd name="T5" fmla="*/ 5 h 13"/>
                <a:gd name="T6" fmla="*/ 19 w 19"/>
                <a:gd name="T7" fmla="*/ 7 h 13"/>
              </a:gdLst>
              <a:ahLst/>
              <a:cxnLst>
                <a:cxn ang="0">
                  <a:pos x="T0" y="T1"/>
                </a:cxn>
                <a:cxn ang="0">
                  <a:pos x="T2" y="T3"/>
                </a:cxn>
                <a:cxn ang="0">
                  <a:pos x="T4" y="T5"/>
                </a:cxn>
                <a:cxn ang="0">
                  <a:pos x="T6" y="T7"/>
                </a:cxn>
              </a:cxnLst>
              <a:rect l="0" t="0" r="r" b="b"/>
              <a:pathLst>
                <a:path w="19" h="13">
                  <a:moveTo>
                    <a:pt x="19" y="7"/>
                  </a:moveTo>
                  <a:cubicBezTo>
                    <a:pt x="13" y="9"/>
                    <a:pt x="7" y="11"/>
                    <a:pt x="0" y="13"/>
                  </a:cubicBezTo>
                  <a:cubicBezTo>
                    <a:pt x="2" y="2"/>
                    <a:pt x="9" y="0"/>
                    <a:pt x="19" y="5"/>
                  </a:cubicBezTo>
                  <a:cubicBezTo>
                    <a:pt x="19" y="6"/>
                    <a:pt x="19" y="6"/>
                    <a:pt x="19"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7" name="Freeform 19">
              <a:extLst>
                <a:ext uri="{FF2B5EF4-FFF2-40B4-BE49-F238E27FC236}">
                  <a16:creationId xmlns:a16="http://schemas.microsoft.com/office/drawing/2014/main" id="{5612B7F3-9AB2-93BE-5166-2A70627A3FF7}"/>
                </a:ext>
              </a:extLst>
            </p:cNvPr>
            <p:cNvSpPr>
              <a:spLocks/>
            </p:cNvSpPr>
            <p:nvPr/>
          </p:nvSpPr>
          <p:spPr bwMode="auto">
            <a:xfrm>
              <a:off x="3748" y="2157"/>
              <a:ext cx="20" cy="23"/>
            </a:xfrm>
            <a:custGeom>
              <a:avLst/>
              <a:gdLst>
                <a:gd name="T0" fmla="*/ 17 w 17"/>
                <a:gd name="T1" fmla="*/ 2 h 20"/>
                <a:gd name="T2" fmla="*/ 3 w 17"/>
                <a:gd name="T3" fmla="*/ 20 h 20"/>
                <a:gd name="T4" fmla="*/ 14 w 17"/>
                <a:gd name="T5" fmla="*/ 0 h 20"/>
                <a:gd name="T6" fmla="*/ 17 w 17"/>
                <a:gd name="T7" fmla="*/ 2 h 20"/>
              </a:gdLst>
              <a:ahLst/>
              <a:cxnLst>
                <a:cxn ang="0">
                  <a:pos x="T0" y="T1"/>
                </a:cxn>
                <a:cxn ang="0">
                  <a:pos x="T2" y="T3"/>
                </a:cxn>
                <a:cxn ang="0">
                  <a:pos x="T4" y="T5"/>
                </a:cxn>
                <a:cxn ang="0">
                  <a:pos x="T6" y="T7"/>
                </a:cxn>
              </a:cxnLst>
              <a:rect l="0" t="0" r="r" b="b"/>
              <a:pathLst>
                <a:path w="17" h="20">
                  <a:moveTo>
                    <a:pt x="17" y="2"/>
                  </a:moveTo>
                  <a:cubicBezTo>
                    <a:pt x="12" y="7"/>
                    <a:pt x="8" y="13"/>
                    <a:pt x="3" y="20"/>
                  </a:cubicBezTo>
                  <a:cubicBezTo>
                    <a:pt x="0" y="10"/>
                    <a:pt x="3" y="5"/>
                    <a:pt x="14" y="0"/>
                  </a:cubicBezTo>
                  <a:cubicBezTo>
                    <a:pt x="15" y="0"/>
                    <a:pt x="16" y="1"/>
                    <a:pt x="17"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8" name="Freeform 20">
              <a:extLst>
                <a:ext uri="{FF2B5EF4-FFF2-40B4-BE49-F238E27FC236}">
                  <a16:creationId xmlns:a16="http://schemas.microsoft.com/office/drawing/2014/main" id="{47FEF346-AAB0-041A-F68D-9BA730A50929}"/>
                </a:ext>
              </a:extLst>
            </p:cNvPr>
            <p:cNvSpPr>
              <a:spLocks/>
            </p:cNvSpPr>
            <p:nvPr/>
          </p:nvSpPr>
          <p:spPr bwMode="auto">
            <a:xfrm>
              <a:off x="3759" y="2205"/>
              <a:ext cx="16" cy="21"/>
            </a:xfrm>
            <a:custGeom>
              <a:avLst/>
              <a:gdLst>
                <a:gd name="T0" fmla="*/ 8 w 14"/>
                <a:gd name="T1" fmla="*/ 0 h 18"/>
                <a:gd name="T2" fmla="*/ 9 w 14"/>
                <a:gd name="T3" fmla="*/ 18 h 18"/>
                <a:gd name="T4" fmla="*/ 8 w 14"/>
                <a:gd name="T5" fmla="*/ 0 h 18"/>
              </a:gdLst>
              <a:ahLst/>
              <a:cxnLst>
                <a:cxn ang="0">
                  <a:pos x="T0" y="T1"/>
                </a:cxn>
                <a:cxn ang="0">
                  <a:pos x="T2" y="T3"/>
                </a:cxn>
                <a:cxn ang="0">
                  <a:pos x="T4" y="T5"/>
                </a:cxn>
              </a:cxnLst>
              <a:rect l="0" t="0" r="r" b="b"/>
              <a:pathLst>
                <a:path w="14" h="18">
                  <a:moveTo>
                    <a:pt x="8" y="0"/>
                  </a:moveTo>
                  <a:cubicBezTo>
                    <a:pt x="14" y="6"/>
                    <a:pt x="12" y="12"/>
                    <a:pt x="9" y="18"/>
                  </a:cubicBezTo>
                  <a:cubicBezTo>
                    <a:pt x="1" y="14"/>
                    <a:pt x="0" y="7"/>
                    <a:pt x="8"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9" name="Freeform 21">
              <a:extLst>
                <a:ext uri="{FF2B5EF4-FFF2-40B4-BE49-F238E27FC236}">
                  <a16:creationId xmlns:a16="http://schemas.microsoft.com/office/drawing/2014/main" id="{96310A4D-753E-2388-82BD-968286B21079}"/>
                </a:ext>
              </a:extLst>
            </p:cNvPr>
            <p:cNvSpPr>
              <a:spLocks/>
            </p:cNvSpPr>
            <p:nvPr/>
          </p:nvSpPr>
          <p:spPr bwMode="auto">
            <a:xfrm>
              <a:off x="3818" y="2143"/>
              <a:ext cx="13" cy="23"/>
            </a:xfrm>
            <a:custGeom>
              <a:avLst/>
              <a:gdLst>
                <a:gd name="T0" fmla="*/ 2 w 11"/>
                <a:gd name="T1" fmla="*/ 0 h 20"/>
                <a:gd name="T2" fmla="*/ 0 w 11"/>
                <a:gd name="T3" fmla="*/ 20 h 20"/>
                <a:gd name="T4" fmla="*/ 2 w 11"/>
                <a:gd name="T5" fmla="*/ 0 h 20"/>
              </a:gdLst>
              <a:ahLst/>
              <a:cxnLst>
                <a:cxn ang="0">
                  <a:pos x="T0" y="T1"/>
                </a:cxn>
                <a:cxn ang="0">
                  <a:pos x="T2" y="T3"/>
                </a:cxn>
                <a:cxn ang="0">
                  <a:pos x="T4" y="T5"/>
                </a:cxn>
              </a:cxnLst>
              <a:rect l="0" t="0" r="r" b="b"/>
              <a:pathLst>
                <a:path w="11" h="20">
                  <a:moveTo>
                    <a:pt x="2" y="0"/>
                  </a:moveTo>
                  <a:cubicBezTo>
                    <a:pt x="11" y="8"/>
                    <a:pt x="10" y="14"/>
                    <a:pt x="0" y="20"/>
                  </a:cubicBezTo>
                  <a:cubicBezTo>
                    <a:pt x="1" y="12"/>
                    <a:pt x="2" y="6"/>
                    <a:pt x="2"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0" name="Freeform 22">
              <a:extLst>
                <a:ext uri="{FF2B5EF4-FFF2-40B4-BE49-F238E27FC236}">
                  <a16:creationId xmlns:a16="http://schemas.microsoft.com/office/drawing/2014/main" id="{E4710AA3-6059-B3B4-C1A4-0C2D8E359E60}"/>
                </a:ext>
              </a:extLst>
            </p:cNvPr>
            <p:cNvSpPr>
              <a:spLocks/>
            </p:cNvSpPr>
            <p:nvPr/>
          </p:nvSpPr>
          <p:spPr bwMode="auto">
            <a:xfrm>
              <a:off x="3739" y="2148"/>
              <a:ext cx="17" cy="17"/>
            </a:xfrm>
            <a:custGeom>
              <a:avLst/>
              <a:gdLst>
                <a:gd name="T0" fmla="*/ 1 w 15"/>
                <a:gd name="T1" fmla="*/ 15 h 15"/>
                <a:gd name="T2" fmla="*/ 15 w 15"/>
                <a:gd name="T3" fmla="*/ 0 h 15"/>
                <a:gd name="T4" fmla="*/ 1 w 15"/>
                <a:gd name="T5" fmla="*/ 15 h 15"/>
              </a:gdLst>
              <a:ahLst/>
              <a:cxnLst>
                <a:cxn ang="0">
                  <a:pos x="T0" y="T1"/>
                </a:cxn>
                <a:cxn ang="0">
                  <a:pos x="T2" y="T3"/>
                </a:cxn>
                <a:cxn ang="0">
                  <a:pos x="T4" y="T5"/>
                </a:cxn>
              </a:cxnLst>
              <a:rect l="0" t="0" r="r" b="b"/>
              <a:pathLst>
                <a:path w="15" h="15">
                  <a:moveTo>
                    <a:pt x="1" y="15"/>
                  </a:moveTo>
                  <a:cubicBezTo>
                    <a:pt x="0" y="6"/>
                    <a:pt x="3" y="3"/>
                    <a:pt x="15" y="0"/>
                  </a:cubicBezTo>
                  <a:cubicBezTo>
                    <a:pt x="14" y="9"/>
                    <a:pt x="8" y="12"/>
                    <a:pt x="1" y="1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1" name="Freeform 23">
              <a:extLst>
                <a:ext uri="{FF2B5EF4-FFF2-40B4-BE49-F238E27FC236}">
                  <a16:creationId xmlns:a16="http://schemas.microsoft.com/office/drawing/2014/main" id="{D82CE305-3E19-EEA3-E561-011477CED4CB}"/>
                </a:ext>
              </a:extLst>
            </p:cNvPr>
            <p:cNvSpPr>
              <a:spLocks/>
            </p:cNvSpPr>
            <p:nvPr/>
          </p:nvSpPr>
          <p:spPr bwMode="auto">
            <a:xfrm>
              <a:off x="3777" y="2207"/>
              <a:ext cx="16" cy="21"/>
            </a:xfrm>
            <a:custGeom>
              <a:avLst/>
              <a:gdLst>
                <a:gd name="T0" fmla="*/ 12 w 14"/>
                <a:gd name="T1" fmla="*/ 17 h 18"/>
                <a:gd name="T2" fmla="*/ 6 w 14"/>
                <a:gd name="T3" fmla="*/ 0 h 18"/>
                <a:gd name="T4" fmla="*/ 12 w 14"/>
                <a:gd name="T5" fmla="*/ 18 h 18"/>
                <a:gd name="T6" fmla="*/ 12 w 14"/>
                <a:gd name="T7" fmla="*/ 17 h 18"/>
              </a:gdLst>
              <a:ahLst/>
              <a:cxnLst>
                <a:cxn ang="0">
                  <a:pos x="T0" y="T1"/>
                </a:cxn>
                <a:cxn ang="0">
                  <a:pos x="T2" y="T3"/>
                </a:cxn>
                <a:cxn ang="0">
                  <a:pos x="T4" y="T5"/>
                </a:cxn>
                <a:cxn ang="0">
                  <a:pos x="T6" y="T7"/>
                </a:cxn>
              </a:cxnLst>
              <a:rect l="0" t="0" r="r" b="b"/>
              <a:pathLst>
                <a:path w="14" h="18">
                  <a:moveTo>
                    <a:pt x="12" y="17"/>
                  </a:moveTo>
                  <a:cubicBezTo>
                    <a:pt x="2" y="14"/>
                    <a:pt x="0" y="9"/>
                    <a:pt x="6" y="0"/>
                  </a:cubicBezTo>
                  <a:cubicBezTo>
                    <a:pt x="14" y="4"/>
                    <a:pt x="12" y="11"/>
                    <a:pt x="12" y="18"/>
                  </a:cubicBezTo>
                  <a:cubicBezTo>
                    <a:pt x="12" y="18"/>
                    <a:pt x="12" y="17"/>
                    <a:pt x="12" y="1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2" name="Freeform 24">
              <a:extLst>
                <a:ext uri="{FF2B5EF4-FFF2-40B4-BE49-F238E27FC236}">
                  <a16:creationId xmlns:a16="http://schemas.microsoft.com/office/drawing/2014/main" id="{DB52C831-EB16-787E-F101-13F9A7726327}"/>
                </a:ext>
              </a:extLst>
            </p:cNvPr>
            <p:cNvSpPr>
              <a:spLocks/>
            </p:cNvSpPr>
            <p:nvPr/>
          </p:nvSpPr>
          <p:spPr bwMode="auto">
            <a:xfrm>
              <a:off x="3717" y="2165"/>
              <a:ext cx="16" cy="22"/>
            </a:xfrm>
            <a:custGeom>
              <a:avLst/>
              <a:gdLst>
                <a:gd name="T0" fmla="*/ 14 w 14"/>
                <a:gd name="T1" fmla="*/ 0 h 19"/>
                <a:gd name="T2" fmla="*/ 8 w 14"/>
                <a:gd name="T3" fmla="*/ 19 h 19"/>
                <a:gd name="T4" fmla="*/ 14 w 14"/>
                <a:gd name="T5" fmla="*/ 0 h 19"/>
              </a:gdLst>
              <a:ahLst/>
              <a:cxnLst>
                <a:cxn ang="0">
                  <a:pos x="T0" y="T1"/>
                </a:cxn>
                <a:cxn ang="0">
                  <a:pos x="T2" y="T3"/>
                </a:cxn>
                <a:cxn ang="0">
                  <a:pos x="T4" y="T5"/>
                </a:cxn>
              </a:cxnLst>
              <a:rect l="0" t="0" r="r" b="b"/>
              <a:pathLst>
                <a:path w="14" h="19">
                  <a:moveTo>
                    <a:pt x="14" y="0"/>
                  </a:moveTo>
                  <a:cubicBezTo>
                    <a:pt x="12" y="7"/>
                    <a:pt x="10" y="13"/>
                    <a:pt x="8" y="19"/>
                  </a:cubicBezTo>
                  <a:cubicBezTo>
                    <a:pt x="0" y="11"/>
                    <a:pt x="2" y="4"/>
                    <a:pt x="1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3" name="Freeform 25">
              <a:extLst>
                <a:ext uri="{FF2B5EF4-FFF2-40B4-BE49-F238E27FC236}">
                  <a16:creationId xmlns:a16="http://schemas.microsoft.com/office/drawing/2014/main" id="{1A24992D-BC4C-075C-068D-636F9FD7D3E7}"/>
                </a:ext>
              </a:extLst>
            </p:cNvPr>
            <p:cNvSpPr>
              <a:spLocks/>
            </p:cNvSpPr>
            <p:nvPr/>
          </p:nvSpPr>
          <p:spPr bwMode="auto">
            <a:xfrm>
              <a:off x="3723" y="2012"/>
              <a:ext cx="18" cy="13"/>
            </a:xfrm>
            <a:custGeom>
              <a:avLst/>
              <a:gdLst>
                <a:gd name="T0" fmla="*/ 16 w 16"/>
                <a:gd name="T1" fmla="*/ 2 h 11"/>
                <a:gd name="T2" fmla="*/ 13 w 16"/>
                <a:gd name="T3" fmla="*/ 11 h 11"/>
                <a:gd name="T4" fmla="*/ 2 w 16"/>
                <a:gd name="T5" fmla="*/ 0 h 11"/>
                <a:gd name="T6" fmla="*/ 16 w 16"/>
                <a:gd name="T7" fmla="*/ 2 h 11"/>
              </a:gdLst>
              <a:ahLst/>
              <a:cxnLst>
                <a:cxn ang="0">
                  <a:pos x="T0" y="T1"/>
                </a:cxn>
                <a:cxn ang="0">
                  <a:pos x="T2" y="T3"/>
                </a:cxn>
                <a:cxn ang="0">
                  <a:pos x="T4" y="T5"/>
                </a:cxn>
                <a:cxn ang="0">
                  <a:pos x="T6" y="T7"/>
                </a:cxn>
              </a:cxnLst>
              <a:rect l="0" t="0" r="r" b="b"/>
              <a:pathLst>
                <a:path w="16" h="11">
                  <a:moveTo>
                    <a:pt x="16" y="2"/>
                  </a:moveTo>
                  <a:cubicBezTo>
                    <a:pt x="15" y="6"/>
                    <a:pt x="14" y="8"/>
                    <a:pt x="13" y="11"/>
                  </a:cubicBezTo>
                  <a:cubicBezTo>
                    <a:pt x="8" y="8"/>
                    <a:pt x="0" y="10"/>
                    <a:pt x="2" y="0"/>
                  </a:cubicBezTo>
                  <a:cubicBezTo>
                    <a:pt x="6" y="0"/>
                    <a:pt x="11" y="1"/>
                    <a:pt x="16"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4" name="Freeform 26">
              <a:extLst>
                <a:ext uri="{FF2B5EF4-FFF2-40B4-BE49-F238E27FC236}">
                  <a16:creationId xmlns:a16="http://schemas.microsoft.com/office/drawing/2014/main" id="{98DC4915-C3C8-B950-07F7-E9CB7986D663}"/>
                </a:ext>
              </a:extLst>
            </p:cNvPr>
            <p:cNvSpPr>
              <a:spLocks/>
            </p:cNvSpPr>
            <p:nvPr/>
          </p:nvSpPr>
          <p:spPr bwMode="auto">
            <a:xfrm>
              <a:off x="3762" y="2164"/>
              <a:ext cx="15" cy="20"/>
            </a:xfrm>
            <a:custGeom>
              <a:avLst/>
              <a:gdLst>
                <a:gd name="T0" fmla="*/ 13 w 13"/>
                <a:gd name="T1" fmla="*/ 0 h 18"/>
                <a:gd name="T2" fmla="*/ 6 w 13"/>
                <a:gd name="T3" fmla="*/ 18 h 18"/>
                <a:gd name="T4" fmla="*/ 13 w 13"/>
                <a:gd name="T5" fmla="*/ 0 h 18"/>
              </a:gdLst>
              <a:ahLst/>
              <a:cxnLst>
                <a:cxn ang="0">
                  <a:pos x="T0" y="T1"/>
                </a:cxn>
                <a:cxn ang="0">
                  <a:pos x="T2" y="T3"/>
                </a:cxn>
                <a:cxn ang="0">
                  <a:pos x="T4" y="T5"/>
                </a:cxn>
              </a:cxnLst>
              <a:rect l="0" t="0" r="r" b="b"/>
              <a:pathLst>
                <a:path w="13" h="18">
                  <a:moveTo>
                    <a:pt x="13" y="0"/>
                  </a:moveTo>
                  <a:cubicBezTo>
                    <a:pt x="11" y="6"/>
                    <a:pt x="9" y="11"/>
                    <a:pt x="6" y="18"/>
                  </a:cubicBezTo>
                  <a:cubicBezTo>
                    <a:pt x="0" y="7"/>
                    <a:pt x="2" y="2"/>
                    <a:pt x="1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5" name="Freeform 27">
              <a:extLst>
                <a:ext uri="{FF2B5EF4-FFF2-40B4-BE49-F238E27FC236}">
                  <a16:creationId xmlns:a16="http://schemas.microsoft.com/office/drawing/2014/main" id="{12558F88-3768-EDC4-6CD4-AD919943C735}"/>
                </a:ext>
              </a:extLst>
            </p:cNvPr>
            <p:cNvSpPr>
              <a:spLocks/>
            </p:cNvSpPr>
            <p:nvPr/>
          </p:nvSpPr>
          <p:spPr bwMode="auto">
            <a:xfrm>
              <a:off x="3759" y="1986"/>
              <a:ext cx="21" cy="14"/>
            </a:xfrm>
            <a:custGeom>
              <a:avLst/>
              <a:gdLst>
                <a:gd name="T0" fmla="*/ 19 w 19"/>
                <a:gd name="T1" fmla="*/ 6 h 12"/>
                <a:gd name="T2" fmla="*/ 0 w 19"/>
                <a:gd name="T3" fmla="*/ 0 h 12"/>
                <a:gd name="T4" fmla="*/ 19 w 19"/>
                <a:gd name="T5" fmla="*/ 6 h 12"/>
              </a:gdLst>
              <a:ahLst/>
              <a:cxnLst>
                <a:cxn ang="0">
                  <a:pos x="T0" y="T1"/>
                </a:cxn>
                <a:cxn ang="0">
                  <a:pos x="T2" y="T3"/>
                </a:cxn>
                <a:cxn ang="0">
                  <a:pos x="T4" y="T5"/>
                </a:cxn>
              </a:cxnLst>
              <a:rect l="0" t="0" r="r" b="b"/>
              <a:pathLst>
                <a:path w="19" h="12">
                  <a:moveTo>
                    <a:pt x="19" y="6"/>
                  </a:moveTo>
                  <a:cubicBezTo>
                    <a:pt x="9" y="12"/>
                    <a:pt x="4" y="11"/>
                    <a:pt x="0" y="0"/>
                  </a:cubicBezTo>
                  <a:cubicBezTo>
                    <a:pt x="7" y="3"/>
                    <a:pt x="13" y="4"/>
                    <a:pt x="19" y="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6" name="Freeform 28">
              <a:extLst>
                <a:ext uri="{FF2B5EF4-FFF2-40B4-BE49-F238E27FC236}">
                  <a16:creationId xmlns:a16="http://schemas.microsoft.com/office/drawing/2014/main" id="{906B0DF0-563E-0099-3552-5FC350C95F7F}"/>
                </a:ext>
              </a:extLst>
            </p:cNvPr>
            <p:cNvSpPr>
              <a:spLocks/>
            </p:cNvSpPr>
            <p:nvPr/>
          </p:nvSpPr>
          <p:spPr bwMode="auto">
            <a:xfrm>
              <a:off x="3715" y="2025"/>
              <a:ext cx="22" cy="15"/>
            </a:xfrm>
            <a:custGeom>
              <a:avLst/>
              <a:gdLst>
                <a:gd name="T0" fmla="*/ 0 w 19"/>
                <a:gd name="T1" fmla="*/ 0 h 13"/>
                <a:gd name="T2" fmla="*/ 19 w 19"/>
                <a:gd name="T3" fmla="*/ 6 h 13"/>
                <a:gd name="T4" fmla="*/ 0 w 19"/>
                <a:gd name="T5" fmla="*/ 0 h 13"/>
              </a:gdLst>
              <a:ahLst/>
              <a:cxnLst>
                <a:cxn ang="0">
                  <a:pos x="T0" y="T1"/>
                </a:cxn>
                <a:cxn ang="0">
                  <a:pos x="T2" y="T3"/>
                </a:cxn>
                <a:cxn ang="0">
                  <a:pos x="T4" y="T5"/>
                </a:cxn>
              </a:cxnLst>
              <a:rect l="0" t="0" r="r" b="b"/>
              <a:pathLst>
                <a:path w="19" h="13">
                  <a:moveTo>
                    <a:pt x="0" y="0"/>
                  </a:moveTo>
                  <a:cubicBezTo>
                    <a:pt x="7" y="2"/>
                    <a:pt x="12" y="4"/>
                    <a:pt x="19" y="6"/>
                  </a:cubicBezTo>
                  <a:cubicBezTo>
                    <a:pt x="9" y="13"/>
                    <a:pt x="4" y="12"/>
                    <a:pt x="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7" name="Freeform 29">
              <a:extLst>
                <a:ext uri="{FF2B5EF4-FFF2-40B4-BE49-F238E27FC236}">
                  <a16:creationId xmlns:a16="http://schemas.microsoft.com/office/drawing/2014/main" id="{DC9D0996-D55A-B85B-D1B6-6FA5BDEA69D2}"/>
                </a:ext>
              </a:extLst>
            </p:cNvPr>
            <p:cNvSpPr>
              <a:spLocks/>
            </p:cNvSpPr>
            <p:nvPr/>
          </p:nvSpPr>
          <p:spPr bwMode="auto">
            <a:xfrm>
              <a:off x="3888" y="2200"/>
              <a:ext cx="16" cy="19"/>
            </a:xfrm>
            <a:custGeom>
              <a:avLst/>
              <a:gdLst>
                <a:gd name="T0" fmla="*/ 14 w 14"/>
                <a:gd name="T1" fmla="*/ 16 h 16"/>
                <a:gd name="T2" fmla="*/ 0 w 14"/>
                <a:gd name="T3" fmla="*/ 0 h 16"/>
                <a:gd name="T4" fmla="*/ 14 w 14"/>
                <a:gd name="T5" fmla="*/ 16 h 16"/>
              </a:gdLst>
              <a:ahLst/>
              <a:cxnLst>
                <a:cxn ang="0">
                  <a:pos x="T0" y="T1"/>
                </a:cxn>
                <a:cxn ang="0">
                  <a:pos x="T2" y="T3"/>
                </a:cxn>
                <a:cxn ang="0">
                  <a:pos x="T4" y="T5"/>
                </a:cxn>
              </a:cxnLst>
              <a:rect l="0" t="0" r="r" b="b"/>
              <a:pathLst>
                <a:path w="14" h="16">
                  <a:moveTo>
                    <a:pt x="14" y="16"/>
                  </a:moveTo>
                  <a:cubicBezTo>
                    <a:pt x="2" y="16"/>
                    <a:pt x="0" y="13"/>
                    <a:pt x="0" y="0"/>
                  </a:cubicBezTo>
                  <a:cubicBezTo>
                    <a:pt x="5" y="6"/>
                    <a:pt x="9" y="10"/>
                    <a:pt x="14" y="1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8" name="Freeform 30">
              <a:extLst>
                <a:ext uri="{FF2B5EF4-FFF2-40B4-BE49-F238E27FC236}">
                  <a16:creationId xmlns:a16="http://schemas.microsoft.com/office/drawing/2014/main" id="{7C38B139-0C24-008F-AF17-CD42A88CD10F}"/>
                </a:ext>
              </a:extLst>
            </p:cNvPr>
            <p:cNvSpPr>
              <a:spLocks/>
            </p:cNvSpPr>
            <p:nvPr/>
          </p:nvSpPr>
          <p:spPr bwMode="auto">
            <a:xfrm>
              <a:off x="3929" y="2193"/>
              <a:ext cx="20" cy="18"/>
            </a:xfrm>
            <a:custGeom>
              <a:avLst/>
              <a:gdLst>
                <a:gd name="T0" fmla="*/ 4 w 17"/>
                <a:gd name="T1" fmla="*/ 0 h 15"/>
                <a:gd name="T2" fmla="*/ 17 w 17"/>
                <a:gd name="T3" fmla="*/ 15 h 15"/>
                <a:gd name="T4" fmla="*/ 7 w 17"/>
                <a:gd name="T5" fmla="*/ 14 h 15"/>
                <a:gd name="T6" fmla="*/ 0 w 17"/>
                <a:gd name="T7" fmla="*/ 2 h 15"/>
                <a:gd name="T8" fmla="*/ 4 w 17"/>
                <a:gd name="T9" fmla="*/ 0 h 15"/>
              </a:gdLst>
              <a:ahLst/>
              <a:cxnLst>
                <a:cxn ang="0">
                  <a:pos x="T0" y="T1"/>
                </a:cxn>
                <a:cxn ang="0">
                  <a:pos x="T2" y="T3"/>
                </a:cxn>
                <a:cxn ang="0">
                  <a:pos x="T4" y="T5"/>
                </a:cxn>
                <a:cxn ang="0">
                  <a:pos x="T6" y="T7"/>
                </a:cxn>
                <a:cxn ang="0">
                  <a:pos x="T8" y="T9"/>
                </a:cxn>
              </a:cxnLst>
              <a:rect l="0" t="0" r="r" b="b"/>
              <a:pathLst>
                <a:path w="17" h="15">
                  <a:moveTo>
                    <a:pt x="4" y="0"/>
                  </a:moveTo>
                  <a:cubicBezTo>
                    <a:pt x="7" y="5"/>
                    <a:pt x="11" y="9"/>
                    <a:pt x="17" y="15"/>
                  </a:cubicBezTo>
                  <a:cubicBezTo>
                    <a:pt x="12" y="15"/>
                    <a:pt x="9" y="15"/>
                    <a:pt x="7" y="14"/>
                  </a:cubicBezTo>
                  <a:cubicBezTo>
                    <a:pt x="4" y="11"/>
                    <a:pt x="2" y="6"/>
                    <a:pt x="0" y="2"/>
                  </a:cubicBezTo>
                  <a:cubicBezTo>
                    <a:pt x="1" y="2"/>
                    <a:pt x="2" y="1"/>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9" name="Freeform 31">
              <a:extLst>
                <a:ext uri="{FF2B5EF4-FFF2-40B4-BE49-F238E27FC236}">
                  <a16:creationId xmlns:a16="http://schemas.microsoft.com/office/drawing/2014/main" id="{ECB00CC7-14AD-7D1E-D17C-E2EAFD45B961}"/>
                </a:ext>
              </a:extLst>
            </p:cNvPr>
            <p:cNvSpPr>
              <a:spLocks/>
            </p:cNvSpPr>
            <p:nvPr/>
          </p:nvSpPr>
          <p:spPr bwMode="auto">
            <a:xfrm>
              <a:off x="3910" y="2198"/>
              <a:ext cx="15" cy="20"/>
            </a:xfrm>
            <a:custGeom>
              <a:avLst/>
              <a:gdLst>
                <a:gd name="T0" fmla="*/ 4 w 13"/>
                <a:gd name="T1" fmla="*/ 0 h 17"/>
                <a:gd name="T2" fmla="*/ 13 w 13"/>
                <a:gd name="T3" fmla="*/ 17 h 17"/>
                <a:gd name="T4" fmla="*/ 4 w 13"/>
                <a:gd name="T5" fmla="*/ 0 h 17"/>
              </a:gdLst>
              <a:ahLst/>
              <a:cxnLst>
                <a:cxn ang="0">
                  <a:pos x="T0" y="T1"/>
                </a:cxn>
                <a:cxn ang="0">
                  <a:pos x="T2" y="T3"/>
                </a:cxn>
                <a:cxn ang="0">
                  <a:pos x="T4" y="T5"/>
                </a:cxn>
              </a:cxnLst>
              <a:rect l="0" t="0" r="r" b="b"/>
              <a:pathLst>
                <a:path w="13" h="17">
                  <a:moveTo>
                    <a:pt x="4" y="0"/>
                  </a:moveTo>
                  <a:cubicBezTo>
                    <a:pt x="6" y="5"/>
                    <a:pt x="9" y="11"/>
                    <a:pt x="13" y="17"/>
                  </a:cubicBezTo>
                  <a:cubicBezTo>
                    <a:pt x="2" y="14"/>
                    <a:pt x="0" y="10"/>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0" name="Freeform 32">
              <a:extLst>
                <a:ext uri="{FF2B5EF4-FFF2-40B4-BE49-F238E27FC236}">
                  <a16:creationId xmlns:a16="http://schemas.microsoft.com/office/drawing/2014/main" id="{16B89184-0705-224D-C210-23053C5F40D2}"/>
                </a:ext>
              </a:extLst>
            </p:cNvPr>
            <p:cNvSpPr>
              <a:spLocks/>
            </p:cNvSpPr>
            <p:nvPr/>
          </p:nvSpPr>
          <p:spPr bwMode="auto">
            <a:xfrm>
              <a:off x="3798" y="2142"/>
              <a:ext cx="10" cy="15"/>
            </a:xfrm>
            <a:custGeom>
              <a:avLst/>
              <a:gdLst>
                <a:gd name="T0" fmla="*/ 9 w 9"/>
                <a:gd name="T1" fmla="*/ 1 h 13"/>
                <a:gd name="T2" fmla="*/ 7 w 9"/>
                <a:gd name="T3" fmla="*/ 13 h 13"/>
                <a:gd name="T4" fmla="*/ 0 w 9"/>
                <a:gd name="T5" fmla="*/ 11 h 13"/>
                <a:gd name="T6" fmla="*/ 4 w 9"/>
                <a:gd name="T7" fmla="*/ 0 h 13"/>
                <a:gd name="T8" fmla="*/ 9 w 9"/>
                <a:gd name="T9" fmla="*/ 1 h 13"/>
              </a:gdLst>
              <a:ahLst/>
              <a:cxnLst>
                <a:cxn ang="0">
                  <a:pos x="T0" y="T1"/>
                </a:cxn>
                <a:cxn ang="0">
                  <a:pos x="T2" y="T3"/>
                </a:cxn>
                <a:cxn ang="0">
                  <a:pos x="T4" y="T5"/>
                </a:cxn>
                <a:cxn ang="0">
                  <a:pos x="T6" y="T7"/>
                </a:cxn>
                <a:cxn ang="0">
                  <a:pos x="T8" y="T9"/>
                </a:cxn>
              </a:cxnLst>
              <a:rect l="0" t="0" r="r" b="b"/>
              <a:pathLst>
                <a:path w="9" h="13">
                  <a:moveTo>
                    <a:pt x="9" y="1"/>
                  </a:moveTo>
                  <a:cubicBezTo>
                    <a:pt x="8" y="5"/>
                    <a:pt x="8" y="9"/>
                    <a:pt x="7" y="13"/>
                  </a:cubicBezTo>
                  <a:cubicBezTo>
                    <a:pt x="5" y="12"/>
                    <a:pt x="3" y="12"/>
                    <a:pt x="0" y="11"/>
                  </a:cubicBezTo>
                  <a:cubicBezTo>
                    <a:pt x="2" y="7"/>
                    <a:pt x="3" y="4"/>
                    <a:pt x="4" y="0"/>
                  </a:cubicBezTo>
                  <a:cubicBezTo>
                    <a:pt x="6" y="0"/>
                    <a:pt x="8" y="1"/>
                    <a:pt x="9"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6" name="Freeform 33">
              <a:extLst>
                <a:ext uri="{FF2B5EF4-FFF2-40B4-BE49-F238E27FC236}">
                  <a16:creationId xmlns:a16="http://schemas.microsoft.com/office/drawing/2014/main" id="{D0DC52D5-1511-D4D8-EAF2-1A1C2100ECFB}"/>
                </a:ext>
              </a:extLst>
            </p:cNvPr>
            <p:cNvSpPr>
              <a:spLocks/>
            </p:cNvSpPr>
            <p:nvPr/>
          </p:nvSpPr>
          <p:spPr bwMode="auto">
            <a:xfrm>
              <a:off x="3849" y="1972"/>
              <a:ext cx="11" cy="18"/>
            </a:xfrm>
            <a:custGeom>
              <a:avLst/>
              <a:gdLst>
                <a:gd name="T0" fmla="*/ 7 w 9"/>
                <a:gd name="T1" fmla="*/ 1 h 16"/>
                <a:gd name="T2" fmla="*/ 9 w 9"/>
                <a:gd name="T3" fmla="*/ 14 h 16"/>
                <a:gd name="T4" fmla="*/ 6 w 9"/>
                <a:gd name="T5" fmla="*/ 16 h 16"/>
                <a:gd name="T6" fmla="*/ 0 w 9"/>
                <a:gd name="T7" fmla="*/ 10 h 16"/>
                <a:gd name="T8" fmla="*/ 4 w 9"/>
                <a:gd name="T9" fmla="*/ 0 h 16"/>
                <a:gd name="T10" fmla="*/ 7 w 9"/>
                <a:gd name="T11" fmla="*/ 1 h 16"/>
              </a:gdLst>
              <a:ahLst/>
              <a:cxnLst>
                <a:cxn ang="0">
                  <a:pos x="T0" y="T1"/>
                </a:cxn>
                <a:cxn ang="0">
                  <a:pos x="T2" y="T3"/>
                </a:cxn>
                <a:cxn ang="0">
                  <a:pos x="T4" y="T5"/>
                </a:cxn>
                <a:cxn ang="0">
                  <a:pos x="T6" y="T7"/>
                </a:cxn>
                <a:cxn ang="0">
                  <a:pos x="T8" y="T9"/>
                </a:cxn>
                <a:cxn ang="0">
                  <a:pos x="T10" y="T11"/>
                </a:cxn>
              </a:cxnLst>
              <a:rect l="0" t="0" r="r" b="b"/>
              <a:pathLst>
                <a:path w="9" h="16">
                  <a:moveTo>
                    <a:pt x="7" y="1"/>
                  </a:moveTo>
                  <a:cubicBezTo>
                    <a:pt x="7" y="5"/>
                    <a:pt x="8" y="10"/>
                    <a:pt x="9" y="14"/>
                  </a:cubicBezTo>
                  <a:cubicBezTo>
                    <a:pt x="8" y="15"/>
                    <a:pt x="7" y="15"/>
                    <a:pt x="6" y="16"/>
                  </a:cubicBezTo>
                  <a:cubicBezTo>
                    <a:pt x="4" y="14"/>
                    <a:pt x="0" y="12"/>
                    <a:pt x="0" y="10"/>
                  </a:cubicBezTo>
                  <a:cubicBezTo>
                    <a:pt x="0" y="7"/>
                    <a:pt x="2" y="3"/>
                    <a:pt x="4" y="0"/>
                  </a:cubicBezTo>
                  <a:cubicBezTo>
                    <a:pt x="5" y="0"/>
                    <a:pt x="6" y="1"/>
                    <a:pt x="7" y="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7" name="Freeform 34">
              <a:extLst>
                <a:ext uri="{FF2B5EF4-FFF2-40B4-BE49-F238E27FC236}">
                  <a16:creationId xmlns:a16="http://schemas.microsoft.com/office/drawing/2014/main" id="{2159DBE3-6046-E520-058C-3D61282B6219}"/>
                </a:ext>
              </a:extLst>
            </p:cNvPr>
            <p:cNvSpPr>
              <a:spLocks/>
            </p:cNvSpPr>
            <p:nvPr/>
          </p:nvSpPr>
          <p:spPr bwMode="auto">
            <a:xfrm>
              <a:off x="3798" y="1985"/>
              <a:ext cx="12" cy="16"/>
            </a:xfrm>
            <a:custGeom>
              <a:avLst/>
              <a:gdLst>
                <a:gd name="T0" fmla="*/ 11 w 11"/>
                <a:gd name="T1" fmla="*/ 0 h 14"/>
                <a:gd name="T2" fmla="*/ 9 w 11"/>
                <a:gd name="T3" fmla="*/ 13 h 14"/>
                <a:gd name="T4" fmla="*/ 6 w 11"/>
                <a:gd name="T5" fmla="*/ 14 h 14"/>
                <a:gd name="T6" fmla="*/ 0 w 11"/>
                <a:gd name="T7" fmla="*/ 1 h 14"/>
                <a:gd name="T8" fmla="*/ 11 w 11"/>
                <a:gd name="T9" fmla="*/ 0 h 14"/>
              </a:gdLst>
              <a:ahLst/>
              <a:cxnLst>
                <a:cxn ang="0">
                  <a:pos x="T0" y="T1"/>
                </a:cxn>
                <a:cxn ang="0">
                  <a:pos x="T2" y="T3"/>
                </a:cxn>
                <a:cxn ang="0">
                  <a:pos x="T4" y="T5"/>
                </a:cxn>
                <a:cxn ang="0">
                  <a:pos x="T6" y="T7"/>
                </a:cxn>
                <a:cxn ang="0">
                  <a:pos x="T8" y="T9"/>
                </a:cxn>
              </a:cxnLst>
              <a:rect l="0" t="0" r="r" b="b"/>
              <a:pathLst>
                <a:path w="11" h="14">
                  <a:moveTo>
                    <a:pt x="11" y="0"/>
                  </a:moveTo>
                  <a:cubicBezTo>
                    <a:pt x="10" y="5"/>
                    <a:pt x="9" y="9"/>
                    <a:pt x="9" y="13"/>
                  </a:cubicBezTo>
                  <a:cubicBezTo>
                    <a:pt x="8" y="13"/>
                    <a:pt x="7" y="13"/>
                    <a:pt x="6" y="14"/>
                  </a:cubicBezTo>
                  <a:cubicBezTo>
                    <a:pt x="4" y="10"/>
                    <a:pt x="2" y="6"/>
                    <a:pt x="0" y="1"/>
                  </a:cubicBezTo>
                  <a:cubicBezTo>
                    <a:pt x="4" y="1"/>
                    <a:pt x="6" y="1"/>
                    <a:pt x="11"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8" name="Freeform 35">
              <a:extLst>
                <a:ext uri="{FF2B5EF4-FFF2-40B4-BE49-F238E27FC236}">
                  <a16:creationId xmlns:a16="http://schemas.microsoft.com/office/drawing/2014/main" id="{F500C3F1-F052-5E83-56C8-5A552C4C8F37}"/>
                </a:ext>
              </a:extLst>
            </p:cNvPr>
            <p:cNvSpPr>
              <a:spLocks/>
            </p:cNvSpPr>
            <p:nvPr/>
          </p:nvSpPr>
          <p:spPr bwMode="auto">
            <a:xfrm>
              <a:off x="3818" y="1969"/>
              <a:ext cx="15" cy="13"/>
            </a:xfrm>
            <a:custGeom>
              <a:avLst/>
              <a:gdLst>
                <a:gd name="T0" fmla="*/ 13 w 13"/>
                <a:gd name="T1" fmla="*/ 9 h 12"/>
                <a:gd name="T2" fmla="*/ 0 w 13"/>
                <a:gd name="T3" fmla="*/ 5 h 12"/>
                <a:gd name="T4" fmla="*/ 2 w 13"/>
                <a:gd name="T5" fmla="*/ 0 h 12"/>
                <a:gd name="T6" fmla="*/ 13 w 13"/>
                <a:gd name="T7" fmla="*/ 9 h 12"/>
              </a:gdLst>
              <a:ahLst/>
              <a:cxnLst>
                <a:cxn ang="0">
                  <a:pos x="T0" y="T1"/>
                </a:cxn>
                <a:cxn ang="0">
                  <a:pos x="T2" y="T3"/>
                </a:cxn>
                <a:cxn ang="0">
                  <a:pos x="T4" y="T5"/>
                </a:cxn>
                <a:cxn ang="0">
                  <a:pos x="T6" y="T7"/>
                </a:cxn>
              </a:cxnLst>
              <a:rect l="0" t="0" r="r" b="b"/>
              <a:pathLst>
                <a:path w="13" h="12">
                  <a:moveTo>
                    <a:pt x="13" y="9"/>
                  </a:moveTo>
                  <a:cubicBezTo>
                    <a:pt x="5" y="12"/>
                    <a:pt x="1" y="11"/>
                    <a:pt x="0" y="5"/>
                  </a:cubicBezTo>
                  <a:cubicBezTo>
                    <a:pt x="0" y="4"/>
                    <a:pt x="1" y="2"/>
                    <a:pt x="2" y="0"/>
                  </a:cubicBezTo>
                  <a:cubicBezTo>
                    <a:pt x="5" y="3"/>
                    <a:pt x="8" y="5"/>
                    <a:pt x="13" y="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9" name="Freeform 36">
              <a:extLst>
                <a:ext uri="{FF2B5EF4-FFF2-40B4-BE49-F238E27FC236}">
                  <a16:creationId xmlns:a16="http://schemas.microsoft.com/office/drawing/2014/main" id="{3B53AB22-E9D5-F7CE-2949-4C613CEBB97D}"/>
                </a:ext>
              </a:extLst>
            </p:cNvPr>
            <p:cNvSpPr>
              <a:spLocks/>
            </p:cNvSpPr>
            <p:nvPr/>
          </p:nvSpPr>
          <p:spPr bwMode="auto">
            <a:xfrm>
              <a:off x="3856" y="2172"/>
              <a:ext cx="14" cy="13"/>
            </a:xfrm>
            <a:custGeom>
              <a:avLst/>
              <a:gdLst>
                <a:gd name="T0" fmla="*/ 3 w 12"/>
                <a:gd name="T1" fmla="*/ 0 h 12"/>
                <a:gd name="T2" fmla="*/ 12 w 12"/>
                <a:gd name="T3" fmla="*/ 9 h 12"/>
                <a:gd name="T4" fmla="*/ 9 w 12"/>
                <a:gd name="T5" fmla="*/ 12 h 12"/>
                <a:gd name="T6" fmla="*/ 0 w 12"/>
                <a:gd name="T7" fmla="*/ 4 h 12"/>
                <a:gd name="T8" fmla="*/ 3 w 12"/>
                <a:gd name="T9" fmla="*/ 0 h 12"/>
              </a:gdLst>
              <a:ahLst/>
              <a:cxnLst>
                <a:cxn ang="0">
                  <a:pos x="T0" y="T1"/>
                </a:cxn>
                <a:cxn ang="0">
                  <a:pos x="T2" y="T3"/>
                </a:cxn>
                <a:cxn ang="0">
                  <a:pos x="T4" y="T5"/>
                </a:cxn>
                <a:cxn ang="0">
                  <a:pos x="T6" y="T7"/>
                </a:cxn>
                <a:cxn ang="0">
                  <a:pos x="T8" y="T9"/>
                </a:cxn>
              </a:cxnLst>
              <a:rect l="0" t="0" r="r" b="b"/>
              <a:pathLst>
                <a:path w="12" h="12">
                  <a:moveTo>
                    <a:pt x="3" y="0"/>
                  </a:moveTo>
                  <a:cubicBezTo>
                    <a:pt x="6" y="3"/>
                    <a:pt x="9" y="6"/>
                    <a:pt x="12" y="9"/>
                  </a:cubicBezTo>
                  <a:cubicBezTo>
                    <a:pt x="12" y="9"/>
                    <a:pt x="10" y="11"/>
                    <a:pt x="9" y="12"/>
                  </a:cubicBezTo>
                  <a:cubicBezTo>
                    <a:pt x="6" y="10"/>
                    <a:pt x="3" y="7"/>
                    <a:pt x="0" y="4"/>
                  </a:cubicBezTo>
                  <a:cubicBezTo>
                    <a:pt x="1" y="3"/>
                    <a:pt x="2" y="1"/>
                    <a:pt x="3"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0" name="Freeform 37">
              <a:extLst>
                <a:ext uri="{FF2B5EF4-FFF2-40B4-BE49-F238E27FC236}">
                  <a16:creationId xmlns:a16="http://schemas.microsoft.com/office/drawing/2014/main" id="{803AA242-B92F-017F-32A1-E7FF10391FB7}"/>
                </a:ext>
              </a:extLst>
            </p:cNvPr>
            <p:cNvSpPr>
              <a:spLocks/>
            </p:cNvSpPr>
            <p:nvPr/>
          </p:nvSpPr>
          <p:spPr bwMode="auto">
            <a:xfrm>
              <a:off x="3766" y="2050"/>
              <a:ext cx="12" cy="14"/>
            </a:xfrm>
            <a:custGeom>
              <a:avLst/>
              <a:gdLst>
                <a:gd name="T0" fmla="*/ 11 w 11"/>
                <a:gd name="T1" fmla="*/ 7 h 12"/>
                <a:gd name="T2" fmla="*/ 5 w 11"/>
                <a:gd name="T3" fmla="*/ 12 h 12"/>
                <a:gd name="T4" fmla="*/ 1 w 11"/>
                <a:gd name="T5" fmla="*/ 4 h 12"/>
                <a:gd name="T6" fmla="*/ 4 w 11"/>
                <a:gd name="T7" fmla="*/ 0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9" y="9"/>
                    <a:pt x="7" y="10"/>
                    <a:pt x="5" y="12"/>
                  </a:cubicBezTo>
                  <a:cubicBezTo>
                    <a:pt x="4" y="9"/>
                    <a:pt x="1" y="7"/>
                    <a:pt x="1" y="4"/>
                  </a:cubicBezTo>
                  <a:cubicBezTo>
                    <a:pt x="0" y="3"/>
                    <a:pt x="3" y="1"/>
                    <a:pt x="4" y="0"/>
                  </a:cubicBezTo>
                  <a:cubicBezTo>
                    <a:pt x="6" y="2"/>
                    <a:pt x="8" y="4"/>
                    <a:pt x="11" y="7"/>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1" name="Freeform 38">
              <a:extLst>
                <a:ext uri="{FF2B5EF4-FFF2-40B4-BE49-F238E27FC236}">
                  <a16:creationId xmlns:a16="http://schemas.microsoft.com/office/drawing/2014/main" id="{B953F82A-AECC-6CB3-7A8D-3DF99A01F0AA}"/>
                </a:ext>
              </a:extLst>
            </p:cNvPr>
            <p:cNvSpPr>
              <a:spLocks/>
            </p:cNvSpPr>
            <p:nvPr/>
          </p:nvSpPr>
          <p:spPr bwMode="auto">
            <a:xfrm>
              <a:off x="3737" y="2000"/>
              <a:ext cx="15" cy="12"/>
            </a:xfrm>
            <a:custGeom>
              <a:avLst/>
              <a:gdLst>
                <a:gd name="T0" fmla="*/ 4 w 13"/>
                <a:gd name="T1" fmla="*/ 0 h 11"/>
                <a:gd name="T2" fmla="*/ 13 w 13"/>
                <a:gd name="T3" fmla="*/ 6 h 11"/>
                <a:gd name="T4" fmla="*/ 8 w 13"/>
                <a:gd name="T5" fmla="*/ 11 h 11"/>
                <a:gd name="T6" fmla="*/ 0 w 13"/>
                <a:gd name="T7" fmla="*/ 5 h 11"/>
                <a:gd name="T8" fmla="*/ 4 w 13"/>
                <a:gd name="T9" fmla="*/ 0 h 11"/>
              </a:gdLst>
              <a:ahLst/>
              <a:cxnLst>
                <a:cxn ang="0">
                  <a:pos x="T0" y="T1"/>
                </a:cxn>
                <a:cxn ang="0">
                  <a:pos x="T2" y="T3"/>
                </a:cxn>
                <a:cxn ang="0">
                  <a:pos x="T4" y="T5"/>
                </a:cxn>
                <a:cxn ang="0">
                  <a:pos x="T6" y="T7"/>
                </a:cxn>
                <a:cxn ang="0">
                  <a:pos x="T8" y="T9"/>
                </a:cxn>
              </a:cxnLst>
              <a:rect l="0" t="0" r="r" b="b"/>
              <a:pathLst>
                <a:path w="13" h="11">
                  <a:moveTo>
                    <a:pt x="4" y="0"/>
                  </a:moveTo>
                  <a:cubicBezTo>
                    <a:pt x="7" y="2"/>
                    <a:pt x="10" y="4"/>
                    <a:pt x="13" y="6"/>
                  </a:cubicBezTo>
                  <a:cubicBezTo>
                    <a:pt x="11" y="8"/>
                    <a:pt x="9" y="11"/>
                    <a:pt x="8" y="11"/>
                  </a:cubicBezTo>
                  <a:cubicBezTo>
                    <a:pt x="5" y="9"/>
                    <a:pt x="3" y="7"/>
                    <a:pt x="0" y="5"/>
                  </a:cubicBezTo>
                  <a:cubicBezTo>
                    <a:pt x="2" y="3"/>
                    <a:pt x="3" y="2"/>
                    <a:pt x="4"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2" name="Freeform 39">
              <a:extLst>
                <a:ext uri="{FF2B5EF4-FFF2-40B4-BE49-F238E27FC236}">
                  <a16:creationId xmlns:a16="http://schemas.microsoft.com/office/drawing/2014/main" id="{6D54BD90-9458-F4B0-4274-4B8623BE2D61}"/>
                </a:ext>
              </a:extLst>
            </p:cNvPr>
            <p:cNvSpPr>
              <a:spLocks/>
            </p:cNvSpPr>
            <p:nvPr/>
          </p:nvSpPr>
          <p:spPr bwMode="auto">
            <a:xfrm>
              <a:off x="3882" y="2173"/>
              <a:ext cx="13" cy="16"/>
            </a:xfrm>
            <a:custGeom>
              <a:avLst/>
              <a:gdLst>
                <a:gd name="T0" fmla="*/ 5 w 11"/>
                <a:gd name="T1" fmla="*/ 0 h 14"/>
                <a:gd name="T2" fmla="*/ 11 w 11"/>
                <a:gd name="T3" fmla="*/ 12 h 14"/>
                <a:gd name="T4" fmla="*/ 7 w 11"/>
                <a:gd name="T5" fmla="*/ 14 h 14"/>
                <a:gd name="T6" fmla="*/ 0 w 11"/>
                <a:gd name="T7" fmla="*/ 2 h 14"/>
                <a:gd name="T8" fmla="*/ 5 w 11"/>
                <a:gd name="T9" fmla="*/ 0 h 14"/>
              </a:gdLst>
              <a:ahLst/>
              <a:cxnLst>
                <a:cxn ang="0">
                  <a:pos x="T0" y="T1"/>
                </a:cxn>
                <a:cxn ang="0">
                  <a:pos x="T2" y="T3"/>
                </a:cxn>
                <a:cxn ang="0">
                  <a:pos x="T4" y="T5"/>
                </a:cxn>
                <a:cxn ang="0">
                  <a:pos x="T6" y="T7"/>
                </a:cxn>
                <a:cxn ang="0">
                  <a:pos x="T8" y="T9"/>
                </a:cxn>
              </a:cxnLst>
              <a:rect l="0" t="0" r="r" b="b"/>
              <a:pathLst>
                <a:path w="11" h="14">
                  <a:moveTo>
                    <a:pt x="5" y="0"/>
                  </a:moveTo>
                  <a:cubicBezTo>
                    <a:pt x="7" y="4"/>
                    <a:pt x="9" y="8"/>
                    <a:pt x="11" y="12"/>
                  </a:cubicBezTo>
                  <a:cubicBezTo>
                    <a:pt x="10" y="13"/>
                    <a:pt x="9" y="13"/>
                    <a:pt x="7" y="14"/>
                  </a:cubicBezTo>
                  <a:cubicBezTo>
                    <a:pt x="5" y="10"/>
                    <a:pt x="2" y="6"/>
                    <a:pt x="0" y="2"/>
                  </a:cubicBezTo>
                  <a:cubicBezTo>
                    <a:pt x="2" y="1"/>
                    <a:pt x="3" y="1"/>
                    <a:pt x="5"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3" name="Freeform 40">
              <a:extLst>
                <a:ext uri="{FF2B5EF4-FFF2-40B4-BE49-F238E27FC236}">
                  <a16:creationId xmlns:a16="http://schemas.microsoft.com/office/drawing/2014/main" id="{54DD003C-4515-187F-4F10-BEF902CEF342}"/>
                </a:ext>
              </a:extLst>
            </p:cNvPr>
            <p:cNvSpPr>
              <a:spLocks/>
            </p:cNvSpPr>
            <p:nvPr/>
          </p:nvSpPr>
          <p:spPr bwMode="auto">
            <a:xfrm>
              <a:off x="4346" y="2029"/>
              <a:ext cx="20" cy="42"/>
            </a:xfrm>
            <a:custGeom>
              <a:avLst/>
              <a:gdLst>
                <a:gd name="T0" fmla="*/ 7 w 17"/>
                <a:gd name="T1" fmla="*/ 36 h 36"/>
                <a:gd name="T2" fmla="*/ 8 w 17"/>
                <a:gd name="T3" fmla="*/ 0 h 36"/>
                <a:gd name="T4" fmla="*/ 14 w 17"/>
                <a:gd name="T5" fmla="*/ 6 h 36"/>
                <a:gd name="T6" fmla="*/ 7 w 17"/>
                <a:gd name="T7" fmla="*/ 36 h 36"/>
              </a:gdLst>
              <a:ahLst/>
              <a:cxnLst>
                <a:cxn ang="0">
                  <a:pos x="T0" y="T1"/>
                </a:cxn>
                <a:cxn ang="0">
                  <a:pos x="T2" y="T3"/>
                </a:cxn>
                <a:cxn ang="0">
                  <a:pos x="T4" y="T5"/>
                </a:cxn>
                <a:cxn ang="0">
                  <a:pos x="T6" y="T7"/>
                </a:cxn>
              </a:cxnLst>
              <a:rect l="0" t="0" r="r" b="b"/>
              <a:pathLst>
                <a:path w="17" h="36">
                  <a:moveTo>
                    <a:pt x="7" y="36"/>
                  </a:moveTo>
                  <a:cubicBezTo>
                    <a:pt x="0" y="24"/>
                    <a:pt x="6" y="13"/>
                    <a:pt x="8" y="0"/>
                  </a:cubicBezTo>
                  <a:cubicBezTo>
                    <a:pt x="11" y="3"/>
                    <a:pt x="15" y="5"/>
                    <a:pt x="14" y="6"/>
                  </a:cubicBezTo>
                  <a:cubicBezTo>
                    <a:pt x="13" y="16"/>
                    <a:pt x="17" y="27"/>
                    <a:pt x="7" y="36"/>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4" name="Freeform 41">
              <a:extLst>
                <a:ext uri="{FF2B5EF4-FFF2-40B4-BE49-F238E27FC236}">
                  <a16:creationId xmlns:a16="http://schemas.microsoft.com/office/drawing/2014/main" id="{97EA4FE5-9F94-261C-1CE4-E39BA11B544A}"/>
                </a:ext>
              </a:extLst>
            </p:cNvPr>
            <p:cNvSpPr>
              <a:spLocks/>
            </p:cNvSpPr>
            <p:nvPr/>
          </p:nvSpPr>
          <p:spPr bwMode="auto">
            <a:xfrm>
              <a:off x="3377" y="2237"/>
              <a:ext cx="12" cy="18"/>
            </a:xfrm>
            <a:custGeom>
              <a:avLst/>
              <a:gdLst>
                <a:gd name="T0" fmla="*/ 10 w 10"/>
                <a:gd name="T1" fmla="*/ 2 h 16"/>
                <a:gd name="T2" fmla="*/ 6 w 10"/>
                <a:gd name="T3" fmla="*/ 16 h 16"/>
                <a:gd name="T4" fmla="*/ 1 w 10"/>
                <a:gd name="T5" fmla="*/ 10 h 16"/>
                <a:gd name="T6" fmla="*/ 6 w 10"/>
                <a:gd name="T7" fmla="*/ 0 h 16"/>
                <a:gd name="T8" fmla="*/ 10 w 10"/>
                <a:gd name="T9" fmla="*/ 2 h 16"/>
              </a:gdLst>
              <a:ahLst/>
              <a:cxnLst>
                <a:cxn ang="0">
                  <a:pos x="T0" y="T1"/>
                </a:cxn>
                <a:cxn ang="0">
                  <a:pos x="T2" y="T3"/>
                </a:cxn>
                <a:cxn ang="0">
                  <a:pos x="T4" y="T5"/>
                </a:cxn>
                <a:cxn ang="0">
                  <a:pos x="T6" y="T7"/>
                </a:cxn>
                <a:cxn ang="0">
                  <a:pos x="T8" y="T9"/>
                </a:cxn>
              </a:cxnLst>
              <a:rect l="0" t="0" r="r" b="b"/>
              <a:pathLst>
                <a:path w="10" h="16">
                  <a:moveTo>
                    <a:pt x="10" y="2"/>
                  </a:moveTo>
                  <a:cubicBezTo>
                    <a:pt x="8" y="6"/>
                    <a:pt x="7" y="10"/>
                    <a:pt x="6" y="16"/>
                  </a:cubicBezTo>
                  <a:cubicBezTo>
                    <a:pt x="4" y="13"/>
                    <a:pt x="0" y="11"/>
                    <a:pt x="1" y="10"/>
                  </a:cubicBezTo>
                  <a:cubicBezTo>
                    <a:pt x="2" y="6"/>
                    <a:pt x="4" y="3"/>
                    <a:pt x="6" y="0"/>
                  </a:cubicBezTo>
                  <a:cubicBezTo>
                    <a:pt x="7" y="0"/>
                    <a:pt x="8" y="1"/>
                    <a:pt x="10"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5" name="Freeform 42">
              <a:extLst>
                <a:ext uri="{FF2B5EF4-FFF2-40B4-BE49-F238E27FC236}">
                  <a16:creationId xmlns:a16="http://schemas.microsoft.com/office/drawing/2014/main" id="{AE3B6596-A48A-796A-F8EB-EE61177D3846}"/>
                </a:ext>
              </a:extLst>
            </p:cNvPr>
            <p:cNvSpPr>
              <a:spLocks/>
            </p:cNvSpPr>
            <p:nvPr/>
          </p:nvSpPr>
          <p:spPr bwMode="auto">
            <a:xfrm>
              <a:off x="3359" y="2192"/>
              <a:ext cx="15" cy="14"/>
            </a:xfrm>
            <a:custGeom>
              <a:avLst/>
              <a:gdLst>
                <a:gd name="T0" fmla="*/ 13 w 13"/>
                <a:gd name="T1" fmla="*/ 5 h 12"/>
                <a:gd name="T2" fmla="*/ 0 w 13"/>
                <a:gd name="T3" fmla="*/ 12 h 12"/>
                <a:gd name="T4" fmla="*/ 13 w 13"/>
                <a:gd name="T5" fmla="*/ 5 h 12"/>
              </a:gdLst>
              <a:ahLst/>
              <a:cxnLst>
                <a:cxn ang="0">
                  <a:pos x="T0" y="T1"/>
                </a:cxn>
                <a:cxn ang="0">
                  <a:pos x="T2" y="T3"/>
                </a:cxn>
                <a:cxn ang="0">
                  <a:pos x="T4" y="T5"/>
                </a:cxn>
              </a:cxnLst>
              <a:rect l="0" t="0" r="r" b="b"/>
              <a:pathLst>
                <a:path w="13" h="12">
                  <a:moveTo>
                    <a:pt x="13" y="5"/>
                  </a:moveTo>
                  <a:cubicBezTo>
                    <a:pt x="8" y="8"/>
                    <a:pt x="4" y="10"/>
                    <a:pt x="0" y="12"/>
                  </a:cubicBezTo>
                  <a:cubicBezTo>
                    <a:pt x="6" y="1"/>
                    <a:pt x="7" y="0"/>
                    <a:pt x="13" y="5"/>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6" name="Freeform 43">
              <a:extLst>
                <a:ext uri="{FF2B5EF4-FFF2-40B4-BE49-F238E27FC236}">
                  <a16:creationId xmlns:a16="http://schemas.microsoft.com/office/drawing/2014/main" id="{832929CA-C5DB-1EFE-E6CC-DBF412CA0DC9}"/>
                </a:ext>
              </a:extLst>
            </p:cNvPr>
            <p:cNvSpPr>
              <a:spLocks/>
            </p:cNvSpPr>
            <p:nvPr/>
          </p:nvSpPr>
          <p:spPr bwMode="auto">
            <a:xfrm>
              <a:off x="3551" y="2219"/>
              <a:ext cx="16" cy="8"/>
            </a:xfrm>
            <a:custGeom>
              <a:avLst/>
              <a:gdLst>
                <a:gd name="T0" fmla="*/ 14 w 14"/>
                <a:gd name="T1" fmla="*/ 4 h 7"/>
                <a:gd name="T2" fmla="*/ 1 w 14"/>
                <a:gd name="T3" fmla="*/ 7 h 7"/>
                <a:gd name="T4" fmla="*/ 0 w 14"/>
                <a:gd name="T5" fmla="*/ 3 h 7"/>
                <a:gd name="T6" fmla="*/ 13 w 14"/>
                <a:gd name="T7" fmla="*/ 0 h 7"/>
                <a:gd name="T8" fmla="*/ 14 w 14"/>
                <a:gd name="T9" fmla="*/ 4 h 7"/>
              </a:gdLst>
              <a:ahLst/>
              <a:cxnLst>
                <a:cxn ang="0">
                  <a:pos x="T0" y="T1"/>
                </a:cxn>
                <a:cxn ang="0">
                  <a:pos x="T2" y="T3"/>
                </a:cxn>
                <a:cxn ang="0">
                  <a:pos x="T4" y="T5"/>
                </a:cxn>
                <a:cxn ang="0">
                  <a:pos x="T6" y="T7"/>
                </a:cxn>
                <a:cxn ang="0">
                  <a:pos x="T8" y="T9"/>
                </a:cxn>
              </a:cxnLst>
              <a:rect l="0" t="0" r="r" b="b"/>
              <a:pathLst>
                <a:path w="14" h="7">
                  <a:moveTo>
                    <a:pt x="14" y="4"/>
                  </a:moveTo>
                  <a:cubicBezTo>
                    <a:pt x="10" y="5"/>
                    <a:pt x="5" y="6"/>
                    <a:pt x="1" y="7"/>
                  </a:cubicBezTo>
                  <a:cubicBezTo>
                    <a:pt x="0" y="6"/>
                    <a:pt x="0" y="4"/>
                    <a:pt x="0" y="3"/>
                  </a:cubicBezTo>
                  <a:cubicBezTo>
                    <a:pt x="4" y="2"/>
                    <a:pt x="9" y="1"/>
                    <a:pt x="13" y="0"/>
                  </a:cubicBezTo>
                  <a:cubicBezTo>
                    <a:pt x="14" y="1"/>
                    <a:pt x="14" y="3"/>
                    <a:pt x="14" y="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87" name="Freeform 44">
              <a:extLst>
                <a:ext uri="{FF2B5EF4-FFF2-40B4-BE49-F238E27FC236}">
                  <a16:creationId xmlns:a16="http://schemas.microsoft.com/office/drawing/2014/main" id="{75488E0A-3432-24AA-C44F-D49399DA8E8A}"/>
                </a:ext>
              </a:extLst>
            </p:cNvPr>
            <p:cNvSpPr>
              <a:spLocks/>
            </p:cNvSpPr>
            <p:nvPr/>
          </p:nvSpPr>
          <p:spPr bwMode="auto">
            <a:xfrm>
              <a:off x="4036" y="2169"/>
              <a:ext cx="200" cy="110"/>
            </a:xfrm>
            <a:custGeom>
              <a:avLst/>
              <a:gdLst>
                <a:gd name="T0" fmla="*/ 102 w 175"/>
                <a:gd name="T1" fmla="*/ 59 h 96"/>
                <a:gd name="T2" fmla="*/ 97 w 175"/>
                <a:gd name="T3" fmla="*/ 65 h 96"/>
                <a:gd name="T4" fmla="*/ 95 w 175"/>
                <a:gd name="T5" fmla="*/ 63 h 96"/>
                <a:gd name="T6" fmla="*/ 97 w 175"/>
                <a:gd name="T7" fmla="*/ 58 h 96"/>
                <a:gd name="T8" fmla="*/ 73 w 175"/>
                <a:gd name="T9" fmla="*/ 52 h 96"/>
                <a:gd name="T10" fmla="*/ 68 w 175"/>
                <a:gd name="T11" fmla="*/ 50 h 96"/>
                <a:gd name="T12" fmla="*/ 59 w 175"/>
                <a:gd name="T13" fmla="*/ 40 h 96"/>
                <a:gd name="T14" fmla="*/ 7 w 175"/>
                <a:gd name="T15" fmla="*/ 7 h 96"/>
                <a:gd name="T16" fmla="*/ 0 w 175"/>
                <a:gd name="T17" fmla="*/ 0 h 96"/>
                <a:gd name="T18" fmla="*/ 40 w 175"/>
                <a:gd name="T19" fmla="*/ 17 h 96"/>
                <a:gd name="T20" fmla="*/ 61 w 175"/>
                <a:gd name="T21" fmla="*/ 34 h 96"/>
                <a:gd name="T22" fmla="*/ 79 w 175"/>
                <a:gd name="T23" fmla="*/ 44 h 96"/>
                <a:gd name="T24" fmla="*/ 85 w 175"/>
                <a:gd name="T25" fmla="*/ 43 h 96"/>
                <a:gd name="T26" fmla="*/ 93 w 175"/>
                <a:gd name="T27" fmla="*/ 51 h 96"/>
                <a:gd name="T28" fmla="*/ 145 w 175"/>
                <a:gd name="T29" fmla="*/ 68 h 96"/>
                <a:gd name="T30" fmla="*/ 164 w 175"/>
                <a:gd name="T31" fmla="*/ 85 h 96"/>
                <a:gd name="T32" fmla="*/ 170 w 175"/>
                <a:gd name="T33" fmla="*/ 77 h 96"/>
                <a:gd name="T34" fmla="*/ 169 w 175"/>
                <a:gd name="T35" fmla="*/ 96 h 96"/>
                <a:gd name="T36" fmla="*/ 102 w 175"/>
                <a:gd name="T37"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96">
                  <a:moveTo>
                    <a:pt x="102" y="59"/>
                  </a:moveTo>
                  <a:cubicBezTo>
                    <a:pt x="100" y="62"/>
                    <a:pt x="98" y="63"/>
                    <a:pt x="97" y="65"/>
                  </a:cubicBezTo>
                  <a:cubicBezTo>
                    <a:pt x="97" y="65"/>
                    <a:pt x="94" y="63"/>
                    <a:pt x="95" y="63"/>
                  </a:cubicBezTo>
                  <a:cubicBezTo>
                    <a:pt x="95" y="61"/>
                    <a:pt x="96" y="60"/>
                    <a:pt x="97" y="58"/>
                  </a:cubicBezTo>
                  <a:cubicBezTo>
                    <a:pt x="89" y="55"/>
                    <a:pt x="83" y="48"/>
                    <a:pt x="73" y="52"/>
                  </a:cubicBezTo>
                  <a:cubicBezTo>
                    <a:pt x="72" y="53"/>
                    <a:pt x="69" y="51"/>
                    <a:pt x="68" y="50"/>
                  </a:cubicBezTo>
                  <a:cubicBezTo>
                    <a:pt x="65" y="47"/>
                    <a:pt x="63" y="42"/>
                    <a:pt x="59" y="40"/>
                  </a:cubicBezTo>
                  <a:cubicBezTo>
                    <a:pt x="42" y="29"/>
                    <a:pt x="24" y="18"/>
                    <a:pt x="7" y="7"/>
                  </a:cubicBezTo>
                  <a:cubicBezTo>
                    <a:pt x="5" y="6"/>
                    <a:pt x="4" y="4"/>
                    <a:pt x="0" y="0"/>
                  </a:cubicBezTo>
                  <a:cubicBezTo>
                    <a:pt x="18" y="2"/>
                    <a:pt x="26" y="21"/>
                    <a:pt x="40" y="17"/>
                  </a:cubicBezTo>
                  <a:cubicBezTo>
                    <a:pt x="48" y="24"/>
                    <a:pt x="54" y="29"/>
                    <a:pt x="61" y="34"/>
                  </a:cubicBezTo>
                  <a:cubicBezTo>
                    <a:pt x="66" y="38"/>
                    <a:pt x="73" y="40"/>
                    <a:pt x="79" y="44"/>
                  </a:cubicBezTo>
                  <a:cubicBezTo>
                    <a:pt x="81" y="44"/>
                    <a:pt x="83" y="44"/>
                    <a:pt x="85" y="43"/>
                  </a:cubicBezTo>
                  <a:cubicBezTo>
                    <a:pt x="93" y="40"/>
                    <a:pt x="94" y="41"/>
                    <a:pt x="93" y="51"/>
                  </a:cubicBezTo>
                  <a:cubicBezTo>
                    <a:pt x="111" y="57"/>
                    <a:pt x="126" y="69"/>
                    <a:pt x="145" y="68"/>
                  </a:cubicBezTo>
                  <a:cubicBezTo>
                    <a:pt x="146" y="80"/>
                    <a:pt x="159" y="78"/>
                    <a:pt x="164" y="85"/>
                  </a:cubicBezTo>
                  <a:cubicBezTo>
                    <a:pt x="166" y="82"/>
                    <a:pt x="168" y="80"/>
                    <a:pt x="170" y="77"/>
                  </a:cubicBezTo>
                  <a:cubicBezTo>
                    <a:pt x="175" y="85"/>
                    <a:pt x="173" y="91"/>
                    <a:pt x="169" y="96"/>
                  </a:cubicBezTo>
                  <a:cubicBezTo>
                    <a:pt x="146" y="83"/>
                    <a:pt x="124" y="71"/>
                    <a:pt x="102" y="59"/>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0" name="Freeform 45">
              <a:extLst>
                <a:ext uri="{FF2B5EF4-FFF2-40B4-BE49-F238E27FC236}">
                  <a16:creationId xmlns:a16="http://schemas.microsoft.com/office/drawing/2014/main" id="{08C03457-D9A2-652E-0ACA-49075760FFBE}"/>
                </a:ext>
              </a:extLst>
            </p:cNvPr>
            <p:cNvSpPr>
              <a:spLocks/>
            </p:cNvSpPr>
            <p:nvPr/>
          </p:nvSpPr>
          <p:spPr bwMode="auto">
            <a:xfrm>
              <a:off x="4136" y="2026"/>
              <a:ext cx="17" cy="16"/>
            </a:xfrm>
            <a:custGeom>
              <a:avLst/>
              <a:gdLst>
                <a:gd name="T0" fmla="*/ 15 w 15"/>
                <a:gd name="T1" fmla="*/ 14 h 14"/>
                <a:gd name="T2" fmla="*/ 0 w 15"/>
                <a:gd name="T3" fmla="*/ 14 h 14"/>
                <a:gd name="T4" fmla="*/ 13 w 15"/>
                <a:gd name="T5" fmla="*/ 0 h 14"/>
                <a:gd name="T6" fmla="*/ 15 w 15"/>
                <a:gd name="T7" fmla="*/ 14 h 14"/>
              </a:gdLst>
              <a:ahLst/>
              <a:cxnLst>
                <a:cxn ang="0">
                  <a:pos x="T0" y="T1"/>
                </a:cxn>
                <a:cxn ang="0">
                  <a:pos x="T2" y="T3"/>
                </a:cxn>
                <a:cxn ang="0">
                  <a:pos x="T4" y="T5"/>
                </a:cxn>
                <a:cxn ang="0">
                  <a:pos x="T6" y="T7"/>
                </a:cxn>
              </a:cxnLst>
              <a:rect l="0" t="0" r="r" b="b"/>
              <a:pathLst>
                <a:path w="15" h="14">
                  <a:moveTo>
                    <a:pt x="15" y="14"/>
                  </a:moveTo>
                  <a:cubicBezTo>
                    <a:pt x="11" y="14"/>
                    <a:pt x="7" y="14"/>
                    <a:pt x="0" y="14"/>
                  </a:cubicBezTo>
                  <a:cubicBezTo>
                    <a:pt x="5" y="9"/>
                    <a:pt x="8" y="5"/>
                    <a:pt x="13" y="0"/>
                  </a:cubicBezTo>
                  <a:cubicBezTo>
                    <a:pt x="14" y="7"/>
                    <a:pt x="14" y="10"/>
                    <a:pt x="15" y="14"/>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1" name="Freeform 46">
              <a:extLst>
                <a:ext uri="{FF2B5EF4-FFF2-40B4-BE49-F238E27FC236}">
                  <a16:creationId xmlns:a16="http://schemas.microsoft.com/office/drawing/2014/main" id="{00537A0D-B21A-A42C-11E3-E381AFADB5CF}"/>
                </a:ext>
              </a:extLst>
            </p:cNvPr>
            <p:cNvSpPr>
              <a:spLocks/>
            </p:cNvSpPr>
            <p:nvPr/>
          </p:nvSpPr>
          <p:spPr bwMode="auto">
            <a:xfrm>
              <a:off x="4108" y="2040"/>
              <a:ext cx="14" cy="17"/>
            </a:xfrm>
            <a:custGeom>
              <a:avLst/>
              <a:gdLst>
                <a:gd name="T0" fmla="*/ 10 w 12"/>
                <a:gd name="T1" fmla="*/ 0 h 15"/>
                <a:gd name="T2" fmla="*/ 12 w 12"/>
                <a:gd name="T3" fmla="*/ 15 h 15"/>
                <a:gd name="T4" fmla="*/ 10 w 12"/>
                <a:gd name="T5" fmla="*/ 0 h 15"/>
              </a:gdLst>
              <a:ahLst/>
              <a:cxnLst>
                <a:cxn ang="0">
                  <a:pos x="T0" y="T1"/>
                </a:cxn>
                <a:cxn ang="0">
                  <a:pos x="T2" y="T3"/>
                </a:cxn>
                <a:cxn ang="0">
                  <a:pos x="T4" y="T5"/>
                </a:cxn>
              </a:cxnLst>
              <a:rect l="0" t="0" r="r" b="b"/>
              <a:pathLst>
                <a:path w="12" h="15">
                  <a:moveTo>
                    <a:pt x="10" y="0"/>
                  </a:moveTo>
                  <a:cubicBezTo>
                    <a:pt x="10" y="6"/>
                    <a:pt x="11" y="10"/>
                    <a:pt x="12" y="15"/>
                  </a:cubicBezTo>
                  <a:cubicBezTo>
                    <a:pt x="0" y="10"/>
                    <a:pt x="0" y="8"/>
                    <a:pt x="10" y="0"/>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2" name="Freeform 47">
              <a:extLst>
                <a:ext uri="{FF2B5EF4-FFF2-40B4-BE49-F238E27FC236}">
                  <a16:creationId xmlns:a16="http://schemas.microsoft.com/office/drawing/2014/main" id="{65D49A41-5780-8879-95C7-D31AC11F8896}"/>
                </a:ext>
              </a:extLst>
            </p:cNvPr>
            <p:cNvSpPr>
              <a:spLocks/>
            </p:cNvSpPr>
            <p:nvPr/>
          </p:nvSpPr>
          <p:spPr bwMode="auto">
            <a:xfrm>
              <a:off x="4249" y="2001"/>
              <a:ext cx="10" cy="17"/>
            </a:xfrm>
            <a:custGeom>
              <a:avLst/>
              <a:gdLst>
                <a:gd name="T0" fmla="*/ 9 w 9"/>
                <a:gd name="T1" fmla="*/ 2 h 15"/>
                <a:gd name="T2" fmla="*/ 4 w 9"/>
                <a:gd name="T3" fmla="*/ 15 h 15"/>
                <a:gd name="T4" fmla="*/ 0 w 9"/>
                <a:gd name="T5" fmla="*/ 11 h 15"/>
                <a:gd name="T6" fmla="*/ 4 w 9"/>
                <a:gd name="T7" fmla="*/ 0 h 15"/>
                <a:gd name="T8" fmla="*/ 9 w 9"/>
                <a:gd name="T9" fmla="*/ 2 h 15"/>
              </a:gdLst>
              <a:ahLst/>
              <a:cxnLst>
                <a:cxn ang="0">
                  <a:pos x="T0" y="T1"/>
                </a:cxn>
                <a:cxn ang="0">
                  <a:pos x="T2" y="T3"/>
                </a:cxn>
                <a:cxn ang="0">
                  <a:pos x="T4" y="T5"/>
                </a:cxn>
                <a:cxn ang="0">
                  <a:pos x="T6" y="T7"/>
                </a:cxn>
                <a:cxn ang="0">
                  <a:pos x="T8" y="T9"/>
                </a:cxn>
              </a:cxnLst>
              <a:rect l="0" t="0" r="r" b="b"/>
              <a:pathLst>
                <a:path w="9" h="15">
                  <a:moveTo>
                    <a:pt x="9" y="2"/>
                  </a:moveTo>
                  <a:cubicBezTo>
                    <a:pt x="7" y="6"/>
                    <a:pt x="5" y="10"/>
                    <a:pt x="4" y="15"/>
                  </a:cubicBezTo>
                  <a:cubicBezTo>
                    <a:pt x="2" y="13"/>
                    <a:pt x="0" y="12"/>
                    <a:pt x="0" y="11"/>
                  </a:cubicBezTo>
                  <a:cubicBezTo>
                    <a:pt x="1" y="7"/>
                    <a:pt x="3" y="4"/>
                    <a:pt x="4" y="0"/>
                  </a:cubicBezTo>
                  <a:cubicBezTo>
                    <a:pt x="6" y="1"/>
                    <a:pt x="7" y="1"/>
                    <a:pt x="9" y="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93" name="Freeform 48">
              <a:extLst>
                <a:ext uri="{FF2B5EF4-FFF2-40B4-BE49-F238E27FC236}">
                  <a16:creationId xmlns:a16="http://schemas.microsoft.com/office/drawing/2014/main" id="{B4A69C79-7031-9AE0-A62B-7D184B06E9CA}"/>
                </a:ext>
              </a:extLst>
            </p:cNvPr>
            <p:cNvSpPr>
              <a:spLocks/>
            </p:cNvSpPr>
            <p:nvPr/>
          </p:nvSpPr>
          <p:spPr bwMode="auto">
            <a:xfrm>
              <a:off x="4172" y="2013"/>
              <a:ext cx="19" cy="18"/>
            </a:xfrm>
            <a:custGeom>
              <a:avLst/>
              <a:gdLst>
                <a:gd name="T0" fmla="*/ 0 w 16"/>
                <a:gd name="T1" fmla="*/ 11 h 15"/>
                <a:gd name="T2" fmla="*/ 13 w 16"/>
                <a:gd name="T3" fmla="*/ 0 h 15"/>
                <a:gd name="T4" fmla="*/ 16 w 16"/>
                <a:gd name="T5" fmla="*/ 3 h 15"/>
                <a:gd name="T6" fmla="*/ 3 w 16"/>
                <a:gd name="T7" fmla="*/ 15 h 15"/>
                <a:gd name="T8" fmla="*/ 0 w 16"/>
                <a:gd name="T9" fmla="*/ 11 h 15"/>
              </a:gdLst>
              <a:ahLst/>
              <a:cxnLst>
                <a:cxn ang="0">
                  <a:pos x="T0" y="T1"/>
                </a:cxn>
                <a:cxn ang="0">
                  <a:pos x="T2" y="T3"/>
                </a:cxn>
                <a:cxn ang="0">
                  <a:pos x="T4" y="T5"/>
                </a:cxn>
                <a:cxn ang="0">
                  <a:pos x="T6" y="T7"/>
                </a:cxn>
                <a:cxn ang="0">
                  <a:pos x="T8" y="T9"/>
                </a:cxn>
              </a:cxnLst>
              <a:rect l="0" t="0" r="r" b="b"/>
              <a:pathLst>
                <a:path w="16" h="15">
                  <a:moveTo>
                    <a:pt x="0" y="11"/>
                  </a:moveTo>
                  <a:cubicBezTo>
                    <a:pt x="4" y="8"/>
                    <a:pt x="9" y="4"/>
                    <a:pt x="13" y="0"/>
                  </a:cubicBezTo>
                  <a:cubicBezTo>
                    <a:pt x="14" y="1"/>
                    <a:pt x="15" y="2"/>
                    <a:pt x="16" y="3"/>
                  </a:cubicBezTo>
                  <a:cubicBezTo>
                    <a:pt x="11" y="7"/>
                    <a:pt x="7" y="11"/>
                    <a:pt x="3" y="15"/>
                  </a:cubicBezTo>
                  <a:cubicBezTo>
                    <a:pt x="2" y="13"/>
                    <a:pt x="1" y="12"/>
                    <a:pt x="0" y="11"/>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spTree>
    <p:extLst>
      <p:ext uri="{BB962C8B-B14F-4D97-AF65-F5344CB8AC3E}">
        <p14:creationId xmlns:p14="http://schemas.microsoft.com/office/powerpoint/2010/main" val="7187033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sp>
        <p:nvSpPr>
          <p:cNvPr id="26" name="TextBox 25">
            <a:extLst>
              <a:ext uri="{FF2B5EF4-FFF2-40B4-BE49-F238E27FC236}">
                <a16:creationId xmlns:a16="http://schemas.microsoft.com/office/drawing/2014/main" id="{0DB0EA61-5955-41DB-ADDB-29B9934A6BAF}"/>
              </a:ext>
            </a:extLst>
          </p:cNvPr>
          <p:cNvSpPr txBox="1"/>
          <p:nvPr/>
        </p:nvSpPr>
        <p:spPr>
          <a:xfrm>
            <a:off x="4490766" y="2011329"/>
            <a:ext cx="1659979" cy="954107"/>
          </a:xfrm>
          <a:prstGeom prst="rect">
            <a:avLst/>
          </a:prstGeom>
          <a:noFill/>
        </p:spPr>
        <p:txBody>
          <a:bodyPr wrap="square" rtlCol="0">
            <a:spAutoFit/>
          </a:bodyPr>
          <a:lstStyle/>
          <a:p>
            <a:pPr algn="ctr" rtl="1"/>
            <a:r>
              <a:rPr lang="en-US" altLang="ko-KR" sz="2800" b="1" dirty="0">
                <a:solidFill>
                  <a:schemeClr val="bg1"/>
                </a:solidFill>
                <a:cs typeface="B Nazanin" panose="00000400000000000000" pitchFamily="2" charset="-78"/>
              </a:rPr>
              <a:t>FASTFOOD</a:t>
            </a:r>
            <a:endParaRPr lang="ko-KR" altLang="en-US" sz="2800" b="1" dirty="0">
              <a:solidFill>
                <a:schemeClr val="bg1"/>
              </a:solidFill>
              <a:cs typeface="B Nazanin" panose="00000400000000000000" pitchFamily="2" charset="-78"/>
            </a:endParaRPr>
          </a:p>
        </p:txBody>
      </p:sp>
      <p:grpSp>
        <p:nvGrpSpPr>
          <p:cNvPr id="27" name="그룹 26">
            <a:extLst>
              <a:ext uri="{FF2B5EF4-FFF2-40B4-BE49-F238E27FC236}">
                <a16:creationId xmlns:a16="http://schemas.microsoft.com/office/drawing/2014/main" id="{9A272F20-836F-47E9-A32F-4CB765F3521E}"/>
              </a:ext>
            </a:extLst>
          </p:cNvPr>
          <p:cNvGrpSpPr/>
          <p:nvPr/>
        </p:nvGrpSpPr>
        <p:grpSpPr>
          <a:xfrm>
            <a:off x="5289861" y="1543977"/>
            <a:ext cx="4627500" cy="753591"/>
            <a:chOff x="6816080" y="2294563"/>
            <a:chExt cx="4627500" cy="753591"/>
          </a:xfrm>
        </p:grpSpPr>
        <p:sp>
          <p:nvSpPr>
            <p:cNvPr id="28" name="TextBox 27">
              <a:extLst>
                <a:ext uri="{FF2B5EF4-FFF2-40B4-BE49-F238E27FC236}">
                  <a16:creationId xmlns:a16="http://schemas.microsoft.com/office/drawing/2014/main" id="{B020056F-5583-487D-B20B-409C4D4DD142}"/>
                </a:ext>
              </a:extLst>
            </p:cNvPr>
            <p:cNvSpPr txBox="1"/>
            <p:nvPr/>
          </p:nvSpPr>
          <p:spPr>
            <a:xfrm>
              <a:off x="6816080" y="2586489"/>
              <a:ext cx="46275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8BDADAD1-49B7-48BC-93FB-3AFC0F7F0406}"/>
                </a:ext>
              </a:extLst>
            </p:cNvPr>
            <p:cNvSpPr txBox="1"/>
            <p:nvPr/>
          </p:nvSpPr>
          <p:spPr>
            <a:xfrm>
              <a:off x="6816080" y="2294563"/>
              <a:ext cx="4627500" cy="307777"/>
            </a:xfrm>
            <a:prstGeom prst="rect">
              <a:avLst/>
            </a:prstGeom>
            <a:noFill/>
          </p:spPr>
          <p:txBody>
            <a:bodyPr wrap="square" lIns="108000" rIns="108000" rtlCol="0">
              <a:spAutoFit/>
            </a:bodyPr>
            <a:lstStyle/>
            <a:p>
              <a:pPr algn="r" rtl="1"/>
              <a:r>
                <a:rPr lang="fa-IR" altLang="ko-KR" sz="1400" b="1" dirty="0">
                  <a:solidFill>
                    <a:schemeClr val="accent5"/>
                  </a:solidFill>
                  <a:cs typeface="B Nazanin" panose="00000400000000000000" pitchFamily="2" charset="-78"/>
                </a:rPr>
                <a:t>عنوان مطالب</a:t>
              </a:r>
              <a:endParaRPr lang="ko-KR" altLang="en-US" sz="1400" b="1" dirty="0">
                <a:solidFill>
                  <a:schemeClr val="accent5"/>
                </a:solidFill>
                <a:cs typeface="B Nazanin" panose="00000400000000000000" pitchFamily="2" charset="-78"/>
              </a:endParaRPr>
            </a:p>
          </p:txBody>
        </p:sp>
      </p:grpSp>
      <p:grpSp>
        <p:nvGrpSpPr>
          <p:cNvPr id="30" name="그룹 29">
            <a:extLst>
              <a:ext uri="{FF2B5EF4-FFF2-40B4-BE49-F238E27FC236}">
                <a16:creationId xmlns:a16="http://schemas.microsoft.com/office/drawing/2014/main" id="{0EACD0BD-C742-4A49-9097-138BF1648591}"/>
              </a:ext>
            </a:extLst>
          </p:cNvPr>
          <p:cNvGrpSpPr/>
          <p:nvPr/>
        </p:nvGrpSpPr>
        <p:grpSpPr>
          <a:xfrm>
            <a:off x="5289861" y="2435861"/>
            <a:ext cx="4627500" cy="753591"/>
            <a:chOff x="6816080" y="3050647"/>
            <a:chExt cx="4627500" cy="753591"/>
          </a:xfrm>
        </p:grpSpPr>
        <p:sp>
          <p:nvSpPr>
            <p:cNvPr id="31" name="TextBox 30">
              <a:extLst>
                <a:ext uri="{FF2B5EF4-FFF2-40B4-BE49-F238E27FC236}">
                  <a16:creationId xmlns:a16="http://schemas.microsoft.com/office/drawing/2014/main" id="{B006CE1C-2BE8-4515-BBF4-2A05EFAFE0AA}"/>
                </a:ext>
              </a:extLst>
            </p:cNvPr>
            <p:cNvSpPr txBox="1"/>
            <p:nvPr/>
          </p:nvSpPr>
          <p:spPr>
            <a:xfrm>
              <a:off x="6816080" y="3342573"/>
              <a:ext cx="46275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3F8121AF-992A-4781-A066-BDE4104CDA89}"/>
                </a:ext>
              </a:extLst>
            </p:cNvPr>
            <p:cNvSpPr txBox="1"/>
            <p:nvPr/>
          </p:nvSpPr>
          <p:spPr>
            <a:xfrm>
              <a:off x="6816080" y="3050647"/>
              <a:ext cx="4627500" cy="307777"/>
            </a:xfrm>
            <a:prstGeom prst="rect">
              <a:avLst/>
            </a:prstGeom>
            <a:noFill/>
          </p:spPr>
          <p:txBody>
            <a:bodyPr wrap="square" lIns="108000" rIns="108000" rtlCol="0">
              <a:spAutoFit/>
            </a:bodyPr>
            <a:lstStyle/>
            <a:p>
              <a:pPr algn="r" rtl="1"/>
              <a:r>
                <a:rPr lang="fa-IR" altLang="ko-KR" sz="1400" b="1" dirty="0">
                  <a:solidFill>
                    <a:schemeClr val="accent4"/>
                  </a:solidFill>
                  <a:cs typeface="B Nazanin" panose="00000400000000000000" pitchFamily="2" charset="-78"/>
                </a:rPr>
                <a:t>عنوان مطالب</a:t>
              </a:r>
              <a:endParaRPr lang="ko-KR" altLang="en-US" sz="1400" b="1" dirty="0">
                <a:solidFill>
                  <a:schemeClr val="accent4"/>
                </a:solidFill>
                <a:cs typeface="B Nazanin" panose="00000400000000000000" pitchFamily="2" charset="-78"/>
              </a:endParaRPr>
            </a:p>
          </p:txBody>
        </p:sp>
      </p:grpSp>
      <p:grpSp>
        <p:nvGrpSpPr>
          <p:cNvPr id="33" name="그룹 32">
            <a:extLst>
              <a:ext uri="{FF2B5EF4-FFF2-40B4-BE49-F238E27FC236}">
                <a16:creationId xmlns:a16="http://schemas.microsoft.com/office/drawing/2014/main" id="{0803B12E-7747-476C-9760-9B8324510C38}"/>
              </a:ext>
            </a:extLst>
          </p:cNvPr>
          <p:cNvGrpSpPr/>
          <p:nvPr/>
        </p:nvGrpSpPr>
        <p:grpSpPr>
          <a:xfrm>
            <a:off x="5289861" y="3327745"/>
            <a:ext cx="4627500" cy="753591"/>
            <a:chOff x="6816080" y="3806731"/>
            <a:chExt cx="4627500" cy="753591"/>
          </a:xfrm>
        </p:grpSpPr>
        <p:sp>
          <p:nvSpPr>
            <p:cNvPr id="34" name="TextBox 33">
              <a:extLst>
                <a:ext uri="{FF2B5EF4-FFF2-40B4-BE49-F238E27FC236}">
                  <a16:creationId xmlns:a16="http://schemas.microsoft.com/office/drawing/2014/main" id="{B62AE466-E595-4EC5-9F88-A0A924A5D8CC}"/>
                </a:ext>
              </a:extLst>
            </p:cNvPr>
            <p:cNvSpPr txBox="1"/>
            <p:nvPr/>
          </p:nvSpPr>
          <p:spPr>
            <a:xfrm>
              <a:off x="6816080" y="4098657"/>
              <a:ext cx="46275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3CAA427D-1BFF-4F19-B6C4-2EA5D9F4C803}"/>
                </a:ext>
              </a:extLst>
            </p:cNvPr>
            <p:cNvSpPr txBox="1"/>
            <p:nvPr/>
          </p:nvSpPr>
          <p:spPr>
            <a:xfrm>
              <a:off x="6816080" y="3806731"/>
              <a:ext cx="4627500" cy="307777"/>
            </a:xfrm>
            <a:prstGeom prst="rect">
              <a:avLst/>
            </a:prstGeom>
            <a:noFill/>
          </p:spPr>
          <p:txBody>
            <a:bodyPr wrap="square" lIns="108000" rIns="108000" rtlCol="0">
              <a:spAutoFit/>
            </a:bodyPr>
            <a:lstStyle/>
            <a:p>
              <a:pPr algn="r" rtl="1"/>
              <a:r>
                <a:rPr lang="fa-IR" altLang="ko-KR" sz="1400" b="1" dirty="0">
                  <a:solidFill>
                    <a:schemeClr val="accent3"/>
                  </a:solidFill>
                  <a:cs typeface="B Nazanin" panose="00000400000000000000" pitchFamily="2" charset="-78"/>
                </a:rPr>
                <a:t>عنوان مطالب</a:t>
              </a:r>
              <a:endParaRPr lang="ko-KR" altLang="en-US" sz="1400" b="1" dirty="0">
                <a:solidFill>
                  <a:schemeClr val="accent3"/>
                </a:solidFill>
                <a:cs typeface="B Nazanin" panose="00000400000000000000" pitchFamily="2" charset="-78"/>
              </a:endParaRPr>
            </a:p>
          </p:txBody>
        </p:sp>
      </p:grpSp>
      <p:grpSp>
        <p:nvGrpSpPr>
          <p:cNvPr id="36" name="그룹 35">
            <a:extLst>
              <a:ext uri="{FF2B5EF4-FFF2-40B4-BE49-F238E27FC236}">
                <a16:creationId xmlns:a16="http://schemas.microsoft.com/office/drawing/2014/main" id="{8500859C-235F-447B-A436-9A79779435AD}"/>
              </a:ext>
            </a:extLst>
          </p:cNvPr>
          <p:cNvGrpSpPr/>
          <p:nvPr/>
        </p:nvGrpSpPr>
        <p:grpSpPr>
          <a:xfrm>
            <a:off x="5289861" y="4219629"/>
            <a:ext cx="4627500" cy="753591"/>
            <a:chOff x="6816080" y="4562815"/>
            <a:chExt cx="4627500" cy="753591"/>
          </a:xfrm>
        </p:grpSpPr>
        <p:sp>
          <p:nvSpPr>
            <p:cNvPr id="37" name="TextBox 36">
              <a:extLst>
                <a:ext uri="{FF2B5EF4-FFF2-40B4-BE49-F238E27FC236}">
                  <a16:creationId xmlns:a16="http://schemas.microsoft.com/office/drawing/2014/main" id="{10EEDB42-6686-47D1-BA45-FD46792F6D8C}"/>
                </a:ext>
              </a:extLst>
            </p:cNvPr>
            <p:cNvSpPr txBox="1"/>
            <p:nvPr/>
          </p:nvSpPr>
          <p:spPr>
            <a:xfrm>
              <a:off x="6816080" y="4854741"/>
              <a:ext cx="46275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BC75442C-9725-40BC-A480-FC01DE2BB161}"/>
                </a:ext>
              </a:extLst>
            </p:cNvPr>
            <p:cNvSpPr txBox="1"/>
            <p:nvPr/>
          </p:nvSpPr>
          <p:spPr>
            <a:xfrm>
              <a:off x="6816080" y="4562815"/>
              <a:ext cx="4627500" cy="307777"/>
            </a:xfrm>
            <a:prstGeom prst="rect">
              <a:avLst/>
            </a:prstGeom>
            <a:noFill/>
          </p:spPr>
          <p:txBody>
            <a:bodyPr wrap="square" lIns="108000" rIns="108000" rtlCol="0">
              <a:spAutoFit/>
            </a:bodyPr>
            <a:lstStyle/>
            <a:p>
              <a:pPr algn="r" rtl="1"/>
              <a:r>
                <a:rPr lang="fa-IR" altLang="ko-KR" sz="1400" b="1" dirty="0">
                  <a:solidFill>
                    <a:schemeClr val="accent2"/>
                  </a:solidFill>
                  <a:cs typeface="B Nazanin" panose="00000400000000000000" pitchFamily="2" charset="-78"/>
                </a:rPr>
                <a:t>عنوان مطالب</a:t>
              </a:r>
              <a:endParaRPr lang="ko-KR" altLang="en-US" sz="1400" b="1" dirty="0">
                <a:solidFill>
                  <a:schemeClr val="accent2"/>
                </a:solidFill>
                <a:cs typeface="B Nazanin" panose="00000400000000000000" pitchFamily="2" charset="-78"/>
              </a:endParaRPr>
            </a:p>
          </p:txBody>
        </p:sp>
      </p:grpSp>
      <p:grpSp>
        <p:nvGrpSpPr>
          <p:cNvPr id="39" name="그룹 38">
            <a:extLst>
              <a:ext uri="{FF2B5EF4-FFF2-40B4-BE49-F238E27FC236}">
                <a16:creationId xmlns:a16="http://schemas.microsoft.com/office/drawing/2014/main" id="{4D7B67FA-A31E-4C0F-A5F0-B2138CCA8D35}"/>
              </a:ext>
            </a:extLst>
          </p:cNvPr>
          <p:cNvGrpSpPr/>
          <p:nvPr/>
        </p:nvGrpSpPr>
        <p:grpSpPr>
          <a:xfrm>
            <a:off x="5289861" y="5111515"/>
            <a:ext cx="4627500" cy="753591"/>
            <a:chOff x="6816080" y="5318899"/>
            <a:chExt cx="4627500" cy="753591"/>
          </a:xfrm>
        </p:grpSpPr>
        <p:sp>
          <p:nvSpPr>
            <p:cNvPr id="40" name="TextBox 39">
              <a:extLst>
                <a:ext uri="{FF2B5EF4-FFF2-40B4-BE49-F238E27FC236}">
                  <a16:creationId xmlns:a16="http://schemas.microsoft.com/office/drawing/2014/main" id="{7C8F483B-6905-4433-B10E-4C79C198D638}"/>
                </a:ext>
              </a:extLst>
            </p:cNvPr>
            <p:cNvSpPr txBox="1"/>
            <p:nvPr/>
          </p:nvSpPr>
          <p:spPr>
            <a:xfrm>
              <a:off x="6816080" y="5610825"/>
              <a:ext cx="4627500"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41" name="TextBox 40">
              <a:extLst>
                <a:ext uri="{FF2B5EF4-FFF2-40B4-BE49-F238E27FC236}">
                  <a16:creationId xmlns:a16="http://schemas.microsoft.com/office/drawing/2014/main" id="{7C9A30BC-EC2C-43C3-A0F7-A51F0EAC3653}"/>
                </a:ext>
              </a:extLst>
            </p:cNvPr>
            <p:cNvSpPr txBox="1"/>
            <p:nvPr/>
          </p:nvSpPr>
          <p:spPr>
            <a:xfrm>
              <a:off x="6816080" y="5318899"/>
              <a:ext cx="4627500" cy="307777"/>
            </a:xfrm>
            <a:prstGeom prst="rect">
              <a:avLst/>
            </a:prstGeom>
            <a:noFill/>
          </p:spPr>
          <p:txBody>
            <a:bodyPr wrap="square" lIns="108000" rIns="108000" rtlCol="0">
              <a:spAutoFit/>
            </a:bodyPr>
            <a:lstStyle/>
            <a:p>
              <a:pPr algn="r" rtl="1"/>
              <a:r>
                <a:rPr lang="fa-IR" altLang="ko-KR" sz="1400" b="1" dirty="0">
                  <a:solidFill>
                    <a:schemeClr val="accent1"/>
                  </a:solidFill>
                  <a:cs typeface="B Nazanin" panose="00000400000000000000" pitchFamily="2" charset="-78"/>
                </a:rPr>
                <a:t>عنوان مطالب</a:t>
              </a:r>
              <a:endParaRPr lang="ko-KR" altLang="en-US" sz="1400" b="1" dirty="0">
                <a:solidFill>
                  <a:schemeClr val="accent1"/>
                </a:solidFill>
                <a:cs typeface="B Nazanin" panose="00000400000000000000" pitchFamily="2" charset="-78"/>
              </a:endParaRPr>
            </a:p>
          </p:txBody>
        </p:sp>
      </p:grpSp>
      <p:pic>
        <p:nvPicPr>
          <p:cNvPr id="15362" name="Picture 2" descr="15 beneficios y virtudes de la miel - ecocolmena">
            <a:extLst>
              <a:ext uri="{FF2B5EF4-FFF2-40B4-BE49-F238E27FC236}">
                <a16:creationId xmlns:a16="http://schemas.microsoft.com/office/drawing/2014/main" id="{2F07BDCD-B2E3-4428-88CD-1E06171CD4E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32677" y="1545012"/>
            <a:ext cx="3462125" cy="4386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1005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extBox 76">
            <a:extLst>
              <a:ext uri="{FF2B5EF4-FFF2-40B4-BE49-F238E27FC236}">
                <a16:creationId xmlns:a16="http://schemas.microsoft.com/office/drawing/2014/main" id="{E80B0316-3CA8-41D7-990E-4EE5C05C85FD}"/>
              </a:ext>
            </a:extLst>
          </p:cNvPr>
          <p:cNvSpPr txBox="1"/>
          <p:nvPr/>
        </p:nvSpPr>
        <p:spPr>
          <a:xfrm>
            <a:off x="0" y="286703"/>
            <a:ext cx="12192000" cy="553998"/>
          </a:xfrm>
          <a:prstGeom prst="rect">
            <a:avLst/>
          </a:prstGeom>
          <a:noFill/>
        </p:spPr>
        <p:txBody>
          <a:bodyPr wrap="square" rtlCol="0">
            <a:spAutoFit/>
          </a:bodyPr>
          <a:lstStyle/>
          <a:p>
            <a:pPr lvl="0" algn="ctr"/>
            <a:r>
              <a:rPr lang="fa-IR" sz="3000" dirty="0">
                <a:latin typeface="Georgia" panose="02040502050405020303" pitchFamily="18" charset="0"/>
                <a:ea typeface="Cambria" panose="02040503050406030204" pitchFamily="18" charset="0"/>
                <a:cs typeface="B Nazanin" panose="00000400000000000000" pitchFamily="2" charset="-78"/>
              </a:rPr>
              <a:t>ایجاد جدول زمانی در پاورپوینت مایکروسافت</a:t>
            </a:r>
            <a:endParaRPr lang="en-US" sz="3000" dirty="0">
              <a:latin typeface="Georgia" panose="02040502050405020303" pitchFamily="18" charset="0"/>
              <a:ea typeface="Cambria" panose="02040503050406030204" pitchFamily="18" charset="0"/>
              <a:cs typeface="B Nazanin" panose="00000400000000000000" pitchFamily="2" charset="-78"/>
            </a:endParaRPr>
          </a:p>
        </p:txBody>
      </p:sp>
      <p:sp>
        <p:nvSpPr>
          <p:cNvPr id="79" name="Rectangle: Rounded Corners 78">
            <a:extLst>
              <a:ext uri="{FF2B5EF4-FFF2-40B4-BE49-F238E27FC236}">
                <a16:creationId xmlns:a16="http://schemas.microsoft.com/office/drawing/2014/main" id="{37D15A47-923A-4A66-92FF-593BA9D69274}"/>
              </a:ext>
            </a:extLst>
          </p:cNvPr>
          <p:cNvSpPr/>
          <p:nvPr/>
        </p:nvSpPr>
        <p:spPr>
          <a:xfrm>
            <a:off x="5621227" y="947789"/>
            <a:ext cx="949546" cy="54653"/>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nvGrpSpPr>
          <p:cNvPr id="80" name="Group 79">
            <a:extLst>
              <a:ext uri="{FF2B5EF4-FFF2-40B4-BE49-F238E27FC236}">
                <a16:creationId xmlns:a16="http://schemas.microsoft.com/office/drawing/2014/main" id="{089681B1-96E0-4C06-BBA7-E74597F66D8B}"/>
              </a:ext>
            </a:extLst>
          </p:cNvPr>
          <p:cNvGrpSpPr/>
          <p:nvPr/>
        </p:nvGrpSpPr>
        <p:grpSpPr>
          <a:xfrm>
            <a:off x="377723" y="1641778"/>
            <a:ext cx="11436555" cy="3934031"/>
            <a:chOff x="377723" y="1891160"/>
            <a:chExt cx="11436555" cy="3934031"/>
          </a:xfrm>
        </p:grpSpPr>
        <p:sp>
          <p:nvSpPr>
            <p:cNvPr id="81" name="Rectangle: Rounded Corners 80">
              <a:extLst>
                <a:ext uri="{FF2B5EF4-FFF2-40B4-BE49-F238E27FC236}">
                  <a16:creationId xmlns:a16="http://schemas.microsoft.com/office/drawing/2014/main" id="{0802BF21-C804-4DAA-A71C-47EEBC0B6886}"/>
                </a:ext>
              </a:extLst>
            </p:cNvPr>
            <p:cNvSpPr/>
            <p:nvPr/>
          </p:nvSpPr>
          <p:spPr>
            <a:xfrm>
              <a:off x="377723" y="3858176"/>
              <a:ext cx="11436555" cy="5329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panose="020F0502020204030204"/>
                <a:cs typeface="B Nazanin" panose="00000400000000000000" pitchFamily="2" charset="-78"/>
              </a:endParaRPr>
            </a:p>
          </p:txBody>
        </p:sp>
        <p:grpSp>
          <p:nvGrpSpPr>
            <p:cNvPr id="82" name="Group 81">
              <a:extLst>
                <a:ext uri="{FF2B5EF4-FFF2-40B4-BE49-F238E27FC236}">
                  <a16:creationId xmlns:a16="http://schemas.microsoft.com/office/drawing/2014/main" id="{34EEB172-834E-4922-B761-B22792A71BDD}"/>
                </a:ext>
              </a:extLst>
            </p:cNvPr>
            <p:cNvGrpSpPr/>
            <p:nvPr/>
          </p:nvGrpSpPr>
          <p:grpSpPr>
            <a:xfrm>
              <a:off x="838185" y="1891160"/>
              <a:ext cx="10515630" cy="3934031"/>
              <a:chOff x="960704" y="1891160"/>
              <a:chExt cx="10515630" cy="3934031"/>
            </a:xfrm>
          </p:grpSpPr>
          <p:grpSp>
            <p:nvGrpSpPr>
              <p:cNvPr id="83" name="Group 82">
                <a:extLst>
                  <a:ext uri="{FF2B5EF4-FFF2-40B4-BE49-F238E27FC236}">
                    <a16:creationId xmlns:a16="http://schemas.microsoft.com/office/drawing/2014/main" id="{26F82B7B-98E0-45B4-9A28-3CFFF3570A03}"/>
                  </a:ext>
                </a:extLst>
              </p:cNvPr>
              <p:cNvGrpSpPr/>
              <p:nvPr/>
            </p:nvGrpSpPr>
            <p:grpSpPr>
              <a:xfrm>
                <a:off x="960704" y="1891160"/>
                <a:ext cx="1721603" cy="3487324"/>
                <a:chOff x="1743945" y="1891160"/>
                <a:chExt cx="1721603" cy="3487324"/>
              </a:xfrm>
            </p:grpSpPr>
            <p:grpSp>
              <p:nvGrpSpPr>
                <p:cNvPr id="154" name="Group 153">
                  <a:extLst>
                    <a:ext uri="{FF2B5EF4-FFF2-40B4-BE49-F238E27FC236}">
                      <a16:creationId xmlns:a16="http://schemas.microsoft.com/office/drawing/2014/main" id="{9AEC5759-49E7-4E0A-ABF3-08FDC0092DFB}"/>
                    </a:ext>
                  </a:extLst>
                </p:cNvPr>
                <p:cNvGrpSpPr/>
                <p:nvPr/>
              </p:nvGrpSpPr>
              <p:grpSpPr>
                <a:xfrm>
                  <a:off x="2017891" y="1891160"/>
                  <a:ext cx="1173712" cy="2098113"/>
                  <a:chOff x="1625560" y="1237525"/>
                  <a:chExt cx="1307646" cy="2337532"/>
                </a:xfrm>
              </p:grpSpPr>
              <p:grpSp>
                <p:nvGrpSpPr>
                  <p:cNvPr id="159" name="Group 158">
                    <a:extLst>
                      <a:ext uri="{FF2B5EF4-FFF2-40B4-BE49-F238E27FC236}">
                        <a16:creationId xmlns:a16="http://schemas.microsoft.com/office/drawing/2014/main" id="{542A262A-A364-492A-8878-547908BACD26}"/>
                      </a:ext>
                    </a:extLst>
                  </p:cNvPr>
                  <p:cNvGrpSpPr/>
                  <p:nvPr/>
                </p:nvGrpSpPr>
                <p:grpSpPr>
                  <a:xfrm>
                    <a:off x="1625560" y="1237525"/>
                    <a:ext cx="1307646" cy="1307646"/>
                    <a:chOff x="1625560" y="1251173"/>
                    <a:chExt cx="1307646" cy="1307646"/>
                  </a:xfrm>
                </p:grpSpPr>
                <p:grpSp>
                  <p:nvGrpSpPr>
                    <p:cNvPr id="162" name="Group 161">
                      <a:extLst>
                        <a:ext uri="{FF2B5EF4-FFF2-40B4-BE49-F238E27FC236}">
                          <a16:creationId xmlns:a16="http://schemas.microsoft.com/office/drawing/2014/main" id="{813B3950-F0D5-43E0-86C3-F7FEACDCD10A}"/>
                        </a:ext>
                      </a:extLst>
                    </p:cNvPr>
                    <p:cNvGrpSpPr/>
                    <p:nvPr/>
                  </p:nvGrpSpPr>
                  <p:grpSpPr>
                    <a:xfrm>
                      <a:off x="1720562" y="1365832"/>
                      <a:ext cx="1118148" cy="1118148"/>
                      <a:chOff x="6990429" y="1189044"/>
                      <a:chExt cx="1225724" cy="1225724"/>
                    </a:xfrm>
                  </p:grpSpPr>
                  <p:sp>
                    <p:nvSpPr>
                      <p:cNvPr id="164" name="Oval 163">
                        <a:extLst>
                          <a:ext uri="{FF2B5EF4-FFF2-40B4-BE49-F238E27FC236}">
                            <a16:creationId xmlns:a16="http://schemas.microsoft.com/office/drawing/2014/main" id="{775CF33C-490F-4031-8686-E5AF6AED5959}"/>
                          </a:ext>
                        </a:extLst>
                      </p:cNvPr>
                      <p:cNvSpPr/>
                      <p:nvPr/>
                    </p:nvSpPr>
                    <p:spPr>
                      <a:xfrm>
                        <a:off x="6990429" y="1189044"/>
                        <a:ext cx="1225724" cy="12257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65" name="Oval 164">
                        <a:extLst>
                          <a:ext uri="{FF2B5EF4-FFF2-40B4-BE49-F238E27FC236}">
                            <a16:creationId xmlns:a16="http://schemas.microsoft.com/office/drawing/2014/main" id="{163A4915-1492-441F-8856-C7D9FB70C442}"/>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163" name="Arc 162">
                      <a:extLst>
                        <a:ext uri="{FF2B5EF4-FFF2-40B4-BE49-F238E27FC236}">
                          <a16:creationId xmlns:a16="http://schemas.microsoft.com/office/drawing/2014/main" id="{28B5B824-92E0-4BCA-9623-85D40C609A62}"/>
                        </a:ext>
                      </a:extLst>
                    </p:cNvPr>
                    <p:cNvSpPr/>
                    <p:nvPr/>
                  </p:nvSpPr>
                  <p:spPr>
                    <a:xfrm>
                      <a:off x="1625560" y="1251173"/>
                      <a:ext cx="1307646" cy="1307646"/>
                    </a:xfrm>
                    <a:prstGeom prst="arc">
                      <a:avLst>
                        <a:gd name="adj1" fmla="val 21533250"/>
                        <a:gd name="adj2" fmla="val 10662860"/>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sp>
                <p:nvSpPr>
                  <p:cNvPr id="160" name="Oval 159">
                    <a:extLst>
                      <a:ext uri="{FF2B5EF4-FFF2-40B4-BE49-F238E27FC236}">
                        <a16:creationId xmlns:a16="http://schemas.microsoft.com/office/drawing/2014/main" id="{4D3CD022-4200-46D0-9BF0-7F3140C7E198}"/>
                      </a:ext>
                    </a:extLst>
                  </p:cNvPr>
                  <p:cNvSpPr/>
                  <p:nvPr/>
                </p:nvSpPr>
                <p:spPr>
                  <a:xfrm>
                    <a:off x="2133325" y="3282942"/>
                    <a:ext cx="292115" cy="292115"/>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cxnSp>
                <p:nvCxnSpPr>
                  <p:cNvPr id="161" name="Straight Connector 160">
                    <a:extLst>
                      <a:ext uri="{FF2B5EF4-FFF2-40B4-BE49-F238E27FC236}">
                        <a16:creationId xmlns:a16="http://schemas.microsoft.com/office/drawing/2014/main" id="{04879A45-7458-4270-9466-D0F31B1BBA94}"/>
                      </a:ext>
                    </a:extLst>
                  </p:cNvPr>
                  <p:cNvCxnSpPr>
                    <a:cxnSpLocks/>
                    <a:stCxn id="160" idx="0"/>
                  </p:cNvCxnSpPr>
                  <p:nvPr/>
                </p:nvCxnSpPr>
                <p:spPr>
                  <a:xfrm flipV="1">
                    <a:off x="2279383" y="2541412"/>
                    <a:ext cx="0" cy="74153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38614149-3094-4F92-841B-A1931BC6236E}"/>
                    </a:ext>
                  </a:extLst>
                </p:cNvPr>
                <p:cNvGrpSpPr/>
                <p:nvPr/>
              </p:nvGrpSpPr>
              <p:grpSpPr>
                <a:xfrm>
                  <a:off x="1743945" y="4244848"/>
                  <a:ext cx="1721603" cy="1133636"/>
                  <a:chOff x="1090941" y="4560001"/>
                  <a:chExt cx="1918058" cy="1262997"/>
                </a:xfrm>
              </p:grpSpPr>
              <p:sp>
                <p:nvSpPr>
                  <p:cNvPr id="157" name="TextBox 156">
                    <a:extLst>
                      <a:ext uri="{FF2B5EF4-FFF2-40B4-BE49-F238E27FC236}">
                        <a16:creationId xmlns:a16="http://schemas.microsoft.com/office/drawing/2014/main" id="{F8F8035B-DE2F-4AC3-AF65-DAFD40D373B1}"/>
                      </a:ext>
                    </a:extLst>
                  </p:cNvPr>
                  <p:cNvSpPr txBox="1"/>
                  <p:nvPr/>
                </p:nvSpPr>
                <p:spPr>
                  <a:xfrm>
                    <a:off x="1503925" y="4560001"/>
                    <a:ext cx="1092089" cy="41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2017</a:t>
                    </a:r>
                  </a:p>
                </p:txBody>
              </p:sp>
              <p:sp>
                <p:nvSpPr>
                  <p:cNvPr id="158" name="TextBox 157">
                    <a:extLst>
                      <a:ext uri="{FF2B5EF4-FFF2-40B4-BE49-F238E27FC236}">
                        <a16:creationId xmlns:a16="http://schemas.microsoft.com/office/drawing/2014/main" id="{AB16461F-8E47-486C-AE94-111F22E54EBE}"/>
                      </a:ext>
                    </a:extLst>
                  </p:cNvPr>
                  <p:cNvSpPr txBox="1"/>
                  <p:nvPr/>
                </p:nvSpPr>
                <p:spPr>
                  <a:xfrm>
                    <a:off x="1090941" y="5000044"/>
                    <a:ext cx="1918058" cy="822954"/>
                  </a:xfrm>
                  <a:prstGeom prst="rect">
                    <a:avLst/>
                  </a:prstGeom>
                  <a:noFill/>
                </p:spPr>
                <p:txBody>
                  <a:bodyPr wrap="square" rtlCol="0">
                    <a:spAutoFit/>
                  </a:bodyPr>
                  <a:lstStyle/>
                  <a:p>
                    <a:pPr lvl="0" algn="ctr" defTabSz="914400">
                      <a:defRPr/>
                    </a:pPr>
                    <a:r>
                      <a:rPr lang="fa-IR" sz="1400" dirty="0">
                        <a:solidFill>
                          <a:prstClr val="black"/>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grpSp>
            <p:sp>
              <p:nvSpPr>
                <p:cNvPr id="156" name="Shape 3605">
                  <a:extLst>
                    <a:ext uri="{FF2B5EF4-FFF2-40B4-BE49-F238E27FC236}">
                      <a16:creationId xmlns:a16="http://schemas.microsoft.com/office/drawing/2014/main" id="{8ED7D896-7CCE-4542-B17B-1B9111CCE05A}"/>
                    </a:ext>
                  </a:extLst>
                </p:cNvPr>
                <p:cNvSpPr/>
                <p:nvPr/>
              </p:nvSpPr>
              <p:spPr>
                <a:xfrm>
                  <a:off x="2473649" y="2332520"/>
                  <a:ext cx="298476" cy="36480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tx1"/>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84" name="Group 83">
                <a:extLst>
                  <a:ext uri="{FF2B5EF4-FFF2-40B4-BE49-F238E27FC236}">
                    <a16:creationId xmlns:a16="http://schemas.microsoft.com/office/drawing/2014/main" id="{826BD990-9077-41E4-BC52-1AB57EC45772}"/>
                  </a:ext>
                </a:extLst>
              </p:cNvPr>
              <p:cNvGrpSpPr/>
              <p:nvPr/>
            </p:nvGrpSpPr>
            <p:grpSpPr>
              <a:xfrm>
                <a:off x="6237119" y="2352677"/>
                <a:ext cx="1721603" cy="3472514"/>
                <a:chOff x="6980825" y="2352677"/>
                <a:chExt cx="1721603" cy="3472514"/>
              </a:xfrm>
            </p:grpSpPr>
            <p:grpSp>
              <p:nvGrpSpPr>
                <p:cNvPr id="141" name="Group 140">
                  <a:extLst>
                    <a:ext uri="{FF2B5EF4-FFF2-40B4-BE49-F238E27FC236}">
                      <a16:creationId xmlns:a16="http://schemas.microsoft.com/office/drawing/2014/main" id="{028E3255-F130-4B16-AA49-C3BADF4FD822}"/>
                    </a:ext>
                  </a:extLst>
                </p:cNvPr>
                <p:cNvGrpSpPr/>
                <p:nvPr/>
              </p:nvGrpSpPr>
              <p:grpSpPr>
                <a:xfrm flipV="1">
                  <a:off x="7254771" y="3727078"/>
                  <a:ext cx="1173712" cy="2098113"/>
                  <a:chOff x="1625560" y="1237525"/>
                  <a:chExt cx="1307646" cy="2337532"/>
                </a:xfrm>
              </p:grpSpPr>
              <p:grpSp>
                <p:nvGrpSpPr>
                  <p:cNvPr id="146" name="Group 145">
                    <a:extLst>
                      <a:ext uri="{FF2B5EF4-FFF2-40B4-BE49-F238E27FC236}">
                        <a16:creationId xmlns:a16="http://schemas.microsoft.com/office/drawing/2014/main" id="{CB98AF9C-CE0D-4AC6-AB40-DF7C59E32433}"/>
                      </a:ext>
                    </a:extLst>
                  </p:cNvPr>
                  <p:cNvGrpSpPr/>
                  <p:nvPr/>
                </p:nvGrpSpPr>
                <p:grpSpPr>
                  <a:xfrm>
                    <a:off x="1625560" y="1237525"/>
                    <a:ext cx="1307646" cy="1307646"/>
                    <a:chOff x="1625560" y="1251173"/>
                    <a:chExt cx="1307646" cy="1307646"/>
                  </a:xfrm>
                </p:grpSpPr>
                <p:grpSp>
                  <p:nvGrpSpPr>
                    <p:cNvPr id="149" name="Group 148">
                      <a:extLst>
                        <a:ext uri="{FF2B5EF4-FFF2-40B4-BE49-F238E27FC236}">
                          <a16:creationId xmlns:a16="http://schemas.microsoft.com/office/drawing/2014/main" id="{2BEB442D-8519-402F-BC02-F6C80864D50A}"/>
                        </a:ext>
                      </a:extLst>
                    </p:cNvPr>
                    <p:cNvGrpSpPr/>
                    <p:nvPr/>
                  </p:nvGrpSpPr>
                  <p:grpSpPr>
                    <a:xfrm>
                      <a:off x="1720562" y="1365832"/>
                      <a:ext cx="1118148" cy="1118148"/>
                      <a:chOff x="6990429" y="1189044"/>
                      <a:chExt cx="1225724" cy="1225724"/>
                    </a:xfrm>
                  </p:grpSpPr>
                  <p:sp>
                    <p:nvSpPr>
                      <p:cNvPr id="151" name="Oval 150">
                        <a:extLst>
                          <a:ext uri="{FF2B5EF4-FFF2-40B4-BE49-F238E27FC236}">
                            <a16:creationId xmlns:a16="http://schemas.microsoft.com/office/drawing/2014/main" id="{AAB0D6A5-9FB3-47E1-A4A5-23DD8ADDE6AF}"/>
                          </a:ext>
                        </a:extLst>
                      </p:cNvPr>
                      <p:cNvSpPr/>
                      <p:nvPr/>
                    </p:nvSpPr>
                    <p:spPr>
                      <a:xfrm>
                        <a:off x="6990429" y="1189044"/>
                        <a:ext cx="1225724" cy="122572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52" name="Oval 151">
                        <a:extLst>
                          <a:ext uri="{FF2B5EF4-FFF2-40B4-BE49-F238E27FC236}">
                            <a16:creationId xmlns:a16="http://schemas.microsoft.com/office/drawing/2014/main" id="{79C0E922-6411-4A05-8277-C935A242B7F0}"/>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150" name="Arc 149">
                      <a:extLst>
                        <a:ext uri="{FF2B5EF4-FFF2-40B4-BE49-F238E27FC236}">
                          <a16:creationId xmlns:a16="http://schemas.microsoft.com/office/drawing/2014/main" id="{E5B40A3D-D4DA-47C4-9189-F3DEF61CAD6C}"/>
                        </a:ext>
                      </a:extLst>
                    </p:cNvPr>
                    <p:cNvSpPr/>
                    <p:nvPr/>
                  </p:nvSpPr>
                  <p:spPr>
                    <a:xfrm>
                      <a:off x="1625560" y="1251173"/>
                      <a:ext cx="1307646" cy="1307646"/>
                    </a:xfrm>
                    <a:prstGeom prst="arc">
                      <a:avLst>
                        <a:gd name="adj1" fmla="val 21533250"/>
                        <a:gd name="adj2" fmla="val 10662860"/>
                      </a:avLst>
                    </a:prstGeom>
                    <a:ln>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sp>
                <p:nvSpPr>
                  <p:cNvPr id="147" name="Oval 146">
                    <a:extLst>
                      <a:ext uri="{FF2B5EF4-FFF2-40B4-BE49-F238E27FC236}">
                        <a16:creationId xmlns:a16="http://schemas.microsoft.com/office/drawing/2014/main" id="{871FD855-C868-4F6E-A6E1-15459999EF68}"/>
                      </a:ext>
                    </a:extLst>
                  </p:cNvPr>
                  <p:cNvSpPr/>
                  <p:nvPr/>
                </p:nvSpPr>
                <p:spPr>
                  <a:xfrm>
                    <a:off x="2133325" y="3282942"/>
                    <a:ext cx="292115" cy="292115"/>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cxnSp>
                <p:nvCxnSpPr>
                  <p:cNvPr id="148" name="Straight Connector 147">
                    <a:extLst>
                      <a:ext uri="{FF2B5EF4-FFF2-40B4-BE49-F238E27FC236}">
                        <a16:creationId xmlns:a16="http://schemas.microsoft.com/office/drawing/2014/main" id="{0D689425-AB64-42AE-B971-0F6DE58048C1}"/>
                      </a:ext>
                    </a:extLst>
                  </p:cNvPr>
                  <p:cNvCxnSpPr>
                    <a:cxnSpLocks/>
                    <a:stCxn id="147" idx="0"/>
                  </p:cNvCxnSpPr>
                  <p:nvPr/>
                </p:nvCxnSpPr>
                <p:spPr>
                  <a:xfrm flipV="1">
                    <a:off x="2279383" y="2541412"/>
                    <a:ext cx="0" cy="74153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a16="http://schemas.microsoft.com/office/drawing/2014/main" id="{20A722C4-B9EF-411B-BD4E-C679DE96B419}"/>
                    </a:ext>
                  </a:extLst>
                </p:cNvPr>
                <p:cNvGrpSpPr/>
                <p:nvPr/>
              </p:nvGrpSpPr>
              <p:grpSpPr>
                <a:xfrm>
                  <a:off x="6980825" y="2352677"/>
                  <a:ext cx="1721603" cy="1133636"/>
                  <a:chOff x="1090941" y="4560001"/>
                  <a:chExt cx="1918058" cy="1262997"/>
                </a:xfrm>
              </p:grpSpPr>
              <p:sp>
                <p:nvSpPr>
                  <p:cNvPr id="144" name="TextBox 143">
                    <a:extLst>
                      <a:ext uri="{FF2B5EF4-FFF2-40B4-BE49-F238E27FC236}">
                        <a16:creationId xmlns:a16="http://schemas.microsoft.com/office/drawing/2014/main" id="{4F123DF6-BCE2-4F7F-97F3-109F734990D6}"/>
                      </a:ext>
                    </a:extLst>
                  </p:cNvPr>
                  <p:cNvSpPr txBox="1"/>
                  <p:nvPr/>
                </p:nvSpPr>
                <p:spPr>
                  <a:xfrm>
                    <a:off x="1503925" y="4560001"/>
                    <a:ext cx="1092089" cy="41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2020</a:t>
                    </a:r>
                  </a:p>
                </p:txBody>
              </p:sp>
              <p:sp>
                <p:nvSpPr>
                  <p:cNvPr id="145" name="TextBox 144">
                    <a:extLst>
                      <a:ext uri="{FF2B5EF4-FFF2-40B4-BE49-F238E27FC236}">
                        <a16:creationId xmlns:a16="http://schemas.microsoft.com/office/drawing/2014/main" id="{2A05476C-4ABB-4442-AF6B-4B56819E2881}"/>
                      </a:ext>
                    </a:extLst>
                  </p:cNvPr>
                  <p:cNvSpPr txBox="1"/>
                  <p:nvPr/>
                </p:nvSpPr>
                <p:spPr>
                  <a:xfrm>
                    <a:off x="1090941" y="5000044"/>
                    <a:ext cx="1918058" cy="822954"/>
                  </a:xfrm>
                  <a:prstGeom prst="rect">
                    <a:avLst/>
                  </a:prstGeom>
                  <a:noFill/>
                </p:spPr>
                <p:txBody>
                  <a:bodyPr wrap="square" rtlCol="0">
                    <a:spAutoFit/>
                  </a:bodyPr>
                  <a:lstStyle/>
                  <a:p>
                    <a:pPr lvl="0" algn="ctr" defTabSz="914400">
                      <a:defRPr/>
                    </a:pPr>
                    <a:r>
                      <a:rPr lang="fa-IR" sz="1400" dirty="0">
                        <a:solidFill>
                          <a:prstClr val="black"/>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grpSp>
            <p:sp>
              <p:nvSpPr>
                <p:cNvPr id="143" name="Shape 3619">
                  <a:extLst>
                    <a:ext uri="{FF2B5EF4-FFF2-40B4-BE49-F238E27FC236}">
                      <a16:creationId xmlns:a16="http://schemas.microsoft.com/office/drawing/2014/main" id="{A87041C4-3FDA-4172-9C43-A0EE38C0DA37}"/>
                    </a:ext>
                  </a:extLst>
                </p:cNvPr>
                <p:cNvSpPr/>
                <p:nvPr/>
              </p:nvSpPr>
              <p:spPr>
                <a:xfrm>
                  <a:off x="7666666" y="5049355"/>
                  <a:ext cx="364805" cy="298475"/>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tx1"/>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85" name="Group 84">
                <a:extLst>
                  <a:ext uri="{FF2B5EF4-FFF2-40B4-BE49-F238E27FC236}">
                    <a16:creationId xmlns:a16="http://schemas.microsoft.com/office/drawing/2014/main" id="{7284C321-D49A-424F-A03F-C23DEA6050D3}"/>
                  </a:ext>
                </a:extLst>
              </p:cNvPr>
              <p:cNvGrpSpPr/>
              <p:nvPr/>
            </p:nvGrpSpPr>
            <p:grpSpPr>
              <a:xfrm>
                <a:off x="7995924" y="1994075"/>
                <a:ext cx="1721603" cy="3487324"/>
                <a:chOff x="8726452" y="1891160"/>
                <a:chExt cx="1721603" cy="3487324"/>
              </a:xfrm>
            </p:grpSpPr>
            <p:grpSp>
              <p:nvGrpSpPr>
                <p:cNvPr id="128" name="Group 127">
                  <a:extLst>
                    <a:ext uri="{FF2B5EF4-FFF2-40B4-BE49-F238E27FC236}">
                      <a16:creationId xmlns:a16="http://schemas.microsoft.com/office/drawing/2014/main" id="{8E2DF350-A2D2-46B4-9C0D-F28196A49439}"/>
                    </a:ext>
                  </a:extLst>
                </p:cNvPr>
                <p:cNvGrpSpPr/>
                <p:nvPr/>
              </p:nvGrpSpPr>
              <p:grpSpPr>
                <a:xfrm>
                  <a:off x="9000398" y="1891160"/>
                  <a:ext cx="1173712" cy="2098113"/>
                  <a:chOff x="1625560" y="1237525"/>
                  <a:chExt cx="1307646" cy="2337532"/>
                </a:xfrm>
              </p:grpSpPr>
              <p:grpSp>
                <p:nvGrpSpPr>
                  <p:cNvPr id="133" name="Group 132">
                    <a:extLst>
                      <a:ext uri="{FF2B5EF4-FFF2-40B4-BE49-F238E27FC236}">
                        <a16:creationId xmlns:a16="http://schemas.microsoft.com/office/drawing/2014/main" id="{317F1B7D-859F-438C-8C48-D74550F71BD2}"/>
                      </a:ext>
                    </a:extLst>
                  </p:cNvPr>
                  <p:cNvGrpSpPr/>
                  <p:nvPr/>
                </p:nvGrpSpPr>
                <p:grpSpPr>
                  <a:xfrm>
                    <a:off x="1625560" y="1237525"/>
                    <a:ext cx="1307646" cy="1307646"/>
                    <a:chOff x="1625560" y="1251173"/>
                    <a:chExt cx="1307646" cy="1307646"/>
                  </a:xfrm>
                </p:grpSpPr>
                <p:grpSp>
                  <p:nvGrpSpPr>
                    <p:cNvPr id="136" name="Group 135">
                      <a:extLst>
                        <a:ext uri="{FF2B5EF4-FFF2-40B4-BE49-F238E27FC236}">
                          <a16:creationId xmlns:a16="http://schemas.microsoft.com/office/drawing/2014/main" id="{F759D21A-4419-49E3-8F69-6843305BF527}"/>
                        </a:ext>
                      </a:extLst>
                    </p:cNvPr>
                    <p:cNvGrpSpPr/>
                    <p:nvPr/>
                  </p:nvGrpSpPr>
                  <p:grpSpPr>
                    <a:xfrm>
                      <a:off x="1720562" y="1365832"/>
                      <a:ext cx="1118148" cy="1118148"/>
                      <a:chOff x="6990429" y="1189044"/>
                      <a:chExt cx="1225724" cy="1225724"/>
                    </a:xfrm>
                  </p:grpSpPr>
                  <p:sp>
                    <p:nvSpPr>
                      <p:cNvPr id="138" name="Oval 137">
                        <a:extLst>
                          <a:ext uri="{FF2B5EF4-FFF2-40B4-BE49-F238E27FC236}">
                            <a16:creationId xmlns:a16="http://schemas.microsoft.com/office/drawing/2014/main" id="{EE4C4D96-CA32-4501-A0B9-AAA6BA627BC2}"/>
                          </a:ext>
                        </a:extLst>
                      </p:cNvPr>
                      <p:cNvSpPr/>
                      <p:nvPr/>
                    </p:nvSpPr>
                    <p:spPr>
                      <a:xfrm>
                        <a:off x="6990429" y="1189044"/>
                        <a:ext cx="1225724" cy="122572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39" name="Oval 138">
                        <a:extLst>
                          <a:ext uri="{FF2B5EF4-FFF2-40B4-BE49-F238E27FC236}">
                            <a16:creationId xmlns:a16="http://schemas.microsoft.com/office/drawing/2014/main" id="{12FAB28D-40BA-4257-9268-B51AAA2D65F8}"/>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137" name="Arc 136">
                      <a:extLst>
                        <a:ext uri="{FF2B5EF4-FFF2-40B4-BE49-F238E27FC236}">
                          <a16:creationId xmlns:a16="http://schemas.microsoft.com/office/drawing/2014/main" id="{69B94A5F-C517-4150-A485-2D0EFAB0F5CD}"/>
                        </a:ext>
                      </a:extLst>
                    </p:cNvPr>
                    <p:cNvSpPr/>
                    <p:nvPr/>
                  </p:nvSpPr>
                  <p:spPr>
                    <a:xfrm>
                      <a:off x="1625560" y="1251173"/>
                      <a:ext cx="1307646" cy="1307646"/>
                    </a:xfrm>
                    <a:prstGeom prst="arc">
                      <a:avLst>
                        <a:gd name="adj1" fmla="val 21533250"/>
                        <a:gd name="adj2" fmla="val 10662860"/>
                      </a:avLst>
                    </a:prstGeom>
                    <a:ln>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sp>
                <p:nvSpPr>
                  <p:cNvPr id="134" name="Oval 133">
                    <a:extLst>
                      <a:ext uri="{FF2B5EF4-FFF2-40B4-BE49-F238E27FC236}">
                        <a16:creationId xmlns:a16="http://schemas.microsoft.com/office/drawing/2014/main" id="{25FE477A-CD47-4C3C-9891-5B3ABAB1E9D8}"/>
                      </a:ext>
                    </a:extLst>
                  </p:cNvPr>
                  <p:cNvSpPr/>
                  <p:nvPr/>
                </p:nvSpPr>
                <p:spPr>
                  <a:xfrm>
                    <a:off x="2133325" y="3282942"/>
                    <a:ext cx="292115" cy="292115"/>
                  </a:xfrm>
                  <a:prstGeom prst="ellipse">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cxnSp>
                <p:nvCxnSpPr>
                  <p:cNvPr id="135" name="Straight Connector 134">
                    <a:extLst>
                      <a:ext uri="{FF2B5EF4-FFF2-40B4-BE49-F238E27FC236}">
                        <a16:creationId xmlns:a16="http://schemas.microsoft.com/office/drawing/2014/main" id="{C4A144DE-8DE2-475A-8E4E-6D82A4DD8052}"/>
                      </a:ext>
                    </a:extLst>
                  </p:cNvPr>
                  <p:cNvCxnSpPr>
                    <a:cxnSpLocks/>
                    <a:stCxn id="134" idx="0"/>
                  </p:cNvCxnSpPr>
                  <p:nvPr/>
                </p:nvCxnSpPr>
                <p:spPr>
                  <a:xfrm flipV="1">
                    <a:off x="2279383" y="2541412"/>
                    <a:ext cx="0" cy="74153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129" name="Group 128">
                  <a:extLst>
                    <a:ext uri="{FF2B5EF4-FFF2-40B4-BE49-F238E27FC236}">
                      <a16:creationId xmlns:a16="http://schemas.microsoft.com/office/drawing/2014/main" id="{BF3FBA3D-498B-4BB5-B21B-EEB52E392876}"/>
                    </a:ext>
                  </a:extLst>
                </p:cNvPr>
                <p:cNvGrpSpPr/>
                <p:nvPr/>
              </p:nvGrpSpPr>
              <p:grpSpPr>
                <a:xfrm>
                  <a:off x="8726452" y="4244848"/>
                  <a:ext cx="1721603" cy="1133636"/>
                  <a:chOff x="1090941" y="4560001"/>
                  <a:chExt cx="1918058" cy="1262997"/>
                </a:xfrm>
              </p:grpSpPr>
              <p:sp>
                <p:nvSpPr>
                  <p:cNvPr id="131" name="TextBox 130">
                    <a:extLst>
                      <a:ext uri="{FF2B5EF4-FFF2-40B4-BE49-F238E27FC236}">
                        <a16:creationId xmlns:a16="http://schemas.microsoft.com/office/drawing/2014/main" id="{E349F8C0-35EE-4E95-97E9-9B5D8E3AA7C3}"/>
                      </a:ext>
                    </a:extLst>
                  </p:cNvPr>
                  <p:cNvSpPr txBox="1"/>
                  <p:nvPr/>
                </p:nvSpPr>
                <p:spPr>
                  <a:xfrm>
                    <a:off x="1503925" y="4560001"/>
                    <a:ext cx="1092089" cy="41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2021</a:t>
                    </a:r>
                  </a:p>
                </p:txBody>
              </p:sp>
              <p:sp>
                <p:nvSpPr>
                  <p:cNvPr id="132" name="TextBox 131">
                    <a:extLst>
                      <a:ext uri="{FF2B5EF4-FFF2-40B4-BE49-F238E27FC236}">
                        <a16:creationId xmlns:a16="http://schemas.microsoft.com/office/drawing/2014/main" id="{5BC73B3B-5C1D-4F7F-9926-F689CD956211}"/>
                      </a:ext>
                    </a:extLst>
                  </p:cNvPr>
                  <p:cNvSpPr txBox="1"/>
                  <p:nvPr/>
                </p:nvSpPr>
                <p:spPr>
                  <a:xfrm>
                    <a:off x="1090941" y="5000044"/>
                    <a:ext cx="1918058" cy="822954"/>
                  </a:xfrm>
                  <a:prstGeom prst="rect">
                    <a:avLst/>
                  </a:prstGeom>
                  <a:noFill/>
                </p:spPr>
                <p:txBody>
                  <a:bodyPr wrap="square" rtlCol="0">
                    <a:spAutoFit/>
                  </a:bodyPr>
                  <a:lstStyle/>
                  <a:p>
                    <a:pPr lvl="0" algn="ctr" defTabSz="914400">
                      <a:defRPr/>
                    </a:pPr>
                    <a:r>
                      <a:rPr lang="fa-IR" sz="1400" dirty="0">
                        <a:solidFill>
                          <a:prstClr val="black"/>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grpSp>
            <p:sp>
              <p:nvSpPr>
                <p:cNvPr id="130" name="Shape 3660">
                  <a:extLst>
                    <a:ext uri="{FF2B5EF4-FFF2-40B4-BE49-F238E27FC236}">
                      <a16:creationId xmlns:a16="http://schemas.microsoft.com/office/drawing/2014/main" id="{B1EB7A5B-5E20-49D6-B2E5-B4D2FACDFAD0}"/>
                    </a:ext>
                  </a:extLst>
                </p:cNvPr>
                <p:cNvSpPr/>
                <p:nvPr/>
              </p:nvSpPr>
              <p:spPr>
                <a:xfrm>
                  <a:off x="9404851" y="2312016"/>
                  <a:ext cx="364804" cy="36480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86" name="Group 85">
                <a:extLst>
                  <a:ext uri="{FF2B5EF4-FFF2-40B4-BE49-F238E27FC236}">
                    <a16:creationId xmlns:a16="http://schemas.microsoft.com/office/drawing/2014/main" id="{E5BF6855-3BA4-4837-97D0-2CDD64889FA6}"/>
                  </a:ext>
                </a:extLst>
              </p:cNvPr>
              <p:cNvGrpSpPr/>
              <p:nvPr/>
            </p:nvGrpSpPr>
            <p:grpSpPr>
              <a:xfrm>
                <a:off x="4478314" y="1891160"/>
                <a:ext cx="1721603" cy="3487324"/>
                <a:chOff x="5235198" y="1891160"/>
                <a:chExt cx="1721603" cy="3487324"/>
              </a:xfrm>
            </p:grpSpPr>
            <p:grpSp>
              <p:nvGrpSpPr>
                <p:cNvPr id="115" name="Group 114">
                  <a:extLst>
                    <a:ext uri="{FF2B5EF4-FFF2-40B4-BE49-F238E27FC236}">
                      <a16:creationId xmlns:a16="http://schemas.microsoft.com/office/drawing/2014/main" id="{EB2336C7-DD78-4266-BEE5-F38174EBE415}"/>
                    </a:ext>
                  </a:extLst>
                </p:cNvPr>
                <p:cNvGrpSpPr/>
                <p:nvPr/>
              </p:nvGrpSpPr>
              <p:grpSpPr>
                <a:xfrm>
                  <a:off x="5509144" y="1891160"/>
                  <a:ext cx="1173712" cy="2098113"/>
                  <a:chOff x="1625560" y="1237525"/>
                  <a:chExt cx="1307646" cy="2337532"/>
                </a:xfrm>
              </p:grpSpPr>
              <p:grpSp>
                <p:nvGrpSpPr>
                  <p:cNvPr id="120" name="Group 119">
                    <a:extLst>
                      <a:ext uri="{FF2B5EF4-FFF2-40B4-BE49-F238E27FC236}">
                        <a16:creationId xmlns:a16="http://schemas.microsoft.com/office/drawing/2014/main" id="{ED37DC38-2A8B-410A-8AE6-9E210AA5554C}"/>
                      </a:ext>
                    </a:extLst>
                  </p:cNvPr>
                  <p:cNvGrpSpPr/>
                  <p:nvPr/>
                </p:nvGrpSpPr>
                <p:grpSpPr>
                  <a:xfrm>
                    <a:off x="1625560" y="1237525"/>
                    <a:ext cx="1307646" cy="1307646"/>
                    <a:chOff x="1625560" y="1251173"/>
                    <a:chExt cx="1307646" cy="1307646"/>
                  </a:xfrm>
                </p:grpSpPr>
                <p:grpSp>
                  <p:nvGrpSpPr>
                    <p:cNvPr id="123" name="Group 122">
                      <a:extLst>
                        <a:ext uri="{FF2B5EF4-FFF2-40B4-BE49-F238E27FC236}">
                          <a16:creationId xmlns:a16="http://schemas.microsoft.com/office/drawing/2014/main" id="{FEC22DD4-5906-4CE7-940D-E52D2506B061}"/>
                        </a:ext>
                      </a:extLst>
                    </p:cNvPr>
                    <p:cNvGrpSpPr/>
                    <p:nvPr/>
                  </p:nvGrpSpPr>
                  <p:grpSpPr>
                    <a:xfrm>
                      <a:off x="1720562" y="1365832"/>
                      <a:ext cx="1118148" cy="1118148"/>
                      <a:chOff x="6990429" y="1189044"/>
                      <a:chExt cx="1225724" cy="1225724"/>
                    </a:xfrm>
                  </p:grpSpPr>
                  <p:sp>
                    <p:nvSpPr>
                      <p:cNvPr id="125" name="Oval 124">
                        <a:extLst>
                          <a:ext uri="{FF2B5EF4-FFF2-40B4-BE49-F238E27FC236}">
                            <a16:creationId xmlns:a16="http://schemas.microsoft.com/office/drawing/2014/main" id="{D25F8443-2937-417A-99C0-6A7257A5940E}"/>
                          </a:ext>
                        </a:extLst>
                      </p:cNvPr>
                      <p:cNvSpPr/>
                      <p:nvPr/>
                    </p:nvSpPr>
                    <p:spPr>
                      <a:xfrm>
                        <a:off x="6990429" y="1189044"/>
                        <a:ext cx="1225724" cy="12257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26" name="Oval 125">
                        <a:extLst>
                          <a:ext uri="{FF2B5EF4-FFF2-40B4-BE49-F238E27FC236}">
                            <a16:creationId xmlns:a16="http://schemas.microsoft.com/office/drawing/2014/main" id="{8AC9FF99-B54A-4E16-BE78-E9FAF486E5B6}"/>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27" name="Oval 126">
                        <a:extLst>
                          <a:ext uri="{FF2B5EF4-FFF2-40B4-BE49-F238E27FC236}">
                            <a16:creationId xmlns:a16="http://schemas.microsoft.com/office/drawing/2014/main" id="{064AF11E-DCB0-498D-AB1C-D06EB226F551}"/>
                          </a:ext>
                        </a:extLst>
                      </p:cNvPr>
                      <p:cNvSpPr/>
                      <p:nvPr/>
                    </p:nvSpPr>
                    <p:spPr>
                      <a:xfrm>
                        <a:off x="7207061" y="1405676"/>
                        <a:ext cx="792461" cy="792461"/>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124" name="Arc 123">
                      <a:extLst>
                        <a:ext uri="{FF2B5EF4-FFF2-40B4-BE49-F238E27FC236}">
                          <a16:creationId xmlns:a16="http://schemas.microsoft.com/office/drawing/2014/main" id="{40F08DC1-4B15-4E22-9C8A-20EA62B7E1BA}"/>
                        </a:ext>
                      </a:extLst>
                    </p:cNvPr>
                    <p:cNvSpPr/>
                    <p:nvPr/>
                  </p:nvSpPr>
                  <p:spPr>
                    <a:xfrm>
                      <a:off x="1625560" y="1251173"/>
                      <a:ext cx="1307646" cy="1307646"/>
                    </a:xfrm>
                    <a:prstGeom prst="arc">
                      <a:avLst>
                        <a:gd name="adj1" fmla="val 21533250"/>
                        <a:gd name="adj2" fmla="val 10662860"/>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sp>
                <p:nvSpPr>
                  <p:cNvPr id="121" name="Oval 120">
                    <a:extLst>
                      <a:ext uri="{FF2B5EF4-FFF2-40B4-BE49-F238E27FC236}">
                        <a16:creationId xmlns:a16="http://schemas.microsoft.com/office/drawing/2014/main" id="{E661A9AA-7FD5-46FF-B761-5F675291D56C}"/>
                      </a:ext>
                    </a:extLst>
                  </p:cNvPr>
                  <p:cNvSpPr/>
                  <p:nvPr/>
                </p:nvSpPr>
                <p:spPr>
                  <a:xfrm>
                    <a:off x="2133325" y="3282942"/>
                    <a:ext cx="292115" cy="292115"/>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cxnSp>
                <p:nvCxnSpPr>
                  <p:cNvPr id="122" name="Straight Connector 121">
                    <a:extLst>
                      <a:ext uri="{FF2B5EF4-FFF2-40B4-BE49-F238E27FC236}">
                        <a16:creationId xmlns:a16="http://schemas.microsoft.com/office/drawing/2014/main" id="{4E5C9CF4-8788-4E06-8825-1AA10B1897EA}"/>
                      </a:ext>
                    </a:extLst>
                  </p:cNvPr>
                  <p:cNvCxnSpPr>
                    <a:cxnSpLocks/>
                    <a:stCxn id="121" idx="0"/>
                  </p:cNvCxnSpPr>
                  <p:nvPr/>
                </p:nvCxnSpPr>
                <p:spPr>
                  <a:xfrm flipV="1">
                    <a:off x="2279383" y="2541412"/>
                    <a:ext cx="0" cy="74153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6" name="Group 115">
                  <a:extLst>
                    <a:ext uri="{FF2B5EF4-FFF2-40B4-BE49-F238E27FC236}">
                      <a16:creationId xmlns:a16="http://schemas.microsoft.com/office/drawing/2014/main" id="{B520BB92-D966-4B19-B989-E5F20EF34EA9}"/>
                    </a:ext>
                  </a:extLst>
                </p:cNvPr>
                <p:cNvGrpSpPr/>
                <p:nvPr/>
              </p:nvGrpSpPr>
              <p:grpSpPr>
                <a:xfrm>
                  <a:off x="5235198" y="4244848"/>
                  <a:ext cx="1721603" cy="1133636"/>
                  <a:chOff x="1090941" y="4560001"/>
                  <a:chExt cx="1918058" cy="1262997"/>
                </a:xfrm>
              </p:grpSpPr>
              <p:sp>
                <p:nvSpPr>
                  <p:cNvPr id="118" name="TextBox 117">
                    <a:extLst>
                      <a:ext uri="{FF2B5EF4-FFF2-40B4-BE49-F238E27FC236}">
                        <a16:creationId xmlns:a16="http://schemas.microsoft.com/office/drawing/2014/main" id="{F51D279E-0DB4-4D0D-9647-867426BE0DA9}"/>
                      </a:ext>
                    </a:extLst>
                  </p:cNvPr>
                  <p:cNvSpPr txBox="1"/>
                  <p:nvPr/>
                </p:nvSpPr>
                <p:spPr>
                  <a:xfrm>
                    <a:off x="1503925" y="4560001"/>
                    <a:ext cx="1092089" cy="41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2019</a:t>
                    </a:r>
                  </a:p>
                </p:txBody>
              </p:sp>
              <p:sp>
                <p:nvSpPr>
                  <p:cNvPr id="119" name="TextBox 118">
                    <a:extLst>
                      <a:ext uri="{FF2B5EF4-FFF2-40B4-BE49-F238E27FC236}">
                        <a16:creationId xmlns:a16="http://schemas.microsoft.com/office/drawing/2014/main" id="{935CDDB1-E9B0-4F9F-A7A2-75A04160F39A}"/>
                      </a:ext>
                    </a:extLst>
                  </p:cNvPr>
                  <p:cNvSpPr txBox="1"/>
                  <p:nvPr/>
                </p:nvSpPr>
                <p:spPr>
                  <a:xfrm>
                    <a:off x="1090941" y="5000044"/>
                    <a:ext cx="1918058" cy="822954"/>
                  </a:xfrm>
                  <a:prstGeom prst="rect">
                    <a:avLst/>
                  </a:prstGeom>
                  <a:noFill/>
                </p:spPr>
                <p:txBody>
                  <a:bodyPr wrap="square" rtlCol="0">
                    <a:spAutoFit/>
                  </a:bodyPr>
                  <a:lstStyle/>
                  <a:p>
                    <a:pPr lvl="0" algn="ctr" defTabSz="914400">
                      <a:defRPr/>
                    </a:pPr>
                    <a:r>
                      <a:rPr lang="fa-IR" sz="1400" dirty="0">
                        <a:solidFill>
                          <a:prstClr val="black"/>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grpSp>
          </p:grpSp>
          <p:grpSp>
            <p:nvGrpSpPr>
              <p:cNvPr id="87" name="Group 86">
                <a:extLst>
                  <a:ext uri="{FF2B5EF4-FFF2-40B4-BE49-F238E27FC236}">
                    <a16:creationId xmlns:a16="http://schemas.microsoft.com/office/drawing/2014/main" id="{3310A519-5ADA-4280-9B75-56B4D4438BCA}"/>
                  </a:ext>
                </a:extLst>
              </p:cNvPr>
              <p:cNvGrpSpPr/>
              <p:nvPr/>
            </p:nvGrpSpPr>
            <p:grpSpPr>
              <a:xfrm>
                <a:off x="2719509" y="2352677"/>
                <a:ext cx="1721603" cy="3472514"/>
                <a:chOff x="3489572" y="2352677"/>
                <a:chExt cx="1721603" cy="3472514"/>
              </a:xfrm>
            </p:grpSpPr>
            <p:grpSp>
              <p:nvGrpSpPr>
                <p:cNvPr id="102" name="Group 101">
                  <a:extLst>
                    <a:ext uri="{FF2B5EF4-FFF2-40B4-BE49-F238E27FC236}">
                      <a16:creationId xmlns:a16="http://schemas.microsoft.com/office/drawing/2014/main" id="{10412651-683D-4E79-B7DC-D082ACBB6ACD}"/>
                    </a:ext>
                  </a:extLst>
                </p:cNvPr>
                <p:cNvGrpSpPr/>
                <p:nvPr/>
              </p:nvGrpSpPr>
              <p:grpSpPr>
                <a:xfrm flipV="1">
                  <a:off x="3763517" y="3727078"/>
                  <a:ext cx="1173712" cy="2098113"/>
                  <a:chOff x="1625560" y="1237525"/>
                  <a:chExt cx="1307646" cy="2337532"/>
                </a:xfrm>
              </p:grpSpPr>
              <p:grpSp>
                <p:nvGrpSpPr>
                  <p:cNvPr id="107" name="Group 106">
                    <a:extLst>
                      <a:ext uri="{FF2B5EF4-FFF2-40B4-BE49-F238E27FC236}">
                        <a16:creationId xmlns:a16="http://schemas.microsoft.com/office/drawing/2014/main" id="{326A7B62-4758-486C-8236-7574D83103A7}"/>
                      </a:ext>
                    </a:extLst>
                  </p:cNvPr>
                  <p:cNvGrpSpPr/>
                  <p:nvPr/>
                </p:nvGrpSpPr>
                <p:grpSpPr>
                  <a:xfrm>
                    <a:off x="1625560" y="1237525"/>
                    <a:ext cx="1307646" cy="1307646"/>
                    <a:chOff x="1625560" y="1251173"/>
                    <a:chExt cx="1307646" cy="1307646"/>
                  </a:xfrm>
                </p:grpSpPr>
                <p:grpSp>
                  <p:nvGrpSpPr>
                    <p:cNvPr id="110" name="Group 109">
                      <a:extLst>
                        <a:ext uri="{FF2B5EF4-FFF2-40B4-BE49-F238E27FC236}">
                          <a16:creationId xmlns:a16="http://schemas.microsoft.com/office/drawing/2014/main" id="{114F49E8-AB1A-469C-98C7-C16F79631E43}"/>
                        </a:ext>
                      </a:extLst>
                    </p:cNvPr>
                    <p:cNvGrpSpPr/>
                    <p:nvPr/>
                  </p:nvGrpSpPr>
                  <p:grpSpPr>
                    <a:xfrm>
                      <a:off x="1720562" y="1365832"/>
                      <a:ext cx="1118148" cy="1118148"/>
                      <a:chOff x="6990429" y="1189044"/>
                      <a:chExt cx="1225724" cy="1225724"/>
                    </a:xfrm>
                  </p:grpSpPr>
                  <p:sp>
                    <p:nvSpPr>
                      <p:cNvPr id="112" name="Oval 111">
                        <a:extLst>
                          <a:ext uri="{FF2B5EF4-FFF2-40B4-BE49-F238E27FC236}">
                            <a16:creationId xmlns:a16="http://schemas.microsoft.com/office/drawing/2014/main" id="{0BC28BC9-1E7C-42E3-BDAC-C329256A4DD2}"/>
                          </a:ext>
                        </a:extLst>
                      </p:cNvPr>
                      <p:cNvSpPr/>
                      <p:nvPr/>
                    </p:nvSpPr>
                    <p:spPr>
                      <a:xfrm>
                        <a:off x="6990429" y="1189044"/>
                        <a:ext cx="1225724" cy="1225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13" name="Oval 112">
                        <a:extLst>
                          <a:ext uri="{FF2B5EF4-FFF2-40B4-BE49-F238E27FC236}">
                            <a16:creationId xmlns:a16="http://schemas.microsoft.com/office/drawing/2014/main" id="{34C25065-78A6-424C-AEC1-CA45EF27BB26}"/>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111" name="Arc 110">
                      <a:extLst>
                        <a:ext uri="{FF2B5EF4-FFF2-40B4-BE49-F238E27FC236}">
                          <a16:creationId xmlns:a16="http://schemas.microsoft.com/office/drawing/2014/main" id="{840766EF-6EF1-4262-BDFD-4209D84446ED}"/>
                        </a:ext>
                      </a:extLst>
                    </p:cNvPr>
                    <p:cNvSpPr/>
                    <p:nvPr/>
                  </p:nvSpPr>
                  <p:spPr>
                    <a:xfrm>
                      <a:off x="1625560" y="1251173"/>
                      <a:ext cx="1307646" cy="1307646"/>
                    </a:xfrm>
                    <a:prstGeom prst="arc">
                      <a:avLst>
                        <a:gd name="adj1" fmla="val 21533250"/>
                        <a:gd name="adj2" fmla="val 10662860"/>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sp>
                <p:nvSpPr>
                  <p:cNvPr id="108" name="Oval 107">
                    <a:extLst>
                      <a:ext uri="{FF2B5EF4-FFF2-40B4-BE49-F238E27FC236}">
                        <a16:creationId xmlns:a16="http://schemas.microsoft.com/office/drawing/2014/main" id="{D36426A4-7112-488D-BA0C-D4B8464CA784}"/>
                      </a:ext>
                    </a:extLst>
                  </p:cNvPr>
                  <p:cNvSpPr/>
                  <p:nvPr/>
                </p:nvSpPr>
                <p:spPr>
                  <a:xfrm>
                    <a:off x="2133325" y="3282942"/>
                    <a:ext cx="292115" cy="292115"/>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cxnSp>
                <p:nvCxnSpPr>
                  <p:cNvPr id="109" name="Straight Connector 108">
                    <a:extLst>
                      <a:ext uri="{FF2B5EF4-FFF2-40B4-BE49-F238E27FC236}">
                        <a16:creationId xmlns:a16="http://schemas.microsoft.com/office/drawing/2014/main" id="{77F3D070-5149-4648-8CA7-21E1F0FE219A}"/>
                      </a:ext>
                    </a:extLst>
                  </p:cNvPr>
                  <p:cNvCxnSpPr>
                    <a:cxnSpLocks/>
                    <a:stCxn id="108" idx="0"/>
                  </p:cNvCxnSpPr>
                  <p:nvPr/>
                </p:nvCxnSpPr>
                <p:spPr>
                  <a:xfrm flipV="1">
                    <a:off x="2279383" y="2541412"/>
                    <a:ext cx="0" cy="74153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3" name="Group 102">
                  <a:extLst>
                    <a:ext uri="{FF2B5EF4-FFF2-40B4-BE49-F238E27FC236}">
                      <a16:creationId xmlns:a16="http://schemas.microsoft.com/office/drawing/2014/main" id="{DD826C99-048E-41C9-AF70-84A8CDDEE1AE}"/>
                    </a:ext>
                  </a:extLst>
                </p:cNvPr>
                <p:cNvGrpSpPr/>
                <p:nvPr/>
              </p:nvGrpSpPr>
              <p:grpSpPr>
                <a:xfrm>
                  <a:off x="3489572" y="2352677"/>
                  <a:ext cx="1721603" cy="1133636"/>
                  <a:chOff x="1090941" y="4560001"/>
                  <a:chExt cx="1918058" cy="1262997"/>
                </a:xfrm>
              </p:grpSpPr>
              <p:sp>
                <p:nvSpPr>
                  <p:cNvPr id="105" name="TextBox 104">
                    <a:extLst>
                      <a:ext uri="{FF2B5EF4-FFF2-40B4-BE49-F238E27FC236}">
                        <a16:creationId xmlns:a16="http://schemas.microsoft.com/office/drawing/2014/main" id="{F4BC4C8E-2EE1-4137-864C-C04D0C3EE285}"/>
                      </a:ext>
                    </a:extLst>
                  </p:cNvPr>
                  <p:cNvSpPr txBox="1"/>
                  <p:nvPr/>
                </p:nvSpPr>
                <p:spPr>
                  <a:xfrm>
                    <a:off x="1503925" y="4560001"/>
                    <a:ext cx="1092089" cy="41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2018</a:t>
                    </a:r>
                  </a:p>
                </p:txBody>
              </p:sp>
              <p:sp>
                <p:nvSpPr>
                  <p:cNvPr id="106" name="TextBox 105">
                    <a:extLst>
                      <a:ext uri="{FF2B5EF4-FFF2-40B4-BE49-F238E27FC236}">
                        <a16:creationId xmlns:a16="http://schemas.microsoft.com/office/drawing/2014/main" id="{70A0FEB0-3545-4113-99EA-E88C2E8B0FA9}"/>
                      </a:ext>
                    </a:extLst>
                  </p:cNvPr>
                  <p:cNvSpPr txBox="1"/>
                  <p:nvPr/>
                </p:nvSpPr>
                <p:spPr>
                  <a:xfrm>
                    <a:off x="1090941" y="5000044"/>
                    <a:ext cx="1918058" cy="822954"/>
                  </a:xfrm>
                  <a:prstGeom prst="rect">
                    <a:avLst/>
                  </a:prstGeom>
                  <a:noFill/>
                </p:spPr>
                <p:txBody>
                  <a:bodyPr wrap="square" rtlCol="0">
                    <a:spAutoFit/>
                  </a:bodyPr>
                  <a:lstStyle/>
                  <a:p>
                    <a:pPr lvl="0" algn="ctr" defTabSz="914400">
                      <a:defRPr/>
                    </a:pPr>
                    <a:r>
                      <a:rPr lang="fa-IR" sz="1400" dirty="0">
                        <a:solidFill>
                          <a:prstClr val="black"/>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grpSp>
            <p:sp>
              <p:nvSpPr>
                <p:cNvPr id="104" name="Shape 3675">
                  <a:extLst>
                    <a:ext uri="{FF2B5EF4-FFF2-40B4-BE49-F238E27FC236}">
                      <a16:creationId xmlns:a16="http://schemas.microsoft.com/office/drawing/2014/main" id="{A56D910C-21E5-4070-B5D1-BDA8B0538A5C}"/>
                    </a:ext>
                  </a:extLst>
                </p:cNvPr>
                <p:cNvSpPr/>
                <p:nvPr/>
              </p:nvSpPr>
              <p:spPr>
                <a:xfrm>
                  <a:off x="4175413" y="5071226"/>
                  <a:ext cx="364805" cy="298475"/>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tx1"/>
                </a:solidFill>
                <a:ln w="12700">
                  <a:miter lim="400000"/>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88" name="Group 87">
                <a:extLst>
                  <a:ext uri="{FF2B5EF4-FFF2-40B4-BE49-F238E27FC236}">
                    <a16:creationId xmlns:a16="http://schemas.microsoft.com/office/drawing/2014/main" id="{A883989E-5ACF-4DA4-A339-316C807B9CF2}"/>
                  </a:ext>
                </a:extLst>
              </p:cNvPr>
              <p:cNvGrpSpPr/>
              <p:nvPr/>
            </p:nvGrpSpPr>
            <p:grpSpPr>
              <a:xfrm>
                <a:off x="9754731" y="2352677"/>
                <a:ext cx="1721603" cy="3472514"/>
                <a:chOff x="6980825" y="2352677"/>
                <a:chExt cx="1721603" cy="3472514"/>
              </a:xfrm>
            </p:grpSpPr>
            <p:grpSp>
              <p:nvGrpSpPr>
                <p:cNvPr id="90" name="Group 89">
                  <a:extLst>
                    <a:ext uri="{FF2B5EF4-FFF2-40B4-BE49-F238E27FC236}">
                      <a16:creationId xmlns:a16="http://schemas.microsoft.com/office/drawing/2014/main" id="{62F18EA7-DD12-442A-BC55-5585FF8C4BAA}"/>
                    </a:ext>
                  </a:extLst>
                </p:cNvPr>
                <p:cNvGrpSpPr/>
                <p:nvPr/>
              </p:nvGrpSpPr>
              <p:grpSpPr>
                <a:xfrm flipV="1">
                  <a:off x="7254771" y="3727078"/>
                  <a:ext cx="1173712" cy="2098113"/>
                  <a:chOff x="1625560" y="1237525"/>
                  <a:chExt cx="1307646" cy="2337532"/>
                </a:xfrm>
              </p:grpSpPr>
              <p:grpSp>
                <p:nvGrpSpPr>
                  <p:cNvPr id="94" name="Group 93">
                    <a:extLst>
                      <a:ext uri="{FF2B5EF4-FFF2-40B4-BE49-F238E27FC236}">
                        <a16:creationId xmlns:a16="http://schemas.microsoft.com/office/drawing/2014/main" id="{78E274BA-0B61-458F-95E2-D4E243B47674}"/>
                      </a:ext>
                    </a:extLst>
                  </p:cNvPr>
                  <p:cNvGrpSpPr/>
                  <p:nvPr/>
                </p:nvGrpSpPr>
                <p:grpSpPr>
                  <a:xfrm>
                    <a:off x="1625560" y="1237525"/>
                    <a:ext cx="1307646" cy="1307646"/>
                    <a:chOff x="1625560" y="1251173"/>
                    <a:chExt cx="1307646" cy="1307646"/>
                  </a:xfrm>
                </p:grpSpPr>
                <p:grpSp>
                  <p:nvGrpSpPr>
                    <p:cNvPr id="97" name="Group 96">
                      <a:extLst>
                        <a:ext uri="{FF2B5EF4-FFF2-40B4-BE49-F238E27FC236}">
                          <a16:creationId xmlns:a16="http://schemas.microsoft.com/office/drawing/2014/main" id="{C3D1347D-B7FF-436F-B739-18DFA67DF88F}"/>
                        </a:ext>
                      </a:extLst>
                    </p:cNvPr>
                    <p:cNvGrpSpPr/>
                    <p:nvPr/>
                  </p:nvGrpSpPr>
                  <p:grpSpPr>
                    <a:xfrm>
                      <a:off x="1720562" y="1365832"/>
                      <a:ext cx="1118148" cy="1118148"/>
                      <a:chOff x="6990429" y="1189044"/>
                      <a:chExt cx="1225724" cy="1225724"/>
                    </a:xfrm>
                  </p:grpSpPr>
                  <p:sp>
                    <p:nvSpPr>
                      <p:cNvPr id="99" name="Oval 98">
                        <a:extLst>
                          <a:ext uri="{FF2B5EF4-FFF2-40B4-BE49-F238E27FC236}">
                            <a16:creationId xmlns:a16="http://schemas.microsoft.com/office/drawing/2014/main" id="{2188ADCF-3B00-4F92-943F-A7B312A615D0}"/>
                          </a:ext>
                        </a:extLst>
                      </p:cNvPr>
                      <p:cNvSpPr/>
                      <p:nvPr/>
                    </p:nvSpPr>
                    <p:spPr>
                      <a:xfrm>
                        <a:off x="6990429" y="1189044"/>
                        <a:ext cx="1225724" cy="12257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00" name="Oval 99">
                        <a:extLst>
                          <a:ext uri="{FF2B5EF4-FFF2-40B4-BE49-F238E27FC236}">
                            <a16:creationId xmlns:a16="http://schemas.microsoft.com/office/drawing/2014/main" id="{D0DC5007-5AA5-4EE1-BAD4-83B3B7BD383B}"/>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01" name="Oval 100">
                        <a:extLst>
                          <a:ext uri="{FF2B5EF4-FFF2-40B4-BE49-F238E27FC236}">
                            <a16:creationId xmlns:a16="http://schemas.microsoft.com/office/drawing/2014/main" id="{204454DD-9E35-42AF-90F2-83CE4FBFC29A}"/>
                          </a:ext>
                        </a:extLst>
                      </p:cNvPr>
                      <p:cNvSpPr/>
                      <p:nvPr/>
                    </p:nvSpPr>
                    <p:spPr>
                      <a:xfrm>
                        <a:off x="7207061" y="1405676"/>
                        <a:ext cx="792461" cy="792461"/>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panose="020F0502020204030204"/>
                          <a:cs typeface="B Nazanin" panose="00000400000000000000" pitchFamily="2" charset="-78"/>
                        </a:endParaRPr>
                      </a:p>
                    </p:txBody>
                  </p:sp>
                </p:grpSp>
                <p:sp>
                  <p:nvSpPr>
                    <p:cNvPr id="98" name="Arc 97">
                      <a:extLst>
                        <a:ext uri="{FF2B5EF4-FFF2-40B4-BE49-F238E27FC236}">
                          <a16:creationId xmlns:a16="http://schemas.microsoft.com/office/drawing/2014/main" id="{29447807-14FE-463A-B803-C4F4A2E0C807}"/>
                        </a:ext>
                      </a:extLst>
                    </p:cNvPr>
                    <p:cNvSpPr/>
                    <p:nvPr/>
                  </p:nvSpPr>
                  <p:spPr>
                    <a:xfrm>
                      <a:off x="1625560" y="1251173"/>
                      <a:ext cx="1307646" cy="1307646"/>
                    </a:xfrm>
                    <a:prstGeom prst="arc">
                      <a:avLst>
                        <a:gd name="adj1" fmla="val 21533250"/>
                        <a:gd name="adj2" fmla="val 10662860"/>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sp>
                <p:nvSpPr>
                  <p:cNvPr id="95" name="Oval 94">
                    <a:extLst>
                      <a:ext uri="{FF2B5EF4-FFF2-40B4-BE49-F238E27FC236}">
                        <a16:creationId xmlns:a16="http://schemas.microsoft.com/office/drawing/2014/main" id="{0209DA39-ED19-4DF4-B749-C445AAB44661}"/>
                      </a:ext>
                    </a:extLst>
                  </p:cNvPr>
                  <p:cNvSpPr/>
                  <p:nvPr/>
                </p:nvSpPr>
                <p:spPr>
                  <a:xfrm>
                    <a:off x="2133325" y="3282942"/>
                    <a:ext cx="292115" cy="292115"/>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cxnSp>
                <p:nvCxnSpPr>
                  <p:cNvPr id="96" name="Straight Connector 95">
                    <a:extLst>
                      <a:ext uri="{FF2B5EF4-FFF2-40B4-BE49-F238E27FC236}">
                        <a16:creationId xmlns:a16="http://schemas.microsoft.com/office/drawing/2014/main" id="{50EFA260-3332-4A50-A366-F6AD35A97797}"/>
                      </a:ext>
                    </a:extLst>
                  </p:cNvPr>
                  <p:cNvCxnSpPr>
                    <a:cxnSpLocks/>
                    <a:stCxn id="95" idx="0"/>
                  </p:cNvCxnSpPr>
                  <p:nvPr/>
                </p:nvCxnSpPr>
                <p:spPr>
                  <a:xfrm flipV="1">
                    <a:off x="2279383" y="2541412"/>
                    <a:ext cx="0" cy="74153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91" name="Group 90">
                  <a:extLst>
                    <a:ext uri="{FF2B5EF4-FFF2-40B4-BE49-F238E27FC236}">
                      <a16:creationId xmlns:a16="http://schemas.microsoft.com/office/drawing/2014/main" id="{DE7AFD1C-10CF-41D3-A063-AF9A04B239E7}"/>
                    </a:ext>
                  </a:extLst>
                </p:cNvPr>
                <p:cNvGrpSpPr/>
                <p:nvPr/>
              </p:nvGrpSpPr>
              <p:grpSpPr>
                <a:xfrm>
                  <a:off x="6980825" y="2352677"/>
                  <a:ext cx="1721603" cy="1133636"/>
                  <a:chOff x="1090941" y="4560001"/>
                  <a:chExt cx="1918058" cy="1262997"/>
                </a:xfrm>
              </p:grpSpPr>
              <p:sp>
                <p:nvSpPr>
                  <p:cNvPr id="92" name="TextBox 91">
                    <a:extLst>
                      <a:ext uri="{FF2B5EF4-FFF2-40B4-BE49-F238E27FC236}">
                        <a16:creationId xmlns:a16="http://schemas.microsoft.com/office/drawing/2014/main" id="{3E1C593E-26E6-4061-BA55-866A372C3CD6}"/>
                      </a:ext>
                    </a:extLst>
                  </p:cNvPr>
                  <p:cNvSpPr txBox="1"/>
                  <p:nvPr/>
                </p:nvSpPr>
                <p:spPr>
                  <a:xfrm>
                    <a:off x="1503925" y="4560001"/>
                    <a:ext cx="1092089" cy="4114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eorgia Pro Cond" panose="02040506050405020303" pitchFamily="18" charset="0"/>
                        <a:cs typeface="B Nazanin" panose="00000400000000000000" pitchFamily="2" charset="-78"/>
                      </a:rPr>
                      <a:t>2022</a:t>
                    </a:r>
                  </a:p>
                </p:txBody>
              </p:sp>
              <p:sp>
                <p:nvSpPr>
                  <p:cNvPr id="93" name="TextBox 92">
                    <a:extLst>
                      <a:ext uri="{FF2B5EF4-FFF2-40B4-BE49-F238E27FC236}">
                        <a16:creationId xmlns:a16="http://schemas.microsoft.com/office/drawing/2014/main" id="{AC662809-0005-4B10-B669-12A0069E9190}"/>
                      </a:ext>
                    </a:extLst>
                  </p:cNvPr>
                  <p:cNvSpPr txBox="1"/>
                  <p:nvPr/>
                </p:nvSpPr>
                <p:spPr>
                  <a:xfrm>
                    <a:off x="1090941" y="5000044"/>
                    <a:ext cx="1918058" cy="822954"/>
                  </a:xfrm>
                  <a:prstGeom prst="rect">
                    <a:avLst/>
                  </a:prstGeom>
                  <a:noFill/>
                </p:spPr>
                <p:txBody>
                  <a:bodyPr wrap="square" rtlCol="0">
                    <a:spAutoFit/>
                  </a:bodyPr>
                  <a:lstStyle/>
                  <a:p>
                    <a:pPr lvl="0" algn="ctr" defTabSz="914400">
                      <a:defRPr/>
                    </a:pPr>
                    <a:r>
                      <a:rPr lang="fa-IR" sz="1400" dirty="0">
                        <a:solidFill>
                          <a:prstClr val="black"/>
                        </a:solidFill>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grpSp>
          </p:grpSp>
        </p:grpSp>
      </p:grpSp>
      <p:sp>
        <p:nvSpPr>
          <p:cNvPr id="2" name="Oval 1">
            <a:extLst>
              <a:ext uri="{FF2B5EF4-FFF2-40B4-BE49-F238E27FC236}">
                <a16:creationId xmlns:a16="http://schemas.microsoft.com/office/drawing/2014/main" id="{5A65849D-CE23-ABA8-DEA8-D2ACAE1B69D0}"/>
              </a:ext>
            </a:extLst>
          </p:cNvPr>
          <p:cNvSpPr/>
          <p:nvPr/>
        </p:nvSpPr>
        <p:spPr>
          <a:xfrm>
            <a:off x="1374781" y="1922071"/>
            <a:ext cx="648867" cy="64886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3" name="Oval 2">
            <a:extLst>
              <a:ext uri="{FF2B5EF4-FFF2-40B4-BE49-F238E27FC236}">
                <a16:creationId xmlns:a16="http://schemas.microsoft.com/office/drawing/2014/main" id="{385C0188-B7EF-50C5-F52D-67321F046C38}"/>
              </a:ext>
            </a:extLst>
          </p:cNvPr>
          <p:cNvSpPr/>
          <p:nvPr/>
        </p:nvSpPr>
        <p:spPr>
          <a:xfrm>
            <a:off x="8409771" y="2007115"/>
            <a:ext cx="648867" cy="64886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Calibri" panose="020F0502020204030204"/>
              <a:cs typeface="B Nazanin" panose="00000400000000000000" pitchFamily="2" charset="-78"/>
            </a:endParaRPr>
          </a:p>
        </p:txBody>
      </p:sp>
      <p:sp>
        <p:nvSpPr>
          <p:cNvPr id="4" name="Oval 3">
            <a:extLst>
              <a:ext uri="{FF2B5EF4-FFF2-40B4-BE49-F238E27FC236}">
                <a16:creationId xmlns:a16="http://schemas.microsoft.com/office/drawing/2014/main" id="{863664E9-B149-49A1-AF21-E0F5B077CAE7}"/>
              </a:ext>
            </a:extLst>
          </p:cNvPr>
          <p:cNvSpPr/>
          <p:nvPr/>
        </p:nvSpPr>
        <p:spPr>
          <a:xfrm flipV="1">
            <a:off x="3133585" y="4646648"/>
            <a:ext cx="648867" cy="64886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5" name="Oval 4">
            <a:extLst>
              <a:ext uri="{FF2B5EF4-FFF2-40B4-BE49-F238E27FC236}">
                <a16:creationId xmlns:a16="http://schemas.microsoft.com/office/drawing/2014/main" id="{2C7A5394-C259-15B1-FAD2-161DE522DAE1}"/>
              </a:ext>
            </a:extLst>
          </p:cNvPr>
          <p:cNvSpPr/>
          <p:nvPr/>
        </p:nvSpPr>
        <p:spPr>
          <a:xfrm flipV="1">
            <a:off x="6651196" y="4646648"/>
            <a:ext cx="648867" cy="64886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nvGrpSpPr>
          <p:cNvPr id="6" name="Google Shape;662;p44">
            <a:extLst>
              <a:ext uri="{FF2B5EF4-FFF2-40B4-BE49-F238E27FC236}">
                <a16:creationId xmlns:a16="http://schemas.microsoft.com/office/drawing/2014/main" id="{C5FE1DE5-FBFA-4753-CD3A-8D287A521D48}"/>
              </a:ext>
            </a:extLst>
          </p:cNvPr>
          <p:cNvGrpSpPr>
            <a:grpSpLocks/>
          </p:cNvGrpSpPr>
          <p:nvPr/>
        </p:nvGrpSpPr>
        <p:grpSpPr bwMode="auto">
          <a:xfrm>
            <a:off x="10173882" y="4664520"/>
            <a:ext cx="638262" cy="622961"/>
            <a:chOff x="7226109" y="3222329"/>
            <a:chExt cx="375638" cy="376690"/>
          </a:xfrm>
        </p:grpSpPr>
        <p:sp>
          <p:nvSpPr>
            <p:cNvPr id="7" name="Google Shape;663;p44">
              <a:extLst>
                <a:ext uri="{FF2B5EF4-FFF2-40B4-BE49-F238E27FC236}">
                  <a16:creationId xmlns:a16="http://schemas.microsoft.com/office/drawing/2014/main" id="{E50DE451-D8DC-41CB-F37F-D036B3AAA6C1}"/>
                </a:ext>
              </a:extLst>
            </p:cNvPr>
            <p:cNvSpPr>
              <a:spLocks/>
            </p:cNvSpPr>
            <p:nvPr/>
          </p:nvSpPr>
          <p:spPr bwMode="auto">
            <a:xfrm>
              <a:off x="7558217" y="3374116"/>
              <a:ext cx="15103" cy="14240"/>
            </a:xfrm>
            <a:custGeom>
              <a:avLst/>
              <a:gdLst>
                <a:gd name="T0" fmla="*/ 7552 w 560"/>
                <a:gd name="T1" fmla="*/ 27 h 528"/>
                <a:gd name="T2" fmla="*/ 27 w 560"/>
                <a:gd name="T3" fmla="*/ 6715 h 528"/>
                <a:gd name="T4" fmla="*/ 7552 w 560"/>
                <a:gd name="T5" fmla="*/ 14240 h 528"/>
                <a:gd name="T6" fmla="*/ 15076 w 560"/>
                <a:gd name="T7" fmla="*/ 6715 h 528"/>
                <a:gd name="T8" fmla="*/ 7552 w 560"/>
                <a:gd name="T9" fmla="*/ 27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28" extrusionOk="0">
                  <a:moveTo>
                    <a:pt x="280" y="1"/>
                  </a:moveTo>
                  <a:cubicBezTo>
                    <a:pt x="125" y="1"/>
                    <a:pt x="1" y="125"/>
                    <a:pt x="1" y="249"/>
                  </a:cubicBezTo>
                  <a:cubicBezTo>
                    <a:pt x="1" y="404"/>
                    <a:pt x="125" y="528"/>
                    <a:pt x="280" y="528"/>
                  </a:cubicBezTo>
                  <a:cubicBezTo>
                    <a:pt x="435" y="528"/>
                    <a:pt x="559" y="404"/>
                    <a:pt x="559" y="249"/>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8" name="Google Shape;664;p44">
              <a:extLst>
                <a:ext uri="{FF2B5EF4-FFF2-40B4-BE49-F238E27FC236}">
                  <a16:creationId xmlns:a16="http://schemas.microsoft.com/office/drawing/2014/main" id="{E3E6031E-F562-78E5-0C84-CC68AFCDEA6B}"/>
                </a:ext>
              </a:extLst>
            </p:cNvPr>
            <p:cNvSpPr>
              <a:spLocks/>
            </p:cNvSpPr>
            <p:nvPr/>
          </p:nvSpPr>
          <p:spPr bwMode="auto">
            <a:xfrm>
              <a:off x="7255371" y="3374116"/>
              <a:ext cx="15103" cy="14240"/>
            </a:xfrm>
            <a:custGeom>
              <a:avLst/>
              <a:gdLst>
                <a:gd name="T0" fmla="*/ 7552 w 560"/>
                <a:gd name="T1" fmla="*/ 27 h 528"/>
                <a:gd name="T2" fmla="*/ 27 w 560"/>
                <a:gd name="T3" fmla="*/ 6715 h 528"/>
                <a:gd name="T4" fmla="*/ 7552 w 560"/>
                <a:gd name="T5" fmla="*/ 14240 h 528"/>
                <a:gd name="T6" fmla="*/ 15076 w 560"/>
                <a:gd name="T7" fmla="*/ 6715 h 528"/>
                <a:gd name="T8" fmla="*/ 7552 w 560"/>
                <a:gd name="T9" fmla="*/ 27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 h="528" extrusionOk="0">
                  <a:moveTo>
                    <a:pt x="280" y="1"/>
                  </a:moveTo>
                  <a:cubicBezTo>
                    <a:pt x="125" y="1"/>
                    <a:pt x="1" y="125"/>
                    <a:pt x="1" y="249"/>
                  </a:cubicBezTo>
                  <a:cubicBezTo>
                    <a:pt x="1" y="404"/>
                    <a:pt x="125" y="528"/>
                    <a:pt x="280" y="528"/>
                  </a:cubicBezTo>
                  <a:cubicBezTo>
                    <a:pt x="435" y="528"/>
                    <a:pt x="559" y="404"/>
                    <a:pt x="559" y="249"/>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9" name="Google Shape;665;p44">
              <a:extLst>
                <a:ext uri="{FF2B5EF4-FFF2-40B4-BE49-F238E27FC236}">
                  <a16:creationId xmlns:a16="http://schemas.microsoft.com/office/drawing/2014/main" id="{E919CF94-9205-7382-4836-5F7BB77ADA7C}"/>
                </a:ext>
              </a:extLst>
            </p:cNvPr>
            <p:cNvSpPr>
              <a:spLocks/>
            </p:cNvSpPr>
            <p:nvPr/>
          </p:nvSpPr>
          <p:spPr bwMode="auto">
            <a:xfrm>
              <a:off x="7226109" y="3222329"/>
              <a:ext cx="375638" cy="376690"/>
            </a:xfrm>
            <a:custGeom>
              <a:avLst/>
              <a:gdLst>
                <a:gd name="T0" fmla="*/ 195775 w 13928"/>
                <a:gd name="T1" fmla="*/ 115000 h 13967"/>
                <a:gd name="T2" fmla="*/ 180699 w 13928"/>
                <a:gd name="T3" fmla="*/ 115000 h 13967"/>
                <a:gd name="T4" fmla="*/ 51027 w 13928"/>
                <a:gd name="T5" fmla="*/ 136738 h 13967"/>
                <a:gd name="T6" fmla="*/ 158961 w 13928"/>
                <a:gd name="T7" fmla="*/ 166027 h 13967"/>
                <a:gd name="T8" fmla="*/ 14240 w 13928"/>
                <a:gd name="T9" fmla="*/ 158503 h 13967"/>
                <a:gd name="T10" fmla="*/ 324611 w 13928"/>
                <a:gd name="T11" fmla="*/ 136738 h 13967"/>
                <a:gd name="T12" fmla="*/ 324611 w 13928"/>
                <a:gd name="T13" fmla="*/ 181077 h 13967"/>
                <a:gd name="T14" fmla="*/ 217513 w 13928"/>
                <a:gd name="T15" fmla="*/ 151814 h 13967"/>
                <a:gd name="T16" fmla="*/ 188251 w 13928"/>
                <a:gd name="T17" fmla="*/ 136738 h 13967"/>
                <a:gd name="T18" fmla="*/ 202464 w 13928"/>
                <a:gd name="T19" fmla="*/ 181077 h 13967"/>
                <a:gd name="T20" fmla="*/ 173174 w 13928"/>
                <a:gd name="T21" fmla="*/ 181077 h 13967"/>
                <a:gd name="T22" fmla="*/ 188251 w 13928"/>
                <a:gd name="T23" fmla="*/ 136738 h 13967"/>
                <a:gd name="T24" fmla="*/ 195775 w 13928"/>
                <a:gd name="T25" fmla="*/ 225415 h 13967"/>
                <a:gd name="T26" fmla="*/ 180699 w 13928"/>
                <a:gd name="T27" fmla="*/ 209530 h 13967"/>
                <a:gd name="T28" fmla="*/ 195775 w 13928"/>
                <a:gd name="T29" fmla="*/ 209530 h 13967"/>
                <a:gd name="T30" fmla="*/ 195775 w 13928"/>
                <a:gd name="T31" fmla="*/ 254705 h 13967"/>
                <a:gd name="T32" fmla="*/ 180699 w 13928"/>
                <a:gd name="T33" fmla="*/ 239655 h 13967"/>
                <a:gd name="T34" fmla="*/ 195775 w 13928"/>
                <a:gd name="T35" fmla="*/ 268918 h 13967"/>
                <a:gd name="T36" fmla="*/ 188251 w 13928"/>
                <a:gd name="T37" fmla="*/ 283994 h 13967"/>
                <a:gd name="T38" fmla="*/ 180699 w 13928"/>
                <a:gd name="T39" fmla="*/ 268918 h 13967"/>
                <a:gd name="T40" fmla="*/ 99088 w 13928"/>
                <a:gd name="T41" fmla="*/ 0 h 13967"/>
                <a:gd name="T42" fmla="*/ 93694 w 13928"/>
                <a:gd name="T43" fmla="*/ 11246 h 13967"/>
                <a:gd name="T44" fmla="*/ 121311 w 13928"/>
                <a:gd name="T45" fmla="*/ 115000 h 13967"/>
                <a:gd name="T46" fmla="*/ 138032 w 13928"/>
                <a:gd name="T47" fmla="*/ 132558 h 13967"/>
                <a:gd name="T48" fmla="*/ 0 w 13928"/>
                <a:gd name="T49" fmla="*/ 159339 h 13967"/>
                <a:gd name="T50" fmla="*/ 158125 w 13928"/>
                <a:gd name="T51" fmla="*/ 181913 h 13967"/>
                <a:gd name="T52" fmla="*/ 124655 w 13928"/>
                <a:gd name="T53" fmla="*/ 226251 h 13967"/>
                <a:gd name="T54" fmla="*/ 121311 w 13928"/>
                <a:gd name="T55" fmla="*/ 309076 h 13967"/>
                <a:gd name="T56" fmla="*/ 96229 w 13928"/>
                <a:gd name="T57" fmla="*/ 376016 h 13967"/>
                <a:gd name="T58" fmla="*/ 106262 w 13928"/>
                <a:gd name="T59" fmla="*/ 372671 h 13967"/>
                <a:gd name="T60" fmla="*/ 136360 w 13928"/>
                <a:gd name="T61" fmla="*/ 310748 h 13967"/>
                <a:gd name="T62" fmla="*/ 165650 w 13928"/>
                <a:gd name="T63" fmla="*/ 217055 h 13967"/>
                <a:gd name="T64" fmla="*/ 187414 w 13928"/>
                <a:gd name="T65" fmla="*/ 299043 h 13967"/>
                <a:gd name="T66" fmla="*/ 209988 w 13928"/>
                <a:gd name="T67" fmla="*/ 217055 h 13967"/>
                <a:gd name="T68" fmla="*/ 239278 w 13928"/>
                <a:gd name="T69" fmla="*/ 310748 h 13967"/>
                <a:gd name="T70" fmla="*/ 269403 w 13928"/>
                <a:gd name="T71" fmla="*/ 372671 h 13967"/>
                <a:gd name="T72" fmla="*/ 279436 w 13928"/>
                <a:gd name="T73" fmla="*/ 376016 h 13967"/>
                <a:gd name="T74" fmla="*/ 253491 w 13928"/>
                <a:gd name="T75" fmla="*/ 309076 h 13967"/>
                <a:gd name="T76" fmla="*/ 250147 w 13928"/>
                <a:gd name="T77" fmla="*/ 226251 h 13967"/>
                <a:gd name="T78" fmla="*/ 216677 w 13928"/>
                <a:gd name="T79" fmla="*/ 181913 h 13967"/>
                <a:gd name="T80" fmla="*/ 375638 w 13928"/>
                <a:gd name="T81" fmla="*/ 159339 h 13967"/>
                <a:gd name="T82" fmla="*/ 237606 w 13928"/>
                <a:gd name="T83" fmla="*/ 132558 h 13967"/>
                <a:gd name="T84" fmla="*/ 251819 w 13928"/>
                <a:gd name="T85" fmla="*/ 120853 h 13967"/>
                <a:gd name="T86" fmla="*/ 254327 w 13928"/>
                <a:gd name="T87" fmla="*/ 54749 h 13967"/>
                <a:gd name="T88" fmla="*/ 296157 w 13928"/>
                <a:gd name="T89" fmla="*/ 2050 h 13967"/>
                <a:gd name="T90" fmla="*/ 286125 w 13928"/>
                <a:gd name="T91" fmla="*/ 2050 h 13967"/>
                <a:gd name="T92" fmla="*/ 239278 w 13928"/>
                <a:gd name="T93" fmla="*/ 51405 h 13967"/>
                <a:gd name="T94" fmla="*/ 211660 w 13928"/>
                <a:gd name="T95" fmla="*/ 134230 h 13967"/>
                <a:gd name="T96" fmla="*/ 209988 w 13928"/>
                <a:gd name="T97" fmla="*/ 115000 h 13967"/>
                <a:gd name="T98" fmla="*/ 194939 w 13928"/>
                <a:gd name="T99" fmla="*/ 22142 h 13967"/>
                <a:gd name="T100" fmla="*/ 180699 w 13928"/>
                <a:gd name="T101" fmla="*/ 22142 h 13967"/>
                <a:gd name="T102" fmla="*/ 165650 w 13928"/>
                <a:gd name="T103" fmla="*/ 115000 h 13967"/>
                <a:gd name="T104" fmla="*/ 163978 w 13928"/>
                <a:gd name="T105" fmla="*/ 134230 h 13967"/>
                <a:gd name="T106" fmla="*/ 136360 w 13928"/>
                <a:gd name="T107" fmla="*/ 51405 h 13967"/>
                <a:gd name="T108" fmla="*/ 105426 w 13928"/>
                <a:gd name="T109" fmla="*/ 3722 h 139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928" h="13967" extrusionOk="0">
                  <a:moveTo>
                    <a:pt x="6980" y="3985"/>
                  </a:moveTo>
                  <a:cubicBezTo>
                    <a:pt x="7135" y="3985"/>
                    <a:pt x="7259" y="4109"/>
                    <a:pt x="7259" y="4264"/>
                  </a:cubicBezTo>
                  <a:cubicBezTo>
                    <a:pt x="7259" y="4388"/>
                    <a:pt x="7135" y="4512"/>
                    <a:pt x="6980" y="4512"/>
                  </a:cubicBezTo>
                  <a:cubicBezTo>
                    <a:pt x="6825" y="4512"/>
                    <a:pt x="6700" y="4388"/>
                    <a:pt x="6700" y="4264"/>
                  </a:cubicBezTo>
                  <a:cubicBezTo>
                    <a:pt x="6700" y="4109"/>
                    <a:pt x="6825" y="3985"/>
                    <a:pt x="6980" y="3985"/>
                  </a:cubicBezTo>
                  <a:close/>
                  <a:moveTo>
                    <a:pt x="1892" y="5070"/>
                  </a:moveTo>
                  <a:cubicBezTo>
                    <a:pt x="2513" y="5070"/>
                    <a:pt x="4653" y="5287"/>
                    <a:pt x="5894" y="5629"/>
                  </a:cubicBezTo>
                  <a:lnTo>
                    <a:pt x="5894" y="6156"/>
                  </a:lnTo>
                  <a:cubicBezTo>
                    <a:pt x="4684" y="6466"/>
                    <a:pt x="2513" y="6714"/>
                    <a:pt x="1892" y="6714"/>
                  </a:cubicBezTo>
                  <a:cubicBezTo>
                    <a:pt x="1179" y="6714"/>
                    <a:pt x="528" y="6342"/>
                    <a:pt x="528" y="5877"/>
                  </a:cubicBezTo>
                  <a:cubicBezTo>
                    <a:pt x="528" y="5443"/>
                    <a:pt x="1179" y="5070"/>
                    <a:pt x="1892" y="5070"/>
                  </a:cubicBezTo>
                  <a:close/>
                  <a:moveTo>
                    <a:pt x="12036" y="5070"/>
                  </a:moveTo>
                  <a:cubicBezTo>
                    <a:pt x="12780" y="5070"/>
                    <a:pt x="13401" y="5443"/>
                    <a:pt x="13401" y="5877"/>
                  </a:cubicBezTo>
                  <a:cubicBezTo>
                    <a:pt x="13401" y="6342"/>
                    <a:pt x="12780" y="6714"/>
                    <a:pt x="12036" y="6714"/>
                  </a:cubicBezTo>
                  <a:cubicBezTo>
                    <a:pt x="11446" y="6714"/>
                    <a:pt x="9275" y="6466"/>
                    <a:pt x="8065" y="6156"/>
                  </a:cubicBezTo>
                  <a:lnTo>
                    <a:pt x="8065" y="5629"/>
                  </a:lnTo>
                  <a:cubicBezTo>
                    <a:pt x="9275" y="5287"/>
                    <a:pt x="11415" y="5070"/>
                    <a:pt x="12036" y="5070"/>
                  </a:cubicBezTo>
                  <a:close/>
                  <a:moveTo>
                    <a:pt x="6980" y="5070"/>
                  </a:moveTo>
                  <a:cubicBezTo>
                    <a:pt x="7290" y="5070"/>
                    <a:pt x="7507" y="5318"/>
                    <a:pt x="7507" y="5629"/>
                  </a:cubicBezTo>
                  <a:lnTo>
                    <a:pt x="7507" y="6714"/>
                  </a:lnTo>
                  <a:cubicBezTo>
                    <a:pt x="7507" y="6993"/>
                    <a:pt x="7290" y="7242"/>
                    <a:pt x="6980" y="7242"/>
                  </a:cubicBezTo>
                  <a:cubicBezTo>
                    <a:pt x="6669" y="7242"/>
                    <a:pt x="6421" y="7024"/>
                    <a:pt x="6421" y="6714"/>
                  </a:cubicBezTo>
                  <a:lnTo>
                    <a:pt x="6421" y="5629"/>
                  </a:lnTo>
                  <a:cubicBezTo>
                    <a:pt x="6421" y="5318"/>
                    <a:pt x="6669" y="5070"/>
                    <a:pt x="6980" y="5070"/>
                  </a:cubicBezTo>
                  <a:close/>
                  <a:moveTo>
                    <a:pt x="7259" y="7769"/>
                  </a:moveTo>
                  <a:lnTo>
                    <a:pt x="7259" y="8358"/>
                  </a:lnTo>
                  <a:lnTo>
                    <a:pt x="6700" y="8358"/>
                  </a:lnTo>
                  <a:lnTo>
                    <a:pt x="6700" y="7769"/>
                  </a:lnTo>
                  <a:cubicBezTo>
                    <a:pt x="6794" y="7800"/>
                    <a:pt x="6887" y="7800"/>
                    <a:pt x="6980" y="7800"/>
                  </a:cubicBezTo>
                  <a:cubicBezTo>
                    <a:pt x="7073" y="7800"/>
                    <a:pt x="7166" y="7800"/>
                    <a:pt x="7259" y="7769"/>
                  </a:cubicBezTo>
                  <a:close/>
                  <a:moveTo>
                    <a:pt x="7259" y="8886"/>
                  </a:moveTo>
                  <a:lnTo>
                    <a:pt x="7259" y="9444"/>
                  </a:lnTo>
                  <a:lnTo>
                    <a:pt x="6700" y="9444"/>
                  </a:lnTo>
                  <a:lnTo>
                    <a:pt x="6700" y="8886"/>
                  </a:lnTo>
                  <a:lnTo>
                    <a:pt x="7259" y="8886"/>
                  </a:lnTo>
                  <a:close/>
                  <a:moveTo>
                    <a:pt x="7259" y="9971"/>
                  </a:moveTo>
                  <a:lnTo>
                    <a:pt x="7259" y="10250"/>
                  </a:lnTo>
                  <a:cubicBezTo>
                    <a:pt x="7259" y="10406"/>
                    <a:pt x="7135" y="10530"/>
                    <a:pt x="6980" y="10530"/>
                  </a:cubicBezTo>
                  <a:cubicBezTo>
                    <a:pt x="6825" y="10530"/>
                    <a:pt x="6700" y="10406"/>
                    <a:pt x="6700" y="10250"/>
                  </a:cubicBezTo>
                  <a:lnTo>
                    <a:pt x="6700" y="9971"/>
                  </a:lnTo>
                  <a:lnTo>
                    <a:pt x="7259" y="9971"/>
                  </a:lnTo>
                  <a:close/>
                  <a:moveTo>
                    <a:pt x="3674" y="0"/>
                  </a:moveTo>
                  <a:cubicBezTo>
                    <a:pt x="3626" y="0"/>
                    <a:pt x="3578" y="14"/>
                    <a:pt x="3537" y="45"/>
                  </a:cubicBezTo>
                  <a:cubicBezTo>
                    <a:pt x="3412" y="138"/>
                    <a:pt x="3381" y="293"/>
                    <a:pt x="3474" y="417"/>
                  </a:cubicBezTo>
                  <a:lnTo>
                    <a:pt x="4498" y="1999"/>
                  </a:lnTo>
                  <a:lnTo>
                    <a:pt x="4498" y="4264"/>
                  </a:lnTo>
                  <a:cubicBezTo>
                    <a:pt x="4498" y="4326"/>
                    <a:pt x="4560" y="4419"/>
                    <a:pt x="4622" y="4481"/>
                  </a:cubicBezTo>
                  <a:lnTo>
                    <a:pt x="5118" y="4915"/>
                  </a:lnTo>
                  <a:cubicBezTo>
                    <a:pt x="3878" y="4667"/>
                    <a:pt x="2389" y="4543"/>
                    <a:pt x="1892" y="4543"/>
                  </a:cubicBezTo>
                  <a:cubicBezTo>
                    <a:pt x="838" y="4543"/>
                    <a:pt x="0" y="5132"/>
                    <a:pt x="0" y="5908"/>
                  </a:cubicBezTo>
                  <a:cubicBezTo>
                    <a:pt x="0" y="6652"/>
                    <a:pt x="838" y="7273"/>
                    <a:pt x="1892" y="7273"/>
                  </a:cubicBezTo>
                  <a:cubicBezTo>
                    <a:pt x="2482" y="7273"/>
                    <a:pt x="4560" y="7055"/>
                    <a:pt x="5863" y="6745"/>
                  </a:cubicBezTo>
                  <a:cubicBezTo>
                    <a:pt x="5894" y="6993"/>
                    <a:pt x="5956" y="7211"/>
                    <a:pt x="6111" y="7397"/>
                  </a:cubicBezTo>
                  <a:lnTo>
                    <a:pt x="4622" y="8389"/>
                  </a:lnTo>
                  <a:cubicBezTo>
                    <a:pt x="4560" y="8451"/>
                    <a:pt x="4498" y="8544"/>
                    <a:pt x="4498" y="8637"/>
                  </a:cubicBezTo>
                  <a:lnTo>
                    <a:pt x="4498" y="11460"/>
                  </a:lnTo>
                  <a:lnTo>
                    <a:pt x="3443" y="13570"/>
                  </a:lnTo>
                  <a:cubicBezTo>
                    <a:pt x="3381" y="13725"/>
                    <a:pt x="3443" y="13880"/>
                    <a:pt x="3568" y="13942"/>
                  </a:cubicBezTo>
                  <a:cubicBezTo>
                    <a:pt x="3601" y="13958"/>
                    <a:pt x="3638" y="13966"/>
                    <a:pt x="3677" y="13966"/>
                  </a:cubicBezTo>
                  <a:cubicBezTo>
                    <a:pt x="3782" y="13966"/>
                    <a:pt x="3894" y="13908"/>
                    <a:pt x="3940" y="13818"/>
                  </a:cubicBezTo>
                  <a:lnTo>
                    <a:pt x="5025" y="11646"/>
                  </a:lnTo>
                  <a:cubicBezTo>
                    <a:pt x="5056" y="11615"/>
                    <a:pt x="5056" y="11553"/>
                    <a:pt x="5056" y="11522"/>
                  </a:cubicBezTo>
                  <a:lnTo>
                    <a:pt x="5056" y="8762"/>
                  </a:lnTo>
                  <a:lnTo>
                    <a:pt x="6142" y="8048"/>
                  </a:lnTo>
                  <a:lnTo>
                    <a:pt x="6142" y="10250"/>
                  </a:lnTo>
                  <a:cubicBezTo>
                    <a:pt x="6142" y="10716"/>
                    <a:pt x="6514" y="11088"/>
                    <a:pt x="6949" y="11088"/>
                  </a:cubicBezTo>
                  <a:cubicBezTo>
                    <a:pt x="7414" y="11088"/>
                    <a:pt x="7786" y="10716"/>
                    <a:pt x="7786" y="10250"/>
                  </a:cubicBezTo>
                  <a:lnTo>
                    <a:pt x="7786" y="8048"/>
                  </a:lnTo>
                  <a:lnTo>
                    <a:pt x="8872" y="8762"/>
                  </a:lnTo>
                  <a:lnTo>
                    <a:pt x="8872" y="11522"/>
                  </a:lnTo>
                  <a:cubicBezTo>
                    <a:pt x="8872" y="11553"/>
                    <a:pt x="8872" y="11615"/>
                    <a:pt x="8903" y="11646"/>
                  </a:cubicBezTo>
                  <a:lnTo>
                    <a:pt x="9989" y="13818"/>
                  </a:lnTo>
                  <a:cubicBezTo>
                    <a:pt x="10034" y="13908"/>
                    <a:pt x="10129" y="13966"/>
                    <a:pt x="10238" y="13966"/>
                  </a:cubicBezTo>
                  <a:cubicBezTo>
                    <a:pt x="10278" y="13966"/>
                    <a:pt x="10319" y="13958"/>
                    <a:pt x="10361" y="13942"/>
                  </a:cubicBezTo>
                  <a:cubicBezTo>
                    <a:pt x="10485" y="13880"/>
                    <a:pt x="10547" y="13694"/>
                    <a:pt x="10454" y="13570"/>
                  </a:cubicBezTo>
                  <a:lnTo>
                    <a:pt x="9399" y="11460"/>
                  </a:lnTo>
                  <a:lnTo>
                    <a:pt x="9399" y="8637"/>
                  </a:lnTo>
                  <a:cubicBezTo>
                    <a:pt x="9399" y="8544"/>
                    <a:pt x="9368" y="8451"/>
                    <a:pt x="9275" y="8389"/>
                  </a:cubicBezTo>
                  <a:lnTo>
                    <a:pt x="7786" y="7397"/>
                  </a:lnTo>
                  <a:cubicBezTo>
                    <a:pt x="7941" y="7211"/>
                    <a:pt x="8034" y="6993"/>
                    <a:pt x="8034" y="6745"/>
                  </a:cubicBezTo>
                  <a:cubicBezTo>
                    <a:pt x="9368" y="7055"/>
                    <a:pt x="11446" y="7273"/>
                    <a:pt x="12036" y="7273"/>
                  </a:cubicBezTo>
                  <a:cubicBezTo>
                    <a:pt x="13090" y="7273"/>
                    <a:pt x="13928" y="6652"/>
                    <a:pt x="13928" y="5908"/>
                  </a:cubicBezTo>
                  <a:cubicBezTo>
                    <a:pt x="13928" y="5132"/>
                    <a:pt x="13090" y="4543"/>
                    <a:pt x="12036" y="4543"/>
                  </a:cubicBezTo>
                  <a:cubicBezTo>
                    <a:pt x="11571" y="4543"/>
                    <a:pt x="10051" y="4667"/>
                    <a:pt x="8810" y="4915"/>
                  </a:cubicBezTo>
                  <a:lnTo>
                    <a:pt x="9337" y="4481"/>
                  </a:lnTo>
                  <a:cubicBezTo>
                    <a:pt x="9399" y="4419"/>
                    <a:pt x="9430" y="4326"/>
                    <a:pt x="9430" y="4264"/>
                  </a:cubicBezTo>
                  <a:lnTo>
                    <a:pt x="9430" y="2030"/>
                  </a:lnTo>
                  <a:lnTo>
                    <a:pt x="10981" y="479"/>
                  </a:lnTo>
                  <a:cubicBezTo>
                    <a:pt x="11074" y="355"/>
                    <a:pt x="11074" y="200"/>
                    <a:pt x="10981" y="76"/>
                  </a:cubicBezTo>
                  <a:cubicBezTo>
                    <a:pt x="10935" y="30"/>
                    <a:pt x="10865" y="6"/>
                    <a:pt x="10795" y="6"/>
                  </a:cubicBezTo>
                  <a:cubicBezTo>
                    <a:pt x="10725" y="6"/>
                    <a:pt x="10655" y="30"/>
                    <a:pt x="10609" y="76"/>
                  </a:cubicBezTo>
                  <a:lnTo>
                    <a:pt x="8965" y="1720"/>
                  </a:lnTo>
                  <a:cubicBezTo>
                    <a:pt x="8903" y="1782"/>
                    <a:pt x="8872" y="1844"/>
                    <a:pt x="8872" y="1906"/>
                  </a:cubicBezTo>
                  <a:lnTo>
                    <a:pt x="8872" y="4140"/>
                  </a:lnTo>
                  <a:lnTo>
                    <a:pt x="7848" y="4977"/>
                  </a:lnTo>
                  <a:cubicBezTo>
                    <a:pt x="7786" y="4915"/>
                    <a:pt x="7724" y="4822"/>
                    <a:pt x="7631" y="4760"/>
                  </a:cubicBezTo>
                  <a:cubicBezTo>
                    <a:pt x="7724" y="4605"/>
                    <a:pt x="7786" y="4450"/>
                    <a:pt x="7786" y="4264"/>
                  </a:cubicBezTo>
                  <a:cubicBezTo>
                    <a:pt x="7786" y="3892"/>
                    <a:pt x="7569" y="3612"/>
                    <a:pt x="7228" y="3488"/>
                  </a:cubicBezTo>
                  <a:lnTo>
                    <a:pt x="7228" y="821"/>
                  </a:lnTo>
                  <a:cubicBezTo>
                    <a:pt x="7228" y="666"/>
                    <a:pt x="7104" y="541"/>
                    <a:pt x="6980" y="541"/>
                  </a:cubicBezTo>
                  <a:cubicBezTo>
                    <a:pt x="6825" y="541"/>
                    <a:pt x="6700" y="666"/>
                    <a:pt x="6700" y="821"/>
                  </a:cubicBezTo>
                  <a:lnTo>
                    <a:pt x="6700" y="3488"/>
                  </a:lnTo>
                  <a:cubicBezTo>
                    <a:pt x="6390" y="3612"/>
                    <a:pt x="6142" y="3892"/>
                    <a:pt x="6142" y="4264"/>
                  </a:cubicBezTo>
                  <a:cubicBezTo>
                    <a:pt x="6142" y="4450"/>
                    <a:pt x="6204" y="4605"/>
                    <a:pt x="6297" y="4760"/>
                  </a:cubicBezTo>
                  <a:cubicBezTo>
                    <a:pt x="6235" y="4822"/>
                    <a:pt x="6142" y="4884"/>
                    <a:pt x="6080" y="4977"/>
                  </a:cubicBezTo>
                  <a:lnTo>
                    <a:pt x="5056" y="4140"/>
                  </a:lnTo>
                  <a:lnTo>
                    <a:pt x="5056" y="1906"/>
                  </a:lnTo>
                  <a:cubicBezTo>
                    <a:pt x="5056" y="1844"/>
                    <a:pt x="5056" y="1813"/>
                    <a:pt x="5025" y="1751"/>
                  </a:cubicBezTo>
                  <a:lnTo>
                    <a:pt x="3909" y="138"/>
                  </a:lnTo>
                  <a:cubicBezTo>
                    <a:pt x="3867" y="56"/>
                    <a:pt x="3771" y="0"/>
                    <a:pt x="3674"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0" name="Google Shape;666;p44">
              <a:extLst>
                <a:ext uri="{FF2B5EF4-FFF2-40B4-BE49-F238E27FC236}">
                  <a16:creationId xmlns:a16="http://schemas.microsoft.com/office/drawing/2014/main" id="{DCCD5A65-0A61-969B-A115-53B116F81F39}"/>
                </a:ext>
              </a:extLst>
            </p:cNvPr>
            <p:cNvSpPr>
              <a:spLocks/>
            </p:cNvSpPr>
            <p:nvPr/>
          </p:nvSpPr>
          <p:spPr bwMode="auto">
            <a:xfrm>
              <a:off x="7284661" y="3374116"/>
              <a:ext cx="48546" cy="14240"/>
            </a:xfrm>
            <a:custGeom>
              <a:avLst/>
              <a:gdLst>
                <a:gd name="T0" fmla="*/ 7552 w 1800"/>
                <a:gd name="T1" fmla="*/ 27 h 528"/>
                <a:gd name="T2" fmla="*/ 27 w 1800"/>
                <a:gd name="T3" fmla="*/ 6715 h 528"/>
                <a:gd name="T4" fmla="*/ 7552 w 1800"/>
                <a:gd name="T5" fmla="*/ 14240 h 528"/>
                <a:gd name="T6" fmla="*/ 41021 w 1800"/>
                <a:gd name="T7" fmla="*/ 14240 h 528"/>
                <a:gd name="T8" fmla="*/ 48546 w 1800"/>
                <a:gd name="T9" fmla="*/ 6715 h 528"/>
                <a:gd name="T10" fmla="*/ 41021 w 1800"/>
                <a:gd name="T11" fmla="*/ 27 h 528"/>
                <a:gd name="T12" fmla="*/ 7552 w 1800"/>
                <a:gd name="T13" fmla="*/ 27 h 5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0" h="528" extrusionOk="0">
                  <a:moveTo>
                    <a:pt x="280" y="1"/>
                  </a:moveTo>
                  <a:cubicBezTo>
                    <a:pt x="125" y="1"/>
                    <a:pt x="1" y="125"/>
                    <a:pt x="1" y="249"/>
                  </a:cubicBezTo>
                  <a:cubicBezTo>
                    <a:pt x="1" y="404"/>
                    <a:pt x="125" y="528"/>
                    <a:pt x="280" y="528"/>
                  </a:cubicBezTo>
                  <a:lnTo>
                    <a:pt x="1521" y="528"/>
                  </a:lnTo>
                  <a:cubicBezTo>
                    <a:pt x="1676" y="528"/>
                    <a:pt x="1800" y="404"/>
                    <a:pt x="1800" y="249"/>
                  </a:cubicBezTo>
                  <a:cubicBezTo>
                    <a:pt x="1800" y="125"/>
                    <a:pt x="1676" y="1"/>
                    <a:pt x="1521" y="1"/>
                  </a:cubicBezTo>
                  <a:lnTo>
                    <a:pt x="280" y="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1" name="Google Shape;667;p44">
              <a:extLst>
                <a:ext uri="{FF2B5EF4-FFF2-40B4-BE49-F238E27FC236}">
                  <a16:creationId xmlns:a16="http://schemas.microsoft.com/office/drawing/2014/main" id="{4F38D2EA-F1C0-0291-75AF-76E27733B5CF}"/>
                </a:ext>
              </a:extLst>
            </p:cNvPr>
            <p:cNvSpPr>
              <a:spLocks/>
            </p:cNvSpPr>
            <p:nvPr/>
          </p:nvSpPr>
          <p:spPr bwMode="auto">
            <a:xfrm>
              <a:off x="7494649" y="3374116"/>
              <a:ext cx="48546" cy="14240"/>
            </a:xfrm>
            <a:custGeom>
              <a:avLst/>
              <a:gdLst>
                <a:gd name="T0" fmla="*/ 7552 w 1800"/>
                <a:gd name="T1" fmla="*/ 27 h 528"/>
                <a:gd name="T2" fmla="*/ 27 w 1800"/>
                <a:gd name="T3" fmla="*/ 6715 h 528"/>
                <a:gd name="T4" fmla="*/ 7552 w 1800"/>
                <a:gd name="T5" fmla="*/ 14240 h 528"/>
                <a:gd name="T6" fmla="*/ 41830 w 1800"/>
                <a:gd name="T7" fmla="*/ 14240 h 528"/>
                <a:gd name="T8" fmla="*/ 48546 w 1800"/>
                <a:gd name="T9" fmla="*/ 6715 h 528"/>
                <a:gd name="T10" fmla="*/ 41830 w 1800"/>
                <a:gd name="T11" fmla="*/ 27 h 528"/>
                <a:gd name="T12" fmla="*/ 7552 w 1800"/>
                <a:gd name="T13" fmla="*/ 27 h 5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00" h="528" extrusionOk="0">
                  <a:moveTo>
                    <a:pt x="280" y="1"/>
                  </a:moveTo>
                  <a:cubicBezTo>
                    <a:pt x="125" y="1"/>
                    <a:pt x="1" y="125"/>
                    <a:pt x="1" y="249"/>
                  </a:cubicBezTo>
                  <a:cubicBezTo>
                    <a:pt x="1" y="404"/>
                    <a:pt x="125" y="528"/>
                    <a:pt x="280" y="528"/>
                  </a:cubicBezTo>
                  <a:lnTo>
                    <a:pt x="1551" y="528"/>
                  </a:lnTo>
                  <a:cubicBezTo>
                    <a:pt x="1707" y="528"/>
                    <a:pt x="1800" y="404"/>
                    <a:pt x="1800" y="249"/>
                  </a:cubicBezTo>
                  <a:cubicBezTo>
                    <a:pt x="1800" y="125"/>
                    <a:pt x="1707" y="1"/>
                    <a:pt x="1551" y="1"/>
                  </a:cubicBezTo>
                  <a:lnTo>
                    <a:pt x="280" y="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12" name="Google Shape;650;p44">
            <a:extLst>
              <a:ext uri="{FF2B5EF4-FFF2-40B4-BE49-F238E27FC236}">
                <a16:creationId xmlns:a16="http://schemas.microsoft.com/office/drawing/2014/main" id="{C4EA809E-EEC6-0A35-7E18-21A1F9881E7E}"/>
              </a:ext>
            </a:extLst>
          </p:cNvPr>
          <p:cNvGrpSpPr>
            <a:grpSpLocks/>
          </p:cNvGrpSpPr>
          <p:nvPr/>
        </p:nvGrpSpPr>
        <p:grpSpPr bwMode="auto">
          <a:xfrm>
            <a:off x="8501936" y="2066803"/>
            <a:ext cx="464538" cy="462761"/>
            <a:chOff x="8035074" y="3241316"/>
            <a:chExt cx="382354" cy="338447"/>
          </a:xfrm>
        </p:grpSpPr>
        <p:sp>
          <p:nvSpPr>
            <p:cNvPr id="13" name="Google Shape;651;p44">
              <a:extLst>
                <a:ext uri="{FF2B5EF4-FFF2-40B4-BE49-F238E27FC236}">
                  <a16:creationId xmlns:a16="http://schemas.microsoft.com/office/drawing/2014/main" id="{FBDDC6B5-B0C1-2930-46CC-25F8863BD14E}"/>
                </a:ext>
              </a:extLst>
            </p:cNvPr>
            <p:cNvSpPr>
              <a:spLocks/>
            </p:cNvSpPr>
            <p:nvPr/>
          </p:nvSpPr>
          <p:spPr bwMode="auto">
            <a:xfrm>
              <a:off x="8219980" y="3447744"/>
              <a:ext cx="15076" cy="14240"/>
            </a:xfrm>
            <a:custGeom>
              <a:avLst/>
              <a:gdLst>
                <a:gd name="T0" fmla="*/ 7525 w 559"/>
                <a:gd name="T1" fmla="*/ 0 h 528"/>
                <a:gd name="T2" fmla="*/ 0 w 559"/>
                <a:gd name="T3" fmla="*/ 6688 h 528"/>
                <a:gd name="T4" fmla="*/ 7525 w 559"/>
                <a:gd name="T5" fmla="*/ 14240 h 528"/>
                <a:gd name="T6" fmla="*/ 15076 w 559"/>
                <a:gd name="T7" fmla="*/ 6688 h 528"/>
                <a:gd name="T8" fmla="*/ 7525 w 559"/>
                <a:gd name="T9" fmla="*/ 0 h 5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28" extrusionOk="0">
                  <a:moveTo>
                    <a:pt x="279" y="0"/>
                  </a:moveTo>
                  <a:cubicBezTo>
                    <a:pt x="124" y="0"/>
                    <a:pt x="0" y="93"/>
                    <a:pt x="0" y="248"/>
                  </a:cubicBezTo>
                  <a:cubicBezTo>
                    <a:pt x="0" y="404"/>
                    <a:pt x="124" y="528"/>
                    <a:pt x="279" y="528"/>
                  </a:cubicBezTo>
                  <a:cubicBezTo>
                    <a:pt x="435" y="528"/>
                    <a:pt x="559" y="404"/>
                    <a:pt x="559" y="248"/>
                  </a:cubicBezTo>
                  <a:cubicBezTo>
                    <a:pt x="559" y="93"/>
                    <a:pt x="435"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4" name="Google Shape;652;p44">
              <a:extLst>
                <a:ext uri="{FF2B5EF4-FFF2-40B4-BE49-F238E27FC236}">
                  <a16:creationId xmlns:a16="http://schemas.microsoft.com/office/drawing/2014/main" id="{B57B47AF-7F1C-A1BB-CED0-5A980E5145D8}"/>
                </a:ext>
              </a:extLst>
            </p:cNvPr>
            <p:cNvSpPr>
              <a:spLocks/>
            </p:cNvSpPr>
            <p:nvPr/>
          </p:nvSpPr>
          <p:spPr bwMode="auto">
            <a:xfrm>
              <a:off x="8035074" y="3241316"/>
              <a:ext cx="382354" cy="338447"/>
            </a:xfrm>
            <a:custGeom>
              <a:avLst/>
              <a:gdLst>
                <a:gd name="T0" fmla="*/ 207507 w 14177"/>
                <a:gd name="T1" fmla="*/ 88489 h 12549"/>
                <a:gd name="T2" fmla="*/ 177382 w 14177"/>
                <a:gd name="T3" fmla="*/ 88489 h 12549"/>
                <a:gd name="T4" fmla="*/ 148928 w 14177"/>
                <a:gd name="T5" fmla="*/ 140811 h 12549"/>
                <a:gd name="T6" fmla="*/ 156480 w 14177"/>
                <a:gd name="T7" fmla="*/ 151221 h 12549"/>
                <a:gd name="T8" fmla="*/ 39268 w 14177"/>
                <a:gd name="T9" fmla="*/ 186228 h 12549"/>
                <a:gd name="T10" fmla="*/ 73655 w 14177"/>
                <a:gd name="T11" fmla="*/ 151221 h 12549"/>
                <a:gd name="T12" fmla="*/ 232805 w 14177"/>
                <a:gd name="T13" fmla="*/ 141053 h 12549"/>
                <a:gd name="T14" fmla="*/ 357245 w 14177"/>
                <a:gd name="T15" fmla="*/ 169615 h 12549"/>
                <a:gd name="T16" fmla="*/ 365606 w 14177"/>
                <a:gd name="T17" fmla="*/ 180510 h 12549"/>
                <a:gd name="T18" fmla="*/ 305382 w 14177"/>
                <a:gd name="T19" fmla="*/ 179674 h 12549"/>
                <a:gd name="T20" fmla="*/ 226737 w 14177"/>
                <a:gd name="T21" fmla="*/ 141188 h 12549"/>
                <a:gd name="T22" fmla="*/ 204999 w 14177"/>
                <a:gd name="T23" fmla="*/ 115243 h 12549"/>
                <a:gd name="T24" fmla="*/ 204163 w 14177"/>
                <a:gd name="T25" fmla="*/ 258292 h 12549"/>
                <a:gd name="T26" fmla="*/ 181562 w 14177"/>
                <a:gd name="T27" fmla="*/ 258292 h 12549"/>
                <a:gd name="T28" fmla="*/ 179890 w 14177"/>
                <a:gd name="T29" fmla="*/ 115243 h 12549"/>
                <a:gd name="T30" fmla="*/ 204999 w 14177"/>
                <a:gd name="T31" fmla="*/ 115243 h 12549"/>
                <a:gd name="T32" fmla="*/ 83688 w 14177"/>
                <a:gd name="T33" fmla="*/ 3155 h 12549"/>
                <a:gd name="T34" fmla="*/ 126355 w 14177"/>
                <a:gd name="T35" fmla="*/ 90161 h 12549"/>
                <a:gd name="T36" fmla="*/ 148928 w 14177"/>
                <a:gd name="T37" fmla="*/ 117751 h 12549"/>
                <a:gd name="T38" fmla="*/ 160660 w 14177"/>
                <a:gd name="T39" fmla="*/ 126948 h 12549"/>
                <a:gd name="T40" fmla="*/ 70311 w 14177"/>
                <a:gd name="T41" fmla="*/ 137008 h 12549"/>
                <a:gd name="T42" fmla="*/ 38297 w 14177"/>
                <a:gd name="T43" fmla="*/ 201196 h 12549"/>
                <a:gd name="T44" fmla="*/ 156480 w 14177"/>
                <a:gd name="T45" fmla="*/ 168778 h 12549"/>
                <a:gd name="T46" fmla="*/ 157316 w 14177"/>
                <a:gd name="T47" fmla="*/ 200576 h 12549"/>
                <a:gd name="T48" fmla="*/ 57743 w 14177"/>
                <a:gd name="T49" fmla="*/ 324396 h 12549"/>
                <a:gd name="T50" fmla="*/ 60062 w 14177"/>
                <a:gd name="T51" fmla="*/ 338420 h 12549"/>
                <a:gd name="T52" fmla="*/ 135551 w 14177"/>
                <a:gd name="T53" fmla="*/ 261663 h 12549"/>
                <a:gd name="T54" fmla="*/ 168185 w 14177"/>
                <a:gd name="T55" fmla="*/ 264172 h 12549"/>
                <a:gd name="T56" fmla="*/ 217540 w 14177"/>
                <a:gd name="T57" fmla="*/ 264172 h 12549"/>
                <a:gd name="T58" fmla="*/ 250174 w 14177"/>
                <a:gd name="T59" fmla="*/ 261663 h 12549"/>
                <a:gd name="T60" fmla="*/ 325663 w 14177"/>
                <a:gd name="T61" fmla="*/ 338420 h 12549"/>
                <a:gd name="T62" fmla="*/ 327982 w 14177"/>
                <a:gd name="T63" fmla="*/ 324396 h 12549"/>
                <a:gd name="T64" fmla="*/ 229245 w 14177"/>
                <a:gd name="T65" fmla="*/ 200576 h 12549"/>
                <a:gd name="T66" fmla="*/ 230081 w 14177"/>
                <a:gd name="T67" fmla="*/ 168778 h 12549"/>
                <a:gd name="T68" fmla="*/ 348264 w 14177"/>
                <a:gd name="T69" fmla="*/ 201196 h 12549"/>
                <a:gd name="T70" fmla="*/ 366442 w 14177"/>
                <a:gd name="T71" fmla="*/ 157910 h 12549"/>
                <a:gd name="T72" fmla="*/ 317087 w 14177"/>
                <a:gd name="T73" fmla="*/ 137008 h 12549"/>
                <a:gd name="T74" fmla="*/ 224229 w 14177"/>
                <a:gd name="T75" fmla="*/ 126948 h 12549"/>
                <a:gd name="T76" fmla="*/ 236770 w 14177"/>
                <a:gd name="T77" fmla="*/ 117751 h 12549"/>
                <a:gd name="T78" fmla="*/ 258535 w 14177"/>
                <a:gd name="T79" fmla="*/ 90161 h 12549"/>
                <a:gd name="T80" fmla="*/ 302037 w 14177"/>
                <a:gd name="T81" fmla="*/ 3155 h 12549"/>
                <a:gd name="T82" fmla="*/ 291168 w 14177"/>
                <a:gd name="T83" fmla="*/ 1483 h 12549"/>
                <a:gd name="T84" fmla="*/ 244321 w 14177"/>
                <a:gd name="T85" fmla="*/ 96013 h 12549"/>
                <a:gd name="T86" fmla="*/ 218376 w 14177"/>
                <a:gd name="T87" fmla="*/ 102702 h 12549"/>
                <a:gd name="T88" fmla="*/ 199983 w 14177"/>
                <a:gd name="T89" fmla="*/ 60035 h 12549"/>
                <a:gd name="T90" fmla="*/ 192431 w 14177"/>
                <a:gd name="T91" fmla="*/ 14860 h 12549"/>
                <a:gd name="T92" fmla="*/ 184906 w 14177"/>
                <a:gd name="T93" fmla="*/ 60035 h 12549"/>
                <a:gd name="T94" fmla="*/ 167349 w 14177"/>
                <a:gd name="T95" fmla="*/ 102702 h 12549"/>
                <a:gd name="T96" fmla="*/ 141404 w 14177"/>
                <a:gd name="T97" fmla="*/ 96013 h 12549"/>
                <a:gd name="T98" fmla="*/ 93721 w 14177"/>
                <a:gd name="T99" fmla="*/ 1483 h 125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4177" h="12549" extrusionOk="0">
                  <a:moveTo>
                    <a:pt x="7135" y="2722"/>
                  </a:moveTo>
                  <a:cubicBezTo>
                    <a:pt x="7446" y="2722"/>
                    <a:pt x="7694" y="2970"/>
                    <a:pt x="7694" y="3281"/>
                  </a:cubicBezTo>
                  <a:cubicBezTo>
                    <a:pt x="7694" y="3591"/>
                    <a:pt x="7446" y="3808"/>
                    <a:pt x="7135" y="3808"/>
                  </a:cubicBezTo>
                  <a:cubicBezTo>
                    <a:pt x="6825" y="3808"/>
                    <a:pt x="6577" y="3591"/>
                    <a:pt x="6577" y="3281"/>
                  </a:cubicBezTo>
                  <a:cubicBezTo>
                    <a:pt x="6577" y="2970"/>
                    <a:pt x="6825" y="2722"/>
                    <a:pt x="7135" y="2722"/>
                  </a:cubicBezTo>
                  <a:close/>
                  <a:moveTo>
                    <a:pt x="5522" y="5221"/>
                  </a:moveTo>
                  <a:cubicBezTo>
                    <a:pt x="5648" y="5221"/>
                    <a:pt x="5763" y="5226"/>
                    <a:pt x="5864" y="5235"/>
                  </a:cubicBezTo>
                  <a:cubicBezTo>
                    <a:pt x="5833" y="5359"/>
                    <a:pt x="5833" y="5483"/>
                    <a:pt x="5802" y="5607"/>
                  </a:cubicBezTo>
                  <a:cubicBezTo>
                    <a:pt x="5212" y="5979"/>
                    <a:pt x="3940" y="6414"/>
                    <a:pt x="3010" y="6662"/>
                  </a:cubicBezTo>
                  <a:cubicBezTo>
                    <a:pt x="2324" y="6843"/>
                    <a:pt x="1817" y="6905"/>
                    <a:pt x="1456" y="6905"/>
                  </a:cubicBezTo>
                  <a:cubicBezTo>
                    <a:pt x="951" y="6905"/>
                    <a:pt x="733" y="6783"/>
                    <a:pt x="714" y="6693"/>
                  </a:cubicBezTo>
                  <a:cubicBezTo>
                    <a:pt x="652" y="6538"/>
                    <a:pt x="1118" y="6041"/>
                    <a:pt x="2731" y="5607"/>
                  </a:cubicBezTo>
                  <a:cubicBezTo>
                    <a:pt x="3683" y="5369"/>
                    <a:pt x="4792" y="5221"/>
                    <a:pt x="5522" y="5221"/>
                  </a:cubicBezTo>
                  <a:close/>
                  <a:moveTo>
                    <a:pt x="8632" y="5230"/>
                  </a:moveTo>
                  <a:cubicBezTo>
                    <a:pt x="9366" y="5230"/>
                    <a:pt x="10597" y="5356"/>
                    <a:pt x="11602" y="5607"/>
                  </a:cubicBezTo>
                  <a:cubicBezTo>
                    <a:pt x="12502" y="5855"/>
                    <a:pt x="12998" y="6134"/>
                    <a:pt x="13246" y="6289"/>
                  </a:cubicBezTo>
                  <a:cubicBezTo>
                    <a:pt x="13525" y="6476"/>
                    <a:pt x="13587" y="6631"/>
                    <a:pt x="13556" y="6724"/>
                  </a:cubicBezTo>
                  <a:lnTo>
                    <a:pt x="13556" y="6693"/>
                  </a:lnTo>
                  <a:cubicBezTo>
                    <a:pt x="13539" y="6799"/>
                    <a:pt x="13330" y="6915"/>
                    <a:pt x="12861" y="6915"/>
                  </a:cubicBezTo>
                  <a:cubicBezTo>
                    <a:pt x="12507" y="6915"/>
                    <a:pt x="12004" y="6849"/>
                    <a:pt x="11323" y="6662"/>
                  </a:cubicBezTo>
                  <a:cubicBezTo>
                    <a:pt x="10299" y="6414"/>
                    <a:pt x="9059" y="5979"/>
                    <a:pt x="8469" y="5607"/>
                  </a:cubicBezTo>
                  <a:cubicBezTo>
                    <a:pt x="8438" y="5483"/>
                    <a:pt x="8438" y="5359"/>
                    <a:pt x="8407" y="5235"/>
                  </a:cubicBezTo>
                  <a:cubicBezTo>
                    <a:pt x="8475" y="5232"/>
                    <a:pt x="8551" y="5230"/>
                    <a:pt x="8632" y="5230"/>
                  </a:cubicBezTo>
                  <a:close/>
                  <a:moveTo>
                    <a:pt x="7601" y="4273"/>
                  </a:moveTo>
                  <a:cubicBezTo>
                    <a:pt x="7880" y="4894"/>
                    <a:pt x="7942" y="5855"/>
                    <a:pt x="7942" y="6538"/>
                  </a:cubicBezTo>
                  <a:cubicBezTo>
                    <a:pt x="7942" y="7499"/>
                    <a:pt x="7818" y="8678"/>
                    <a:pt x="7570" y="9577"/>
                  </a:cubicBezTo>
                  <a:cubicBezTo>
                    <a:pt x="7353" y="10167"/>
                    <a:pt x="7197" y="10353"/>
                    <a:pt x="7135" y="10353"/>
                  </a:cubicBezTo>
                  <a:cubicBezTo>
                    <a:pt x="7073" y="10353"/>
                    <a:pt x="6918" y="10167"/>
                    <a:pt x="6732" y="9577"/>
                  </a:cubicBezTo>
                  <a:cubicBezTo>
                    <a:pt x="6453" y="8678"/>
                    <a:pt x="6329" y="7499"/>
                    <a:pt x="6329" y="6538"/>
                  </a:cubicBezTo>
                  <a:cubicBezTo>
                    <a:pt x="6329" y="5855"/>
                    <a:pt x="6391" y="4894"/>
                    <a:pt x="6670" y="4273"/>
                  </a:cubicBezTo>
                  <a:cubicBezTo>
                    <a:pt x="6825" y="4335"/>
                    <a:pt x="6980" y="4366"/>
                    <a:pt x="7135" y="4366"/>
                  </a:cubicBezTo>
                  <a:cubicBezTo>
                    <a:pt x="7291" y="4366"/>
                    <a:pt x="7446" y="4335"/>
                    <a:pt x="7601" y="4273"/>
                  </a:cubicBezTo>
                  <a:close/>
                  <a:moveTo>
                    <a:pt x="3320" y="1"/>
                  </a:moveTo>
                  <a:cubicBezTo>
                    <a:pt x="3238" y="1"/>
                    <a:pt x="3159" y="42"/>
                    <a:pt x="3103" y="117"/>
                  </a:cubicBezTo>
                  <a:cubicBezTo>
                    <a:pt x="3010" y="241"/>
                    <a:pt x="3041" y="427"/>
                    <a:pt x="3165" y="489"/>
                  </a:cubicBezTo>
                  <a:cubicBezTo>
                    <a:pt x="4127" y="1140"/>
                    <a:pt x="4685" y="2195"/>
                    <a:pt x="4685" y="3343"/>
                  </a:cubicBezTo>
                  <a:lnTo>
                    <a:pt x="4685" y="3529"/>
                  </a:lnTo>
                  <a:cubicBezTo>
                    <a:pt x="4685" y="3994"/>
                    <a:pt x="5057" y="4366"/>
                    <a:pt x="5522" y="4366"/>
                  </a:cubicBezTo>
                  <a:lnTo>
                    <a:pt x="6081" y="4366"/>
                  </a:lnTo>
                  <a:cubicBezTo>
                    <a:pt x="6019" y="4459"/>
                    <a:pt x="5988" y="4583"/>
                    <a:pt x="5957" y="4707"/>
                  </a:cubicBezTo>
                  <a:cubicBezTo>
                    <a:pt x="5806" y="4689"/>
                    <a:pt x="5630" y="4681"/>
                    <a:pt x="5437" y="4681"/>
                  </a:cubicBezTo>
                  <a:cubicBezTo>
                    <a:pt x="4636" y="4681"/>
                    <a:pt x="3531" y="4830"/>
                    <a:pt x="2607" y="5080"/>
                  </a:cubicBezTo>
                  <a:cubicBezTo>
                    <a:pt x="901" y="5545"/>
                    <a:pt x="1" y="6196"/>
                    <a:pt x="187" y="6848"/>
                  </a:cubicBezTo>
                  <a:cubicBezTo>
                    <a:pt x="311" y="7313"/>
                    <a:pt x="823" y="7460"/>
                    <a:pt x="1420" y="7460"/>
                  </a:cubicBezTo>
                  <a:cubicBezTo>
                    <a:pt x="2017" y="7460"/>
                    <a:pt x="2700" y="7313"/>
                    <a:pt x="3165" y="7189"/>
                  </a:cubicBezTo>
                  <a:cubicBezTo>
                    <a:pt x="4034" y="6972"/>
                    <a:pt x="5088" y="6600"/>
                    <a:pt x="5802" y="6258"/>
                  </a:cubicBezTo>
                  <a:cubicBezTo>
                    <a:pt x="5802" y="6351"/>
                    <a:pt x="5802" y="6445"/>
                    <a:pt x="5802" y="6538"/>
                  </a:cubicBezTo>
                  <a:cubicBezTo>
                    <a:pt x="5802" y="6848"/>
                    <a:pt x="5802" y="7127"/>
                    <a:pt x="5833" y="7437"/>
                  </a:cubicBezTo>
                  <a:cubicBezTo>
                    <a:pt x="5119" y="7871"/>
                    <a:pt x="4685" y="8926"/>
                    <a:pt x="4499" y="9515"/>
                  </a:cubicBezTo>
                  <a:cubicBezTo>
                    <a:pt x="4127" y="10694"/>
                    <a:pt x="3258" y="11594"/>
                    <a:pt x="2141" y="12028"/>
                  </a:cubicBezTo>
                  <a:cubicBezTo>
                    <a:pt x="2017" y="12090"/>
                    <a:pt x="1924" y="12245"/>
                    <a:pt x="1986" y="12369"/>
                  </a:cubicBezTo>
                  <a:cubicBezTo>
                    <a:pt x="2032" y="12484"/>
                    <a:pt x="2129" y="12548"/>
                    <a:pt x="2227" y="12548"/>
                  </a:cubicBezTo>
                  <a:cubicBezTo>
                    <a:pt x="2261" y="12548"/>
                    <a:pt x="2295" y="12540"/>
                    <a:pt x="2327" y="12524"/>
                  </a:cubicBezTo>
                  <a:cubicBezTo>
                    <a:pt x="3599" y="12059"/>
                    <a:pt x="4592" y="11035"/>
                    <a:pt x="5026" y="9702"/>
                  </a:cubicBezTo>
                  <a:cubicBezTo>
                    <a:pt x="5243" y="8988"/>
                    <a:pt x="5553" y="8430"/>
                    <a:pt x="5895" y="8089"/>
                  </a:cubicBezTo>
                  <a:cubicBezTo>
                    <a:pt x="5957" y="8740"/>
                    <a:pt x="6081" y="9329"/>
                    <a:pt x="6236" y="9795"/>
                  </a:cubicBezTo>
                  <a:cubicBezTo>
                    <a:pt x="6484" y="10539"/>
                    <a:pt x="6763" y="10911"/>
                    <a:pt x="7166" y="10911"/>
                  </a:cubicBezTo>
                  <a:cubicBezTo>
                    <a:pt x="7539" y="10911"/>
                    <a:pt x="7818" y="10539"/>
                    <a:pt x="8066" y="9795"/>
                  </a:cubicBezTo>
                  <a:cubicBezTo>
                    <a:pt x="8221" y="9329"/>
                    <a:pt x="8345" y="8740"/>
                    <a:pt x="8438" y="8089"/>
                  </a:cubicBezTo>
                  <a:cubicBezTo>
                    <a:pt x="8748" y="8430"/>
                    <a:pt x="9059" y="8988"/>
                    <a:pt x="9276" y="9702"/>
                  </a:cubicBezTo>
                  <a:cubicBezTo>
                    <a:pt x="9710" y="11035"/>
                    <a:pt x="10703" y="12059"/>
                    <a:pt x="11974" y="12524"/>
                  </a:cubicBezTo>
                  <a:cubicBezTo>
                    <a:pt x="12007" y="12540"/>
                    <a:pt x="12041" y="12548"/>
                    <a:pt x="12075" y="12548"/>
                  </a:cubicBezTo>
                  <a:cubicBezTo>
                    <a:pt x="12172" y="12548"/>
                    <a:pt x="12270" y="12484"/>
                    <a:pt x="12316" y="12369"/>
                  </a:cubicBezTo>
                  <a:cubicBezTo>
                    <a:pt x="12378" y="12245"/>
                    <a:pt x="12316" y="12059"/>
                    <a:pt x="12161" y="12028"/>
                  </a:cubicBezTo>
                  <a:cubicBezTo>
                    <a:pt x="11044" y="11594"/>
                    <a:pt x="10206" y="10694"/>
                    <a:pt x="9803" y="9515"/>
                  </a:cubicBezTo>
                  <a:cubicBezTo>
                    <a:pt x="9617" y="8926"/>
                    <a:pt x="9183" y="7871"/>
                    <a:pt x="8500" y="7437"/>
                  </a:cubicBezTo>
                  <a:cubicBezTo>
                    <a:pt x="8500" y="7127"/>
                    <a:pt x="8531" y="6848"/>
                    <a:pt x="8531" y="6538"/>
                  </a:cubicBezTo>
                  <a:cubicBezTo>
                    <a:pt x="8531" y="6445"/>
                    <a:pt x="8531" y="6351"/>
                    <a:pt x="8531" y="6258"/>
                  </a:cubicBezTo>
                  <a:cubicBezTo>
                    <a:pt x="9245" y="6600"/>
                    <a:pt x="10361" y="6972"/>
                    <a:pt x="11199" y="7189"/>
                  </a:cubicBezTo>
                  <a:cubicBezTo>
                    <a:pt x="11664" y="7313"/>
                    <a:pt x="12331" y="7460"/>
                    <a:pt x="12913" y="7460"/>
                  </a:cubicBezTo>
                  <a:cubicBezTo>
                    <a:pt x="13494" y="7460"/>
                    <a:pt x="13991" y="7313"/>
                    <a:pt x="14115" y="6848"/>
                  </a:cubicBezTo>
                  <a:cubicBezTo>
                    <a:pt x="14177" y="6600"/>
                    <a:pt x="14146" y="6227"/>
                    <a:pt x="13587" y="5855"/>
                  </a:cubicBezTo>
                  <a:lnTo>
                    <a:pt x="13556" y="5855"/>
                  </a:lnTo>
                  <a:cubicBezTo>
                    <a:pt x="13153" y="5545"/>
                    <a:pt x="12533" y="5297"/>
                    <a:pt x="11757" y="5080"/>
                  </a:cubicBezTo>
                  <a:cubicBezTo>
                    <a:pt x="10813" y="4850"/>
                    <a:pt x="9637" y="4683"/>
                    <a:pt x="8801" y="4683"/>
                  </a:cubicBezTo>
                  <a:cubicBezTo>
                    <a:pt x="8621" y="4683"/>
                    <a:pt x="8457" y="4691"/>
                    <a:pt x="8314" y="4707"/>
                  </a:cubicBezTo>
                  <a:cubicBezTo>
                    <a:pt x="8283" y="4583"/>
                    <a:pt x="8252" y="4459"/>
                    <a:pt x="8221" y="4366"/>
                  </a:cubicBezTo>
                  <a:lnTo>
                    <a:pt x="8779" y="4366"/>
                  </a:lnTo>
                  <a:cubicBezTo>
                    <a:pt x="9214" y="4366"/>
                    <a:pt x="9586" y="3994"/>
                    <a:pt x="9586" y="3560"/>
                  </a:cubicBezTo>
                  <a:lnTo>
                    <a:pt x="9586" y="3343"/>
                  </a:lnTo>
                  <a:cubicBezTo>
                    <a:pt x="9586" y="2195"/>
                    <a:pt x="10144" y="1140"/>
                    <a:pt x="11106" y="489"/>
                  </a:cubicBezTo>
                  <a:cubicBezTo>
                    <a:pt x="11230" y="427"/>
                    <a:pt x="11261" y="241"/>
                    <a:pt x="11199" y="117"/>
                  </a:cubicBezTo>
                  <a:cubicBezTo>
                    <a:pt x="11143" y="42"/>
                    <a:pt x="11052" y="1"/>
                    <a:pt x="10962" y="1"/>
                  </a:cubicBezTo>
                  <a:cubicBezTo>
                    <a:pt x="10903" y="1"/>
                    <a:pt x="10845" y="18"/>
                    <a:pt x="10796" y="55"/>
                  </a:cubicBezTo>
                  <a:cubicBezTo>
                    <a:pt x="9710" y="768"/>
                    <a:pt x="9059" y="2009"/>
                    <a:pt x="9059" y="3343"/>
                  </a:cubicBezTo>
                  <a:lnTo>
                    <a:pt x="9059" y="3560"/>
                  </a:lnTo>
                  <a:cubicBezTo>
                    <a:pt x="9059" y="3684"/>
                    <a:pt x="8935" y="3808"/>
                    <a:pt x="8779" y="3808"/>
                  </a:cubicBezTo>
                  <a:lnTo>
                    <a:pt x="8097" y="3808"/>
                  </a:lnTo>
                  <a:cubicBezTo>
                    <a:pt x="8190" y="3653"/>
                    <a:pt x="8221" y="3467"/>
                    <a:pt x="8221" y="3281"/>
                  </a:cubicBezTo>
                  <a:cubicBezTo>
                    <a:pt x="8221" y="2753"/>
                    <a:pt x="7880" y="2350"/>
                    <a:pt x="7415" y="2226"/>
                  </a:cubicBezTo>
                  <a:lnTo>
                    <a:pt x="7415" y="830"/>
                  </a:lnTo>
                  <a:cubicBezTo>
                    <a:pt x="7415" y="675"/>
                    <a:pt x="7291" y="551"/>
                    <a:pt x="7135" y="551"/>
                  </a:cubicBezTo>
                  <a:cubicBezTo>
                    <a:pt x="6980" y="551"/>
                    <a:pt x="6856" y="675"/>
                    <a:pt x="6856" y="830"/>
                  </a:cubicBezTo>
                  <a:lnTo>
                    <a:pt x="6856" y="2226"/>
                  </a:lnTo>
                  <a:cubicBezTo>
                    <a:pt x="6391" y="2350"/>
                    <a:pt x="6050" y="2753"/>
                    <a:pt x="6050" y="3281"/>
                  </a:cubicBezTo>
                  <a:cubicBezTo>
                    <a:pt x="6050" y="3467"/>
                    <a:pt x="6112" y="3653"/>
                    <a:pt x="6205" y="3808"/>
                  </a:cubicBezTo>
                  <a:lnTo>
                    <a:pt x="5522" y="3808"/>
                  </a:lnTo>
                  <a:cubicBezTo>
                    <a:pt x="5367" y="3808"/>
                    <a:pt x="5243" y="3684"/>
                    <a:pt x="5243" y="3560"/>
                  </a:cubicBezTo>
                  <a:lnTo>
                    <a:pt x="5243" y="3343"/>
                  </a:lnTo>
                  <a:cubicBezTo>
                    <a:pt x="5243" y="2009"/>
                    <a:pt x="4592" y="799"/>
                    <a:pt x="3475" y="55"/>
                  </a:cubicBezTo>
                  <a:cubicBezTo>
                    <a:pt x="3426" y="18"/>
                    <a:pt x="3372" y="1"/>
                    <a:pt x="332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5" name="Google Shape;653;p44">
              <a:extLst>
                <a:ext uri="{FF2B5EF4-FFF2-40B4-BE49-F238E27FC236}">
                  <a16:creationId xmlns:a16="http://schemas.microsoft.com/office/drawing/2014/main" id="{B6A2AE94-B39F-A660-1A0D-0FE823740014}"/>
                </a:ext>
              </a:extLst>
            </p:cNvPr>
            <p:cNvSpPr>
              <a:spLocks/>
            </p:cNvSpPr>
            <p:nvPr/>
          </p:nvSpPr>
          <p:spPr bwMode="auto">
            <a:xfrm>
              <a:off x="8219980" y="3388329"/>
              <a:ext cx="15076" cy="44366"/>
            </a:xfrm>
            <a:custGeom>
              <a:avLst/>
              <a:gdLst>
                <a:gd name="T0" fmla="*/ 7525 w 559"/>
                <a:gd name="T1" fmla="*/ 27 h 1645"/>
                <a:gd name="T2" fmla="*/ 0 w 559"/>
                <a:gd name="T3" fmla="*/ 7552 h 1645"/>
                <a:gd name="T4" fmla="*/ 0 w 559"/>
                <a:gd name="T5" fmla="*/ 36841 h 1645"/>
                <a:gd name="T6" fmla="*/ 7525 w 559"/>
                <a:gd name="T7" fmla="*/ 44366 h 1645"/>
                <a:gd name="T8" fmla="*/ 15076 w 559"/>
                <a:gd name="T9" fmla="*/ 36841 h 1645"/>
                <a:gd name="T10" fmla="*/ 15076 w 559"/>
                <a:gd name="T11" fmla="*/ 7552 h 1645"/>
                <a:gd name="T12" fmla="*/ 7525 w 559"/>
                <a:gd name="T13" fmla="*/ 27 h 16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9" h="1645" extrusionOk="0">
                  <a:moveTo>
                    <a:pt x="279" y="1"/>
                  </a:moveTo>
                  <a:cubicBezTo>
                    <a:pt x="124" y="1"/>
                    <a:pt x="0" y="125"/>
                    <a:pt x="0" y="280"/>
                  </a:cubicBezTo>
                  <a:lnTo>
                    <a:pt x="0" y="1366"/>
                  </a:lnTo>
                  <a:cubicBezTo>
                    <a:pt x="0" y="1521"/>
                    <a:pt x="124" y="1645"/>
                    <a:pt x="279" y="1645"/>
                  </a:cubicBezTo>
                  <a:cubicBezTo>
                    <a:pt x="435" y="1645"/>
                    <a:pt x="559" y="1521"/>
                    <a:pt x="559" y="1366"/>
                  </a:cubicBezTo>
                  <a:lnTo>
                    <a:pt x="559" y="280"/>
                  </a:lnTo>
                  <a:cubicBezTo>
                    <a:pt x="559" y="125"/>
                    <a:pt x="435"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sp>
        <p:nvSpPr>
          <p:cNvPr id="16" name="Google Shape;811;p44">
            <a:extLst>
              <a:ext uri="{FF2B5EF4-FFF2-40B4-BE49-F238E27FC236}">
                <a16:creationId xmlns:a16="http://schemas.microsoft.com/office/drawing/2014/main" id="{D841B61D-B7A3-4E32-E25B-54230C4E4D9C}"/>
              </a:ext>
            </a:extLst>
          </p:cNvPr>
          <p:cNvSpPr>
            <a:spLocks/>
          </p:cNvSpPr>
          <p:nvPr/>
        </p:nvSpPr>
        <p:spPr bwMode="auto">
          <a:xfrm>
            <a:off x="3221230" y="4678558"/>
            <a:ext cx="426406" cy="553459"/>
          </a:xfrm>
          <a:custGeom>
            <a:avLst/>
            <a:gdLst>
              <a:gd name="T0" fmla="*/ 140855 w 10454"/>
              <a:gd name="T1" fmla="*/ 167098 h 13960"/>
              <a:gd name="T2" fmla="*/ 141693 w 10454"/>
              <a:gd name="T3" fmla="*/ 138545 h 13960"/>
              <a:gd name="T4" fmla="*/ 127448 w 10454"/>
              <a:gd name="T5" fmla="*/ 196464 h 13960"/>
              <a:gd name="T6" fmla="*/ 155127 w 10454"/>
              <a:gd name="T7" fmla="*/ 225856 h 13960"/>
              <a:gd name="T8" fmla="*/ 155965 w 10454"/>
              <a:gd name="T9" fmla="*/ 210754 h 13960"/>
              <a:gd name="T10" fmla="*/ 129962 w 10454"/>
              <a:gd name="T11" fmla="*/ 240958 h 13960"/>
              <a:gd name="T12" fmla="*/ 76307 w 10454"/>
              <a:gd name="T13" fmla="*/ 3383 h 13960"/>
              <a:gd name="T14" fmla="*/ 91390 w 10454"/>
              <a:gd name="T15" fmla="*/ 133511 h 13960"/>
              <a:gd name="T16" fmla="*/ 82172 w 10454"/>
              <a:gd name="T17" fmla="*/ 151130 h 13960"/>
              <a:gd name="T18" fmla="*/ 38167 w 10454"/>
              <a:gd name="T19" fmla="*/ 137165 h 13960"/>
              <a:gd name="T20" fmla="*/ 2514 w 10454"/>
              <a:gd name="T21" fmla="*/ 162903 h 13960"/>
              <a:gd name="T22" fmla="*/ 38572 w 10454"/>
              <a:gd name="T23" fmla="*/ 152808 h 13960"/>
              <a:gd name="T24" fmla="*/ 85524 w 10454"/>
              <a:gd name="T25" fmla="*/ 166259 h 13960"/>
              <a:gd name="T26" fmla="*/ 119069 w 10454"/>
              <a:gd name="T27" fmla="*/ 159520 h 13960"/>
              <a:gd name="T28" fmla="*/ 50303 w 10454"/>
              <a:gd name="T29" fmla="*/ 211593 h 13960"/>
              <a:gd name="T30" fmla="*/ 34383 w 10454"/>
              <a:gd name="T31" fmla="*/ 254409 h 13960"/>
              <a:gd name="T32" fmla="*/ 57845 w 10454"/>
              <a:gd name="T33" fmla="*/ 224178 h 13960"/>
              <a:gd name="T34" fmla="*/ 111527 w 10454"/>
              <a:gd name="T35" fmla="*/ 210754 h 13960"/>
              <a:gd name="T36" fmla="*/ 74631 w 10454"/>
              <a:gd name="T37" fmla="*/ 262799 h 13960"/>
              <a:gd name="T38" fmla="*/ 62062 w 10454"/>
              <a:gd name="T39" fmla="*/ 361018 h 13960"/>
              <a:gd name="T40" fmla="*/ 87200 w 10454"/>
              <a:gd name="T41" fmla="*/ 345916 h 13960"/>
              <a:gd name="T42" fmla="*/ 115717 w 10454"/>
              <a:gd name="T43" fmla="*/ 245992 h 13960"/>
              <a:gd name="T44" fmla="*/ 126610 w 10454"/>
              <a:gd name="T45" fmla="*/ 362696 h 13960"/>
              <a:gd name="T46" fmla="*/ 104797 w 10454"/>
              <a:gd name="T47" fmla="*/ 355145 h 13960"/>
              <a:gd name="T48" fmla="*/ 148424 w 10454"/>
              <a:gd name="T49" fmla="*/ 282936 h 13960"/>
              <a:gd name="T50" fmla="*/ 192861 w 10454"/>
              <a:gd name="T51" fmla="*/ 340882 h 13960"/>
              <a:gd name="T52" fmla="*/ 215080 w 10454"/>
              <a:gd name="T53" fmla="*/ 362912 h 13960"/>
              <a:gd name="T54" fmla="*/ 207944 w 10454"/>
              <a:gd name="T55" fmla="*/ 338364 h 13960"/>
              <a:gd name="T56" fmla="*/ 169372 w 10454"/>
              <a:gd name="T57" fmla="*/ 230051 h 13960"/>
              <a:gd name="T58" fmla="*/ 170210 w 10454"/>
              <a:gd name="T59" fmla="*/ 200659 h 13960"/>
              <a:gd name="T60" fmla="*/ 244273 w 10454"/>
              <a:gd name="T61" fmla="*/ 255221 h 13960"/>
              <a:gd name="T62" fmla="*/ 236461 w 10454"/>
              <a:gd name="T63" fmla="*/ 214949 h 13960"/>
              <a:gd name="T64" fmla="*/ 158479 w 10454"/>
              <a:gd name="T65" fmla="*/ 172971 h 13960"/>
              <a:gd name="T66" fmla="*/ 161831 w 10454"/>
              <a:gd name="T67" fmla="*/ 148613 h 13960"/>
              <a:gd name="T68" fmla="*/ 202917 w 10454"/>
              <a:gd name="T69" fmla="*/ 166259 h 13960"/>
              <a:gd name="T70" fmla="*/ 273628 w 10454"/>
              <a:gd name="T71" fmla="*/ 166909 h 13960"/>
              <a:gd name="T72" fmla="*/ 247354 w 10454"/>
              <a:gd name="T73" fmla="*/ 138545 h 13960"/>
              <a:gd name="T74" fmla="*/ 200403 w 10454"/>
              <a:gd name="T75" fmla="*/ 151130 h 13960"/>
              <a:gd name="T76" fmla="*/ 192023 w 10454"/>
              <a:gd name="T77" fmla="*/ 133511 h 13960"/>
              <a:gd name="T78" fmla="*/ 206268 w 10454"/>
              <a:gd name="T79" fmla="*/ 3383 h 13960"/>
              <a:gd name="T80" fmla="*/ 163506 w 10454"/>
              <a:gd name="T81" fmla="*/ 7578 h 13960"/>
              <a:gd name="T82" fmla="*/ 221351 w 10454"/>
              <a:gd name="T83" fmla="*/ 53751 h 13960"/>
              <a:gd name="T84" fmla="*/ 178589 w 10454"/>
              <a:gd name="T85" fmla="*/ 93211 h 13960"/>
              <a:gd name="T86" fmla="*/ 160993 w 10454"/>
              <a:gd name="T87" fmla="*/ 64658 h 13960"/>
              <a:gd name="T88" fmla="*/ 141693 w 10454"/>
              <a:gd name="T89" fmla="*/ 122604 h 13960"/>
              <a:gd name="T90" fmla="*/ 121582 w 10454"/>
              <a:gd name="T91" fmla="*/ 64658 h 13960"/>
              <a:gd name="T92" fmla="*/ 104797 w 10454"/>
              <a:gd name="T93" fmla="*/ 93211 h 13960"/>
              <a:gd name="T94" fmla="*/ 62062 w 10454"/>
              <a:gd name="T95" fmla="*/ 53751 h 13960"/>
              <a:gd name="T96" fmla="*/ 119907 w 10454"/>
              <a:gd name="T97" fmla="*/ 7578 h 1396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454" h="13960" extrusionOk="0">
                <a:moveTo>
                  <a:pt x="5242" y="5119"/>
                </a:moveTo>
                <a:cubicBezTo>
                  <a:pt x="5366" y="5274"/>
                  <a:pt x="5491" y="5708"/>
                  <a:pt x="5491" y="5894"/>
                </a:cubicBezTo>
                <a:cubicBezTo>
                  <a:pt x="5491" y="6050"/>
                  <a:pt x="5366" y="6174"/>
                  <a:pt x="5211" y="6174"/>
                </a:cubicBezTo>
                <a:cubicBezTo>
                  <a:pt x="5087" y="6174"/>
                  <a:pt x="4963" y="6050"/>
                  <a:pt x="4963" y="5894"/>
                </a:cubicBezTo>
                <a:cubicBezTo>
                  <a:pt x="4963" y="5708"/>
                  <a:pt x="5087" y="5274"/>
                  <a:pt x="5211" y="5119"/>
                </a:cubicBezTo>
                <a:lnTo>
                  <a:pt x="5242" y="5119"/>
                </a:lnTo>
                <a:close/>
                <a:moveTo>
                  <a:pt x="5211" y="6701"/>
                </a:moveTo>
                <a:cubicBezTo>
                  <a:pt x="5553" y="6701"/>
                  <a:pt x="5677" y="6949"/>
                  <a:pt x="5739" y="7259"/>
                </a:cubicBezTo>
                <a:lnTo>
                  <a:pt x="4715" y="7259"/>
                </a:lnTo>
                <a:cubicBezTo>
                  <a:pt x="4777" y="6949"/>
                  <a:pt x="4901" y="6701"/>
                  <a:pt x="5211" y="6701"/>
                </a:cubicBezTo>
                <a:close/>
                <a:moveTo>
                  <a:pt x="5770" y="7787"/>
                </a:moveTo>
                <a:cubicBezTo>
                  <a:pt x="5770" y="7973"/>
                  <a:pt x="5770" y="8159"/>
                  <a:pt x="5739" y="8345"/>
                </a:cubicBezTo>
                <a:lnTo>
                  <a:pt x="4715" y="8345"/>
                </a:lnTo>
                <a:cubicBezTo>
                  <a:pt x="4684" y="8159"/>
                  <a:pt x="4684" y="7973"/>
                  <a:pt x="4684" y="7787"/>
                </a:cubicBezTo>
                <a:lnTo>
                  <a:pt x="5770" y="7787"/>
                </a:lnTo>
                <a:close/>
                <a:moveTo>
                  <a:pt x="5646" y="8903"/>
                </a:moveTo>
                <a:cubicBezTo>
                  <a:pt x="5522" y="9555"/>
                  <a:pt x="5335" y="9927"/>
                  <a:pt x="5211" y="9989"/>
                </a:cubicBezTo>
                <a:cubicBezTo>
                  <a:pt x="5118" y="9927"/>
                  <a:pt x="4932" y="9555"/>
                  <a:pt x="4808" y="8903"/>
                </a:cubicBezTo>
                <a:lnTo>
                  <a:pt x="5646" y="8903"/>
                </a:lnTo>
                <a:close/>
                <a:moveTo>
                  <a:pt x="3071" y="1"/>
                </a:moveTo>
                <a:cubicBezTo>
                  <a:pt x="2978" y="1"/>
                  <a:pt x="2885" y="63"/>
                  <a:pt x="2823" y="125"/>
                </a:cubicBezTo>
                <a:lnTo>
                  <a:pt x="1737" y="1862"/>
                </a:lnTo>
                <a:cubicBezTo>
                  <a:pt x="1675" y="1924"/>
                  <a:pt x="1675" y="2048"/>
                  <a:pt x="1737" y="2141"/>
                </a:cubicBezTo>
                <a:lnTo>
                  <a:pt x="3381" y="4933"/>
                </a:lnTo>
                <a:cubicBezTo>
                  <a:pt x="3412" y="5026"/>
                  <a:pt x="3505" y="5088"/>
                  <a:pt x="3598" y="5088"/>
                </a:cubicBezTo>
                <a:lnTo>
                  <a:pt x="4095" y="5088"/>
                </a:lnTo>
                <a:lnTo>
                  <a:pt x="3040" y="5584"/>
                </a:lnTo>
                <a:lnTo>
                  <a:pt x="1520" y="5088"/>
                </a:lnTo>
                <a:lnTo>
                  <a:pt x="1489" y="5088"/>
                </a:lnTo>
                <a:cubicBezTo>
                  <a:pt x="1463" y="5075"/>
                  <a:pt x="1438" y="5068"/>
                  <a:pt x="1412" y="5068"/>
                </a:cubicBezTo>
                <a:cubicBezTo>
                  <a:pt x="1376" y="5068"/>
                  <a:pt x="1339" y="5083"/>
                  <a:pt x="1303" y="5119"/>
                </a:cubicBezTo>
                <a:lnTo>
                  <a:pt x="186" y="5646"/>
                </a:lnTo>
                <a:cubicBezTo>
                  <a:pt x="62" y="5708"/>
                  <a:pt x="0" y="5894"/>
                  <a:pt x="93" y="6019"/>
                </a:cubicBezTo>
                <a:cubicBezTo>
                  <a:pt x="139" y="6109"/>
                  <a:pt x="234" y="6167"/>
                  <a:pt x="330" y="6167"/>
                </a:cubicBezTo>
                <a:cubicBezTo>
                  <a:pt x="366" y="6167"/>
                  <a:pt x="401" y="6159"/>
                  <a:pt x="434" y="6143"/>
                </a:cubicBezTo>
                <a:lnTo>
                  <a:pt x="1427" y="5646"/>
                </a:lnTo>
                <a:lnTo>
                  <a:pt x="2947" y="6143"/>
                </a:lnTo>
                <a:cubicBezTo>
                  <a:pt x="2993" y="6158"/>
                  <a:pt x="3032" y="6166"/>
                  <a:pt x="3067" y="6166"/>
                </a:cubicBezTo>
                <a:cubicBezTo>
                  <a:pt x="3102" y="6166"/>
                  <a:pt x="3133" y="6158"/>
                  <a:pt x="3164" y="6143"/>
                </a:cubicBezTo>
                <a:lnTo>
                  <a:pt x="4467" y="5491"/>
                </a:lnTo>
                <a:cubicBezTo>
                  <a:pt x="4436" y="5646"/>
                  <a:pt x="4405" y="5770"/>
                  <a:pt x="4405" y="5894"/>
                </a:cubicBezTo>
                <a:cubicBezTo>
                  <a:pt x="4405" y="6081"/>
                  <a:pt x="4467" y="6236"/>
                  <a:pt x="4591" y="6391"/>
                </a:cubicBezTo>
                <a:cubicBezTo>
                  <a:pt x="4498" y="6484"/>
                  <a:pt x="4405" y="6577"/>
                  <a:pt x="4312" y="6763"/>
                </a:cubicBezTo>
                <a:lnTo>
                  <a:pt x="1861" y="7818"/>
                </a:lnTo>
                <a:cubicBezTo>
                  <a:pt x="1799" y="7849"/>
                  <a:pt x="1737" y="7880"/>
                  <a:pt x="1706" y="7942"/>
                </a:cubicBezTo>
                <a:lnTo>
                  <a:pt x="1179" y="9027"/>
                </a:lnTo>
                <a:cubicBezTo>
                  <a:pt x="1086" y="9183"/>
                  <a:pt x="1148" y="9338"/>
                  <a:pt x="1272" y="9400"/>
                </a:cubicBezTo>
                <a:cubicBezTo>
                  <a:pt x="1313" y="9416"/>
                  <a:pt x="1355" y="9424"/>
                  <a:pt x="1395" y="9424"/>
                </a:cubicBezTo>
                <a:cubicBezTo>
                  <a:pt x="1503" y="9424"/>
                  <a:pt x="1599" y="9366"/>
                  <a:pt x="1644" y="9276"/>
                </a:cubicBezTo>
                <a:lnTo>
                  <a:pt x="2140" y="8283"/>
                </a:lnTo>
                <a:lnTo>
                  <a:pt x="4157" y="7414"/>
                </a:lnTo>
                <a:cubicBezTo>
                  <a:pt x="4126" y="7539"/>
                  <a:pt x="4126" y="7663"/>
                  <a:pt x="4126" y="7787"/>
                </a:cubicBezTo>
                <a:cubicBezTo>
                  <a:pt x="4126" y="8035"/>
                  <a:pt x="4157" y="8252"/>
                  <a:pt x="4188" y="8500"/>
                </a:cubicBezTo>
                <a:lnTo>
                  <a:pt x="2885" y="9493"/>
                </a:lnTo>
                <a:cubicBezTo>
                  <a:pt x="2823" y="9555"/>
                  <a:pt x="2761" y="9617"/>
                  <a:pt x="2761" y="9710"/>
                </a:cubicBezTo>
                <a:lnTo>
                  <a:pt x="2761" y="12502"/>
                </a:lnTo>
                <a:lnTo>
                  <a:pt x="2296" y="12967"/>
                </a:lnTo>
                <a:cubicBezTo>
                  <a:pt x="2202" y="13060"/>
                  <a:pt x="2202" y="13246"/>
                  <a:pt x="2296" y="13339"/>
                </a:cubicBezTo>
                <a:cubicBezTo>
                  <a:pt x="2358" y="13386"/>
                  <a:pt x="2427" y="13409"/>
                  <a:pt x="2497" y="13409"/>
                </a:cubicBezTo>
                <a:cubicBezTo>
                  <a:pt x="2567" y="13409"/>
                  <a:pt x="2637" y="13386"/>
                  <a:pt x="2699" y="13339"/>
                </a:cubicBezTo>
                <a:lnTo>
                  <a:pt x="3226" y="12781"/>
                </a:lnTo>
                <a:cubicBezTo>
                  <a:pt x="3288" y="12750"/>
                  <a:pt x="3319" y="12657"/>
                  <a:pt x="3319" y="12595"/>
                </a:cubicBezTo>
                <a:lnTo>
                  <a:pt x="3319" y="9834"/>
                </a:lnTo>
                <a:lnTo>
                  <a:pt x="4281" y="9089"/>
                </a:lnTo>
                <a:cubicBezTo>
                  <a:pt x="4374" y="9617"/>
                  <a:pt x="4591" y="10237"/>
                  <a:pt x="4963" y="10454"/>
                </a:cubicBezTo>
                <a:lnTo>
                  <a:pt x="4963" y="13122"/>
                </a:lnTo>
                <a:cubicBezTo>
                  <a:pt x="4963" y="13277"/>
                  <a:pt x="4839" y="13401"/>
                  <a:pt x="4684" y="13401"/>
                </a:cubicBezTo>
                <a:cubicBezTo>
                  <a:pt x="4529" y="13401"/>
                  <a:pt x="4405" y="13277"/>
                  <a:pt x="4405" y="13122"/>
                </a:cubicBezTo>
                <a:cubicBezTo>
                  <a:pt x="4405" y="12998"/>
                  <a:pt x="4281" y="12874"/>
                  <a:pt x="4126" y="12874"/>
                </a:cubicBezTo>
                <a:cubicBezTo>
                  <a:pt x="3971" y="12874"/>
                  <a:pt x="3877" y="12998"/>
                  <a:pt x="3877" y="13122"/>
                </a:cubicBezTo>
                <a:cubicBezTo>
                  <a:pt x="3877" y="13587"/>
                  <a:pt x="4219" y="13959"/>
                  <a:pt x="4684" y="13959"/>
                </a:cubicBezTo>
                <a:cubicBezTo>
                  <a:pt x="5118" y="13959"/>
                  <a:pt x="5491" y="13587"/>
                  <a:pt x="5491" y="13122"/>
                </a:cubicBezTo>
                <a:lnTo>
                  <a:pt x="5491" y="10454"/>
                </a:lnTo>
                <a:cubicBezTo>
                  <a:pt x="5863" y="10237"/>
                  <a:pt x="6049" y="9586"/>
                  <a:pt x="6173" y="9089"/>
                </a:cubicBezTo>
                <a:lnTo>
                  <a:pt x="7135" y="9834"/>
                </a:lnTo>
                <a:lnTo>
                  <a:pt x="7135" y="12595"/>
                </a:lnTo>
                <a:cubicBezTo>
                  <a:pt x="7135" y="12657"/>
                  <a:pt x="7166" y="12750"/>
                  <a:pt x="7228" y="12781"/>
                </a:cubicBezTo>
                <a:lnTo>
                  <a:pt x="7755" y="13339"/>
                </a:lnTo>
                <a:cubicBezTo>
                  <a:pt x="7817" y="13386"/>
                  <a:pt x="7887" y="13409"/>
                  <a:pt x="7957" y="13409"/>
                </a:cubicBezTo>
                <a:cubicBezTo>
                  <a:pt x="8026" y="13409"/>
                  <a:pt x="8096" y="13386"/>
                  <a:pt x="8158" y="13339"/>
                </a:cubicBezTo>
                <a:cubicBezTo>
                  <a:pt x="8251" y="13246"/>
                  <a:pt x="8251" y="13060"/>
                  <a:pt x="8158" y="12967"/>
                </a:cubicBezTo>
                <a:lnTo>
                  <a:pt x="7693" y="12502"/>
                </a:lnTo>
                <a:lnTo>
                  <a:pt x="7693" y="9710"/>
                </a:lnTo>
                <a:cubicBezTo>
                  <a:pt x="7693" y="9617"/>
                  <a:pt x="7631" y="9555"/>
                  <a:pt x="7569" y="9493"/>
                </a:cubicBezTo>
                <a:lnTo>
                  <a:pt x="6266" y="8500"/>
                </a:lnTo>
                <a:cubicBezTo>
                  <a:pt x="6297" y="8252"/>
                  <a:pt x="6328" y="8035"/>
                  <a:pt x="6328" y="7787"/>
                </a:cubicBezTo>
                <a:cubicBezTo>
                  <a:pt x="6328" y="7663"/>
                  <a:pt x="6328" y="7539"/>
                  <a:pt x="6297" y="7414"/>
                </a:cubicBezTo>
                <a:lnTo>
                  <a:pt x="8313" y="8283"/>
                </a:lnTo>
                <a:lnTo>
                  <a:pt x="8810" y="9276"/>
                </a:lnTo>
                <a:cubicBezTo>
                  <a:pt x="8852" y="9382"/>
                  <a:pt x="8938" y="9430"/>
                  <a:pt x="9037" y="9430"/>
                </a:cubicBezTo>
                <a:cubicBezTo>
                  <a:pt x="9084" y="9430"/>
                  <a:pt x="9133" y="9419"/>
                  <a:pt x="9182" y="9400"/>
                </a:cubicBezTo>
                <a:cubicBezTo>
                  <a:pt x="9306" y="9338"/>
                  <a:pt x="9368" y="9183"/>
                  <a:pt x="9275" y="9027"/>
                </a:cubicBezTo>
                <a:lnTo>
                  <a:pt x="8748" y="7942"/>
                </a:lnTo>
                <a:cubicBezTo>
                  <a:pt x="8717" y="7880"/>
                  <a:pt x="8654" y="7849"/>
                  <a:pt x="8592" y="7818"/>
                </a:cubicBezTo>
                <a:lnTo>
                  <a:pt x="6142" y="6763"/>
                </a:lnTo>
                <a:cubicBezTo>
                  <a:pt x="6049" y="6608"/>
                  <a:pt x="5956" y="6484"/>
                  <a:pt x="5863" y="6391"/>
                </a:cubicBezTo>
                <a:cubicBezTo>
                  <a:pt x="5987" y="6236"/>
                  <a:pt x="6049" y="6081"/>
                  <a:pt x="6049" y="5894"/>
                </a:cubicBezTo>
                <a:cubicBezTo>
                  <a:pt x="6049" y="5770"/>
                  <a:pt x="6018" y="5646"/>
                  <a:pt x="5987" y="5491"/>
                </a:cubicBezTo>
                <a:lnTo>
                  <a:pt x="7290" y="6143"/>
                </a:lnTo>
                <a:cubicBezTo>
                  <a:pt x="7321" y="6158"/>
                  <a:pt x="7352" y="6166"/>
                  <a:pt x="7387" y="6166"/>
                </a:cubicBezTo>
                <a:cubicBezTo>
                  <a:pt x="7421" y="6166"/>
                  <a:pt x="7460" y="6158"/>
                  <a:pt x="7507" y="6143"/>
                </a:cubicBezTo>
                <a:lnTo>
                  <a:pt x="9027" y="5646"/>
                </a:lnTo>
                <a:lnTo>
                  <a:pt x="10019" y="6143"/>
                </a:lnTo>
                <a:cubicBezTo>
                  <a:pt x="10053" y="6159"/>
                  <a:pt x="10088" y="6167"/>
                  <a:pt x="10123" y="6167"/>
                </a:cubicBezTo>
                <a:cubicBezTo>
                  <a:pt x="10220" y="6167"/>
                  <a:pt x="10315" y="6109"/>
                  <a:pt x="10361" y="6019"/>
                </a:cubicBezTo>
                <a:cubicBezTo>
                  <a:pt x="10454" y="5894"/>
                  <a:pt x="10392" y="5708"/>
                  <a:pt x="10267" y="5646"/>
                </a:cubicBezTo>
                <a:lnTo>
                  <a:pt x="9151" y="5119"/>
                </a:lnTo>
                <a:cubicBezTo>
                  <a:pt x="9114" y="5083"/>
                  <a:pt x="9078" y="5068"/>
                  <a:pt x="9042" y="5068"/>
                </a:cubicBezTo>
                <a:cubicBezTo>
                  <a:pt x="9016" y="5068"/>
                  <a:pt x="8990" y="5075"/>
                  <a:pt x="8965" y="5088"/>
                </a:cubicBezTo>
                <a:lnTo>
                  <a:pt x="7414" y="5584"/>
                </a:lnTo>
                <a:lnTo>
                  <a:pt x="6390" y="5088"/>
                </a:lnTo>
                <a:lnTo>
                  <a:pt x="6855" y="5088"/>
                </a:lnTo>
                <a:cubicBezTo>
                  <a:pt x="6948" y="5088"/>
                  <a:pt x="7041" y="5026"/>
                  <a:pt x="7104" y="4933"/>
                </a:cubicBezTo>
                <a:lnTo>
                  <a:pt x="8748" y="2141"/>
                </a:lnTo>
                <a:cubicBezTo>
                  <a:pt x="8779" y="2048"/>
                  <a:pt x="8779" y="1924"/>
                  <a:pt x="8717" y="1862"/>
                </a:cubicBezTo>
                <a:lnTo>
                  <a:pt x="7631" y="125"/>
                </a:lnTo>
                <a:cubicBezTo>
                  <a:pt x="7600" y="63"/>
                  <a:pt x="7507" y="1"/>
                  <a:pt x="7414" y="1"/>
                </a:cubicBezTo>
                <a:lnTo>
                  <a:pt x="6328" y="1"/>
                </a:lnTo>
                <a:cubicBezTo>
                  <a:pt x="6173" y="1"/>
                  <a:pt x="6049" y="125"/>
                  <a:pt x="6049" y="280"/>
                </a:cubicBezTo>
                <a:cubicBezTo>
                  <a:pt x="6049" y="435"/>
                  <a:pt x="6173" y="528"/>
                  <a:pt x="6328" y="528"/>
                </a:cubicBezTo>
                <a:lnTo>
                  <a:pt x="7259" y="528"/>
                </a:lnTo>
                <a:lnTo>
                  <a:pt x="8189" y="1986"/>
                </a:lnTo>
                <a:lnTo>
                  <a:pt x="6700" y="4530"/>
                </a:lnTo>
                <a:lnTo>
                  <a:pt x="6235" y="4530"/>
                </a:lnTo>
                <a:cubicBezTo>
                  <a:pt x="6452" y="4219"/>
                  <a:pt x="6607" y="3847"/>
                  <a:pt x="6607" y="3444"/>
                </a:cubicBezTo>
                <a:cubicBezTo>
                  <a:pt x="6607" y="3103"/>
                  <a:pt x="6514" y="2762"/>
                  <a:pt x="6328" y="2482"/>
                </a:cubicBezTo>
                <a:cubicBezTo>
                  <a:pt x="6287" y="2400"/>
                  <a:pt x="6204" y="2345"/>
                  <a:pt x="6107" y="2345"/>
                </a:cubicBezTo>
                <a:cubicBezTo>
                  <a:pt x="6059" y="2345"/>
                  <a:pt x="6007" y="2358"/>
                  <a:pt x="5956" y="2389"/>
                </a:cubicBezTo>
                <a:cubicBezTo>
                  <a:pt x="5832" y="2451"/>
                  <a:pt x="5801" y="2637"/>
                  <a:pt x="5863" y="2762"/>
                </a:cubicBezTo>
                <a:cubicBezTo>
                  <a:pt x="5987" y="2948"/>
                  <a:pt x="6049" y="3196"/>
                  <a:pt x="6049" y="3444"/>
                </a:cubicBezTo>
                <a:cubicBezTo>
                  <a:pt x="6049" y="4033"/>
                  <a:pt x="5677" y="4530"/>
                  <a:pt x="5242" y="4530"/>
                </a:cubicBezTo>
                <a:cubicBezTo>
                  <a:pt x="4777" y="4530"/>
                  <a:pt x="4405" y="4033"/>
                  <a:pt x="4405" y="3444"/>
                </a:cubicBezTo>
                <a:cubicBezTo>
                  <a:pt x="4405" y="3196"/>
                  <a:pt x="4467" y="2948"/>
                  <a:pt x="4591" y="2762"/>
                </a:cubicBezTo>
                <a:cubicBezTo>
                  <a:pt x="4684" y="2637"/>
                  <a:pt x="4622" y="2451"/>
                  <a:pt x="4498" y="2389"/>
                </a:cubicBezTo>
                <a:cubicBezTo>
                  <a:pt x="4457" y="2358"/>
                  <a:pt x="4412" y="2345"/>
                  <a:pt x="4367" y="2345"/>
                </a:cubicBezTo>
                <a:cubicBezTo>
                  <a:pt x="4277" y="2345"/>
                  <a:pt x="4188" y="2400"/>
                  <a:pt x="4126" y="2482"/>
                </a:cubicBezTo>
                <a:cubicBezTo>
                  <a:pt x="3971" y="2762"/>
                  <a:pt x="3877" y="3103"/>
                  <a:pt x="3877" y="3444"/>
                </a:cubicBezTo>
                <a:cubicBezTo>
                  <a:pt x="3877" y="3847"/>
                  <a:pt x="4002" y="4219"/>
                  <a:pt x="4219" y="4530"/>
                </a:cubicBezTo>
                <a:lnTo>
                  <a:pt x="3753" y="4530"/>
                </a:lnTo>
                <a:lnTo>
                  <a:pt x="2296" y="1986"/>
                </a:lnTo>
                <a:lnTo>
                  <a:pt x="3195" y="528"/>
                </a:lnTo>
                <a:lnTo>
                  <a:pt x="4157" y="528"/>
                </a:lnTo>
                <a:cubicBezTo>
                  <a:pt x="4312" y="528"/>
                  <a:pt x="4436" y="435"/>
                  <a:pt x="4436" y="280"/>
                </a:cubicBezTo>
                <a:cubicBezTo>
                  <a:pt x="4436" y="125"/>
                  <a:pt x="4312" y="1"/>
                  <a:pt x="4157" y="1"/>
                </a:cubicBezTo>
                <a:lnTo>
                  <a:pt x="3071" y="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nvGrpSpPr>
          <p:cNvPr id="17" name="Google Shape;786;p44">
            <a:extLst>
              <a:ext uri="{FF2B5EF4-FFF2-40B4-BE49-F238E27FC236}">
                <a16:creationId xmlns:a16="http://schemas.microsoft.com/office/drawing/2014/main" id="{FB967332-96C2-4F64-9D95-CE1E41FCC2EC}"/>
              </a:ext>
            </a:extLst>
          </p:cNvPr>
          <p:cNvGrpSpPr>
            <a:grpSpLocks/>
          </p:cNvGrpSpPr>
          <p:nvPr/>
        </p:nvGrpSpPr>
        <p:grpSpPr bwMode="auto">
          <a:xfrm>
            <a:off x="1562822" y="2012090"/>
            <a:ext cx="267261" cy="486177"/>
            <a:chOff x="1669453" y="3823355"/>
            <a:chExt cx="102944" cy="376501"/>
          </a:xfrm>
        </p:grpSpPr>
        <p:sp>
          <p:nvSpPr>
            <p:cNvPr id="18" name="Google Shape;787;p44">
              <a:extLst>
                <a:ext uri="{FF2B5EF4-FFF2-40B4-BE49-F238E27FC236}">
                  <a16:creationId xmlns:a16="http://schemas.microsoft.com/office/drawing/2014/main" id="{47D3CE0F-EE3A-01B1-55B9-D1A0A232C13B}"/>
                </a:ext>
              </a:extLst>
            </p:cNvPr>
            <p:cNvSpPr>
              <a:spLocks/>
            </p:cNvSpPr>
            <p:nvPr/>
          </p:nvSpPr>
          <p:spPr bwMode="auto">
            <a:xfrm>
              <a:off x="1713791" y="4003218"/>
              <a:ext cx="14267" cy="14267"/>
            </a:xfrm>
            <a:custGeom>
              <a:avLst/>
              <a:gdLst>
                <a:gd name="T0" fmla="*/ 6715 w 529"/>
                <a:gd name="T1" fmla="*/ 27 h 529"/>
                <a:gd name="T2" fmla="*/ 27 w 529"/>
                <a:gd name="T3" fmla="*/ 6715 h 529"/>
                <a:gd name="T4" fmla="*/ 6715 w 529"/>
                <a:gd name="T5" fmla="*/ 14240 h 529"/>
                <a:gd name="T6" fmla="*/ 14240 w 529"/>
                <a:gd name="T7" fmla="*/ 6715 h 529"/>
                <a:gd name="T8" fmla="*/ 6715 w 529"/>
                <a:gd name="T9" fmla="*/ 27 h 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9" h="529" extrusionOk="0">
                  <a:moveTo>
                    <a:pt x="249" y="1"/>
                  </a:moveTo>
                  <a:cubicBezTo>
                    <a:pt x="94" y="1"/>
                    <a:pt x="1" y="125"/>
                    <a:pt x="1" y="249"/>
                  </a:cubicBezTo>
                  <a:cubicBezTo>
                    <a:pt x="1" y="404"/>
                    <a:pt x="94" y="528"/>
                    <a:pt x="249" y="528"/>
                  </a:cubicBezTo>
                  <a:cubicBezTo>
                    <a:pt x="404" y="528"/>
                    <a:pt x="528" y="404"/>
                    <a:pt x="528" y="249"/>
                  </a:cubicBezTo>
                  <a:cubicBezTo>
                    <a:pt x="528" y="125"/>
                    <a:pt x="404" y="1"/>
                    <a:pt x="24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9" name="Google Shape;788;p44">
              <a:extLst>
                <a:ext uri="{FF2B5EF4-FFF2-40B4-BE49-F238E27FC236}">
                  <a16:creationId xmlns:a16="http://schemas.microsoft.com/office/drawing/2014/main" id="{56731ECA-21CF-F650-A12B-4530C10AA7CD}"/>
                </a:ext>
              </a:extLst>
            </p:cNvPr>
            <p:cNvSpPr>
              <a:spLocks/>
            </p:cNvSpPr>
            <p:nvPr/>
          </p:nvSpPr>
          <p:spPr bwMode="auto">
            <a:xfrm>
              <a:off x="1669453" y="3823355"/>
              <a:ext cx="102944" cy="376501"/>
            </a:xfrm>
            <a:custGeom>
              <a:avLst/>
              <a:gdLst>
                <a:gd name="T0" fmla="*/ 58579 w 3817"/>
                <a:gd name="T1" fmla="*/ 36841 h 13960"/>
                <a:gd name="T2" fmla="*/ 43529 w 3817"/>
                <a:gd name="T3" fmla="*/ 44366 h 13960"/>
                <a:gd name="T4" fmla="*/ 51054 w 3817"/>
                <a:gd name="T5" fmla="*/ 29316 h 13960"/>
                <a:gd name="T6" fmla="*/ 73655 w 3817"/>
                <a:gd name="T7" fmla="*/ 73655 h 13960"/>
                <a:gd name="T8" fmla="*/ 43529 w 3817"/>
                <a:gd name="T9" fmla="*/ 89540 h 13960"/>
                <a:gd name="T10" fmla="*/ 43529 w 3817"/>
                <a:gd name="T11" fmla="*/ 59415 h 13960"/>
                <a:gd name="T12" fmla="*/ 66103 w 3817"/>
                <a:gd name="T13" fmla="*/ 103754 h 13960"/>
                <a:gd name="T14" fmla="*/ 66103 w 3817"/>
                <a:gd name="T15" fmla="*/ 134715 h 13960"/>
                <a:gd name="T16" fmla="*/ 21765 w 3817"/>
                <a:gd name="T17" fmla="*/ 119666 h 13960"/>
                <a:gd name="T18" fmla="*/ 66103 w 3817"/>
                <a:gd name="T19" fmla="*/ 103754 h 13960"/>
                <a:gd name="T20" fmla="*/ 87868 w 3817"/>
                <a:gd name="T21" fmla="*/ 164841 h 13960"/>
                <a:gd name="T22" fmla="*/ 66103 w 3817"/>
                <a:gd name="T23" fmla="*/ 186578 h 13960"/>
                <a:gd name="T24" fmla="*/ 87868 w 3817"/>
                <a:gd name="T25" fmla="*/ 210015 h 13960"/>
                <a:gd name="T26" fmla="*/ 29316 w 3817"/>
                <a:gd name="T27" fmla="*/ 225065 h 13960"/>
                <a:gd name="T28" fmla="*/ 29316 w 3817"/>
                <a:gd name="T29" fmla="*/ 194103 h 13960"/>
                <a:gd name="T30" fmla="*/ 29316 w 3817"/>
                <a:gd name="T31" fmla="*/ 179890 h 13960"/>
                <a:gd name="T32" fmla="*/ 29316 w 3817"/>
                <a:gd name="T33" fmla="*/ 149764 h 13960"/>
                <a:gd name="T34" fmla="*/ 73655 w 3817"/>
                <a:gd name="T35" fmla="*/ 240114 h 13960"/>
                <a:gd name="T36" fmla="*/ 73655 w 3817"/>
                <a:gd name="T37" fmla="*/ 271075 h 13960"/>
                <a:gd name="T38" fmla="*/ 14240 w 3817"/>
                <a:gd name="T39" fmla="*/ 255190 h 13960"/>
                <a:gd name="T40" fmla="*/ 73655 w 3817"/>
                <a:gd name="T41" fmla="*/ 240114 h 13960"/>
                <a:gd name="T42" fmla="*/ 80343 w 3817"/>
                <a:gd name="T43" fmla="*/ 301201 h 13960"/>
                <a:gd name="T44" fmla="*/ 36841 w 3817"/>
                <a:gd name="T45" fmla="*/ 316250 h 13960"/>
                <a:gd name="T46" fmla="*/ 36841 w 3817"/>
                <a:gd name="T47" fmla="*/ 285289 h 13960"/>
                <a:gd name="T48" fmla="*/ 58579 w 3817"/>
                <a:gd name="T49" fmla="*/ 331299 h 13960"/>
                <a:gd name="T50" fmla="*/ 58579 w 3817"/>
                <a:gd name="T51" fmla="*/ 362261 h 13960"/>
                <a:gd name="T52" fmla="*/ 29316 w 3817"/>
                <a:gd name="T53" fmla="*/ 346376 h 13960"/>
                <a:gd name="T54" fmla="*/ 58579 w 3817"/>
                <a:gd name="T55" fmla="*/ 331299 h 13960"/>
                <a:gd name="T56" fmla="*/ 16748 w 3817"/>
                <a:gd name="T57" fmla="*/ 2535 h 13960"/>
                <a:gd name="T58" fmla="*/ 31824 w 3817"/>
                <a:gd name="T59" fmla="*/ 27617 h 13960"/>
                <a:gd name="T60" fmla="*/ 29316 w 3817"/>
                <a:gd name="T61" fmla="*/ 48546 h 13960"/>
                <a:gd name="T62" fmla="*/ 21765 w 3817"/>
                <a:gd name="T63" fmla="*/ 93721 h 13960"/>
                <a:gd name="T64" fmla="*/ 14240 w 3817"/>
                <a:gd name="T65" fmla="*/ 138895 h 13960"/>
                <a:gd name="T66" fmla="*/ 10060 w 3817"/>
                <a:gd name="T67" fmla="*/ 187414 h 13960"/>
                <a:gd name="T68" fmla="*/ 10060 w 3817"/>
                <a:gd name="T69" fmla="*/ 232589 h 13960"/>
                <a:gd name="T70" fmla="*/ 14240 w 3817"/>
                <a:gd name="T71" fmla="*/ 281108 h 13960"/>
                <a:gd name="T72" fmla="*/ 21765 w 3817"/>
                <a:gd name="T73" fmla="*/ 327119 h 13960"/>
                <a:gd name="T74" fmla="*/ 44365 w 3817"/>
                <a:gd name="T75" fmla="*/ 376474 h 13960"/>
                <a:gd name="T76" fmla="*/ 87868 w 3817"/>
                <a:gd name="T77" fmla="*/ 346376 h 13960"/>
                <a:gd name="T78" fmla="*/ 95392 w 3817"/>
                <a:gd name="T79" fmla="*/ 301201 h 13960"/>
                <a:gd name="T80" fmla="*/ 102917 w 3817"/>
                <a:gd name="T81" fmla="*/ 255190 h 13960"/>
                <a:gd name="T82" fmla="*/ 102917 w 3817"/>
                <a:gd name="T83" fmla="*/ 210015 h 13960"/>
                <a:gd name="T84" fmla="*/ 102917 w 3817"/>
                <a:gd name="T85" fmla="*/ 164841 h 13960"/>
                <a:gd name="T86" fmla="*/ 95392 w 3817"/>
                <a:gd name="T87" fmla="*/ 119666 h 13960"/>
                <a:gd name="T88" fmla="*/ 87868 w 3817"/>
                <a:gd name="T89" fmla="*/ 73655 h 13960"/>
                <a:gd name="T90" fmla="*/ 73655 w 3817"/>
                <a:gd name="T91" fmla="*/ 36841 h 13960"/>
                <a:gd name="T92" fmla="*/ 86196 w 3817"/>
                <a:gd name="T93" fmla="*/ 12568 h 13960"/>
                <a:gd name="T94" fmla="*/ 80748 w 3817"/>
                <a:gd name="T95" fmla="*/ 27 h 13960"/>
                <a:gd name="T96" fmla="*/ 61087 w 3817"/>
                <a:gd name="T97" fmla="*/ 16748 h 13960"/>
                <a:gd name="T98" fmla="*/ 41857 w 3817"/>
                <a:gd name="T99" fmla="*/ 16748 h 13960"/>
                <a:gd name="T100" fmla="*/ 21765 w 3817"/>
                <a:gd name="T101" fmla="*/ 27 h 139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817" h="13960" extrusionOk="0">
                  <a:moveTo>
                    <a:pt x="1893" y="1087"/>
                  </a:moveTo>
                  <a:cubicBezTo>
                    <a:pt x="2048" y="1087"/>
                    <a:pt x="2172" y="1211"/>
                    <a:pt x="2172" y="1366"/>
                  </a:cubicBezTo>
                  <a:lnTo>
                    <a:pt x="2172" y="1645"/>
                  </a:lnTo>
                  <a:lnTo>
                    <a:pt x="1614" y="1645"/>
                  </a:lnTo>
                  <a:lnTo>
                    <a:pt x="1614" y="1366"/>
                  </a:lnTo>
                  <a:cubicBezTo>
                    <a:pt x="1614" y="1211"/>
                    <a:pt x="1738" y="1087"/>
                    <a:pt x="1893" y="1087"/>
                  </a:cubicBezTo>
                  <a:close/>
                  <a:moveTo>
                    <a:pt x="2172" y="2203"/>
                  </a:moveTo>
                  <a:cubicBezTo>
                    <a:pt x="2482" y="2203"/>
                    <a:pt x="2731" y="2420"/>
                    <a:pt x="2731" y="2731"/>
                  </a:cubicBezTo>
                  <a:cubicBezTo>
                    <a:pt x="2731" y="3041"/>
                    <a:pt x="2482" y="3320"/>
                    <a:pt x="2172" y="3320"/>
                  </a:cubicBezTo>
                  <a:lnTo>
                    <a:pt x="1614" y="3320"/>
                  </a:lnTo>
                  <a:cubicBezTo>
                    <a:pt x="1335" y="3320"/>
                    <a:pt x="1087" y="3041"/>
                    <a:pt x="1087" y="2731"/>
                  </a:cubicBezTo>
                  <a:cubicBezTo>
                    <a:pt x="1087" y="2420"/>
                    <a:pt x="1335" y="2203"/>
                    <a:pt x="1614" y="2203"/>
                  </a:cubicBezTo>
                  <a:lnTo>
                    <a:pt x="2172" y="2203"/>
                  </a:lnTo>
                  <a:close/>
                  <a:moveTo>
                    <a:pt x="2451" y="3847"/>
                  </a:moveTo>
                  <a:cubicBezTo>
                    <a:pt x="2762" y="3847"/>
                    <a:pt x="2979" y="4126"/>
                    <a:pt x="2979" y="4437"/>
                  </a:cubicBezTo>
                  <a:cubicBezTo>
                    <a:pt x="2979" y="4747"/>
                    <a:pt x="2762" y="4995"/>
                    <a:pt x="2451" y="4995"/>
                  </a:cubicBezTo>
                  <a:lnTo>
                    <a:pt x="1366" y="4995"/>
                  </a:lnTo>
                  <a:cubicBezTo>
                    <a:pt x="1056" y="4995"/>
                    <a:pt x="807" y="4747"/>
                    <a:pt x="807" y="4437"/>
                  </a:cubicBezTo>
                  <a:cubicBezTo>
                    <a:pt x="807" y="4126"/>
                    <a:pt x="1056" y="3847"/>
                    <a:pt x="1366" y="3847"/>
                  </a:cubicBezTo>
                  <a:lnTo>
                    <a:pt x="2451" y="3847"/>
                  </a:lnTo>
                  <a:close/>
                  <a:moveTo>
                    <a:pt x="2731" y="5553"/>
                  </a:moveTo>
                  <a:cubicBezTo>
                    <a:pt x="3010" y="5553"/>
                    <a:pt x="3258" y="5801"/>
                    <a:pt x="3258" y="6112"/>
                  </a:cubicBezTo>
                  <a:cubicBezTo>
                    <a:pt x="3258" y="6422"/>
                    <a:pt x="3010" y="6670"/>
                    <a:pt x="2731" y="6670"/>
                  </a:cubicBezTo>
                  <a:cubicBezTo>
                    <a:pt x="2576" y="6670"/>
                    <a:pt x="2451" y="6794"/>
                    <a:pt x="2451" y="6918"/>
                  </a:cubicBezTo>
                  <a:cubicBezTo>
                    <a:pt x="2451" y="7073"/>
                    <a:pt x="2576" y="7197"/>
                    <a:pt x="2731" y="7197"/>
                  </a:cubicBezTo>
                  <a:cubicBezTo>
                    <a:pt x="3010" y="7197"/>
                    <a:pt x="3258" y="7476"/>
                    <a:pt x="3258" y="7787"/>
                  </a:cubicBezTo>
                  <a:cubicBezTo>
                    <a:pt x="3258" y="8097"/>
                    <a:pt x="3010" y="8345"/>
                    <a:pt x="2731" y="8345"/>
                  </a:cubicBezTo>
                  <a:lnTo>
                    <a:pt x="1087" y="8345"/>
                  </a:lnTo>
                  <a:cubicBezTo>
                    <a:pt x="776" y="8345"/>
                    <a:pt x="528" y="8097"/>
                    <a:pt x="528" y="7787"/>
                  </a:cubicBezTo>
                  <a:cubicBezTo>
                    <a:pt x="528" y="7476"/>
                    <a:pt x="776" y="7197"/>
                    <a:pt x="1087" y="7197"/>
                  </a:cubicBezTo>
                  <a:cubicBezTo>
                    <a:pt x="1242" y="7197"/>
                    <a:pt x="1366" y="7073"/>
                    <a:pt x="1366" y="6918"/>
                  </a:cubicBezTo>
                  <a:cubicBezTo>
                    <a:pt x="1366" y="6794"/>
                    <a:pt x="1242" y="6670"/>
                    <a:pt x="1087" y="6670"/>
                  </a:cubicBezTo>
                  <a:cubicBezTo>
                    <a:pt x="776" y="6670"/>
                    <a:pt x="528" y="6422"/>
                    <a:pt x="528" y="6112"/>
                  </a:cubicBezTo>
                  <a:cubicBezTo>
                    <a:pt x="528" y="5801"/>
                    <a:pt x="776" y="5553"/>
                    <a:pt x="1087" y="5553"/>
                  </a:cubicBezTo>
                  <a:lnTo>
                    <a:pt x="2731" y="5553"/>
                  </a:lnTo>
                  <a:close/>
                  <a:moveTo>
                    <a:pt x="2731" y="8903"/>
                  </a:moveTo>
                  <a:cubicBezTo>
                    <a:pt x="3010" y="8903"/>
                    <a:pt x="3258" y="9151"/>
                    <a:pt x="3258" y="9462"/>
                  </a:cubicBezTo>
                  <a:cubicBezTo>
                    <a:pt x="3258" y="9772"/>
                    <a:pt x="3010" y="10051"/>
                    <a:pt x="2731" y="10051"/>
                  </a:cubicBezTo>
                  <a:lnTo>
                    <a:pt x="1087" y="10051"/>
                  </a:lnTo>
                  <a:cubicBezTo>
                    <a:pt x="776" y="10051"/>
                    <a:pt x="528" y="9772"/>
                    <a:pt x="528" y="9462"/>
                  </a:cubicBezTo>
                  <a:cubicBezTo>
                    <a:pt x="528" y="9151"/>
                    <a:pt x="776" y="8903"/>
                    <a:pt x="1087" y="8903"/>
                  </a:cubicBezTo>
                  <a:lnTo>
                    <a:pt x="2731" y="8903"/>
                  </a:lnTo>
                  <a:close/>
                  <a:moveTo>
                    <a:pt x="2451" y="10578"/>
                  </a:moveTo>
                  <a:cubicBezTo>
                    <a:pt x="2762" y="10578"/>
                    <a:pt x="2979" y="10858"/>
                    <a:pt x="2979" y="11168"/>
                  </a:cubicBezTo>
                  <a:cubicBezTo>
                    <a:pt x="2979" y="11478"/>
                    <a:pt x="2731" y="11726"/>
                    <a:pt x="2451" y="11726"/>
                  </a:cubicBezTo>
                  <a:lnTo>
                    <a:pt x="1366" y="11726"/>
                  </a:lnTo>
                  <a:cubicBezTo>
                    <a:pt x="1056" y="11726"/>
                    <a:pt x="807" y="11478"/>
                    <a:pt x="807" y="11168"/>
                  </a:cubicBezTo>
                  <a:cubicBezTo>
                    <a:pt x="807" y="10858"/>
                    <a:pt x="1056" y="10578"/>
                    <a:pt x="1366" y="10578"/>
                  </a:cubicBezTo>
                  <a:lnTo>
                    <a:pt x="2451" y="10578"/>
                  </a:lnTo>
                  <a:close/>
                  <a:moveTo>
                    <a:pt x="2172" y="12284"/>
                  </a:moveTo>
                  <a:cubicBezTo>
                    <a:pt x="2482" y="12284"/>
                    <a:pt x="2731" y="12533"/>
                    <a:pt x="2731" y="12843"/>
                  </a:cubicBezTo>
                  <a:cubicBezTo>
                    <a:pt x="2731" y="13153"/>
                    <a:pt x="2482" y="13432"/>
                    <a:pt x="2172" y="13432"/>
                  </a:cubicBezTo>
                  <a:lnTo>
                    <a:pt x="1614" y="13432"/>
                  </a:lnTo>
                  <a:cubicBezTo>
                    <a:pt x="1335" y="13432"/>
                    <a:pt x="1087" y="13153"/>
                    <a:pt x="1087" y="12843"/>
                  </a:cubicBezTo>
                  <a:cubicBezTo>
                    <a:pt x="1087" y="12533"/>
                    <a:pt x="1335" y="12284"/>
                    <a:pt x="1614" y="12284"/>
                  </a:cubicBezTo>
                  <a:lnTo>
                    <a:pt x="2172" y="12284"/>
                  </a:lnTo>
                  <a:close/>
                  <a:moveTo>
                    <a:pt x="807" y="1"/>
                  </a:moveTo>
                  <a:cubicBezTo>
                    <a:pt x="738" y="1"/>
                    <a:pt x="668" y="32"/>
                    <a:pt x="621" y="94"/>
                  </a:cubicBezTo>
                  <a:cubicBezTo>
                    <a:pt x="528" y="187"/>
                    <a:pt x="528" y="373"/>
                    <a:pt x="621" y="466"/>
                  </a:cubicBezTo>
                  <a:lnTo>
                    <a:pt x="1180" y="1024"/>
                  </a:lnTo>
                  <a:cubicBezTo>
                    <a:pt x="1118" y="1118"/>
                    <a:pt x="1087" y="1242"/>
                    <a:pt x="1087" y="1366"/>
                  </a:cubicBezTo>
                  <a:lnTo>
                    <a:pt x="1087" y="1800"/>
                  </a:lnTo>
                  <a:cubicBezTo>
                    <a:pt x="745" y="1986"/>
                    <a:pt x="528" y="2327"/>
                    <a:pt x="528" y="2731"/>
                  </a:cubicBezTo>
                  <a:cubicBezTo>
                    <a:pt x="528" y="3010"/>
                    <a:pt x="652" y="3258"/>
                    <a:pt x="807" y="3475"/>
                  </a:cubicBezTo>
                  <a:cubicBezTo>
                    <a:pt x="466" y="3661"/>
                    <a:pt x="280" y="4033"/>
                    <a:pt x="280" y="4437"/>
                  </a:cubicBezTo>
                  <a:cubicBezTo>
                    <a:pt x="280" y="4716"/>
                    <a:pt x="373" y="4964"/>
                    <a:pt x="528" y="5150"/>
                  </a:cubicBezTo>
                  <a:cubicBezTo>
                    <a:pt x="218" y="5367"/>
                    <a:pt x="1" y="5708"/>
                    <a:pt x="1" y="6112"/>
                  </a:cubicBezTo>
                  <a:cubicBezTo>
                    <a:pt x="1" y="6453"/>
                    <a:pt x="156" y="6732"/>
                    <a:pt x="373" y="6949"/>
                  </a:cubicBezTo>
                  <a:cubicBezTo>
                    <a:pt x="156" y="7135"/>
                    <a:pt x="1" y="7445"/>
                    <a:pt x="1" y="7787"/>
                  </a:cubicBezTo>
                  <a:cubicBezTo>
                    <a:pt x="1" y="8097"/>
                    <a:pt x="156" y="8407"/>
                    <a:pt x="373" y="8624"/>
                  </a:cubicBezTo>
                  <a:cubicBezTo>
                    <a:pt x="125" y="8841"/>
                    <a:pt x="1" y="9151"/>
                    <a:pt x="1" y="9462"/>
                  </a:cubicBezTo>
                  <a:cubicBezTo>
                    <a:pt x="1" y="9865"/>
                    <a:pt x="218" y="10237"/>
                    <a:pt x="528" y="10423"/>
                  </a:cubicBezTo>
                  <a:cubicBezTo>
                    <a:pt x="373" y="10640"/>
                    <a:pt x="280" y="10889"/>
                    <a:pt x="280" y="11168"/>
                  </a:cubicBezTo>
                  <a:cubicBezTo>
                    <a:pt x="280" y="11540"/>
                    <a:pt x="466" y="11912"/>
                    <a:pt x="807" y="12129"/>
                  </a:cubicBezTo>
                  <a:cubicBezTo>
                    <a:pt x="652" y="12315"/>
                    <a:pt x="528" y="12595"/>
                    <a:pt x="528" y="12843"/>
                  </a:cubicBezTo>
                  <a:cubicBezTo>
                    <a:pt x="528" y="13463"/>
                    <a:pt x="1056" y="13959"/>
                    <a:pt x="1645" y="13959"/>
                  </a:cubicBezTo>
                  <a:lnTo>
                    <a:pt x="2172" y="13959"/>
                  </a:lnTo>
                  <a:cubicBezTo>
                    <a:pt x="2793" y="13959"/>
                    <a:pt x="3258" y="13432"/>
                    <a:pt x="3258" y="12843"/>
                  </a:cubicBezTo>
                  <a:cubicBezTo>
                    <a:pt x="3258" y="12564"/>
                    <a:pt x="3165" y="12315"/>
                    <a:pt x="3010" y="12129"/>
                  </a:cubicBezTo>
                  <a:cubicBezTo>
                    <a:pt x="3320" y="11912"/>
                    <a:pt x="3537" y="11571"/>
                    <a:pt x="3537" y="11168"/>
                  </a:cubicBezTo>
                  <a:cubicBezTo>
                    <a:pt x="3537" y="10889"/>
                    <a:pt x="3444" y="10640"/>
                    <a:pt x="3258" y="10423"/>
                  </a:cubicBezTo>
                  <a:cubicBezTo>
                    <a:pt x="3599" y="10237"/>
                    <a:pt x="3816" y="9865"/>
                    <a:pt x="3816" y="9462"/>
                  </a:cubicBezTo>
                  <a:cubicBezTo>
                    <a:pt x="3816" y="9151"/>
                    <a:pt x="3661" y="8841"/>
                    <a:pt x="3413" y="8624"/>
                  </a:cubicBezTo>
                  <a:cubicBezTo>
                    <a:pt x="3661" y="8407"/>
                    <a:pt x="3816" y="8128"/>
                    <a:pt x="3816" y="7787"/>
                  </a:cubicBezTo>
                  <a:cubicBezTo>
                    <a:pt x="3816" y="7445"/>
                    <a:pt x="3661" y="7135"/>
                    <a:pt x="3444" y="6949"/>
                  </a:cubicBezTo>
                  <a:cubicBezTo>
                    <a:pt x="3661" y="6732"/>
                    <a:pt x="3816" y="6453"/>
                    <a:pt x="3816" y="6112"/>
                  </a:cubicBezTo>
                  <a:cubicBezTo>
                    <a:pt x="3816" y="5708"/>
                    <a:pt x="3599" y="5336"/>
                    <a:pt x="3258" y="5150"/>
                  </a:cubicBezTo>
                  <a:cubicBezTo>
                    <a:pt x="3444" y="4964"/>
                    <a:pt x="3537" y="4685"/>
                    <a:pt x="3537" y="4437"/>
                  </a:cubicBezTo>
                  <a:cubicBezTo>
                    <a:pt x="3537" y="4002"/>
                    <a:pt x="3320" y="3661"/>
                    <a:pt x="3010" y="3475"/>
                  </a:cubicBezTo>
                  <a:cubicBezTo>
                    <a:pt x="3165" y="3258"/>
                    <a:pt x="3258" y="3010"/>
                    <a:pt x="3258" y="2731"/>
                  </a:cubicBezTo>
                  <a:cubicBezTo>
                    <a:pt x="3258" y="2327"/>
                    <a:pt x="3041" y="1986"/>
                    <a:pt x="2731" y="1800"/>
                  </a:cubicBezTo>
                  <a:lnTo>
                    <a:pt x="2731" y="1366"/>
                  </a:lnTo>
                  <a:cubicBezTo>
                    <a:pt x="2731" y="1242"/>
                    <a:pt x="2700" y="1118"/>
                    <a:pt x="2638" y="1024"/>
                  </a:cubicBezTo>
                  <a:lnTo>
                    <a:pt x="3196" y="466"/>
                  </a:lnTo>
                  <a:cubicBezTo>
                    <a:pt x="3289" y="373"/>
                    <a:pt x="3289" y="187"/>
                    <a:pt x="3196" y="94"/>
                  </a:cubicBezTo>
                  <a:cubicBezTo>
                    <a:pt x="3134" y="32"/>
                    <a:pt x="3064" y="1"/>
                    <a:pt x="2994" y="1"/>
                  </a:cubicBezTo>
                  <a:cubicBezTo>
                    <a:pt x="2925" y="1"/>
                    <a:pt x="2855" y="32"/>
                    <a:pt x="2793" y="94"/>
                  </a:cubicBezTo>
                  <a:lnTo>
                    <a:pt x="2265" y="621"/>
                  </a:lnTo>
                  <a:cubicBezTo>
                    <a:pt x="2141" y="590"/>
                    <a:pt x="2017" y="559"/>
                    <a:pt x="1893" y="559"/>
                  </a:cubicBezTo>
                  <a:cubicBezTo>
                    <a:pt x="1769" y="559"/>
                    <a:pt x="1645" y="590"/>
                    <a:pt x="1552" y="621"/>
                  </a:cubicBezTo>
                  <a:lnTo>
                    <a:pt x="994" y="94"/>
                  </a:lnTo>
                  <a:cubicBezTo>
                    <a:pt x="947" y="32"/>
                    <a:pt x="877" y="1"/>
                    <a:pt x="80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20" name="Google Shape;776;p44">
            <a:extLst>
              <a:ext uri="{FF2B5EF4-FFF2-40B4-BE49-F238E27FC236}">
                <a16:creationId xmlns:a16="http://schemas.microsoft.com/office/drawing/2014/main" id="{688AD4D9-67DD-93D5-82F9-09C30492F5FC}"/>
              </a:ext>
            </a:extLst>
          </p:cNvPr>
          <p:cNvGrpSpPr>
            <a:grpSpLocks/>
          </p:cNvGrpSpPr>
          <p:nvPr/>
        </p:nvGrpSpPr>
        <p:grpSpPr bwMode="auto">
          <a:xfrm>
            <a:off x="5041702" y="1975827"/>
            <a:ext cx="391064" cy="580714"/>
            <a:chOff x="2409024" y="3823355"/>
            <a:chExt cx="250147" cy="376501"/>
          </a:xfrm>
        </p:grpSpPr>
        <p:sp>
          <p:nvSpPr>
            <p:cNvPr id="21" name="Google Shape;777;p44">
              <a:extLst>
                <a:ext uri="{FF2B5EF4-FFF2-40B4-BE49-F238E27FC236}">
                  <a16:creationId xmlns:a16="http://schemas.microsoft.com/office/drawing/2014/main" id="{51520D25-62E5-9A1A-1FA4-66CCC8A69712}"/>
                </a:ext>
              </a:extLst>
            </p:cNvPr>
            <p:cNvSpPr>
              <a:spLocks/>
            </p:cNvSpPr>
            <p:nvPr/>
          </p:nvSpPr>
          <p:spPr bwMode="auto">
            <a:xfrm>
              <a:off x="2526964" y="4019130"/>
              <a:ext cx="14267" cy="15076"/>
            </a:xfrm>
            <a:custGeom>
              <a:avLst/>
              <a:gdLst>
                <a:gd name="T0" fmla="*/ 7552 w 529"/>
                <a:gd name="T1" fmla="*/ 0 h 559"/>
                <a:gd name="T2" fmla="*/ 27 w 529"/>
                <a:gd name="T3" fmla="*/ 7551 h 559"/>
                <a:gd name="T4" fmla="*/ 7552 w 529"/>
                <a:gd name="T5" fmla="*/ 15076 h 559"/>
                <a:gd name="T6" fmla="*/ 14240 w 529"/>
                <a:gd name="T7" fmla="*/ 7551 h 559"/>
                <a:gd name="T8" fmla="*/ 7552 w 529"/>
                <a:gd name="T9" fmla="*/ 0 h 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9" h="559" extrusionOk="0">
                  <a:moveTo>
                    <a:pt x="280" y="0"/>
                  </a:moveTo>
                  <a:cubicBezTo>
                    <a:pt x="125" y="0"/>
                    <a:pt x="1" y="124"/>
                    <a:pt x="1" y="280"/>
                  </a:cubicBezTo>
                  <a:cubicBezTo>
                    <a:pt x="1" y="435"/>
                    <a:pt x="125" y="559"/>
                    <a:pt x="280" y="559"/>
                  </a:cubicBezTo>
                  <a:cubicBezTo>
                    <a:pt x="404" y="559"/>
                    <a:pt x="528" y="435"/>
                    <a:pt x="528" y="280"/>
                  </a:cubicBezTo>
                  <a:cubicBezTo>
                    <a:pt x="528" y="124"/>
                    <a:pt x="404"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2" name="Google Shape;778;p44">
              <a:extLst>
                <a:ext uri="{FF2B5EF4-FFF2-40B4-BE49-F238E27FC236}">
                  <a16:creationId xmlns:a16="http://schemas.microsoft.com/office/drawing/2014/main" id="{108BBA33-B919-784A-AFD7-05B5ED5D1E96}"/>
                </a:ext>
              </a:extLst>
            </p:cNvPr>
            <p:cNvSpPr>
              <a:spLocks/>
            </p:cNvSpPr>
            <p:nvPr/>
          </p:nvSpPr>
          <p:spPr bwMode="auto">
            <a:xfrm>
              <a:off x="2409024" y="3823355"/>
              <a:ext cx="250147" cy="376501"/>
            </a:xfrm>
            <a:custGeom>
              <a:avLst/>
              <a:gdLst>
                <a:gd name="T0" fmla="*/ 147229 w 9275"/>
                <a:gd name="T1" fmla="*/ 85360 h 13960"/>
                <a:gd name="T2" fmla="*/ 128836 w 9275"/>
                <a:gd name="T3" fmla="*/ 92885 h 13960"/>
                <a:gd name="T4" fmla="*/ 103727 w 9275"/>
                <a:gd name="T5" fmla="*/ 89540 h 13960"/>
                <a:gd name="T6" fmla="*/ 124655 w 9275"/>
                <a:gd name="T7" fmla="*/ 48546 h 13960"/>
                <a:gd name="T8" fmla="*/ 152273 w 9275"/>
                <a:gd name="T9" fmla="*/ 103754 h 13960"/>
                <a:gd name="T10" fmla="*/ 147229 w 9275"/>
                <a:gd name="T11" fmla="*/ 270239 h 13960"/>
                <a:gd name="T12" fmla="*/ 102891 w 9275"/>
                <a:gd name="T13" fmla="*/ 270239 h 13960"/>
                <a:gd name="T14" fmla="*/ 97874 w 9275"/>
                <a:gd name="T15" fmla="*/ 103754 h 13960"/>
                <a:gd name="T16" fmla="*/ 117967 w 9275"/>
                <a:gd name="T17" fmla="*/ 174037 h 13960"/>
                <a:gd name="T18" fmla="*/ 132180 w 9275"/>
                <a:gd name="T19" fmla="*/ 174037 h 13960"/>
                <a:gd name="T20" fmla="*/ 152273 w 9275"/>
                <a:gd name="T21" fmla="*/ 103754 h 13960"/>
                <a:gd name="T22" fmla="*/ 61060 w 9275"/>
                <a:gd name="T23" fmla="*/ 2535 h 13960"/>
                <a:gd name="T24" fmla="*/ 0 w 9275"/>
                <a:gd name="T25" fmla="*/ 66103 h 13960"/>
                <a:gd name="T26" fmla="*/ 7525 w 9275"/>
                <a:gd name="T27" fmla="*/ 166513 h 13960"/>
                <a:gd name="T28" fmla="*/ 15049 w 9275"/>
                <a:gd name="T29" fmla="*/ 69448 h 13960"/>
                <a:gd name="T30" fmla="*/ 97874 w 9275"/>
                <a:gd name="T31" fmla="*/ 53562 h 13960"/>
                <a:gd name="T32" fmla="*/ 88677 w 9275"/>
                <a:gd name="T33" fmla="*/ 90376 h 13960"/>
                <a:gd name="T34" fmla="*/ 56880 w 9275"/>
                <a:gd name="T35" fmla="*/ 95393 h 13960"/>
                <a:gd name="T36" fmla="*/ 46847 w 9275"/>
                <a:gd name="T37" fmla="*/ 95393 h 13960"/>
                <a:gd name="T38" fmla="*/ 76136 w 9275"/>
                <a:gd name="T39" fmla="*/ 134715 h 13960"/>
                <a:gd name="T40" fmla="*/ 59388 w 9275"/>
                <a:gd name="T41" fmla="*/ 151436 h 13960"/>
                <a:gd name="T42" fmla="*/ 59388 w 9275"/>
                <a:gd name="T43" fmla="*/ 166513 h 13960"/>
                <a:gd name="T44" fmla="*/ 74464 w 9275"/>
                <a:gd name="T45" fmla="*/ 195775 h 13960"/>
                <a:gd name="T46" fmla="*/ 30126 w 9275"/>
                <a:gd name="T47" fmla="*/ 232589 h 13960"/>
                <a:gd name="T48" fmla="*/ 36814 w 9275"/>
                <a:gd name="T49" fmla="*/ 376474 h 13960"/>
                <a:gd name="T50" fmla="*/ 44339 w 9275"/>
                <a:gd name="T51" fmla="*/ 235933 h 13960"/>
                <a:gd name="T52" fmla="*/ 89514 w 9275"/>
                <a:gd name="T53" fmla="*/ 276092 h 13960"/>
                <a:gd name="T54" fmla="*/ 90350 w 9275"/>
                <a:gd name="T55" fmla="*/ 330463 h 13960"/>
                <a:gd name="T56" fmla="*/ 95798 w 9275"/>
                <a:gd name="T57" fmla="*/ 342384 h 13960"/>
                <a:gd name="T58" fmla="*/ 117967 w 9275"/>
                <a:gd name="T59" fmla="*/ 323775 h 13960"/>
                <a:gd name="T60" fmla="*/ 125492 w 9275"/>
                <a:gd name="T61" fmla="*/ 357244 h 13960"/>
                <a:gd name="T62" fmla="*/ 132180 w 9275"/>
                <a:gd name="T63" fmla="*/ 323775 h 13960"/>
                <a:gd name="T64" fmla="*/ 154349 w 9275"/>
                <a:gd name="T65" fmla="*/ 342384 h 13960"/>
                <a:gd name="T66" fmla="*/ 159797 w 9275"/>
                <a:gd name="T67" fmla="*/ 330463 h 13960"/>
                <a:gd name="T68" fmla="*/ 160633 w 9275"/>
                <a:gd name="T69" fmla="*/ 276092 h 13960"/>
                <a:gd name="T70" fmla="*/ 205808 w 9275"/>
                <a:gd name="T71" fmla="*/ 235933 h 13960"/>
                <a:gd name="T72" fmla="*/ 213333 w 9275"/>
                <a:gd name="T73" fmla="*/ 376474 h 13960"/>
                <a:gd name="T74" fmla="*/ 220858 w 9275"/>
                <a:gd name="T75" fmla="*/ 232589 h 13960"/>
                <a:gd name="T76" fmla="*/ 175683 w 9275"/>
                <a:gd name="T77" fmla="*/ 195775 h 13960"/>
                <a:gd name="T78" fmla="*/ 205808 w 9275"/>
                <a:gd name="T79" fmla="*/ 166513 h 13960"/>
                <a:gd name="T80" fmla="*/ 205808 w 9275"/>
                <a:gd name="T81" fmla="*/ 151436 h 13960"/>
                <a:gd name="T82" fmla="*/ 174847 w 9275"/>
                <a:gd name="T83" fmla="*/ 134715 h 13960"/>
                <a:gd name="T84" fmla="*/ 204136 w 9275"/>
                <a:gd name="T85" fmla="*/ 94557 h 13960"/>
                <a:gd name="T86" fmla="*/ 193240 w 9275"/>
                <a:gd name="T87" fmla="*/ 94557 h 13960"/>
                <a:gd name="T88" fmla="*/ 161470 w 9275"/>
                <a:gd name="T89" fmla="*/ 90376 h 13960"/>
                <a:gd name="T90" fmla="*/ 152273 w 9275"/>
                <a:gd name="T91" fmla="*/ 53562 h 13960"/>
                <a:gd name="T92" fmla="*/ 235907 w 9275"/>
                <a:gd name="T93" fmla="*/ 69448 h 13960"/>
                <a:gd name="T94" fmla="*/ 242622 w 9275"/>
                <a:gd name="T95" fmla="*/ 166513 h 13960"/>
                <a:gd name="T96" fmla="*/ 250147 w 9275"/>
                <a:gd name="T97" fmla="*/ 66103 h 13960"/>
                <a:gd name="T98" fmla="*/ 189060 w 9275"/>
                <a:gd name="T99" fmla="*/ 2535 h 13960"/>
                <a:gd name="T100" fmla="*/ 178191 w 9275"/>
                <a:gd name="T101" fmla="*/ 2535 h 13960"/>
                <a:gd name="T102" fmla="*/ 124655 w 9275"/>
                <a:gd name="T103" fmla="*/ 33497 h 13960"/>
                <a:gd name="T104" fmla="*/ 71956 w 9275"/>
                <a:gd name="T105" fmla="*/ 2535 h 1396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275" h="13960" extrusionOk="0">
                  <a:moveTo>
                    <a:pt x="4653" y="1800"/>
                  </a:moveTo>
                  <a:cubicBezTo>
                    <a:pt x="5025" y="1800"/>
                    <a:pt x="5459" y="2669"/>
                    <a:pt x="5459" y="3165"/>
                  </a:cubicBezTo>
                  <a:cubicBezTo>
                    <a:pt x="5459" y="3227"/>
                    <a:pt x="5459" y="3289"/>
                    <a:pt x="5428" y="3320"/>
                  </a:cubicBezTo>
                  <a:cubicBezTo>
                    <a:pt x="5397" y="3444"/>
                    <a:pt x="5149" y="3444"/>
                    <a:pt x="4777" y="3444"/>
                  </a:cubicBezTo>
                  <a:lnTo>
                    <a:pt x="4498" y="3444"/>
                  </a:lnTo>
                  <a:cubicBezTo>
                    <a:pt x="4126" y="3444"/>
                    <a:pt x="3877" y="3444"/>
                    <a:pt x="3846" y="3320"/>
                  </a:cubicBezTo>
                  <a:cubicBezTo>
                    <a:pt x="3815" y="3289"/>
                    <a:pt x="3815" y="3227"/>
                    <a:pt x="3815" y="3165"/>
                  </a:cubicBezTo>
                  <a:cubicBezTo>
                    <a:pt x="3815" y="2637"/>
                    <a:pt x="4250" y="1800"/>
                    <a:pt x="4622" y="1800"/>
                  </a:cubicBezTo>
                  <a:lnTo>
                    <a:pt x="4653" y="1800"/>
                  </a:lnTo>
                  <a:close/>
                  <a:moveTo>
                    <a:pt x="5646" y="3847"/>
                  </a:moveTo>
                  <a:cubicBezTo>
                    <a:pt x="5894" y="4375"/>
                    <a:pt x="5956" y="5336"/>
                    <a:pt x="5987" y="5894"/>
                  </a:cubicBezTo>
                  <a:cubicBezTo>
                    <a:pt x="6049" y="7197"/>
                    <a:pt x="5956" y="8717"/>
                    <a:pt x="5459" y="10020"/>
                  </a:cubicBezTo>
                  <a:cubicBezTo>
                    <a:pt x="5149" y="10796"/>
                    <a:pt x="4839" y="11075"/>
                    <a:pt x="4653" y="11075"/>
                  </a:cubicBezTo>
                  <a:cubicBezTo>
                    <a:pt x="4436" y="11075"/>
                    <a:pt x="4126" y="10796"/>
                    <a:pt x="3815" y="10020"/>
                  </a:cubicBezTo>
                  <a:cubicBezTo>
                    <a:pt x="3319" y="8717"/>
                    <a:pt x="3257" y="7197"/>
                    <a:pt x="3288" y="5894"/>
                  </a:cubicBezTo>
                  <a:cubicBezTo>
                    <a:pt x="3319" y="5336"/>
                    <a:pt x="3381" y="4375"/>
                    <a:pt x="3629" y="3847"/>
                  </a:cubicBezTo>
                  <a:cubicBezTo>
                    <a:pt x="3815" y="3971"/>
                    <a:pt x="4095" y="4002"/>
                    <a:pt x="4374" y="4002"/>
                  </a:cubicBezTo>
                  <a:lnTo>
                    <a:pt x="4374" y="6453"/>
                  </a:lnTo>
                  <a:cubicBezTo>
                    <a:pt x="4374" y="6577"/>
                    <a:pt x="4498" y="6701"/>
                    <a:pt x="4653" y="6701"/>
                  </a:cubicBezTo>
                  <a:cubicBezTo>
                    <a:pt x="4777" y="6701"/>
                    <a:pt x="4901" y="6577"/>
                    <a:pt x="4901" y="6453"/>
                  </a:cubicBezTo>
                  <a:lnTo>
                    <a:pt x="4901" y="4002"/>
                  </a:lnTo>
                  <a:cubicBezTo>
                    <a:pt x="5180" y="4002"/>
                    <a:pt x="5459" y="3971"/>
                    <a:pt x="5646" y="3847"/>
                  </a:cubicBezTo>
                  <a:close/>
                  <a:moveTo>
                    <a:pt x="2451" y="1"/>
                  </a:moveTo>
                  <a:cubicBezTo>
                    <a:pt x="2389" y="1"/>
                    <a:pt x="2326" y="32"/>
                    <a:pt x="2264" y="94"/>
                  </a:cubicBezTo>
                  <a:lnTo>
                    <a:pt x="93" y="2265"/>
                  </a:lnTo>
                  <a:cubicBezTo>
                    <a:pt x="31" y="2327"/>
                    <a:pt x="0" y="2389"/>
                    <a:pt x="0" y="2451"/>
                  </a:cubicBezTo>
                  <a:lnTo>
                    <a:pt x="0" y="5894"/>
                  </a:lnTo>
                  <a:cubicBezTo>
                    <a:pt x="0" y="6050"/>
                    <a:pt x="124" y="6174"/>
                    <a:pt x="279" y="6174"/>
                  </a:cubicBezTo>
                  <a:cubicBezTo>
                    <a:pt x="434" y="6174"/>
                    <a:pt x="558" y="6050"/>
                    <a:pt x="558" y="5894"/>
                  </a:cubicBezTo>
                  <a:lnTo>
                    <a:pt x="558" y="2575"/>
                  </a:lnTo>
                  <a:lnTo>
                    <a:pt x="2451" y="683"/>
                  </a:lnTo>
                  <a:lnTo>
                    <a:pt x="3629" y="1986"/>
                  </a:lnTo>
                  <a:cubicBezTo>
                    <a:pt x="3412" y="2358"/>
                    <a:pt x="3288" y="2824"/>
                    <a:pt x="3288" y="3165"/>
                  </a:cubicBezTo>
                  <a:cubicBezTo>
                    <a:pt x="3288" y="3227"/>
                    <a:pt x="3288" y="3289"/>
                    <a:pt x="3288" y="3351"/>
                  </a:cubicBezTo>
                  <a:cubicBezTo>
                    <a:pt x="3133" y="3568"/>
                    <a:pt x="3009" y="3909"/>
                    <a:pt x="2916" y="4313"/>
                  </a:cubicBezTo>
                  <a:lnTo>
                    <a:pt x="2109" y="3537"/>
                  </a:lnTo>
                  <a:cubicBezTo>
                    <a:pt x="2063" y="3475"/>
                    <a:pt x="1993" y="3444"/>
                    <a:pt x="1923" y="3444"/>
                  </a:cubicBezTo>
                  <a:cubicBezTo>
                    <a:pt x="1853" y="3444"/>
                    <a:pt x="1784" y="3475"/>
                    <a:pt x="1737" y="3537"/>
                  </a:cubicBezTo>
                  <a:cubicBezTo>
                    <a:pt x="1613" y="3630"/>
                    <a:pt x="1613" y="3816"/>
                    <a:pt x="1737" y="3909"/>
                  </a:cubicBezTo>
                  <a:lnTo>
                    <a:pt x="2823" y="4995"/>
                  </a:lnTo>
                  <a:cubicBezTo>
                    <a:pt x="2792" y="5181"/>
                    <a:pt x="2761" y="5398"/>
                    <a:pt x="2761" y="5615"/>
                  </a:cubicBezTo>
                  <a:lnTo>
                    <a:pt x="2202" y="5615"/>
                  </a:lnTo>
                  <a:cubicBezTo>
                    <a:pt x="2047" y="5615"/>
                    <a:pt x="1923" y="5739"/>
                    <a:pt x="1923" y="5894"/>
                  </a:cubicBezTo>
                  <a:cubicBezTo>
                    <a:pt x="1923" y="6050"/>
                    <a:pt x="2047" y="6174"/>
                    <a:pt x="2202" y="6174"/>
                  </a:cubicBezTo>
                  <a:lnTo>
                    <a:pt x="2730" y="6174"/>
                  </a:lnTo>
                  <a:cubicBezTo>
                    <a:pt x="2730" y="6515"/>
                    <a:pt x="2730" y="6887"/>
                    <a:pt x="2761" y="7259"/>
                  </a:cubicBezTo>
                  <a:lnTo>
                    <a:pt x="1210" y="8407"/>
                  </a:lnTo>
                  <a:cubicBezTo>
                    <a:pt x="1148" y="8438"/>
                    <a:pt x="1117" y="8531"/>
                    <a:pt x="1117" y="8624"/>
                  </a:cubicBezTo>
                  <a:lnTo>
                    <a:pt x="1117" y="13680"/>
                  </a:lnTo>
                  <a:cubicBezTo>
                    <a:pt x="1117" y="13835"/>
                    <a:pt x="1210" y="13959"/>
                    <a:pt x="1365" y="13959"/>
                  </a:cubicBezTo>
                  <a:cubicBezTo>
                    <a:pt x="1520" y="13959"/>
                    <a:pt x="1644" y="13835"/>
                    <a:pt x="1644" y="13680"/>
                  </a:cubicBezTo>
                  <a:lnTo>
                    <a:pt x="1644" y="8748"/>
                  </a:lnTo>
                  <a:lnTo>
                    <a:pt x="2792" y="7880"/>
                  </a:lnTo>
                  <a:cubicBezTo>
                    <a:pt x="2885" y="8748"/>
                    <a:pt x="3071" y="9586"/>
                    <a:pt x="3319" y="10237"/>
                  </a:cubicBezTo>
                  <a:cubicBezTo>
                    <a:pt x="3567" y="10827"/>
                    <a:pt x="3846" y="11230"/>
                    <a:pt x="4157" y="11447"/>
                  </a:cubicBezTo>
                  <a:lnTo>
                    <a:pt x="3350" y="12253"/>
                  </a:lnTo>
                  <a:cubicBezTo>
                    <a:pt x="3257" y="12346"/>
                    <a:pt x="3257" y="12533"/>
                    <a:pt x="3350" y="12626"/>
                  </a:cubicBezTo>
                  <a:cubicBezTo>
                    <a:pt x="3412" y="12672"/>
                    <a:pt x="3482" y="12695"/>
                    <a:pt x="3552" y="12695"/>
                  </a:cubicBezTo>
                  <a:cubicBezTo>
                    <a:pt x="3622" y="12695"/>
                    <a:pt x="3691" y="12672"/>
                    <a:pt x="3753" y="12626"/>
                  </a:cubicBezTo>
                  <a:lnTo>
                    <a:pt x="4374" y="12005"/>
                  </a:lnTo>
                  <a:lnTo>
                    <a:pt x="4374" y="12967"/>
                  </a:lnTo>
                  <a:cubicBezTo>
                    <a:pt x="4374" y="13122"/>
                    <a:pt x="4498" y="13246"/>
                    <a:pt x="4653" y="13246"/>
                  </a:cubicBezTo>
                  <a:cubicBezTo>
                    <a:pt x="4777" y="13246"/>
                    <a:pt x="4901" y="13122"/>
                    <a:pt x="4901" y="12967"/>
                  </a:cubicBezTo>
                  <a:lnTo>
                    <a:pt x="4901" y="12005"/>
                  </a:lnTo>
                  <a:lnTo>
                    <a:pt x="5521" y="12626"/>
                  </a:lnTo>
                  <a:cubicBezTo>
                    <a:pt x="5584" y="12672"/>
                    <a:pt x="5653" y="12695"/>
                    <a:pt x="5723" y="12695"/>
                  </a:cubicBezTo>
                  <a:cubicBezTo>
                    <a:pt x="5793" y="12695"/>
                    <a:pt x="5863" y="12672"/>
                    <a:pt x="5925" y="12626"/>
                  </a:cubicBezTo>
                  <a:cubicBezTo>
                    <a:pt x="6018" y="12533"/>
                    <a:pt x="6018" y="12346"/>
                    <a:pt x="5925" y="12253"/>
                  </a:cubicBezTo>
                  <a:lnTo>
                    <a:pt x="5118" y="11447"/>
                  </a:lnTo>
                  <a:cubicBezTo>
                    <a:pt x="5428" y="11230"/>
                    <a:pt x="5708" y="10827"/>
                    <a:pt x="5956" y="10237"/>
                  </a:cubicBezTo>
                  <a:cubicBezTo>
                    <a:pt x="6204" y="9586"/>
                    <a:pt x="6390" y="8748"/>
                    <a:pt x="6483" y="7880"/>
                  </a:cubicBezTo>
                  <a:lnTo>
                    <a:pt x="7631" y="8748"/>
                  </a:lnTo>
                  <a:lnTo>
                    <a:pt x="7631" y="13680"/>
                  </a:lnTo>
                  <a:cubicBezTo>
                    <a:pt x="7631" y="13835"/>
                    <a:pt x="7755" y="13959"/>
                    <a:pt x="7910" y="13959"/>
                  </a:cubicBezTo>
                  <a:cubicBezTo>
                    <a:pt x="8065" y="13959"/>
                    <a:pt x="8189" y="13835"/>
                    <a:pt x="8189" y="13680"/>
                  </a:cubicBezTo>
                  <a:lnTo>
                    <a:pt x="8189" y="8624"/>
                  </a:lnTo>
                  <a:cubicBezTo>
                    <a:pt x="8189" y="8531"/>
                    <a:pt x="8127" y="8438"/>
                    <a:pt x="8065" y="8407"/>
                  </a:cubicBezTo>
                  <a:lnTo>
                    <a:pt x="6514" y="7259"/>
                  </a:lnTo>
                  <a:cubicBezTo>
                    <a:pt x="6545" y="6887"/>
                    <a:pt x="6545" y="6515"/>
                    <a:pt x="6545" y="6174"/>
                  </a:cubicBezTo>
                  <a:lnTo>
                    <a:pt x="7631" y="6174"/>
                  </a:lnTo>
                  <a:cubicBezTo>
                    <a:pt x="7786" y="6174"/>
                    <a:pt x="7910" y="6050"/>
                    <a:pt x="7910" y="5894"/>
                  </a:cubicBezTo>
                  <a:cubicBezTo>
                    <a:pt x="7910" y="5739"/>
                    <a:pt x="7786" y="5615"/>
                    <a:pt x="7631" y="5615"/>
                  </a:cubicBezTo>
                  <a:lnTo>
                    <a:pt x="6514" y="5615"/>
                  </a:lnTo>
                  <a:cubicBezTo>
                    <a:pt x="6514" y="5398"/>
                    <a:pt x="6483" y="5181"/>
                    <a:pt x="6483" y="4995"/>
                  </a:cubicBezTo>
                  <a:lnTo>
                    <a:pt x="7569" y="3909"/>
                  </a:lnTo>
                  <a:cubicBezTo>
                    <a:pt x="7662" y="3785"/>
                    <a:pt x="7662" y="3630"/>
                    <a:pt x="7569" y="3506"/>
                  </a:cubicBezTo>
                  <a:cubicBezTo>
                    <a:pt x="7507" y="3459"/>
                    <a:pt x="7437" y="3436"/>
                    <a:pt x="7367" y="3436"/>
                  </a:cubicBezTo>
                  <a:cubicBezTo>
                    <a:pt x="7297" y="3436"/>
                    <a:pt x="7228" y="3459"/>
                    <a:pt x="7165" y="3506"/>
                  </a:cubicBezTo>
                  <a:lnTo>
                    <a:pt x="6359" y="4313"/>
                  </a:lnTo>
                  <a:cubicBezTo>
                    <a:pt x="6297" y="3878"/>
                    <a:pt x="6173" y="3568"/>
                    <a:pt x="5987" y="3351"/>
                  </a:cubicBezTo>
                  <a:cubicBezTo>
                    <a:pt x="5987" y="3289"/>
                    <a:pt x="6018" y="3227"/>
                    <a:pt x="6018" y="3165"/>
                  </a:cubicBezTo>
                  <a:cubicBezTo>
                    <a:pt x="6018" y="2855"/>
                    <a:pt x="5863" y="2389"/>
                    <a:pt x="5646" y="1986"/>
                  </a:cubicBezTo>
                  <a:lnTo>
                    <a:pt x="6824" y="683"/>
                  </a:lnTo>
                  <a:lnTo>
                    <a:pt x="8747" y="2575"/>
                  </a:lnTo>
                  <a:lnTo>
                    <a:pt x="8747" y="5894"/>
                  </a:lnTo>
                  <a:cubicBezTo>
                    <a:pt x="8747" y="6050"/>
                    <a:pt x="8841" y="6174"/>
                    <a:pt x="8996" y="6174"/>
                  </a:cubicBezTo>
                  <a:cubicBezTo>
                    <a:pt x="9151" y="6174"/>
                    <a:pt x="9275" y="6050"/>
                    <a:pt x="9275" y="5894"/>
                  </a:cubicBezTo>
                  <a:lnTo>
                    <a:pt x="9275" y="2451"/>
                  </a:lnTo>
                  <a:cubicBezTo>
                    <a:pt x="9275" y="2389"/>
                    <a:pt x="9244" y="2327"/>
                    <a:pt x="9182" y="2265"/>
                  </a:cubicBezTo>
                  <a:lnTo>
                    <a:pt x="7010" y="94"/>
                  </a:lnTo>
                  <a:cubicBezTo>
                    <a:pt x="6948" y="32"/>
                    <a:pt x="6886" y="1"/>
                    <a:pt x="6793" y="1"/>
                  </a:cubicBezTo>
                  <a:cubicBezTo>
                    <a:pt x="6731" y="1"/>
                    <a:pt x="6669" y="32"/>
                    <a:pt x="6607" y="94"/>
                  </a:cubicBezTo>
                  <a:lnTo>
                    <a:pt x="5304" y="1552"/>
                  </a:lnTo>
                  <a:cubicBezTo>
                    <a:pt x="5118" y="1366"/>
                    <a:pt x="4870" y="1242"/>
                    <a:pt x="4622" y="1242"/>
                  </a:cubicBezTo>
                  <a:cubicBezTo>
                    <a:pt x="4405" y="1242"/>
                    <a:pt x="4188" y="1366"/>
                    <a:pt x="3971" y="1552"/>
                  </a:cubicBezTo>
                  <a:lnTo>
                    <a:pt x="2668" y="94"/>
                  </a:lnTo>
                  <a:cubicBezTo>
                    <a:pt x="2606" y="32"/>
                    <a:pt x="2544" y="1"/>
                    <a:pt x="245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23" name="Google Shape;757;p44">
            <a:extLst>
              <a:ext uri="{FF2B5EF4-FFF2-40B4-BE49-F238E27FC236}">
                <a16:creationId xmlns:a16="http://schemas.microsoft.com/office/drawing/2014/main" id="{3C50F394-848E-191D-E725-0F931A6A39A8}"/>
              </a:ext>
            </a:extLst>
          </p:cNvPr>
          <p:cNvGrpSpPr>
            <a:grpSpLocks/>
          </p:cNvGrpSpPr>
          <p:nvPr/>
        </p:nvGrpSpPr>
        <p:grpSpPr bwMode="auto">
          <a:xfrm>
            <a:off x="6759933" y="4678558"/>
            <a:ext cx="405313" cy="466922"/>
            <a:chOff x="3220497" y="3824002"/>
            <a:chExt cx="251846" cy="376205"/>
          </a:xfrm>
        </p:grpSpPr>
        <p:sp>
          <p:nvSpPr>
            <p:cNvPr id="24" name="Google Shape;758;p44">
              <a:extLst>
                <a:ext uri="{FF2B5EF4-FFF2-40B4-BE49-F238E27FC236}">
                  <a16:creationId xmlns:a16="http://schemas.microsoft.com/office/drawing/2014/main" id="{8C638F46-FAAE-2699-0606-0E1F96A27802}"/>
                </a:ext>
              </a:extLst>
            </p:cNvPr>
            <p:cNvSpPr>
              <a:spLocks/>
            </p:cNvSpPr>
            <p:nvPr/>
          </p:nvSpPr>
          <p:spPr bwMode="auto">
            <a:xfrm>
              <a:off x="3383639" y="4048393"/>
              <a:ext cx="15076" cy="15103"/>
            </a:xfrm>
            <a:custGeom>
              <a:avLst/>
              <a:gdLst>
                <a:gd name="T0" fmla="*/ 7551 w 559"/>
                <a:gd name="T1" fmla="*/ 27 h 560"/>
                <a:gd name="T2" fmla="*/ 27 w 559"/>
                <a:gd name="T3" fmla="*/ 7552 h 560"/>
                <a:gd name="T4" fmla="*/ 7551 w 559"/>
                <a:gd name="T5" fmla="*/ 15076 h 560"/>
                <a:gd name="T6" fmla="*/ 15076 w 559"/>
                <a:gd name="T7" fmla="*/ 7552 h 560"/>
                <a:gd name="T8" fmla="*/ 7551 w 559"/>
                <a:gd name="T9" fmla="*/ 27 h 5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9"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5" name="Google Shape;759;p44">
              <a:extLst>
                <a:ext uri="{FF2B5EF4-FFF2-40B4-BE49-F238E27FC236}">
                  <a16:creationId xmlns:a16="http://schemas.microsoft.com/office/drawing/2014/main" id="{ED2E812E-389F-1A4F-752C-08C3418F5E6E}"/>
                </a:ext>
              </a:extLst>
            </p:cNvPr>
            <p:cNvSpPr>
              <a:spLocks/>
            </p:cNvSpPr>
            <p:nvPr/>
          </p:nvSpPr>
          <p:spPr bwMode="auto">
            <a:xfrm>
              <a:off x="3353513" y="4077682"/>
              <a:ext cx="45202" cy="57905"/>
            </a:xfrm>
            <a:custGeom>
              <a:avLst/>
              <a:gdLst>
                <a:gd name="T0" fmla="*/ 37677 w 1676"/>
                <a:gd name="T1" fmla="*/ 27 h 2147"/>
                <a:gd name="T2" fmla="*/ 30153 w 1676"/>
                <a:gd name="T3" fmla="*/ 7552 h 2147"/>
                <a:gd name="T4" fmla="*/ 6716 w 1676"/>
                <a:gd name="T5" fmla="*/ 43530 h 2147"/>
                <a:gd name="T6" fmla="*/ 863 w 1676"/>
                <a:gd name="T7" fmla="*/ 51891 h 2147"/>
                <a:gd name="T8" fmla="*/ 8442 w 1676"/>
                <a:gd name="T9" fmla="*/ 57905 h 2147"/>
                <a:gd name="T10" fmla="*/ 10060 w 1676"/>
                <a:gd name="T11" fmla="*/ 57743 h 2147"/>
                <a:gd name="T12" fmla="*/ 45202 w 1676"/>
                <a:gd name="T13" fmla="*/ 8388 h 2147"/>
                <a:gd name="T14" fmla="*/ 37677 w 1676"/>
                <a:gd name="T15" fmla="*/ 27 h 214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76" h="2147" extrusionOk="0">
                  <a:moveTo>
                    <a:pt x="1397" y="1"/>
                  </a:moveTo>
                  <a:cubicBezTo>
                    <a:pt x="1242" y="1"/>
                    <a:pt x="1118" y="125"/>
                    <a:pt x="1118" y="280"/>
                  </a:cubicBezTo>
                  <a:cubicBezTo>
                    <a:pt x="1056" y="1303"/>
                    <a:pt x="683" y="1521"/>
                    <a:pt x="249" y="1614"/>
                  </a:cubicBezTo>
                  <a:cubicBezTo>
                    <a:pt x="94" y="1645"/>
                    <a:pt x="1" y="1769"/>
                    <a:pt x="32" y="1924"/>
                  </a:cubicBezTo>
                  <a:cubicBezTo>
                    <a:pt x="59" y="2059"/>
                    <a:pt x="180" y="2147"/>
                    <a:pt x="313" y="2147"/>
                  </a:cubicBezTo>
                  <a:cubicBezTo>
                    <a:pt x="333" y="2147"/>
                    <a:pt x="353" y="2145"/>
                    <a:pt x="373" y="2141"/>
                  </a:cubicBezTo>
                  <a:cubicBezTo>
                    <a:pt x="1180" y="1986"/>
                    <a:pt x="1614" y="1397"/>
                    <a:pt x="1676" y="311"/>
                  </a:cubicBezTo>
                  <a:cubicBezTo>
                    <a:pt x="1676" y="156"/>
                    <a:pt x="1552" y="32"/>
                    <a:pt x="139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6" name="Google Shape;760;p44">
              <a:extLst>
                <a:ext uri="{FF2B5EF4-FFF2-40B4-BE49-F238E27FC236}">
                  <a16:creationId xmlns:a16="http://schemas.microsoft.com/office/drawing/2014/main" id="{75AE205F-7E82-8D20-C5C5-676496CC62DC}"/>
                </a:ext>
              </a:extLst>
            </p:cNvPr>
            <p:cNvSpPr>
              <a:spLocks/>
            </p:cNvSpPr>
            <p:nvPr/>
          </p:nvSpPr>
          <p:spPr bwMode="auto">
            <a:xfrm>
              <a:off x="3220497" y="3824002"/>
              <a:ext cx="251846" cy="376205"/>
            </a:xfrm>
            <a:custGeom>
              <a:avLst/>
              <a:gdLst>
                <a:gd name="T0" fmla="*/ 148928 w 9338"/>
                <a:gd name="T1" fmla="*/ 113975 h 13949"/>
                <a:gd name="T2" fmla="*/ 130535 w 9338"/>
                <a:gd name="T3" fmla="*/ 121527 h 13949"/>
                <a:gd name="T4" fmla="*/ 106262 w 9338"/>
                <a:gd name="T5" fmla="*/ 119855 h 13949"/>
                <a:gd name="T6" fmla="*/ 126355 w 9338"/>
                <a:gd name="T7" fmla="*/ 77188 h 13949"/>
                <a:gd name="T8" fmla="*/ 175710 w 9338"/>
                <a:gd name="T9" fmla="*/ 172554 h 13949"/>
                <a:gd name="T10" fmla="*/ 126355 w 9338"/>
                <a:gd name="T11" fmla="*/ 327308 h 13949"/>
                <a:gd name="T12" fmla="*/ 77835 w 9338"/>
                <a:gd name="T13" fmla="*/ 172554 h 13949"/>
                <a:gd name="T14" fmla="*/ 118830 w 9338"/>
                <a:gd name="T15" fmla="*/ 136576 h 13949"/>
                <a:gd name="T16" fmla="*/ 151437 w 9338"/>
                <a:gd name="T17" fmla="*/ 134068 h 13949"/>
                <a:gd name="T18" fmla="*/ 32661 w 9338"/>
                <a:gd name="T19" fmla="*/ 1888 h 13949"/>
                <a:gd name="T20" fmla="*/ 60251 w 9338"/>
                <a:gd name="T21" fmla="*/ 39538 h 13949"/>
                <a:gd name="T22" fmla="*/ 64431 w 9338"/>
                <a:gd name="T23" fmla="*/ 91401 h 13949"/>
                <a:gd name="T24" fmla="*/ 9224 w 9338"/>
                <a:gd name="T25" fmla="*/ 107287 h 13949"/>
                <a:gd name="T26" fmla="*/ 9224 w 9338"/>
                <a:gd name="T27" fmla="*/ 121527 h 13949"/>
                <a:gd name="T28" fmla="*/ 91213 w 9338"/>
                <a:gd name="T29" fmla="*/ 124035 h 13949"/>
                <a:gd name="T30" fmla="*/ 42694 w 9338"/>
                <a:gd name="T31" fmla="*/ 138248 h 13949"/>
                <a:gd name="T32" fmla="*/ 32661 w 9338"/>
                <a:gd name="T33" fmla="*/ 138248 h 13949"/>
                <a:gd name="T34" fmla="*/ 3371 w 9338"/>
                <a:gd name="T35" fmla="*/ 178407 h 13949"/>
                <a:gd name="T36" fmla="*/ 14240 w 9338"/>
                <a:gd name="T37" fmla="*/ 178407 h 13949"/>
                <a:gd name="T38" fmla="*/ 61923 w 9338"/>
                <a:gd name="T39" fmla="*/ 171718 h 13949"/>
                <a:gd name="T40" fmla="*/ 14240 w 9338"/>
                <a:gd name="T41" fmla="*/ 239467 h 13949"/>
                <a:gd name="T42" fmla="*/ 9224 w 9338"/>
                <a:gd name="T43" fmla="*/ 249527 h 13949"/>
                <a:gd name="T44" fmla="*/ 2535 w 9338"/>
                <a:gd name="T45" fmla="*/ 365795 h 13949"/>
                <a:gd name="T46" fmla="*/ 8927 w 9338"/>
                <a:gd name="T47" fmla="*/ 375800 h 13949"/>
                <a:gd name="T48" fmla="*/ 32661 w 9338"/>
                <a:gd name="T49" fmla="*/ 298882 h 13949"/>
                <a:gd name="T50" fmla="*/ 45202 w 9338"/>
                <a:gd name="T51" fmla="*/ 246155 h 13949"/>
                <a:gd name="T52" fmla="*/ 126355 w 9338"/>
                <a:gd name="T53" fmla="*/ 342385 h 13949"/>
                <a:gd name="T54" fmla="*/ 206671 w 9338"/>
                <a:gd name="T55" fmla="*/ 246155 h 13949"/>
                <a:gd name="T56" fmla="*/ 220048 w 9338"/>
                <a:gd name="T57" fmla="*/ 298882 h 13949"/>
                <a:gd name="T58" fmla="*/ 237606 w 9338"/>
                <a:gd name="T59" fmla="*/ 371647 h 13949"/>
                <a:gd name="T60" fmla="*/ 246803 w 9338"/>
                <a:gd name="T61" fmla="*/ 374991 h 13949"/>
                <a:gd name="T62" fmla="*/ 234262 w 9338"/>
                <a:gd name="T63" fmla="*/ 298882 h 13949"/>
                <a:gd name="T64" fmla="*/ 242622 w 9338"/>
                <a:gd name="T65" fmla="*/ 243647 h 13949"/>
                <a:gd name="T66" fmla="*/ 205835 w 9338"/>
                <a:gd name="T67" fmla="*/ 231106 h 13949"/>
                <a:gd name="T68" fmla="*/ 213360 w 9338"/>
                <a:gd name="T69" fmla="*/ 153298 h 13949"/>
                <a:gd name="T70" fmla="*/ 239278 w 9338"/>
                <a:gd name="T71" fmla="*/ 178407 h 13949"/>
                <a:gd name="T72" fmla="*/ 249338 w 9338"/>
                <a:gd name="T73" fmla="*/ 178407 h 13949"/>
                <a:gd name="T74" fmla="*/ 220048 w 9338"/>
                <a:gd name="T75" fmla="*/ 138248 h 13949"/>
                <a:gd name="T76" fmla="*/ 210016 w 9338"/>
                <a:gd name="T77" fmla="*/ 138248 h 13949"/>
                <a:gd name="T78" fmla="*/ 161496 w 9338"/>
                <a:gd name="T79" fmla="*/ 124035 h 13949"/>
                <a:gd name="T80" fmla="*/ 244294 w 9338"/>
                <a:gd name="T81" fmla="*/ 121527 h 13949"/>
                <a:gd name="T82" fmla="*/ 244294 w 9338"/>
                <a:gd name="T83" fmla="*/ 107287 h 13949"/>
                <a:gd name="T84" fmla="*/ 188251 w 9338"/>
                <a:gd name="T85" fmla="*/ 91401 h 13949"/>
                <a:gd name="T86" fmla="*/ 192431 w 9338"/>
                <a:gd name="T87" fmla="*/ 39538 h 13949"/>
                <a:gd name="T88" fmla="*/ 220048 w 9338"/>
                <a:gd name="T89" fmla="*/ 1888 h 13949"/>
                <a:gd name="T90" fmla="*/ 210016 w 9338"/>
                <a:gd name="T91" fmla="*/ 1888 h 13949"/>
                <a:gd name="T92" fmla="*/ 178218 w 9338"/>
                <a:gd name="T93" fmla="*/ 36194 h 13949"/>
                <a:gd name="T94" fmla="*/ 158125 w 9338"/>
                <a:gd name="T95" fmla="*/ 90565 h 13949"/>
                <a:gd name="T96" fmla="*/ 95393 w 9338"/>
                <a:gd name="T97" fmla="*/ 90565 h 13949"/>
                <a:gd name="T98" fmla="*/ 75327 w 9338"/>
                <a:gd name="T99" fmla="*/ 36194 h 13949"/>
                <a:gd name="T100" fmla="*/ 43530 w 9338"/>
                <a:gd name="T101" fmla="*/ 1888 h 139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38" h="13949" extrusionOk="0">
                  <a:moveTo>
                    <a:pt x="4685" y="2862"/>
                  </a:moveTo>
                  <a:cubicBezTo>
                    <a:pt x="5088" y="2862"/>
                    <a:pt x="5522" y="3730"/>
                    <a:pt x="5522" y="4226"/>
                  </a:cubicBezTo>
                  <a:cubicBezTo>
                    <a:pt x="5522" y="4320"/>
                    <a:pt x="5491" y="4413"/>
                    <a:pt x="5460" y="4444"/>
                  </a:cubicBezTo>
                  <a:cubicBezTo>
                    <a:pt x="5367" y="4506"/>
                    <a:pt x="5088" y="4506"/>
                    <a:pt x="4840" y="4506"/>
                  </a:cubicBezTo>
                  <a:lnTo>
                    <a:pt x="4561" y="4506"/>
                  </a:lnTo>
                  <a:cubicBezTo>
                    <a:pt x="4281" y="4506"/>
                    <a:pt x="4002" y="4506"/>
                    <a:pt x="3940" y="4444"/>
                  </a:cubicBezTo>
                  <a:cubicBezTo>
                    <a:pt x="3878" y="4413"/>
                    <a:pt x="3878" y="4320"/>
                    <a:pt x="3878" y="4226"/>
                  </a:cubicBezTo>
                  <a:cubicBezTo>
                    <a:pt x="3878" y="3730"/>
                    <a:pt x="4312" y="2862"/>
                    <a:pt x="4685" y="2862"/>
                  </a:cubicBezTo>
                  <a:close/>
                  <a:moveTo>
                    <a:pt x="5615" y="4971"/>
                  </a:moveTo>
                  <a:cubicBezTo>
                    <a:pt x="5956" y="5312"/>
                    <a:pt x="6236" y="5777"/>
                    <a:pt x="6515" y="6398"/>
                  </a:cubicBezTo>
                  <a:cubicBezTo>
                    <a:pt x="6918" y="7328"/>
                    <a:pt x="7135" y="8445"/>
                    <a:pt x="7135" y="9407"/>
                  </a:cubicBezTo>
                  <a:cubicBezTo>
                    <a:pt x="7135" y="11175"/>
                    <a:pt x="6391" y="12136"/>
                    <a:pt x="4685" y="12136"/>
                  </a:cubicBezTo>
                  <a:cubicBezTo>
                    <a:pt x="2979" y="12136"/>
                    <a:pt x="2234" y="11144"/>
                    <a:pt x="2234" y="9407"/>
                  </a:cubicBezTo>
                  <a:cubicBezTo>
                    <a:pt x="2234" y="8476"/>
                    <a:pt x="2451" y="7359"/>
                    <a:pt x="2886" y="6398"/>
                  </a:cubicBezTo>
                  <a:cubicBezTo>
                    <a:pt x="3134" y="5777"/>
                    <a:pt x="3444" y="5312"/>
                    <a:pt x="3785" y="4971"/>
                  </a:cubicBezTo>
                  <a:cubicBezTo>
                    <a:pt x="3971" y="5064"/>
                    <a:pt x="4188" y="5064"/>
                    <a:pt x="4406" y="5064"/>
                  </a:cubicBezTo>
                  <a:lnTo>
                    <a:pt x="4840" y="5064"/>
                  </a:lnTo>
                  <a:cubicBezTo>
                    <a:pt x="5119" y="5064"/>
                    <a:pt x="5398" y="5064"/>
                    <a:pt x="5615" y="4971"/>
                  </a:cubicBezTo>
                  <a:close/>
                  <a:moveTo>
                    <a:pt x="1412" y="0"/>
                  </a:moveTo>
                  <a:cubicBezTo>
                    <a:pt x="1342" y="0"/>
                    <a:pt x="1273" y="23"/>
                    <a:pt x="1211" y="70"/>
                  </a:cubicBezTo>
                  <a:cubicBezTo>
                    <a:pt x="1117" y="163"/>
                    <a:pt x="1117" y="349"/>
                    <a:pt x="1211" y="442"/>
                  </a:cubicBezTo>
                  <a:lnTo>
                    <a:pt x="2234" y="1466"/>
                  </a:lnTo>
                  <a:lnTo>
                    <a:pt x="2234" y="3141"/>
                  </a:lnTo>
                  <a:cubicBezTo>
                    <a:pt x="2234" y="3265"/>
                    <a:pt x="2296" y="3358"/>
                    <a:pt x="2389" y="3389"/>
                  </a:cubicBezTo>
                  <a:lnTo>
                    <a:pt x="3072" y="3730"/>
                  </a:lnTo>
                  <a:cubicBezTo>
                    <a:pt x="2172" y="3885"/>
                    <a:pt x="1242" y="3978"/>
                    <a:pt x="342" y="3978"/>
                  </a:cubicBezTo>
                  <a:cubicBezTo>
                    <a:pt x="187" y="3978"/>
                    <a:pt x="63" y="4102"/>
                    <a:pt x="63" y="4226"/>
                  </a:cubicBezTo>
                  <a:cubicBezTo>
                    <a:pt x="63" y="4382"/>
                    <a:pt x="187" y="4506"/>
                    <a:pt x="342" y="4506"/>
                  </a:cubicBezTo>
                  <a:cubicBezTo>
                    <a:pt x="1335" y="4506"/>
                    <a:pt x="2327" y="4413"/>
                    <a:pt x="3320" y="4226"/>
                  </a:cubicBezTo>
                  <a:cubicBezTo>
                    <a:pt x="3320" y="4382"/>
                    <a:pt x="3351" y="4475"/>
                    <a:pt x="3382" y="4599"/>
                  </a:cubicBezTo>
                  <a:cubicBezTo>
                    <a:pt x="3072" y="4909"/>
                    <a:pt x="2761" y="5312"/>
                    <a:pt x="2513" y="5839"/>
                  </a:cubicBezTo>
                  <a:lnTo>
                    <a:pt x="1583" y="5126"/>
                  </a:lnTo>
                  <a:cubicBezTo>
                    <a:pt x="1536" y="5080"/>
                    <a:pt x="1474" y="5056"/>
                    <a:pt x="1408" y="5056"/>
                  </a:cubicBezTo>
                  <a:cubicBezTo>
                    <a:pt x="1342" y="5056"/>
                    <a:pt x="1273" y="5080"/>
                    <a:pt x="1211" y="5126"/>
                  </a:cubicBezTo>
                  <a:lnTo>
                    <a:pt x="125" y="6212"/>
                  </a:lnTo>
                  <a:cubicBezTo>
                    <a:pt x="32" y="6336"/>
                    <a:pt x="32" y="6491"/>
                    <a:pt x="125" y="6615"/>
                  </a:cubicBezTo>
                  <a:cubicBezTo>
                    <a:pt x="187" y="6661"/>
                    <a:pt x="257" y="6685"/>
                    <a:pt x="326" y="6685"/>
                  </a:cubicBezTo>
                  <a:cubicBezTo>
                    <a:pt x="396" y="6685"/>
                    <a:pt x="466" y="6661"/>
                    <a:pt x="528" y="6615"/>
                  </a:cubicBezTo>
                  <a:lnTo>
                    <a:pt x="1428" y="5684"/>
                  </a:lnTo>
                  <a:lnTo>
                    <a:pt x="2296" y="6367"/>
                  </a:lnTo>
                  <a:cubicBezTo>
                    <a:pt x="2017" y="7049"/>
                    <a:pt x="1831" y="7825"/>
                    <a:pt x="1738" y="8569"/>
                  </a:cubicBezTo>
                  <a:lnTo>
                    <a:pt x="528" y="8879"/>
                  </a:lnTo>
                  <a:cubicBezTo>
                    <a:pt x="466" y="8910"/>
                    <a:pt x="404" y="8941"/>
                    <a:pt x="342" y="9034"/>
                  </a:cubicBezTo>
                  <a:cubicBezTo>
                    <a:pt x="311" y="9096"/>
                    <a:pt x="311" y="9159"/>
                    <a:pt x="342" y="9252"/>
                  </a:cubicBezTo>
                  <a:cubicBezTo>
                    <a:pt x="559" y="9810"/>
                    <a:pt x="652" y="10430"/>
                    <a:pt x="652" y="11082"/>
                  </a:cubicBezTo>
                  <a:cubicBezTo>
                    <a:pt x="652" y="12602"/>
                    <a:pt x="94" y="13470"/>
                    <a:pt x="94" y="13563"/>
                  </a:cubicBezTo>
                  <a:cubicBezTo>
                    <a:pt x="1" y="13687"/>
                    <a:pt x="63" y="13842"/>
                    <a:pt x="187" y="13904"/>
                  </a:cubicBezTo>
                  <a:cubicBezTo>
                    <a:pt x="236" y="13924"/>
                    <a:pt x="285" y="13934"/>
                    <a:pt x="331" y="13934"/>
                  </a:cubicBezTo>
                  <a:cubicBezTo>
                    <a:pt x="431" y="13934"/>
                    <a:pt x="517" y="13886"/>
                    <a:pt x="559" y="13780"/>
                  </a:cubicBezTo>
                  <a:cubicBezTo>
                    <a:pt x="590" y="13718"/>
                    <a:pt x="1211" y="12695"/>
                    <a:pt x="1211" y="11082"/>
                  </a:cubicBezTo>
                  <a:cubicBezTo>
                    <a:pt x="1211" y="10492"/>
                    <a:pt x="1117" y="9872"/>
                    <a:pt x="931" y="9345"/>
                  </a:cubicBezTo>
                  <a:lnTo>
                    <a:pt x="1676" y="9127"/>
                  </a:lnTo>
                  <a:cubicBezTo>
                    <a:pt x="1676" y="9221"/>
                    <a:pt x="1676" y="9314"/>
                    <a:pt x="1676" y="9407"/>
                  </a:cubicBezTo>
                  <a:cubicBezTo>
                    <a:pt x="1676" y="11609"/>
                    <a:pt x="2824" y="12695"/>
                    <a:pt x="4685" y="12695"/>
                  </a:cubicBezTo>
                  <a:cubicBezTo>
                    <a:pt x="6546" y="12695"/>
                    <a:pt x="7663" y="11609"/>
                    <a:pt x="7663" y="9407"/>
                  </a:cubicBezTo>
                  <a:cubicBezTo>
                    <a:pt x="7663" y="9314"/>
                    <a:pt x="7663" y="9221"/>
                    <a:pt x="7663" y="9127"/>
                  </a:cubicBezTo>
                  <a:lnTo>
                    <a:pt x="8407" y="9345"/>
                  </a:lnTo>
                  <a:cubicBezTo>
                    <a:pt x="8252" y="9872"/>
                    <a:pt x="8159" y="10492"/>
                    <a:pt x="8159" y="11082"/>
                  </a:cubicBezTo>
                  <a:cubicBezTo>
                    <a:pt x="8159" y="12012"/>
                    <a:pt x="8345" y="12912"/>
                    <a:pt x="8748" y="13687"/>
                  </a:cubicBezTo>
                  <a:lnTo>
                    <a:pt x="8810" y="13780"/>
                  </a:lnTo>
                  <a:cubicBezTo>
                    <a:pt x="8852" y="13886"/>
                    <a:pt x="8938" y="13948"/>
                    <a:pt x="9027" y="13948"/>
                  </a:cubicBezTo>
                  <a:cubicBezTo>
                    <a:pt x="9069" y="13948"/>
                    <a:pt x="9112" y="13934"/>
                    <a:pt x="9151" y="13904"/>
                  </a:cubicBezTo>
                  <a:cubicBezTo>
                    <a:pt x="9307" y="13842"/>
                    <a:pt x="9338" y="13687"/>
                    <a:pt x="9276" y="13563"/>
                  </a:cubicBezTo>
                  <a:cubicBezTo>
                    <a:pt x="9245" y="13470"/>
                    <a:pt x="8686" y="12571"/>
                    <a:pt x="8686" y="11082"/>
                  </a:cubicBezTo>
                  <a:cubicBezTo>
                    <a:pt x="8686" y="10430"/>
                    <a:pt x="8810" y="9810"/>
                    <a:pt x="9027" y="9252"/>
                  </a:cubicBezTo>
                  <a:cubicBezTo>
                    <a:pt x="9058" y="9159"/>
                    <a:pt x="9027" y="9096"/>
                    <a:pt x="8996" y="9034"/>
                  </a:cubicBezTo>
                  <a:cubicBezTo>
                    <a:pt x="8965" y="8941"/>
                    <a:pt x="8903" y="8910"/>
                    <a:pt x="8841" y="8879"/>
                  </a:cubicBezTo>
                  <a:lnTo>
                    <a:pt x="7632" y="8569"/>
                  </a:lnTo>
                  <a:cubicBezTo>
                    <a:pt x="7538" y="7825"/>
                    <a:pt x="7352" y="7049"/>
                    <a:pt x="7073" y="6367"/>
                  </a:cubicBezTo>
                  <a:lnTo>
                    <a:pt x="7911" y="5684"/>
                  </a:lnTo>
                  <a:lnTo>
                    <a:pt x="7942" y="5684"/>
                  </a:lnTo>
                  <a:lnTo>
                    <a:pt x="8872" y="6615"/>
                  </a:lnTo>
                  <a:cubicBezTo>
                    <a:pt x="8919" y="6661"/>
                    <a:pt x="8989" y="6685"/>
                    <a:pt x="9058" y="6685"/>
                  </a:cubicBezTo>
                  <a:cubicBezTo>
                    <a:pt x="9128" y="6685"/>
                    <a:pt x="9198" y="6661"/>
                    <a:pt x="9245" y="6615"/>
                  </a:cubicBezTo>
                  <a:cubicBezTo>
                    <a:pt x="9338" y="6491"/>
                    <a:pt x="9338" y="6336"/>
                    <a:pt x="9245" y="6212"/>
                  </a:cubicBezTo>
                  <a:lnTo>
                    <a:pt x="8159" y="5126"/>
                  </a:lnTo>
                  <a:cubicBezTo>
                    <a:pt x="8112" y="5080"/>
                    <a:pt x="8050" y="5056"/>
                    <a:pt x="7984" y="5056"/>
                  </a:cubicBezTo>
                  <a:cubicBezTo>
                    <a:pt x="7918" y="5056"/>
                    <a:pt x="7849" y="5080"/>
                    <a:pt x="7787" y="5126"/>
                  </a:cubicBezTo>
                  <a:lnTo>
                    <a:pt x="6856" y="5839"/>
                  </a:lnTo>
                  <a:cubicBezTo>
                    <a:pt x="6608" y="5312"/>
                    <a:pt x="6298" y="4909"/>
                    <a:pt x="5988" y="4599"/>
                  </a:cubicBezTo>
                  <a:cubicBezTo>
                    <a:pt x="6050" y="4475"/>
                    <a:pt x="6050" y="4351"/>
                    <a:pt x="6050" y="4226"/>
                  </a:cubicBezTo>
                  <a:cubicBezTo>
                    <a:pt x="7042" y="4413"/>
                    <a:pt x="8035" y="4506"/>
                    <a:pt x="9058" y="4506"/>
                  </a:cubicBezTo>
                  <a:cubicBezTo>
                    <a:pt x="9214" y="4506"/>
                    <a:pt x="9338" y="4382"/>
                    <a:pt x="9338" y="4226"/>
                  </a:cubicBezTo>
                  <a:cubicBezTo>
                    <a:pt x="9338" y="4102"/>
                    <a:pt x="9214" y="3978"/>
                    <a:pt x="9058" y="3978"/>
                  </a:cubicBezTo>
                  <a:cubicBezTo>
                    <a:pt x="8128" y="3978"/>
                    <a:pt x="7228" y="3885"/>
                    <a:pt x="6298" y="3730"/>
                  </a:cubicBezTo>
                  <a:lnTo>
                    <a:pt x="6980" y="3389"/>
                  </a:lnTo>
                  <a:cubicBezTo>
                    <a:pt x="7073" y="3358"/>
                    <a:pt x="7135" y="3265"/>
                    <a:pt x="7135" y="3141"/>
                  </a:cubicBezTo>
                  <a:lnTo>
                    <a:pt x="7135" y="1466"/>
                  </a:lnTo>
                  <a:lnTo>
                    <a:pt x="8159" y="442"/>
                  </a:lnTo>
                  <a:cubicBezTo>
                    <a:pt x="8252" y="349"/>
                    <a:pt x="8252" y="163"/>
                    <a:pt x="8159" y="70"/>
                  </a:cubicBezTo>
                  <a:cubicBezTo>
                    <a:pt x="8112" y="23"/>
                    <a:pt x="8043" y="0"/>
                    <a:pt x="7973" y="0"/>
                  </a:cubicBezTo>
                  <a:cubicBezTo>
                    <a:pt x="7903" y="0"/>
                    <a:pt x="7833" y="23"/>
                    <a:pt x="7787" y="70"/>
                  </a:cubicBezTo>
                  <a:lnTo>
                    <a:pt x="6670" y="1156"/>
                  </a:lnTo>
                  <a:cubicBezTo>
                    <a:pt x="6639" y="1218"/>
                    <a:pt x="6608" y="1280"/>
                    <a:pt x="6608" y="1342"/>
                  </a:cubicBezTo>
                  <a:lnTo>
                    <a:pt x="6608" y="2986"/>
                  </a:lnTo>
                  <a:lnTo>
                    <a:pt x="5863" y="3358"/>
                  </a:lnTo>
                  <a:cubicBezTo>
                    <a:pt x="5615" y="2800"/>
                    <a:pt x="5212" y="2334"/>
                    <a:pt x="4685" y="2334"/>
                  </a:cubicBezTo>
                  <a:cubicBezTo>
                    <a:pt x="4188" y="2334"/>
                    <a:pt x="3754" y="2800"/>
                    <a:pt x="3537" y="3358"/>
                  </a:cubicBezTo>
                  <a:lnTo>
                    <a:pt x="2793" y="2986"/>
                  </a:lnTo>
                  <a:lnTo>
                    <a:pt x="2793" y="1342"/>
                  </a:lnTo>
                  <a:cubicBezTo>
                    <a:pt x="2793" y="1280"/>
                    <a:pt x="2761" y="1218"/>
                    <a:pt x="2699" y="1156"/>
                  </a:cubicBezTo>
                  <a:lnTo>
                    <a:pt x="1614" y="70"/>
                  </a:lnTo>
                  <a:cubicBezTo>
                    <a:pt x="1552" y="23"/>
                    <a:pt x="1482" y="0"/>
                    <a:pt x="1412"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36674019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432896" y="3350926"/>
            <a:ext cx="4073034" cy="1720151"/>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 یک ارائه پاورپوینت مدرن که به زیبایی طراحی شده است دریافت کنید</a:t>
            </a:r>
            <a:endParaRPr lang="ko-KR" altLang="en-US" sz="1200" dirty="0">
              <a:solidFill>
                <a:schemeClr val="tx1">
                  <a:lumMod val="75000"/>
                  <a:lumOff val="25000"/>
                </a:schemeClr>
              </a:solidFill>
              <a:cs typeface="B Nazanin" panose="00000400000000000000" pitchFamily="2" charset="-78"/>
            </a:endParaRPr>
          </a:p>
        </p:txBody>
      </p:sp>
      <p:sp>
        <p:nvSpPr>
          <p:cNvPr id="8" name="TextBox 7"/>
          <p:cNvSpPr txBox="1"/>
          <p:nvPr/>
        </p:nvSpPr>
        <p:spPr>
          <a:xfrm>
            <a:off x="7432896" y="5084609"/>
            <a:ext cx="4073034" cy="1443152"/>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3" name="Text Placeholder 10"/>
          <p:cNvSpPr txBox="1">
            <a:spLocks/>
          </p:cNvSpPr>
          <p:nvPr/>
        </p:nvSpPr>
        <p:spPr>
          <a:xfrm>
            <a:off x="8554051" y="711746"/>
            <a:ext cx="2951878" cy="1981794"/>
          </a:xfrm>
          <a:prstGeom prst="rect">
            <a:avLst/>
          </a:prstGeom>
          <a:no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3600" b="1" dirty="0">
                <a:solidFill>
                  <a:schemeClr val="tx1">
                    <a:lumMod val="75000"/>
                    <a:lumOff val="25000"/>
                  </a:schemeClr>
                </a:solidFill>
                <a:latin typeface="+mj-lt"/>
                <a:cs typeface="B Nazanin" panose="00000400000000000000" pitchFamily="2" charset="-78"/>
              </a:rPr>
              <a:t>ارائه </a:t>
            </a:r>
          </a:p>
          <a:p>
            <a:pPr marL="0" indent="0" algn="r">
              <a:buNone/>
            </a:pPr>
            <a:r>
              <a:rPr lang="fa-IR" altLang="ko-KR" sz="3600" b="1" dirty="0">
                <a:solidFill>
                  <a:schemeClr val="accent1"/>
                </a:solidFill>
                <a:latin typeface="+mj-lt"/>
                <a:cs typeface="B Nazanin" panose="00000400000000000000" pitchFamily="2" charset="-78"/>
              </a:rPr>
              <a:t>نمونه</a:t>
            </a:r>
          </a:p>
          <a:p>
            <a:pPr marL="0" indent="0" algn="r">
              <a:buNone/>
            </a:pPr>
            <a:r>
              <a:rPr lang="fa-IR" altLang="ko-KR" sz="3600" b="1" dirty="0">
                <a:solidFill>
                  <a:schemeClr val="tx1">
                    <a:lumMod val="75000"/>
                    <a:lumOff val="25000"/>
                  </a:schemeClr>
                </a:solidFill>
                <a:latin typeface="+mj-lt"/>
                <a:cs typeface="B Nazanin" panose="00000400000000000000" pitchFamily="2" charset="-78"/>
              </a:rPr>
              <a:t> کارها ساده</a:t>
            </a:r>
            <a:endParaRPr lang="en-US" altLang="ko-KR" sz="3600" b="1" dirty="0">
              <a:solidFill>
                <a:schemeClr val="tx1">
                  <a:lumMod val="75000"/>
                  <a:lumOff val="25000"/>
                </a:schemeClr>
              </a:solidFill>
              <a:latin typeface="+mj-lt"/>
              <a:cs typeface="B Nazanin" panose="00000400000000000000" pitchFamily="2" charset="-78"/>
            </a:endParaRPr>
          </a:p>
        </p:txBody>
      </p:sp>
      <p:cxnSp>
        <p:nvCxnSpPr>
          <p:cNvPr id="11" name="Straight Arrow Connector 8">
            <a:extLst>
              <a:ext uri="{FF2B5EF4-FFF2-40B4-BE49-F238E27FC236}">
                <a16:creationId xmlns:a16="http://schemas.microsoft.com/office/drawing/2014/main" id="{66EF27EA-1645-4449-899A-4A183BE3B2EB}"/>
              </a:ext>
            </a:extLst>
          </p:cNvPr>
          <p:cNvCxnSpPr>
            <a:cxnSpLocks/>
          </p:cNvCxnSpPr>
          <p:nvPr/>
        </p:nvCxnSpPr>
        <p:spPr>
          <a:xfrm flipH="1">
            <a:off x="7445829" y="2906744"/>
            <a:ext cx="4746171" cy="0"/>
          </a:xfrm>
          <a:prstGeom prst="straightConnector1">
            <a:avLst/>
          </a:prstGeom>
          <a:ln w="38100">
            <a:solidFill>
              <a:schemeClr val="accent1"/>
            </a:solidFill>
            <a:headEnd type="none"/>
            <a:tailEnd type="oval" w="med" len="med"/>
          </a:ln>
        </p:spPr>
        <p:style>
          <a:lnRef idx="1">
            <a:schemeClr val="accent1"/>
          </a:lnRef>
          <a:fillRef idx="0">
            <a:schemeClr val="accent1"/>
          </a:fillRef>
          <a:effectRef idx="0">
            <a:schemeClr val="accent1"/>
          </a:effectRef>
          <a:fontRef idx="minor">
            <a:schemeClr val="tx1"/>
          </a:fontRef>
        </p:style>
      </p:cxnSp>
      <p:pic>
        <p:nvPicPr>
          <p:cNvPr id="10" name="Marcador de posición de imagen 9" descr="Una flor amarilla&#10;&#10;Descripción generada automáticamente">
            <a:extLst>
              <a:ext uri="{FF2B5EF4-FFF2-40B4-BE49-F238E27FC236}">
                <a16:creationId xmlns:a16="http://schemas.microsoft.com/office/drawing/2014/main" id="{D7A81302-D40B-4167-A479-48A85AF912F3}"/>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614696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a:extLst>
              <a:ext uri="{FF2B5EF4-FFF2-40B4-BE49-F238E27FC236}">
                <a16:creationId xmlns:a16="http://schemas.microsoft.com/office/drawing/2014/main" id="{8C1B05DF-59AD-4DFB-A66D-F3422067AC3A}"/>
              </a:ext>
            </a:extLst>
          </p:cNvPr>
          <p:cNvSpPr txBox="1"/>
          <p:nvPr/>
        </p:nvSpPr>
        <p:spPr>
          <a:xfrm>
            <a:off x="1" y="360120"/>
            <a:ext cx="12191999" cy="553998"/>
          </a:xfrm>
          <a:prstGeom prst="rect">
            <a:avLst/>
          </a:prstGeom>
          <a:noFill/>
        </p:spPr>
        <p:txBody>
          <a:bodyPr wrap="square" rtlCol="0">
            <a:spAutoFit/>
          </a:bodyPr>
          <a:lstStyle/>
          <a:p>
            <a:pPr lvl="0" algn="ctr" rtl="1"/>
            <a:r>
              <a:rPr lang="fa-IR" sz="3000" dirty="0">
                <a:latin typeface="Georgia" panose="02040502050405020303" pitchFamily="18" charset="0"/>
                <a:ea typeface="Cambria" panose="02040503050406030204" pitchFamily="18" charset="0"/>
                <a:cs typeface="B Nazanin" panose="00000400000000000000" pitchFamily="2" charset="-78"/>
              </a:rPr>
              <a:t>یک جدول زمانی در پاورپوینت بسازید</a:t>
            </a:r>
            <a:endParaRPr lang="en-US" sz="3000" dirty="0">
              <a:latin typeface="Georgia" panose="02040502050405020303" pitchFamily="18" charset="0"/>
              <a:ea typeface="Cambria" panose="02040503050406030204" pitchFamily="18" charset="0"/>
              <a:cs typeface="B Nazanin" panose="00000400000000000000" pitchFamily="2" charset="-78"/>
            </a:endParaRPr>
          </a:p>
        </p:txBody>
      </p:sp>
      <p:grpSp>
        <p:nvGrpSpPr>
          <p:cNvPr id="52" name="Group 51">
            <a:extLst>
              <a:ext uri="{FF2B5EF4-FFF2-40B4-BE49-F238E27FC236}">
                <a16:creationId xmlns:a16="http://schemas.microsoft.com/office/drawing/2014/main" id="{E83C45DF-27D1-4425-8444-B37B33203721}"/>
              </a:ext>
            </a:extLst>
          </p:cNvPr>
          <p:cNvGrpSpPr/>
          <p:nvPr/>
        </p:nvGrpSpPr>
        <p:grpSpPr>
          <a:xfrm>
            <a:off x="5427183" y="1048643"/>
            <a:ext cx="1217817" cy="91440"/>
            <a:chOff x="6575457" y="1351721"/>
            <a:chExt cx="1217817" cy="91440"/>
          </a:xfrm>
        </p:grpSpPr>
        <p:sp>
          <p:nvSpPr>
            <p:cNvPr id="53" name="Oval 52">
              <a:extLst>
                <a:ext uri="{FF2B5EF4-FFF2-40B4-BE49-F238E27FC236}">
                  <a16:creationId xmlns:a16="http://schemas.microsoft.com/office/drawing/2014/main" id="{348B198B-6D17-4E17-8CAD-F4BCA20A36CE}"/>
                </a:ext>
              </a:extLst>
            </p:cNvPr>
            <p:cNvSpPr/>
            <p:nvPr/>
          </p:nvSpPr>
          <p:spPr>
            <a:xfrm flipV="1">
              <a:off x="6575457" y="1351721"/>
              <a:ext cx="91440" cy="91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2" name="Oval 61">
              <a:extLst>
                <a:ext uri="{FF2B5EF4-FFF2-40B4-BE49-F238E27FC236}">
                  <a16:creationId xmlns:a16="http://schemas.microsoft.com/office/drawing/2014/main" id="{4BF5A741-1083-4A5A-AC02-8983998876F3}"/>
                </a:ext>
              </a:extLst>
            </p:cNvPr>
            <p:cNvSpPr/>
            <p:nvPr/>
          </p:nvSpPr>
          <p:spPr>
            <a:xfrm flipV="1">
              <a:off x="6736368" y="1351721"/>
              <a:ext cx="91440" cy="91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3" name="Oval 62">
              <a:extLst>
                <a:ext uri="{FF2B5EF4-FFF2-40B4-BE49-F238E27FC236}">
                  <a16:creationId xmlns:a16="http://schemas.microsoft.com/office/drawing/2014/main" id="{9C64CDDC-42E0-485B-A016-89CA566BA56D}"/>
                </a:ext>
              </a:extLst>
            </p:cNvPr>
            <p:cNvSpPr/>
            <p:nvPr/>
          </p:nvSpPr>
          <p:spPr>
            <a:xfrm flipV="1">
              <a:off x="6897279" y="1351721"/>
              <a:ext cx="91440" cy="914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4" name="Oval 63">
              <a:extLst>
                <a:ext uri="{FF2B5EF4-FFF2-40B4-BE49-F238E27FC236}">
                  <a16:creationId xmlns:a16="http://schemas.microsoft.com/office/drawing/2014/main" id="{B1F20DF6-C308-478E-B0F4-19D5FED0246C}"/>
                </a:ext>
              </a:extLst>
            </p:cNvPr>
            <p:cNvSpPr/>
            <p:nvPr/>
          </p:nvSpPr>
          <p:spPr>
            <a:xfrm flipV="1">
              <a:off x="7058190" y="1351721"/>
              <a:ext cx="91440" cy="91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5" name="Oval 64">
              <a:extLst>
                <a:ext uri="{FF2B5EF4-FFF2-40B4-BE49-F238E27FC236}">
                  <a16:creationId xmlns:a16="http://schemas.microsoft.com/office/drawing/2014/main" id="{11518F6C-E964-4575-AB88-383F76FD7E84}"/>
                </a:ext>
              </a:extLst>
            </p:cNvPr>
            <p:cNvSpPr/>
            <p:nvPr/>
          </p:nvSpPr>
          <p:spPr>
            <a:xfrm flipV="1">
              <a:off x="7219101" y="1351721"/>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6" name="Oval 65">
              <a:extLst>
                <a:ext uri="{FF2B5EF4-FFF2-40B4-BE49-F238E27FC236}">
                  <a16:creationId xmlns:a16="http://schemas.microsoft.com/office/drawing/2014/main" id="{5644B398-30F1-4BDF-8392-C8273B04FD8D}"/>
                </a:ext>
              </a:extLst>
            </p:cNvPr>
            <p:cNvSpPr/>
            <p:nvPr/>
          </p:nvSpPr>
          <p:spPr>
            <a:xfrm flipV="1">
              <a:off x="7380012" y="1351721"/>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7" name="Oval 66">
              <a:extLst>
                <a:ext uri="{FF2B5EF4-FFF2-40B4-BE49-F238E27FC236}">
                  <a16:creationId xmlns:a16="http://schemas.microsoft.com/office/drawing/2014/main" id="{08D00D9C-E21A-4016-B919-72E758092AE7}"/>
                </a:ext>
              </a:extLst>
            </p:cNvPr>
            <p:cNvSpPr/>
            <p:nvPr/>
          </p:nvSpPr>
          <p:spPr>
            <a:xfrm flipV="1">
              <a:off x="7540923" y="1351721"/>
              <a:ext cx="91440" cy="9144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68" name="Oval 67">
              <a:extLst>
                <a:ext uri="{FF2B5EF4-FFF2-40B4-BE49-F238E27FC236}">
                  <a16:creationId xmlns:a16="http://schemas.microsoft.com/office/drawing/2014/main" id="{54F45A67-930C-447D-A181-281286EB53ED}"/>
                </a:ext>
              </a:extLst>
            </p:cNvPr>
            <p:cNvSpPr/>
            <p:nvPr/>
          </p:nvSpPr>
          <p:spPr>
            <a:xfrm flipV="1">
              <a:off x="7701834" y="1351721"/>
              <a:ext cx="91440" cy="914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cxnSp>
        <p:nvCxnSpPr>
          <p:cNvPr id="69" name="Straight Connector 68">
            <a:extLst>
              <a:ext uri="{FF2B5EF4-FFF2-40B4-BE49-F238E27FC236}">
                <a16:creationId xmlns:a16="http://schemas.microsoft.com/office/drawing/2014/main" id="{7B7823E9-272D-450D-9186-BE8C8500766F}"/>
              </a:ext>
            </a:extLst>
          </p:cNvPr>
          <p:cNvCxnSpPr>
            <a:cxnSpLocks/>
          </p:cNvCxnSpPr>
          <p:nvPr/>
        </p:nvCxnSpPr>
        <p:spPr>
          <a:xfrm>
            <a:off x="149476" y="3813172"/>
            <a:ext cx="11893049" cy="0"/>
          </a:xfrm>
          <a:prstGeom prst="line">
            <a:avLst/>
          </a:prstGeom>
          <a:ln>
            <a:solidFill>
              <a:schemeClr val="tx1">
                <a:lumMod val="75000"/>
                <a:lumOff val="2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F41898A6-DBA9-4777-ADFB-C8EC7C2F74D4}"/>
              </a:ext>
            </a:extLst>
          </p:cNvPr>
          <p:cNvGrpSpPr/>
          <p:nvPr/>
        </p:nvGrpSpPr>
        <p:grpSpPr>
          <a:xfrm>
            <a:off x="663289" y="2065135"/>
            <a:ext cx="10865422" cy="3400773"/>
            <a:chOff x="417034" y="2065135"/>
            <a:chExt cx="10865422" cy="3400773"/>
          </a:xfrm>
        </p:grpSpPr>
        <p:grpSp>
          <p:nvGrpSpPr>
            <p:cNvPr id="102" name="Group 101">
              <a:extLst>
                <a:ext uri="{FF2B5EF4-FFF2-40B4-BE49-F238E27FC236}">
                  <a16:creationId xmlns:a16="http://schemas.microsoft.com/office/drawing/2014/main" id="{1637DC1F-087F-489F-9466-2FAE41C76BF9}"/>
                </a:ext>
              </a:extLst>
            </p:cNvPr>
            <p:cNvGrpSpPr/>
            <p:nvPr/>
          </p:nvGrpSpPr>
          <p:grpSpPr>
            <a:xfrm>
              <a:off x="417034" y="2065135"/>
              <a:ext cx="1977194" cy="3400773"/>
              <a:chOff x="1092530" y="1448790"/>
              <a:chExt cx="2078182" cy="3574473"/>
            </a:xfrm>
          </p:grpSpPr>
          <p:sp>
            <p:nvSpPr>
              <p:cNvPr id="104" name="Arrow: Right 103">
                <a:extLst>
                  <a:ext uri="{FF2B5EF4-FFF2-40B4-BE49-F238E27FC236}">
                    <a16:creationId xmlns:a16="http://schemas.microsoft.com/office/drawing/2014/main" id="{9C3A8CCC-5E12-4E15-87A4-95CBF678E29A}"/>
                  </a:ext>
                </a:extLst>
              </p:cNvPr>
              <p:cNvSpPr/>
              <p:nvPr/>
            </p:nvSpPr>
            <p:spPr>
              <a:xfrm>
                <a:off x="1092530" y="2814451"/>
                <a:ext cx="2078182" cy="950026"/>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nvGrpSpPr>
              <p:cNvPr id="105" name="Group 104">
                <a:extLst>
                  <a:ext uri="{FF2B5EF4-FFF2-40B4-BE49-F238E27FC236}">
                    <a16:creationId xmlns:a16="http://schemas.microsoft.com/office/drawing/2014/main" id="{607ADCE8-8346-4223-A932-EECD0BC5B02A}"/>
                  </a:ext>
                </a:extLst>
              </p:cNvPr>
              <p:cNvGrpSpPr/>
              <p:nvPr/>
            </p:nvGrpSpPr>
            <p:grpSpPr>
              <a:xfrm>
                <a:off x="1460665" y="3940152"/>
                <a:ext cx="914400" cy="1083111"/>
                <a:chOff x="1591294" y="4165783"/>
                <a:chExt cx="914400" cy="1083111"/>
              </a:xfrm>
            </p:grpSpPr>
            <p:sp>
              <p:nvSpPr>
                <p:cNvPr id="109" name="Oval 108">
                  <a:extLst>
                    <a:ext uri="{FF2B5EF4-FFF2-40B4-BE49-F238E27FC236}">
                      <a16:creationId xmlns:a16="http://schemas.microsoft.com/office/drawing/2014/main" id="{BDDD09B5-3571-421D-B998-35556A9371ED}"/>
                    </a:ext>
                  </a:extLst>
                </p:cNvPr>
                <p:cNvSpPr/>
                <p:nvPr/>
              </p:nvSpPr>
              <p:spPr>
                <a:xfrm>
                  <a:off x="1591294" y="433449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10" name="Isosceles Triangle 109">
                  <a:extLst>
                    <a:ext uri="{FF2B5EF4-FFF2-40B4-BE49-F238E27FC236}">
                      <a16:creationId xmlns:a16="http://schemas.microsoft.com/office/drawing/2014/main" id="{74A5C4AF-FF34-456E-A537-4945CCCAC990}"/>
                    </a:ext>
                  </a:extLst>
                </p:cNvPr>
                <p:cNvSpPr/>
                <p:nvPr/>
              </p:nvSpPr>
              <p:spPr>
                <a:xfrm>
                  <a:off x="1894115" y="4165783"/>
                  <a:ext cx="308758" cy="26617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106" name="TextBox 105">
                <a:extLst>
                  <a:ext uri="{FF2B5EF4-FFF2-40B4-BE49-F238E27FC236}">
                    <a16:creationId xmlns:a16="http://schemas.microsoft.com/office/drawing/2014/main" id="{B8DCC2A4-66BF-4A66-8690-67A710A7BF22}"/>
                  </a:ext>
                </a:extLst>
              </p:cNvPr>
              <p:cNvSpPr txBox="1"/>
              <p:nvPr/>
            </p:nvSpPr>
            <p:spPr>
              <a:xfrm>
                <a:off x="1345513" y="3084537"/>
                <a:ext cx="1144704" cy="388196"/>
              </a:xfrm>
              <a:prstGeom prst="rect">
                <a:avLst/>
              </a:prstGeom>
              <a:noFill/>
            </p:spPr>
            <p:txBody>
              <a:bodyPr wrap="square" rtlCol="0" anchor="ctr">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eorgia Pro Cond" panose="02040506050405020303" pitchFamily="18" charset="0"/>
                    <a:cs typeface="B Nazanin" panose="00000400000000000000" pitchFamily="2" charset="-78"/>
                  </a:rPr>
                  <a:t>2017</a:t>
                </a:r>
              </a:p>
            </p:txBody>
          </p:sp>
          <p:sp>
            <p:nvSpPr>
              <p:cNvPr id="107" name="TextBox 106">
                <a:extLst>
                  <a:ext uri="{FF2B5EF4-FFF2-40B4-BE49-F238E27FC236}">
                    <a16:creationId xmlns:a16="http://schemas.microsoft.com/office/drawing/2014/main" id="{9F298F6C-4819-4909-9442-346F98B7E307}"/>
                  </a:ext>
                </a:extLst>
              </p:cNvPr>
              <p:cNvSpPr txBox="1"/>
              <p:nvPr/>
            </p:nvSpPr>
            <p:spPr>
              <a:xfrm>
                <a:off x="1246908" y="1686523"/>
                <a:ext cx="1923803" cy="986666"/>
              </a:xfrm>
              <a:prstGeom prst="rect">
                <a:avLst/>
              </a:prstGeom>
              <a:noFill/>
            </p:spPr>
            <p:txBody>
              <a:bodyPr wrap="square" lIns="0" tIns="0" rIns="0" bIns="0" rtlCol="0">
                <a:spAutoFit/>
              </a:bodyPr>
              <a:lstStyle/>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a:t>
                </a:r>
                <a:r>
                  <a:rPr kumimoji="0" lang="en-US" sz="1400" b="1" i="0" u="none" strike="noStrike" kern="1200" cap="none" spc="0" normalizeH="0" baseline="0" noProof="0" dirty="0">
                    <a:ln>
                      <a:noFill/>
                    </a:ln>
                    <a:solidFill>
                      <a:prstClr val="black"/>
                    </a:solidFill>
                    <a:effectLst/>
                    <a:uLnTx/>
                    <a:uFillTx/>
                    <a:latin typeface="Georgia" panose="02040502050405020303" pitchFamily="18" charset="0"/>
                    <a:cs typeface="B Nazanin" panose="00000400000000000000" pitchFamily="2" charset="-78"/>
                  </a:rPr>
                  <a:t> 1</a:t>
                </a:r>
              </a:p>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1400" dirty="0">
                  <a:solidFill>
                    <a:prstClr val="black"/>
                  </a:solidFill>
                  <a:latin typeface="Georgia Pro Light" panose="02040302050405020303" pitchFamily="18" charset="0"/>
                  <a:cs typeface="B Nazanin" panose="00000400000000000000" pitchFamily="2" charset="-78"/>
                </a:endParaRPr>
              </a:p>
            </p:txBody>
          </p:sp>
          <p:cxnSp>
            <p:nvCxnSpPr>
              <p:cNvPr id="108" name="Straight Connector 107">
                <a:extLst>
                  <a:ext uri="{FF2B5EF4-FFF2-40B4-BE49-F238E27FC236}">
                    <a16:creationId xmlns:a16="http://schemas.microsoft.com/office/drawing/2014/main" id="{4E77B772-FD76-4241-A91D-941376F1EF33}"/>
                  </a:ext>
                </a:extLst>
              </p:cNvPr>
              <p:cNvCxnSpPr>
                <a:cxnSpLocks/>
                <a:stCxn id="104" idx="1"/>
              </p:cNvCxnSpPr>
              <p:nvPr/>
            </p:nvCxnSpPr>
            <p:spPr>
              <a:xfrm flipV="1">
                <a:off x="1092530" y="1448790"/>
                <a:ext cx="0" cy="1840674"/>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nvGrpSpPr>
            <p:cNvPr id="93" name="Group 92">
              <a:extLst>
                <a:ext uri="{FF2B5EF4-FFF2-40B4-BE49-F238E27FC236}">
                  <a16:creationId xmlns:a16="http://schemas.microsoft.com/office/drawing/2014/main" id="{7D39910B-9FE3-4657-9387-282048382972}"/>
                </a:ext>
              </a:extLst>
            </p:cNvPr>
            <p:cNvGrpSpPr/>
            <p:nvPr/>
          </p:nvGrpSpPr>
          <p:grpSpPr>
            <a:xfrm>
              <a:off x="9305262" y="2065135"/>
              <a:ext cx="1977194" cy="3400773"/>
              <a:chOff x="1092530" y="1448790"/>
              <a:chExt cx="2078182" cy="3574473"/>
            </a:xfrm>
          </p:grpSpPr>
          <p:sp>
            <p:nvSpPr>
              <p:cNvPr id="95" name="Arrow: Right 94">
                <a:extLst>
                  <a:ext uri="{FF2B5EF4-FFF2-40B4-BE49-F238E27FC236}">
                    <a16:creationId xmlns:a16="http://schemas.microsoft.com/office/drawing/2014/main" id="{4E709259-D874-4A1F-A474-F82170181B76}"/>
                  </a:ext>
                </a:extLst>
              </p:cNvPr>
              <p:cNvSpPr/>
              <p:nvPr/>
            </p:nvSpPr>
            <p:spPr>
              <a:xfrm>
                <a:off x="1092530" y="2814451"/>
                <a:ext cx="2078182" cy="950026"/>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nvGrpSpPr>
              <p:cNvPr id="96" name="Group 95">
                <a:extLst>
                  <a:ext uri="{FF2B5EF4-FFF2-40B4-BE49-F238E27FC236}">
                    <a16:creationId xmlns:a16="http://schemas.microsoft.com/office/drawing/2014/main" id="{050B3876-547A-4F3C-A2EB-7C0D4EC72DE1}"/>
                  </a:ext>
                </a:extLst>
              </p:cNvPr>
              <p:cNvGrpSpPr/>
              <p:nvPr/>
            </p:nvGrpSpPr>
            <p:grpSpPr>
              <a:xfrm>
                <a:off x="1460665" y="3940152"/>
                <a:ext cx="914400" cy="1083111"/>
                <a:chOff x="1591294" y="4165783"/>
                <a:chExt cx="914400" cy="1083111"/>
              </a:xfrm>
            </p:grpSpPr>
            <p:sp>
              <p:nvSpPr>
                <p:cNvPr id="100" name="Oval 99">
                  <a:extLst>
                    <a:ext uri="{FF2B5EF4-FFF2-40B4-BE49-F238E27FC236}">
                      <a16:creationId xmlns:a16="http://schemas.microsoft.com/office/drawing/2014/main" id="{72091774-59DC-4811-AF4A-177070E79CE8}"/>
                    </a:ext>
                  </a:extLst>
                </p:cNvPr>
                <p:cNvSpPr/>
                <p:nvPr/>
              </p:nvSpPr>
              <p:spPr>
                <a:xfrm>
                  <a:off x="1591294" y="433449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101" name="Isosceles Triangle 100">
                  <a:extLst>
                    <a:ext uri="{FF2B5EF4-FFF2-40B4-BE49-F238E27FC236}">
                      <a16:creationId xmlns:a16="http://schemas.microsoft.com/office/drawing/2014/main" id="{6A630413-22BA-4707-8605-34E540D9B89D}"/>
                    </a:ext>
                  </a:extLst>
                </p:cNvPr>
                <p:cNvSpPr/>
                <p:nvPr/>
              </p:nvSpPr>
              <p:spPr>
                <a:xfrm>
                  <a:off x="1894115" y="4165783"/>
                  <a:ext cx="308758" cy="26617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sp>
            <p:nvSpPr>
              <p:cNvPr id="97" name="TextBox 96">
                <a:extLst>
                  <a:ext uri="{FF2B5EF4-FFF2-40B4-BE49-F238E27FC236}">
                    <a16:creationId xmlns:a16="http://schemas.microsoft.com/office/drawing/2014/main" id="{A6DE6B56-EE7D-4D11-8FB6-B21513935877}"/>
                  </a:ext>
                </a:extLst>
              </p:cNvPr>
              <p:cNvSpPr txBox="1"/>
              <p:nvPr/>
            </p:nvSpPr>
            <p:spPr>
              <a:xfrm>
                <a:off x="1345513" y="3084537"/>
                <a:ext cx="1144704" cy="388196"/>
              </a:xfrm>
              <a:prstGeom prst="rect">
                <a:avLst/>
              </a:prstGeom>
              <a:noFill/>
            </p:spPr>
            <p:txBody>
              <a:bodyPr wrap="square" rtlCol="0" anchor="ctr">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eorgia Pro Cond" panose="02040506050405020303" pitchFamily="18" charset="0"/>
                    <a:cs typeface="B Nazanin" panose="00000400000000000000" pitchFamily="2" charset="-78"/>
                  </a:rPr>
                  <a:t>2020</a:t>
                </a:r>
              </a:p>
            </p:txBody>
          </p:sp>
          <p:sp>
            <p:nvSpPr>
              <p:cNvPr id="98" name="TextBox 97">
                <a:extLst>
                  <a:ext uri="{FF2B5EF4-FFF2-40B4-BE49-F238E27FC236}">
                    <a16:creationId xmlns:a16="http://schemas.microsoft.com/office/drawing/2014/main" id="{AC00348F-9A72-4945-976F-C5C457DA3098}"/>
                  </a:ext>
                </a:extLst>
              </p:cNvPr>
              <p:cNvSpPr txBox="1"/>
              <p:nvPr/>
            </p:nvSpPr>
            <p:spPr>
              <a:xfrm>
                <a:off x="1246908" y="1686523"/>
                <a:ext cx="1923803" cy="986666"/>
              </a:xfrm>
              <a:prstGeom prst="rect">
                <a:avLst/>
              </a:prstGeom>
              <a:noFill/>
            </p:spPr>
            <p:txBody>
              <a:bodyPr wrap="square" lIns="0" tIns="0" rIns="0" bIns="0" rtlCol="0">
                <a:spAutoFit/>
              </a:bodyPr>
              <a:lstStyle/>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 4</a:t>
                </a:r>
              </a:p>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kumimoji="0" lang="en-US" sz="1400" b="0" i="0" u="none" strike="noStrike" kern="1200" cap="none" spc="0" normalizeH="0" baseline="0" noProof="0" dirty="0">
                  <a:ln>
                    <a:noFill/>
                  </a:ln>
                  <a:solidFill>
                    <a:prstClr val="black"/>
                  </a:solidFill>
                  <a:effectLst/>
                  <a:uLnTx/>
                  <a:uFillTx/>
                  <a:latin typeface="Georgia Pro Light" panose="02040302050405020303" pitchFamily="18" charset="0"/>
                  <a:cs typeface="B Nazanin" panose="00000400000000000000" pitchFamily="2" charset="-78"/>
                </a:endParaRPr>
              </a:p>
            </p:txBody>
          </p:sp>
          <p:cxnSp>
            <p:nvCxnSpPr>
              <p:cNvPr id="99" name="Straight Connector 98">
                <a:extLst>
                  <a:ext uri="{FF2B5EF4-FFF2-40B4-BE49-F238E27FC236}">
                    <a16:creationId xmlns:a16="http://schemas.microsoft.com/office/drawing/2014/main" id="{CD3EF254-C8AC-4701-9012-C610A775E7F6}"/>
                  </a:ext>
                </a:extLst>
              </p:cNvPr>
              <p:cNvCxnSpPr>
                <a:cxnSpLocks/>
                <a:stCxn id="95" idx="1"/>
              </p:cNvCxnSpPr>
              <p:nvPr/>
            </p:nvCxnSpPr>
            <p:spPr>
              <a:xfrm flipV="1">
                <a:off x="1092530" y="1448790"/>
                <a:ext cx="0" cy="1840674"/>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2F30EF78-7654-4C64-A08D-B510F5A50209}"/>
                </a:ext>
              </a:extLst>
            </p:cNvPr>
            <p:cNvGrpSpPr/>
            <p:nvPr/>
          </p:nvGrpSpPr>
          <p:grpSpPr>
            <a:xfrm>
              <a:off x="6342520" y="2065135"/>
              <a:ext cx="1977194" cy="3182537"/>
              <a:chOff x="5107404" y="2065135"/>
              <a:chExt cx="1977194" cy="3182537"/>
            </a:xfrm>
          </p:grpSpPr>
          <p:grpSp>
            <p:nvGrpSpPr>
              <p:cNvPr id="84" name="Group 83">
                <a:extLst>
                  <a:ext uri="{FF2B5EF4-FFF2-40B4-BE49-F238E27FC236}">
                    <a16:creationId xmlns:a16="http://schemas.microsoft.com/office/drawing/2014/main" id="{13ADDAC0-C404-4F32-9435-C80802A0CEE6}"/>
                  </a:ext>
                </a:extLst>
              </p:cNvPr>
              <p:cNvGrpSpPr/>
              <p:nvPr/>
            </p:nvGrpSpPr>
            <p:grpSpPr>
              <a:xfrm>
                <a:off x="5107404" y="2065135"/>
                <a:ext cx="1977194" cy="2623532"/>
                <a:chOff x="1092530" y="1448790"/>
                <a:chExt cx="2078182" cy="2757533"/>
              </a:xfrm>
            </p:grpSpPr>
            <p:sp>
              <p:nvSpPr>
                <p:cNvPr id="86" name="Arrow: Right 85">
                  <a:extLst>
                    <a:ext uri="{FF2B5EF4-FFF2-40B4-BE49-F238E27FC236}">
                      <a16:creationId xmlns:a16="http://schemas.microsoft.com/office/drawing/2014/main" id="{7B205C0C-8FA5-4175-9634-175CFCCF5E6F}"/>
                    </a:ext>
                  </a:extLst>
                </p:cNvPr>
                <p:cNvSpPr/>
                <p:nvPr/>
              </p:nvSpPr>
              <p:spPr>
                <a:xfrm>
                  <a:off x="1092530" y="2814451"/>
                  <a:ext cx="2078182" cy="950026"/>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92" name="Isosceles Triangle 91">
                  <a:extLst>
                    <a:ext uri="{FF2B5EF4-FFF2-40B4-BE49-F238E27FC236}">
                      <a16:creationId xmlns:a16="http://schemas.microsoft.com/office/drawing/2014/main" id="{E18ACEB2-4E67-4E38-AA8B-95E32E8A8C36}"/>
                    </a:ext>
                  </a:extLst>
                </p:cNvPr>
                <p:cNvSpPr/>
                <p:nvPr/>
              </p:nvSpPr>
              <p:spPr>
                <a:xfrm>
                  <a:off x="1763487" y="3940152"/>
                  <a:ext cx="308758" cy="26617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88" name="TextBox 87">
                  <a:extLst>
                    <a:ext uri="{FF2B5EF4-FFF2-40B4-BE49-F238E27FC236}">
                      <a16:creationId xmlns:a16="http://schemas.microsoft.com/office/drawing/2014/main" id="{5521C1AC-2572-4DF8-A653-1ED7C683371F}"/>
                    </a:ext>
                  </a:extLst>
                </p:cNvPr>
                <p:cNvSpPr txBox="1"/>
                <p:nvPr/>
              </p:nvSpPr>
              <p:spPr>
                <a:xfrm>
                  <a:off x="1345513" y="3084537"/>
                  <a:ext cx="1144704" cy="388196"/>
                </a:xfrm>
                <a:prstGeom prst="rect">
                  <a:avLst/>
                </a:prstGeom>
                <a:noFill/>
              </p:spPr>
              <p:txBody>
                <a:bodyPr wrap="square" rtlCol="0" anchor="ctr">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eorgia Pro Cond" panose="02040506050405020303" pitchFamily="18" charset="0"/>
                      <a:cs typeface="B Nazanin" panose="00000400000000000000" pitchFamily="2" charset="-78"/>
                    </a:rPr>
                    <a:t>2019</a:t>
                  </a:r>
                </a:p>
              </p:txBody>
            </p:sp>
            <p:sp>
              <p:nvSpPr>
                <p:cNvPr id="89" name="TextBox 88">
                  <a:extLst>
                    <a:ext uri="{FF2B5EF4-FFF2-40B4-BE49-F238E27FC236}">
                      <a16:creationId xmlns:a16="http://schemas.microsoft.com/office/drawing/2014/main" id="{C5BBAD8A-F5AA-4006-8CEE-303B47AD6DBB}"/>
                    </a:ext>
                  </a:extLst>
                </p:cNvPr>
                <p:cNvSpPr txBox="1"/>
                <p:nvPr/>
              </p:nvSpPr>
              <p:spPr>
                <a:xfrm>
                  <a:off x="1246908" y="1686523"/>
                  <a:ext cx="1923803" cy="986666"/>
                </a:xfrm>
                <a:prstGeom prst="rect">
                  <a:avLst/>
                </a:prstGeom>
                <a:noFill/>
              </p:spPr>
              <p:txBody>
                <a:bodyPr wrap="square" lIns="0" tIns="0" rIns="0" bIns="0" rtlCol="0">
                  <a:spAutoFit/>
                </a:bodyPr>
                <a:lstStyle/>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a:t>
                  </a:r>
                  <a:r>
                    <a:rPr kumimoji="0" lang="en-US" sz="1400" b="1" i="0" u="none" strike="noStrike" kern="1200" cap="none" spc="0" normalizeH="0" baseline="0" noProof="0" dirty="0">
                      <a:ln>
                        <a:noFill/>
                      </a:ln>
                      <a:solidFill>
                        <a:prstClr val="black"/>
                      </a:solidFill>
                      <a:effectLst/>
                      <a:uLnTx/>
                      <a:uFillTx/>
                      <a:latin typeface="Georgia" panose="02040502050405020303" pitchFamily="18" charset="0"/>
                      <a:cs typeface="B Nazanin" panose="00000400000000000000" pitchFamily="2" charset="-78"/>
                    </a:rPr>
                    <a:t> 3</a:t>
                  </a:r>
                </a:p>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1400" dirty="0">
                    <a:solidFill>
                      <a:prstClr val="black"/>
                    </a:solidFill>
                    <a:latin typeface="Georgia Pro Light" panose="02040302050405020303" pitchFamily="18" charset="0"/>
                    <a:cs typeface="B Nazanin" panose="00000400000000000000" pitchFamily="2" charset="-78"/>
                  </a:endParaRPr>
                </a:p>
              </p:txBody>
            </p:sp>
            <p:cxnSp>
              <p:nvCxnSpPr>
                <p:cNvPr id="90" name="Straight Connector 89">
                  <a:extLst>
                    <a:ext uri="{FF2B5EF4-FFF2-40B4-BE49-F238E27FC236}">
                      <a16:creationId xmlns:a16="http://schemas.microsoft.com/office/drawing/2014/main" id="{1F587D5B-61E4-42D7-884B-621B2C5E2111}"/>
                    </a:ext>
                  </a:extLst>
                </p:cNvPr>
                <p:cNvCxnSpPr>
                  <a:cxnSpLocks/>
                  <a:stCxn id="86" idx="1"/>
                </p:cNvCxnSpPr>
                <p:nvPr/>
              </p:nvCxnSpPr>
              <p:spPr>
                <a:xfrm flipV="1">
                  <a:off x="1092530" y="1448790"/>
                  <a:ext cx="0" cy="1840674"/>
                </a:xfrm>
                <a:prstGeom prst="line">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grpSp>
          <p:sp>
            <p:nvSpPr>
              <p:cNvPr id="85" name="Shape 3664">
                <a:extLst>
                  <a:ext uri="{FF2B5EF4-FFF2-40B4-BE49-F238E27FC236}">
                    <a16:creationId xmlns:a16="http://schemas.microsoft.com/office/drawing/2014/main" id="{CCE9F962-AE3E-4735-81A3-D7E6E422B195}"/>
                  </a:ext>
                </a:extLst>
              </p:cNvPr>
              <p:cNvSpPr/>
              <p:nvPr/>
            </p:nvSpPr>
            <p:spPr>
              <a:xfrm>
                <a:off x="5697787" y="4846893"/>
                <a:ext cx="400779" cy="400779"/>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7"/>
                    </a:cubicBezTo>
                    <a:lnTo>
                      <a:pt x="19602" y="12268"/>
                    </a:lnTo>
                    <a:cubicBezTo>
                      <a:pt x="19256" y="12354"/>
                      <a:pt x="18984" y="12622"/>
                      <a:pt x="18892" y="12966"/>
                    </a:cubicBezTo>
                    <a:cubicBezTo>
                      <a:pt x="18703" y="13673"/>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8"/>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3"/>
                    </a:lnTo>
                    <a:cubicBezTo>
                      <a:pt x="3724" y="15677"/>
                      <a:pt x="3727" y="15295"/>
                      <a:pt x="3548" y="14986"/>
                    </a:cubicBezTo>
                    <a:cubicBezTo>
                      <a:pt x="3179" y="14351"/>
                      <a:pt x="2897" y="13672"/>
                      <a:pt x="2708" y="12966"/>
                    </a:cubicBezTo>
                    <a:cubicBezTo>
                      <a:pt x="2616" y="12622"/>
                      <a:pt x="2343" y="12354"/>
                      <a:pt x="1998" y="12268"/>
                    </a:cubicBezTo>
                    <a:lnTo>
                      <a:pt x="993" y="12017"/>
                    </a:lnTo>
                    <a:cubicBezTo>
                      <a:pt x="989" y="12016"/>
                      <a:pt x="986" y="12014"/>
                      <a:pt x="982" y="12013"/>
                    </a:cubicBezTo>
                    <a:lnTo>
                      <a:pt x="982" y="9587"/>
                    </a:lnTo>
                    <a:lnTo>
                      <a:pt x="1998" y="9333"/>
                    </a:lnTo>
                    <a:cubicBezTo>
                      <a:pt x="2343" y="9247"/>
                      <a:pt x="2616" y="8979"/>
                      <a:pt x="2708" y="8634"/>
                    </a:cubicBezTo>
                    <a:cubicBezTo>
                      <a:pt x="2897" y="7928"/>
                      <a:pt x="3179" y="7250"/>
                      <a:pt x="3548" y="6615"/>
                    </a:cubicBezTo>
                    <a:cubicBezTo>
                      <a:pt x="3727" y="6305"/>
                      <a:pt x="3724" y="5924"/>
                      <a:pt x="3540" y="5617"/>
                    </a:cubicBezTo>
                    <a:lnTo>
                      <a:pt x="3005" y="4725"/>
                    </a:lnTo>
                    <a:cubicBezTo>
                      <a:pt x="3004" y="4722"/>
                      <a:pt x="3002" y="4718"/>
                      <a:pt x="3000" y="4714"/>
                    </a:cubicBezTo>
                    <a:lnTo>
                      <a:pt x="4715" y="3000"/>
                    </a:lnTo>
                    <a:lnTo>
                      <a:pt x="5621" y="3544"/>
                    </a:lnTo>
                    <a:cubicBezTo>
                      <a:pt x="5777" y="3637"/>
                      <a:pt x="5951" y="3683"/>
                      <a:pt x="6127" y="3683"/>
                    </a:cubicBezTo>
                    <a:cubicBezTo>
                      <a:pt x="6296" y="3683"/>
                      <a:pt x="6465" y="3640"/>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40"/>
                      <a:pt x="15304" y="3683"/>
                      <a:pt x="15473" y="3683"/>
                    </a:cubicBezTo>
                    <a:cubicBezTo>
                      <a:pt x="15648" y="3683"/>
                      <a:pt x="15822" y="3637"/>
                      <a:pt x="15978" y="3544"/>
                    </a:cubicBezTo>
                    <a:lnTo>
                      <a:pt x="16884" y="3000"/>
                    </a:lnTo>
                    <a:lnTo>
                      <a:pt x="18600" y="4714"/>
                    </a:lnTo>
                    <a:cubicBezTo>
                      <a:pt x="18598" y="4718"/>
                      <a:pt x="18597" y="4722"/>
                      <a:pt x="18595" y="4726"/>
                    </a:cubicBezTo>
                    <a:lnTo>
                      <a:pt x="18060" y="5617"/>
                    </a:lnTo>
                    <a:cubicBezTo>
                      <a:pt x="17876" y="5924"/>
                      <a:pt x="17873" y="6305"/>
                      <a:pt x="18053" y="6615"/>
                    </a:cubicBezTo>
                    <a:cubicBezTo>
                      <a:pt x="18421" y="7249"/>
                      <a:pt x="18703" y="7928"/>
                      <a:pt x="18892" y="8634"/>
                    </a:cubicBezTo>
                    <a:cubicBezTo>
                      <a:pt x="18984" y="8979"/>
                      <a:pt x="19256" y="9247"/>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1"/>
                    </a:lnTo>
                    <a:cubicBezTo>
                      <a:pt x="19625" y="4871"/>
                      <a:pt x="19736" y="4463"/>
                      <a:pt x="19455" y="4182"/>
                    </a:cubicBezTo>
                    <a:lnTo>
                      <a:pt x="17419" y="2146"/>
                    </a:lnTo>
                    <a:cubicBezTo>
                      <a:pt x="17292" y="2018"/>
                      <a:pt x="17136" y="1968"/>
                      <a:pt x="16975" y="1968"/>
                    </a:cubicBezTo>
                    <a:cubicBezTo>
                      <a:pt x="16778" y="1968"/>
                      <a:pt x="16572" y="2043"/>
                      <a:pt x="16400" y="2146"/>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6"/>
                    </a:lnTo>
                    <a:cubicBezTo>
                      <a:pt x="5028" y="2043"/>
                      <a:pt x="4822" y="1968"/>
                      <a:pt x="4625" y="1968"/>
                    </a:cubicBezTo>
                    <a:cubicBezTo>
                      <a:pt x="4464" y="1968"/>
                      <a:pt x="4308" y="2018"/>
                      <a:pt x="4181" y="2146"/>
                    </a:cubicBezTo>
                    <a:lnTo>
                      <a:pt x="2145" y="4182"/>
                    </a:lnTo>
                    <a:cubicBezTo>
                      <a:pt x="1864" y="4463"/>
                      <a:pt x="1975" y="4871"/>
                      <a:pt x="2145" y="5201"/>
                    </a:cubicBezTo>
                    <a:lnTo>
                      <a:pt x="2698" y="6122"/>
                    </a:lnTo>
                    <a:cubicBezTo>
                      <a:pt x="2292" y="6822"/>
                      <a:pt x="1973" y="7580"/>
                      <a:pt x="1759" y="8380"/>
                    </a:cubicBezTo>
                    <a:lnTo>
                      <a:pt x="720" y="8641"/>
                    </a:lnTo>
                    <a:cubicBezTo>
                      <a:pt x="367" y="8730"/>
                      <a:pt x="0" y="8963"/>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4"/>
                      <a:pt x="1864" y="17138"/>
                      <a:pt x="2145" y="17419"/>
                    </a:cubicBezTo>
                    <a:lnTo>
                      <a:pt x="4181" y="19455"/>
                    </a:lnTo>
                    <a:cubicBezTo>
                      <a:pt x="4305" y="19579"/>
                      <a:pt x="4454" y="19627"/>
                      <a:pt x="4610" y="19627"/>
                    </a:cubicBezTo>
                    <a:cubicBezTo>
                      <a:pt x="4807" y="19627"/>
                      <a:pt x="5016" y="19550"/>
                      <a:pt x="5200" y="19455"/>
                    </a:cubicBezTo>
                    <a:lnTo>
                      <a:pt x="6127" y="18899"/>
                    </a:lnTo>
                    <a:cubicBezTo>
                      <a:pt x="6825" y="19303"/>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3"/>
                      <a:pt x="15473" y="18899"/>
                    </a:cubicBezTo>
                    <a:lnTo>
                      <a:pt x="16400" y="19455"/>
                    </a:lnTo>
                    <a:cubicBezTo>
                      <a:pt x="16584" y="19550"/>
                      <a:pt x="16793" y="19627"/>
                      <a:pt x="16990" y="19627"/>
                    </a:cubicBezTo>
                    <a:cubicBezTo>
                      <a:pt x="17146" y="19627"/>
                      <a:pt x="17294" y="19579"/>
                      <a:pt x="17419" y="19455"/>
                    </a:cubicBezTo>
                    <a:lnTo>
                      <a:pt x="19455" y="17419"/>
                    </a:lnTo>
                    <a:cubicBezTo>
                      <a:pt x="19736" y="17138"/>
                      <a:pt x="19641" y="16714"/>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3"/>
                      <a:pt x="21233" y="8730"/>
                      <a:pt x="20880" y="8641"/>
                    </a:cubicBezTo>
                  </a:path>
                </a:pathLst>
              </a:custGeom>
              <a:solidFill>
                <a:schemeClr val="bg1"/>
              </a:solidFill>
              <a:ln w="12700">
                <a:miter lim="400000"/>
              </a:ln>
            </p:spPr>
            <p:txBody>
              <a:bodyPr lIns="38100" tIns="38100" rIns="38100" bIns="3810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74" name="Group 73">
              <a:extLst>
                <a:ext uri="{FF2B5EF4-FFF2-40B4-BE49-F238E27FC236}">
                  <a16:creationId xmlns:a16="http://schemas.microsoft.com/office/drawing/2014/main" id="{9B5C5418-C9F0-4B38-A80F-D341D7247A9C}"/>
                </a:ext>
              </a:extLst>
            </p:cNvPr>
            <p:cNvGrpSpPr/>
            <p:nvPr/>
          </p:nvGrpSpPr>
          <p:grpSpPr>
            <a:xfrm>
              <a:off x="3379777" y="2065135"/>
              <a:ext cx="1977194" cy="3146102"/>
              <a:chOff x="2744406" y="2065135"/>
              <a:chExt cx="1977194" cy="3146102"/>
            </a:xfrm>
          </p:grpSpPr>
          <p:grpSp>
            <p:nvGrpSpPr>
              <p:cNvPr id="75" name="Group 74">
                <a:extLst>
                  <a:ext uri="{FF2B5EF4-FFF2-40B4-BE49-F238E27FC236}">
                    <a16:creationId xmlns:a16="http://schemas.microsoft.com/office/drawing/2014/main" id="{371C2E68-C22E-4320-BA9F-78FEE21D2B0E}"/>
                  </a:ext>
                </a:extLst>
              </p:cNvPr>
              <p:cNvGrpSpPr/>
              <p:nvPr/>
            </p:nvGrpSpPr>
            <p:grpSpPr>
              <a:xfrm>
                <a:off x="2744406" y="2065135"/>
                <a:ext cx="1977194" cy="2623532"/>
                <a:chOff x="1092530" y="1448790"/>
                <a:chExt cx="2078182" cy="2757533"/>
              </a:xfrm>
            </p:grpSpPr>
            <p:sp>
              <p:nvSpPr>
                <p:cNvPr id="77" name="Arrow: Right 76">
                  <a:extLst>
                    <a:ext uri="{FF2B5EF4-FFF2-40B4-BE49-F238E27FC236}">
                      <a16:creationId xmlns:a16="http://schemas.microsoft.com/office/drawing/2014/main" id="{8B59107B-492E-4B58-91A0-650AA61719B3}"/>
                    </a:ext>
                  </a:extLst>
                </p:cNvPr>
                <p:cNvSpPr/>
                <p:nvPr/>
              </p:nvSpPr>
              <p:spPr>
                <a:xfrm>
                  <a:off x="1092530" y="2814451"/>
                  <a:ext cx="2078182" cy="95002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83" name="Isosceles Triangle 82">
                  <a:extLst>
                    <a:ext uri="{FF2B5EF4-FFF2-40B4-BE49-F238E27FC236}">
                      <a16:creationId xmlns:a16="http://schemas.microsoft.com/office/drawing/2014/main" id="{F052FE0D-560A-4EBD-A324-25FB464064FB}"/>
                    </a:ext>
                  </a:extLst>
                </p:cNvPr>
                <p:cNvSpPr/>
                <p:nvPr/>
              </p:nvSpPr>
              <p:spPr>
                <a:xfrm>
                  <a:off x="1763487" y="3940152"/>
                  <a:ext cx="308758" cy="26617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79" name="TextBox 78">
                  <a:extLst>
                    <a:ext uri="{FF2B5EF4-FFF2-40B4-BE49-F238E27FC236}">
                      <a16:creationId xmlns:a16="http://schemas.microsoft.com/office/drawing/2014/main" id="{085AA661-8885-4BF5-9D42-3BD5FC6CABDA}"/>
                    </a:ext>
                  </a:extLst>
                </p:cNvPr>
                <p:cNvSpPr txBox="1"/>
                <p:nvPr/>
              </p:nvSpPr>
              <p:spPr>
                <a:xfrm>
                  <a:off x="1345513" y="3084537"/>
                  <a:ext cx="1144704" cy="388196"/>
                </a:xfrm>
                <a:prstGeom prst="rect">
                  <a:avLst/>
                </a:prstGeom>
                <a:noFill/>
              </p:spPr>
              <p:txBody>
                <a:bodyPr wrap="square" rtlCol="0" anchor="ctr">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eorgia Pro Cond" panose="02040506050405020303" pitchFamily="18" charset="0"/>
                      <a:cs typeface="B Nazanin" panose="00000400000000000000" pitchFamily="2" charset="-78"/>
                    </a:rPr>
                    <a:t>2018</a:t>
                  </a:r>
                </a:p>
              </p:txBody>
            </p:sp>
            <p:sp>
              <p:nvSpPr>
                <p:cNvPr id="80" name="TextBox 79">
                  <a:extLst>
                    <a:ext uri="{FF2B5EF4-FFF2-40B4-BE49-F238E27FC236}">
                      <a16:creationId xmlns:a16="http://schemas.microsoft.com/office/drawing/2014/main" id="{13CD5D05-E617-4C1C-BC8F-B7960311D0DB}"/>
                    </a:ext>
                  </a:extLst>
                </p:cNvPr>
                <p:cNvSpPr txBox="1"/>
                <p:nvPr/>
              </p:nvSpPr>
              <p:spPr>
                <a:xfrm>
                  <a:off x="1246908" y="1686523"/>
                  <a:ext cx="1923803" cy="986666"/>
                </a:xfrm>
                <a:prstGeom prst="rect">
                  <a:avLst/>
                </a:prstGeom>
                <a:noFill/>
              </p:spPr>
              <p:txBody>
                <a:bodyPr wrap="square" lIns="0" tIns="0" rIns="0" bIns="0" rtlCol="0">
                  <a:spAutoFit/>
                </a:bodyPr>
                <a:lstStyle/>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عنوان</a:t>
                  </a:r>
                  <a:r>
                    <a:rPr kumimoji="0" lang="en-US" sz="1400" b="1" i="0" u="none" strike="noStrike" kern="1200" cap="none" spc="0" normalizeH="0" baseline="0" noProof="0" dirty="0">
                      <a:ln>
                        <a:noFill/>
                      </a:ln>
                      <a:solidFill>
                        <a:prstClr val="black"/>
                      </a:solidFill>
                      <a:effectLst/>
                      <a:uLnTx/>
                      <a:uFillTx/>
                      <a:latin typeface="Georgia" panose="02040502050405020303" pitchFamily="18" charset="0"/>
                      <a:cs typeface="B Nazanin" panose="00000400000000000000" pitchFamily="2" charset="-78"/>
                    </a:rPr>
                    <a:t> 2</a:t>
                  </a:r>
                </a:p>
                <a:p>
                  <a:pPr lvl="0" algn="r" defTabSz="914400" rtl="1">
                    <a:spcBef>
                      <a:spcPts val="600"/>
                    </a:spcBef>
                    <a:defRPr/>
                  </a:pPr>
                  <a:r>
                    <a:rPr lang="fa-IR" sz="1400" b="1" dirty="0">
                      <a:solidFill>
                        <a:prstClr val="black"/>
                      </a:solidFill>
                      <a:latin typeface="Georgia" panose="02040502050405020303" pitchFamily="18" charset="0"/>
                      <a:cs typeface="B Nazanin" panose="00000400000000000000" pitchFamily="2" charset="-78"/>
                    </a:rPr>
                    <a:t>این اسلاید یک اسلاید قابل ویرایش با تمام نیازهای شماست.</a:t>
                  </a:r>
                  <a:endParaRPr lang="en-US" sz="1400" dirty="0">
                    <a:solidFill>
                      <a:prstClr val="black"/>
                    </a:solidFill>
                    <a:latin typeface="Georgia Pro Light" panose="02040302050405020303" pitchFamily="18" charset="0"/>
                    <a:cs typeface="B Nazanin" panose="00000400000000000000" pitchFamily="2" charset="-78"/>
                  </a:endParaRPr>
                </a:p>
              </p:txBody>
            </p:sp>
            <p:cxnSp>
              <p:nvCxnSpPr>
                <p:cNvPr id="81" name="Straight Connector 80">
                  <a:extLst>
                    <a:ext uri="{FF2B5EF4-FFF2-40B4-BE49-F238E27FC236}">
                      <a16:creationId xmlns:a16="http://schemas.microsoft.com/office/drawing/2014/main" id="{59353A39-70A9-46D9-955C-042CB17B052E}"/>
                    </a:ext>
                  </a:extLst>
                </p:cNvPr>
                <p:cNvCxnSpPr>
                  <a:cxnSpLocks/>
                  <a:stCxn id="77" idx="1"/>
                </p:cNvCxnSpPr>
                <p:nvPr/>
              </p:nvCxnSpPr>
              <p:spPr>
                <a:xfrm flipV="1">
                  <a:off x="1092530" y="1448790"/>
                  <a:ext cx="0" cy="1840674"/>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76" name="Shape 3675">
                <a:extLst>
                  <a:ext uri="{FF2B5EF4-FFF2-40B4-BE49-F238E27FC236}">
                    <a16:creationId xmlns:a16="http://schemas.microsoft.com/office/drawing/2014/main" id="{DEC17E50-7653-43BB-BBA1-18667E4C195A}"/>
                  </a:ext>
                </a:extLst>
              </p:cNvPr>
              <p:cNvSpPr/>
              <p:nvPr/>
            </p:nvSpPr>
            <p:spPr>
              <a:xfrm>
                <a:off x="3332224" y="4883328"/>
                <a:ext cx="400779" cy="327909"/>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bg1"/>
              </a:solidFill>
              <a:ln w="12700">
                <a:miter lim="400000"/>
              </a:ln>
            </p:spPr>
            <p:txBody>
              <a:bodyPr lIns="38100" tIns="38100" rIns="38100" bIns="3810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sp>
        <p:nvSpPr>
          <p:cNvPr id="2" name="Oval 1">
            <a:extLst>
              <a:ext uri="{FF2B5EF4-FFF2-40B4-BE49-F238E27FC236}">
                <a16:creationId xmlns:a16="http://schemas.microsoft.com/office/drawing/2014/main" id="{2040A35E-DA44-732E-F355-3C84097B564E}"/>
              </a:ext>
            </a:extLst>
          </p:cNvPr>
          <p:cNvSpPr/>
          <p:nvPr/>
        </p:nvSpPr>
        <p:spPr>
          <a:xfrm>
            <a:off x="3976278" y="4595943"/>
            <a:ext cx="869965" cy="8699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sp>
        <p:nvSpPr>
          <p:cNvPr id="3" name="Oval 2">
            <a:extLst>
              <a:ext uri="{FF2B5EF4-FFF2-40B4-BE49-F238E27FC236}">
                <a16:creationId xmlns:a16="http://schemas.microsoft.com/office/drawing/2014/main" id="{A1FF443F-E84E-CD0F-01FA-1006570F053C}"/>
              </a:ext>
            </a:extLst>
          </p:cNvPr>
          <p:cNvSpPr/>
          <p:nvPr/>
        </p:nvSpPr>
        <p:spPr>
          <a:xfrm>
            <a:off x="6939021" y="4595943"/>
            <a:ext cx="869965" cy="8699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cs typeface="B Nazanin" panose="00000400000000000000" pitchFamily="2" charset="-78"/>
            </a:endParaRPr>
          </a:p>
        </p:txBody>
      </p:sp>
      <p:grpSp>
        <p:nvGrpSpPr>
          <p:cNvPr id="4" name="Google Shape;736;p44">
            <a:extLst>
              <a:ext uri="{FF2B5EF4-FFF2-40B4-BE49-F238E27FC236}">
                <a16:creationId xmlns:a16="http://schemas.microsoft.com/office/drawing/2014/main" id="{180F644B-2ADF-A6EC-372D-DBEDD579B42B}"/>
              </a:ext>
            </a:extLst>
          </p:cNvPr>
          <p:cNvGrpSpPr>
            <a:grpSpLocks/>
          </p:cNvGrpSpPr>
          <p:nvPr/>
        </p:nvGrpSpPr>
        <p:grpSpPr bwMode="auto">
          <a:xfrm>
            <a:off x="4195753" y="4808104"/>
            <a:ext cx="418875" cy="439567"/>
            <a:chOff x="3983479" y="3222706"/>
            <a:chExt cx="354736" cy="375638"/>
          </a:xfrm>
          <a:solidFill>
            <a:schemeClr val="bg1"/>
          </a:solidFill>
        </p:grpSpPr>
        <p:sp>
          <p:nvSpPr>
            <p:cNvPr id="5" name="Google Shape;737;p44">
              <a:extLst>
                <a:ext uri="{FF2B5EF4-FFF2-40B4-BE49-F238E27FC236}">
                  <a16:creationId xmlns:a16="http://schemas.microsoft.com/office/drawing/2014/main" id="{13E77CEF-FE44-030E-61E2-CE95378C97B8}"/>
                </a:ext>
              </a:extLst>
            </p:cNvPr>
            <p:cNvSpPr>
              <a:spLocks/>
            </p:cNvSpPr>
            <p:nvPr/>
          </p:nvSpPr>
          <p:spPr bwMode="auto">
            <a:xfrm>
              <a:off x="4285489" y="3491247"/>
              <a:ext cx="15076" cy="14240"/>
            </a:xfrm>
            <a:custGeom>
              <a:avLst/>
              <a:gdLst>
                <a:gd name="T0" fmla="*/ 280 w 559"/>
                <a:gd name="T1" fmla="*/ 0 h 528"/>
                <a:gd name="T2" fmla="*/ 0 w 559"/>
                <a:gd name="T3" fmla="*/ 248 h 528"/>
                <a:gd name="T4" fmla="*/ 280 w 559"/>
                <a:gd name="T5" fmla="*/ 528 h 528"/>
                <a:gd name="T6" fmla="*/ 559 w 559"/>
                <a:gd name="T7" fmla="*/ 248 h 528"/>
                <a:gd name="T8" fmla="*/ 280 w 559"/>
                <a:gd name="T9" fmla="*/ 0 h 528"/>
              </a:gdLst>
              <a:ahLst/>
              <a:cxnLst>
                <a:cxn ang="0">
                  <a:pos x="T0" y="T1"/>
                </a:cxn>
                <a:cxn ang="0">
                  <a:pos x="T2" y="T3"/>
                </a:cxn>
                <a:cxn ang="0">
                  <a:pos x="T4" y="T5"/>
                </a:cxn>
                <a:cxn ang="0">
                  <a:pos x="T6" y="T7"/>
                </a:cxn>
                <a:cxn ang="0">
                  <a:pos x="T8" y="T9"/>
                </a:cxn>
              </a:cxnLst>
              <a:rect l="0" t="0" r="r" b="b"/>
              <a:pathLst>
                <a:path w="559" h="528" extrusionOk="0">
                  <a:moveTo>
                    <a:pt x="280" y="0"/>
                  </a:moveTo>
                  <a:cubicBezTo>
                    <a:pt x="124" y="0"/>
                    <a:pt x="0" y="124"/>
                    <a:pt x="0" y="248"/>
                  </a:cubicBezTo>
                  <a:cubicBezTo>
                    <a:pt x="0" y="404"/>
                    <a:pt x="124" y="528"/>
                    <a:pt x="280" y="528"/>
                  </a:cubicBezTo>
                  <a:cubicBezTo>
                    <a:pt x="435" y="528"/>
                    <a:pt x="559" y="404"/>
                    <a:pt x="559" y="248"/>
                  </a:cubicBezTo>
                  <a:cubicBezTo>
                    <a:pt x="559" y="124"/>
                    <a:pt x="435" y="0"/>
                    <a:pt x="2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 name="Google Shape;738;p44">
              <a:extLst>
                <a:ext uri="{FF2B5EF4-FFF2-40B4-BE49-F238E27FC236}">
                  <a16:creationId xmlns:a16="http://schemas.microsoft.com/office/drawing/2014/main" id="{4CB7EAD3-797D-A9A9-1650-FC70FF1E17D5}"/>
                </a:ext>
              </a:extLst>
            </p:cNvPr>
            <p:cNvSpPr>
              <a:spLocks/>
            </p:cNvSpPr>
            <p:nvPr/>
          </p:nvSpPr>
          <p:spPr bwMode="auto">
            <a:xfrm>
              <a:off x="4021965" y="3491247"/>
              <a:ext cx="15076" cy="14240"/>
            </a:xfrm>
            <a:custGeom>
              <a:avLst/>
              <a:gdLst>
                <a:gd name="T0" fmla="*/ 279 w 559"/>
                <a:gd name="T1" fmla="*/ 0 h 528"/>
                <a:gd name="T2" fmla="*/ 0 w 559"/>
                <a:gd name="T3" fmla="*/ 248 h 528"/>
                <a:gd name="T4" fmla="*/ 279 w 559"/>
                <a:gd name="T5" fmla="*/ 528 h 528"/>
                <a:gd name="T6" fmla="*/ 559 w 559"/>
                <a:gd name="T7" fmla="*/ 248 h 528"/>
                <a:gd name="T8" fmla="*/ 279 w 559"/>
                <a:gd name="T9" fmla="*/ 0 h 528"/>
              </a:gdLst>
              <a:ahLst/>
              <a:cxnLst>
                <a:cxn ang="0">
                  <a:pos x="T0" y="T1"/>
                </a:cxn>
                <a:cxn ang="0">
                  <a:pos x="T2" y="T3"/>
                </a:cxn>
                <a:cxn ang="0">
                  <a:pos x="T4" y="T5"/>
                </a:cxn>
                <a:cxn ang="0">
                  <a:pos x="T6" y="T7"/>
                </a:cxn>
                <a:cxn ang="0">
                  <a:pos x="T8" y="T9"/>
                </a:cxn>
              </a:cxnLst>
              <a:rect l="0" t="0" r="r" b="b"/>
              <a:pathLst>
                <a:path w="559" h="528" extrusionOk="0">
                  <a:moveTo>
                    <a:pt x="279" y="0"/>
                  </a:moveTo>
                  <a:cubicBezTo>
                    <a:pt x="124" y="0"/>
                    <a:pt x="0" y="124"/>
                    <a:pt x="0" y="248"/>
                  </a:cubicBezTo>
                  <a:cubicBezTo>
                    <a:pt x="0" y="404"/>
                    <a:pt x="124" y="528"/>
                    <a:pt x="279" y="528"/>
                  </a:cubicBezTo>
                  <a:cubicBezTo>
                    <a:pt x="435" y="528"/>
                    <a:pt x="559" y="404"/>
                    <a:pt x="559" y="248"/>
                  </a:cubicBezTo>
                  <a:cubicBezTo>
                    <a:pt x="559" y="124"/>
                    <a:pt x="435" y="0"/>
                    <a:pt x="27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 name="Google Shape;739;p44">
              <a:extLst>
                <a:ext uri="{FF2B5EF4-FFF2-40B4-BE49-F238E27FC236}">
                  <a16:creationId xmlns:a16="http://schemas.microsoft.com/office/drawing/2014/main" id="{405AA83B-C8EE-7448-9FCC-ADFD1C2813A3}"/>
                </a:ext>
              </a:extLst>
            </p:cNvPr>
            <p:cNvSpPr>
              <a:spLocks/>
            </p:cNvSpPr>
            <p:nvPr/>
          </p:nvSpPr>
          <p:spPr bwMode="auto">
            <a:xfrm>
              <a:off x="4201828" y="3405104"/>
              <a:ext cx="83688" cy="75921"/>
            </a:xfrm>
            <a:custGeom>
              <a:avLst/>
              <a:gdLst>
                <a:gd name="T0" fmla="*/ 335 w 3103"/>
                <a:gd name="T1" fmla="*/ 0 h 2815"/>
                <a:gd name="T2" fmla="*/ 94 w 3103"/>
                <a:gd name="T3" fmla="*/ 154 h 2815"/>
                <a:gd name="T4" fmla="*/ 187 w 3103"/>
                <a:gd name="T5" fmla="*/ 527 h 2815"/>
                <a:gd name="T6" fmla="*/ 187 w 3103"/>
                <a:gd name="T7" fmla="*/ 496 h 2815"/>
                <a:gd name="T8" fmla="*/ 2575 w 3103"/>
                <a:gd name="T9" fmla="*/ 2698 h 2815"/>
                <a:gd name="T10" fmla="*/ 2792 w 3103"/>
                <a:gd name="T11" fmla="*/ 2814 h 2815"/>
                <a:gd name="T12" fmla="*/ 2947 w 3103"/>
                <a:gd name="T13" fmla="*/ 2760 h 2815"/>
                <a:gd name="T14" fmla="*/ 3009 w 3103"/>
                <a:gd name="T15" fmla="*/ 2388 h 2815"/>
                <a:gd name="T16" fmla="*/ 466 w 3103"/>
                <a:gd name="T17" fmla="*/ 30 h 2815"/>
                <a:gd name="T18" fmla="*/ 335 w 3103"/>
                <a:gd name="T19" fmla="*/ 0 h 2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3" h="2815" extrusionOk="0">
                  <a:moveTo>
                    <a:pt x="335" y="0"/>
                  </a:moveTo>
                  <a:cubicBezTo>
                    <a:pt x="236" y="0"/>
                    <a:pt x="136" y="48"/>
                    <a:pt x="94" y="154"/>
                  </a:cubicBezTo>
                  <a:cubicBezTo>
                    <a:pt x="0" y="278"/>
                    <a:pt x="62" y="434"/>
                    <a:pt x="187" y="527"/>
                  </a:cubicBezTo>
                  <a:lnTo>
                    <a:pt x="187" y="496"/>
                  </a:lnTo>
                  <a:cubicBezTo>
                    <a:pt x="993" y="961"/>
                    <a:pt x="1924" y="1798"/>
                    <a:pt x="2575" y="2698"/>
                  </a:cubicBezTo>
                  <a:cubicBezTo>
                    <a:pt x="2631" y="2773"/>
                    <a:pt x="2711" y="2814"/>
                    <a:pt x="2792" y="2814"/>
                  </a:cubicBezTo>
                  <a:cubicBezTo>
                    <a:pt x="2845" y="2814"/>
                    <a:pt x="2898" y="2797"/>
                    <a:pt x="2947" y="2760"/>
                  </a:cubicBezTo>
                  <a:cubicBezTo>
                    <a:pt x="3071" y="2667"/>
                    <a:pt x="3102" y="2512"/>
                    <a:pt x="3009" y="2388"/>
                  </a:cubicBezTo>
                  <a:cubicBezTo>
                    <a:pt x="2296" y="1426"/>
                    <a:pt x="1334" y="527"/>
                    <a:pt x="466" y="30"/>
                  </a:cubicBezTo>
                  <a:cubicBezTo>
                    <a:pt x="426" y="11"/>
                    <a:pt x="381" y="0"/>
                    <a:pt x="3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 name="Google Shape;740;p44">
              <a:extLst>
                <a:ext uri="{FF2B5EF4-FFF2-40B4-BE49-F238E27FC236}">
                  <a16:creationId xmlns:a16="http://schemas.microsoft.com/office/drawing/2014/main" id="{93D8E4A0-61CD-FA9A-786B-725B56E5B747}"/>
                </a:ext>
              </a:extLst>
            </p:cNvPr>
            <p:cNvSpPr>
              <a:spLocks/>
            </p:cNvSpPr>
            <p:nvPr/>
          </p:nvSpPr>
          <p:spPr bwMode="auto">
            <a:xfrm>
              <a:off x="4037014" y="3405077"/>
              <a:ext cx="82852" cy="75948"/>
            </a:xfrm>
            <a:custGeom>
              <a:avLst/>
              <a:gdLst>
                <a:gd name="T0" fmla="*/ 2768 w 3072"/>
                <a:gd name="T1" fmla="*/ 0 h 2816"/>
                <a:gd name="T2" fmla="*/ 2637 w 3072"/>
                <a:gd name="T3" fmla="*/ 31 h 2816"/>
                <a:gd name="T4" fmla="*/ 94 w 3072"/>
                <a:gd name="T5" fmla="*/ 2389 h 2816"/>
                <a:gd name="T6" fmla="*/ 156 w 3072"/>
                <a:gd name="T7" fmla="*/ 2761 h 2816"/>
                <a:gd name="T8" fmla="*/ 298 w 3072"/>
                <a:gd name="T9" fmla="*/ 2815 h 2816"/>
                <a:gd name="T10" fmla="*/ 528 w 3072"/>
                <a:gd name="T11" fmla="*/ 2699 h 2816"/>
                <a:gd name="T12" fmla="*/ 2916 w 3072"/>
                <a:gd name="T13" fmla="*/ 497 h 2816"/>
                <a:gd name="T14" fmla="*/ 3010 w 3072"/>
                <a:gd name="T15" fmla="*/ 124 h 2816"/>
                <a:gd name="T16" fmla="*/ 2768 w 3072"/>
                <a:gd name="T17" fmla="*/ 0 h 2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2" h="2816" extrusionOk="0">
                  <a:moveTo>
                    <a:pt x="2768" y="0"/>
                  </a:moveTo>
                  <a:cubicBezTo>
                    <a:pt x="2723" y="0"/>
                    <a:pt x="2679" y="11"/>
                    <a:pt x="2637" y="31"/>
                  </a:cubicBezTo>
                  <a:cubicBezTo>
                    <a:pt x="1769" y="528"/>
                    <a:pt x="776" y="1427"/>
                    <a:pt x="94" y="2389"/>
                  </a:cubicBezTo>
                  <a:cubicBezTo>
                    <a:pt x="1" y="2513"/>
                    <a:pt x="32" y="2668"/>
                    <a:pt x="156" y="2761"/>
                  </a:cubicBezTo>
                  <a:cubicBezTo>
                    <a:pt x="192" y="2798"/>
                    <a:pt x="244" y="2815"/>
                    <a:pt x="298" y="2815"/>
                  </a:cubicBezTo>
                  <a:cubicBezTo>
                    <a:pt x="381" y="2815"/>
                    <a:pt x="472" y="2774"/>
                    <a:pt x="528" y="2699"/>
                  </a:cubicBezTo>
                  <a:cubicBezTo>
                    <a:pt x="1179" y="1799"/>
                    <a:pt x="2110" y="962"/>
                    <a:pt x="2916" y="497"/>
                  </a:cubicBezTo>
                  <a:cubicBezTo>
                    <a:pt x="3041" y="435"/>
                    <a:pt x="3072" y="279"/>
                    <a:pt x="3010" y="124"/>
                  </a:cubicBezTo>
                  <a:cubicBezTo>
                    <a:pt x="2947" y="42"/>
                    <a:pt x="2858" y="0"/>
                    <a:pt x="27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9" name="Google Shape;741;p44">
              <a:extLst>
                <a:ext uri="{FF2B5EF4-FFF2-40B4-BE49-F238E27FC236}">
                  <a16:creationId xmlns:a16="http://schemas.microsoft.com/office/drawing/2014/main" id="{F3B9AA48-7A31-6AB1-A873-BD5BD68C4CF6}"/>
                </a:ext>
              </a:extLst>
            </p:cNvPr>
            <p:cNvSpPr>
              <a:spLocks/>
            </p:cNvSpPr>
            <p:nvPr/>
          </p:nvSpPr>
          <p:spPr bwMode="auto">
            <a:xfrm>
              <a:off x="3983479" y="3222706"/>
              <a:ext cx="354736" cy="375638"/>
            </a:xfrm>
            <a:custGeom>
              <a:avLst/>
              <a:gdLst>
                <a:gd name="T0" fmla="*/ 6577 w 13153"/>
                <a:gd name="T1" fmla="*/ 3412 h 13928"/>
                <a:gd name="T2" fmla="*/ 6577 w 13153"/>
                <a:gd name="T3" fmla="*/ 3971 h 13928"/>
                <a:gd name="T4" fmla="*/ 6080 w 13153"/>
                <a:gd name="T5" fmla="*/ 6669 h 13928"/>
                <a:gd name="T6" fmla="*/ 6577 w 13153"/>
                <a:gd name="T7" fmla="*/ 3971 h 13928"/>
                <a:gd name="T8" fmla="*/ 6918 w 13153"/>
                <a:gd name="T9" fmla="*/ 8872 h 13928"/>
                <a:gd name="T10" fmla="*/ 6297 w 13153"/>
                <a:gd name="T11" fmla="*/ 7228 h 13928"/>
                <a:gd name="T12" fmla="*/ 7879 w 13153"/>
                <a:gd name="T13" fmla="*/ 10392 h 13928"/>
                <a:gd name="T14" fmla="*/ 5274 w 13153"/>
                <a:gd name="T15" fmla="*/ 10454 h 13928"/>
                <a:gd name="T16" fmla="*/ 8221 w 13153"/>
                <a:gd name="T17" fmla="*/ 6018 h 13928"/>
                <a:gd name="T18" fmla="*/ 11504 w 13153"/>
                <a:gd name="T19" fmla="*/ 11563 h 13928"/>
                <a:gd name="T20" fmla="*/ 7352 w 13153"/>
                <a:gd name="T21" fmla="*/ 7569 h 13928"/>
                <a:gd name="T22" fmla="*/ 5801 w 13153"/>
                <a:gd name="T23" fmla="*/ 7569 h 13928"/>
                <a:gd name="T24" fmla="*/ 4033 w 13153"/>
                <a:gd name="T25" fmla="*/ 10733 h 13928"/>
                <a:gd name="T26" fmla="*/ 900 w 13153"/>
                <a:gd name="T27" fmla="*/ 11353 h 13928"/>
                <a:gd name="T28" fmla="*/ 7662 w 13153"/>
                <a:gd name="T29" fmla="*/ 11043 h 13928"/>
                <a:gd name="T30" fmla="*/ 7662 w 13153"/>
                <a:gd name="T31" fmla="*/ 11043 h 13928"/>
                <a:gd name="T32" fmla="*/ 2296 w 13153"/>
                <a:gd name="T33" fmla="*/ 465 h 13928"/>
                <a:gd name="T34" fmla="*/ 3940 w 13153"/>
                <a:gd name="T35" fmla="*/ 3878 h 13928"/>
                <a:gd name="T36" fmla="*/ 3040 w 13153"/>
                <a:gd name="T37" fmla="*/ 5056 h 13928"/>
                <a:gd name="T38" fmla="*/ 435 w 13153"/>
                <a:gd name="T39" fmla="*/ 5615 h 13928"/>
                <a:gd name="T40" fmla="*/ 187 w 13153"/>
                <a:gd name="T41" fmla="*/ 6111 h 13928"/>
                <a:gd name="T42" fmla="*/ 1551 w 13153"/>
                <a:gd name="T43" fmla="*/ 6638 h 13928"/>
                <a:gd name="T44" fmla="*/ 466 w 13153"/>
                <a:gd name="T45" fmla="*/ 9771 h 13928"/>
                <a:gd name="T46" fmla="*/ 4033 w 13153"/>
                <a:gd name="T47" fmla="*/ 11384 h 13928"/>
                <a:gd name="T48" fmla="*/ 3382 w 13153"/>
                <a:gd name="T49" fmla="*/ 13835 h 13928"/>
                <a:gd name="T50" fmla="*/ 4870 w 13153"/>
                <a:gd name="T51" fmla="*/ 12749 h 13928"/>
                <a:gd name="T52" fmla="*/ 4839 w 13153"/>
                <a:gd name="T53" fmla="*/ 10826 h 13928"/>
                <a:gd name="T54" fmla="*/ 8314 w 13153"/>
                <a:gd name="T55" fmla="*/ 10857 h 13928"/>
                <a:gd name="T56" fmla="*/ 8221 w 13153"/>
                <a:gd name="T57" fmla="*/ 12470 h 13928"/>
                <a:gd name="T58" fmla="*/ 9585 w 13153"/>
                <a:gd name="T59" fmla="*/ 13928 h 13928"/>
                <a:gd name="T60" fmla="*/ 8810 w 13153"/>
                <a:gd name="T61" fmla="*/ 12501 h 13928"/>
                <a:gd name="T62" fmla="*/ 12718 w 13153"/>
                <a:gd name="T63" fmla="*/ 11756 h 13928"/>
                <a:gd name="T64" fmla="*/ 10051 w 13153"/>
                <a:gd name="T65" fmla="*/ 5615 h 13928"/>
                <a:gd name="T66" fmla="*/ 11881 w 13153"/>
                <a:gd name="T67" fmla="*/ 6669 h 13928"/>
                <a:gd name="T68" fmla="*/ 12856 w 13153"/>
                <a:gd name="T69" fmla="*/ 5601 h 13928"/>
                <a:gd name="T70" fmla="*/ 10268 w 13153"/>
                <a:gd name="T71" fmla="*/ 5118 h 13928"/>
                <a:gd name="T72" fmla="*/ 8190 w 13153"/>
                <a:gd name="T73" fmla="*/ 4901 h 13928"/>
                <a:gd name="T74" fmla="*/ 9306 w 13153"/>
                <a:gd name="T75" fmla="*/ 2016 h 13928"/>
                <a:gd name="T76" fmla="*/ 10671 w 13153"/>
                <a:gd name="T77" fmla="*/ 0 h 13928"/>
                <a:gd name="T78" fmla="*/ 8748 w 13153"/>
                <a:gd name="T79" fmla="*/ 1892 h 13928"/>
                <a:gd name="T80" fmla="*/ 7476 w 13153"/>
                <a:gd name="T81" fmla="*/ 3816 h 13928"/>
                <a:gd name="T82" fmla="*/ 4932 w 13153"/>
                <a:gd name="T83" fmla="*/ 2885 h 13928"/>
                <a:gd name="T84" fmla="*/ 4405 w 13153"/>
                <a:gd name="T85" fmla="*/ 3598 h 13928"/>
                <a:gd name="T86" fmla="*/ 2699 w 13153"/>
                <a:gd name="T87" fmla="*/ 93 h 1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53" h="13928" extrusionOk="0">
                  <a:moveTo>
                    <a:pt x="6577" y="2327"/>
                  </a:moveTo>
                  <a:cubicBezTo>
                    <a:pt x="7197" y="2327"/>
                    <a:pt x="7662" y="2606"/>
                    <a:pt x="7662" y="2885"/>
                  </a:cubicBezTo>
                  <a:cubicBezTo>
                    <a:pt x="7662" y="3133"/>
                    <a:pt x="7197" y="3412"/>
                    <a:pt x="6577" y="3412"/>
                  </a:cubicBezTo>
                  <a:cubicBezTo>
                    <a:pt x="5956" y="3412"/>
                    <a:pt x="5491" y="3133"/>
                    <a:pt x="5491" y="2885"/>
                  </a:cubicBezTo>
                  <a:cubicBezTo>
                    <a:pt x="5491" y="2606"/>
                    <a:pt x="5956" y="2327"/>
                    <a:pt x="6577" y="2327"/>
                  </a:cubicBezTo>
                  <a:close/>
                  <a:moveTo>
                    <a:pt x="6577" y="3971"/>
                  </a:moveTo>
                  <a:cubicBezTo>
                    <a:pt x="7228" y="3971"/>
                    <a:pt x="7693" y="4994"/>
                    <a:pt x="7879" y="5615"/>
                  </a:cubicBezTo>
                  <a:cubicBezTo>
                    <a:pt x="7538" y="5894"/>
                    <a:pt x="7259" y="6266"/>
                    <a:pt x="7073" y="6669"/>
                  </a:cubicBezTo>
                  <a:lnTo>
                    <a:pt x="6080" y="6669"/>
                  </a:lnTo>
                  <a:cubicBezTo>
                    <a:pt x="6049" y="6607"/>
                    <a:pt x="6018" y="6514"/>
                    <a:pt x="5956" y="6452"/>
                  </a:cubicBezTo>
                  <a:cubicBezTo>
                    <a:pt x="5770" y="6142"/>
                    <a:pt x="5553" y="5863"/>
                    <a:pt x="5274" y="5646"/>
                  </a:cubicBezTo>
                  <a:cubicBezTo>
                    <a:pt x="5460" y="5025"/>
                    <a:pt x="5925" y="3971"/>
                    <a:pt x="6577" y="3971"/>
                  </a:cubicBezTo>
                  <a:close/>
                  <a:moveTo>
                    <a:pt x="6887" y="7228"/>
                  </a:moveTo>
                  <a:cubicBezTo>
                    <a:pt x="6856" y="7321"/>
                    <a:pt x="6825" y="7414"/>
                    <a:pt x="6825" y="7507"/>
                  </a:cubicBezTo>
                  <a:cubicBezTo>
                    <a:pt x="6763" y="7972"/>
                    <a:pt x="6794" y="8437"/>
                    <a:pt x="6918" y="8872"/>
                  </a:cubicBezTo>
                  <a:lnTo>
                    <a:pt x="6297" y="8872"/>
                  </a:lnTo>
                  <a:cubicBezTo>
                    <a:pt x="6421" y="8406"/>
                    <a:pt x="6421" y="7941"/>
                    <a:pt x="6359" y="7476"/>
                  </a:cubicBezTo>
                  <a:cubicBezTo>
                    <a:pt x="6328" y="7383"/>
                    <a:pt x="6328" y="7321"/>
                    <a:pt x="6297" y="7228"/>
                  </a:cubicBezTo>
                  <a:lnTo>
                    <a:pt x="6887" y="7228"/>
                  </a:lnTo>
                  <a:close/>
                  <a:moveTo>
                    <a:pt x="7135" y="9399"/>
                  </a:moveTo>
                  <a:cubicBezTo>
                    <a:pt x="7321" y="9771"/>
                    <a:pt x="7569" y="10081"/>
                    <a:pt x="7879" y="10392"/>
                  </a:cubicBezTo>
                  <a:cubicBezTo>
                    <a:pt x="7879" y="10423"/>
                    <a:pt x="7879" y="10454"/>
                    <a:pt x="7848" y="10485"/>
                  </a:cubicBezTo>
                  <a:lnTo>
                    <a:pt x="5274" y="10485"/>
                  </a:lnTo>
                  <a:cubicBezTo>
                    <a:pt x="5274" y="10485"/>
                    <a:pt x="5274" y="10454"/>
                    <a:pt x="5274" y="10454"/>
                  </a:cubicBezTo>
                  <a:cubicBezTo>
                    <a:pt x="5584" y="10112"/>
                    <a:pt x="5863" y="9802"/>
                    <a:pt x="6080" y="9399"/>
                  </a:cubicBezTo>
                  <a:lnTo>
                    <a:pt x="7135" y="9399"/>
                  </a:lnTo>
                  <a:close/>
                  <a:moveTo>
                    <a:pt x="8221" y="6018"/>
                  </a:moveTo>
                  <a:cubicBezTo>
                    <a:pt x="9740" y="6638"/>
                    <a:pt x="11571" y="8437"/>
                    <a:pt x="12222" y="9988"/>
                  </a:cubicBezTo>
                  <a:cubicBezTo>
                    <a:pt x="12501" y="10640"/>
                    <a:pt x="12532" y="11136"/>
                    <a:pt x="12315" y="11353"/>
                  </a:cubicBezTo>
                  <a:cubicBezTo>
                    <a:pt x="12175" y="11493"/>
                    <a:pt x="11879" y="11563"/>
                    <a:pt x="11504" y="11563"/>
                  </a:cubicBezTo>
                  <a:cubicBezTo>
                    <a:pt x="11379" y="11563"/>
                    <a:pt x="11245" y="11555"/>
                    <a:pt x="11105" y="11539"/>
                  </a:cubicBezTo>
                  <a:cubicBezTo>
                    <a:pt x="9616" y="11291"/>
                    <a:pt x="8003" y="10050"/>
                    <a:pt x="7538" y="9027"/>
                  </a:cubicBezTo>
                  <a:cubicBezTo>
                    <a:pt x="7352" y="8561"/>
                    <a:pt x="7290" y="8065"/>
                    <a:pt x="7352" y="7569"/>
                  </a:cubicBezTo>
                  <a:cubicBezTo>
                    <a:pt x="7445" y="6979"/>
                    <a:pt x="7755" y="6421"/>
                    <a:pt x="8221" y="6018"/>
                  </a:cubicBezTo>
                  <a:close/>
                  <a:moveTo>
                    <a:pt x="4901" y="6049"/>
                  </a:moveTo>
                  <a:cubicBezTo>
                    <a:pt x="5398" y="6452"/>
                    <a:pt x="5708" y="6979"/>
                    <a:pt x="5801" y="7569"/>
                  </a:cubicBezTo>
                  <a:cubicBezTo>
                    <a:pt x="5894" y="8065"/>
                    <a:pt x="5832" y="8561"/>
                    <a:pt x="5646" y="9027"/>
                  </a:cubicBezTo>
                  <a:cubicBezTo>
                    <a:pt x="5263" y="9939"/>
                    <a:pt x="4043" y="10740"/>
                    <a:pt x="4025" y="10740"/>
                  </a:cubicBezTo>
                  <a:cubicBezTo>
                    <a:pt x="4024" y="10740"/>
                    <a:pt x="4027" y="10738"/>
                    <a:pt x="4033" y="10733"/>
                  </a:cubicBezTo>
                  <a:cubicBezTo>
                    <a:pt x="3178" y="11302"/>
                    <a:pt x="2270" y="11579"/>
                    <a:pt x="1633" y="11579"/>
                  </a:cubicBezTo>
                  <a:cubicBezTo>
                    <a:pt x="1299" y="11579"/>
                    <a:pt x="1039" y="11503"/>
                    <a:pt x="900" y="11353"/>
                  </a:cubicBezTo>
                  <a:cubicBezTo>
                    <a:pt x="683" y="11136"/>
                    <a:pt x="683" y="10640"/>
                    <a:pt x="962" y="9988"/>
                  </a:cubicBezTo>
                  <a:cubicBezTo>
                    <a:pt x="1644" y="8468"/>
                    <a:pt x="3413" y="6700"/>
                    <a:pt x="4901" y="6049"/>
                  </a:cubicBezTo>
                  <a:close/>
                  <a:moveTo>
                    <a:pt x="7662" y="11043"/>
                  </a:moveTo>
                  <a:cubicBezTo>
                    <a:pt x="7352" y="11725"/>
                    <a:pt x="6980" y="12129"/>
                    <a:pt x="6577" y="12129"/>
                  </a:cubicBezTo>
                  <a:cubicBezTo>
                    <a:pt x="6173" y="12129"/>
                    <a:pt x="5801" y="11725"/>
                    <a:pt x="5491" y="11043"/>
                  </a:cubicBezTo>
                  <a:lnTo>
                    <a:pt x="7662" y="11043"/>
                  </a:lnTo>
                  <a:close/>
                  <a:moveTo>
                    <a:pt x="2497" y="0"/>
                  </a:moveTo>
                  <a:cubicBezTo>
                    <a:pt x="2428" y="0"/>
                    <a:pt x="2358" y="31"/>
                    <a:pt x="2296" y="93"/>
                  </a:cubicBezTo>
                  <a:cubicBezTo>
                    <a:pt x="2203" y="186"/>
                    <a:pt x="2203" y="372"/>
                    <a:pt x="2296" y="465"/>
                  </a:cubicBezTo>
                  <a:lnTo>
                    <a:pt x="3847" y="2016"/>
                  </a:lnTo>
                  <a:lnTo>
                    <a:pt x="3847" y="3691"/>
                  </a:lnTo>
                  <a:cubicBezTo>
                    <a:pt x="3847" y="3784"/>
                    <a:pt x="3878" y="3847"/>
                    <a:pt x="3940" y="3878"/>
                  </a:cubicBezTo>
                  <a:lnTo>
                    <a:pt x="4963" y="4901"/>
                  </a:lnTo>
                  <a:cubicBezTo>
                    <a:pt x="4932" y="4963"/>
                    <a:pt x="4932" y="5025"/>
                    <a:pt x="4901" y="5056"/>
                  </a:cubicBezTo>
                  <a:lnTo>
                    <a:pt x="3040" y="5056"/>
                  </a:lnTo>
                  <a:cubicBezTo>
                    <a:pt x="2978" y="5056"/>
                    <a:pt x="2947" y="5056"/>
                    <a:pt x="2885" y="5087"/>
                  </a:cubicBezTo>
                  <a:lnTo>
                    <a:pt x="1396" y="6111"/>
                  </a:lnTo>
                  <a:lnTo>
                    <a:pt x="435" y="5615"/>
                  </a:lnTo>
                  <a:cubicBezTo>
                    <a:pt x="401" y="5598"/>
                    <a:pt x="366" y="5590"/>
                    <a:pt x="330" y="5590"/>
                  </a:cubicBezTo>
                  <a:cubicBezTo>
                    <a:pt x="232" y="5590"/>
                    <a:pt x="131" y="5648"/>
                    <a:pt x="62" y="5739"/>
                  </a:cubicBezTo>
                  <a:cubicBezTo>
                    <a:pt x="0" y="5894"/>
                    <a:pt x="62" y="6049"/>
                    <a:pt x="187" y="6111"/>
                  </a:cubicBezTo>
                  <a:lnTo>
                    <a:pt x="1272" y="6638"/>
                  </a:lnTo>
                  <a:cubicBezTo>
                    <a:pt x="1319" y="6669"/>
                    <a:pt x="1373" y="6685"/>
                    <a:pt x="1423" y="6685"/>
                  </a:cubicBezTo>
                  <a:cubicBezTo>
                    <a:pt x="1474" y="6685"/>
                    <a:pt x="1520" y="6669"/>
                    <a:pt x="1551" y="6638"/>
                  </a:cubicBezTo>
                  <a:lnTo>
                    <a:pt x="3133" y="5584"/>
                  </a:lnTo>
                  <a:lnTo>
                    <a:pt x="4622" y="5584"/>
                  </a:lnTo>
                  <a:cubicBezTo>
                    <a:pt x="3009" y="6328"/>
                    <a:pt x="1179" y="8158"/>
                    <a:pt x="466" y="9771"/>
                  </a:cubicBezTo>
                  <a:cubicBezTo>
                    <a:pt x="93" y="10671"/>
                    <a:pt x="124" y="11353"/>
                    <a:pt x="497" y="11756"/>
                  </a:cubicBezTo>
                  <a:cubicBezTo>
                    <a:pt x="745" y="12005"/>
                    <a:pt x="1148" y="12129"/>
                    <a:pt x="1644" y="12129"/>
                  </a:cubicBezTo>
                  <a:cubicBezTo>
                    <a:pt x="2327" y="12129"/>
                    <a:pt x="3226" y="11849"/>
                    <a:pt x="4033" y="11384"/>
                  </a:cubicBezTo>
                  <a:lnTo>
                    <a:pt x="4374" y="12470"/>
                  </a:lnTo>
                  <a:lnTo>
                    <a:pt x="3382" y="13462"/>
                  </a:lnTo>
                  <a:cubicBezTo>
                    <a:pt x="3288" y="13556"/>
                    <a:pt x="3288" y="13742"/>
                    <a:pt x="3382" y="13835"/>
                  </a:cubicBezTo>
                  <a:cubicBezTo>
                    <a:pt x="3444" y="13897"/>
                    <a:pt x="3513" y="13928"/>
                    <a:pt x="3583" y="13928"/>
                  </a:cubicBezTo>
                  <a:cubicBezTo>
                    <a:pt x="3653" y="13928"/>
                    <a:pt x="3723" y="13897"/>
                    <a:pt x="3785" y="13835"/>
                  </a:cubicBezTo>
                  <a:lnTo>
                    <a:pt x="4870" y="12749"/>
                  </a:lnTo>
                  <a:cubicBezTo>
                    <a:pt x="4932" y="12687"/>
                    <a:pt x="4963" y="12563"/>
                    <a:pt x="4932" y="12470"/>
                  </a:cubicBezTo>
                  <a:lnTo>
                    <a:pt x="4498" y="11074"/>
                  </a:lnTo>
                  <a:cubicBezTo>
                    <a:pt x="4622" y="10981"/>
                    <a:pt x="4715" y="10919"/>
                    <a:pt x="4839" y="10826"/>
                  </a:cubicBezTo>
                  <a:cubicBezTo>
                    <a:pt x="4839" y="10826"/>
                    <a:pt x="4839" y="10857"/>
                    <a:pt x="4839" y="10857"/>
                  </a:cubicBezTo>
                  <a:cubicBezTo>
                    <a:pt x="5243" y="12005"/>
                    <a:pt x="5863" y="12656"/>
                    <a:pt x="6577" y="12656"/>
                  </a:cubicBezTo>
                  <a:cubicBezTo>
                    <a:pt x="7290" y="12656"/>
                    <a:pt x="7910" y="12005"/>
                    <a:pt x="8314" y="10857"/>
                  </a:cubicBezTo>
                  <a:cubicBezTo>
                    <a:pt x="8314" y="10857"/>
                    <a:pt x="8345" y="10826"/>
                    <a:pt x="8345" y="10795"/>
                  </a:cubicBezTo>
                  <a:cubicBezTo>
                    <a:pt x="8438" y="10888"/>
                    <a:pt x="8562" y="10981"/>
                    <a:pt x="8655" y="11043"/>
                  </a:cubicBezTo>
                  <a:lnTo>
                    <a:pt x="8221" y="12470"/>
                  </a:lnTo>
                  <a:cubicBezTo>
                    <a:pt x="8190" y="12594"/>
                    <a:pt x="8221" y="12687"/>
                    <a:pt x="8283" y="12749"/>
                  </a:cubicBezTo>
                  <a:lnTo>
                    <a:pt x="9399" y="13835"/>
                  </a:lnTo>
                  <a:cubicBezTo>
                    <a:pt x="9446" y="13897"/>
                    <a:pt x="9516" y="13928"/>
                    <a:pt x="9585" y="13928"/>
                  </a:cubicBezTo>
                  <a:cubicBezTo>
                    <a:pt x="9655" y="13928"/>
                    <a:pt x="9725" y="13897"/>
                    <a:pt x="9771" y="13835"/>
                  </a:cubicBezTo>
                  <a:cubicBezTo>
                    <a:pt x="9865" y="13742"/>
                    <a:pt x="9865" y="13556"/>
                    <a:pt x="9771" y="13462"/>
                  </a:cubicBezTo>
                  <a:lnTo>
                    <a:pt x="8810" y="12501"/>
                  </a:lnTo>
                  <a:lnTo>
                    <a:pt x="9120" y="11353"/>
                  </a:lnTo>
                  <a:cubicBezTo>
                    <a:pt x="9958" y="11849"/>
                    <a:pt x="10857" y="12129"/>
                    <a:pt x="11571" y="12129"/>
                  </a:cubicBezTo>
                  <a:cubicBezTo>
                    <a:pt x="12067" y="12129"/>
                    <a:pt x="12470" y="12005"/>
                    <a:pt x="12718" y="11756"/>
                  </a:cubicBezTo>
                  <a:cubicBezTo>
                    <a:pt x="13091" y="11353"/>
                    <a:pt x="13122" y="10671"/>
                    <a:pt x="12749" y="9802"/>
                  </a:cubicBezTo>
                  <a:cubicBezTo>
                    <a:pt x="12036" y="8158"/>
                    <a:pt x="10206" y="6328"/>
                    <a:pt x="8593" y="5615"/>
                  </a:cubicBezTo>
                  <a:lnTo>
                    <a:pt x="10051" y="5615"/>
                  </a:lnTo>
                  <a:lnTo>
                    <a:pt x="11602" y="6638"/>
                  </a:lnTo>
                  <a:cubicBezTo>
                    <a:pt x="11656" y="6675"/>
                    <a:pt x="11711" y="6690"/>
                    <a:pt x="11765" y="6690"/>
                  </a:cubicBezTo>
                  <a:cubicBezTo>
                    <a:pt x="11804" y="6690"/>
                    <a:pt x="11842" y="6682"/>
                    <a:pt x="11881" y="6669"/>
                  </a:cubicBezTo>
                  <a:lnTo>
                    <a:pt x="12966" y="6111"/>
                  </a:lnTo>
                  <a:cubicBezTo>
                    <a:pt x="13091" y="6049"/>
                    <a:pt x="13153" y="5894"/>
                    <a:pt x="13091" y="5739"/>
                  </a:cubicBezTo>
                  <a:cubicBezTo>
                    <a:pt x="13049" y="5656"/>
                    <a:pt x="12953" y="5601"/>
                    <a:pt x="12856" y="5601"/>
                  </a:cubicBezTo>
                  <a:cubicBezTo>
                    <a:pt x="12808" y="5601"/>
                    <a:pt x="12760" y="5615"/>
                    <a:pt x="12718" y="5646"/>
                  </a:cubicBezTo>
                  <a:lnTo>
                    <a:pt x="11757" y="6111"/>
                  </a:lnTo>
                  <a:lnTo>
                    <a:pt x="10268" y="5118"/>
                  </a:lnTo>
                  <a:cubicBezTo>
                    <a:pt x="10237" y="5087"/>
                    <a:pt x="10175" y="5056"/>
                    <a:pt x="10113" y="5056"/>
                  </a:cubicBezTo>
                  <a:lnTo>
                    <a:pt x="8252" y="5056"/>
                  </a:lnTo>
                  <a:cubicBezTo>
                    <a:pt x="8252" y="4994"/>
                    <a:pt x="8221" y="4963"/>
                    <a:pt x="8190" y="4901"/>
                  </a:cubicBezTo>
                  <a:lnTo>
                    <a:pt x="9213" y="3878"/>
                  </a:lnTo>
                  <a:cubicBezTo>
                    <a:pt x="9275" y="3847"/>
                    <a:pt x="9306" y="3784"/>
                    <a:pt x="9306" y="3691"/>
                  </a:cubicBezTo>
                  <a:lnTo>
                    <a:pt x="9306" y="2016"/>
                  </a:lnTo>
                  <a:lnTo>
                    <a:pt x="10857" y="465"/>
                  </a:lnTo>
                  <a:cubicBezTo>
                    <a:pt x="10950" y="372"/>
                    <a:pt x="10950" y="186"/>
                    <a:pt x="10857" y="93"/>
                  </a:cubicBezTo>
                  <a:cubicBezTo>
                    <a:pt x="10811" y="31"/>
                    <a:pt x="10741" y="0"/>
                    <a:pt x="10671" y="0"/>
                  </a:cubicBezTo>
                  <a:cubicBezTo>
                    <a:pt x="10601" y="0"/>
                    <a:pt x="10531" y="31"/>
                    <a:pt x="10485" y="93"/>
                  </a:cubicBezTo>
                  <a:lnTo>
                    <a:pt x="8841" y="1706"/>
                  </a:lnTo>
                  <a:cubicBezTo>
                    <a:pt x="8779" y="1768"/>
                    <a:pt x="8748" y="1830"/>
                    <a:pt x="8748" y="1892"/>
                  </a:cubicBezTo>
                  <a:lnTo>
                    <a:pt x="8748" y="3598"/>
                  </a:lnTo>
                  <a:lnTo>
                    <a:pt x="7941" y="4405"/>
                  </a:lnTo>
                  <a:cubicBezTo>
                    <a:pt x="7786" y="4157"/>
                    <a:pt x="7631" y="3971"/>
                    <a:pt x="7476" y="3816"/>
                  </a:cubicBezTo>
                  <a:cubicBezTo>
                    <a:pt x="7910" y="3629"/>
                    <a:pt x="8221" y="3288"/>
                    <a:pt x="8221" y="2885"/>
                  </a:cubicBezTo>
                  <a:cubicBezTo>
                    <a:pt x="8221" y="2265"/>
                    <a:pt x="7507" y="1799"/>
                    <a:pt x="6577" y="1799"/>
                  </a:cubicBezTo>
                  <a:cubicBezTo>
                    <a:pt x="5677" y="1799"/>
                    <a:pt x="4932" y="2265"/>
                    <a:pt x="4932" y="2885"/>
                  </a:cubicBezTo>
                  <a:cubicBezTo>
                    <a:pt x="4932" y="3288"/>
                    <a:pt x="5243" y="3629"/>
                    <a:pt x="5708" y="3816"/>
                  </a:cubicBezTo>
                  <a:cubicBezTo>
                    <a:pt x="5522" y="3971"/>
                    <a:pt x="5367" y="4157"/>
                    <a:pt x="5212" y="4405"/>
                  </a:cubicBezTo>
                  <a:lnTo>
                    <a:pt x="4405" y="3598"/>
                  </a:lnTo>
                  <a:lnTo>
                    <a:pt x="4405" y="1892"/>
                  </a:lnTo>
                  <a:cubicBezTo>
                    <a:pt x="4405" y="1830"/>
                    <a:pt x="4374" y="1768"/>
                    <a:pt x="4312" y="1706"/>
                  </a:cubicBezTo>
                  <a:lnTo>
                    <a:pt x="2699" y="93"/>
                  </a:lnTo>
                  <a:cubicBezTo>
                    <a:pt x="2637" y="31"/>
                    <a:pt x="2567" y="0"/>
                    <a:pt x="24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0" name="Google Shape;722;p44">
            <a:extLst>
              <a:ext uri="{FF2B5EF4-FFF2-40B4-BE49-F238E27FC236}">
                <a16:creationId xmlns:a16="http://schemas.microsoft.com/office/drawing/2014/main" id="{EC06481A-9EAE-E6C2-AF6F-900C0196B807}"/>
              </a:ext>
            </a:extLst>
          </p:cNvPr>
          <p:cNvGrpSpPr>
            <a:grpSpLocks/>
          </p:cNvGrpSpPr>
          <p:nvPr/>
        </p:nvGrpSpPr>
        <p:grpSpPr bwMode="auto">
          <a:xfrm>
            <a:off x="7130106" y="4796215"/>
            <a:ext cx="576980" cy="451456"/>
            <a:chOff x="4785755" y="3264537"/>
            <a:chExt cx="376501" cy="292867"/>
          </a:xfrm>
          <a:solidFill>
            <a:schemeClr val="bg1"/>
          </a:solidFill>
        </p:grpSpPr>
        <p:sp>
          <p:nvSpPr>
            <p:cNvPr id="11" name="Google Shape;723;p44">
              <a:extLst>
                <a:ext uri="{FF2B5EF4-FFF2-40B4-BE49-F238E27FC236}">
                  <a16:creationId xmlns:a16="http://schemas.microsoft.com/office/drawing/2014/main" id="{C035AB13-60A7-6A67-DE02-493DE1B75038}"/>
                </a:ext>
              </a:extLst>
            </p:cNvPr>
            <p:cNvSpPr>
              <a:spLocks/>
            </p:cNvSpPr>
            <p:nvPr/>
          </p:nvSpPr>
          <p:spPr bwMode="auto">
            <a:xfrm>
              <a:off x="5074388" y="3359067"/>
              <a:ext cx="14240" cy="15076"/>
            </a:xfrm>
            <a:custGeom>
              <a:avLst/>
              <a:gdLst>
                <a:gd name="T0" fmla="*/ 249 w 528"/>
                <a:gd name="T1" fmla="*/ 0 h 559"/>
                <a:gd name="T2" fmla="*/ 1 w 528"/>
                <a:gd name="T3" fmla="*/ 279 h 559"/>
                <a:gd name="T4" fmla="*/ 249 w 528"/>
                <a:gd name="T5" fmla="*/ 559 h 559"/>
                <a:gd name="T6" fmla="*/ 528 w 528"/>
                <a:gd name="T7" fmla="*/ 279 h 559"/>
                <a:gd name="T8" fmla="*/ 249 w 528"/>
                <a:gd name="T9" fmla="*/ 0 h 559"/>
              </a:gdLst>
              <a:ahLst/>
              <a:cxnLst>
                <a:cxn ang="0">
                  <a:pos x="T0" y="T1"/>
                </a:cxn>
                <a:cxn ang="0">
                  <a:pos x="T2" y="T3"/>
                </a:cxn>
                <a:cxn ang="0">
                  <a:pos x="T4" y="T5"/>
                </a:cxn>
                <a:cxn ang="0">
                  <a:pos x="T6" y="T7"/>
                </a:cxn>
                <a:cxn ang="0">
                  <a:pos x="T8" y="T9"/>
                </a:cxn>
              </a:cxnLst>
              <a:rect l="0" t="0" r="r" b="b"/>
              <a:pathLst>
                <a:path w="528" h="559" extrusionOk="0">
                  <a:moveTo>
                    <a:pt x="249" y="0"/>
                  </a:moveTo>
                  <a:cubicBezTo>
                    <a:pt x="94" y="0"/>
                    <a:pt x="1" y="124"/>
                    <a:pt x="1" y="279"/>
                  </a:cubicBezTo>
                  <a:cubicBezTo>
                    <a:pt x="1" y="435"/>
                    <a:pt x="94" y="559"/>
                    <a:pt x="249" y="559"/>
                  </a:cubicBezTo>
                  <a:cubicBezTo>
                    <a:pt x="404" y="559"/>
                    <a:pt x="528" y="435"/>
                    <a:pt x="528" y="279"/>
                  </a:cubicBezTo>
                  <a:cubicBezTo>
                    <a:pt x="528" y="124"/>
                    <a:pt x="404" y="0"/>
                    <a:pt x="2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 name="Google Shape;724;p44">
              <a:extLst>
                <a:ext uri="{FF2B5EF4-FFF2-40B4-BE49-F238E27FC236}">
                  <a16:creationId xmlns:a16="http://schemas.microsoft.com/office/drawing/2014/main" id="{8D7F84D4-6F37-839A-E405-C0F358F277A1}"/>
                </a:ext>
              </a:extLst>
            </p:cNvPr>
            <p:cNvSpPr>
              <a:spLocks/>
            </p:cNvSpPr>
            <p:nvPr/>
          </p:nvSpPr>
          <p:spPr bwMode="auto">
            <a:xfrm>
              <a:off x="4859383" y="3359067"/>
              <a:ext cx="15076" cy="15076"/>
            </a:xfrm>
            <a:custGeom>
              <a:avLst/>
              <a:gdLst>
                <a:gd name="T0" fmla="*/ 280 w 559"/>
                <a:gd name="T1" fmla="*/ 0 h 559"/>
                <a:gd name="T2" fmla="*/ 1 w 559"/>
                <a:gd name="T3" fmla="*/ 279 h 559"/>
                <a:gd name="T4" fmla="*/ 280 w 559"/>
                <a:gd name="T5" fmla="*/ 559 h 559"/>
                <a:gd name="T6" fmla="*/ 559 w 559"/>
                <a:gd name="T7" fmla="*/ 279 h 559"/>
                <a:gd name="T8" fmla="*/ 280 w 559"/>
                <a:gd name="T9" fmla="*/ 0 h 559"/>
              </a:gdLst>
              <a:ahLst/>
              <a:cxnLst>
                <a:cxn ang="0">
                  <a:pos x="T0" y="T1"/>
                </a:cxn>
                <a:cxn ang="0">
                  <a:pos x="T2" y="T3"/>
                </a:cxn>
                <a:cxn ang="0">
                  <a:pos x="T4" y="T5"/>
                </a:cxn>
                <a:cxn ang="0">
                  <a:pos x="T6" y="T7"/>
                </a:cxn>
                <a:cxn ang="0">
                  <a:pos x="T8" y="T9"/>
                </a:cxn>
              </a:cxnLst>
              <a:rect l="0" t="0" r="r" b="b"/>
              <a:pathLst>
                <a:path w="559" h="559" extrusionOk="0">
                  <a:moveTo>
                    <a:pt x="280" y="0"/>
                  </a:moveTo>
                  <a:cubicBezTo>
                    <a:pt x="125" y="0"/>
                    <a:pt x="1" y="124"/>
                    <a:pt x="1" y="279"/>
                  </a:cubicBezTo>
                  <a:cubicBezTo>
                    <a:pt x="1" y="435"/>
                    <a:pt x="125" y="559"/>
                    <a:pt x="280" y="559"/>
                  </a:cubicBezTo>
                  <a:cubicBezTo>
                    <a:pt x="435" y="559"/>
                    <a:pt x="559" y="435"/>
                    <a:pt x="559" y="279"/>
                  </a:cubicBezTo>
                  <a:cubicBezTo>
                    <a:pt x="559" y="124"/>
                    <a:pt x="435" y="0"/>
                    <a:pt x="28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3" name="Google Shape;725;p44">
              <a:extLst>
                <a:ext uri="{FF2B5EF4-FFF2-40B4-BE49-F238E27FC236}">
                  <a16:creationId xmlns:a16="http://schemas.microsoft.com/office/drawing/2014/main" id="{7127EFAA-FE3A-4392-D531-5E23BDECB046}"/>
                </a:ext>
              </a:extLst>
            </p:cNvPr>
            <p:cNvSpPr>
              <a:spLocks/>
            </p:cNvSpPr>
            <p:nvPr/>
          </p:nvSpPr>
          <p:spPr bwMode="auto">
            <a:xfrm>
              <a:off x="4785755" y="3264537"/>
              <a:ext cx="376501" cy="292867"/>
            </a:xfrm>
            <a:custGeom>
              <a:avLst/>
              <a:gdLst>
                <a:gd name="T0" fmla="*/ 7353 w 13960"/>
                <a:gd name="T1" fmla="*/ 4839 h 10859"/>
                <a:gd name="T2" fmla="*/ 6608 w 13960"/>
                <a:gd name="T3" fmla="*/ 4839 h 10859"/>
                <a:gd name="T4" fmla="*/ 1163 w 13960"/>
                <a:gd name="T5" fmla="*/ 2160 h 10859"/>
                <a:gd name="T6" fmla="*/ 5926 w 13960"/>
                <a:gd name="T7" fmla="*/ 5739 h 10859"/>
                <a:gd name="T8" fmla="*/ 3996 w 13960"/>
                <a:gd name="T9" fmla="*/ 3988 h 10859"/>
                <a:gd name="T10" fmla="*/ 3847 w 13960"/>
                <a:gd name="T11" fmla="*/ 4498 h 10859"/>
                <a:gd name="T12" fmla="*/ 2979 w 13960"/>
                <a:gd name="T13" fmla="*/ 6514 h 10859"/>
                <a:gd name="T14" fmla="*/ 1800 w 13960"/>
                <a:gd name="T15" fmla="*/ 5087 h 10859"/>
                <a:gd name="T16" fmla="*/ 1459 w 13960"/>
                <a:gd name="T17" fmla="*/ 3792 h 10859"/>
                <a:gd name="T18" fmla="*/ 1972 w 13960"/>
                <a:gd name="T19" fmla="*/ 3820 h 10859"/>
                <a:gd name="T20" fmla="*/ 1986 w 13960"/>
                <a:gd name="T21" fmla="*/ 3257 h 10859"/>
                <a:gd name="T22" fmla="*/ 683 w 13960"/>
                <a:gd name="T23" fmla="*/ 3288 h 10859"/>
                <a:gd name="T24" fmla="*/ 838 w 13960"/>
                <a:gd name="T25" fmla="*/ 2171 h 10859"/>
                <a:gd name="T26" fmla="*/ 12824 w 13960"/>
                <a:gd name="T27" fmla="*/ 2160 h 10859"/>
                <a:gd name="T28" fmla="*/ 13401 w 13960"/>
                <a:gd name="T29" fmla="*/ 2420 h 10859"/>
                <a:gd name="T30" fmla="*/ 12649 w 13960"/>
                <a:gd name="T31" fmla="*/ 3242 h 10859"/>
                <a:gd name="T32" fmla="*/ 11757 w 13960"/>
                <a:gd name="T33" fmla="*/ 3567 h 10859"/>
                <a:gd name="T34" fmla="*/ 12036 w 13960"/>
                <a:gd name="T35" fmla="*/ 3815 h 10859"/>
                <a:gd name="T36" fmla="*/ 12998 w 13960"/>
                <a:gd name="T37" fmla="*/ 3815 h 10859"/>
                <a:gd name="T38" fmla="*/ 11757 w 13960"/>
                <a:gd name="T39" fmla="*/ 6266 h 10859"/>
                <a:gd name="T40" fmla="*/ 8221 w 13960"/>
                <a:gd name="T41" fmla="*/ 6514 h 10859"/>
                <a:gd name="T42" fmla="*/ 10206 w 13960"/>
                <a:gd name="T43" fmla="*/ 4126 h 10859"/>
                <a:gd name="T44" fmla="*/ 9834 w 13960"/>
                <a:gd name="T45" fmla="*/ 4033 h 10859"/>
                <a:gd name="T46" fmla="*/ 8035 w 13960"/>
                <a:gd name="T47" fmla="*/ 5584 h 10859"/>
                <a:gd name="T48" fmla="*/ 6515 w 13960"/>
                <a:gd name="T49" fmla="*/ 5397 h 10859"/>
                <a:gd name="T50" fmla="*/ 7446 w 13960"/>
                <a:gd name="T51" fmla="*/ 5397 h 10859"/>
                <a:gd name="T52" fmla="*/ 7415 w 13960"/>
                <a:gd name="T53" fmla="*/ 7848 h 10859"/>
                <a:gd name="T54" fmla="*/ 6546 w 13960"/>
                <a:gd name="T55" fmla="*/ 7817 h 10859"/>
                <a:gd name="T56" fmla="*/ 5926 w 13960"/>
                <a:gd name="T57" fmla="*/ 7041 h 10859"/>
                <a:gd name="T58" fmla="*/ 5212 w 13960"/>
                <a:gd name="T59" fmla="*/ 9430 h 10859"/>
                <a:gd name="T60" fmla="*/ 2700 w 13960"/>
                <a:gd name="T61" fmla="*/ 10329 h 10859"/>
                <a:gd name="T62" fmla="*/ 2855 w 13960"/>
                <a:gd name="T63" fmla="*/ 8127 h 10859"/>
                <a:gd name="T64" fmla="*/ 5926 w 13960"/>
                <a:gd name="T65" fmla="*/ 7041 h 10859"/>
                <a:gd name="T66" fmla="*/ 11106 w 13960"/>
                <a:gd name="T67" fmla="*/ 8127 h 10859"/>
                <a:gd name="T68" fmla="*/ 11292 w 13960"/>
                <a:gd name="T69" fmla="*/ 10329 h 10859"/>
                <a:gd name="T70" fmla="*/ 7973 w 13960"/>
                <a:gd name="T71" fmla="*/ 7879 h 10859"/>
                <a:gd name="T72" fmla="*/ 10051 w 13960"/>
                <a:gd name="T73" fmla="*/ 7041 h 10859"/>
                <a:gd name="T74" fmla="*/ 3444 w 13960"/>
                <a:gd name="T75" fmla="*/ 248 h 10859"/>
                <a:gd name="T76" fmla="*/ 6701 w 13960"/>
                <a:gd name="T77" fmla="*/ 3350 h 10859"/>
                <a:gd name="T78" fmla="*/ 1052 w 13960"/>
                <a:gd name="T79" fmla="*/ 1608 h 10859"/>
                <a:gd name="T80" fmla="*/ 32 w 13960"/>
                <a:gd name="T81" fmla="*/ 2420 h 10859"/>
                <a:gd name="T82" fmla="*/ 1242 w 13960"/>
                <a:gd name="T83" fmla="*/ 5211 h 10859"/>
                <a:gd name="T84" fmla="*/ 2948 w 13960"/>
                <a:gd name="T85" fmla="*/ 7041 h 10859"/>
                <a:gd name="T86" fmla="*/ 2358 w 13960"/>
                <a:gd name="T87" fmla="*/ 7879 h 10859"/>
                <a:gd name="T88" fmla="*/ 2649 w 13960"/>
                <a:gd name="T89" fmla="*/ 10858 h 10859"/>
                <a:gd name="T90" fmla="*/ 5615 w 13960"/>
                <a:gd name="T91" fmla="*/ 9802 h 10859"/>
                <a:gd name="T92" fmla="*/ 6980 w 13960"/>
                <a:gd name="T93" fmla="*/ 9771 h 10859"/>
                <a:gd name="T94" fmla="*/ 8345 w 13960"/>
                <a:gd name="T95" fmla="*/ 9802 h 10859"/>
                <a:gd name="T96" fmla="*/ 11315 w 13960"/>
                <a:gd name="T97" fmla="*/ 10859 h 10859"/>
                <a:gd name="T98" fmla="*/ 11602 w 13960"/>
                <a:gd name="T99" fmla="*/ 7879 h 10859"/>
                <a:gd name="T100" fmla="*/ 11013 w 13960"/>
                <a:gd name="T101" fmla="*/ 7041 h 10859"/>
                <a:gd name="T102" fmla="*/ 12719 w 13960"/>
                <a:gd name="T103" fmla="*/ 5211 h 10859"/>
                <a:gd name="T104" fmla="*/ 13960 w 13960"/>
                <a:gd name="T105" fmla="*/ 2420 h 10859"/>
                <a:gd name="T106" fmla="*/ 12936 w 13960"/>
                <a:gd name="T107" fmla="*/ 1608 h 10859"/>
                <a:gd name="T108" fmla="*/ 7259 w 13960"/>
                <a:gd name="T109" fmla="*/ 3350 h 10859"/>
                <a:gd name="T110" fmla="*/ 10516 w 13960"/>
                <a:gd name="T111" fmla="*/ 248 h 10859"/>
                <a:gd name="T112" fmla="*/ 6980 w 13960"/>
                <a:gd name="T113" fmla="*/ 2171 h 10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60" h="10859" extrusionOk="0">
                  <a:moveTo>
                    <a:pt x="6980" y="3815"/>
                  </a:moveTo>
                  <a:cubicBezTo>
                    <a:pt x="7073" y="3909"/>
                    <a:pt x="7228" y="4219"/>
                    <a:pt x="7353" y="4839"/>
                  </a:cubicBezTo>
                  <a:cubicBezTo>
                    <a:pt x="7228" y="4855"/>
                    <a:pt x="7104" y="4862"/>
                    <a:pt x="6980" y="4862"/>
                  </a:cubicBezTo>
                  <a:cubicBezTo>
                    <a:pt x="6856" y="4862"/>
                    <a:pt x="6732" y="4855"/>
                    <a:pt x="6608" y="4839"/>
                  </a:cubicBezTo>
                  <a:cubicBezTo>
                    <a:pt x="6732" y="4219"/>
                    <a:pt x="6887" y="3909"/>
                    <a:pt x="6980" y="3815"/>
                  </a:cubicBezTo>
                  <a:close/>
                  <a:moveTo>
                    <a:pt x="1163" y="2160"/>
                  </a:moveTo>
                  <a:cubicBezTo>
                    <a:pt x="3310" y="2160"/>
                    <a:pt x="5336" y="3605"/>
                    <a:pt x="5957" y="5584"/>
                  </a:cubicBezTo>
                  <a:cubicBezTo>
                    <a:pt x="5957" y="5615"/>
                    <a:pt x="5926" y="5677"/>
                    <a:pt x="5926" y="5739"/>
                  </a:cubicBezTo>
                  <a:cubicBezTo>
                    <a:pt x="5491" y="5087"/>
                    <a:pt x="4871" y="4498"/>
                    <a:pt x="4127" y="4033"/>
                  </a:cubicBezTo>
                  <a:cubicBezTo>
                    <a:pt x="4085" y="4002"/>
                    <a:pt x="4040" y="3988"/>
                    <a:pt x="3996" y="3988"/>
                  </a:cubicBezTo>
                  <a:cubicBezTo>
                    <a:pt x="3906" y="3988"/>
                    <a:pt x="3816" y="4043"/>
                    <a:pt x="3754" y="4126"/>
                  </a:cubicBezTo>
                  <a:cubicBezTo>
                    <a:pt x="3692" y="4250"/>
                    <a:pt x="3723" y="4405"/>
                    <a:pt x="3847" y="4498"/>
                  </a:cubicBezTo>
                  <a:cubicBezTo>
                    <a:pt x="4716" y="5025"/>
                    <a:pt x="5398" y="5739"/>
                    <a:pt x="5771" y="6514"/>
                  </a:cubicBezTo>
                  <a:lnTo>
                    <a:pt x="2979" y="6514"/>
                  </a:lnTo>
                  <a:cubicBezTo>
                    <a:pt x="2420" y="6483"/>
                    <a:pt x="2358" y="6421"/>
                    <a:pt x="2203" y="6266"/>
                  </a:cubicBezTo>
                  <a:cubicBezTo>
                    <a:pt x="1955" y="6018"/>
                    <a:pt x="1986" y="5770"/>
                    <a:pt x="1800" y="5087"/>
                  </a:cubicBezTo>
                  <a:cubicBezTo>
                    <a:pt x="1614" y="4405"/>
                    <a:pt x="1149" y="4002"/>
                    <a:pt x="994" y="3815"/>
                  </a:cubicBezTo>
                  <a:cubicBezTo>
                    <a:pt x="1149" y="3800"/>
                    <a:pt x="1304" y="3792"/>
                    <a:pt x="1459" y="3792"/>
                  </a:cubicBezTo>
                  <a:cubicBezTo>
                    <a:pt x="1614" y="3792"/>
                    <a:pt x="1769" y="3800"/>
                    <a:pt x="1924" y="3815"/>
                  </a:cubicBezTo>
                  <a:cubicBezTo>
                    <a:pt x="1940" y="3819"/>
                    <a:pt x="1956" y="3820"/>
                    <a:pt x="1972" y="3820"/>
                  </a:cubicBezTo>
                  <a:cubicBezTo>
                    <a:pt x="2104" y="3820"/>
                    <a:pt x="2207" y="3706"/>
                    <a:pt x="2234" y="3567"/>
                  </a:cubicBezTo>
                  <a:cubicBezTo>
                    <a:pt x="2234" y="3412"/>
                    <a:pt x="2141" y="3288"/>
                    <a:pt x="1986" y="3257"/>
                  </a:cubicBezTo>
                  <a:cubicBezTo>
                    <a:pt x="1806" y="3244"/>
                    <a:pt x="1626" y="3237"/>
                    <a:pt x="1447" y="3237"/>
                  </a:cubicBezTo>
                  <a:cubicBezTo>
                    <a:pt x="1192" y="3237"/>
                    <a:pt x="938" y="3252"/>
                    <a:pt x="683" y="3288"/>
                  </a:cubicBezTo>
                  <a:cubicBezTo>
                    <a:pt x="590" y="2978"/>
                    <a:pt x="559" y="2668"/>
                    <a:pt x="559" y="2420"/>
                  </a:cubicBezTo>
                  <a:cubicBezTo>
                    <a:pt x="559" y="2296"/>
                    <a:pt x="683" y="2171"/>
                    <a:pt x="838" y="2171"/>
                  </a:cubicBezTo>
                  <a:cubicBezTo>
                    <a:pt x="947" y="2164"/>
                    <a:pt x="1055" y="2160"/>
                    <a:pt x="1163" y="2160"/>
                  </a:cubicBezTo>
                  <a:close/>
                  <a:moveTo>
                    <a:pt x="12824" y="2160"/>
                  </a:moveTo>
                  <a:cubicBezTo>
                    <a:pt x="12933" y="2160"/>
                    <a:pt x="13043" y="2164"/>
                    <a:pt x="13153" y="2171"/>
                  </a:cubicBezTo>
                  <a:cubicBezTo>
                    <a:pt x="13308" y="2171"/>
                    <a:pt x="13401" y="2296"/>
                    <a:pt x="13401" y="2420"/>
                  </a:cubicBezTo>
                  <a:cubicBezTo>
                    <a:pt x="13401" y="2668"/>
                    <a:pt x="13401" y="2978"/>
                    <a:pt x="13277" y="3288"/>
                  </a:cubicBezTo>
                  <a:cubicBezTo>
                    <a:pt x="13076" y="3257"/>
                    <a:pt x="12866" y="3242"/>
                    <a:pt x="12649" y="3242"/>
                  </a:cubicBezTo>
                  <a:cubicBezTo>
                    <a:pt x="12432" y="3242"/>
                    <a:pt x="12207" y="3257"/>
                    <a:pt x="11974" y="3288"/>
                  </a:cubicBezTo>
                  <a:cubicBezTo>
                    <a:pt x="11850" y="3288"/>
                    <a:pt x="11726" y="3412"/>
                    <a:pt x="11757" y="3567"/>
                  </a:cubicBezTo>
                  <a:cubicBezTo>
                    <a:pt x="11757" y="3706"/>
                    <a:pt x="11882" y="3820"/>
                    <a:pt x="11997" y="3820"/>
                  </a:cubicBezTo>
                  <a:cubicBezTo>
                    <a:pt x="12010" y="3820"/>
                    <a:pt x="12023" y="3819"/>
                    <a:pt x="12036" y="3815"/>
                  </a:cubicBezTo>
                  <a:cubicBezTo>
                    <a:pt x="12192" y="3800"/>
                    <a:pt x="12354" y="3792"/>
                    <a:pt x="12517" y="3792"/>
                  </a:cubicBezTo>
                  <a:cubicBezTo>
                    <a:pt x="12680" y="3792"/>
                    <a:pt x="12843" y="3800"/>
                    <a:pt x="12998" y="3815"/>
                  </a:cubicBezTo>
                  <a:cubicBezTo>
                    <a:pt x="12812" y="4002"/>
                    <a:pt x="12347" y="4405"/>
                    <a:pt x="12192" y="5087"/>
                  </a:cubicBezTo>
                  <a:cubicBezTo>
                    <a:pt x="12005" y="5770"/>
                    <a:pt x="12036" y="6018"/>
                    <a:pt x="11757" y="6266"/>
                  </a:cubicBezTo>
                  <a:cubicBezTo>
                    <a:pt x="11602" y="6421"/>
                    <a:pt x="11540" y="6483"/>
                    <a:pt x="11013" y="6514"/>
                  </a:cubicBezTo>
                  <a:lnTo>
                    <a:pt x="8221" y="6514"/>
                  </a:lnTo>
                  <a:cubicBezTo>
                    <a:pt x="8593" y="5770"/>
                    <a:pt x="9276" y="5056"/>
                    <a:pt x="10113" y="4498"/>
                  </a:cubicBezTo>
                  <a:cubicBezTo>
                    <a:pt x="10268" y="4405"/>
                    <a:pt x="10299" y="4250"/>
                    <a:pt x="10206" y="4126"/>
                  </a:cubicBezTo>
                  <a:cubicBezTo>
                    <a:pt x="10165" y="4043"/>
                    <a:pt x="10068" y="3988"/>
                    <a:pt x="9972" y="3988"/>
                  </a:cubicBezTo>
                  <a:cubicBezTo>
                    <a:pt x="9924" y="3988"/>
                    <a:pt x="9875" y="4002"/>
                    <a:pt x="9834" y="4033"/>
                  </a:cubicBezTo>
                  <a:cubicBezTo>
                    <a:pt x="9090" y="4498"/>
                    <a:pt x="8469" y="5087"/>
                    <a:pt x="8035" y="5739"/>
                  </a:cubicBezTo>
                  <a:cubicBezTo>
                    <a:pt x="8035" y="5677"/>
                    <a:pt x="8035" y="5646"/>
                    <a:pt x="8035" y="5584"/>
                  </a:cubicBezTo>
                  <a:cubicBezTo>
                    <a:pt x="8655" y="3605"/>
                    <a:pt x="10653" y="2160"/>
                    <a:pt x="12824" y="2160"/>
                  </a:cubicBezTo>
                  <a:close/>
                  <a:moveTo>
                    <a:pt x="6515" y="5397"/>
                  </a:moveTo>
                  <a:cubicBezTo>
                    <a:pt x="6670" y="5413"/>
                    <a:pt x="6825" y="5421"/>
                    <a:pt x="6980" y="5421"/>
                  </a:cubicBezTo>
                  <a:cubicBezTo>
                    <a:pt x="7135" y="5421"/>
                    <a:pt x="7290" y="5413"/>
                    <a:pt x="7446" y="5397"/>
                  </a:cubicBezTo>
                  <a:cubicBezTo>
                    <a:pt x="7570" y="6235"/>
                    <a:pt x="7539" y="7041"/>
                    <a:pt x="7415" y="7848"/>
                  </a:cubicBezTo>
                  <a:cubicBezTo>
                    <a:pt x="7290" y="8685"/>
                    <a:pt x="7104" y="9089"/>
                    <a:pt x="6980" y="9213"/>
                  </a:cubicBezTo>
                  <a:cubicBezTo>
                    <a:pt x="6701" y="8934"/>
                    <a:pt x="6546" y="7817"/>
                    <a:pt x="6546" y="7817"/>
                  </a:cubicBezTo>
                  <a:cubicBezTo>
                    <a:pt x="6422" y="7010"/>
                    <a:pt x="6422" y="6235"/>
                    <a:pt x="6515" y="5397"/>
                  </a:cubicBezTo>
                  <a:close/>
                  <a:moveTo>
                    <a:pt x="5926" y="7041"/>
                  </a:moveTo>
                  <a:cubicBezTo>
                    <a:pt x="5926" y="7321"/>
                    <a:pt x="5957" y="7600"/>
                    <a:pt x="5988" y="7879"/>
                  </a:cubicBezTo>
                  <a:cubicBezTo>
                    <a:pt x="5864" y="8530"/>
                    <a:pt x="5584" y="9058"/>
                    <a:pt x="5212" y="9430"/>
                  </a:cubicBezTo>
                  <a:lnTo>
                    <a:pt x="5243" y="9430"/>
                  </a:lnTo>
                  <a:cubicBezTo>
                    <a:pt x="4499" y="10174"/>
                    <a:pt x="3320" y="10298"/>
                    <a:pt x="2700" y="10329"/>
                  </a:cubicBezTo>
                  <a:cubicBezTo>
                    <a:pt x="2514" y="10329"/>
                    <a:pt x="2420" y="10205"/>
                    <a:pt x="2420" y="10050"/>
                  </a:cubicBezTo>
                  <a:cubicBezTo>
                    <a:pt x="2420" y="9523"/>
                    <a:pt x="2514" y="8779"/>
                    <a:pt x="2855" y="8127"/>
                  </a:cubicBezTo>
                  <a:cubicBezTo>
                    <a:pt x="3165" y="7507"/>
                    <a:pt x="3599" y="7228"/>
                    <a:pt x="3940" y="7041"/>
                  </a:cubicBezTo>
                  <a:lnTo>
                    <a:pt x="5926" y="7041"/>
                  </a:lnTo>
                  <a:close/>
                  <a:moveTo>
                    <a:pt x="10051" y="7041"/>
                  </a:moveTo>
                  <a:cubicBezTo>
                    <a:pt x="10361" y="7197"/>
                    <a:pt x="10796" y="7507"/>
                    <a:pt x="11106" y="8127"/>
                  </a:cubicBezTo>
                  <a:cubicBezTo>
                    <a:pt x="11447" y="8779"/>
                    <a:pt x="11540" y="9523"/>
                    <a:pt x="11571" y="10050"/>
                  </a:cubicBezTo>
                  <a:cubicBezTo>
                    <a:pt x="11571" y="10205"/>
                    <a:pt x="11447" y="10329"/>
                    <a:pt x="11292" y="10329"/>
                  </a:cubicBezTo>
                  <a:cubicBezTo>
                    <a:pt x="10641" y="10298"/>
                    <a:pt x="9493" y="10174"/>
                    <a:pt x="8748" y="9430"/>
                  </a:cubicBezTo>
                  <a:cubicBezTo>
                    <a:pt x="8376" y="9058"/>
                    <a:pt x="8097" y="8530"/>
                    <a:pt x="7973" y="7879"/>
                  </a:cubicBezTo>
                  <a:cubicBezTo>
                    <a:pt x="8004" y="7600"/>
                    <a:pt x="8035" y="7321"/>
                    <a:pt x="8066" y="7041"/>
                  </a:cubicBezTo>
                  <a:lnTo>
                    <a:pt x="10051" y="7041"/>
                  </a:lnTo>
                  <a:close/>
                  <a:moveTo>
                    <a:pt x="3723" y="0"/>
                  </a:moveTo>
                  <a:cubicBezTo>
                    <a:pt x="3568" y="0"/>
                    <a:pt x="3444" y="93"/>
                    <a:pt x="3444" y="248"/>
                  </a:cubicBezTo>
                  <a:cubicBezTo>
                    <a:pt x="3444" y="403"/>
                    <a:pt x="3568" y="527"/>
                    <a:pt x="3723" y="527"/>
                  </a:cubicBezTo>
                  <a:cubicBezTo>
                    <a:pt x="5305" y="527"/>
                    <a:pt x="6608" y="1768"/>
                    <a:pt x="6701" y="3350"/>
                  </a:cubicBezTo>
                  <a:cubicBezTo>
                    <a:pt x="6453" y="3505"/>
                    <a:pt x="6267" y="3940"/>
                    <a:pt x="6112" y="4591"/>
                  </a:cubicBezTo>
                  <a:cubicBezTo>
                    <a:pt x="5128" y="2712"/>
                    <a:pt x="3083" y="1608"/>
                    <a:pt x="1052" y="1608"/>
                  </a:cubicBezTo>
                  <a:cubicBezTo>
                    <a:pt x="971" y="1608"/>
                    <a:pt x="889" y="1610"/>
                    <a:pt x="807" y="1613"/>
                  </a:cubicBezTo>
                  <a:cubicBezTo>
                    <a:pt x="373" y="1644"/>
                    <a:pt x="32" y="2016"/>
                    <a:pt x="32" y="2420"/>
                  </a:cubicBezTo>
                  <a:cubicBezTo>
                    <a:pt x="1" y="3195"/>
                    <a:pt x="218" y="3815"/>
                    <a:pt x="745" y="4343"/>
                  </a:cubicBezTo>
                  <a:cubicBezTo>
                    <a:pt x="994" y="4622"/>
                    <a:pt x="1180" y="4901"/>
                    <a:pt x="1242" y="5211"/>
                  </a:cubicBezTo>
                  <a:cubicBezTo>
                    <a:pt x="1459" y="5832"/>
                    <a:pt x="1428" y="6266"/>
                    <a:pt x="1831" y="6638"/>
                  </a:cubicBezTo>
                  <a:cubicBezTo>
                    <a:pt x="2110" y="6948"/>
                    <a:pt x="2296" y="7010"/>
                    <a:pt x="2948" y="7041"/>
                  </a:cubicBezTo>
                  <a:lnTo>
                    <a:pt x="3010" y="7041"/>
                  </a:lnTo>
                  <a:cubicBezTo>
                    <a:pt x="2793" y="7259"/>
                    <a:pt x="2545" y="7507"/>
                    <a:pt x="2358" y="7879"/>
                  </a:cubicBezTo>
                  <a:cubicBezTo>
                    <a:pt x="1986" y="8623"/>
                    <a:pt x="1893" y="9461"/>
                    <a:pt x="1862" y="10019"/>
                  </a:cubicBezTo>
                  <a:cubicBezTo>
                    <a:pt x="1862" y="10468"/>
                    <a:pt x="2208" y="10858"/>
                    <a:pt x="2649" y="10858"/>
                  </a:cubicBezTo>
                  <a:cubicBezTo>
                    <a:pt x="2666" y="10858"/>
                    <a:pt x="2683" y="10858"/>
                    <a:pt x="2700" y="10857"/>
                  </a:cubicBezTo>
                  <a:cubicBezTo>
                    <a:pt x="3413" y="10857"/>
                    <a:pt x="4747" y="10671"/>
                    <a:pt x="5615" y="9802"/>
                  </a:cubicBezTo>
                  <a:cubicBezTo>
                    <a:pt x="5864" y="9554"/>
                    <a:pt x="6081" y="9244"/>
                    <a:pt x="6236" y="8903"/>
                  </a:cubicBezTo>
                  <a:cubicBezTo>
                    <a:pt x="6360" y="9275"/>
                    <a:pt x="6577" y="9771"/>
                    <a:pt x="6980" y="9771"/>
                  </a:cubicBezTo>
                  <a:cubicBezTo>
                    <a:pt x="7384" y="9771"/>
                    <a:pt x="7601" y="9275"/>
                    <a:pt x="7725" y="8903"/>
                  </a:cubicBezTo>
                  <a:cubicBezTo>
                    <a:pt x="7911" y="9244"/>
                    <a:pt x="8097" y="9554"/>
                    <a:pt x="8345" y="9802"/>
                  </a:cubicBezTo>
                  <a:cubicBezTo>
                    <a:pt x="9214" y="10671"/>
                    <a:pt x="10548" y="10857"/>
                    <a:pt x="11261" y="10857"/>
                  </a:cubicBezTo>
                  <a:cubicBezTo>
                    <a:pt x="11279" y="10858"/>
                    <a:pt x="11297" y="10859"/>
                    <a:pt x="11315" y="10859"/>
                  </a:cubicBezTo>
                  <a:cubicBezTo>
                    <a:pt x="11757" y="10859"/>
                    <a:pt x="12128" y="10497"/>
                    <a:pt x="12098" y="10050"/>
                  </a:cubicBezTo>
                  <a:cubicBezTo>
                    <a:pt x="12098" y="9461"/>
                    <a:pt x="11974" y="8623"/>
                    <a:pt x="11602" y="7879"/>
                  </a:cubicBezTo>
                  <a:cubicBezTo>
                    <a:pt x="11416" y="7538"/>
                    <a:pt x="11199" y="7259"/>
                    <a:pt x="10982" y="7041"/>
                  </a:cubicBezTo>
                  <a:lnTo>
                    <a:pt x="11013" y="7041"/>
                  </a:lnTo>
                  <a:cubicBezTo>
                    <a:pt x="11695" y="7041"/>
                    <a:pt x="11881" y="6948"/>
                    <a:pt x="12161" y="6669"/>
                  </a:cubicBezTo>
                  <a:cubicBezTo>
                    <a:pt x="12564" y="6266"/>
                    <a:pt x="12533" y="5832"/>
                    <a:pt x="12719" y="5211"/>
                  </a:cubicBezTo>
                  <a:cubicBezTo>
                    <a:pt x="12781" y="4901"/>
                    <a:pt x="12967" y="4622"/>
                    <a:pt x="13246" y="4343"/>
                  </a:cubicBezTo>
                  <a:cubicBezTo>
                    <a:pt x="13774" y="3815"/>
                    <a:pt x="13960" y="3195"/>
                    <a:pt x="13960" y="2420"/>
                  </a:cubicBezTo>
                  <a:cubicBezTo>
                    <a:pt x="13960" y="2016"/>
                    <a:pt x="13618" y="1644"/>
                    <a:pt x="13184" y="1613"/>
                  </a:cubicBezTo>
                  <a:cubicBezTo>
                    <a:pt x="13101" y="1610"/>
                    <a:pt x="13019" y="1608"/>
                    <a:pt x="12936" y="1608"/>
                  </a:cubicBezTo>
                  <a:cubicBezTo>
                    <a:pt x="10880" y="1608"/>
                    <a:pt x="8863" y="2712"/>
                    <a:pt x="7849" y="4591"/>
                  </a:cubicBezTo>
                  <a:cubicBezTo>
                    <a:pt x="7725" y="3940"/>
                    <a:pt x="7508" y="3505"/>
                    <a:pt x="7259" y="3350"/>
                  </a:cubicBezTo>
                  <a:cubicBezTo>
                    <a:pt x="7353" y="1768"/>
                    <a:pt x="8655" y="527"/>
                    <a:pt x="10237" y="527"/>
                  </a:cubicBezTo>
                  <a:cubicBezTo>
                    <a:pt x="10392" y="527"/>
                    <a:pt x="10516" y="403"/>
                    <a:pt x="10516" y="248"/>
                  </a:cubicBezTo>
                  <a:cubicBezTo>
                    <a:pt x="10516" y="93"/>
                    <a:pt x="10392" y="0"/>
                    <a:pt x="10237" y="0"/>
                  </a:cubicBezTo>
                  <a:cubicBezTo>
                    <a:pt x="8779" y="0"/>
                    <a:pt x="7508" y="900"/>
                    <a:pt x="6980" y="2171"/>
                  </a:cubicBezTo>
                  <a:cubicBezTo>
                    <a:pt x="6453" y="900"/>
                    <a:pt x="5181" y="0"/>
                    <a:pt x="37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4" name="Google Shape;691;p44">
            <a:extLst>
              <a:ext uri="{FF2B5EF4-FFF2-40B4-BE49-F238E27FC236}">
                <a16:creationId xmlns:a16="http://schemas.microsoft.com/office/drawing/2014/main" id="{C94A9294-57A4-6486-CC78-533D51CA8844}"/>
              </a:ext>
            </a:extLst>
          </p:cNvPr>
          <p:cNvGrpSpPr>
            <a:grpSpLocks/>
          </p:cNvGrpSpPr>
          <p:nvPr/>
        </p:nvGrpSpPr>
        <p:grpSpPr bwMode="auto">
          <a:xfrm>
            <a:off x="10162968" y="4765433"/>
            <a:ext cx="320655" cy="482237"/>
            <a:chOff x="5661687" y="3222868"/>
            <a:chExt cx="251819" cy="375476"/>
          </a:xfrm>
          <a:solidFill>
            <a:schemeClr val="bg1"/>
          </a:solidFill>
        </p:grpSpPr>
        <p:sp>
          <p:nvSpPr>
            <p:cNvPr id="15" name="Google Shape;692;p44">
              <a:extLst>
                <a:ext uri="{FF2B5EF4-FFF2-40B4-BE49-F238E27FC236}">
                  <a16:creationId xmlns:a16="http://schemas.microsoft.com/office/drawing/2014/main" id="{3507F1F6-64E6-495E-6635-D3A59ADBBF74}"/>
                </a:ext>
              </a:extLst>
            </p:cNvPr>
            <p:cNvSpPr>
              <a:spLocks/>
            </p:cNvSpPr>
            <p:nvPr/>
          </p:nvSpPr>
          <p:spPr bwMode="auto">
            <a:xfrm>
              <a:off x="5780463" y="3525552"/>
              <a:ext cx="14267" cy="14240"/>
            </a:xfrm>
            <a:custGeom>
              <a:avLst/>
              <a:gdLst>
                <a:gd name="T0" fmla="*/ 249 w 529"/>
                <a:gd name="T1" fmla="*/ 0 h 528"/>
                <a:gd name="T2" fmla="*/ 1 w 529"/>
                <a:gd name="T3" fmla="*/ 248 h 528"/>
                <a:gd name="T4" fmla="*/ 249 w 529"/>
                <a:gd name="T5" fmla="*/ 527 h 528"/>
                <a:gd name="T6" fmla="*/ 528 w 529"/>
                <a:gd name="T7" fmla="*/ 248 h 528"/>
                <a:gd name="T8" fmla="*/ 249 w 529"/>
                <a:gd name="T9" fmla="*/ 0 h 528"/>
              </a:gdLst>
              <a:ahLst/>
              <a:cxnLst>
                <a:cxn ang="0">
                  <a:pos x="T0" y="T1"/>
                </a:cxn>
                <a:cxn ang="0">
                  <a:pos x="T2" y="T3"/>
                </a:cxn>
                <a:cxn ang="0">
                  <a:pos x="T4" y="T5"/>
                </a:cxn>
                <a:cxn ang="0">
                  <a:pos x="T6" y="T7"/>
                </a:cxn>
                <a:cxn ang="0">
                  <a:pos x="T8" y="T9"/>
                </a:cxn>
              </a:cxnLst>
              <a:rect l="0" t="0" r="r" b="b"/>
              <a:pathLst>
                <a:path w="529" h="528" extrusionOk="0">
                  <a:moveTo>
                    <a:pt x="249" y="0"/>
                  </a:moveTo>
                  <a:cubicBezTo>
                    <a:pt x="125" y="0"/>
                    <a:pt x="1" y="93"/>
                    <a:pt x="1" y="248"/>
                  </a:cubicBezTo>
                  <a:cubicBezTo>
                    <a:pt x="1" y="403"/>
                    <a:pt x="125" y="527"/>
                    <a:pt x="249" y="527"/>
                  </a:cubicBezTo>
                  <a:cubicBezTo>
                    <a:pt x="404" y="527"/>
                    <a:pt x="528" y="403"/>
                    <a:pt x="528" y="248"/>
                  </a:cubicBezTo>
                  <a:cubicBezTo>
                    <a:pt x="528" y="93"/>
                    <a:pt x="404" y="0"/>
                    <a:pt x="249" y="0"/>
                  </a:cubicBezTo>
                  <a:close/>
                </a:path>
              </a:pathLst>
            </a:custGeom>
            <a:grpFill/>
            <a:ln w="9525">
              <a:noFill/>
              <a:round/>
              <a:headEnd/>
              <a:tailEnd/>
            </a:ln>
          </p:spPr>
          <p:txBody>
            <a:bodyPr lIns="91425" tIns="91425" rIns="91425" bIns="91425" anchor="ctr"/>
            <a:lstStyle/>
            <a:p>
              <a:pPr algn="r" rtl="1"/>
              <a:endParaRPr lang="en-US">
                <a:cs typeface="B Nazanin" panose="00000400000000000000" pitchFamily="2" charset="-78"/>
              </a:endParaRPr>
            </a:p>
          </p:txBody>
        </p:sp>
        <p:sp>
          <p:nvSpPr>
            <p:cNvPr id="16" name="Google Shape;693;p44">
              <a:extLst>
                <a:ext uri="{FF2B5EF4-FFF2-40B4-BE49-F238E27FC236}">
                  <a16:creationId xmlns:a16="http://schemas.microsoft.com/office/drawing/2014/main" id="{F85721E4-42CE-108F-CE03-4FEB0F4A8477}"/>
                </a:ext>
              </a:extLst>
            </p:cNvPr>
            <p:cNvSpPr>
              <a:spLocks/>
            </p:cNvSpPr>
            <p:nvPr/>
          </p:nvSpPr>
          <p:spPr bwMode="auto">
            <a:xfrm>
              <a:off x="5661687" y="3222868"/>
              <a:ext cx="251819" cy="375476"/>
            </a:xfrm>
            <a:custGeom>
              <a:avLst/>
              <a:gdLst>
                <a:gd name="T0" fmla="*/ 5491 w 9337"/>
                <a:gd name="T1" fmla="*/ 3406 h 13922"/>
                <a:gd name="T2" fmla="*/ 3847 w 9337"/>
                <a:gd name="T3" fmla="*/ 3406 h 13922"/>
                <a:gd name="T4" fmla="*/ 5646 w 9337"/>
                <a:gd name="T5" fmla="*/ 4182 h 13922"/>
                <a:gd name="T6" fmla="*/ 4653 w 9337"/>
                <a:gd name="T7" fmla="*/ 5578 h 13922"/>
                <a:gd name="T8" fmla="*/ 3691 w 9337"/>
                <a:gd name="T9" fmla="*/ 4182 h 13922"/>
                <a:gd name="T10" fmla="*/ 5646 w 9337"/>
                <a:gd name="T11" fmla="*/ 4182 h 13922"/>
                <a:gd name="T12" fmla="*/ 6018 w 9337"/>
                <a:gd name="T13" fmla="*/ 6136 h 13922"/>
                <a:gd name="T14" fmla="*/ 4653 w 9337"/>
                <a:gd name="T15" fmla="*/ 13363 h 13922"/>
                <a:gd name="T16" fmla="*/ 3288 w 9337"/>
                <a:gd name="T17" fmla="*/ 6136 h 13922"/>
                <a:gd name="T18" fmla="*/ 4405 w 9337"/>
                <a:gd name="T19" fmla="*/ 6074 h 13922"/>
                <a:gd name="T20" fmla="*/ 4653 w 9337"/>
                <a:gd name="T21" fmla="*/ 10665 h 13922"/>
                <a:gd name="T22" fmla="*/ 4932 w 9337"/>
                <a:gd name="T23" fmla="*/ 6074 h 13922"/>
                <a:gd name="T24" fmla="*/ 312 w 9337"/>
                <a:gd name="T25" fmla="*/ 1 h 13922"/>
                <a:gd name="T26" fmla="*/ 186 w 9337"/>
                <a:gd name="T27" fmla="*/ 521 h 13922"/>
                <a:gd name="T28" fmla="*/ 1117 w 9337"/>
                <a:gd name="T29" fmla="*/ 3158 h 13922"/>
                <a:gd name="T30" fmla="*/ 2978 w 9337"/>
                <a:gd name="T31" fmla="*/ 4306 h 13922"/>
                <a:gd name="T32" fmla="*/ 1923 w 9337"/>
                <a:gd name="T33" fmla="*/ 5050 h 13922"/>
                <a:gd name="T34" fmla="*/ 1210 w 9337"/>
                <a:gd name="T35" fmla="*/ 6694 h 13922"/>
                <a:gd name="T36" fmla="*/ 31 w 9337"/>
                <a:gd name="T37" fmla="*/ 6973 h 13922"/>
                <a:gd name="T38" fmla="*/ 1396 w 9337"/>
                <a:gd name="T39" fmla="*/ 7222 h 13922"/>
                <a:gd name="T40" fmla="*/ 2140 w 9337"/>
                <a:gd name="T41" fmla="*/ 5609 h 13922"/>
                <a:gd name="T42" fmla="*/ 2761 w 9337"/>
                <a:gd name="T43" fmla="*/ 6136 h 13922"/>
                <a:gd name="T44" fmla="*/ 2482 w 9337"/>
                <a:gd name="T45" fmla="*/ 7780 h 13922"/>
                <a:gd name="T46" fmla="*/ 1706 w 9337"/>
                <a:gd name="T47" fmla="*/ 10727 h 13922"/>
                <a:gd name="T48" fmla="*/ 31 w 9337"/>
                <a:gd name="T49" fmla="*/ 11471 h 13922"/>
                <a:gd name="T50" fmla="*/ 310 w 9337"/>
                <a:gd name="T51" fmla="*/ 12836 h 13922"/>
                <a:gd name="T52" fmla="*/ 590 w 9337"/>
                <a:gd name="T53" fmla="*/ 11688 h 13922"/>
                <a:gd name="T54" fmla="*/ 2203 w 9337"/>
                <a:gd name="T55" fmla="*/ 10975 h 13922"/>
                <a:gd name="T56" fmla="*/ 2885 w 9337"/>
                <a:gd name="T57" fmla="*/ 8307 h 13922"/>
                <a:gd name="T58" fmla="*/ 4653 w 9337"/>
                <a:gd name="T59" fmla="*/ 13922 h 13922"/>
                <a:gd name="T60" fmla="*/ 6452 w 9337"/>
                <a:gd name="T61" fmla="*/ 8307 h 13922"/>
                <a:gd name="T62" fmla="*/ 7104 w 9337"/>
                <a:gd name="T63" fmla="*/ 10975 h 13922"/>
                <a:gd name="T64" fmla="*/ 8748 w 9337"/>
                <a:gd name="T65" fmla="*/ 11688 h 13922"/>
                <a:gd name="T66" fmla="*/ 9027 w 9337"/>
                <a:gd name="T67" fmla="*/ 12836 h 13922"/>
                <a:gd name="T68" fmla="*/ 9275 w 9337"/>
                <a:gd name="T69" fmla="*/ 11471 h 13922"/>
                <a:gd name="T70" fmla="*/ 7631 w 9337"/>
                <a:gd name="T71" fmla="*/ 10727 h 13922"/>
                <a:gd name="T72" fmla="*/ 6824 w 9337"/>
                <a:gd name="T73" fmla="*/ 7780 h 13922"/>
                <a:gd name="T74" fmla="*/ 6576 w 9337"/>
                <a:gd name="T75" fmla="*/ 6136 h 13922"/>
                <a:gd name="T76" fmla="*/ 7197 w 9337"/>
                <a:gd name="T77" fmla="*/ 5609 h 13922"/>
                <a:gd name="T78" fmla="*/ 7941 w 9337"/>
                <a:gd name="T79" fmla="*/ 7222 h 13922"/>
                <a:gd name="T80" fmla="*/ 9306 w 9337"/>
                <a:gd name="T81" fmla="*/ 6973 h 13922"/>
                <a:gd name="T82" fmla="*/ 8127 w 9337"/>
                <a:gd name="T83" fmla="*/ 6694 h 13922"/>
                <a:gd name="T84" fmla="*/ 7383 w 9337"/>
                <a:gd name="T85" fmla="*/ 5050 h 13922"/>
                <a:gd name="T86" fmla="*/ 6328 w 9337"/>
                <a:gd name="T87" fmla="*/ 4306 h 13922"/>
                <a:gd name="T88" fmla="*/ 8189 w 9337"/>
                <a:gd name="T89" fmla="*/ 3158 h 13922"/>
                <a:gd name="T90" fmla="*/ 9151 w 9337"/>
                <a:gd name="T91" fmla="*/ 521 h 13922"/>
                <a:gd name="T92" fmla="*/ 9007 w 9337"/>
                <a:gd name="T93" fmla="*/ 1 h 13922"/>
                <a:gd name="T94" fmla="*/ 7817 w 9337"/>
                <a:gd name="T95" fmla="*/ 584 h 13922"/>
                <a:gd name="T96" fmla="*/ 7662 w 9337"/>
                <a:gd name="T97" fmla="*/ 3003 h 13922"/>
                <a:gd name="T98" fmla="*/ 5956 w 9337"/>
                <a:gd name="T99" fmla="*/ 3747 h 13922"/>
                <a:gd name="T100" fmla="*/ 5491 w 9337"/>
                <a:gd name="T101" fmla="*/ 2569 h 13922"/>
                <a:gd name="T102" fmla="*/ 6421 w 9337"/>
                <a:gd name="T103" fmla="*/ 1049 h 13922"/>
                <a:gd name="T104" fmla="*/ 6304 w 9337"/>
                <a:gd name="T105" fmla="*/ 554 h 13922"/>
                <a:gd name="T106" fmla="*/ 6049 w 9337"/>
                <a:gd name="T107" fmla="*/ 646 h 13922"/>
                <a:gd name="T108" fmla="*/ 4653 w 9337"/>
                <a:gd name="T109" fmla="*/ 2352 h 13922"/>
                <a:gd name="T110" fmla="*/ 3257 w 9337"/>
                <a:gd name="T111" fmla="*/ 646 h 13922"/>
                <a:gd name="T112" fmla="*/ 3020 w 9337"/>
                <a:gd name="T113" fmla="*/ 554 h 13922"/>
                <a:gd name="T114" fmla="*/ 2916 w 9337"/>
                <a:gd name="T115" fmla="*/ 1049 h 13922"/>
                <a:gd name="T116" fmla="*/ 3847 w 9337"/>
                <a:gd name="T117" fmla="*/ 2569 h 13922"/>
                <a:gd name="T118" fmla="*/ 3350 w 9337"/>
                <a:gd name="T119" fmla="*/ 3747 h 13922"/>
                <a:gd name="T120" fmla="*/ 1675 w 9337"/>
                <a:gd name="T121" fmla="*/ 3003 h 13922"/>
                <a:gd name="T122" fmla="*/ 1520 w 9337"/>
                <a:gd name="T123" fmla="*/ 584 h 13922"/>
                <a:gd name="T124" fmla="*/ 312 w 9337"/>
                <a:gd name="T125" fmla="*/ 1 h 13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37" h="13922" extrusionOk="0">
                  <a:moveTo>
                    <a:pt x="4653" y="2879"/>
                  </a:moveTo>
                  <a:cubicBezTo>
                    <a:pt x="5118" y="2879"/>
                    <a:pt x="5491" y="3127"/>
                    <a:pt x="5491" y="3406"/>
                  </a:cubicBezTo>
                  <a:cubicBezTo>
                    <a:pt x="5491" y="3747"/>
                    <a:pt x="5025" y="3965"/>
                    <a:pt x="4653" y="3965"/>
                  </a:cubicBezTo>
                  <a:cubicBezTo>
                    <a:pt x="4281" y="3965"/>
                    <a:pt x="3847" y="3747"/>
                    <a:pt x="3847" y="3406"/>
                  </a:cubicBezTo>
                  <a:cubicBezTo>
                    <a:pt x="3847" y="3127"/>
                    <a:pt x="4219" y="2879"/>
                    <a:pt x="4653" y="2879"/>
                  </a:cubicBezTo>
                  <a:close/>
                  <a:moveTo>
                    <a:pt x="5646" y="4182"/>
                  </a:moveTo>
                  <a:cubicBezTo>
                    <a:pt x="5863" y="4399"/>
                    <a:pt x="5925" y="4833"/>
                    <a:pt x="5987" y="5143"/>
                  </a:cubicBezTo>
                  <a:lnTo>
                    <a:pt x="4653" y="5578"/>
                  </a:lnTo>
                  <a:lnTo>
                    <a:pt x="3350" y="5143"/>
                  </a:lnTo>
                  <a:cubicBezTo>
                    <a:pt x="3381" y="4833"/>
                    <a:pt x="3474" y="4399"/>
                    <a:pt x="3691" y="4182"/>
                  </a:cubicBezTo>
                  <a:cubicBezTo>
                    <a:pt x="3940" y="4399"/>
                    <a:pt x="4281" y="4523"/>
                    <a:pt x="4653" y="4523"/>
                  </a:cubicBezTo>
                  <a:cubicBezTo>
                    <a:pt x="5056" y="4523"/>
                    <a:pt x="5398" y="4399"/>
                    <a:pt x="5646" y="4182"/>
                  </a:cubicBezTo>
                  <a:close/>
                  <a:moveTo>
                    <a:pt x="6018" y="5702"/>
                  </a:moveTo>
                  <a:cubicBezTo>
                    <a:pt x="6018" y="5826"/>
                    <a:pt x="6018" y="5981"/>
                    <a:pt x="6018" y="6136"/>
                  </a:cubicBezTo>
                  <a:cubicBezTo>
                    <a:pt x="6018" y="7625"/>
                    <a:pt x="5770" y="9982"/>
                    <a:pt x="5367" y="11657"/>
                  </a:cubicBezTo>
                  <a:cubicBezTo>
                    <a:pt x="5025" y="13146"/>
                    <a:pt x="4715" y="13363"/>
                    <a:pt x="4653" y="13363"/>
                  </a:cubicBezTo>
                  <a:cubicBezTo>
                    <a:pt x="4622" y="13363"/>
                    <a:pt x="4312" y="13146"/>
                    <a:pt x="3940" y="11657"/>
                  </a:cubicBezTo>
                  <a:cubicBezTo>
                    <a:pt x="3567" y="9982"/>
                    <a:pt x="3288" y="7625"/>
                    <a:pt x="3288" y="6136"/>
                  </a:cubicBezTo>
                  <a:cubicBezTo>
                    <a:pt x="3288" y="5981"/>
                    <a:pt x="3288" y="5857"/>
                    <a:pt x="3319" y="5702"/>
                  </a:cubicBezTo>
                  <a:lnTo>
                    <a:pt x="4405" y="6074"/>
                  </a:lnTo>
                  <a:lnTo>
                    <a:pt x="4405" y="10386"/>
                  </a:lnTo>
                  <a:cubicBezTo>
                    <a:pt x="4405" y="10541"/>
                    <a:pt x="4498" y="10665"/>
                    <a:pt x="4653" y="10665"/>
                  </a:cubicBezTo>
                  <a:cubicBezTo>
                    <a:pt x="4808" y="10665"/>
                    <a:pt x="4932" y="10541"/>
                    <a:pt x="4932" y="10386"/>
                  </a:cubicBezTo>
                  <a:lnTo>
                    <a:pt x="4932" y="6074"/>
                  </a:lnTo>
                  <a:lnTo>
                    <a:pt x="6018" y="5702"/>
                  </a:lnTo>
                  <a:close/>
                  <a:moveTo>
                    <a:pt x="312" y="1"/>
                  </a:moveTo>
                  <a:cubicBezTo>
                    <a:pt x="203" y="1"/>
                    <a:pt x="108" y="58"/>
                    <a:pt x="62" y="149"/>
                  </a:cubicBezTo>
                  <a:cubicBezTo>
                    <a:pt x="0" y="273"/>
                    <a:pt x="62" y="459"/>
                    <a:pt x="186" y="521"/>
                  </a:cubicBezTo>
                  <a:lnTo>
                    <a:pt x="1117" y="987"/>
                  </a:lnTo>
                  <a:lnTo>
                    <a:pt x="1117" y="3158"/>
                  </a:lnTo>
                  <a:cubicBezTo>
                    <a:pt x="1117" y="3251"/>
                    <a:pt x="1179" y="3344"/>
                    <a:pt x="1272" y="3406"/>
                  </a:cubicBezTo>
                  <a:lnTo>
                    <a:pt x="2978" y="4306"/>
                  </a:lnTo>
                  <a:cubicBezTo>
                    <a:pt x="2916" y="4523"/>
                    <a:pt x="2854" y="4771"/>
                    <a:pt x="2823" y="5050"/>
                  </a:cubicBezTo>
                  <a:lnTo>
                    <a:pt x="1923" y="5050"/>
                  </a:lnTo>
                  <a:cubicBezTo>
                    <a:pt x="1830" y="5050"/>
                    <a:pt x="1706" y="5143"/>
                    <a:pt x="1675" y="5236"/>
                  </a:cubicBezTo>
                  <a:lnTo>
                    <a:pt x="1210" y="6694"/>
                  </a:lnTo>
                  <a:lnTo>
                    <a:pt x="310" y="6694"/>
                  </a:lnTo>
                  <a:cubicBezTo>
                    <a:pt x="155" y="6694"/>
                    <a:pt x="31" y="6818"/>
                    <a:pt x="31" y="6973"/>
                  </a:cubicBezTo>
                  <a:cubicBezTo>
                    <a:pt x="31" y="7098"/>
                    <a:pt x="155" y="7222"/>
                    <a:pt x="310" y="7222"/>
                  </a:cubicBezTo>
                  <a:lnTo>
                    <a:pt x="1396" y="7222"/>
                  </a:lnTo>
                  <a:cubicBezTo>
                    <a:pt x="1520" y="7222"/>
                    <a:pt x="1613" y="7160"/>
                    <a:pt x="1644" y="7035"/>
                  </a:cubicBezTo>
                  <a:lnTo>
                    <a:pt x="2140" y="5609"/>
                  </a:lnTo>
                  <a:lnTo>
                    <a:pt x="2761" y="5609"/>
                  </a:lnTo>
                  <a:cubicBezTo>
                    <a:pt x="2761" y="5764"/>
                    <a:pt x="2761" y="5950"/>
                    <a:pt x="2761" y="6136"/>
                  </a:cubicBezTo>
                  <a:cubicBezTo>
                    <a:pt x="2761" y="6632"/>
                    <a:pt x="2792" y="7191"/>
                    <a:pt x="2823" y="7780"/>
                  </a:cubicBezTo>
                  <a:lnTo>
                    <a:pt x="2482" y="7780"/>
                  </a:lnTo>
                  <a:cubicBezTo>
                    <a:pt x="2358" y="7780"/>
                    <a:pt x="2234" y="7873"/>
                    <a:pt x="2203" y="7997"/>
                  </a:cubicBezTo>
                  <a:lnTo>
                    <a:pt x="1706" y="10727"/>
                  </a:lnTo>
                  <a:lnTo>
                    <a:pt x="217" y="11223"/>
                  </a:lnTo>
                  <a:cubicBezTo>
                    <a:pt x="93" y="11254"/>
                    <a:pt x="31" y="11347"/>
                    <a:pt x="31" y="11471"/>
                  </a:cubicBezTo>
                  <a:lnTo>
                    <a:pt x="31" y="12557"/>
                  </a:lnTo>
                  <a:cubicBezTo>
                    <a:pt x="31" y="12712"/>
                    <a:pt x="155" y="12836"/>
                    <a:pt x="310" y="12836"/>
                  </a:cubicBezTo>
                  <a:cubicBezTo>
                    <a:pt x="465" y="12836"/>
                    <a:pt x="590" y="12712"/>
                    <a:pt x="590" y="12557"/>
                  </a:cubicBezTo>
                  <a:lnTo>
                    <a:pt x="590" y="11688"/>
                  </a:lnTo>
                  <a:lnTo>
                    <a:pt x="2016" y="11192"/>
                  </a:lnTo>
                  <a:cubicBezTo>
                    <a:pt x="2109" y="11161"/>
                    <a:pt x="2172" y="11068"/>
                    <a:pt x="2203" y="10975"/>
                  </a:cubicBezTo>
                  <a:lnTo>
                    <a:pt x="2699" y="8307"/>
                  </a:lnTo>
                  <a:lnTo>
                    <a:pt x="2885" y="8307"/>
                  </a:lnTo>
                  <a:cubicBezTo>
                    <a:pt x="3009" y="9610"/>
                    <a:pt x="3195" y="10913"/>
                    <a:pt x="3443" y="11874"/>
                  </a:cubicBezTo>
                  <a:cubicBezTo>
                    <a:pt x="3785" y="13301"/>
                    <a:pt x="4157" y="13922"/>
                    <a:pt x="4653" y="13922"/>
                  </a:cubicBezTo>
                  <a:cubicBezTo>
                    <a:pt x="5149" y="13922"/>
                    <a:pt x="5522" y="13301"/>
                    <a:pt x="5863" y="11874"/>
                  </a:cubicBezTo>
                  <a:cubicBezTo>
                    <a:pt x="6111" y="10913"/>
                    <a:pt x="6328" y="9610"/>
                    <a:pt x="6452" y="8307"/>
                  </a:cubicBezTo>
                  <a:lnTo>
                    <a:pt x="6607" y="8307"/>
                  </a:lnTo>
                  <a:lnTo>
                    <a:pt x="7104" y="10975"/>
                  </a:lnTo>
                  <a:cubicBezTo>
                    <a:pt x="7135" y="11068"/>
                    <a:pt x="7197" y="11161"/>
                    <a:pt x="7290" y="11192"/>
                  </a:cubicBezTo>
                  <a:lnTo>
                    <a:pt x="8748" y="11688"/>
                  </a:lnTo>
                  <a:lnTo>
                    <a:pt x="8748" y="12557"/>
                  </a:lnTo>
                  <a:cubicBezTo>
                    <a:pt x="8748" y="12712"/>
                    <a:pt x="8872" y="12836"/>
                    <a:pt x="9027" y="12836"/>
                  </a:cubicBezTo>
                  <a:cubicBezTo>
                    <a:pt x="9151" y="12836"/>
                    <a:pt x="9275" y="12712"/>
                    <a:pt x="9275" y="12557"/>
                  </a:cubicBezTo>
                  <a:lnTo>
                    <a:pt x="9275" y="11471"/>
                  </a:lnTo>
                  <a:cubicBezTo>
                    <a:pt x="9275" y="11347"/>
                    <a:pt x="9213" y="11254"/>
                    <a:pt x="9089" y="11223"/>
                  </a:cubicBezTo>
                  <a:lnTo>
                    <a:pt x="7631" y="10727"/>
                  </a:lnTo>
                  <a:lnTo>
                    <a:pt x="7104" y="7997"/>
                  </a:lnTo>
                  <a:cubicBezTo>
                    <a:pt x="7073" y="7873"/>
                    <a:pt x="6980" y="7780"/>
                    <a:pt x="6824" y="7780"/>
                  </a:cubicBezTo>
                  <a:lnTo>
                    <a:pt x="6483" y="7780"/>
                  </a:lnTo>
                  <a:cubicBezTo>
                    <a:pt x="6545" y="7191"/>
                    <a:pt x="6576" y="6632"/>
                    <a:pt x="6576" y="6136"/>
                  </a:cubicBezTo>
                  <a:cubicBezTo>
                    <a:pt x="6576" y="5950"/>
                    <a:pt x="6545" y="5764"/>
                    <a:pt x="6545" y="5609"/>
                  </a:cubicBezTo>
                  <a:lnTo>
                    <a:pt x="7197" y="5609"/>
                  </a:lnTo>
                  <a:lnTo>
                    <a:pt x="7662" y="7035"/>
                  </a:lnTo>
                  <a:cubicBezTo>
                    <a:pt x="7724" y="7160"/>
                    <a:pt x="7817" y="7222"/>
                    <a:pt x="7941" y="7222"/>
                  </a:cubicBezTo>
                  <a:lnTo>
                    <a:pt x="9027" y="7222"/>
                  </a:lnTo>
                  <a:cubicBezTo>
                    <a:pt x="9182" y="7222"/>
                    <a:pt x="9306" y="7098"/>
                    <a:pt x="9306" y="6973"/>
                  </a:cubicBezTo>
                  <a:cubicBezTo>
                    <a:pt x="9306" y="6818"/>
                    <a:pt x="9182" y="6694"/>
                    <a:pt x="9027" y="6694"/>
                  </a:cubicBezTo>
                  <a:lnTo>
                    <a:pt x="8127" y="6694"/>
                  </a:lnTo>
                  <a:lnTo>
                    <a:pt x="7662" y="5236"/>
                  </a:lnTo>
                  <a:cubicBezTo>
                    <a:pt x="7600" y="5143"/>
                    <a:pt x="7507" y="5050"/>
                    <a:pt x="7383" y="5050"/>
                  </a:cubicBezTo>
                  <a:lnTo>
                    <a:pt x="6514" y="5050"/>
                  </a:lnTo>
                  <a:cubicBezTo>
                    <a:pt x="6483" y="4771"/>
                    <a:pt x="6421" y="4523"/>
                    <a:pt x="6328" y="4306"/>
                  </a:cubicBezTo>
                  <a:lnTo>
                    <a:pt x="8065" y="3406"/>
                  </a:lnTo>
                  <a:cubicBezTo>
                    <a:pt x="8158" y="3344"/>
                    <a:pt x="8189" y="3251"/>
                    <a:pt x="8189" y="3158"/>
                  </a:cubicBezTo>
                  <a:lnTo>
                    <a:pt x="8189" y="987"/>
                  </a:lnTo>
                  <a:lnTo>
                    <a:pt x="9151" y="521"/>
                  </a:lnTo>
                  <a:cubicBezTo>
                    <a:pt x="9275" y="459"/>
                    <a:pt x="9337" y="273"/>
                    <a:pt x="9275" y="149"/>
                  </a:cubicBezTo>
                  <a:cubicBezTo>
                    <a:pt x="9207" y="58"/>
                    <a:pt x="9105" y="1"/>
                    <a:pt x="9007" y="1"/>
                  </a:cubicBezTo>
                  <a:cubicBezTo>
                    <a:pt x="8971" y="1"/>
                    <a:pt x="8936" y="9"/>
                    <a:pt x="8903" y="25"/>
                  </a:cubicBezTo>
                  <a:lnTo>
                    <a:pt x="7817" y="584"/>
                  </a:lnTo>
                  <a:cubicBezTo>
                    <a:pt x="7724" y="615"/>
                    <a:pt x="7662" y="708"/>
                    <a:pt x="7662" y="832"/>
                  </a:cubicBezTo>
                  <a:lnTo>
                    <a:pt x="7662" y="3003"/>
                  </a:lnTo>
                  <a:lnTo>
                    <a:pt x="6080" y="3841"/>
                  </a:lnTo>
                  <a:cubicBezTo>
                    <a:pt x="6049" y="3810"/>
                    <a:pt x="6018" y="3778"/>
                    <a:pt x="5956" y="3747"/>
                  </a:cubicBezTo>
                  <a:cubicBezTo>
                    <a:pt x="6018" y="3623"/>
                    <a:pt x="6018" y="3530"/>
                    <a:pt x="6018" y="3437"/>
                  </a:cubicBezTo>
                  <a:cubicBezTo>
                    <a:pt x="6018" y="3065"/>
                    <a:pt x="5801" y="2755"/>
                    <a:pt x="5491" y="2569"/>
                  </a:cubicBezTo>
                  <a:cubicBezTo>
                    <a:pt x="5491" y="1948"/>
                    <a:pt x="5832" y="1359"/>
                    <a:pt x="6297" y="1111"/>
                  </a:cubicBezTo>
                  <a:lnTo>
                    <a:pt x="6421" y="1049"/>
                  </a:lnTo>
                  <a:cubicBezTo>
                    <a:pt x="6545" y="987"/>
                    <a:pt x="6607" y="832"/>
                    <a:pt x="6545" y="708"/>
                  </a:cubicBezTo>
                  <a:cubicBezTo>
                    <a:pt x="6503" y="602"/>
                    <a:pt x="6403" y="554"/>
                    <a:pt x="6304" y="554"/>
                  </a:cubicBezTo>
                  <a:cubicBezTo>
                    <a:pt x="6258" y="554"/>
                    <a:pt x="6212" y="564"/>
                    <a:pt x="6173" y="584"/>
                  </a:cubicBezTo>
                  <a:lnTo>
                    <a:pt x="6049" y="646"/>
                  </a:lnTo>
                  <a:cubicBezTo>
                    <a:pt x="5398" y="956"/>
                    <a:pt x="5025" y="1700"/>
                    <a:pt x="4963" y="2383"/>
                  </a:cubicBezTo>
                  <a:cubicBezTo>
                    <a:pt x="4870" y="2352"/>
                    <a:pt x="4746" y="2352"/>
                    <a:pt x="4653" y="2352"/>
                  </a:cubicBezTo>
                  <a:cubicBezTo>
                    <a:pt x="4560" y="2352"/>
                    <a:pt x="4467" y="2352"/>
                    <a:pt x="4374" y="2383"/>
                  </a:cubicBezTo>
                  <a:cubicBezTo>
                    <a:pt x="4312" y="1700"/>
                    <a:pt x="3909" y="956"/>
                    <a:pt x="3257" y="646"/>
                  </a:cubicBezTo>
                  <a:lnTo>
                    <a:pt x="3164" y="584"/>
                  </a:lnTo>
                  <a:cubicBezTo>
                    <a:pt x="3115" y="564"/>
                    <a:pt x="3066" y="554"/>
                    <a:pt x="3020" y="554"/>
                  </a:cubicBezTo>
                  <a:cubicBezTo>
                    <a:pt x="2920" y="554"/>
                    <a:pt x="2834" y="602"/>
                    <a:pt x="2792" y="708"/>
                  </a:cubicBezTo>
                  <a:cubicBezTo>
                    <a:pt x="2730" y="832"/>
                    <a:pt x="2761" y="987"/>
                    <a:pt x="2916" y="1049"/>
                  </a:cubicBezTo>
                  <a:lnTo>
                    <a:pt x="3009" y="1111"/>
                  </a:lnTo>
                  <a:cubicBezTo>
                    <a:pt x="3474" y="1359"/>
                    <a:pt x="3816" y="1948"/>
                    <a:pt x="3847" y="2569"/>
                  </a:cubicBezTo>
                  <a:cubicBezTo>
                    <a:pt x="3505" y="2755"/>
                    <a:pt x="3288" y="3065"/>
                    <a:pt x="3288" y="3437"/>
                  </a:cubicBezTo>
                  <a:cubicBezTo>
                    <a:pt x="3288" y="3530"/>
                    <a:pt x="3319" y="3654"/>
                    <a:pt x="3350" y="3747"/>
                  </a:cubicBezTo>
                  <a:cubicBezTo>
                    <a:pt x="3319" y="3778"/>
                    <a:pt x="3288" y="3810"/>
                    <a:pt x="3257" y="3841"/>
                  </a:cubicBezTo>
                  <a:lnTo>
                    <a:pt x="1675" y="3003"/>
                  </a:lnTo>
                  <a:lnTo>
                    <a:pt x="1675" y="832"/>
                  </a:lnTo>
                  <a:cubicBezTo>
                    <a:pt x="1675" y="708"/>
                    <a:pt x="1613" y="615"/>
                    <a:pt x="1520" y="584"/>
                  </a:cubicBezTo>
                  <a:lnTo>
                    <a:pt x="434" y="25"/>
                  </a:lnTo>
                  <a:cubicBezTo>
                    <a:pt x="393" y="9"/>
                    <a:pt x="351" y="1"/>
                    <a:pt x="312" y="1"/>
                  </a:cubicBezTo>
                  <a:close/>
                </a:path>
              </a:pathLst>
            </a:custGeom>
            <a:grpFill/>
            <a:ln w="9525">
              <a:noFill/>
              <a:round/>
              <a:headEnd/>
              <a:tailEnd/>
            </a:ln>
          </p:spPr>
          <p:txBody>
            <a:bodyPr lIns="91425" tIns="91425" rIns="91425" bIns="91425" anchor="ctr"/>
            <a:lstStyle/>
            <a:p>
              <a:pPr algn="r" rtl="1"/>
              <a:endParaRPr lang="en-US">
                <a:cs typeface="B Nazanin" panose="00000400000000000000" pitchFamily="2" charset="-78"/>
              </a:endParaRPr>
            </a:p>
          </p:txBody>
        </p:sp>
      </p:grpSp>
      <p:grpSp>
        <p:nvGrpSpPr>
          <p:cNvPr id="17" name="Google Shape;677;p44">
            <a:extLst>
              <a:ext uri="{FF2B5EF4-FFF2-40B4-BE49-F238E27FC236}">
                <a16:creationId xmlns:a16="http://schemas.microsoft.com/office/drawing/2014/main" id="{BB5279C7-F4DA-CF14-1DFD-5F40FCF1E537}"/>
              </a:ext>
            </a:extLst>
          </p:cNvPr>
          <p:cNvGrpSpPr>
            <a:grpSpLocks/>
          </p:cNvGrpSpPr>
          <p:nvPr/>
        </p:nvGrpSpPr>
        <p:grpSpPr bwMode="auto">
          <a:xfrm>
            <a:off x="1142400" y="4897921"/>
            <a:ext cx="555772" cy="253237"/>
            <a:chOff x="6405412" y="3351542"/>
            <a:chExt cx="390714" cy="117967"/>
          </a:xfrm>
          <a:solidFill>
            <a:schemeClr val="bg1"/>
          </a:solidFill>
        </p:grpSpPr>
        <p:sp>
          <p:nvSpPr>
            <p:cNvPr id="18" name="Google Shape;678;p44">
              <a:extLst>
                <a:ext uri="{FF2B5EF4-FFF2-40B4-BE49-F238E27FC236}">
                  <a16:creationId xmlns:a16="http://schemas.microsoft.com/office/drawing/2014/main" id="{2C06B0D8-96A4-8D1A-5B42-EBAB0BF7D9DB}"/>
                </a:ext>
              </a:extLst>
            </p:cNvPr>
            <p:cNvSpPr>
              <a:spLocks/>
            </p:cNvSpPr>
            <p:nvPr/>
          </p:nvSpPr>
          <p:spPr bwMode="auto">
            <a:xfrm>
              <a:off x="6549297" y="3410930"/>
              <a:ext cx="15076" cy="14240"/>
            </a:xfrm>
            <a:custGeom>
              <a:avLst/>
              <a:gdLst>
                <a:gd name="T0" fmla="*/ 280 w 559"/>
                <a:gd name="T1" fmla="*/ 0 h 528"/>
                <a:gd name="T2" fmla="*/ 1 w 559"/>
                <a:gd name="T3" fmla="*/ 249 h 528"/>
                <a:gd name="T4" fmla="*/ 280 w 559"/>
                <a:gd name="T5" fmla="*/ 528 h 528"/>
                <a:gd name="T6" fmla="*/ 559 w 559"/>
                <a:gd name="T7" fmla="*/ 249 h 528"/>
                <a:gd name="T8" fmla="*/ 280 w 559"/>
                <a:gd name="T9" fmla="*/ 0 h 528"/>
              </a:gdLst>
              <a:ahLst/>
              <a:cxnLst>
                <a:cxn ang="0">
                  <a:pos x="T0" y="T1"/>
                </a:cxn>
                <a:cxn ang="0">
                  <a:pos x="T2" y="T3"/>
                </a:cxn>
                <a:cxn ang="0">
                  <a:pos x="T4" y="T5"/>
                </a:cxn>
                <a:cxn ang="0">
                  <a:pos x="T6" y="T7"/>
                </a:cxn>
                <a:cxn ang="0">
                  <a:pos x="T8" y="T9"/>
                </a:cxn>
              </a:cxnLst>
              <a:rect l="0" t="0" r="r" b="b"/>
              <a:pathLst>
                <a:path w="559" h="528" extrusionOk="0">
                  <a:moveTo>
                    <a:pt x="280" y="0"/>
                  </a:moveTo>
                  <a:cubicBezTo>
                    <a:pt x="125" y="0"/>
                    <a:pt x="1" y="125"/>
                    <a:pt x="1" y="249"/>
                  </a:cubicBezTo>
                  <a:cubicBezTo>
                    <a:pt x="1" y="404"/>
                    <a:pt x="125" y="528"/>
                    <a:pt x="280" y="528"/>
                  </a:cubicBezTo>
                  <a:cubicBezTo>
                    <a:pt x="435" y="528"/>
                    <a:pt x="559" y="404"/>
                    <a:pt x="559" y="249"/>
                  </a:cubicBezTo>
                  <a:cubicBezTo>
                    <a:pt x="559" y="125"/>
                    <a:pt x="435" y="0"/>
                    <a:pt x="280" y="0"/>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19" name="Google Shape;679;p44">
              <a:extLst>
                <a:ext uri="{FF2B5EF4-FFF2-40B4-BE49-F238E27FC236}">
                  <a16:creationId xmlns:a16="http://schemas.microsoft.com/office/drawing/2014/main" id="{343489C6-3555-B8A4-8A7B-BA1609CA3B07}"/>
                </a:ext>
              </a:extLst>
            </p:cNvPr>
            <p:cNvSpPr>
              <a:spLocks/>
            </p:cNvSpPr>
            <p:nvPr/>
          </p:nvSpPr>
          <p:spPr bwMode="auto">
            <a:xfrm>
              <a:off x="6405412" y="3351542"/>
              <a:ext cx="390714" cy="117967"/>
            </a:xfrm>
            <a:custGeom>
              <a:avLst/>
              <a:gdLst>
                <a:gd name="T0" fmla="*/ 1986 w 14487"/>
                <a:gd name="T1" fmla="*/ 1954 h 4374"/>
                <a:gd name="T2" fmla="*/ 1986 w 14487"/>
                <a:gd name="T3" fmla="*/ 3815 h 4374"/>
                <a:gd name="T4" fmla="*/ 1396 w 14487"/>
                <a:gd name="T5" fmla="*/ 3815 h 4374"/>
                <a:gd name="T6" fmla="*/ 900 w 14487"/>
                <a:gd name="T7" fmla="*/ 3040 h 4374"/>
                <a:gd name="T8" fmla="*/ 1986 w 14487"/>
                <a:gd name="T9" fmla="*/ 1954 h 4374"/>
                <a:gd name="T10" fmla="*/ 3661 w 14487"/>
                <a:gd name="T11" fmla="*/ 1117 h 4374"/>
                <a:gd name="T12" fmla="*/ 3661 w 14487"/>
                <a:gd name="T13" fmla="*/ 3815 h 4374"/>
                <a:gd name="T14" fmla="*/ 2513 w 14487"/>
                <a:gd name="T15" fmla="*/ 3815 h 4374"/>
                <a:gd name="T16" fmla="*/ 2513 w 14487"/>
                <a:gd name="T17" fmla="*/ 1613 h 4374"/>
                <a:gd name="T18" fmla="*/ 3661 w 14487"/>
                <a:gd name="T19" fmla="*/ 1117 h 4374"/>
                <a:gd name="T20" fmla="*/ 6980 w 14487"/>
                <a:gd name="T21" fmla="*/ 558 h 4374"/>
                <a:gd name="T22" fmla="*/ 6980 w 14487"/>
                <a:gd name="T23" fmla="*/ 3815 h 4374"/>
                <a:gd name="T24" fmla="*/ 5894 w 14487"/>
                <a:gd name="T25" fmla="*/ 3815 h 4374"/>
                <a:gd name="T26" fmla="*/ 5894 w 14487"/>
                <a:gd name="T27" fmla="*/ 3567 h 4374"/>
                <a:gd name="T28" fmla="*/ 5615 w 14487"/>
                <a:gd name="T29" fmla="*/ 3288 h 4374"/>
                <a:gd name="T30" fmla="*/ 5336 w 14487"/>
                <a:gd name="T31" fmla="*/ 3536 h 4374"/>
                <a:gd name="T32" fmla="*/ 5336 w 14487"/>
                <a:gd name="T33" fmla="*/ 3815 h 4374"/>
                <a:gd name="T34" fmla="*/ 4188 w 14487"/>
                <a:gd name="T35" fmla="*/ 3815 h 4374"/>
                <a:gd name="T36" fmla="*/ 4188 w 14487"/>
                <a:gd name="T37" fmla="*/ 962 h 4374"/>
                <a:gd name="T38" fmla="*/ 5336 w 14487"/>
                <a:gd name="T39" fmla="*/ 714 h 4374"/>
                <a:gd name="T40" fmla="*/ 5336 w 14487"/>
                <a:gd name="T41" fmla="*/ 1365 h 4374"/>
                <a:gd name="T42" fmla="*/ 5615 w 14487"/>
                <a:gd name="T43" fmla="*/ 1644 h 4374"/>
                <a:gd name="T44" fmla="*/ 5894 w 14487"/>
                <a:gd name="T45" fmla="*/ 1365 h 4374"/>
                <a:gd name="T46" fmla="*/ 5894 w 14487"/>
                <a:gd name="T47" fmla="*/ 652 h 4374"/>
                <a:gd name="T48" fmla="*/ 6980 w 14487"/>
                <a:gd name="T49" fmla="*/ 558 h 4374"/>
                <a:gd name="T50" fmla="*/ 7507 w 14487"/>
                <a:gd name="T51" fmla="*/ 558 h 4374"/>
                <a:gd name="T52" fmla="*/ 8593 w 14487"/>
                <a:gd name="T53" fmla="*/ 652 h 4374"/>
                <a:gd name="T54" fmla="*/ 8593 w 14487"/>
                <a:gd name="T55" fmla="*/ 3815 h 4374"/>
                <a:gd name="T56" fmla="*/ 7507 w 14487"/>
                <a:gd name="T57" fmla="*/ 3815 h 4374"/>
                <a:gd name="T58" fmla="*/ 7507 w 14487"/>
                <a:gd name="T59" fmla="*/ 558 h 4374"/>
                <a:gd name="T60" fmla="*/ 9151 w 14487"/>
                <a:gd name="T61" fmla="*/ 714 h 4374"/>
                <a:gd name="T62" fmla="*/ 10299 w 14487"/>
                <a:gd name="T63" fmla="*/ 962 h 4374"/>
                <a:gd name="T64" fmla="*/ 10299 w 14487"/>
                <a:gd name="T65" fmla="*/ 3815 h 4374"/>
                <a:gd name="T66" fmla="*/ 9151 w 14487"/>
                <a:gd name="T67" fmla="*/ 3815 h 4374"/>
                <a:gd name="T68" fmla="*/ 9151 w 14487"/>
                <a:gd name="T69" fmla="*/ 714 h 4374"/>
                <a:gd name="T70" fmla="*/ 10826 w 14487"/>
                <a:gd name="T71" fmla="*/ 1148 h 4374"/>
                <a:gd name="T72" fmla="*/ 11974 w 14487"/>
                <a:gd name="T73" fmla="*/ 1613 h 4374"/>
                <a:gd name="T74" fmla="*/ 11974 w 14487"/>
                <a:gd name="T75" fmla="*/ 3815 h 4374"/>
                <a:gd name="T76" fmla="*/ 10826 w 14487"/>
                <a:gd name="T77" fmla="*/ 3815 h 4374"/>
                <a:gd name="T78" fmla="*/ 10826 w 14487"/>
                <a:gd name="T79" fmla="*/ 1148 h 4374"/>
                <a:gd name="T80" fmla="*/ 12532 w 14487"/>
                <a:gd name="T81" fmla="*/ 1954 h 4374"/>
                <a:gd name="T82" fmla="*/ 13587 w 14487"/>
                <a:gd name="T83" fmla="*/ 3009 h 4374"/>
                <a:gd name="T84" fmla="*/ 13122 w 14487"/>
                <a:gd name="T85" fmla="*/ 3815 h 4374"/>
                <a:gd name="T86" fmla="*/ 12532 w 14487"/>
                <a:gd name="T87" fmla="*/ 3815 h 4374"/>
                <a:gd name="T88" fmla="*/ 12532 w 14487"/>
                <a:gd name="T89" fmla="*/ 1954 h 4374"/>
                <a:gd name="T90" fmla="*/ 7259 w 14487"/>
                <a:gd name="T91" fmla="*/ 0 h 4374"/>
                <a:gd name="T92" fmla="*/ 4033 w 14487"/>
                <a:gd name="T93" fmla="*/ 434 h 4374"/>
                <a:gd name="T94" fmla="*/ 435 w 14487"/>
                <a:gd name="T95" fmla="*/ 2730 h 4374"/>
                <a:gd name="T96" fmla="*/ 1365 w 14487"/>
                <a:gd name="T97" fmla="*/ 4374 h 4374"/>
                <a:gd name="T98" fmla="*/ 13122 w 14487"/>
                <a:gd name="T99" fmla="*/ 4374 h 4374"/>
                <a:gd name="T100" fmla="*/ 14052 w 14487"/>
                <a:gd name="T101" fmla="*/ 2730 h 4374"/>
                <a:gd name="T102" fmla="*/ 8903 w 14487"/>
                <a:gd name="T103" fmla="*/ 124 h 4374"/>
                <a:gd name="T104" fmla="*/ 7259 w 14487"/>
                <a:gd name="T105" fmla="*/ 0 h 4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487" h="4374" extrusionOk="0">
                  <a:moveTo>
                    <a:pt x="1986" y="1954"/>
                  </a:moveTo>
                  <a:lnTo>
                    <a:pt x="1986" y="3815"/>
                  </a:lnTo>
                  <a:lnTo>
                    <a:pt x="1396" y="3815"/>
                  </a:lnTo>
                  <a:cubicBezTo>
                    <a:pt x="962" y="3815"/>
                    <a:pt x="683" y="3381"/>
                    <a:pt x="900" y="3040"/>
                  </a:cubicBezTo>
                  <a:cubicBezTo>
                    <a:pt x="1117" y="2637"/>
                    <a:pt x="1489" y="2296"/>
                    <a:pt x="1986" y="1954"/>
                  </a:cubicBezTo>
                  <a:close/>
                  <a:moveTo>
                    <a:pt x="3661" y="1117"/>
                  </a:moveTo>
                  <a:lnTo>
                    <a:pt x="3661" y="3815"/>
                  </a:lnTo>
                  <a:lnTo>
                    <a:pt x="2513" y="3815"/>
                  </a:lnTo>
                  <a:lnTo>
                    <a:pt x="2513" y="1613"/>
                  </a:lnTo>
                  <a:cubicBezTo>
                    <a:pt x="2854" y="1427"/>
                    <a:pt x="3257" y="1272"/>
                    <a:pt x="3661" y="1117"/>
                  </a:cubicBezTo>
                  <a:close/>
                  <a:moveTo>
                    <a:pt x="6980" y="558"/>
                  </a:moveTo>
                  <a:lnTo>
                    <a:pt x="6980" y="3815"/>
                  </a:lnTo>
                  <a:lnTo>
                    <a:pt x="5894" y="3815"/>
                  </a:lnTo>
                  <a:lnTo>
                    <a:pt x="5894" y="3567"/>
                  </a:lnTo>
                  <a:cubicBezTo>
                    <a:pt x="5894" y="3412"/>
                    <a:pt x="5770" y="3288"/>
                    <a:pt x="5615" y="3288"/>
                  </a:cubicBezTo>
                  <a:cubicBezTo>
                    <a:pt x="5460" y="3288"/>
                    <a:pt x="5336" y="3412"/>
                    <a:pt x="5336" y="3536"/>
                  </a:cubicBezTo>
                  <a:lnTo>
                    <a:pt x="5336" y="3815"/>
                  </a:lnTo>
                  <a:lnTo>
                    <a:pt x="4188" y="3815"/>
                  </a:lnTo>
                  <a:lnTo>
                    <a:pt x="4188" y="962"/>
                  </a:lnTo>
                  <a:cubicBezTo>
                    <a:pt x="4560" y="869"/>
                    <a:pt x="4963" y="776"/>
                    <a:pt x="5336" y="714"/>
                  </a:cubicBezTo>
                  <a:lnTo>
                    <a:pt x="5336" y="1365"/>
                  </a:lnTo>
                  <a:cubicBezTo>
                    <a:pt x="5336" y="1520"/>
                    <a:pt x="5460" y="1644"/>
                    <a:pt x="5615" y="1644"/>
                  </a:cubicBezTo>
                  <a:cubicBezTo>
                    <a:pt x="5770" y="1644"/>
                    <a:pt x="5894" y="1520"/>
                    <a:pt x="5894" y="1365"/>
                  </a:cubicBezTo>
                  <a:lnTo>
                    <a:pt x="5894" y="652"/>
                  </a:lnTo>
                  <a:cubicBezTo>
                    <a:pt x="6235" y="589"/>
                    <a:pt x="6607" y="558"/>
                    <a:pt x="6980" y="558"/>
                  </a:cubicBezTo>
                  <a:close/>
                  <a:moveTo>
                    <a:pt x="7507" y="558"/>
                  </a:moveTo>
                  <a:cubicBezTo>
                    <a:pt x="7879" y="558"/>
                    <a:pt x="8251" y="589"/>
                    <a:pt x="8593" y="652"/>
                  </a:cubicBezTo>
                  <a:lnTo>
                    <a:pt x="8593" y="3815"/>
                  </a:lnTo>
                  <a:lnTo>
                    <a:pt x="7507" y="3815"/>
                  </a:lnTo>
                  <a:lnTo>
                    <a:pt x="7507" y="558"/>
                  </a:lnTo>
                  <a:close/>
                  <a:moveTo>
                    <a:pt x="9151" y="714"/>
                  </a:moveTo>
                  <a:cubicBezTo>
                    <a:pt x="9554" y="776"/>
                    <a:pt x="9927" y="869"/>
                    <a:pt x="10299" y="962"/>
                  </a:cubicBezTo>
                  <a:lnTo>
                    <a:pt x="10299" y="3815"/>
                  </a:lnTo>
                  <a:lnTo>
                    <a:pt x="9151" y="3815"/>
                  </a:lnTo>
                  <a:lnTo>
                    <a:pt x="9151" y="714"/>
                  </a:lnTo>
                  <a:close/>
                  <a:moveTo>
                    <a:pt x="10826" y="1148"/>
                  </a:moveTo>
                  <a:cubicBezTo>
                    <a:pt x="11260" y="1272"/>
                    <a:pt x="11633" y="1427"/>
                    <a:pt x="11974" y="1613"/>
                  </a:cubicBezTo>
                  <a:lnTo>
                    <a:pt x="11974" y="3815"/>
                  </a:lnTo>
                  <a:lnTo>
                    <a:pt x="10826" y="3815"/>
                  </a:lnTo>
                  <a:lnTo>
                    <a:pt x="10826" y="1148"/>
                  </a:lnTo>
                  <a:close/>
                  <a:moveTo>
                    <a:pt x="12532" y="1954"/>
                  </a:moveTo>
                  <a:cubicBezTo>
                    <a:pt x="12997" y="2264"/>
                    <a:pt x="13370" y="2637"/>
                    <a:pt x="13587" y="3009"/>
                  </a:cubicBezTo>
                  <a:cubicBezTo>
                    <a:pt x="13804" y="3381"/>
                    <a:pt x="13525" y="3815"/>
                    <a:pt x="13122" y="3815"/>
                  </a:cubicBezTo>
                  <a:lnTo>
                    <a:pt x="12532" y="3815"/>
                  </a:lnTo>
                  <a:lnTo>
                    <a:pt x="12532" y="1954"/>
                  </a:lnTo>
                  <a:close/>
                  <a:moveTo>
                    <a:pt x="7259" y="0"/>
                  </a:moveTo>
                  <a:cubicBezTo>
                    <a:pt x="6142" y="0"/>
                    <a:pt x="5025" y="155"/>
                    <a:pt x="4033" y="434"/>
                  </a:cubicBezTo>
                  <a:cubicBezTo>
                    <a:pt x="2699" y="807"/>
                    <a:pt x="1148" y="1551"/>
                    <a:pt x="435" y="2730"/>
                  </a:cubicBezTo>
                  <a:cubicBezTo>
                    <a:pt x="0" y="3474"/>
                    <a:pt x="559" y="4374"/>
                    <a:pt x="1365" y="4374"/>
                  </a:cubicBezTo>
                  <a:lnTo>
                    <a:pt x="13122" y="4374"/>
                  </a:lnTo>
                  <a:cubicBezTo>
                    <a:pt x="13928" y="4374"/>
                    <a:pt x="14486" y="3474"/>
                    <a:pt x="14052" y="2730"/>
                  </a:cubicBezTo>
                  <a:cubicBezTo>
                    <a:pt x="13122" y="1179"/>
                    <a:pt x="10733" y="372"/>
                    <a:pt x="8903" y="124"/>
                  </a:cubicBezTo>
                  <a:cubicBezTo>
                    <a:pt x="8376" y="62"/>
                    <a:pt x="7817" y="0"/>
                    <a:pt x="7259" y="0"/>
                  </a:cubicBezTo>
                  <a:close/>
                </a:path>
              </a:pathLst>
            </a:custGeom>
            <a:grp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68609684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23528" y="340045"/>
            <a:ext cx="11573197" cy="724247"/>
          </a:xfrm>
          <a:prstGeom prst="rect">
            <a:avLst/>
          </a:prstGeom>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1" name="Group 16">
            <a:extLst>
              <a:ext uri="{FF2B5EF4-FFF2-40B4-BE49-F238E27FC236}">
                <a16:creationId xmlns:a16="http://schemas.microsoft.com/office/drawing/2014/main" id="{3A44A913-A4F0-45FA-844D-A73E88EB2BB9}"/>
              </a:ext>
            </a:extLst>
          </p:cNvPr>
          <p:cNvGrpSpPr/>
          <p:nvPr/>
        </p:nvGrpSpPr>
        <p:grpSpPr>
          <a:xfrm rot="10800000">
            <a:off x="4662817" y="3926263"/>
            <a:ext cx="540000" cy="1692000"/>
            <a:chOff x="5355771" y="1915886"/>
            <a:chExt cx="540000" cy="1692000"/>
          </a:xfrm>
        </p:grpSpPr>
        <p:sp>
          <p:nvSpPr>
            <p:cNvPr id="32" name="Freeform 10">
              <a:extLst>
                <a:ext uri="{FF2B5EF4-FFF2-40B4-BE49-F238E27FC236}">
                  <a16:creationId xmlns:a16="http://schemas.microsoft.com/office/drawing/2014/main" id="{83D8EB32-3379-4269-87D1-C3F59C69BD98}"/>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33" name="Isosceles Triangle 14">
              <a:extLst>
                <a:ext uri="{FF2B5EF4-FFF2-40B4-BE49-F238E27FC236}">
                  <a16:creationId xmlns:a16="http://schemas.microsoft.com/office/drawing/2014/main" id="{18EE2131-044A-4CFB-8B01-10C665F05D70}"/>
                </a:ext>
              </a:extLst>
            </p:cNvPr>
            <p:cNvSpPr/>
            <p:nvPr/>
          </p:nvSpPr>
          <p:spPr>
            <a:xfrm>
              <a:off x="5522720" y="2214804"/>
              <a:ext cx="250588" cy="21602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grpSp>
      <p:sp>
        <p:nvSpPr>
          <p:cNvPr id="34" name="Trapezoid 18">
            <a:extLst>
              <a:ext uri="{FF2B5EF4-FFF2-40B4-BE49-F238E27FC236}">
                <a16:creationId xmlns:a16="http://schemas.microsoft.com/office/drawing/2014/main" id="{35E29F81-53A8-43EB-A7C5-D7BBA9D66973}"/>
              </a:ext>
            </a:extLst>
          </p:cNvPr>
          <p:cNvSpPr/>
          <p:nvPr/>
        </p:nvSpPr>
        <p:spPr>
          <a:xfrm rot="10800000">
            <a:off x="4978329" y="3352890"/>
            <a:ext cx="2235344" cy="1236889"/>
          </a:xfrm>
          <a:custGeom>
            <a:avLst/>
            <a:gdLst/>
            <a:ahLst/>
            <a:cxnLst/>
            <a:rect l="l" t="t" r="r" b="b"/>
            <a:pathLst>
              <a:path w="2513902" h="1391026">
                <a:moveTo>
                  <a:pt x="1390337" y="97116"/>
                </a:moveTo>
                <a:lnTo>
                  <a:pt x="1390337" y="72919"/>
                </a:lnTo>
                <a:lnTo>
                  <a:pt x="1123565" y="72919"/>
                </a:lnTo>
                <a:lnTo>
                  <a:pt x="1123565" y="97116"/>
                </a:lnTo>
                <a:close/>
                <a:moveTo>
                  <a:pt x="2178715" y="1323989"/>
                </a:moveTo>
                <a:lnTo>
                  <a:pt x="2178715" y="217871"/>
                </a:lnTo>
                <a:lnTo>
                  <a:pt x="335187" y="217871"/>
                </a:lnTo>
                <a:lnTo>
                  <a:pt x="335187" y="1323989"/>
                </a:lnTo>
                <a:close/>
                <a:moveTo>
                  <a:pt x="2190205" y="1391026"/>
                </a:moveTo>
                <a:lnTo>
                  <a:pt x="323696" y="1391026"/>
                </a:lnTo>
                <a:cubicBezTo>
                  <a:pt x="293019" y="1391026"/>
                  <a:pt x="268149" y="1366157"/>
                  <a:pt x="268149" y="1335479"/>
                </a:cubicBezTo>
                <a:lnTo>
                  <a:pt x="268149" y="117315"/>
                </a:lnTo>
                <a:lnTo>
                  <a:pt x="0" y="117315"/>
                </a:lnTo>
                <a:lnTo>
                  <a:pt x="0" y="50278"/>
                </a:lnTo>
                <a:lnTo>
                  <a:pt x="65286" y="0"/>
                </a:lnTo>
                <a:lnTo>
                  <a:pt x="2448616" y="0"/>
                </a:lnTo>
                <a:lnTo>
                  <a:pt x="2513902" y="50278"/>
                </a:lnTo>
                <a:lnTo>
                  <a:pt x="2513902" y="117315"/>
                </a:lnTo>
                <a:lnTo>
                  <a:pt x="2245752" y="117315"/>
                </a:lnTo>
                <a:lnTo>
                  <a:pt x="2245752" y="1335479"/>
                </a:lnTo>
                <a:cubicBezTo>
                  <a:pt x="2245752" y="1366157"/>
                  <a:pt x="2220883" y="1391026"/>
                  <a:pt x="2190205" y="1391026"/>
                </a:cubicBezTo>
                <a:close/>
              </a:path>
            </a:pathLst>
          </a:cu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solidFill>
                <a:schemeClr val="tx1">
                  <a:lumMod val="75000"/>
                  <a:lumOff val="25000"/>
                </a:schemeClr>
              </a:solidFill>
              <a:cs typeface="B Nazanin" panose="00000400000000000000" pitchFamily="2" charset="-78"/>
            </a:endParaRPr>
          </a:p>
        </p:txBody>
      </p:sp>
      <p:sp>
        <p:nvSpPr>
          <p:cNvPr id="35" name="Oval 13">
            <a:extLst>
              <a:ext uri="{FF2B5EF4-FFF2-40B4-BE49-F238E27FC236}">
                <a16:creationId xmlns:a16="http://schemas.microsoft.com/office/drawing/2014/main" id="{76A35645-05E1-43CC-9AC9-3CD883B413CB}"/>
              </a:ext>
            </a:extLst>
          </p:cNvPr>
          <p:cNvSpPr/>
          <p:nvPr/>
        </p:nvSpPr>
        <p:spPr>
          <a:xfrm>
            <a:off x="7519093" y="1755229"/>
            <a:ext cx="792088" cy="7920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grpSp>
        <p:nvGrpSpPr>
          <p:cNvPr id="36" name="Group 16">
            <a:extLst>
              <a:ext uri="{FF2B5EF4-FFF2-40B4-BE49-F238E27FC236}">
                <a16:creationId xmlns:a16="http://schemas.microsoft.com/office/drawing/2014/main" id="{0873C312-8210-47E8-8AA4-CBADE4A32D77}"/>
              </a:ext>
            </a:extLst>
          </p:cNvPr>
          <p:cNvGrpSpPr/>
          <p:nvPr/>
        </p:nvGrpSpPr>
        <p:grpSpPr>
          <a:xfrm>
            <a:off x="6973551" y="2175555"/>
            <a:ext cx="540000" cy="1692000"/>
            <a:chOff x="5355771" y="1915886"/>
            <a:chExt cx="540000" cy="1692000"/>
          </a:xfrm>
        </p:grpSpPr>
        <p:sp>
          <p:nvSpPr>
            <p:cNvPr id="37" name="Freeform 10">
              <a:extLst>
                <a:ext uri="{FF2B5EF4-FFF2-40B4-BE49-F238E27FC236}">
                  <a16:creationId xmlns:a16="http://schemas.microsoft.com/office/drawing/2014/main" id="{4B1BA118-FA9F-4F8A-9B16-89FB64F82474}"/>
                </a:ext>
              </a:extLst>
            </p:cNvPr>
            <p:cNvSpPr/>
            <p:nvPr/>
          </p:nvSpPr>
          <p:spPr>
            <a:xfrm>
              <a:off x="5355771" y="1915886"/>
              <a:ext cx="540000" cy="1692000"/>
            </a:xfrm>
            <a:custGeom>
              <a:avLst/>
              <a:gdLst>
                <a:gd name="connsiteX0" fmla="*/ 0 w 642258"/>
                <a:gd name="connsiteY0" fmla="*/ 1752600 h 1752600"/>
                <a:gd name="connsiteX1" fmla="*/ 348343 w 642258"/>
                <a:gd name="connsiteY1" fmla="*/ 1752600 h 1752600"/>
                <a:gd name="connsiteX2" fmla="*/ 348343 w 642258"/>
                <a:gd name="connsiteY2" fmla="*/ 0 h 1752600"/>
                <a:gd name="connsiteX3" fmla="*/ 642258 w 642258"/>
                <a:gd name="connsiteY3" fmla="*/ 0 h 1752600"/>
              </a:gdLst>
              <a:ahLst/>
              <a:cxnLst>
                <a:cxn ang="0">
                  <a:pos x="connsiteX0" y="connsiteY0"/>
                </a:cxn>
                <a:cxn ang="0">
                  <a:pos x="connsiteX1" y="connsiteY1"/>
                </a:cxn>
                <a:cxn ang="0">
                  <a:pos x="connsiteX2" y="connsiteY2"/>
                </a:cxn>
                <a:cxn ang="0">
                  <a:pos x="connsiteX3" y="connsiteY3"/>
                </a:cxn>
              </a:cxnLst>
              <a:rect l="l" t="t" r="r" b="b"/>
              <a:pathLst>
                <a:path w="642258" h="1752600">
                  <a:moveTo>
                    <a:pt x="0" y="1752600"/>
                  </a:moveTo>
                  <a:lnTo>
                    <a:pt x="348343" y="1752600"/>
                  </a:lnTo>
                  <a:lnTo>
                    <a:pt x="348343" y="0"/>
                  </a:lnTo>
                  <a:lnTo>
                    <a:pt x="642258" y="0"/>
                  </a:lnTo>
                </a:path>
              </a:pathLst>
            </a:cu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dirty="0">
                <a:solidFill>
                  <a:schemeClr val="tx1">
                    <a:lumMod val="75000"/>
                    <a:lumOff val="25000"/>
                  </a:schemeClr>
                </a:solidFill>
                <a:cs typeface="B Nazanin" panose="00000400000000000000" pitchFamily="2" charset="-78"/>
              </a:endParaRPr>
            </a:p>
          </p:txBody>
        </p:sp>
        <p:sp>
          <p:nvSpPr>
            <p:cNvPr id="38" name="Isosceles Triangle 14">
              <a:extLst>
                <a:ext uri="{FF2B5EF4-FFF2-40B4-BE49-F238E27FC236}">
                  <a16:creationId xmlns:a16="http://schemas.microsoft.com/office/drawing/2014/main" id="{85B5D3BD-B51D-4BA4-9303-1F8890A09267}"/>
                </a:ext>
              </a:extLst>
            </p:cNvPr>
            <p:cNvSpPr/>
            <p:nvPr/>
          </p:nvSpPr>
          <p:spPr>
            <a:xfrm>
              <a:off x="5531512" y="2214804"/>
              <a:ext cx="250588" cy="2160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grpSp>
      <p:grpSp>
        <p:nvGrpSpPr>
          <p:cNvPr id="39" name="Group 17">
            <a:extLst>
              <a:ext uri="{FF2B5EF4-FFF2-40B4-BE49-F238E27FC236}">
                <a16:creationId xmlns:a16="http://schemas.microsoft.com/office/drawing/2014/main" id="{0ABA54A7-8583-4D96-A8D8-F6E66CFE815E}"/>
              </a:ext>
            </a:extLst>
          </p:cNvPr>
          <p:cNvGrpSpPr/>
          <p:nvPr/>
        </p:nvGrpSpPr>
        <p:grpSpPr>
          <a:xfrm>
            <a:off x="5423596" y="4676758"/>
            <a:ext cx="2520000" cy="576000"/>
            <a:chOff x="4016829" y="4452257"/>
            <a:chExt cx="2520000" cy="576000"/>
          </a:xfrm>
        </p:grpSpPr>
        <p:sp>
          <p:nvSpPr>
            <p:cNvPr id="40" name="Freeform 15">
              <a:extLst>
                <a:ext uri="{FF2B5EF4-FFF2-40B4-BE49-F238E27FC236}">
                  <a16:creationId xmlns:a16="http://schemas.microsoft.com/office/drawing/2014/main" id="{08818019-4386-4518-B1E9-E65CB5282222}"/>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41" name="Isosceles Triangle 23">
              <a:extLst>
                <a:ext uri="{FF2B5EF4-FFF2-40B4-BE49-F238E27FC236}">
                  <a16:creationId xmlns:a16="http://schemas.microsoft.com/office/drawing/2014/main" id="{F3B61B43-936F-4A8B-91B5-12F30CB0644C}"/>
                </a:ext>
              </a:extLst>
            </p:cNvPr>
            <p:cNvSpPr/>
            <p:nvPr/>
          </p:nvSpPr>
          <p:spPr>
            <a:xfrm rot="16200000" flipV="1">
              <a:off x="5872735" y="4613873"/>
              <a:ext cx="250588" cy="2160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75000"/>
                    <a:lumOff val="25000"/>
                  </a:schemeClr>
                </a:solidFill>
                <a:cs typeface="B Nazanin" panose="00000400000000000000" pitchFamily="2" charset="-78"/>
              </a:endParaRPr>
            </a:p>
          </p:txBody>
        </p:sp>
      </p:grpSp>
      <p:sp>
        <p:nvSpPr>
          <p:cNvPr id="42" name="Oval 26">
            <a:extLst>
              <a:ext uri="{FF2B5EF4-FFF2-40B4-BE49-F238E27FC236}">
                <a16:creationId xmlns:a16="http://schemas.microsoft.com/office/drawing/2014/main" id="{DCC0B826-1A9C-4E8F-8296-BC934CA97749}"/>
              </a:ext>
            </a:extLst>
          </p:cNvPr>
          <p:cNvSpPr/>
          <p:nvPr/>
        </p:nvSpPr>
        <p:spPr>
          <a:xfrm>
            <a:off x="7580249" y="5230488"/>
            <a:ext cx="792088" cy="7920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43" name="Oval 31">
            <a:extLst>
              <a:ext uri="{FF2B5EF4-FFF2-40B4-BE49-F238E27FC236}">
                <a16:creationId xmlns:a16="http://schemas.microsoft.com/office/drawing/2014/main" id="{BDC1E2AE-C8B6-4B9B-A990-0DB170D18F6B}"/>
              </a:ext>
            </a:extLst>
          </p:cNvPr>
          <p:cNvSpPr/>
          <p:nvPr/>
        </p:nvSpPr>
        <p:spPr>
          <a:xfrm>
            <a:off x="3892957" y="5230488"/>
            <a:ext cx="792088" cy="7920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44" name="Oval 35">
            <a:extLst>
              <a:ext uri="{FF2B5EF4-FFF2-40B4-BE49-F238E27FC236}">
                <a16:creationId xmlns:a16="http://schemas.microsoft.com/office/drawing/2014/main" id="{572AF833-89C1-4E17-97FE-D2083EAFC3FE}"/>
              </a:ext>
            </a:extLst>
          </p:cNvPr>
          <p:cNvSpPr/>
          <p:nvPr/>
        </p:nvSpPr>
        <p:spPr>
          <a:xfrm>
            <a:off x="3921814" y="1799584"/>
            <a:ext cx="792088" cy="792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45" name="TextBox 44">
            <a:extLst>
              <a:ext uri="{FF2B5EF4-FFF2-40B4-BE49-F238E27FC236}">
                <a16:creationId xmlns:a16="http://schemas.microsoft.com/office/drawing/2014/main" id="{9B8221ED-4133-4AF8-A75C-57FBD93E3B58}"/>
              </a:ext>
            </a:extLst>
          </p:cNvPr>
          <p:cNvSpPr txBox="1"/>
          <p:nvPr/>
        </p:nvSpPr>
        <p:spPr>
          <a:xfrm>
            <a:off x="5441200" y="3638003"/>
            <a:ext cx="1312102" cy="523220"/>
          </a:xfrm>
          <a:prstGeom prst="rect">
            <a:avLst/>
          </a:prstGeom>
          <a:noFill/>
        </p:spPr>
        <p:txBody>
          <a:bodyPr wrap="square" rtlCol="0">
            <a:spAutoFit/>
          </a:bodyPr>
          <a:lstStyle/>
          <a:p>
            <a:pPr algn="ctr"/>
            <a:r>
              <a:rPr lang="fa-IR" altLang="ko-KR" sz="1400" b="1" dirty="0">
                <a:solidFill>
                  <a:schemeClr val="tx1">
                    <a:lumMod val="75000"/>
                    <a:lumOff val="25000"/>
                  </a:schemeClr>
                </a:solidFill>
                <a:ea typeface="FZShuTi" pitchFamily="2" charset="-122"/>
                <a:cs typeface="B Nazanin" panose="00000400000000000000" pitchFamily="2" charset="-78"/>
              </a:rPr>
              <a:t>عنوان محتوا</a:t>
            </a:r>
          </a:p>
          <a:p>
            <a:pPr algn="ctr"/>
            <a:r>
              <a:rPr lang="fa-IR" altLang="ko-KR" sz="1400" b="1" dirty="0">
                <a:solidFill>
                  <a:schemeClr val="tx1">
                    <a:lumMod val="75000"/>
                    <a:lumOff val="25000"/>
                  </a:schemeClr>
                </a:solidFill>
                <a:ea typeface="FZShuTi" pitchFamily="2" charset="-122"/>
                <a:cs typeface="B Nazanin" panose="00000400000000000000" pitchFamily="2" charset="-78"/>
              </a:rPr>
              <a:t>اینجا</a:t>
            </a:r>
            <a:endParaRPr lang="ko-KR" altLang="en-US" sz="1400" b="1" dirty="0">
              <a:solidFill>
                <a:schemeClr val="tx1">
                  <a:lumMod val="75000"/>
                  <a:lumOff val="25000"/>
                </a:schemeClr>
              </a:solidFill>
              <a:cs typeface="B Nazanin" panose="00000400000000000000" pitchFamily="2" charset="-78"/>
            </a:endParaRPr>
          </a:p>
        </p:txBody>
      </p:sp>
      <p:sp>
        <p:nvSpPr>
          <p:cNvPr id="46" name="Rectangle 19">
            <a:extLst>
              <a:ext uri="{FF2B5EF4-FFF2-40B4-BE49-F238E27FC236}">
                <a16:creationId xmlns:a16="http://schemas.microsoft.com/office/drawing/2014/main" id="{29187C69-981D-4335-A988-A1DDFBF95C6B}"/>
              </a:ext>
            </a:extLst>
          </p:cNvPr>
          <p:cNvSpPr>
            <a:spLocks noChangeAspect="1"/>
          </p:cNvSpPr>
          <p:nvPr/>
        </p:nvSpPr>
        <p:spPr>
          <a:xfrm>
            <a:off x="4130051" y="1953800"/>
            <a:ext cx="375614" cy="483656"/>
          </a:xfrm>
          <a:custGeom>
            <a:avLst/>
            <a:gdLst/>
            <a:ahLst/>
            <a:cxnLst/>
            <a:rect l="l" t="t" r="r" b="b"/>
            <a:pathLst>
              <a:path w="3039346" h="3913585">
                <a:moveTo>
                  <a:pt x="1527178" y="2618567"/>
                </a:moveTo>
                <a:cubicBezTo>
                  <a:pt x="1429201" y="2618567"/>
                  <a:pt x="1349775" y="2697993"/>
                  <a:pt x="1349775" y="2795971"/>
                </a:cubicBezTo>
                <a:cubicBezTo>
                  <a:pt x="1349775" y="2861110"/>
                  <a:pt x="1384883" y="2918050"/>
                  <a:pt x="1437574" y="2948279"/>
                </a:cubicBezTo>
                <a:lnTo>
                  <a:pt x="1275150" y="3311239"/>
                </a:lnTo>
                <a:lnTo>
                  <a:pt x="1779206" y="3311239"/>
                </a:lnTo>
                <a:lnTo>
                  <a:pt x="1616782" y="2948279"/>
                </a:lnTo>
                <a:cubicBezTo>
                  <a:pt x="1669475" y="2918050"/>
                  <a:pt x="1704582" y="2861110"/>
                  <a:pt x="1704582" y="2795971"/>
                </a:cubicBezTo>
                <a:cubicBezTo>
                  <a:pt x="1704582" y="2697993"/>
                  <a:pt x="1625156" y="2618567"/>
                  <a:pt x="1527178" y="2618567"/>
                </a:cubicBezTo>
                <a:close/>
                <a:moveTo>
                  <a:pt x="1527178" y="0"/>
                </a:moveTo>
                <a:cubicBezTo>
                  <a:pt x="2026975" y="0"/>
                  <a:pt x="2435288" y="391686"/>
                  <a:pt x="2460697" y="884907"/>
                </a:cubicBezTo>
                <a:lnTo>
                  <a:pt x="2463282" y="884907"/>
                </a:lnTo>
                <a:lnTo>
                  <a:pt x="2463282" y="936104"/>
                </a:lnTo>
                <a:lnTo>
                  <a:pt x="2463282" y="1656184"/>
                </a:lnTo>
                <a:lnTo>
                  <a:pt x="2067282" y="1656184"/>
                </a:lnTo>
                <a:lnTo>
                  <a:pt x="2067282" y="1427425"/>
                </a:lnTo>
                <a:lnTo>
                  <a:pt x="2310132" y="1427584"/>
                </a:lnTo>
                <a:cubicBezTo>
                  <a:pt x="2310132" y="1320268"/>
                  <a:pt x="2206785" y="1230216"/>
                  <a:pt x="2067282" y="1206340"/>
                </a:cubicBezTo>
                <a:lnTo>
                  <a:pt x="2067282" y="936104"/>
                </a:lnTo>
                <a:lnTo>
                  <a:pt x="2066786" y="936104"/>
                </a:lnTo>
                <a:cubicBezTo>
                  <a:pt x="2066786" y="638087"/>
                  <a:pt x="1825195" y="396496"/>
                  <a:pt x="1527178" y="396496"/>
                </a:cubicBezTo>
                <a:cubicBezTo>
                  <a:pt x="1229161" y="396496"/>
                  <a:pt x="987570" y="638087"/>
                  <a:pt x="987570" y="936104"/>
                </a:cubicBezTo>
                <a:lnTo>
                  <a:pt x="987074" y="936104"/>
                </a:lnTo>
                <a:lnTo>
                  <a:pt x="987074" y="1872209"/>
                </a:lnTo>
                <a:lnTo>
                  <a:pt x="2699110" y="1872209"/>
                </a:lnTo>
                <a:cubicBezTo>
                  <a:pt x="2887017" y="1872209"/>
                  <a:pt x="3039346" y="2024538"/>
                  <a:pt x="3039346" y="2212445"/>
                </a:cubicBezTo>
                <a:lnTo>
                  <a:pt x="3039346" y="3573349"/>
                </a:lnTo>
                <a:cubicBezTo>
                  <a:pt x="3039346" y="3761256"/>
                  <a:pt x="2887017" y="3913585"/>
                  <a:pt x="2699110" y="3913585"/>
                </a:cubicBezTo>
                <a:lnTo>
                  <a:pt x="340236" y="3913585"/>
                </a:lnTo>
                <a:cubicBezTo>
                  <a:pt x="152329" y="3913585"/>
                  <a:pt x="0" y="3761256"/>
                  <a:pt x="0" y="3573349"/>
                </a:cubicBezTo>
                <a:lnTo>
                  <a:pt x="0" y="2212445"/>
                </a:lnTo>
                <a:cubicBezTo>
                  <a:pt x="0" y="2024538"/>
                  <a:pt x="152329" y="1872209"/>
                  <a:pt x="340236" y="1872209"/>
                </a:cubicBezTo>
                <a:lnTo>
                  <a:pt x="591074" y="1872209"/>
                </a:lnTo>
                <a:lnTo>
                  <a:pt x="591074" y="936104"/>
                </a:lnTo>
                <a:cubicBezTo>
                  <a:pt x="591074" y="419108"/>
                  <a:pt x="1010182" y="0"/>
                  <a:pt x="15271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47" name="Isosceles Triangle 22">
            <a:extLst>
              <a:ext uri="{FF2B5EF4-FFF2-40B4-BE49-F238E27FC236}">
                <a16:creationId xmlns:a16="http://schemas.microsoft.com/office/drawing/2014/main" id="{53174895-D6E4-41FA-BC75-070BF1AEFD45}"/>
              </a:ext>
            </a:extLst>
          </p:cNvPr>
          <p:cNvSpPr>
            <a:spLocks noChangeAspect="1"/>
          </p:cNvSpPr>
          <p:nvPr/>
        </p:nvSpPr>
        <p:spPr>
          <a:xfrm rot="19800000">
            <a:off x="4093957" y="5396968"/>
            <a:ext cx="459205" cy="459128"/>
          </a:xfrm>
          <a:custGeom>
            <a:avLst/>
            <a:gdLst/>
            <a:ahLst/>
            <a:cxnLst/>
            <a:rect l="l" t="t" r="r" b="b"/>
            <a:pathLst>
              <a:path w="3948369" h="3947711">
                <a:moveTo>
                  <a:pt x="1024184" y="1327019"/>
                </a:moveTo>
                <a:cubicBezTo>
                  <a:pt x="953964" y="1286477"/>
                  <a:pt x="864174" y="1310536"/>
                  <a:pt x="823632" y="1380756"/>
                </a:cubicBezTo>
                <a:cubicBezTo>
                  <a:pt x="783091" y="1450976"/>
                  <a:pt x="807150" y="1540767"/>
                  <a:pt x="877370" y="1581308"/>
                </a:cubicBezTo>
                <a:cubicBezTo>
                  <a:pt x="947590" y="1621850"/>
                  <a:pt x="1037380" y="1597790"/>
                  <a:pt x="1077922" y="1527570"/>
                </a:cubicBezTo>
                <a:cubicBezTo>
                  <a:pt x="1118463" y="1457350"/>
                  <a:pt x="1094404" y="1367560"/>
                  <a:pt x="1024184" y="1327019"/>
                </a:cubicBezTo>
                <a:close/>
                <a:moveTo>
                  <a:pt x="3610643" y="2228121"/>
                </a:moveTo>
                <a:cubicBezTo>
                  <a:pt x="3600833" y="2220477"/>
                  <a:pt x="3589363" y="2214630"/>
                  <a:pt x="3576595" y="2211209"/>
                </a:cubicBezTo>
                <a:cubicBezTo>
                  <a:pt x="3525522" y="2197524"/>
                  <a:pt x="3473024" y="2227833"/>
                  <a:pt x="3459339" y="2278906"/>
                </a:cubicBezTo>
                <a:cubicBezTo>
                  <a:pt x="3445654" y="2329979"/>
                  <a:pt x="3475964" y="2382476"/>
                  <a:pt x="3527037" y="2396161"/>
                </a:cubicBezTo>
                <a:cubicBezTo>
                  <a:pt x="3578110" y="2409846"/>
                  <a:pt x="3630607" y="2379537"/>
                  <a:pt x="3644292" y="2328464"/>
                </a:cubicBezTo>
                <a:cubicBezTo>
                  <a:pt x="3654556" y="2290159"/>
                  <a:pt x="3640073" y="2251053"/>
                  <a:pt x="3610643" y="2228121"/>
                </a:cubicBezTo>
                <a:close/>
                <a:moveTo>
                  <a:pt x="3948369" y="2177025"/>
                </a:moveTo>
                <a:lnTo>
                  <a:pt x="3902391" y="2247588"/>
                </a:lnTo>
                <a:cubicBezTo>
                  <a:pt x="3840166" y="2207044"/>
                  <a:pt x="3769677" y="2184131"/>
                  <a:pt x="3697935" y="2180296"/>
                </a:cubicBezTo>
                <a:cubicBezTo>
                  <a:pt x="3737123" y="2226403"/>
                  <a:pt x="3753617" y="2290363"/>
                  <a:pt x="3736768" y="2353243"/>
                </a:cubicBezTo>
                <a:cubicBezTo>
                  <a:pt x="3709398" y="2455390"/>
                  <a:pt x="3604404" y="2516008"/>
                  <a:pt x="3502258" y="2488638"/>
                </a:cubicBezTo>
                <a:cubicBezTo>
                  <a:pt x="3400111" y="2461268"/>
                  <a:pt x="3339493" y="2356274"/>
                  <a:pt x="3366863" y="2254127"/>
                </a:cubicBezTo>
                <a:cubicBezTo>
                  <a:pt x="3381032" y="2201247"/>
                  <a:pt x="3416004" y="2159497"/>
                  <a:pt x="3460818" y="2135698"/>
                </a:cubicBezTo>
                <a:cubicBezTo>
                  <a:pt x="3436032" y="2129730"/>
                  <a:pt x="3409996" y="2129302"/>
                  <a:pt x="3383900" y="2133133"/>
                </a:cubicBezTo>
                <a:cubicBezTo>
                  <a:pt x="3331988" y="2140756"/>
                  <a:pt x="3285146" y="2164460"/>
                  <a:pt x="3249703" y="2200200"/>
                </a:cubicBezTo>
                <a:cubicBezTo>
                  <a:pt x="3299772" y="2410806"/>
                  <a:pt x="3262997" y="2663063"/>
                  <a:pt x="3111944" y="2983361"/>
                </a:cubicBezTo>
                <a:cubicBezTo>
                  <a:pt x="2900481" y="3337269"/>
                  <a:pt x="2604169" y="3479398"/>
                  <a:pt x="2264290" y="3473876"/>
                </a:cubicBezTo>
                <a:lnTo>
                  <a:pt x="1854414" y="3947711"/>
                </a:lnTo>
                <a:lnTo>
                  <a:pt x="1615515" y="3809782"/>
                </a:lnTo>
                <a:lnTo>
                  <a:pt x="1764774" y="3379707"/>
                </a:lnTo>
                <a:cubicBezTo>
                  <a:pt x="1587770" y="3319643"/>
                  <a:pt x="1405350" y="3232972"/>
                  <a:pt x="1221865" y="3127037"/>
                </a:cubicBezTo>
                <a:cubicBezTo>
                  <a:pt x="1120271" y="3068382"/>
                  <a:pt x="1025311" y="3004264"/>
                  <a:pt x="938291" y="2935309"/>
                </a:cubicBezTo>
                <a:lnTo>
                  <a:pt x="509476" y="3157353"/>
                </a:lnTo>
                <a:lnTo>
                  <a:pt x="247593" y="2999226"/>
                </a:lnTo>
                <a:lnTo>
                  <a:pt x="599626" y="2603610"/>
                </a:lnTo>
                <a:cubicBezTo>
                  <a:pt x="384783" y="2338553"/>
                  <a:pt x="289709" y="2193107"/>
                  <a:pt x="174176" y="1843897"/>
                </a:cubicBezTo>
                <a:lnTo>
                  <a:pt x="0" y="1381252"/>
                </a:lnTo>
                <a:lnTo>
                  <a:pt x="107522" y="1111013"/>
                </a:lnTo>
                <a:cubicBezTo>
                  <a:pt x="159316" y="1021302"/>
                  <a:pt x="259400" y="1099908"/>
                  <a:pt x="349113" y="1151702"/>
                </a:cubicBezTo>
                <a:lnTo>
                  <a:pt x="486246" y="1217020"/>
                </a:lnTo>
                <a:cubicBezTo>
                  <a:pt x="628225" y="1148493"/>
                  <a:pt x="768311" y="1094036"/>
                  <a:pt x="908721" y="1057007"/>
                </a:cubicBezTo>
                <a:cubicBezTo>
                  <a:pt x="1011476" y="947354"/>
                  <a:pt x="1021990" y="857768"/>
                  <a:pt x="976491" y="611195"/>
                </a:cubicBezTo>
                <a:cubicBezTo>
                  <a:pt x="1335325" y="817429"/>
                  <a:pt x="1326102" y="899150"/>
                  <a:pt x="1389221" y="1007976"/>
                </a:cubicBezTo>
                <a:cubicBezTo>
                  <a:pt x="1615807" y="1002289"/>
                  <a:pt x="1836555" y="1044211"/>
                  <a:pt x="2066828" y="1133629"/>
                </a:cubicBezTo>
                <a:cubicBezTo>
                  <a:pt x="2047082" y="1203277"/>
                  <a:pt x="2048342" y="1275855"/>
                  <a:pt x="2067080" y="1343672"/>
                </a:cubicBezTo>
                <a:cubicBezTo>
                  <a:pt x="2009772" y="1325329"/>
                  <a:pt x="1950048" y="1312156"/>
                  <a:pt x="1888409" y="1302802"/>
                </a:cubicBezTo>
                <a:lnTo>
                  <a:pt x="1831983" y="1466454"/>
                </a:lnTo>
                <a:cubicBezTo>
                  <a:pt x="2171713" y="1545279"/>
                  <a:pt x="2334158" y="1639067"/>
                  <a:pt x="2533793" y="1871644"/>
                </a:cubicBezTo>
                <a:lnTo>
                  <a:pt x="2655130" y="1752801"/>
                </a:lnTo>
                <a:cubicBezTo>
                  <a:pt x="2623271" y="1710443"/>
                  <a:pt x="2589631" y="1671169"/>
                  <a:pt x="2553401" y="1635762"/>
                </a:cubicBezTo>
                <a:cubicBezTo>
                  <a:pt x="2626342" y="1620812"/>
                  <a:pt x="2694472" y="1585039"/>
                  <a:pt x="2748239" y="1530606"/>
                </a:cubicBezTo>
                <a:cubicBezTo>
                  <a:pt x="2959801" y="1699876"/>
                  <a:pt x="3152007" y="1908367"/>
                  <a:pt x="3223775" y="2111154"/>
                </a:cubicBezTo>
                <a:cubicBezTo>
                  <a:pt x="3265103" y="2076949"/>
                  <a:pt x="3316077" y="2055387"/>
                  <a:pt x="3371292" y="2047279"/>
                </a:cubicBezTo>
                <a:cubicBezTo>
                  <a:pt x="3454199" y="2035105"/>
                  <a:pt x="3536665" y="2054733"/>
                  <a:pt x="3603728" y="2099347"/>
                </a:cubicBezTo>
                <a:cubicBezTo>
                  <a:pt x="3679156" y="2088543"/>
                  <a:pt x="3756158" y="2095770"/>
                  <a:pt x="3828792" y="2119628"/>
                </a:cubicBezTo>
                <a:cubicBezTo>
                  <a:pt x="3870454" y="2133311"/>
                  <a:pt x="3910678" y="2152466"/>
                  <a:pt x="3948369" y="2177025"/>
                </a:cubicBezTo>
                <a:close/>
                <a:moveTo>
                  <a:pt x="2661401" y="883270"/>
                </a:moveTo>
                <a:cubicBezTo>
                  <a:pt x="2838812" y="985699"/>
                  <a:pt x="2899598" y="1212554"/>
                  <a:pt x="2797170" y="1389966"/>
                </a:cubicBezTo>
                <a:cubicBezTo>
                  <a:pt x="2694741" y="1567377"/>
                  <a:pt x="2467885" y="1628163"/>
                  <a:pt x="2290474" y="1525735"/>
                </a:cubicBezTo>
                <a:cubicBezTo>
                  <a:pt x="2113063" y="1423306"/>
                  <a:pt x="2052277" y="1196450"/>
                  <a:pt x="2154705" y="1019039"/>
                </a:cubicBezTo>
                <a:cubicBezTo>
                  <a:pt x="2257134" y="841627"/>
                  <a:pt x="2483990" y="780842"/>
                  <a:pt x="2661401" y="883270"/>
                </a:cubicBezTo>
                <a:close/>
                <a:moveTo>
                  <a:pt x="2494139" y="49756"/>
                </a:moveTo>
                <a:cubicBezTo>
                  <a:pt x="2671551" y="152184"/>
                  <a:pt x="2732337" y="379040"/>
                  <a:pt x="2629908" y="556451"/>
                </a:cubicBezTo>
                <a:cubicBezTo>
                  <a:pt x="2527480" y="733863"/>
                  <a:pt x="2300624" y="794648"/>
                  <a:pt x="2123212" y="692220"/>
                </a:cubicBezTo>
                <a:cubicBezTo>
                  <a:pt x="1945801" y="589791"/>
                  <a:pt x="1885015" y="362936"/>
                  <a:pt x="1987444" y="185524"/>
                </a:cubicBezTo>
                <a:cubicBezTo>
                  <a:pt x="2089872" y="8113"/>
                  <a:pt x="2316728" y="-52673"/>
                  <a:pt x="2494139" y="4975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48" name="Rectangle 14">
            <a:extLst>
              <a:ext uri="{FF2B5EF4-FFF2-40B4-BE49-F238E27FC236}">
                <a16:creationId xmlns:a16="http://schemas.microsoft.com/office/drawing/2014/main" id="{3354A1A2-A61C-48E0-A212-BE3161E1C003}"/>
              </a:ext>
            </a:extLst>
          </p:cNvPr>
          <p:cNvSpPr/>
          <p:nvPr/>
        </p:nvSpPr>
        <p:spPr>
          <a:xfrm>
            <a:off x="7715494" y="1953800"/>
            <a:ext cx="399286" cy="409183"/>
          </a:xfrm>
          <a:custGeom>
            <a:avLst/>
            <a:gdLst/>
            <a:ahLst/>
            <a:cxnLst/>
            <a:rect l="l" t="t" r="r" b="b"/>
            <a:pathLst>
              <a:path w="3888432" h="3984815">
                <a:moveTo>
                  <a:pt x="3131805" y="2156163"/>
                </a:moveTo>
                <a:lnTo>
                  <a:pt x="3132791" y="2156712"/>
                </a:lnTo>
                <a:lnTo>
                  <a:pt x="3132791" y="3458037"/>
                </a:lnTo>
                <a:lnTo>
                  <a:pt x="2592791" y="3458037"/>
                </a:lnTo>
                <a:lnTo>
                  <a:pt x="2592791" y="2392416"/>
                </a:lnTo>
                <a:lnTo>
                  <a:pt x="3131805" y="2392416"/>
                </a:lnTo>
                <a:close/>
                <a:moveTo>
                  <a:pt x="1894806" y="1447696"/>
                </a:moveTo>
                <a:lnTo>
                  <a:pt x="2434806" y="1447696"/>
                </a:lnTo>
                <a:lnTo>
                  <a:pt x="2434806" y="3067696"/>
                </a:lnTo>
                <a:lnTo>
                  <a:pt x="2425859" y="3067696"/>
                </a:lnTo>
                <a:lnTo>
                  <a:pt x="2425859" y="3458037"/>
                </a:lnTo>
                <a:lnTo>
                  <a:pt x="1885859" y="3458037"/>
                </a:lnTo>
                <a:lnTo>
                  <a:pt x="1885859" y="1462222"/>
                </a:lnTo>
                <a:lnTo>
                  <a:pt x="1894806" y="1467205"/>
                </a:lnTo>
                <a:close/>
                <a:moveTo>
                  <a:pt x="1178927" y="1068489"/>
                </a:moveTo>
                <a:lnTo>
                  <a:pt x="1179306" y="1068700"/>
                </a:lnTo>
                <a:lnTo>
                  <a:pt x="1179306" y="1992407"/>
                </a:lnTo>
                <a:lnTo>
                  <a:pt x="1718927" y="1992407"/>
                </a:lnTo>
                <a:lnTo>
                  <a:pt x="1718927" y="3458037"/>
                </a:lnTo>
                <a:lnTo>
                  <a:pt x="1178927" y="3458037"/>
                </a:lnTo>
                <a:close/>
                <a:moveTo>
                  <a:pt x="471995" y="674757"/>
                </a:moveTo>
                <a:lnTo>
                  <a:pt x="482407" y="680556"/>
                </a:lnTo>
                <a:lnTo>
                  <a:pt x="1022307" y="680556"/>
                </a:lnTo>
                <a:lnTo>
                  <a:pt x="1022307" y="2085638"/>
                </a:lnTo>
                <a:lnTo>
                  <a:pt x="1011995" y="2085638"/>
                </a:lnTo>
                <a:lnTo>
                  <a:pt x="1011995" y="3458037"/>
                </a:lnTo>
                <a:lnTo>
                  <a:pt x="471995" y="3458037"/>
                </a:lnTo>
                <a:close/>
                <a:moveTo>
                  <a:pt x="3301860" y="259154"/>
                </a:moveTo>
                <a:lnTo>
                  <a:pt x="3841860" y="259154"/>
                </a:lnTo>
                <a:lnTo>
                  <a:pt x="3841860" y="2548347"/>
                </a:lnTo>
                <a:lnTo>
                  <a:pt x="3835956" y="2548347"/>
                </a:lnTo>
                <a:lnTo>
                  <a:pt x="3839723" y="2550445"/>
                </a:lnTo>
                <a:lnTo>
                  <a:pt x="3839723" y="3458037"/>
                </a:lnTo>
                <a:lnTo>
                  <a:pt x="3299723" y="3458037"/>
                </a:lnTo>
                <a:lnTo>
                  <a:pt x="3299723" y="2249687"/>
                </a:lnTo>
                <a:lnTo>
                  <a:pt x="3301860" y="2250877"/>
                </a:lnTo>
                <a:close/>
                <a:moveTo>
                  <a:pt x="0" y="0"/>
                </a:moveTo>
                <a:lnTo>
                  <a:pt x="360000" y="0"/>
                </a:lnTo>
                <a:lnTo>
                  <a:pt x="360000" y="3624815"/>
                </a:lnTo>
                <a:lnTo>
                  <a:pt x="3888432" y="3624815"/>
                </a:lnTo>
                <a:lnTo>
                  <a:pt x="3888432" y="3984815"/>
                </a:lnTo>
                <a:lnTo>
                  <a:pt x="0" y="3984815"/>
                </a:lnTo>
                <a:lnTo>
                  <a:pt x="0" y="3888432"/>
                </a:lnTo>
                <a:lnTo>
                  <a:pt x="0" y="36248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sp>
        <p:nvSpPr>
          <p:cNvPr id="49" name="Rectangle 5">
            <a:extLst>
              <a:ext uri="{FF2B5EF4-FFF2-40B4-BE49-F238E27FC236}">
                <a16:creationId xmlns:a16="http://schemas.microsoft.com/office/drawing/2014/main" id="{5255EBED-BB92-4BD9-9267-75EF16170499}"/>
              </a:ext>
            </a:extLst>
          </p:cNvPr>
          <p:cNvSpPr>
            <a:spLocks noChangeAspect="1"/>
          </p:cNvSpPr>
          <p:nvPr/>
        </p:nvSpPr>
        <p:spPr>
          <a:xfrm>
            <a:off x="7784919" y="5427059"/>
            <a:ext cx="399243" cy="398945"/>
          </a:xfrm>
          <a:custGeom>
            <a:avLst/>
            <a:gdLst/>
            <a:ahLst/>
            <a:cxnLst/>
            <a:rect l="l" t="t" r="r" b="b"/>
            <a:pathLst>
              <a:path w="3971162" h="3968213">
                <a:moveTo>
                  <a:pt x="808855" y="2815607"/>
                </a:moveTo>
                <a:lnTo>
                  <a:pt x="1168895" y="2815607"/>
                </a:lnTo>
                <a:lnTo>
                  <a:pt x="1168895" y="3175607"/>
                </a:lnTo>
                <a:lnTo>
                  <a:pt x="808855" y="3175607"/>
                </a:lnTo>
                <a:close/>
                <a:moveTo>
                  <a:pt x="697665" y="2704397"/>
                </a:moveTo>
                <a:lnTo>
                  <a:pt x="697665" y="3286817"/>
                </a:lnTo>
                <a:lnTo>
                  <a:pt x="1280085" y="3286817"/>
                </a:lnTo>
                <a:lnTo>
                  <a:pt x="1280085" y="2704397"/>
                </a:lnTo>
                <a:close/>
                <a:moveTo>
                  <a:pt x="537750" y="2544482"/>
                </a:moveTo>
                <a:lnTo>
                  <a:pt x="1440000" y="2544482"/>
                </a:lnTo>
                <a:lnTo>
                  <a:pt x="1440000" y="3446732"/>
                </a:lnTo>
                <a:lnTo>
                  <a:pt x="537750" y="3446732"/>
                </a:lnTo>
                <a:close/>
                <a:moveTo>
                  <a:pt x="0" y="2528213"/>
                </a:moveTo>
                <a:lnTo>
                  <a:pt x="360000" y="2528213"/>
                </a:lnTo>
                <a:lnTo>
                  <a:pt x="360000" y="3608213"/>
                </a:lnTo>
                <a:lnTo>
                  <a:pt x="1440000" y="3608213"/>
                </a:lnTo>
                <a:lnTo>
                  <a:pt x="1440000" y="3968213"/>
                </a:lnTo>
                <a:lnTo>
                  <a:pt x="360000" y="3968213"/>
                </a:lnTo>
                <a:lnTo>
                  <a:pt x="0" y="3968213"/>
                </a:lnTo>
                <a:lnTo>
                  <a:pt x="0" y="3608213"/>
                </a:lnTo>
                <a:close/>
                <a:moveTo>
                  <a:pt x="3605829" y="2524046"/>
                </a:moveTo>
                <a:lnTo>
                  <a:pt x="3965829" y="2524046"/>
                </a:lnTo>
                <a:lnTo>
                  <a:pt x="3965829" y="3604046"/>
                </a:lnTo>
                <a:lnTo>
                  <a:pt x="3965829" y="3964046"/>
                </a:lnTo>
                <a:lnTo>
                  <a:pt x="3605829" y="3964046"/>
                </a:lnTo>
                <a:lnTo>
                  <a:pt x="2525829" y="3964046"/>
                </a:lnTo>
                <a:lnTo>
                  <a:pt x="2525829" y="3604046"/>
                </a:lnTo>
                <a:lnTo>
                  <a:pt x="3605829" y="3604046"/>
                </a:lnTo>
                <a:close/>
                <a:moveTo>
                  <a:pt x="1542677" y="2468095"/>
                </a:moveTo>
                <a:lnTo>
                  <a:pt x="1758701" y="2468095"/>
                </a:lnTo>
                <a:lnTo>
                  <a:pt x="1758701" y="2835684"/>
                </a:lnTo>
                <a:lnTo>
                  <a:pt x="1542677" y="2835684"/>
                </a:lnTo>
                <a:close/>
                <a:moveTo>
                  <a:pt x="3174101" y="2437460"/>
                </a:moveTo>
                <a:lnTo>
                  <a:pt x="3390125" y="2437460"/>
                </a:lnTo>
                <a:lnTo>
                  <a:pt x="3390125" y="2663201"/>
                </a:lnTo>
                <a:lnTo>
                  <a:pt x="3174101" y="2663201"/>
                </a:lnTo>
                <a:close/>
                <a:moveTo>
                  <a:pt x="2809842" y="2295613"/>
                </a:moveTo>
                <a:lnTo>
                  <a:pt x="3025866" y="2295613"/>
                </a:lnTo>
                <a:lnTo>
                  <a:pt x="3025866" y="2663202"/>
                </a:lnTo>
                <a:lnTo>
                  <a:pt x="3389097" y="2663202"/>
                </a:lnTo>
                <a:lnTo>
                  <a:pt x="3389097" y="2873898"/>
                </a:lnTo>
                <a:lnTo>
                  <a:pt x="3389097" y="2873898"/>
                </a:lnTo>
                <a:lnTo>
                  <a:pt x="3389097" y="3446732"/>
                </a:lnTo>
                <a:lnTo>
                  <a:pt x="3173073" y="3446732"/>
                </a:lnTo>
                <a:lnTo>
                  <a:pt x="3173073" y="2879226"/>
                </a:lnTo>
                <a:lnTo>
                  <a:pt x="3021508" y="2879226"/>
                </a:lnTo>
                <a:lnTo>
                  <a:pt x="3021508" y="2663202"/>
                </a:lnTo>
                <a:lnTo>
                  <a:pt x="2809842" y="2663202"/>
                </a:lnTo>
                <a:close/>
                <a:moveTo>
                  <a:pt x="2093780" y="2089306"/>
                </a:moveTo>
                <a:lnTo>
                  <a:pt x="2309804" y="2089306"/>
                </a:lnTo>
                <a:lnTo>
                  <a:pt x="2309804" y="2315047"/>
                </a:lnTo>
                <a:lnTo>
                  <a:pt x="2093780" y="2315047"/>
                </a:lnTo>
                <a:close/>
                <a:moveTo>
                  <a:pt x="2656492" y="1853849"/>
                </a:moveTo>
                <a:lnTo>
                  <a:pt x="2872516" y="1853849"/>
                </a:lnTo>
                <a:lnTo>
                  <a:pt x="2872516" y="2038657"/>
                </a:lnTo>
                <a:lnTo>
                  <a:pt x="2989835" y="2038657"/>
                </a:lnTo>
                <a:lnTo>
                  <a:pt x="2989835" y="1887092"/>
                </a:lnTo>
                <a:lnTo>
                  <a:pt x="3205859" y="1887092"/>
                </a:lnTo>
                <a:lnTo>
                  <a:pt x="3205859" y="2028940"/>
                </a:lnTo>
                <a:lnTo>
                  <a:pt x="3390125" y="2028940"/>
                </a:lnTo>
                <a:lnTo>
                  <a:pt x="3390125" y="2254681"/>
                </a:lnTo>
                <a:lnTo>
                  <a:pt x="3205859" y="2254681"/>
                </a:lnTo>
                <a:lnTo>
                  <a:pt x="3174101" y="2254681"/>
                </a:lnTo>
                <a:lnTo>
                  <a:pt x="3005149" y="2254681"/>
                </a:lnTo>
                <a:lnTo>
                  <a:pt x="2989835" y="2254681"/>
                </a:lnTo>
                <a:lnTo>
                  <a:pt x="2688721" y="2254681"/>
                </a:lnTo>
                <a:lnTo>
                  <a:pt x="2688721" y="2447179"/>
                </a:lnTo>
                <a:lnTo>
                  <a:pt x="2488606" y="2447179"/>
                </a:lnTo>
                <a:lnTo>
                  <a:pt x="2488606" y="2663841"/>
                </a:lnTo>
                <a:lnTo>
                  <a:pt x="2486018" y="2663841"/>
                </a:lnTo>
                <a:lnTo>
                  <a:pt x="2486018" y="2846997"/>
                </a:lnTo>
                <a:lnTo>
                  <a:pt x="2840287" y="2846997"/>
                </a:lnTo>
                <a:lnTo>
                  <a:pt x="2840287" y="3046907"/>
                </a:lnTo>
                <a:lnTo>
                  <a:pt x="3045880" y="3046907"/>
                </a:lnTo>
                <a:lnTo>
                  <a:pt x="3045880" y="3272648"/>
                </a:lnTo>
                <a:lnTo>
                  <a:pt x="2829856" y="3272648"/>
                </a:lnTo>
                <a:lnTo>
                  <a:pt x="2829856" y="3063021"/>
                </a:lnTo>
                <a:lnTo>
                  <a:pt x="2472698" y="3063021"/>
                </a:lnTo>
                <a:lnTo>
                  <a:pt x="2472698" y="2847499"/>
                </a:lnTo>
                <a:lnTo>
                  <a:pt x="2093780" y="2847499"/>
                </a:lnTo>
                <a:lnTo>
                  <a:pt x="2088510" y="2847499"/>
                </a:lnTo>
                <a:lnTo>
                  <a:pt x="1910267" y="2847499"/>
                </a:lnTo>
                <a:lnTo>
                  <a:pt x="1910267" y="3028023"/>
                </a:lnTo>
                <a:lnTo>
                  <a:pt x="2277575" y="3028023"/>
                </a:lnTo>
                <a:lnTo>
                  <a:pt x="2277575" y="3241488"/>
                </a:lnTo>
                <a:lnTo>
                  <a:pt x="2829855" y="3241488"/>
                </a:lnTo>
                <a:lnTo>
                  <a:pt x="2829855" y="3457512"/>
                </a:lnTo>
                <a:lnTo>
                  <a:pt x="2269993" y="3457512"/>
                </a:lnTo>
                <a:lnTo>
                  <a:pt x="2269993" y="3244047"/>
                </a:lnTo>
                <a:lnTo>
                  <a:pt x="2111604" y="3244047"/>
                </a:lnTo>
                <a:lnTo>
                  <a:pt x="2111604" y="3446733"/>
                </a:lnTo>
                <a:lnTo>
                  <a:pt x="1744015" y="3446733"/>
                </a:lnTo>
                <a:lnTo>
                  <a:pt x="1744015" y="3230709"/>
                </a:lnTo>
                <a:lnTo>
                  <a:pt x="1909986" y="3230709"/>
                </a:lnTo>
                <a:lnTo>
                  <a:pt x="1909986" y="3051709"/>
                </a:lnTo>
                <a:lnTo>
                  <a:pt x="1542678" y="3051709"/>
                </a:lnTo>
                <a:lnTo>
                  <a:pt x="1542678" y="2835685"/>
                </a:lnTo>
                <a:lnTo>
                  <a:pt x="1877756" y="2835685"/>
                </a:lnTo>
                <a:lnTo>
                  <a:pt x="1877756" y="2315047"/>
                </a:lnTo>
                <a:lnTo>
                  <a:pt x="2093780" y="2315047"/>
                </a:lnTo>
                <a:lnTo>
                  <a:pt x="2093780" y="2631475"/>
                </a:lnTo>
                <a:lnTo>
                  <a:pt x="2272582" y="2631475"/>
                </a:lnTo>
                <a:lnTo>
                  <a:pt x="2272582" y="2438100"/>
                </a:lnTo>
                <a:lnTo>
                  <a:pt x="2472697" y="2438100"/>
                </a:lnTo>
                <a:lnTo>
                  <a:pt x="2472697" y="2254681"/>
                </a:lnTo>
                <a:lnTo>
                  <a:pt x="2472697" y="2221438"/>
                </a:lnTo>
                <a:lnTo>
                  <a:pt x="2472697" y="2038657"/>
                </a:lnTo>
                <a:lnTo>
                  <a:pt x="2656492" y="2038657"/>
                </a:lnTo>
                <a:close/>
                <a:moveTo>
                  <a:pt x="2989836" y="1667759"/>
                </a:moveTo>
                <a:lnTo>
                  <a:pt x="3357425" y="1667759"/>
                </a:lnTo>
                <a:lnTo>
                  <a:pt x="3357425" y="1883783"/>
                </a:lnTo>
                <a:lnTo>
                  <a:pt x="2989836" y="1883783"/>
                </a:lnTo>
                <a:close/>
                <a:moveTo>
                  <a:pt x="2309586" y="1554888"/>
                </a:moveTo>
                <a:lnTo>
                  <a:pt x="2829824" y="1554888"/>
                </a:lnTo>
                <a:lnTo>
                  <a:pt x="2829824" y="1770912"/>
                </a:lnTo>
                <a:lnTo>
                  <a:pt x="2525643" y="1770912"/>
                </a:lnTo>
                <a:lnTo>
                  <a:pt x="2525643" y="1927296"/>
                </a:lnTo>
                <a:lnTo>
                  <a:pt x="2309619" y="1927296"/>
                </a:lnTo>
                <a:lnTo>
                  <a:pt x="2309619" y="1770912"/>
                </a:lnTo>
                <a:lnTo>
                  <a:pt x="2309586" y="1770912"/>
                </a:lnTo>
                <a:close/>
                <a:moveTo>
                  <a:pt x="616397" y="1550030"/>
                </a:moveTo>
                <a:lnTo>
                  <a:pt x="808855" y="1550030"/>
                </a:lnTo>
                <a:lnTo>
                  <a:pt x="832421" y="1550030"/>
                </a:lnTo>
                <a:lnTo>
                  <a:pt x="1024879" y="1550030"/>
                </a:lnTo>
                <a:lnTo>
                  <a:pt x="1024879" y="1775771"/>
                </a:lnTo>
                <a:lnTo>
                  <a:pt x="832421" y="1775771"/>
                </a:lnTo>
                <a:lnTo>
                  <a:pt x="832421" y="2079590"/>
                </a:lnTo>
                <a:lnTo>
                  <a:pt x="1028931" y="2079590"/>
                </a:lnTo>
                <a:lnTo>
                  <a:pt x="1192537" y="2079590"/>
                </a:lnTo>
                <a:lnTo>
                  <a:pt x="1244955" y="2079590"/>
                </a:lnTo>
                <a:lnTo>
                  <a:pt x="1244955" y="2231155"/>
                </a:lnTo>
                <a:lnTo>
                  <a:pt x="1468668" y="2231155"/>
                </a:lnTo>
                <a:lnTo>
                  <a:pt x="1468668" y="2447179"/>
                </a:lnTo>
                <a:lnTo>
                  <a:pt x="1244955" y="2447179"/>
                </a:lnTo>
                <a:lnTo>
                  <a:pt x="1244955" y="2447179"/>
                </a:lnTo>
                <a:lnTo>
                  <a:pt x="1028931" y="2447179"/>
                </a:lnTo>
                <a:lnTo>
                  <a:pt x="1028931" y="2295614"/>
                </a:lnTo>
                <a:lnTo>
                  <a:pt x="619703" y="2295614"/>
                </a:lnTo>
                <a:lnTo>
                  <a:pt x="619703" y="2082482"/>
                </a:lnTo>
                <a:lnTo>
                  <a:pt x="616397" y="2082482"/>
                </a:lnTo>
                <a:close/>
                <a:moveTo>
                  <a:pt x="1747452" y="1324289"/>
                </a:moveTo>
                <a:lnTo>
                  <a:pt x="1963476" y="1324289"/>
                </a:lnTo>
                <a:lnTo>
                  <a:pt x="1963476" y="1528779"/>
                </a:lnTo>
                <a:lnTo>
                  <a:pt x="2151955" y="1528779"/>
                </a:lnTo>
                <a:lnTo>
                  <a:pt x="2151955" y="1754520"/>
                </a:lnTo>
                <a:lnTo>
                  <a:pt x="1935931" y="1754520"/>
                </a:lnTo>
                <a:lnTo>
                  <a:pt x="1935931" y="1550030"/>
                </a:lnTo>
                <a:lnTo>
                  <a:pt x="1758702" y="1550030"/>
                </a:lnTo>
                <a:lnTo>
                  <a:pt x="1758702" y="1863566"/>
                </a:lnTo>
                <a:lnTo>
                  <a:pt x="2119726" y="1863566"/>
                </a:lnTo>
                <a:lnTo>
                  <a:pt x="2119726" y="2079590"/>
                </a:lnTo>
                <a:lnTo>
                  <a:pt x="1761543" y="2079590"/>
                </a:lnTo>
                <a:lnTo>
                  <a:pt x="1761543" y="2259540"/>
                </a:lnTo>
                <a:lnTo>
                  <a:pt x="1545519" y="2259540"/>
                </a:lnTo>
                <a:lnTo>
                  <a:pt x="1545519" y="2082482"/>
                </a:lnTo>
                <a:lnTo>
                  <a:pt x="1542678" y="2082482"/>
                </a:lnTo>
                <a:lnTo>
                  <a:pt x="1542678" y="2079589"/>
                </a:lnTo>
                <a:lnTo>
                  <a:pt x="1030691" y="2079589"/>
                </a:lnTo>
                <a:lnTo>
                  <a:pt x="1030691" y="1863565"/>
                </a:lnTo>
                <a:lnTo>
                  <a:pt x="1192537" y="1863565"/>
                </a:lnTo>
                <a:lnTo>
                  <a:pt x="1192537" y="1662900"/>
                </a:lnTo>
                <a:lnTo>
                  <a:pt x="1440000" y="1662900"/>
                </a:lnTo>
                <a:lnTo>
                  <a:pt x="1440000" y="1863565"/>
                </a:lnTo>
                <a:lnTo>
                  <a:pt x="1542678" y="1863565"/>
                </a:lnTo>
                <a:lnTo>
                  <a:pt x="1542678" y="1550030"/>
                </a:lnTo>
                <a:lnTo>
                  <a:pt x="1747452" y="1550030"/>
                </a:lnTo>
                <a:close/>
                <a:moveTo>
                  <a:pt x="2802267" y="814725"/>
                </a:moveTo>
                <a:lnTo>
                  <a:pt x="3162307" y="814725"/>
                </a:lnTo>
                <a:lnTo>
                  <a:pt x="3162307" y="1174725"/>
                </a:lnTo>
                <a:lnTo>
                  <a:pt x="2802267" y="1174725"/>
                </a:lnTo>
                <a:close/>
                <a:moveTo>
                  <a:pt x="884915" y="814725"/>
                </a:moveTo>
                <a:lnTo>
                  <a:pt x="1244955" y="814725"/>
                </a:lnTo>
                <a:lnTo>
                  <a:pt x="1244955" y="1174725"/>
                </a:lnTo>
                <a:lnTo>
                  <a:pt x="884915" y="1174725"/>
                </a:lnTo>
                <a:close/>
                <a:moveTo>
                  <a:pt x="2691077" y="703515"/>
                </a:moveTo>
                <a:lnTo>
                  <a:pt x="2691077" y="1285935"/>
                </a:lnTo>
                <a:lnTo>
                  <a:pt x="3273497" y="1285935"/>
                </a:lnTo>
                <a:lnTo>
                  <a:pt x="3273497" y="703515"/>
                </a:lnTo>
                <a:close/>
                <a:moveTo>
                  <a:pt x="773725" y="703515"/>
                </a:moveTo>
                <a:lnTo>
                  <a:pt x="773725" y="1285935"/>
                </a:lnTo>
                <a:lnTo>
                  <a:pt x="1356145" y="1285935"/>
                </a:lnTo>
                <a:lnTo>
                  <a:pt x="1356145" y="703515"/>
                </a:lnTo>
                <a:close/>
                <a:moveTo>
                  <a:pt x="2531162" y="543600"/>
                </a:moveTo>
                <a:lnTo>
                  <a:pt x="3433412" y="543600"/>
                </a:lnTo>
                <a:lnTo>
                  <a:pt x="3433412" y="1445850"/>
                </a:lnTo>
                <a:lnTo>
                  <a:pt x="2531162" y="1445850"/>
                </a:lnTo>
                <a:close/>
                <a:moveTo>
                  <a:pt x="613810" y="543600"/>
                </a:moveTo>
                <a:lnTo>
                  <a:pt x="1516060" y="543600"/>
                </a:lnTo>
                <a:lnTo>
                  <a:pt x="1516060" y="1445850"/>
                </a:lnTo>
                <a:lnTo>
                  <a:pt x="613810" y="1445850"/>
                </a:lnTo>
                <a:close/>
                <a:moveTo>
                  <a:pt x="2088509" y="543244"/>
                </a:moveTo>
                <a:lnTo>
                  <a:pt x="2283187" y="543244"/>
                </a:lnTo>
                <a:lnTo>
                  <a:pt x="2283187" y="759268"/>
                </a:lnTo>
                <a:lnTo>
                  <a:pt x="2088509" y="759268"/>
                </a:lnTo>
                <a:close/>
                <a:moveTo>
                  <a:pt x="1751276" y="543243"/>
                </a:moveTo>
                <a:lnTo>
                  <a:pt x="1967300" y="543243"/>
                </a:lnTo>
                <a:lnTo>
                  <a:pt x="1967300" y="986389"/>
                </a:lnTo>
                <a:lnTo>
                  <a:pt x="2119726" y="986389"/>
                </a:lnTo>
                <a:lnTo>
                  <a:pt x="2119726" y="986388"/>
                </a:lnTo>
                <a:lnTo>
                  <a:pt x="2335750" y="986388"/>
                </a:lnTo>
                <a:lnTo>
                  <a:pt x="2335750" y="1491348"/>
                </a:lnTo>
                <a:lnTo>
                  <a:pt x="2119726" y="1491348"/>
                </a:lnTo>
                <a:lnTo>
                  <a:pt x="2119726" y="1202413"/>
                </a:lnTo>
                <a:lnTo>
                  <a:pt x="1747396" y="1202413"/>
                </a:lnTo>
                <a:lnTo>
                  <a:pt x="1747396" y="986389"/>
                </a:lnTo>
                <a:lnTo>
                  <a:pt x="1751276" y="986389"/>
                </a:lnTo>
                <a:close/>
                <a:moveTo>
                  <a:pt x="4409" y="5850"/>
                </a:moveTo>
                <a:lnTo>
                  <a:pt x="364409" y="5850"/>
                </a:lnTo>
                <a:lnTo>
                  <a:pt x="1444409" y="5850"/>
                </a:lnTo>
                <a:lnTo>
                  <a:pt x="1444409" y="365850"/>
                </a:lnTo>
                <a:lnTo>
                  <a:pt x="364409" y="365850"/>
                </a:lnTo>
                <a:lnTo>
                  <a:pt x="364409" y="1445850"/>
                </a:lnTo>
                <a:lnTo>
                  <a:pt x="4409" y="1445850"/>
                </a:lnTo>
                <a:lnTo>
                  <a:pt x="4409" y="365850"/>
                </a:lnTo>
                <a:close/>
                <a:moveTo>
                  <a:pt x="2531162" y="0"/>
                </a:moveTo>
                <a:lnTo>
                  <a:pt x="3611162" y="0"/>
                </a:lnTo>
                <a:lnTo>
                  <a:pt x="3971162" y="0"/>
                </a:lnTo>
                <a:lnTo>
                  <a:pt x="3971162" y="360000"/>
                </a:lnTo>
                <a:lnTo>
                  <a:pt x="3971162" y="1440000"/>
                </a:lnTo>
                <a:lnTo>
                  <a:pt x="3611162" y="1440000"/>
                </a:lnTo>
                <a:lnTo>
                  <a:pt x="3611162" y="360000"/>
                </a:lnTo>
                <a:lnTo>
                  <a:pt x="2531162" y="360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lumMod val="75000"/>
                  <a:lumOff val="25000"/>
                </a:schemeClr>
              </a:solidFill>
              <a:cs typeface="B Nazanin" panose="00000400000000000000" pitchFamily="2" charset="-78"/>
            </a:endParaRPr>
          </a:p>
        </p:txBody>
      </p:sp>
      <p:grpSp>
        <p:nvGrpSpPr>
          <p:cNvPr id="50" name="그룹 49">
            <a:extLst>
              <a:ext uri="{FF2B5EF4-FFF2-40B4-BE49-F238E27FC236}">
                <a16:creationId xmlns:a16="http://schemas.microsoft.com/office/drawing/2014/main" id="{C86BF87A-46FE-4E70-A434-A2FAFAD1689A}"/>
              </a:ext>
            </a:extLst>
          </p:cNvPr>
          <p:cNvGrpSpPr/>
          <p:nvPr/>
        </p:nvGrpSpPr>
        <p:grpSpPr>
          <a:xfrm>
            <a:off x="8395230" y="1803822"/>
            <a:ext cx="3204000" cy="1187571"/>
            <a:chOff x="3556042" y="1744979"/>
            <a:chExt cx="3240000" cy="1187571"/>
          </a:xfrm>
        </p:grpSpPr>
        <p:sp>
          <p:nvSpPr>
            <p:cNvPr id="51" name="TextBox 50">
              <a:extLst>
                <a:ext uri="{FF2B5EF4-FFF2-40B4-BE49-F238E27FC236}">
                  <a16:creationId xmlns:a16="http://schemas.microsoft.com/office/drawing/2014/main" id="{8F39B7C2-4032-48B5-87D6-ECA5ED6F8794}"/>
                </a:ext>
              </a:extLst>
            </p:cNvPr>
            <p:cNvSpPr txBox="1"/>
            <p:nvPr/>
          </p:nvSpPr>
          <p:spPr>
            <a:xfrm>
              <a:off x="3556042" y="2032304"/>
              <a:ext cx="3240000"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C295311D-ADE7-4519-9765-34848CC615BA}"/>
                </a:ext>
              </a:extLst>
            </p:cNvPr>
            <p:cNvSpPr txBox="1"/>
            <p:nvPr/>
          </p:nvSpPr>
          <p:spPr>
            <a:xfrm>
              <a:off x="3556042" y="1744979"/>
              <a:ext cx="324000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3" name="그룹 52">
            <a:extLst>
              <a:ext uri="{FF2B5EF4-FFF2-40B4-BE49-F238E27FC236}">
                <a16:creationId xmlns:a16="http://schemas.microsoft.com/office/drawing/2014/main" id="{28BEB3B2-3FD1-4FF6-B95C-467573C5FF4F}"/>
              </a:ext>
            </a:extLst>
          </p:cNvPr>
          <p:cNvGrpSpPr/>
          <p:nvPr/>
        </p:nvGrpSpPr>
        <p:grpSpPr>
          <a:xfrm>
            <a:off x="8395230" y="5067371"/>
            <a:ext cx="3204000" cy="1187571"/>
            <a:chOff x="3556042" y="1744979"/>
            <a:chExt cx="3240000" cy="1187571"/>
          </a:xfrm>
        </p:grpSpPr>
        <p:sp>
          <p:nvSpPr>
            <p:cNvPr id="54" name="TextBox 53">
              <a:extLst>
                <a:ext uri="{FF2B5EF4-FFF2-40B4-BE49-F238E27FC236}">
                  <a16:creationId xmlns:a16="http://schemas.microsoft.com/office/drawing/2014/main" id="{4C239853-BDC6-443C-A22C-F0805D67D376}"/>
                </a:ext>
              </a:extLst>
            </p:cNvPr>
            <p:cNvSpPr txBox="1"/>
            <p:nvPr/>
          </p:nvSpPr>
          <p:spPr>
            <a:xfrm>
              <a:off x="3556042" y="2032304"/>
              <a:ext cx="3240000"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55" name="TextBox 54">
              <a:extLst>
                <a:ext uri="{FF2B5EF4-FFF2-40B4-BE49-F238E27FC236}">
                  <a16:creationId xmlns:a16="http://schemas.microsoft.com/office/drawing/2014/main" id="{B7FEBA73-B908-4D56-B08D-B3AB5742D7A2}"/>
                </a:ext>
              </a:extLst>
            </p:cNvPr>
            <p:cNvSpPr txBox="1"/>
            <p:nvPr/>
          </p:nvSpPr>
          <p:spPr>
            <a:xfrm>
              <a:off x="3556042" y="1744979"/>
              <a:ext cx="3240000"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6" name="그룹 55">
            <a:extLst>
              <a:ext uri="{FF2B5EF4-FFF2-40B4-BE49-F238E27FC236}">
                <a16:creationId xmlns:a16="http://schemas.microsoft.com/office/drawing/2014/main" id="{8A0F8C7E-31D3-45FC-8DBD-89949EF92945}"/>
              </a:ext>
            </a:extLst>
          </p:cNvPr>
          <p:cNvGrpSpPr/>
          <p:nvPr/>
        </p:nvGrpSpPr>
        <p:grpSpPr>
          <a:xfrm>
            <a:off x="609513" y="5067371"/>
            <a:ext cx="3204000" cy="1187571"/>
            <a:chOff x="3556042" y="1744979"/>
            <a:chExt cx="3240000" cy="1187571"/>
          </a:xfrm>
        </p:grpSpPr>
        <p:sp>
          <p:nvSpPr>
            <p:cNvPr id="57" name="TextBox 56">
              <a:extLst>
                <a:ext uri="{FF2B5EF4-FFF2-40B4-BE49-F238E27FC236}">
                  <a16:creationId xmlns:a16="http://schemas.microsoft.com/office/drawing/2014/main" id="{F10EAA12-B0C3-4334-AA51-8B3C321FBDFA}"/>
                </a:ext>
              </a:extLst>
            </p:cNvPr>
            <p:cNvSpPr txBox="1"/>
            <p:nvPr/>
          </p:nvSpPr>
          <p:spPr>
            <a:xfrm>
              <a:off x="3556042" y="2032304"/>
              <a:ext cx="3240000"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A385D2B3-208D-49B1-9535-E2E190EFECAB}"/>
                </a:ext>
              </a:extLst>
            </p:cNvPr>
            <p:cNvSpPr txBox="1"/>
            <p:nvPr/>
          </p:nvSpPr>
          <p:spPr>
            <a:xfrm>
              <a:off x="3556042" y="1744979"/>
              <a:ext cx="3240000" cy="307777"/>
            </a:xfrm>
            <a:prstGeom prst="rect">
              <a:avLst/>
            </a:prstGeom>
            <a:noFill/>
          </p:spPr>
          <p:txBody>
            <a:bodyPr wrap="square" rtlCol="0">
              <a:spAutoFit/>
            </a:bodyPr>
            <a:lstStyle/>
            <a:p>
              <a:pPr algn="r"/>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9" name="그룹 58">
            <a:extLst>
              <a:ext uri="{FF2B5EF4-FFF2-40B4-BE49-F238E27FC236}">
                <a16:creationId xmlns:a16="http://schemas.microsoft.com/office/drawing/2014/main" id="{B3204839-9279-471A-9F42-72B7059822C7}"/>
              </a:ext>
            </a:extLst>
          </p:cNvPr>
          <p:cNvGrpSpPr/>
          <p:nvPr/>
        </p:nvGrpSpPr>
        <p:grpSpPr>
          <a:xfrm>
            <a:off x="609513" y="1709522"/>
            <a:ext cx="3204000" cy="1187571"/>
            <a:chOff x="3556042" y="1744979"/>
            <a:chExt cx="3240000" cy="1187571"/>
          </a:xfrm>
        </p:grpSpPr>
        <p:sp>
          <p:nvSpPr>
            <p:cNvPr id="60" name="TextBox 59">
              <a:extLst>
                <a:ext uri="{FF2B5EF4-FFF2-40B4-BE49-F238E27FC236}">
                  <a16:creationId xmlns:a16="http://schemas.microsoft.com/office/drawing/2014/main" id="{1EF8A4EE-67CE-4254-8456-1514D0DC0CA9}"/>
                </a:ext>
              </a:extLst>
            </p:cNvPr>
            <p:cNvSpPr txBox="1"/>
            <p:nvPr/>
          </p:nvSpPr>
          <p:spPr>
            <a:xfrm>
              <a:off x="3556042" y="2032304"/>
              <a:ext cx="3240000"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ea typeface="FZShuTi" pitchFamily="2" charset="-122"/>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61" name="TextBox 60">
              <a:extLst>
                <a:ext uri="{FF2B5EF4-FFF2-40B4-BE49-F238E27FC236}">
                  <a16:creationId xmlns:a16="http://schemas.microsoft.com/office/drawing/2014/main" id="{A7597346-BF61-41F4-8AD4-290468D0B7AB}"/>
                </a:ext>
              </a:extLst>
            </p:cNvPr>
            <p:cNvSpPr txBox="1"/>
            <p:nvPr/>
          </p:nvSpPr>
          <p:spPr>
            <a:xfrm>
              <a:off x="3556042" y="1744979"/>
              <a:ext cx="3240000" cy="307777"/>
            </a:xfrm>
            <a:prstGeom prst="rect">
              <a:avLst/>
            </a:prstGeom>
            <a:noFill/>
          </p:spPr>
          <p:txBody>
            <a:bodyPr wrap="square" rtlCol="0">
              <a:spAutoFit/>
            </a:bodyPr>
            <a:lstStyle/>
            <a:p>
              <a:pPr algn="r"/>
              <a:r>
                <a:rPr lang="fa-IR" altLang="ko-KR" sz="1400" b="1" dirty="0">
                  <a:solidFill>
                    <a:schemeClr val="tx1">
                      <a:lumMod val="75000"/>
                      <a:lumOff val="25000"/>
                    </a:schemeClr>
                  </a:solidFill>
                  <a:ea typeface="FZShuTi" pitchFamily="2" charset="-122"/>
                  <a:cs typeface="B Nazanin" panose="00000400000000000000" pitchFamily="2" charset="-78"/>
                </a:rPr>
                <a:t>مطالب_اینجا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62" name="Group 17">
            <a:extLst>
              <a:ext uri="{FF2B5EF4-FFF2-40B4-BE49-F238E27FC236}">
                <a16:creationId xmlns:a16="http://schemas.microsoft.com/office/drawing/2014/main" id="{EE91D7C7-6DD0-4681-9A66-58D605AB76DD}"/>
              </a:ext>
            </a:extLst>
          </p:cNvPr>
          <p:cNvGrpSpPr/>
          <p:nvPr/>
        </p:nvGrpSpPr>
        <p:grpSpPr>
          <a:xfrm rot="10800000">
            <a:off x="4307817" y="2610184"/>
            <a:ext cx="2520000" cy="576000"/>
            <a:chOff x="4016829" y="4452257"/>
            <a:chExt cx="2520000" cy="576000"/>
          </a:xfrm>
        </p:grpSpPr>
        <p:sp>
          <p:nvSpPr>
            <p:cNvPr id="63" name="Freeform 15">
              <a:extLst>
                <a:ext uri="{FF2B5EF4-FFF2-40B4-BE49-F238E27FC236}">
                  <a16:creationId xmlns:a16="http://schemas.microsoft.com/office/drawing/2014/main" id="{9EFFEF66-4AE2-4876-A662-656AC8E4C19B}"/>
                </a:ext>
              </a:extLst>
            </p:cNvPr>
            <p:cNvSpPr/>
            <p:nvPr/>
          </p:nvSpPr>
          <p:spPr>
            <a:xfrm>
              <a:off x="4016829" y="4452257"/>
              <a:ext cx="2520000" cy="576000"/>
            </a:xfrm>
            <a:custGeom>
              <a:avLst/>
              <a:gdLst>
                <a:gd name="connsiteX0" fmla="*/ 0 w 2438400"/>
                <a:gd name="connsiteY0" fmla="*/ 0 h 402772"/>
                <a:gd name="connsiteX1" fmla="*/ 0 w 2438400"/>
                <a:gd name="connsiteY1" fmla="*/ 185057 h 402772"/>
                <a:gd name="connsiteX2" fmla="*/ 2438400 w 2438400"/>
                <a:gd name="connsiteY2" fmla="*/ 185057 h 402772"/>
                <a:gd name="connsiteX3" fmla="*/ 2438400 w 2438400"/>
                <a:gd name="connsiteY3" fmla="*/ 402772 h 402772"/>
              </a:gdLst>
              <a:ahLst/>
              <a:cxnLst>
                <a:cxn ang="0">
                  <a:pos x="connsiteX0" y="connsiteY0"/>
                </a:cxn>
                <a:cxn ang="0">
                  <a:pos x="connsiteX1" y="connsiteY1"/>
                </a:cxn>
                <a:cxn ang="0">
                  <a:pos x="connsiteX2" y="connsiteY2"/>
                </a:cxn>
                <a:cxn ang="0">
                  <a:pos x="connsiteX3" y="connsiteY3"/>
                </a:cxn>
              </a:cxnLst>
              <a:rect l="l" t="t" r="r" b="b"/>
              <a:pathLst>
                <a:path w="2438400" h="402772">
                  <a:moveTo>
                    <a:pt x="0" y="0"/>
                  </a:moveTo>
                  <a:lnTo>
                    <a:pt x="0" y="185057"/>
                  </a:lnTo>
                  <a:lnTo>
                    <a:pt x="2438400" y="185057"/>
                  </a:lnTo>
                  <a:lnTo>
                    <a:pt x="2438400" y="402772"/>
                  </a:lnTo>
                </a:path>
              </a:pathLst>
            </a:cu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solidFill>
                  <a:schemeClr val="tx1">
                    <a:lumMod val="75000"/>
                    <a:lumOff val="25000"/>
                  </a:schemeClr>
                </a:solidFill>
                <a:cs typeface="B Nazanin" panose="00000400000000000000" pitchFamily="2" charset="-78"/>
              </a:endParaRPr>
            </a:p>
          </p:txBody>
        </p:sp>
        <p:sp>
          <p:nvSpPr>
            <p:cNvPr id="64" name="Isosceles Triangle 23">
              <a:extLst>
                <a:ext uri="{FF2B5EF4-FFF2-40B4-BE49-F238E27FC236}">
                  <a16:creationId xmlns:a16="http://schemas.microsoft.com/office/drawing/2014/main" id="{C96AE2E2-1284-4653-8DE8-EF37111C58E1}"/>
                </a:ext>
              </a:extLst>
            </p:cNvPr>
            <p:cNvSpPr/>
            <p:nvPr/>
          </p:nvSpPr>
          <p:spPr>
            <a:xfrm rot="16200000" flipV="1">
              <a:off x="5872735" y="4605081"/>
              <a:ext cx="250588" cy="2160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415033594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a:extLst>
              <a:ext uri="{FF2B5EF4-FFF2-40B4-BE49-F238E27FC236}">
                <a16:creationId xmlns:a16="http://schemas.microsoft.com/office/drawing/2014/main" id="{64D7396D-0F89-4C8B-BAAC-F0AFAC632665}"/>
              </a:ext>
            </a:extLst>
          </p:cNvPr>
          <p:cNvGrpSpPr/>
          <p:nvPr/>
        </p:nvGrpSpPr>
        <p:grpSpPr>
          <a:xfrm>
            <a:off x="1581423" y="1413163"/>
            <a:ext cx="9029154" cy="4420271"/>
            <a:chOff x="1734545" y="1239759"/>
            <a:chExt cx="8722911" cy="4270348"/>
          </a:xfrm>
        </p:grpSpPr>
        <p:grpSp>
          <p:nvGrpSpPr>
            <p:cNvPr id="43" name="Group 42">
              <a:extLst>
                <a:ext uri="{FF2B5EF4-FFF2-40B4-BE49-F238E27FC236}">
                  <a16:creationId xmlns:a16="http://schemas.microsoft.com/office/drawing/2014/main" id="{44422502-01C5-4085-BB12-46343EDBD44E}"/>
                </a:ext>
              </a:extLst>
            </p:cNvPr>
            <p:cNvGrpSpPr/>
            <p:nvPr/>
          </p:nvGrpSpPr>
          <p:grpSpPr>
            <a:xfrm>
              <a:off x="1734545" y="1239759"/>
              <a:ext cx="8722911" cy="4270348"/>
              <a:chOff x="1734545" y="1239759"/>
              <a:chExt cx="8722911" cy="4270348"/>
            </a:xfrm>
          </p:grpSpPr>
          <p:grpSp>
            <p:nvGrpSpPr>
              <p:cNvPr id="24" name="Group 23">
                <a:extLst>
                  <a:ext uri="{FF2B5EF4-FFF2-40B4-BE49-F238E27FC236}">
                    <a16:creationId xmlns:a16="http://schemas.microsoft.com/office/drawing/2014/main" id="{2CD2C2DD-4678-402C-B772-D34A9DACF9BC}"/>
                  </a:ext>
                </a:extLst>
              </p:cNvPr>
              <p:cNvGrpSpPr/>
              <p:nvPr/>
            </p:nvGrpSpPr>
            <p:grpSpPr>
              <a:xfrm>
                <a:off x="1734545" y="2047681"/>
                <a:ext cx="8722911" cy="2712361"/>
                <a:chOff x="1459810" y="1971985"/>
                <a:chExt cx="8722911" cy="2712361"/>
              </a:xfrm>
            </p:grpSpPr>
            <p:grpSp>
              <p:nvGrpSpPr>
                <p:cNvPr id="4" name="Group 3">
                  <a:extLst>
                    <a:ext uri="{FF2B5EF4-FFF2-40B4-BE49-F238E27FC236}">
                      <a16:creationId xmlns:a16="http://schemas.microsoft.com/office/drawing/2014/main" id="{FF3BE2CE-2A1B-46C5-ADC7-C5971CE49444}"/>
                    </a:ext>
                  </a:extLst>
                </p:cNvPr>
                <p:cNvGrpSpPr/>
                <p:nvPr/>
              </p:nvGrpSpPr>
              <p:grpSpPr>
                <a:xfrm>
                  <a:off x="1459810" y="1971985"/>
                  <a:ext cx="1995908" cy="1995908"/>
                  <a:chOff x="6990429" y="1189044"/>
                  <a:chExt cx="1225724" cy="1225724"/>
                </a:xfrm>
              </p:grpSpPr>
              <p:sp>
                <p:nvSpPr>
                  <p:cNvPr id="5" name="Oval 4">
                    <a:extLst>
                      <a:ext uri="{FF2B5EF4-FFF2-40B4-BE49-F238E27FC236}">
                        <a16:creationId xmlns:a16="http://schemas.microsoft.com/office/drawing/2014/main" id="{3C28B973-3DD2-47C8-99DE-6710B1FE0127}"/>
                      </a:ext>
                    </a:extLst>
                  </p:cNvPr>
                  <p:cNvSpPr/>
                  <p:nvPr/>
                </p:nvSpPr>
                <p:spPr>
                  <a:xfrm>
                    <a:off x="6990429" y="1189044"/>
                    <a:ext cx="1225724" cy="1225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6" name="Oval 5">
                    <a:extLst>
                      <a:ext uri="{FF2B5EF4-FFF2-40B4-BE49-F238E27FC236}">
                        <a16:creationId xmlns:a16="http://schemas.microsoft.com/office/drawing/2014/main" id="{E23BA1CE-E603-499E-BE74-BF5672E9BC52}"/>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8" name="Group 7">
                  <a:extLst>
                    <a:ext uri="{FF2B5EF4-FFF2-40B4-BE49-F238E27FC236}">
                      <a16:creationId xmlns:a16="http://schemas.microsoft.com/office/drawing/2014/main" id="{C4980C63-0C1D-4941-9B6F-C2E0443C3608}"/>
                    </a:ext>
                  </a:extLst>
                </p:cNvPr>
                <p:cNvGrpSpPr/>
                <p:nvPr/>
              </p:nvGrpSpPr>
              <p:grpSpPr>
                <a:xfrm>
                  <a:off x="3141561" y="2688438"/>
                  <a:ext cx="1995908" cy="1995908"/>
                  <a:chOff x="6990429" y="1189044"/>
                  <a:chExt cx="1225724" cy="1225724"/>
                </a:xfrm>
              </p:grpSpPr>
              <p:sp>
                <p:nvSpPr>
                  <p:cNvPr id="9" name="Oval 8">
                    <a:extLst>
                      <a:ext uri="{FF2B5EF4-FFF2-40B4-BE49-F238E27FC236}">
                        <a16:creationId xmlns:a16="http://schemas.microsoft.com/office/drawing/2014/main" id="{AF01C416-5C6D-4BE1-BF69-E0380C4A7C5D}"/>
                      </a:ext>
                    </a:extLst>
                  </p:cNvPr>
                  <p:cNvSpPr/>
                  <p:nvPr/>
                </p:nvSpPr>
                <p:spPr>
                  <a:xfrm>
                    <a:off x="6990429" y="1189044"/>
                    <a:ext cx="1225724" cy="12257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0" name="Oval 9">
                    <a:extLst>
                      <a:ext uri="{FF2B5EF4-FFF2-40B4-BE49-F238E27FC236}">
                        <a16:creationId xmlns:a16="http://schemas.microsoft.com/office/drawing/2014/main" id="{4BE4F1CC-8141-4F52-9AE6-9AC1D6B5C264}"/>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12" name="Group 11">
                  <a:extLst>
                    <a:ext uri="{FF2B5EF4-FFF2-40B4-BE49-F238E27FC236}">
                      <a16:creationId xmlns:a16="http://schemas.microsoft.com/office/drawing/2014/main" id="{964757FF-6D86-4A8C-8D06-81C7D4C7FD94}"/>
                    </a:ext>
                  </a:extLst>
                </p:cNvPr>
                <p:cNvGrpSpPr/>
                <p:nvPr/>
              </p:nvGrpSpPr>
              <p:grpSpPr>
                <a:xfrm>
                  <a:off x="4823312" y="1971985"/>
                  <a:ext cx="1995908" cy="1995908"/>
                  <a:chOff x="6990429" y="1189044"/>
                  <a:chExt cx="1225724" cy="1225724"/>
                </a:xfrm>
              </p:grpSpPr>
              <p:sp>
                <p:nvSpPr>
                  <p:cNvPr id="13" name="Oval 12">
                    <a:extLst>
                      <a:ext uri="{FF2B5EF4-FFF2-40B4-BE49-F238E27FC236}">
                        <a16:creationId xmlns:a16="http://schemas.microsoft.com/office/drawing/2014/main" id="{966666A3-64A0-4EAF-9E8B-292C6FA5A23B}"/>
                      </a:ext>
                    </a:extLst>
                  </p:cNvPr>
                  <p:cNvSpPr/>
                  <p:nvPr/>
                </p:nvSpPr>
                <p:spPr>
                  <a:xfrm>
                    <a:off x="6990429" y="1189044"/>
                    <a:ext cx="1225724" cy="1225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4" name="Oval 13">
                    <a:extLst>
                      <a:ext uri="{FF2B5EF4-FFF2-40B4-BE49-F238E27FC236}">
                        <a16:creationId xmlns:a16="http://schemas.microsoft.com/office/drawing/2014/main" id="{7AC654DE-966B-466B-9369-08EFE062E429}"/>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5" name="Oval 14">
                    <a:extLst>
                      <a:ext uri="{FF2B5EF4-FFF2-40B4-BE49-F238E27FC236}">
                        <a16:creationId xmlns:a16="http://schemas.microsoft.com/office/drawing/2014/main" id="{8C7BB245-3BDE-484B-89F7-F2B136EACFAE}"/>
                      </a:ext>
                    </a:extLst>
                  </p:cNvPr>
                  <p:cNvSpPr/>
                  <p:nvPr/>
                </p:nvSpPr>
                <p:spPr>
                  <a:xfrm>
                    <a:off x="7207061" y="1405676"/>
                    <a:ext cx="792461" cy="792461"/>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16" name="Group 15">
                  <a:extLst>
                    <a:ext uri="{FF2B5EF4-FFF2-40B4-BE49-F238E27FC236}">
                      <a16:creationId xmlns:a16="http://schemas.microsoft.com/office/drawing/2014/main" id="{F19C710F-E0C5-46B0-87C6-B07D90543031}"/>
                    </a:ext>
                  </a:extLst>
                </p:cNvPr>
                <p:cNvGrpSpPr/>
                <p:nvPr/>
              </p:nvGrpSpPr>
              <p:grpSpPr>
                <a:xfrm>
                  <a:off x="6505063" y="2688438"/>
                  <a:ext cx="1995908" cy="1995908"/>
                  <a:chOff x="6990429" y="1189044"/>
                  <a:chExt cx="1225724" cy="1225724"/>
                </a:xfrm>
              </p:grpSpPr>
              <p:sp>
                <p:nvSpPr>
                  <p:cNvPr id="17" name="Oval 16">
                    <a:extLst>
                      <a:ext uri="{FF2B5EF4-FFF2-40B4-BE49-F238E27FC236}">
                        <a16:creationId xmlns:a16="http://schemas.microsoft.com/office/drawing/2014/main" id="{6C1C4F87-30A9-43A3-BB5F-E3220362F86F}"/>
                      </a:ext>
                    </a:extLst>
                  </p:cNvPr>
                  <p:cNvSpPr/>
                  <p:nvPr/>
                </p:nvSpPr>
                <p:spPr>
                  <a:xfrm>
                    <a:off x="6990429" y="1189044"/>
                    <a:ext cx="1225724" cy="12257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8" name="Oval 17">
                    <a:extLst>
                      <a:ext uri="{FF2B5EF4-FFF2-40B4-BE49-F238E27FC236}">
                        <a16:creationId xmlns:a16="http://schemas.microsoft.com/office/drawing/2014/main" id="{A9C32615-F6A3-44C9-8F40-F21C9BC30761}"/>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nvGrpSpPr>
                <p:cNvPr id="20" name="Group 19">
                  <a:extLst>
                    <a:ext uri="{FF2B5EF4-FFF2-40B4-BE49-F238E27FC236}">
                      <a16:creationId xmlns:a16="http://schemas.microsoft.com/office/drawing/2014/main" id="{844D3747-4824-460E-9319-A1D829A8E1B8}"/>
                    </a:ext>
                  </a:extLst>
                </p:cNvPr>
                <p:cNvGrpSpPr/>
                <p:nvPr/>
              </p:nvGrpSpPr>
              <p:grpSpPr>
                <a:xfrm>
                  <a:off x="8186813" y="1971985"/>
                  <a:ext cx="1995908" cy="1995908"/>
                  <a:chOff x="6990429" y="1189044"/>
                  <a:chExt cx="1225724" cy="1225724"/>
                </a:xfrm>
              </p:grpSpPr>
              <p:sp>
                <p:nvSpPr>
                  <p:cNvPr id="21" name="Oval 20">
                    <a:extLst>
                      <a:ext uri="{FF2B5EF4-FFF2-40B4-BE49-F238E27FC236}">
                        <a16:creationId xmlns:a16="http://schemas.microsoft.com/office/drawing/2014/main" id="{625C8E8A-EF84-4950-8DDA-2D252203F6F8}"/>
                      </a:ext>
                    </a:extLst>
                  </p:cNvPr>
                  <p:cNvSpPr/>
                  <p:nvPr/>
                </p:nvSpPr>
                <p:spPr>
                  <a:xfrm>
                    <a:off x="6990429" y="1189044"/>
                    <a:ext cx="1225724" cy="1225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22" name="Oval 21">
                    <a:extLst>
                      <a:ext uri="{FF2B5EF4-FFF2-40B4-BE49-F238E27FC236}">
                        <a16:creationId xmlns:a16="http://schemas.microsoft.com/office/drawing/2014/main" id="{938CF730-9A13-464C-82B0-7A4BBC67022D}"/>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sp>
            <p:nvSpPr>
              <p:cNvPr id="25" name="TextBox 24">
                <a:extLst>
                  <a:ext uri="{FF2B5EF4-FFF2-40B4-BE49-F238E27FC236}">
                    <a16:creationId xmlns:a16="http://schemas.microsoft.com/office/drawing/2014/main" id="{B4AAAC03-26AC-407B-B67B-C02E7C4B47F4}"/>
                  </a:ext>
                </a:extLst>
              </p:cNvPr>
              <p:cNvSpPr txBox="1"/>
              <p:nvPr/>
            </p:nvSpPr>
            <p:spPr>
              <a:xfrm>
                <a:off x="1886539" y="4629244"/>
                <a:ext cx="1691920" cy="880863"/>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1</a:t>
                </a:r>
              </a:p>
              <a:p>
                <a:pPr lvl="0" algn="ctr" rtl="1">
                  <a:lnSpc>
                    <a:spcPct val="150000"/>
                  </a:lnSpc>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sp>
            <p:nvSpPr>
              <p:cNvPr id="26" name="TextBox 25">
                <a:extLst>
                  <a:ext uri="{FF2B5EF4-FFF2-40B4-BE49-F238E27FC236}">
                    <a16:creationId xmlns:a16="http://schemas.microsoft.com/office/drawing/2014/main" id="{EDA6B7D2-9A05-43C7-935C-39EA34B3E237}"/>
                  </a:ext>
                </a:extLst>
              </p:cNvPr>
              <p:cNvSpPr txBox="1"/>
              <p:nvPr/>
            </p:nvSpPr>
            <p:spPr>
              <a:xfrm>
                <a:off x="5250040" y="4629244"/>
                <a:ext cx="1691920" cy="880863"/>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3</a:t>
                </a:r>
              </a:p>
              <a:p>
                <a:pPr lvl="0" algn="ctr" rtl="1">
                  <a:lnSpc>
                    <a:spcPct val="150000"/>
                  </a:lnSpc>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sp>
            <p:nvSpPr>
              <p:cNvPr id="27" name="TextBox 26">
                <a:extLst>
                  <a:ext uri="{FF2B5EF4-FFF2-40B4-BE49-F238E27FC236}">
                    <a16:creationId xmlns:a16="http://schemas.microsoft.com/office/drawing/2014/main" id="{66477F5B-3F31-4A45-9823-14410A0CB644}"/>
                  </a:ext>
                </a:extLst>
              </p:cNvPr>
              <p:cNvSpPr txBox="1"/>
              <p:nvPr/>
            </p:nvSpPr>
            <p:spPr>
              <a:xfrm>
                <a:off x="8613541" y="4629244"/>
                <a:ext cx="1691920" cy="880863"/>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5</a:t>
                </a:r>
              </a:p>
              <a:p>
                <a:pPr lvl="0" algn="ctr" rtl="1">
                  <a:lnSpc>
                    <a:spcPct val="150000"/>
                  </a:lnSpc>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sp>
            <p:nvSpPr>
              <p:cNvPr id="28" name="TextBox 27">
                <a:extLst>
                  <a:ext uri="{FF2B5EF4-FFF2-40B4-BE49-F238E27FC236}">
                    <a16:creationId xmlns:a16="http://schemas.microsoft.com/office/drawing/2014/main" id="{BDD9530A-F381-44D9-AD56-C66C0151912B}"/>
                  </a:ext>
                </a:extLst>
              </p:cNvPr>
              <p:cNvSpPr txBox="1"/>
              <p:nvPr/>
            </p:nvSpPr>
            <p:spPr>
              <a:xfrm>
                <a:off x="3605570" y="1239759"/>
                <a:ext cx="1691920" cy="880863"/>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2</a:t>
                </a:r>
              </a:p>
              <a:p>
                <a:pPr lvl="0" algn="ctr" rtl="1">
                  <a:lnSpc>
                    <a:spcPct val="150000"/>
                  </a:lnSpc>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sp>
            <p:nvSpPr>
              <p:cNvPr id="29" name="TextBox 28">
                <a:extLst>
                  <a:ext uri="{FF2B5EF4-FFF2-40B4-BE49-F238E27FC236}">
                    <a16:creationId xmlns:a16="http://schemas.microsoft.com/office/drawing/2014/main" id="{5F8B1206-C004-4F64-AD9B-696EBA8B7BDE}"/>
                  </a:ext>
                </a:extLst>
              </p:cNvPr>
              <p:cNvSpPr txBox="1"/>
              <p:nvPr/>
            </p:nvSpPr>
            <p:spPr>
              <a:xfrm>
                <a:off x="6969071" y="1239759"/>
                <a:ext cx="1691920" cy="880863"/>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4</a:t>
                </a:r>
              </a:p>
              <a:p>
                <a:pPr lvl="0" algn="ctr" rtl="1">
                  <a:lnSpc>
                    <a:spcPct val="150000"/>
                  </a:lnSpc>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cxnSp>
            <p:nvCxnSpPr>
              <p:cNvPr id="38" name="Straight Connector 37">
                <a:extLst>
                  <a:ext uri="{FF2B5EF4-FFF2-40B4-BE49-F238E27FC236}">
                    <a16:creationId xmlns:a16="http://schemas.microsoft.com/office/drawing/2014/main" id="{4D65711D-85B5-4AEC-8E6E-8A3C16D8DD19}"/>
                  </a:ext>
                </a:extLst>
              </p:cNvPr>
              <p:cNvCxnSpPr/>
              <p:nvPr/>
            </p:nvCxnSpPr>
            <p:spPr>
              <a:xfrm>
                <a:off x="4405745" y="2236954"/>
                <a:ext cx="0" cy="51399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9B05776-2289-4937-A7B8-E7CA75E4F7C2}"/>
                  </a:ext>
                </a:extLst>
              </p:cNvPr>
              <p:cNvCxnSpPr/>
              <p:nvPr/>
            </p:nvCxnSpPr>
            <p:spPr>
              <a:xfrm>
                <a:off x="7765450" y="2236954"/>
                <a:ext cx="0" cy="51399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6A59E58-C394-4533-AA2B-71D42021040C}"/>
                  </a:ext>
                </a:extLst>
              </p:cNvPr>
              <p:cNvCxnSpPr/>
              <p:nvPr/>
            </p:nvCxnSpPr>
            <p:spPr>
              <a:xfrm>
                <a:off x="2718436" y="4056775"/>
                <a:ext cx="0" cy="51399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930202E-74D0-4662-8A69-0D121F7128BC}"/>
                  </a:ext>
                </a:extLst>
              </p:cNvPr>
              <p:cNvCxnSpPr/>
              <p:nvPr/>
            </p:nvCxnSpPr>
            <p:spPr>
              <a:xfrm>
                <a:off x="6096000" y="4056775"/>
                <a:ext cx="0" cy="51399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FC0EF73-30A5-437A-884B-552C404B1EF8}"/>
                  </a:ext>
                </a:extLst>
              </p:cNvPr>
              <p:cNvCxnSpPr/>
              <p:nvPr/>
            </p:nvCxnSpPr>
            <p:spPr>
              <a:xfrm>
                <a:off x="9527968" y="4056775"/>
                <a:ext cx="0" cy="51399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4" name="Shape 3605">
              <a:extLst>
                <a:ext uri="{FF2B5EF4-FFF2-40B4-BE49-F238E27FC236}">
                  <a16:creationId xmlns:a16="http://schemas.microsoft.com/office/drawing/2014/main" id="{EF8BB5EC-1BBB-42C5-8E89-4E1A9CF90763}"/>
                </a:ext>
              </a:extLst>
            </p:cNvPr>
            <p:cNvSpPr/>
            <p:nvPr/>
          </p:nvSpPr>
          <p:spPr>
            <a:xfrm>
              <a:off x="4245505" y="3555844"/>
              <a:ext cx="337492" cy="412491"/>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tx1"/>
            </a:solidFill>
            <a:ln w="12700">
              <a:miter lim="400000"/>
            </a:ln>
          </p:spPr>
          <p:txBody>
            <a:bodyPr lIns="38100" tIns="38100" rIns="38100" bIns="38100" anchor="ctr"/>
            <a:lstStyle/>
            <a:p>
              <a:pPr algn="r" rtl="1"/>
              <a:endParaRPr dirty="0">
                <a:solidFill>
                  <a:prstClr val="black"/>
                </a:solidFill>
                <a:cs typeface="B Nazanin" panose="00000400000000000000" pitchFamily="2" charset="-78"/>
              </a:endParaRPr>
            </a:p>
          </p:txBody>
        </p:sp>
        <p:sp>
          <p:nvSpPr>
            <p:cNvPr id="45" name="Shape 3619">
              <a:extLst>
                <a:ext uri="{FF2B5EF4-FFF2-40B4-BE49-F238E27FC236}">
                  <a16:creationId xmlns:a16="http://schemas.microsoft.com/office/drawing/2014/main" id="{0223A954-CF94-448F-830D-18DC82B9DBE5}"/>
                </a:ext>
              </a:extLst>
            </p:cNvPr>
            <p:cNvSpPr/>
            <p:nvPr/>
          </p:nvSpPr>
          <p:spPr>
            <a:xfrm>
              <a:off x="7571508" y="3593343"/>
              <a:ext cx="412491" cy="33749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tx1"/>
            </a:solidFill>
            <a:ln w="12700">
              <a:miter lim="400000"/>
            </a:ln>
          </p:spPr>
          <p:txBody>
            <a:bodyPr lIns="38100" tIns="38100" rIns="38100" bIns="38100" anchor="ctr"/>
            <a:lstStyle/>
            <a:p>
              <a:pPr algn="r" rtl="1"/>
              <a:endParaRPr dirty="0">
                <a:solidFill>
                  <a:prstClr val="black"/>
                </a:solidFill>
                <a:cs typeface="B Nazanin" panose="00000400000000000000" pitchFamily="2" charset="-78"/>
              </a:endParaRPr>
            </a:p>
          </p:txBody>
        </p:sp>
        <p:sp>
          <p:nvSpPr>
            <p:cNvPr id="46" name="Shape 3660">
              <a:extLst>
                <a:ext uri="{FF2B5EF4-FFF2-40B4-BE49-F238E27FC236}">
                  <a16:creationId xmlns:a16="http://schemas.microsoft.com/office/drawing/2014/main" id="{42001D25-EC5E-4593-8D38-893D4833F5C5}"/>
                </a:ext>
              </a:extLst>
            </p:cNvPr>
            <p:cNvSpPr/>
            <p:nvPr/>
          </p:nvSpPr>
          <p:spPr>
            <a:xfrm>
              <a:off x="9253258" y="2839391"/>
              <a:ext cx="412491" cy="4124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pPr algn="r" rtl="1"/>
              <a:endParaRPr dirty="0">
                <a:solidFill>
                  <a:prstClr val="black"/>
                </a:solidFill>
                <a:cs typeface="B Nazanin" panose="00000400000000000000" pitchFamily="2" charset="-78"/>
              </a:endParaRPr>
            </a:p>
          </p:txBody>
        </p:sp>
        <p:sp>
          <p:nvSpPr>
            <p:cNvPr id="48" name="Shape 3675">
              <a:extLst>
                <a:ext uri="{FF2B5EF4-FFF2-40B4-BE49-F238E27FC236}">
                  <a16:creationId xmlns:a16="http://schemas.microsoft.com/office/drawing/2014/main" id="{CF0C00BC-FD02-41FD-8C64-AB29C6DDB14B}"/>
                </a:ext>
              </a:extLst>
            </p:cNvPr>
            <p:cNvSpPr/>
            <p:nvPr/>
          </p:nvSpPr>
          <p:spPr>
            <a:xfrm>
              <a:off x="2526253" y="2876889"/>
              <a:ext cx="412491" cy="33749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tx1"/>
            </a:solidFill>
            <a:ln w="12700">
              <a:miter lim="400000"/>
            </a:ln>
          </p:spPr>
          <p:txBody>
            <a:bodyPr lIns="38100" tIns="38100" rIns="38100" bIns="38100" anchor="ctr"/>
            <a:lstStyle/>
            <a:p>
              <a:pPr algn="r" rtl="1"/>
              <a:endParaRPr dirty="0">
                <a:solidFill>
                  <a:prstClr val="black"/>
                </a:solidFill>
                <a:cs typeface="B Nazanin" panose="00000400000000000000" pitchFamily="2" charset="-78"/>
              </a:endParaRPr>
            </a:p>
          </p:txBody>
        </p:sp>
      </p:grpSp>
      <p:sp>
        <p:nvSpPr>
          <p:cNvPr id="52" name="TextBox 51">
            <a:extLst>
              <a:ext uri="{FF2B5EF4-FFF2-40B4-BE49-F238E27FC236}">
                <a16:creationId xmlns:a16="http://schemas.microsoft.com/office/drawing/2014/main" id="{C8508B8E-ADFC-400A-9A1B-16EE74731E06}"/>
              </a:ext>
            </a:extLst>
          </p:cNvPr>
          <p:cNvSpPr txBox="1"/>
          <p:nvPr/>
        </p:nvSpPr>
        <p:spPr>
          <a:xfrm>
            <a:off x="0" y="166255"/>
            <a:ext cx="12192000" cy="553998"/>
          </a:xfrm>
          <a:prstGeom prst="rect">
            <a:avLst/>
          </a:prstGeom>
          <a:noFill/>
        </p:spPr>
        <p:txBody>
          <a:bodyPr wrap="square" rtlCol="0">
            <a:spAutoFit/>
          </a:bodyPr>
          <a:lstStyle/>
          <a:p>
            <a:pPr algn="ctr" rtl="1"/>
            <a:r>
              <a:rPr lang="fa-IR" sz="3000" dirty="0">
                <a:latin typeface="Georgia" panose="02040502050405020303" pitchFamily="18" charset="0"/>
                <a:ea typeface="Cambria" panose="02040503050406030204" pitchFamily="18" charset="0"/>
                <a:cs typeface="B Nazanin" panose="00000400000000000000" pitchFamily="2" charset="-78"/>
              </a:rPr>
              <a:t>قالب جدول زمانی پروژه </a:t>
            </a:r>
            <a:r>
              <a:rPr lang="en-US" sz="3000" dirty="0">
                <a:latin typeface="Georgia" panose="02040502050405020303" pitchFamily="18" charset="0"/>
                <a:ea typeface="Cambria" panose="02040503050406030204" pitchFamily="18" charset="0"/>
                <a:cs typeface="B Nazanin" panose="00000400000000000000" pitchFamily="2" charset="-78"/>
              </a:rPr>
              <a:t>ppt </a:t>
            </a:r>
            <a:r>
              <a:rPr lang="fa-IR" sz="3000" dirty="0">
                <a:latin typeface="Georgia" panose="02040502050405020303" pitchFamily="18" charset="0"/>
                <a:ea typeface="Cambria" panose="02040503050406030204" pitchFamily="18" charset="0"/>
                <a:cs typeface="B Nazanin" panose="00000400000000000000" pitchFamily="2" charset="-78"/>
              </a:rPr>
              <a:t>رایگان</a:t>
            </a:r>
            <a:endParaRPr lang="en-US" sz="3000" dirty="0">
              <a:latin typeface="Georgia" panose="02040502050405020303" pitchFamily="18" charset="0"/>
              <a:ea typeface="Cambria" panose="02040503050406030204" pitchFamily="18" charset="0"/>
              <a:cs typeface="B Nazanin" panose="00000400000000000000" pitchFamily="2" charset="-78"/>
            </a:endParaRPr>
          </a:p>
        </p:txBody>
      </p:sp>
      <p:grpSp>
        <p:nvGrpSpPr>
          <p:cNvPr id="47" name="Group 1">
            <a:extLst>
              <a:ext uri="{FF2B5EF4-FFF2-40B4-BE49-F238E27FC236}">
                <a16:creationId xmlns:a16="http://schemas.microsoft.com/office/drawing/2014/main" id="{C9F83132-F37C-445A-BD84-0F7F2137A2A6}"/>
              </a:ext>
            </a:extLst>
          </p:cNvPr>
          <p:cNvGrpSpPr/>
          <p:nvPr/>
        </p:nvGrpSpPr>
        <p:grpSpPr>
          <a:xfrm>
            <a:off x="4840770" y="790108"/>
            <a:ext cx="2510460" cy="28104"/>
            <a:chOff x="10866255" y="8448874"/>
            <a:chExt cx="2738812" cy="73150"/>
          </a:xfrm>
        </p:grpSpPr>
        <p:sp>
          <p:nvSpPr>
            <p:cNvPr id="49" name="Rectangle 11">
              <a:extLst>
                <a:ext uri="{FF2B5EF4-FFF2-40B4-BE49-F238E27FC236}">
                  <a16:creationId xmlns:a16="http://schemas.microsoft.com/office/drawing/2014/main" id="{623F485E-E4F0-4A1A-A616-93CBE74D346D}"/>
                </a:ext>
              </a:extLst>
            </p:cNvPr>
            <p:cNvSpPr/>
            <p:nvPr/>
          </p:nvSpPr>
          <p:spPr>
            <a:xfrm flipV="1">
              <a:off x="10866255" y="8448874"/>
              <a:ext cx="407521" cy="731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53" name="Rectangle 12">
              <a:extLst>
                <a:ext uri="{FF2B5EF4-FFF2-40B4-BE49-F238E27FC236}">
                  <a16:creationId xmlns:a16="http://schemas.microsoft.com/office/drawing/2014/main" id="{F6C020AE-677C-4D27-9FCB-9AF7BB85985D}"/>
                </a:ext>
              </a:extLst>
            </p:cNvPr>
            <p:cNvSpPr/>
            <p:nvPr/>
          </p:nvSpPr>
          <p:spPr>
            <a:xfrm flipV="1">
              <a:off x="11330497" y="8448874"/>
              <a:ext cx="407521" cy="7315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55" name="Rectangle 13">
              <a:extLst>
                <a:ext uri="{FF2B5EF4-FFF2-40B4-BE49-F238E27FC236}">
                  <a16:creationId xmlns:a16="http://schemas.microsoft.com/office/drawing/2014/main" id="{889D3BAF-3432-40C5-B598-C216811BDD37}"/>
                </a:ext>
              </a:extLst>
            </p:cNvPr>
            <p:cNvSpPr/>
            <p:nvPr/>
          </p:nvSpPr>
          <p:spPr>
            <a:xfrm flipV="1">
              <a:off x="11809200" y="8448874"/>
              <a:ext cx="407521" cy="7315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56" name="Rectangle 14">
              <a:extLst>
                <a:ext uri="{FF2B5EF4-FFF2-40B4-BE49-F238E27FC236}">
                  <a16:creationId xmlns:a16="http://schemas.microsoft.com/office/drawing/2014/main" id="{2EF1C49A-2D41-4126-B1FD-E77CB36EE021}"/>
                </a:ext>
              </a:extLst>
            </p:cNvPr>
            <p:cNvSpPr/>
            <p:nvPr/>
          </p:nvSpPr>
          <p:spPr>
            <a:xfrm flipV="1">
              <a:off x="12273541" y="8448874"/>
              <a:ext cx="407521" cy="731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57" name="Rectangle 15">
              <a:extLst>
                <a:ext uri="{FF2B5EF4-FFF2-40B4-BE49-F238E27FC236}">
                  <a16:creationId xmlns:a16="http://schemas.microsoft.com/office/drawing/2014/main" id="{91AF2C13-213A-42D1-A54F-C78C52230BF6}"/>
                </a:ext>
              </a:extLst>
            </p:cNvPr>
            <p:cNvSpPr/>
            <p:nvPr/>
          </p:nvSpPr>
          <p:spPr>
            <a:xfrm flipV="1">
              <a:off x="12737783" y="8448874"/>
              <a:ext cx="407521" cy="7315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58" name="Rectangle 16">
              <a:extLst>
                <a:ext uri="{FF2B5EF4-FFF2-40B4-BE49-F238E27FC236}">
                  <a16:creationId xmlns:a16="http://schemas.microsoft.com/office/drawing/2014/main" id="{7F164443-DE44-4E3F-A976-6CB111295658}"/>
                </a:ext>
              </a:extLst>
            </p:cNvPr>
            <p:cNvSpPr/>
            <p:nvPr/>
          </p:nvSpPr>
          <p:spPr>
            <a:xfrm flipV="1">
              <a:off x="13197546" y="8448874"/>
              <a:ext cx="407521" cy="7315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grpSp>
      <p:sp>
        <p:nvSpPr>
          <p:cNvPr id="2" name="Oval 1">
            <a:extLst>
              <a:ext uri="{FF2B5EF4-FFF2-40B4-BE49-F238E27FC236}">
                <a16:creationId xmlns:a16="http://schemas.microsoft.com/office/drawing/2014/main" id="{633E0D7C-4A2A-6FCD-1F45-ADA7C17D97CB}"/>
              </a:ext>
            </a:extLst>
          </p:cNvPr>
          <p:cNvSpPr/>
          <p:nvPr/>
        </p:nvSpPr>
        <p:spPr>
          <a:xfrm>
            <a:off x="1946560" y="2614586"/>
            <a:ext cx="1335707" cy="133570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3" name="Oval 2">
            <a:extLst>
              <a:ext uri="{FF2B5EF4-FFF2-40B4-BE49-F238E27FC236}">
                <a16:creationId xmlns:a16="http://schemas.microsoft.com/office/drawing/2014/main" id="{B2420F7E-476B-8FE0-CCA8-995722CE71D1}"/>
              </a:ext>
            </a:extLst>
          </p:cNvPr>
          <p:cNvSpPr/>
          <p:nvPr/>
        </p:nvSpPr>
        <p:spPr>
          <a:xfrm>
            <a:off x="3687354" y="3356192"/>
            <a:ext cx="1335707" cy="133570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30" name="Oval 29">
            <a:extLst>
              <a:ext uri="{FF2B5EF4-FFF2-40B4-BE49-F238E27FC236}">
                <a16:creationId xmlns:a16="http://schemas.microsoft.com/office/drawing/2014/main" id="{0B98C2F9-091F-31BB-3419-2B1F811851EF}"/>
              </a:ext>
            </a:extLst>
          </p:cNvPr>
          <p:cNvSpPr/>
          <p:nvPr/>
        </p:nvSpPr>
        <p:spPr>
          <a:xfrm>
            <a:off x="7168941" y="3356192"/>
            <a:ext cx="1335707" cy="133570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31" name="Oval 30">
            <a:extLst>
              <a:ext uri="{FF2B5EF4-FFF2-40B4-BE49-F238E27FC236}">
                <a16:creationId xmlns:a16="http://schemas.microsoft.com/office/drawing/2014/main" id="{662E46A7-6A53-C8F6-6775-2E7F22677131}"/>
              </a:ext>
            </a:extLst>
          </p:cNvPr>
          <p:cNvSpPr/>
          <p:nvPr/>
        </p:nvSpPr>
        <p:spPr>
          <a:xfrm>
            <a:off x="8909734" y="2614586"/>
            <a:ext cx="1335707" cy="1335707"/>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nvGrpSpPr>
          <p:cNvPr id="32" name="Google Shape;726;p44">
            <a:extLst>
              <a:ext uri="{FF2B5EF4-FFF2-40B4-BE49-F238E27FC236}">
                <a16:creationId xmlns:a16="http://schemas.microsoft.com/office/drawing/2014/main" id="{FCAAFD3C-2D5B-27A2-7A0F-4AA93933D331}"/>
              </a:ext>
            </a:extLst>
          </p:cNvPr>
          <p:cNvGrpSpPr>
            <a:grpSpLocks/>
          </p:cNvGrpSpPr>
          <p:nvPr/>
        </p:nvGrpSpPr>
        <p:grpSpPr bwMode="auto">
          <a:xfrm>
            <a:off x="2334766" y="2933170"/>
            <a:ext cx="557282" cy="698538"/>
            <a:chOff x="4805848" y="2621194"/>
            <a:chExt cx="337179" cy="375638"/>
          </a:xfrm>
        </p:grpSpPr>
        <p:sp>
          <p:nvSpPr>
            <p:cNvPr id="33" name="Google Shape;727;p44">
              <a:extLst>
                <a:ext uri="{FF2B5EF4-FFF2-40B4-BE49-F238E27FC236}">
                  <a16:creationId xmlns:a16="http://schemas.microsoft.com/office/drawing/2014/main" id="{EFFA4D89-CA5E-6603-6067-F870476C6AB5}"/>
                </a:ext>
              </a:extLst>
            </p:cNvPr>
            <p:cNvSpPr>
              <a:spLocks/>
            </p:cNvSpPr>
            <p:nvPr/>
          </p:nvSpPr>
          <p:spPr bwMode="auto">
            <a:xfrm>
              <a:off x="5025869" y="2786844"/>
              <a:ext cx="15076" cy="14240"/>
            </a:xfrm>
            <a:custGeom>
              <a:avLst/>
              <a:gdLst>
                <a:gd name="T0" fmla="*/ 280 w 559"/>
                <a:gd name="T1" fmla="*/ 0 h 528"/>
                <a:gd name="T2" fmla="*/ 0 w 559"/>
                <a:gd name="T3" fmla="*/ 279 h 528"/>
                <a:gd name="T4" fmla="*/ 280 w 559"/>
                <a:gd name="T5" fmla="*/ 528 h 528"/>
                <a:gd name="T6" fmla="*/ 559 w 559"/>
                <a:gd name="T7" fmla="*/ 279 h 528"/>
                <a:gd name="T8" fmla="*/ 280 w 559"/>
                <a:gd name="T9" fmla="*/ 0 h 528"/>
              </a:gdLst>
              <a:ahLst/>
              <a:cxnLst>
                <a:cxn ang="0">
                  <a:pos x="T0" y="T1"/>
                </a:cxn>
                <a:cxn ang="0">
                  <a:pos x="T2" y="T3"/>
                </a:cxn>
                <a:cxn ang="0">
                  <a:pos x="T4" y="T5"/>
                </a:cxn>
                <a:cxn ang="0">
                  <a:pos x="T6" y="T7"/>
                </a:cxn>
                <a:cxn ang="0">
                  <a:pos x="T8" y="T9"/>
                </a:cxn>
              </a:cxnLst>
              <a:rect l="0" t="0" r="r" b="b"/>
              <a:pathLst>
                <a:path w="559" h="528" extrusionOk="0">
                  <a:moveTo>
                    <a:pt x="280" y="0"/>
                  </a:moveTo>
                  <a:cubicBezTo>
                    <a:pt x="125" y="0"/>
                    <a:pt x="0" y="124"/>
                    <a:pt x="0" y="279"/>
                  </a:cubicBezTo>
                  <a:cubicBezTo>
                    <a:pt x="0" y="434"/>
                    <a:pt x="125" y="528"/>
                    <a:pt x="280" y="528"/>
                  </a:cubicBezTo>
                  <a:cubicBezTo>
                    <a:pt x="435" y="528"/>
                    <a:pt x="559" y="434"/>
                    <a:pt x="559" y="279"/>
                  </a:cubicBezTo>
                  <a:cubicBezTo>
                    <a:pt x="559"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4" name="Google Shape;728;p44">
              <a:extLst>
                <a:ext uri="{FF2B5EF4-FFF2-40B4-BE49-F238E27FC236}">
                  <a16:creationId xmlns:a16="http://schemas.microsoft.com/office/drawing/2014/main" id="{86739C49-5AB9-DAC4-CF62-688E8E49D96C}"/>
                </a:ext>
              </a:extLst>
            </p:cNvPr>
            <p:cNvSpPr>
              <a:spLocks/>
            </p:cNvSpPr>
            <p:nvPr/>
          </p:nvSpPr>
          <p:spPr bwMode="auto">
            <a:xfrm>
              <a:off x="4908739" y="2786844"/>
              <a:ext cx="14267" cy="14240"/>
            </a:xfrm>
            <a:custGeom>
              <a:avLst/>
              <a:gdLst>
                <a:gd name="T0" fmla="*/ 280 w 529"/>
                <a:gd name="T1" fmla="*/ 0 h 528"/>
                <a:gd name="T2" fmla="*/ 1 w 529"/>
                <a:gd name="T3" fmla="*/ 279 h 528"/>
                <a:gd name="T4" fmla="*/ 280 w 529"/>
                <a:gd name="T5" fmla="*/ 528 h 528"/>
                <a:gd name="T6" fmla="*/ 528 w 529"/>
                <a:gd name="T7" fmla="*/ 279 h 528"/>
                <a:gd name="T8" fmla="*/ 280 w 529"/>
                <a:gd name="T9" fmla="*/ 0 h 528"/>
              </a:gdLst>
              <a:ahLst/>
              <a:cxnLst>
                <a:cxn ang="0">
                  <a:pos x="T0" y="T1"/>
                </a:cxn>
                <a:cxn ang="0">
                  <a:pos x="T2" y="T3"/>
                </a:cxn>
                <a:cxn ang="0">
                  <a:pos x="T4" y="T5"/>
                </a:cxn>
                <a:cxn ang="0">
                  <a:pos x="T6" y="T7"/>
                </a:cxn>
                <a:cxn ang="0">
                  <a:pos x="T8" y="T9"/>
                </a:cxn>
              </a:cxnLst>
              <a:rect l="0" t="0" r="r" b="b"/>
              <a:pathLst>
                <a:path w="529" h="528" extrusionOk="0">
                  <a:moveTo>
                    <a:pt x="280" y="0"/>
                  </a:moveTo>
                  <a:cubicBezTo>
                    <a:pt x="125" y="0"/>
                    <a:pt x="1" y="124"/>
                    <a:pt x="1" y="279"/>
                  </a:cubicBezTo>
                  <a:cubicBezTo>
                    <a:pt x="1" y="434"/>
                    <a:pt x="125" y="528"/>
                    <a:pt x="280" y="528"/>
                  </a:cubicBezTo>
                  <a:cubicBezTo>
                    <a:pt x="435" y="528"/>
                    <a:pt x="528" y="434"/>
                    <a:pt x="528" y="279"/>
                  </a:cubicBezTo>
                  <a:cubicBezTo>
                    <a:pt x="528"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5" name="Google Shape;729;p44">
              <a:extLst>
                <a:ext uri="{FF2B5EF4-FFF2-40B4-BE49-F238E27FC236}">
                  <a16:creationId xmlns:a16="http://schemas.microsoft.com/office/drawing/2014/main" id="{38FBC919-6470-8550-3B8C-875F1D8010B0}"/>
                </a:ext>
              </a:extLst>
            </p:cNvPr>
            <p:cNvSpPr>
              <a:spLocks/>
            </p:cNvSpPr>
            <p:nvPr/>
          </p:nvSpPr>
          <p:spPr bwMode="auto">
            <a:xfrm>
              <a:off x="4805848" y="2621194"/>
              <a:ext cx="337179" cy="375638"/>
            </a:xfrm>
            <a:custGeom>
              <a:avLst/>
              <a:gdLst>
                <a:gd name="T0" fmla="*/ 7600 w 12502"/>
                <a:gd name="T1" fmla="*/ 2606 h 13928"/>
                <a:gd name="T2" fmla="*/ 6266 w 12502"/>
                <a:gd name="T3" fmla="*/ 3413 h 13928"/>
                <a:gd name="T4" fmla="*/ 4901 w 12502"/>
                <a:gd name="T5" fmla="*/ 2606 h 13928"/>
                <a:gd name="T6" fmla="*/ 7073 w 12502"/>
                <a:gd name="T7" fmla="*/ 3847 h 13928"/>
                <a:gd name="T8" fmla="*/ 6825 w 12502"/>
                <a:gd name="T9" fmla="*/ 6483 h 13928"/>
                <a:gd name="T10" fmla="*/ 5708 w 12502"/>
                <a:gd name="T11" fmla="*/ 6701 h 13928"/>
                <a:gd name="T12" fmla="*/ 4746 w 12502"/>
                <a:gd name="T13" fmla="*/ 4995 h 13928"/>
                <a:gd name="T14" fmla="*/ 6266 w 12502"/>
                <a:gd name="T15" fmla="*/ 3971 h 13928"/>
                <a:gd name="T16" fmla="*/ 7073 w 12502"/>
                <a:gd name="T17" fmla="*/ 7228 h 13928"/>
                <a:gd name="T18" fmla="*/ 4622 w 12502"/>
                <a:gd name="T19" fmla="*/ 8314 h 13928"/>
                <a:gd name="T20" fmla="*/ 7073 w 12502"/>
                <a:gd name="T21" fmla="*/ 7228 h 13928"/>
                <a:gd name="T22" fmla="*/ 7755 w 12502"/>
                <a:gd name="T23" fmla="*/ 9958 h 13928"/>
                <a:gd name="T24" fmla="*/ 4467 w 12502"/>
                <a:gd name="T25" fmla="*/ 8872 h 13928"/>
                <a:gd name="T26" fmla="*/ 4343 w 12502"/>
                <a:gd name="T27" fmla="*/ 5367 h 13928"/>
                <a:gd name="T28" fmla="*/ 5026 w 12502"/>
                <a:gd name="T29" fmla="*/ 6825 h 13928"/>
                <a:gd name="T30" fmla="*/ 1054 w 12502"/>
                <a:gd name="T31" fmla="*/ 10021 h 13928"/>
                <a:gd name="T32" fmla="*/ 838 w 12502"/>
                <a:gd name="T33" fmla="*/ 8810 h 13928"/>
                <a:gd name="T34" fmla="*/ 8158 w 12502"/>
                <a:gd name="T35" fmla="*/ 5367 h 13928"/>
                <a:gd name="T36" fmla="*/ 11757 w 12502"/>
                <a:gd name="T37" fmla="*/ 9927 h 13928"/>
                <a:gd name="T38" fmla="*/ 10671 w 12502"/>
                <a:gd name="T39" fmla="*/ 9802 h 13928"/>
                <a:gd name="T40" fmla="*/ 7352 w 12502"/>
                <a:gd name="T41" fmla="*/ 6639 h 13928"/>
                <a:gd name="T42" fmla="*/ 7538 w 12502"/>
                <a:gd name="T43" fmla="*/ 10485 h 13928"/>
                <a:gd name="T44" fmla="*/ 4963 w 12502"/>
                <a:gd name="T45" fmla="*/ 10485 h 13928"/>
                <a:gd name="T46" fmla="*/ 2978 w 12502"/>
                <a:gd name="T47" fmla="*/ 0 h 13928"/>
                <a:gd name="T48" fmla="*/ 2699 w 12502"/>
                <a:gd name="T49" fmla="*/ 3164 h 13928"/>
                <a:gd name="T50" fmla="*/ 4808 w 12502"/>
                <a:gd name="T51" fmla="*/ 3723 h 13928"/>
                <a:gd name="T52" fmla="*/ 3009 w 12502"/>
                <a:gd name="T53" fmla="*/ 4529 h 13928"/>
                <a:gd name="T54" fmla="*/ 1232 w 12502"/>
                <a:gd name="T55" fmla="*/ 2612 h 13928"/>
                <a:gd name="T56" fmla="*/ 1024 w 12502"/>
                <a:gd name="T57" fmla="*/ 3071 h 13928"/>
                <a:gd name="T58" fmla="*/ 2885 w 12502"/>
                <a:gd name="T59" fmla="*/ 5057 h 13928"/>
                <a:gd name="T60" fmla="*/ 342 w 12502"/>
                <a:gd name="T61" fmla="*/ 8593 h 13928"/>
                <a:gd name="T62" fmla="*/ 1041 w 12502"/>
                <a:gd name="T63" fmla="*/ 10559 h 13928"/>
                <a:gd name="T64" fmla="*/ 2079 w 12502"/>
                <a:gd name="T65" fmla="*/ 10299 h 13928"/>
                <a:gd name="T66" fmla="*/ 4250 w 12502"/>
                <a:gd name="T67" fmla="*/ 10206 h 13928"/>
                <a:gd name="T68" fmla="*/ 3257 w 12502"/>
                <a:gd name="T69" fmla="*/ 11322 h 13928"/>
                <a:gd name="T70" fmla="*/ 2265 w 12502"/>
                <a:gd name="T71" fmla="*/ 13432 h 13928"/>
                <a:gd name="T72" fmla="*/ 2442 w 12502"/>
                <a:gd name="T73" fmla="*/ 13920 h 13928"/>
                <a:gd name="T74" fmla="*/ 3692 w 12502"/>
                <a:gd name="T75" fmla="*/ 13059 h 13928"/>
                <a:gd name="T76" fmla="*/ 3785 w 12502"/>
                <a:gd name="T77" fmla="*/ 11415 h 13928"/>
                <a:gd name="T78" fmla="*/ 5987 w 12502"/>
                <a:gd name="T79" fmla="*/ 12098 h 13928"/>
                <a:gd name="T80" fmla="*/ 6235 w 12502"/>
                <a:gd name="T81" fmla="*/ 13370 h 13928"/>
                <a:gd name="T82" fmla="*/ 6514 w 12502"/>
                <a:gd name="T83" fmla="*/ 12098 h 13928"/>
                <a:gd name="T84" fmla="*/ 8686 w 12502"/>
                <a:gd name="T85" fmla="*/ 11415 h 13928"/>
                <a:gd name="T86" fmla="*/ 8779 w 12502"/>
                <a:gd name="T87" fmla="*/ 12749 h 13928"/>
                <a:gd name="T88" fmla="*/ 10066 w 12502"/>
                <a:gd name="T89" fmla="*/ 13928 h 13928"/>
                <a:gd name="T90" fmla="*/ 10268 w 12502"/>
                <a:gd name="T91" fmla="*/ 13463 h 13928"/>
                <a:gd name="T92" fmla="*/ 9244 w 12502"/>
                <a:gd name="T93" fmla="*/ 11322 h 13928"/>
                <a:gd name="T94" fmla="*/ 8252 w 12502"/>
                <a:gd name="T95" fmla="*/ 10206 h 13928"/>
                <a:gd name="T96" fmla="*/ 10454 w 12502"/>
                <a:gd name="T97" fmla="*/ 10299 h 13928"/>
                <a:gd name="T98" fmla="*/ 12160 w 12502"/>
                <a:gd name="T99" fmla="*/ 10299 h 13928"/>
                <a:gd name="T100" fmla="*/ 8779 w 12502"/>
                <a:gd name="T101" fmla="*/ 5057 h 13928"/>
                <a:gd name="T102" fmla="*/ 9834 w 12502"/>
                <a:gd name="T103" fmla="*/ 4963 h 13928"/>
                <a:gd name="T104" fmla="*/ 11416 w 12502"/>
                <a:gd name="T105" fmla="*/ 2668 h 13928"/>
                <a:gd name="T106" fmla="*/ 11043 w 12502"/>
                <a:gd name="T107" fmla="*/ 2699 h 13928"/>
                <a:gd name="T108" fmla="*/ 8252 w 12502"/>
                <a:gd name="T109" fmla="*/ 4498 h 13928"/>
                <a:gd name="T110" fmla="*/ 7662 w 12502"/>
                <a:gd name="T111" fmla="*/ 3723 h 13928"/>
                <a:gd name="T112" fmla="*/ 9771 w 12502"/>
                <a:gd name="T113" fmla="*/ 3133 h 13928"/>
                <a:gd name="T114" fmla="*/ 9492 w 12502"/>
                <a:gd name="T115" fmla="*/ 0 h 13928"/>
                <a:gd name="T116" fmla="*/ 9244 w 12502"/>
                <a:gd name="T117" fmla="*/ 2916 h 13928"/>
                <a:gd name="T118" fmla="*/ 8158 w 12502"/>
                <a:gd name="T119" fmla="*/ 2606 h 13928"/>
                <a:gd name="T120" fmla="*/ 4343 w 12502"/>
                <a:gd name="T121" fmla="*/ 2606 h 13928"/>
                <a:gd name="T122" fmla="*/ 3257 w 12502"/>
                <a:gd name="T123" fmla="*/ 2916 h 13928"/>
                <a:gd name="T124" fmla="*/ 2978 w 12502"/>
                <a:gd name="T125" fmla="*/ 0 h 1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02" h="13928" extrusionOk="0">
                  <a:moveTo>
                    <a:pt x="6266" y="1241"/>
                  </a:moveTo>
                  <a:cubicBezTo>
                    <a:pt x="7011" y="1241"/>
                    <a:pt x="7600" y="2141"/>
                    <a:pt x="7600" y="2606"/>
                  </a:cubicBezTo>
                  <a:cubicBezTo>
                    <a:pt x="7600" y="2854"/>
                    <a:pt x="7383" y="3133"/>
                    <a:pt x="7042" y="3288"/>
                  </a:cubicBezTo>
                  <a:cubicBezTo>
                    <a:pt x="6794" y="3382"/>
                    <a:pt x="6545" y="3413"/>
                    <a:pt x="6266" y="3413"/>
                  </a:cubicBezTo>
                  <a:cubicBezTo>
                    <a:pt x="5987" y="3413"/>
                    <a:pt x="5708" y="3382"/>
                    <a:pt x="5491" y="3288"/>
                  </a:cubicBezTo>
                  <a:cubicBezTo>
                    <a:pt x="5119" y="3133"/>
                    <a:pt x="4901" y="2854"/>
                    <a:pt x="4901" y="2606"/>
                  </a:cubicBezTo>
                  <a:cubicBezTo>
                    <a:pt x="4901" y="2141"/>
                    <a:pt x="5522" y="1241"/>
                    <a:pt x="6266" y="1241"/>
                  </a:cubicBezTo>
                  <a:close/>
                  <a:moveTo>
                    <a:pt x="7073" y="3847"/>
                  </a:moveTo>
                  <a:cubicBezTo>
                    <a:pt x="7352" y="4095"/>
                    <a:pt x="7569" y="4498"/>
                    <a:pt x="7755" y="4995"/>
                  </a:cubicBezTo>
                  <a:lnTo>
                    <a:pt x="6825" y="6483"/>
                  </a:lnTo>
                  <a:cubicBezTo>
                    <a:pt x="6794" y="6545"/>
                    <a:pt x="6763" y="6607"/>
                    <a:pt x="6794" y="6701"/>
                  </a:cubicBezTo>
                  <a:lnTo>
                    <a:pt x="5708" y="6701"/>
                  </a:lnTo>
                  <a:cubicBezTo>
                    <a:pt x="5739" y="6607"/>
                    <a:pt x="5708" y="6545"/>
                    <a:pt x="5677" y="6483"/>
                  </a:cubicBezTo>
                  <a:lnTo>
                    <a:pt x="4746" y="4995"/>
                  </a:lnTo>
                  <a:cubicBezTo>
                    <a:pt x="4932" y="4498"/>
                    <a:pt x="5181" y="4126"/>
                    <a:pt x="5429" y="3847"/>
                  </a:cubicBezTo>
                  <a:cubicBezTo>
                    <a:pt x="5677" y="3909"/>
                    <a:pt x="5956" y="3971"/>
                    <a:pt x="6266" y="3971"/>
                  </a:cubicBezTo>
                  <a:cubicBezTo>
                    <a:pt x="6545" y="3971"/>
                    <a:pt x="6825" y="3909"/>
                    <a:pt x="7073" y="3847"/>
                  </a:cubicBezTo>
                  <a:close/>
                  <a:moveTo>
                    <a:pt x="7073" y="7228"/>
                  </a:moveTo>
                  <a:cubicBezTo>
                    <a:pt x="7290" y="7600"/>
                    <a:pt x="7569" y="7941"/>
                    <a:pt x="7879" y="8314"/>
                  </a:cubicBezTo>
                  <a:lnTo>
                    <a:pt x="4622" y="8314"/>
                  </a:lnTo>
                  <a:cubicBezTo>
                    <a:pt x="4932" y="7972"/>
                    <a:pt x="5212" y="7600"/>
                    <a:pt x="5429" y="7228"/>
                  </a:cubicBezTo>
                  <a:lnTo>
                    <a:pt x="7073" y="7228"/>
                  </a:lnTo>
                  <a:close/>
                  <a:moveTo>
                    <a:pt x="8034" y="8872"/>
                  </a:moveTo>
                  <a:cubicBezTo>
                    <a:pt x="7972" y="9244"/>
                    <a:pt x="7879" y="9616"/>
                    <a:pt x="7755" y="9958"/>
                  </a:cubicBezTo>
                  <a:lnTo>
                    <a:pt x="4746" y="9958"/>
                  </a:lnTo>
                  <a:cubicBezTo>
                    <a:pt x="4622" y="9616"/>
                    <a:pt x="4529" y="9244"/>
                    <a:pt x="4467" y="8872"/>
                  </a:cubicBezTo>
                  <a:lnTo>
                    <a:pt x="8034" y="8872"/>
                  </a:lnTo>
                  <a:close/>
                  <a:moveTo>
                    <a:pt x="4343" y="5367"/>
                  </a:moveTo>
                  <a:lnTo>
                    <a:pt x="5150" y="6639"/>
                  </a:lnTo>
                  <a:cubicBezTo>
                    <a:pt x="5119" y="6701"/>
                    <a:pt x="5057" y="6763"/>
                    <a:pt x="5026" y="6825"/>
                  </a:cubicBezTo>
                  <a:cubicBezTo>
                    <a:pt x="4374" y="7972"/>
                    <a:pt x="3040" y="9275"/>
                    <a:pt x="1831" y="9802"/>
                  </a:cubicBezTo>
                  <a:cubicBezTo>
                    <a:pt x="1534" y="9951"/>
                    <a:pt x="1260" y="10021"/>
                    <a:pt x="1054" y="10021"/>
                  </a:cubicBezTo>
                  <a:cubicBezTo>
                    <a:pt x="915" y="10021"/>
                    <a:pt x="807" y="9989"/>
                    <a:pt x="745" y="9927"/>
                  </a:cubicBezTo>
                  <a:cubicBezTo>
                    <a:pt x="559" y="9771"/>
                    <a:pt x="621" y="9337"/>
                    <a:pt x="838" y="8810"/>
                  </a:cubicBezTo>
                  <a:cubicBezTo>
                    <a:pt x="1458" y="7445"/>
                    <a:pt x="3071" y="5894"/>
                    <a:pt x="4343" y="5367"/>
                  </a:cubicBezTo>
                  <a:close/>
                  <a:moveTo>
                    <a:pt x="8158" y="5367"/>
                  </a:moveTo>
                  <a:cubicBezTo>
                    <a:pt x="9430" y="5894"/>
                    <a:pt x="11074" y="7445"/>
                    <a:pt x="11664" y="8810"/>
                  </a:cubicBezTo>
                  <a:cubicBezTo>
                    <a:pt x="11881" y="9337"/>
                    <a:pt x="11943" y="9771"/>
                    <a:pt x="11757" y="9927"/>
                  </a:cubicBezTo>
                  <a:cubicBezTo>
                    <a:pt x="11694" y="9989"/>
                    <a:pt x="11586" y="10021"/>
                    <a:pt x="11447" y="10021"/>
                  </a:cubicBezTo>
                  <a:cubicBezTo>
                    <a:pt x="11241" y="10021"/>
                    <a:pt x="10967" y="9951"/>
                    <a:pt x="10671" y="9802"/>
                  </a:cubicBezTo>
                  <a:cubicBezTo>
                    <a:pt x="9461" y="9275"/>
                    <a:pt x="8127" y="7972"/>
                    <a:pt x="7476" y="6825"/>
                  </a:cubicBezTo>
                  <a:cubicBezTo>
                    <a:pt x="7445" y="6763"/>
                    <a:pt x="7414" y="6701"/>
                    <a:pt x="7352" y="6639"/>
                  </a:cubicBezTo>
                  <a:lnTo>
                    <a:pt x="8158" y="5367"/>
                  </a:lnTo>
                  <a:close/>
                  <a:moveTo>
                    <a:pt x="7538" y="10485"/>
                  </a:moveTo>
                  <a:cubicBezTo>
                    <a:pt x="7166" y="11167"/>
                    <a:pt x="6701" y="11571"/>
                    <a:pt x="6266" y="11571"/>
                  </a:cubicBezTo>
                  <a:cubicBezTo>
                    <a:pt x="5801" y="11571"/>
                    <a:pt x="5336" y="11198"/>
                    <a:pt x="4963" y="10485"/>
                  </a:cubicBezTo>
                  <a:lnTo>
                    <a:pt x="7538" y="10485"/>
                  </a:lnTo>
                  <a:close/>
                  <a:moveTo>
                    <a:pt x="2978" y="0"/>
                  </a:moveTo>
                  <a:cubicBezTo>
                    <a:pt x="2823" y="0"/>
                    <a:pt x="2699" y="125"/>
                    <a:pt x="2699" y="280"/>
                  </a:cubicBezTo>
                  <a:lnTo>
                    <a:pt x="2699" y="3164"/>
                  </a:lnTo>
                  <a:cubicBezTo>
                    <a:pt x="2699" y="3288"/>
                    <a:pt x="2792" y="3413"/>
                    <a:pt x="2947" y="3413"/>
                  </a:cubicBezTo>
                  <a:lnTo>
                    <a:pt x="4808" y="3723"/>
                  </a:lnTo>
                  <a:cubicBezTo>
                    <a:pt x="4653" y="3971"/>
                    <a:pt x="4498" y="4219"/>
                    <a:pt x="4343" y="4529"/>
                  </a:cubicBezTo>
                  <a:lnTo>
                    <a:pt x="3009" y="4529"/>
                  </a:lnTo>
                  <a:lnTo>
                    <a:pt x="1458" y="2699"/>
                  </a:lnTo>
                  <a:cubicBezTo>
                    <a:pt x="1404" y="2645"/>
                    <a:pt x="1319" y="2612"/>
                    <a:pt x="1232" y="2612"/>
                  </a:cubicBezTo>
                  <a:cubicBezTo>
                    <a:pt x="1170" y="2612"/>
                    <a:pt x="1107" y="2629"/>
                    <a:pt x="1055" y="2668"/>
                  </a:cubicBezTo>
                  <a:cubicBezTo>
                    <a:pt x="962" y="2761"/>
                    <a:pt x="931" y="2947"/>
                    <a:pt x="1024" y="3071"/>
                  </a:cubicBezTo>
                  <a:lnTo>
                    <a:pt x="2668" y="4963"/>
                  </a:lnTo>
                  <a:cubicBezTo>
                    <a:pt x="2730" y="5026"/>
                    <a:pt x="2792" y="5057"/>
                    <a:pt x="2885" y="5057"/>
                  </a:cubicBezTo>
                  <a:lnTo>
                    <a:pt x="3723" y="5057"/>
                  </a:lnTo>
                  <a:cubicBezTo>
                    <a:pt x="2420" y="5739"/>
                    <a:pt x="931" y="7228"/>
                    <a:pt x="342" y="8593"/>
                  </a:cubicBezTo>
                  <a:cubicBezTo>
                    <a:pt x="0" y="9368"/>
                    <a:pt x="0" y="9958"/>
                    <a:pt x="342" y="10299"/>
                  </a:cubicBezTo>
                  <a:cubicBezTo>
                    <a:pt x="531" y="10488"/>
                    <a:pt x="778" y="10559"/>
                    <a:pt x="1041" y="10559"/>
                  </a:cubicBezTo>
                  <a:cubicBezTo>
                    <a:pt x="1383" y="10559"/>
                    <a:pt x="1750" y="10439"/>
                    <a:pt x="2048" y="10299"/>
                  </a:cubicBezTo>
                  <a:lnTo>
                    <a:pt x="2079" y="10299"/>
                  </a:lnTo>
                  <a:cubicBezTo>
                    <a:pt x="2668" y="10051"/>
                    <a:pt x="3319" y="9585"/>
                    <a:pt x="3940" y="9027"/>
                  </a:cubicBezTo>
                  <a:cubicBezTo>
                    <a:pt x="4002" y="9430"/>
                    <a:pt x="4126" y="9833"/>
                    <a:pt x="4250" y="10206"/>
                  </a:cubicBezTo>
                  <a:lnTo>
                    <a:pt x="3350" y="11105"/>
                  </a:lnTo>
                  <a:cubicBezTo>
                    <a:pt x="3288" y="11167"/>
                    <a:pt x="3257" y="11229"/>
                    <a:pt x="3257" y="11322"/>
                  </a:cubicBezTo>
                  <a:lnTo>
                    <a:pt x="3257" y="12687"/>
                  </a:lnTo>
                  <a:lnTo>
                    <a:pt x="2265" y="13432"/>
                  </a:lnTo>
                  <a:cubicBezTo>
                    <a:pt x="2141" y="13525"/>
                    <a:pt x="2141" y="13680"/>
                    <a:pt x="2234" y="13804"/>
                  </a:cubicBezTo>
                  <a:cubicBezTo>
                    <a:pt x="2271" y="13879"/>
                    <a:pt x="2354" y="13920"/>
                    <a:pt x="2442" y="13920"/>
                  </a:cubicBezTo>
                  <a:cubicBezTo>
                    <a:pt x="2498" y="13920"/>
                    <a:pt x="2557" y="13903"/>
                    <a:pt x="2606" y="13866"/>
                  </a:cubicBezTo>
                  <a:lnTo>
                    <a:pt x="3692" y="13059"/>
                  </a:lnTo>
                  <a:cubicBezTo>
                    <a:pt x="3754" y="12997"/>
                    <a:pt x="3785" y="12904"/>
                    <a:pt x="3785" y="12842"/>
                  </a:cubicBezTo>
                  <a:lnTo>
                    <a:pt x="3785" y="11415"/>
                  </a:lnTo>
                  <a:lnTo>
                    <a:pt x="4498" y="10733"/>
                  </a:lnTo>
                  <a:cubicBezTo>
                    <a:pt x="4870" y="11509"/>
                    <a:pt x="5398" y="11974"/>
                    <a:pt x="5987" y="12098"/>
                  </a:cubicBezTo>
                  <a:lnTo>
                    <a:pt x="5987" y="13090"/>
                  </a:lnTo>
                  <a:cubicBezTo>
                    <a:pt x="5987" y="13246"/>
                    <a:pt x="6111" y="13370"/>
                    <a:pt x="6235" y="13370"/>
                  </a:cubicBezTo>
                  <a:cubicBezTo>
                    <a:pt x="6390" y="13370"/>
                    <a:pt x="6514" y="13246"/>
                    <a:pt x="6514" y="13090"/>
                  </a:cubicBezTo>
                  <a:lnTo>
                    <a:pt x="6514" y="12098"/>
                  </a:lnTo>
                  <a:cubicBezTo>
                    <a:pt x="7104" y="11974"/>
                    <a:pt x="7631" y="11509"/>
                    <a:pt x="8003" y="10733"/>
                  </a:cubicBezTo>
                  <a:lnTo>
                    <a:pt x="8686" y="11415"/>
                  </a:lnTo>
                  <a:lnTo>
                    <a:pt x="8686" y="12563"/>
                  </a:lnTo>
                  <a:cubicBezTo>
                    <a:pt x="8686" y="12625"/>
                    <a:pt x="8717" y="12687"/>
                    <a:pt x="8779" y="12749"/>
                  </a:cubicBezTo>
                  <a:lnTo>
                    <a:pt x="9865" y="13835"/>
                  </a:lnTo>
                  <a:cubicBezTo>
                    <a:pt x="9927" y="13897"/>
                    <a:pt x="9996" y="13928"/>
                    <a:pt x="10066" y="13928"/>
                  </a:cubicBezTo>
                  <a:cubicBezTo>
                    <a:pt x="10136" y="13928"/>
                    <a:pt x="10206" y="13897"/>
                    <a:pt x="10268" y="13835"/>
                  </a:cubicBezTo>
                  <a:cubicBezTo>
                    <a:pt x="10361" y="13742"/>
                    <a:pt x="10361" y="13556"/>
                    <a:pt x="10268" y="13463"/>
                  </a:cubicBezTo>
                  <a:lnTo>
                    <a:pt x="9244" y="12439"/>
                  </a:lnTo>
                  <a:lnTo>
                    <a:pt x="9244" y="11322"/>
                  </a:lnTo>
                  <a:cubicBezTo>
                    <a:pt x="9244" y="11229"/>
                    <a:pt x="9213" y="11167"/>
                    <a:pt x="9151" y="11105"/>
                  </a:cubicBezTo>
                  <a:lnTo>
                    <a:pt x="8252" y="10206"/>
                  </a:lnTo>
                  <a:cubicBezTo>
                    <a:pt x="8376" y="9833"/>
                    <a:pt x="8500" y="9430"/>
                    <a:pt x="8562" y="9027"/>
                  </a:cubicBezTo>
                  <a:cubicBezTo>
                    <a:pt x="9182" y="9585"/>
                    <a:pt x="9834" y="10051"/>
                    <a:pt x="10454" y="10299"/>
                  </a:cubicBezTo>
                  <a:cubicBezTo>
                    <a:pt x="10752" y="10439"/>
                    <a:pt x="11119" y="10559"/>
                    <a:pt x="11460" y="10559"/>
                  </a:cubicBezTo>
                  <a:cubicBezTo>
                    <a:pt x="11723" y="10559"/>
                    <a:pt x="11971" y="10488"/>
                    <a:pt x="12160" y="10299"/>
                  </a:cubicBezTo>
                  <a:cubicBezTo>
                    <a:pt x="12501" y="9958"/>
                    <a:pt x="12501" y="9337"/>
                    <a:pt x="12160" y="8593"/>
                  </a:cubicBezTo>
                  <a:cubicBezTo>
                    <a:pt x="11571" y="7228"/>
                    <a:pt x="10082" y="5739"/>
                    <a:pt x="8779" y="5057"/>
                  </a:cubicBezTo>
                  <a:lnTo>
                    <a:pt x="9616" y="5057"/>
                  </a:lnTo>
                  <a:cubicBezTo>
                    <a:pt x="9709" y="5057"/>
                    <a:pt x="9771" y="5026"/>
                    <a:pt x="9834" y="4963"/>
                  </a:cubicBezTo>
                  <a:lnTo>
                    <a:pt x="11447" y="3040"/>
                  </a:lnTo>
                  <a:cubicBezTo>
                    <a:pt x="11540" y="2947"/>
                    <a:pt x="11540" y="2761"/>
                    <a:pt x="11416" y="2668"/>
                  </a:cubicBezTo>
                  <a:cubicBezTo>
                    <a:pt x="11372" y="2625"/>
                    <a:pt x="11309" y="2602"/>
                    <a:pt x="11244" y="2602"/>
                  </a:cubicBezTo>
                  <a:cubicBezTo>
                    <a:pt x="11170" y="2602"/>
                    <a:pt x="11093" y="2633"/>
                    <a:pt x="11043" y="2699"/>
                  </a:cubicBezTo>
                  <a:lnTo>
                    <a:pt x="9492" y="4498"/>
                  </a:lnTo>
                  <a:lnTo>
                    <a:pt x="8252" y="4498"/>
                  </a:lnTo>
                  <a:cubicBezTo>
                    <a:pt x="8221" y="4498"/>
                    <a:pt x="8158" y="4529"/>
                    <a:pt x="8127" y="4529"/>
                  </a:cubicBezTo>
                  <a:cubicBezTo>
                    <a:pt x="8003" y="4219"/>
                    <a:pt x="7848" y="3940"/>
                    <a:pt x="7662" y="3723"/>
                  </a:cubicBezTo>
                  <a:lnTo>
                    <a:pt x="9554" y="3413"/>
                  </a:lnTo>
                  <a:cubicBezTo>
                    <a:pt x="9678" y="3382"/>
                    <a:pt x="9771" y="3288"/>
                    <a:pt x="9771" y="3133"/>
                  </a:cubicBezTo>
                  <a:lnTo>
                    <a:pt x="9771" y="249"/>
                  </a:lnTo>
                  <a:cubicBezTo>
                    <a:pt x="9771" y="125"/>
                    <a:pt x="9647" y="0"/>
                    <a:pt x="9492" y="0"/>
                  </a:cubicBezTo>
                  <a:cubicBezTo>
                    <a:pt x="9368" y="0"/>
                    <a:pt x="9244" y="125"/>
                    <a:pt x="9244" y="249"/>
                  </a:cubicBezTo>
                  <a:lnTo>
                    <a:pt x="9244" y="2916"/>
                  </a:lnTo>
                  <a:lnTo>
                    <a:pt x="8003" y="3102"/>
                  </a:lnTo>
                  <a:cubicBezTo>
                    <a:pt x="8096" y="2947"/>
                    <a:pt x="8158" y="2792"/>
                    <a:pt x="8158" y="2606"/>
                  </a:cubicBezTo>
                  <a:cubicBezTo>
                    <a:pt x="8158" y="1862"/>
                    <a:pt x="7290" y="714"/>
                    <a:pt x="6235" y="714"/>
                  </a:cubicBezTo>
                  <a:cubicBezTo>
                    <a:pt x="5181" y="714"/>
                    <a:pt x="4343" y="1862"/>
                    <a:pt x="4343" y="2606"/>
                  </a:cubicBezTo>
                  <a:cubicBezTo>
                    <a:pt x="4343" y="2792"/>
                    <a:pt x="4374" y="2947"/>
                    <a:pt x="4467" y="3133"/>
                  </a:cubicBezTo>
                  <a:lnTo>
                    <a:pt x="3257" y="2916"/>
                  </a:lnTo>
                  <a:lnTo>
                    <a:pt x="3257" y="280"/>
                  </a:lnTo>
                  <a:cubicBezTo>
                    <a:pt x="3257" y="125"/>
                    <a:pt x="3133" y="0"/>
                    <a:pt x="2978"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6" name="Google Shape;730;p44">
              <a:extLst>
                <a:ext uri="{FF2B5EF4-FFF2-40B4-BE49-F238E27FC236}">
                  <a16:creationId xmlns:a16="http://schemas.microsoft.com/office/drawing/2014/main" id="{8BAE7E86-3157-4C15-8A9C-EB7CC2DABFD7}"/>
                </a:ext>
              </a:extLst>
            </p:cNvPr>
            <p:cNvSpPr>
              <a:spLocks/>
            </p:cNvSpPr>
            <p:nvPr/>
          </p:nvSpPr>
          <p:spPr bwMode="auto">
            <a:xfrm>
              <a:off x="4848515" y="2804698"/>
              <a:ext cx="52726" cy="55558"/>
            </a:xfrm>
            <a:custGeom>
              <a:avLst/>
              <a:gdLst>
                <a:gd name="T0" fmla="*/ 1642 w 1955"/>
                <a:gd name="T1" fmla="*/ 1 h 2060"/>
                <a:gd name="T2" fmla="*/ 1458 w 1955"/>
                <a:gd name="T3" fmla="*/ 83 h 2060"/>
                <a:gd name="T4" fmla="*/ 1086 w 1955"/>
                <a:gd name="T5" fmla="*/ 424 h 2060"/>
                <a:gd name="T6" fmla="*/ 93 w 1955"/>
                <a:gd name="T7" fmla="*/ 1634 h 2060"/>
                <a:gd name="T8" fmla="*/ 155 w 1955"/>
                <a:gd name="T9" fmla="*/ 2006 h 2060"/>
                <a:gd name="T10" fmla="*/ 335 w 1955"/>
                <a:gd name="T11" fmla="*/ 2060 h 2060"/>
                <a:gd name="T12" fmla="*/ 559 w 1955"/>
                <a:gd name="T13" fmla="*/ 1944 h 2060"/>
                <a:gd name="T14" fmla="*/ 1458 w 1955"/>
                <a:gd name="T15" fmla="*/ 796 h 2060"/>
                <a:gd name="T16" fmla="*/ 1831 w 1955"/>
                <a:gd name="T17" fmla="*/ 486 h 2060"/>
                <a:gd name="T18" fmla="*/ 1831 w 1955"/>
                <a:gd name="T19" fmla="*/ 83 h 2060"/>
                <a:gd name="T20" fmla="*/ 1642 w 1955"/>
                <a:gd name="T21" fmla="*/ 1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5" h="2060" extrusionOk="0">
                  <a:moveTo>
                    <a:pt x="1642" y="1"/>
                  </a:moveTo>
                  <a:cubicBezTo>
                    <a:pt x="1580" y="1"/>
                    <a:pt x="1516" y="25"/>
                    <a:pt x="1458" y="83"/>
                  </a:cubicBezTo>
                  <a:cubicBezTo>
                    <a:pt x="1334" y="176"/>
                    <a:pt x="1210" y="300"/>
                    <a:pt x="1086" y="424"/>
                  </a:cubicBezTo>
                  <a:cubicBezTo>
                    <a:pt x="683" y="827"/>
                    <a:pt x="342" y="1230"/>
                    <a:pt x="93" y="1634"/>
                  </a:cubicBezTo>
                  <a:cubicBezTo>
                    <a:pt x="0" y="1758"/>
                    <a:pt x="31" y="1944"/>
                    <a:pt x="155" y="2006"/>
                  </a:cubicBezTo>
                  <a:cubicBezTo>
                    <a:pt x="217" y="2043"/>
                    <a:pt x="278" y="2060"/>
                    <a:pt x="335" y="2060"/>
                  </a:cubicBezTo>
                  <a:cubicBezTo>
                    <a:pt x="423" y="2060"/>
                    <a:pt x="502" y="2019"/>
                    <a:pt x="559" y="1944"/>
                  </a:cubicBezTo>
                  <a:cubicBezTo>
                    <a:pt x="776" y="1541"/>
                    <a:pt x="1086" y="1168"/>
                    <a:pt x="1458" y="796"/>
                  </a:cubicBezTo>
                  <a:cubicBezTo>
                    <a:pt x="1582" y="703"/>
                    <a:pt x="1706" y="579"/>
                    <a:pt x="1831" y="486"/>
                  </a:cubicBezTo>
                  <a:cubicBezTo>
                    <a:pt x="1924" y="362"/>
                    <a:pt x="1955" y="207"/>
                    <a:pt x="1831" y="83"/>
                  </a:cubicBezTo>
                  <a:cubicBezTo>
                    <a:pt x="1781" y="33"/>
                    <a:pt x="1713" y="1"/>
                    <a:pt x="1642"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7" name="Google Shape;731;p44">
              <a:extLst>
                <a:ext uri="{FF2B5EF4-FFF2-40B4-BE49-F238E27FC236}">
                  <a16:creationId xmlns:a16="http://schemas.microsoft.com/office/drawing/2014/main" id="{D171A36C-60AF-78C9-AFD1-E50ABF6450CE}"/>
                </a:ext>
              </a:extLst>
            </p:cNvPr>
            <p:cNvSpPr>
              <a:spLocks/>
            </p:cNvSpPr>
            <p:nvPr/>
          </p:nvSpPr>
          <p:spPr bwMode="auto">
            <a:xfrm>
              <a:off x="5048470" y="2804563"/>
              <a:ext cx="51890" cy="55666"/>
            </a:xfrm>
            <a:custGeom>
              <a:avLst/>
              <a:gdLst>
                <a:gd name="T0" fmla="*/ 313 w 1924"/>
                <a:gd name="T1" fmla="*/ 0 h 2064"/>
                <a:gd name="T2" fmla="*/ 93 w 1924"/>
                <a:gd name="T3" fmla="*/ 88 h 2064"/>
                <a:gd name="T4" fmla="*/ 124 w 1924"/>
                <a:gd name="T5" fmla="*/ 491 h 2064"/>
                <a:gd name="T6" fmla="*/ 465 w 1924"/>
                <a:gd name="T7" fmla="*/ 801 h 2064"/>
                <a:gd name="T8" fmla="*/ 1396 w 1924"/>
                <a:gd name="T9" fmla="*/ 1918 h 2064"/>
                <a:gd name="T10" fmla="*/ 1620 w 1924"/>
                <a:gd name="T11" fmla="*/ 2063 h 2064"/>
                <a:gd name="T12" fmla="*/ 1768 w 1924"/>
                <a:gd name="T13" fmla="*/ 2011 h 2064"/>
                <a:gd name="T14" fmla="*/ 1861 w 1924"/>
                <a:gd name="T15" fmla="*/ 1639 h 2064"/>
                <a:gd name="T16" fmla="*/ 869 w 1924"/>
                <a:gd name="T17" fmla="*/ 429 h 2064"/>
                <a:gd name="T18" fmla="*/ 465 w 1924"/>
                <a:gd name="T19" fmla="*/ 57 h 2064"/>
                <a:gd name="T20" fmla="*/ 313 w 1924"/>
                <a:gd name="T21" fmla="*/ 0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4" h="2064" extrusionOk="0">
                  <a:moveTo>
                    <a:pt x="313" y="0"/>
                  </a:moveTo>
                  <a:cubicBezTo>
                    <a:pt x="233" y="0"/>
                    <a:pt x="147" y="34"/>
                    <a:pt x="93" y="88"/>
                  </a:cubicBezTo>
                  <a:cubicBezTo>
                    <a:pt x="0" y="212"/>
                    <a:pt x="0" y="367"/>
                    <a:pt x="124" y="491"/>
                  </a:cubicBezTo>
                  <a:cubicBezTo>
                    <a:pt x="248" y="584"/>
                    <a:pt x="372" y="708"/>
                    <a:pt x="465" y="801"/>
                  </a:cubicBezTo>
                  <a:cubicBezTo>
                    <a:pt x="838" y="1173"/>
                    <a:pt x="1148" y="1546"/>
                    <a:pt x="1396" y="1918"/>
                  </a:cubicBezTo>
                  <a:cubicBezTo>
                    <a:pt x="1454" y="2015"/>
                    <a:pt x="1536" y="2063"/>
                    <a:pt x="1620" y="2063"/>
                  </a:cubicBezTo>
                  <a:cubicBezTo>
                    <a:pt x="1671" y="2063"/>
                    <a:pt x="1722" y="2046"/>
                    <a:pt x="1768" y="2011"/>
                  </a:cubicBezTo>
                  <a:cubicBezTo>
                    <a:pt x="1892" y="1918"/>
                    <a:pt x="1923" y="1763"/>
                    <a:pt x="1861" y="1639"/>
                  </a:cubicBezTo>
                  <a:cubicBezTo>
                    <a:pt x="1582" y="1235"/>
                    <a:pt x="1241" y="832"/>
                    <a:pt x="869" y="429"/>
                  </a:cubicBezTo>
                  <a:cubicBezTo>
                    <a:pt x="744" y="305"/>
                    <a:pt x="620" y="181"/>
                    <a:pt x="465" y="57"/>
                  </a:cubicBezTo>
                  <a:cubicBezTo>
                    <a:pt x="426" y="18"/>
                    <a:pt x="371" y="0"/>
                    <a:pt x="313"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54" name="Google Shape;694;p44">
            <a:extLst>
              <a:ext uri="{FF2B5EF4-FFF2-40B4-BE49-F238E27FC236}">
                <a16:creationId xmlns:a16="http://schemas.microsoft.com/office/drawing/2014/main" id="{DF7B0A1E-57A4-650C-1B2F-03E1BCA00EB7}"/>
              </a:ext>
            </a:extLst>
          </p:cNvPr>
          <p:cNvGrpSpPr>
            <a:grpSpLocks/>
          </p:cNvGrpSpPr>
          <p:nvPr/>
        </p:nvGrpSpPr>
        <p:grpSpPr bwMode="auto">
          <a:xfrm>
            <a:off x="4043129" y="3628210"/>
            <a:ext cx="635093" cy="739868"/>
            <a:chOff x="5598928" y="2641988"/>
            <a:chExt cx="376501" cy="334913"/>
          </a:xfrm>
        </p:grpSpPr>
        <p:sp>
          <p:nvSpPr>
            <p:cNvPr id="59" name="Google Shape;695;p44">
              <a:extLst>
                <a:ext uri="{FF2B5EF4-FFF2-40B4-BE49-F238E27FC236}">
                  <a16:creationId xmlns:a16="http://schemas.microsoft.com/office/drawing/2014/main" id="{0257087A-CEA9-6541-E57E-3F081B48E1EC}"/>
                </a:ext>
              </a:extLst>
            </p:cNvPr>
            <p:cNvSpPr>
              <a:spLocks/>
            </p:cNvSpPr>
            <p:nvPr/>
          </p:nvSpPr>
          <p:spPr bwMode="auto">
            <a:xfrm>
              <a:off x="5839042" y="2862117"/>
              <a:ext cx="14240" cy="15103"/>
            </a:xfrm>
            <a:custGeom>
              <a:avLst/>
              <a:gdLst>
                <a:gd name="T0" fmla="*/ 279 w 528"/>
                <a:gd name="T1" fmla="*/ 1 h 560"/>
                <a:gd name="T2" fmla="*/ 0 w 528"/>
                <a:gd name="T3" fmla="*/ 280 h 560"/>
                <a:gd name="T4" fmla="*/ 279 w 528"/>
                <a:gd name="T5" fmla="*/ 559 h 560"/>
                <a:gd name="T6" fmla="*/ 528 w 528"/>
                <a:gd name="T7" fmla="*/ 280 h 560"/>
                <a:gd name="T8" fmla="*/ 279 w 528"/>
                <a:gd name="T9" fmla="*/ 1 h 560"/>
              </a:gdLst>
              <a:ahLst/>
              <a:cxnLst>
                <a:cxn ang="0">
                  <a:pos x="T0" y="T1"/>
                </a:cxn>
                <a:cxn ang="0">
                  <a:pos x="T2" y="T3"/>
                </a:cxn>
                <a:cxn ang="0">
                  <a:pos x="T4" y="T5"/>
                </a:cxn>
                <a:cxn ang="0">
                  <a:pos x="T6" y="T7"/>
                </a:cxn>
                <a:cxn ang="0">
                  <a:pos x="T8" y="T9"/>
                </a:cxn>
              </a:cxnLst>
              <a:rect l="0" t="0" r="r" b="b"/>
              <a:pathLst>
                <a:path w="528" h="560" extrusionOk="0">
                  <a:moveTo>
                    <a:pt x="279" y="1"/>
                  </a:moveTo>
                  <a:cubicBezTo>
                    <a:pt x="124" y="1"/>
                    <a:pt x="0" y="125"/>
                    <a:pt x="0" y="280"/>
                  </a:cubicBezTo>
                  <a:cubicBezTo>
                    <a:pt x="0" y="435"/>
                    <a:pt x="124" y="559"/>
                    <a:pt x="279" y="559"/>
                  </a:cubicBezTo>
                  <a:cubicBezTo>
                    <a:pt x="435" y="559"/>
                    <a:pt x="528" y="435"/>
                    <a:pt x="528" y="280"/>
                  </a:cubicBezTo>
                  <a:cubicBezTo>
                    <a:pt x="528" y="125"/>
                    <a:pt x="435"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0" name="Google Shape;696;p44">
              <a:extLst>
                <a:ext uri="{FF2B5EF4-FFF2-40B4-BE49-F238E27FC236}">
                  <a16:creationId xmlns:a16="http://schemas.microsoft.com/office/drawing/2014/main" id="{4BD249B0-6BE0-E55D-6E20-FD78DAE69C66}"/>
                </a:ext>
              </a:extLst>
            </p:cNvPr>
            <p:cNvSpPr>
              <a:spLocks/>
            </p:cNvSpPr>
            <p:nvPr/>
          </p:nvSpPr>
          <p:spPr bwMode="auto">
            <a:xfrm>
              <a:off x="5721075" y="2862117"/>
              <a:ext cx="15076" cy="15103"/>
            </a:xfrm>
            <a:custGeom>
              <a:avLst/>
              <a:gdLst>
                <a:gd name="T0" fmla="*/ 280 w 559"/>
                <a:gd name="T1" fmla="*/ 1 h 560"/>
                <a:gd name="T2" fmla="*/ 1 w 559"/>
                <a:gd name="T3" fmla="*/ 280 h 560"/>
                <a:gd name="T4" fmla="*/ 280 w 559"/>
                <a:gd name="T5" fmla="*/ 559 h 560"/>
                <a:gd name="T6" fmla="*/ 559 w 559"/>
                <a:gd name="T7" fmla="*/ 280 h 560"/>
                <a:gd name="T8" fmla="*/ 280 w 559"/>
                <a:gd name="T9" fmla="*/ 1 h 560"/>
              </a:gdLst>
              <a:ahLst/>
              <a:cxnLst>
                <a:cxn ang="0">
                  <a:pos x="T0" y="T1"/>
                </a:cxn>
                <a:cxn ang="0">
                  <a:pos x="T2" y="T3"/>
                </a:cxn>
                <a:cxn ang="0">
                  <a:pos x="T4" y="T5"/>
                </a:cxn>
                <a:cxn ang="0">
                  <a:pos x="T6" y="T7"/>
                </a:cxn>
                <a:cxn ang="0">
                  <a:pos x="T8" y="T9"/>
                </a:cxn>
              </a:cxnLst>
              <a:rect l="0" t="0" r="r" b="b"/>
              <a:pathLst>
                <a:path w="559"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1" name="Google Shape;697;p44">
              <a:extLst>
                <a:ext uri="{FF2B5EF4-FFF2-40B4-BE49-F238E27FC236}">
                  <a16:creationId xmlns:a16="http://schemas.microsoft.com/office/drawing/2014/main" id="{87AC2508-4603-7773-7A60-ECF8A9A3EAF7}"/>
                </a:ext>
              </a:extLst>
            </p:cNvPr>
            <p:cNvSpPr>
              <a:spLocks/>
            </p:cNvSpPr>
            <p:nvPr/>
          </p:nvSpPr>
          <p:spPr bwMode="auto">
            <a:xfrm>
              <a:off x="5598928" y="2641988"/>
              <a:ext cx="376501" cy="334913"/>
            </a:xfrm>
            <a:custGeom>
              <a:avLst/>
              <a:gdLst>
                <a:gd name="T0" fmla="*/ 7259 w 13960"/>
                <a:gd name="T1" fmla="*/ 4627 h 12418"/>
                <a:gd name="T2" fmla="*/ 6732 w 13960"/>
                <a:gd name="T3" fmla="*/ 4906 h 12418"/>
                <a:gd name="T4" fmla="*/ 6980 w 13960"/>
                <a:gd name="T5" fmla="*/ 4348 h 12418"/>
                <a:gd name="T6" fmla="*/ 7259 w 13960"/>
                <a:gd name="T7" fmla="*/ 7356 h 12418"/>
                <a:gd name="T8" fmla="*/ 6732 w 13960"/>
                <a:gd name="T9" fmla="*/ 7356 h 12418"/>
                <a:gd name="T10" fmla="*/ 7259 w 13960"/>
                <a:gd name="T11" fmla="*/ 5464 h 12418"/>
                <a:gd name="T12" fmla="*/ 6174 w 13960"/>
                <a:gd name="T13" fmla="*/ 7356 h 12418"/>
                <a:gd name="T14" fmla="*/ 5646 w 13960"/>
                <a:gd name="T15" fmla="*/ 8783 h 12418"/>
                <a:gd name="T16" fmla="*/ 559 w 13960"/>
                <a:gd name="T17" fmla="*/ 10086 h 12418"/>
                <a:gd name="T18" fmla="*/ 6174 w 13960"/>
                <a:gd name="T19" fmla="*/ 5712 h 12418"/>
                <a:gd name="T20" fmla="*/ 13091 w 13960"/>
                <a:gd name="T21" fmla="*/ 9435 h 12418"/>
                <a:gd name="T22" fmla="*/ 12626 w 13960"/>
                <a:gd name="T23" fmla="*/ 10893 h 12418"/>
                <a:gd name="T24" fmla="*/ 7662 w 13960"/>
                <a:gd name="T25" fmla="*/ 7822 h 12418"/>
                <a:gd name="T26" fmla="*/ 7818 w 13960"/>
                <a:gd name="T27" fmla="*/ 5712 h 12418"/>
                <a:gd name="T28" fmla="*/ 6732 w 13960"/>
                <a:gd name="T29" fmla="*/ 11017 h 12418"/>
                <a:gd name="T30" fmla="*/ 4914 w 13960"/>
                <a:gd name="T31" fmla="*/ 11873 h 12418"/>
                <a:gd name="T32" fmla="*/ 3847 w 13960"/>
                <a:gd name="T33" fmla="*/ 10924 h 12418"/>
                <a:gd name="T34" fmla="*/ 6732 w 13960"/>
                <a:gd name="T35" fmla="*/ 8225 h 12418"/>
                <a:gd name="T36" fmla="*/ 7911 w 13960"/>
                <a:gd name="T37" fmla="*/ 9125 h 12418"/>
                <a:gd name="T38" fmla="*/ 9244 w 13960"/>
                <a:gd name="T39" fmla="*/ 11792 h 12418"/>
                <a:gd name="T40" fmla="*/ 8934 w 13960"/>
                <a:gd name="T41" fmla="*/ 11854 h 12418"/>
                <a:gd name="T42" fmla="*/ 7259 w 13960"/>
                <a:gd name="T43" fmla="*/ 8225 h 12418"/>
                <a:gd name="T44" fmla="*/ 3010 w 13960"/>
                <a:gd name="T45" fmla="*/ 67 h 12418"/>
                <a:gd name="T46" fmla="*/ 6267 w 13960"/>
                <a:gd name="T47" fmla="*/ 4224 h 12418"/>
                <a:gd name="T48" fmla="*/ 6174 w 13960"/>
                <a:gd name="T49" fmla="*/ 4658 h 12418"/>
                <a:gd name="T50" fmla="*/ 4826 w 13960"/>
                <a:gd name="T51" fmla="*/ 3806 h 12418"/>
                <a:gd name="T52" fmla="*/ 4654 w 13960"/>
                <a:gd name="T53" fmla="*/ 4317 h 12418"/>
                <a:gd name="T54" fmla="*/ 559 w 13960"/>
                <a:gd name="T55" fmla="*/ 9000 h 12418"/>
                <a:gd name="T56" fmla="*/ 1366 w 13960"/>
                <a:gd name="T57" fmla="*/ 11451 h 12418"/>
                <a:gd name="T58" fmla="*/ 4343 w 13960"/>
                <a:gd name="T59" fmla="*/ 12164 h 12418"/>
                <a:gd name="T60" fmla="*/ 5274 w 13960"/>
                <a:gd name="T61" fmla="*/ 12319 h 12418"/>
                <a:gd name="T62" fmla="*/ 8686 w 13960"/>
                <a:gd name="T63" fmla="*/ 12319 h 12418"/>
                <a:gd name="T64" fmla="*/ 9617 w 13960"/>
                <a:gd name="T65" fmla="*/ 12164 h 12418"/>
                <a:gd name="T66" fmla="*/ 12595 w 13960"/>
                <a:gd name="T67" fmla="*/ 11451 h 12418"/>
                <a:gd name="T68" fmla="*/ 13401 w 13960"/>
                <a:gd name="T69" fmla="*/ 9000 h 12418"/>
                <a:gd name="T70" fmla="*/ 9338 w 13960"/>
                <a:gd name="T71" fmla="*/ 4317 h 12418"/>
                <a:gd name="T72" fmla="*/ 9158 w 13960"/>
                <a:gd name="T73" fmla="*/ 3806 h 12418"/>
                <a:gd name="T74" fmla="*/ 7818 w 13960"/>
                <a:gd name="T75" fmla="*/ 4658 h 12418"/>
                <a:gd name="T76" fmla="*/ 7694 w 13960"/>
                <a:gd name="T77" fmla="*/ 4224 h 12418"/>
                <a:gd name="T78" fmla="*/ 10982 w 13960"/>
                <a:gd name="T79" fmla="*/ 67 h 12418"/>
                <a:gd name="T80" fmla="*/ 10609 w 13960"/>
                <a:gd name="T81" fmla="*/ 98 h 12418"/>
                <a:gd name="T82" fmla="*/ 6980 w 13960"/>
                <a:gd name="T83" fmla="*/ 3820 h 12418"/>
                <a:gd name="T84" fmla="*/ 3382 w 13960"/>
                <a:gd name="T85" fmla="*/ 98 h 1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60" h="12418" extrusionOk="0">
                  <a:moveTo>
                    <a:pt x="6980" y="4348"/>
                  </a:moveTo>
                  <a:cubicBezTo>
                    <a:pt x="7135" y="4348"/>
                    <a:pt x="7259" y="4472"/>
                    <a:pt x="7259" y="4627"/>
                  </a:cubicBezTo>
                  <a:lnTo>
                    <a:pt x="7259" y="4906"/>
                  </a:lnTo>
                  <a:lnTo>
                    <a:pt x="6732" y="4906"/>
                  </a:lnTo>
                  <a:lnTo>
                    <a:pt x="6732" y="4627"/>
                  </a:lnTo>
                  <a:cubicBezTo>
                    <a:pt x="6732" y="4472"/>
                    <a:pt x="6856" y="4348"/>
                    <a:pt x="6980" y="4348"/>
                  </a:cubicBezTo>
                  <a:close/>
                  <a:moveTo>
                    <a:pt x="7259" y="5464"/>
                  </a:moveTo>
                  <a:lnTo>
                    <a:pt x="7259" y="7356"/>
                  </a:lnTo>
                  <a:cubicBezTo>
                    <a:pt x="7259" y="7512"/>
                    <a:pt x="7135" y="7636"/>
                    <a:pt x="6980" y="7636"/>
                  </a:cubicBezTo>
                  <a:cubicBezTo>
                    <a:pt x="6856" y="7636"/>
                    <a:pt x="6732" y="7512"/>
                    <a:pt x="6732" y="7356"/>
                  </a:cubicBezTo>
                  <a:lnTo>
                    <a:pt x="6732" y="5464"/>
                  </a:lnTo>
                  <a:lnTo>
                    <a:pt x="7259" y="5464"/>
                  </a:lnTo>
                  <a:close/>
                  <a:moveTo>
                    <a:pt x="6174" y="5712"/>
                  </a:moveTo>
                  <a:lnTo>
                    <a:pt x="6174" y="7356"/>
                  </a:lnTo>
                  <a:cubicBezTo>
                    <a:pt x="6174" y="7543"/>
                    <a:pt x="6236" y="7698"/>
                    <a:pt x="6329" y="7822"/>
                  </a:cubicBezTo>
                  <a:lnTo>
                    <a:pt x="5646" y="8783"/>
                  </a:lnTo>
                  <a:cubicBezTo>
                    <a:pt x="4716" y="10086"/>
                    <a:pt x="3041" y="10893"/>
                    <a:pt x="1366" y="10893"/>
                  </a:cubicBezTo>
                  <a:cubicBezTo>
                    <a:pt x="931" y="10893"/>
                    <a:pt x="559" y="10551"/>
                    <a:pt x="559" y="10086"/>
                  </a:cubicBezTo>
                  <a:cubicBezTo>
                    <a:pt x="559" y="9838"/>
                    <a:pt x="683" y="9590"/>
                    <a:pt x="900" y="9435"/>
                  </a:cubicBezTo>
                  <a:lnTo>
                    <a:pt x="6174" y="5712"/>
                  </a:lnTo>
                  <a:close/>
                  <a:moveTo>
                    <a:pt x="7818" y="5712"/>
                  </a:moveTo>
                  <a:lnTo>
                    <a:pt x="13091" y="9435"/>
                  </a:lnTo>
                  <a:cubicBezTo>
                    <a:pt x="13308" y="9590"/>
                    <a:pt x="13432" y="9838"/>
                    <a:pt x="13432" y="10086"/>
                  </a:cubicBezTo>
                  <a:cubicBezTo>
                    <a:pt x="13432" y="10551"/>
                    <a:pt x="13060" y="10893"/>
                    <a:pt x="12626" y="10893"/>
                  </a:cubicBezTo>
                  <a:cubicBezTo>
                    <a:pt x="11013" y="10893"/>
                    <a:pt x="9307" y="10148"/>
                    <a:pt x="8345" y="8783"/>
                  </a:cubicBezTo>
                  <a:lnTo>
                    <a:pt x="7662" y="7822"/>
                  </a:lnTo>
                  <a:cubicBezTo>
                    <a:pt x="7756" y="7698"/>
                    <a:pt x="7818" y="7543"/>
                    <a:pt x="7818" y="7356"/>
                  </a:cubicBezTo>
                  <a:lnTo>
                    <a:pt x="7818" y="5712"/>
                  </a:lnTo>
                  <a:close/>
                  <a:moveTo>
                    <a:pt x="6732" y="8225"/>
                  </a:moveTo>
                  <a:lnTo>
                    <a:pt x="6732" y="11017"/>
                  </a:lnTo>
                  <a:lnTo>
                    <a:pt x="5026" y="11854"/>
                  </a:lnTo>
                  <a:cubicBezTo>
                    <a:pt x="4992" y="11866"/>
                    <a:pt x="4954" y="11873"/>
                    <a:pt x="4914" y="11873"/>
                  </a:cubicBezTo>
                  <a:cubicBezTo>
                    <a:pt x="4846" y="11873"/>
                    <a:pt x="4775" y="11851"/>
                    <a:pt x="4716" y="11792"/>
                  </a:cubicBezTo>
                  <a:lnTo>
                    <a:pt x="3847" y="10924"/>
                  </a:lnTo>
                  <a:cubicBezTo>
                    <a:pt x="4747" y="10489"/>
                    <a:pt x="5522" y="9869"/>
                    <a:pt x="6081" y="9125"/>
                  </a:cubicBezTo>
                  <a:lnTo>
                    <a:pt x="6732" y="8225"/>
                  </a:lnTo>
                  <a:close/>
                  <a:moveTo>
                    <a:pt x="7259" y="8225"/>
                  </a:moveTo>
                  <a:lnTo>
                    <a:pt x="7911" y="9125"/>
                  </a:lnTo>
                  <a:cubicBezTo>
                    <a:pt x="8469" y="9900"/>
                    <a:pt x="9275" y="10520"/>
                    <a:pt x="10144" y="10924"/>
                  </a:cubicBezTo>
                  <a:lnTo>
                    <a:pt x="9244" y="11792"/>
                  </a:lnTo>
                  <a:cubicBezTo>
                    <a:pt x="9204" y="11852"/>
                    <a:pt x="9138" y="11886"/>
                    <a:pt x="9063" y="11886"/>
                  </a:cubicBezTo>
                  <a:cubicBezTo>
                    <a:pt x="9022" y="11886"/>
                    <a:pt x="8978" y="11876"/>
                    <a:pt x="8934" y="11854"/>
                  </a:cubicBezTo>
                  <a:lnTo>
                    <a:pt x="7259" y="11017"/>
                  </a:lnTo>
                  <a:lnTo>
                    <a:pt x="7259" y="8225"/>
                  </a:lnTo>
                  <a:close/>
                  <a:moveTo>
                    <a:pt x="3181" y="1"/>
                  </a:moveTo>
                  <a:cubicBezTo>
                    <a:pt x="3116" y="1"/>
                    <a:pt x="3053" y="24"/>
                    <a:pt x="3010" y="67"/>
                  </a:cubicBezTo>
                  <a:cubicBezTo>
                    <a:pt x="2886" y="160"/>
                    <a:pt x="2886" y="346"/>
                    <a:pt x="2979" y="439"/>
                  </a:cubicBezTo>
                  <a:lnTo>
                    <a:pt x="6267" y="4224"/>
                  </a:lnTo>
                  <a:cubicBezTo>
                    <a:pt x="6205" y="4348"/>
                    <a:pt x="6174" y="4503"/>
                    <a:pt x="6174" y="4627"/>
                  </a:cubicBezTo>
                  <a:lnTo>
                    <a:pt x="6174" y="4658"/>
                  </a:lnTo>
                  <a:lnTo>
                    <a:pt x="4964" y="3851"/>
                  </a:lnTo>
                  <a:cubicBezTo>
                    <a:pt x="4922" y="3820"/>
                    <a:pt x="4874" y="3806"/>
                    <a:pt x="4826" y="3806"/>
                  </a:cubicBezTo>
                  <a:cubicBezTo>
                    <a:pt x="4729" y="3806"/>
                    <a:pt x="4633" y="3862"/>
                    <a:pt x="4592" y="3944"/>
                  </a:cubicBezTo>
                  <a:cubicBezTo>
                    <a:pt x="4499" y="4068"/>
                    <a:pt x="4530" y="4224"/>
                    <a:pt x="4654" y="4317"/>
                  </a:cubicBezTo>
                  <a:lnTo>
                    <a:pt x="5956" y="5185"/>
                  </a:lnTo>
                  <a:lnTo>
                    <a:pt x="559" y="9000"/>
                  </a:lnTo>
                  <a:cubicBezTo>
                    <a:pt x="218" y="9249"/>
                    <a:pt x="1" y="9652"/>
                    <a:pt x="1" y="10086"/>
                  </a:cubicBezTo>
                  <a:cubicBezTo>
                    <a:pt x="1" y="10831"/>
                    <a:pt x="621" y="11451"/>
                    <a:pt x="1366" y="11451"/>
                  </a:cubicBezTo>
                  <a:cubicBezTo>
                    <a:pt x="1986" y="11451"/>
                    <a:pt x="2668" y="11327"/>
                    <a:pt x="3289" y="11110"/>
                  </a:cubicBezTo>
                  <a:lnTo>
                    <a:pt x="4343" y="12164"/>
                  </a:lnTo>
                  <a:cubicBezTo>
                    <a:pt x="4502" y="12323"/>
                    <a:pt x="4710" y="12418"/>
                    <a:pt x="4921" y="12418"/>
                  </a:cubicBezTo>
                  <a:cubicBezTo>
                    <a:pt x="5041" y="12418"/>
                    <a:pt x="5162" y="12387"/>
                    <a:pt x="5274" y="12319"/>
                  </a:cubicBezTo>
                  <a:lnTo>
                    <a:pt x="6980" y="11482"/>
                  </a:lnTo>
                  <a:lnTo>
                    <a:pt x="8686" y="12319"/>
                  </a:lnTo>
                  <a:cubicBezTo>
                    <a:pt x="8800" y="12376"/>
                    <a:pt x="8922" y="12404"/>
                    <a:pt x="9043" y="12404"/>
                  </a:cubicBezTo>
                  <a:cubicBezTo>
                    <a:pt x="9253" y="12404"/>
                    <a:pt x="9460" y="12322"/>
                    <a:pt x="9617" y="12164"/>
                  </a:cubicBezTo>
                  <a:lnTo>
                    <a:pt x="10671" y="11110"/>
                  </a:lnTo>
                  <a:cubicBezTo>
                    <a:pt x="11292" y="11327"/>
                    <a:pt x="11974" y="11451"/>
                    <a:pt x="12595" y="11451"/>
                  </a:cubicBezTo>
                  <a:cubicBezTo>
                    <a:pt x="13339" y="11451"/>
                    <a:pt x="13959" y="10831"/>
                    <a:pt x="13959" y="10086"/>
                  </a:cubicBezTo>
                  <a:cubicBezTo>
                    <a:pt x="13959" y="9652"/>
                    <a:pt x="13742" y="9249"/>
                    <a:pt x="13401" y="9000"/>
                  </a:cubicBezTo>
                  <a:lnTo>
                    <a:pt x="8035" y="5185"/>
                  </a:lnTo>
                  <a:lnTo>
                    <a:pt x="9338" y="4317"/>
                  </a:lnTo>
                  <a:cubicBezTo>
                    <a:pt x="9462" y="4224"/>
                    <a:pt x="9493" y="4068"/>
                    <a:pt x="9400" y="3944"/>
                  </a:cubicBezTo>
                  <a:cubicBezTo>
                    <a:pt x="9338" y="3862"/>
                    <a:pt x="9248" y="3806"/>
                    <a:pt x="9158" y="3806"/>
                  </a:cubicBezTo>
                  <a:cubicBezTo>
                    <a:pt x="9114" y="3806"/>
                    <a:pt x="9069" y="3820"/>
                    <a:pt x="9027" y="3851"/>
                  </a:cubicBezTo>
                  <a:lnTo>
                    <a:pt x="7818" y="4658"/>
                  </a:lnTo>
                  <a:lnTo>
                    <a:pt x="7818" y="4627"/>
                  </a:lnTo>
                  <a:cubicBezTo>
                    <a:pt x="7818" y="4472"/>
                    <a:pt x="7787" y="4348"/>
                    <a:pt x="7694" y="4224"/>
                  </a:cubicBezTo>
                  <a:lnTo>
                    <a:pt x="11013" y="439"/>
                  </a:lnTo>
                  <a:cubicBezTo>
                    <a:pt x="11106" y="346"/>
                    <a:pt x="11106" y="160"/>
                    <a:pt x="10982" y="67"/>
                  </a:cubicBezTo>
                  <a:cubicBezTo>
                    <a:pt x="10924" y="24"/>
                    <a:pt x="10860" y="1"/>
                    <a:pt x="10798" y="1"/>
                  </a:cubicBezTo>
                  <a:cubicBezTo>
                    <a:pt x="10727" y="1"/>
                    <a:pt x="10659" y="31"/>
                    <a:pt x="10609" y="98"/>
                  </a:cubicBezTo>
                  <a:lnTo>
                    <a:pt x="7290" y="3882"/>
                  </a:lnTo>
                  <a:cubicBezTo>
                    <a:pt x="7197" y="3820"/>
                    <a:pt x="7104" y="3820"/>
                    <a:pt x="6980" y="3820"/>
                  </a:cubicBezTo>
                  <a:cubicBezTo>
                    <a:pt x="6887" y="3820"/>
                    <a:pt x="6794" y="3820"/>
                    <a:pt x="6701" y="3882"/>
                  </a:cubicBezTo>
                  <a:lnTo>
                    <a:pt x="3382" y="98"/>
                  </a:lnTo>
                  <a:cubicBezTo>
                    <a:pt x="3332" y="31"/>
                    <a:pt x="3255" y="1"/>
                    <a:pt x="318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2" name="Google Shape;698;p44">
              <a:extLst>
                <a:ext uri="{FF2B5EF4-FFF2-40B4-BE49-F238E27FC236}">
                  <a16:creationId xmlns:a16="http://schemas.microsoft.com/office/drawing/2014/main" id="{C899A063-3F67-A7DF-D318-E69BD5EB1385}"/>
                </a:ext>
              </a:extLst>
            </p:cNvPr>
            <p:cNvSpPr>
              <a:spLocks/>
            </p:cNvSpPr>
            <p:nvPr/>
          </p:nvSpPr>
          <p:spPr bwMode="auto">
            <a:xfrm>
              <a:off x="5858271" y="2884044"/>
              <a:ext cx="88704" cy="37515"/>
            </a:xfrm>
            <a:custGeom>
              <a:avLst/>
              <a:gdLst>
                <a:gd name="T0" fmla="*/ 301 w 3289"/>
                <a:gd name="T1" fmla="*/ 0 h 1391"/>
                <a:gd name="T2" fmla="*/ 94 w 3289"/>
                <a:gd name="T3" fmla="*/ 87 h 1391"/>
                <a:gd name="T4" fmla="*/ 156 w 3289"/>
                <a:gd name="T5" fmla="*/ 491 h 1391"/>
                <a:gd name="T6" fmla="*/ 3010 w 3289"/>
                <a:gd name="T7" fmla="*/ 1390 h 1391"/>
                <a:gd name="T8" fmla="*/ 3289 w 3289"/>
                <a:gd name="T9" fmla="*/ 1111 h 1391"/>
                <a:gd name="T10" fmla="*/ 3010 w 3289"/>
                <a:gd name="T11" fmla="*/ 832 h 1391"/>
                <a:gd name="T12" fmla="*/ 466 w 3289"/>
                <a:gd name="T13" fmla="*/ 56 h 1391"/>
                <a:gd name="T14" fmla="*/ 301 w 3289"/>
                <a:gd name="T15" fmla="*/ 0 h 13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9" h="1391" extrusionOk="0">
                  <a:moveTo>
                    <a:pt x="301" y="0"/>
                  </a:moveTo>
                  <a:cubicBezTo>
                    <a:pt x="223" y="0"/>
                    <a:pt x="148" y="33"/>
                    <a:pt x="94" y="87"/>
                  </a:cubicBezTo>
                  <a:cubicBezTo>
                    <a:pt x="1" y="212"/>
                    <a:pt x="32" y="398"/>
                    <a:pt x="156" y="491"/>
                  </a:cubicBezTo>
                  <a:cubicBezTo>
                    <a:pt x="900" y="1049"/>
                    <a:pt x="1986" y="1390"/>
                    <a:pt x="3010" y="1390"/>
                  </a:cubicBezTo>
                  <a:cubicBezTo>
                    <a:pt x="3165" y="1390"/>
                    <a:pt x="3289" y="1266"/>
                    <a:pt x="3289" y="1111"/>
                  </a:cubicBezTo>
                  <a:cubicBezTo>
                    <a:pt x="3289" y="956"/>
                    <a:pt x="3165" y="832"/>
                    <a:pt x="3010" y="832"/>
                  </a:cubicBezTo>
                  <a:cubicBezTo>
                    <a:pt x="2079" y="832"/>
                    <a:pt x="1117" y="522"/>
                    <a:pt x="466" y="56"/>
                  </a:cubicBezTo>
                  <a:cubicBezTo>
                    <a:pt x="414" y="17"/>
                    <a:pt x="357" y="0"/>
                    <a:pt x="301"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3" name="Google Shape;699;p44">
              <a:extLst>
                <a:ext uri="{FF2B5EF4-FFF2-40B4-BE49-F238E27FC236}">
                  <a16:creationId xmlns:a16="http://schemas.microsoft.com/office/drawing/2014/main" id="{F340FD5E-5907-0657-7538-B488CDBC888E}"/>
                </a:ext>
              </a:extLst>
            </p:cNvPr>
            <p:cNvSpPr>
              <a:spLocks/>
            </p:cNvSpPr>
            <p:nvPr/>
          </p:nvSpPr>
          <p:spPr bwMode="auto">
            <a:xfrm>
              <a:off x="5628217" y="2884044"/>
              <a:ext cx="88704" cy="37515"/>
            </a:xfrm>
            <a:custGeom>
              <a:avLst/>
              <a:gdLst>
                <a:gd name="T0" fmla="*/ 2989 w 3289"/>
                <a:gd name="T1" fmla="*/ 0 h 1391"/>
                <a:gd name="T2" fmla="*/ 2823 w 3289"/>
                <a:gd name="T3" fmla="*/ 56 h 1391"/>
                <a:gd name="T4" fmla="*/ 280 w 3289"/>
                <a:gd name="T5" fmla="*/ 832 h 1391"/>
                <a:gd name="T6" fmla="*/ 0 w 3289"/>
                <a:gd name="T7" fmla="*/ 1111 h 1391"/>
                <a:gd name="T8" fmla="*/ 280 w 3289"/>
                <a:gd name="T9" fmla="*/ 1390 h 1391"/>
                <a:gd name="T10" fmla="*/ 3133 w 3289"/>
                <a:gd name="T11" fmla="*/ 491 h 1391"/>
                <a:gd name="T12" fmla="*/ 3195 w 3289"/>
                <a:gd name="T13" fmla="*/ 87 h 1391"/>
                <a:gd name="T14" fmla="*/ 2989 w 3289"/>
                <a:gd name="T15" fmla="*/ 0 h 13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9" h="1391" extrusionOk="0">
                  <a:moveTo>
                    <a:pt x="2989" y="0"/>
                  </a:moveTo>
                  <a:cubicBezTo>
                    <a:pt x="2933" y="0"/>
                    <a:pt x="2875" y="17"/>
                    <a:pt x="2823" y="56"/>
                  </a:cubicBezTo>
                  <a:cubicBezTo>
                    <a:pt x="2172" y="522"/>
                    <a:pt x="1210" y="832"/>
                    <a:pt x="280" y="832"/>
                  </a:cubicBezTo>
                  <a:cubicBezTo>
                    <a:pt x="124" y="832"/>
                    <a:pt x="0" y="956"/>
                    <a:pt x="0" y="1111"/>
                  </a:cubicBezTo>
                  <a:cubicBezTo>
                    <a:pt x="0" y="1266"/>
                    <a:pt x="124" y="1390"/>
                    <a:pt x="280" y="1390"/>
                  </a:cubicBezTo>
                  <a:cubicBezTo>
                    <a:pt x="1303" y="1390"/>
                    <a:pt x="2389" y="1049"/>
                    <a:pt x="3133" y="491"/>
                  </a:cubicBezTo>
                  <a:cubicBezTo>
                    <a:pt x="3257" y="398"/>
                    <a:pt x="3288" y="212"/>
                    <a:pt x="3195" y="87"/>
                  </a:cubicBezTo>
                  <a:cubicBezTo>
                    <a:pt x="3141" y="33"/>
                    <a:pt x="3066" y="0"/>
                    <a:pt x="298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64" name="Google Shape;680;p44">
            <a:extLst>
              <a:ext uri="{FF2B5EF4-FFF2-40B4-BE49-F238E27FC236}">
                <a16:creationId xmlns:a16="http://schemas.microsoft.com/office/drawing/2014/main" id="{E499FDDF-92EB-F9A5-EE22-D3947BC4CA85}"/>
              </a:ext>
            </a:extLst>
          </p:cNvPr>
          <p:cNvGrpSpPr>
            <a:grpSpLocks/>
          </p:cNvGrpSpPr>
          <p:nvPr/>
        </p:nvGrpSpPr>
        <p:grpSpPr bwMode="auto">
          <a:xfrm>
            <a:off x="5743785" y="2908977"/>
            <a:ext cx="626449" cy="746924"/>
            <a:chOff x="6453095" y="2621194"/>
            <a:chExt cx="296185" cy="376501"/>
          </a:xfrm>
        </p:grpSpPr>
        <p:sp>
          <p:nvSpPr>
            <p:cNvPr id="65" name="Google Shape;681;p44">
              <a:extLst>
                <a:ext uri="{FF2B5EF4-FFF2-40B4-BE49-F238E27FC236}">
                  <a16:creationId xmlns:a16="http://schemas.microsoft.com/office/drawing/2014/main" id="{730B3F3A-FEE0-EA03-8466-22F50BA0BD9B}"/>
                </a:ext>
              </a:extLst>
            </p:cNvPr>
            <p:cNvSpPr>
              <a:spLocks/>
            </p:cNvSpPr>
            <p:nvPr/>
          </p:nvSpPr>
          <p:spPr bwMode="auto">
            <a:xfrm>
              <a:off x="6644663" y="2904784"/>
              <a:ext cx="15103" cy="15103"/>
            </a:xfrm>
            <a:custGeom>
              <a:avLst/>
              <a:gdLst>
                <a:gd name="T0" fmla="*/ 280 w 560"/>
                <a:gd name="T1" fmla="*/ 1 h 560"/>
                <a:gd name="T2" fmla="*/ 1 w 560"/>
                <a:gd name="T3" fmla="*/ 280 h 560"/>
                <a:gd name="T4" fmla="*/ 280 w 560"/>
                <a:gd name="T5" fmla="*/ 559 h 560"/>
                <a:gd name="T6" fmla="*/ 559 w 560"/>
                <a:gd name="T7" fmla="*/ 280 h 560"/>
                <a:gd name="T8" fmla="*/ 280 w 560"/>
                <a:gd name="T9" fmla="*/ 1 h 560"/>
              </a:gdLst>
              <a:ahLst/>
              <a:cxnLst>
                <a:cxn ang="0">
                  <a:pos x="T0" y="T1"/>
                </a:cxn>
                <a:cxn ang="0">
                  <a:pos x="T2" y="T3"/>
                </a:cxn>
                <a:cxn ang="0">
                  <a:pos x="T4" y="T5"/>
                </a:cxn>
                <a:cxn ang="0">
                  <a:pos x="T6" y="T7"/>
                </a:cxn>
                <a:cxn ang="0">
                  <a:pos x="T8" y="T9"/>
                </a:cxn>
              </a:cxnLst>
              <a:rect l="0" t="0" r="r" b="b"/>
              <a:pathLst>
                <a:path w="560"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6" name="Google Shape;682;p44">
              <a:extLst>
                <a:ext uri="{FF2B5EF4-FFF2-40B4-BE49-F238E27FC236}">
                  <a16:creationId xmlns:a16="http://schemas.microsoft.com/office/drawing/2014/main" id="{EAA7994A-7026-89D5-466A-5E08AE700EC4}"/>
                </a:ext>
              </a:extLst>
            </p:cNvPr>
            <p:cNvSpPr>
              <a:spLocks/>
            </p:cNvSpPr>
            <p:nvPr/>
          </p:nvSpPr>
          <p:spPr bwMode="auto">
            <a:xfrm>
              <a:off x="6556821" y="2904784"/>
              <a:ext cx="14267" cy="15103"/>
            </a:xfrm>
            <a:custGeom>
              <a:avLst/>
              <a:gdLst>
                <a:gd name="T0" fmla="*/ 280 w 529"/>
                <a:gd name="T1" fmla="*/ 1 h 560"/>
                <a:gd name="T2" fmla="*/ 1 w 529"/>
                <a:gd name="T3" fmla="*/ 280 h 560"/>
                <a:gd name="T4" fmla="*/ 280 w 529"/>
                <a:gd name="T5" fmla="*/ 559 h 560"/>
                <a:gd name="T6" fmla="*/ 528 w 529"/>
                <a:gd name="T7" fmla="*/ 280 h 560"/>
                <a:gd name="T8" fmla="*/ 280 w 529"/>
                <a:gd name="T9" fmla="*/ 1 h 560"/>
              </a:gdLst>
              <a:ahLst/>
              <a:cxnLst>
                <a:cxn ang="0">
                  <a:pos x="T0" y="T1"/>
                </a:cxn>
                <a:cxn ang="0">
                  <a:pos x="T2" y="T3"/>
                </a:cxn>
                <a:cxn ang="0">
                  <a:pos x="T4" y="T5"/>
                </a:cxn>
                <a:cxn ang="0">
                  <a:pos x="T6" y="T7"/>
                </a:cxn>
                <a:cxn ang="0">
                  <a:pos x="T8" y="T9"/>
                </a:cxn>
              </a:cxnLst>
              <a:rect l="0" t="0" r="r" b="b"/>
              <a:pathLst>
                <a:path w="529" h="560" extrusionOk="0">
                  <a:moveTo>
                    <a:pt x="280" y="1"/>
                  </a:moveTo>
                  <a:cubicBezTo>
                    <a:pt x="125" y="1"/>
                    <a:pt x="1" y="125"/>
                    <a:pt x="1" y="280"/>
                  </a:cubicBezTo>
                  <a:cubicBezTo>
                    <a:pt x="1" y="435"/>
                    <a:pt x="125" y="559"/>
                    <a:pt x="280" y="559"/>
                  </a:cubicBezTo>
                  <a:cubicBezTo>
                    <a:pt x="435" y="559"/>
                    <a:pt x="528" y="435"/>
                    <a:pt x="528" y="280"/>
                  </a:cubicBezTo>
                  <a:cubicBezTo>
                    <a:pt x="528"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7" name="Google Shape;683;p44">
              <a:extLst>
                <a:ext uri="{FF2B5EF4-FFF2-40B4-BE49-F238E27FC236}">
                  <a16:creationId xmlns:a16="http://schemas.microsoft.com/office/drawing/2014/main" id="{02DA7B83-77BC-F5D3-34A5-018C925A7B3B}"/>
                </a:ext>
              </a:extLst>
            </p:cNvPr>
            <p:cNvSpPr>
              <a:spLocks/>
            </p:cNvSpPr>
            <p:nvPr/>
          </p:nvSpPr>
          <p:spPr bwMode="auto">
            <a:xfrm>
              <a:off x="6453095" y="2621194"/>
              <a:ext cx="296185" cy="376501"/>
            </a:xfrm>
            <a:custGeom>
              <a:avLst/>
              <a:gdLst>
                <a:gd name="T0" fmla="*/ 7662 w 10982"/>
                <a:gd name="T1" fmla="*/ 2885 h 13960"/>
                <a:gd name="T2" fmla="*/ 5739 w 10982"/>
                <a:gd name="T3" fmla="*/ 2885 h 13960"/>
                <a:gd name="T4" fmla="*/ 3847 w 10982"/>
                <a:gd name="T5" fmla="*/ 2885 h 13960"/>
                <a:gd name="T6" fmla="*/ 6018 w 10982"/>
                <a:gd name="T7" fmla="*/ 3444 h 13960"/>
                <a:gd name="T8" fmla="*/ 8221 w 10982"/>
                <a:gd name="T9" fmla="*/ 4808 h 13960"/>
                <a:gd name="T10" fmla="*/ 6018 w 10982"/>
                <a:gd name="T11" fmla="*/ 3444 h 13960"/>
                <a:gd name="T12" fmla="*/ 5491 w 10982"/>
                <a:gd name="T13" fmla="*/ 6173 h 13960"/>
                <a:gd name="T14" fmla="*/ 4033 w 10982"/>
                <a:gd name="T15" fmla="*/ 3847 h 13960"/>
                <a:gd name="T16" fmla="*/ 4436 w 10982"/>
                <a:gd name="T17" fmla="*/ 6514 h 13960"/>
                <a:gd name="T18" fmla="*/ 5739 w 10982"/>
                <a:gd name="T19" fmla="*/ 6701 h 13960"/>
                <a:gd name="T20" fmla="*/ 7073 w 10982"/>
                <a:gd name="T21" fmla="*/ 6514 h 13960"/>
                <a:gd name="T22" fmla="*/ 4436 w 10982"/>
                <a:gd name="T23" fmla="*/ 6514 h 13960"/>
                <a:gd name="T24" fmla="*/ 3847 w 10982"/>
                <a:gd name="T25" fmla="*/ 6639 h 13960"/>
                <a:gd name="T26" fmla="*/ 4126 w 10982"/>
                <a:gd name="T27" fmla="*/ 9989 h 13960"/>
                <a:gd name="T28" fmla="*/ 4405 w 10982"/>
                <a:gd name="T29" fmla="*/ 7321 h 13960"/>
                <a:gd name="T30" fmla="*/ 5088 w 10982"/>
                <a:gd name="T31" fmla="*/ 12005 h 13960"/>
                <a:gd name="T32" fmla="*/ 4374 w 10982"/>
                <a:gd name="T33" fmla="*/ 13432 h 13960"/>
                <a:gd name="T34" fmla="*/ 3288 w 10982"/>
                <a:gd name="T35" fmla="*/ 8624 h 13960"/>
                <a:gd name="T36" fmla="*/ 8221 w 10982"/>
                <a:gd name="T37" fmla="*/ 5956 h 13960"/>
                <a:gd name="T38" fmla="*/ 7817 w 10982"/>
                <a:gd name="T39" fmla="*/ 12005 h 13960"/>
                <a:gd name="T40" fmla="*/ 6421 w 10982"/>
                <a:gd name="T41" fmla="*/ 12005 h 13960"/>
                <a:gd name="T42" fmla="*/ 7104 w 10982"/>
                <a:gd name="T43" fmla="*/ 7352 h 13960"/>
                <a:gd name="T44" fmla="*/ 7383 w 10982"/>
                <a:gd name="T45" fmla="*/ 9989 h 13960"/>
                <a:gd name="T46" fmla="*/ 7662 w 10982"/>
                <a:gd name="T47" fmla="*/ 6639 h 13960"/>
                <a:gd name="T48" fmla="*/ 3568 w 10982"/>
                <a:gd name="T49" fmla="*/ 0 h 13960"/>
                <a:gd name="T50" fmla="*/ 3568 w 10982"/>
                <a:gd name="T51" fmla="*/ 559 h 13960"/>
                <a:gd name="T52" fmla="*/ 4715 w 10982"/>
                <a:gd name="T53" fmla="*/ 1396 h 13960"/>
                <a:gd name="T54" fmla="*/ 3506 w 10982"/>
                <a:gd name="T55" fmla="*/ 3537 h 13960"/>
                <a:gd name="T56" fmla="*/ 2141 w 10982"/>
                <a:gd name="T57" fmla="*/ 3506 h 13960"/>
                <a:gd name="T58" fmla="*/ 1738 w 10982"/>
                <a:gd name="T59" fmla="*/ 3506 h 13960"/>
                <a:gd name="T60" fmla="*/ 2761 w 10982"/>
                <a:gd name="T61" fmla="*/ 4932 h 13960"/>
                <a:gd name="T62" fmla="*/ 2761 w 10982"/>
                <a:gd name="T63" fmla="*/ 5336 h 13960"/>
                <a:gd name="T64" fmla="*/ 1396 w 10982"/>
                <a:gd name="T65" fmla="*/ 6173 h 13960"/>
                <a:gd name="T66" fmla="*/ 125 w 10982"/>
                <a:gd name="T67" fmla="*/ 7321 h 13960"/>
                <a:gd name="T68" fmla="*/ 311 w 10982"/>
                <a:gd name="T69" fmla="*/ 7794 h 13960"/>
                <a:gd name="T70" fmla="*/ 1520 w 10982"/>
                <a:gd name="T71" fmla="*/ 6701 h 13960"/>
                <a:gd name="T72" fmla="*/ 2761 w 10982"/>
                <a:gd name="T73" fmla="*/ 8624 h 13960"/>
                <a:gd name="T74" fmla="*/ 4405 w 10982"/>
                <a:gd name="T75" fmla="*/ 13959 h 13960"/>
                <a:gd name="T76" fmla="*/ 5770 w 10982"/>
                <a:gd name="T77" fmla="*/ 11509 h 13960"/>
                <a:gd name="T78" fmla="*/ 7135 w 10982"/>
                <a:gd name="T79" fmla="*/ 13959 h 13960"/>
                <a:gd name="T80" fmla="*/ 8748 w 10982"/>
                <a:gd name="T81" fmla="*/ 8624 h 13960"/>
                <a:gd name="T82" fmla="*/ 9958 w 10982"/>
                <a:gd name="T83" fmla="*/ 6701 h 13960"/>
                <a:gd name="T84" fmla="*/ 10649 w 10982"/>
                <a:gd name="T85" fmla="*/ 7799 h 13960"/>
                <a:gd name="T86" fmla="*/ 10919 w 10982"/>
                <a:gd name="T87" fmla="*/ 7414 h 13960"/>
                <a:gd name="T88" fmla="*/ 10361 w 10982"/>
                <a:gd name="T89" fmla="*/ 6328 h 13960"/>
                <a:gd name="T90" fmla="*/ 8748 w 10982"/>
                <a:gd name="T91" fmla="*/ 6173 h 13960"/>
                <a:gd name="T92" fmla="*/ 8717 w 10982"/>
                <a:gd name="T93" fmla="*/ 5026 h 13960"/>
                <a:gd name="T94" fmla="*/ 9772 w 10982"/>
                <a:gd name="T95" fmla="*/ 3909 h 13960"/>
                <a:gd name="T96" fmla="*/ 9570 w 10982"/>
                <a:gd name="T97" fmla="*/ 3436 h 13960"/>
                <a:gd name="T98" fmla="*/ 8624 w 10982"/>
                <a:gd name="T99" fmla="*/ 4250 h 13960"/>
                <a:gd name="T100" fmla="*/ 8190 w 10982"/>
                <a:gd name="T101" fmla="*/ 2885 h 13960"/>
                <a:gd name="T102" fmla="*/ 7042 w 10982"/>
                <a:gd name="T103" fmla="*/ 559 h 13960"/>
                <a:gd name="T104" fmla="*/ 8190 w 10982"/>
                <a:gd name="T105" fmla="*/ 280 h 13960"/>
                <a:gd name="T106" fmla="*/ 6856 w 10982"/>
                <a:gd name="T107" fmla="*/ 0 h 13960"/>
                <a:gd name="T108" fmla="*/ 6266 w 10982"/>
                <a:gd name="T109" fmla="*/ 1303 h 13960"/>
                <a:gd name="T110" fmla="*/ 5243 w 10982"/>
                <a:gd name="T111" fmla="*/ 1303 h 13960"/>
                <a:gd name="T112" fmla="*/ 4653 w 10982"/>
                <a:gd name="T113" fmla="*/ 0 h 1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82" h="13960" extrusionOk="0">
                  <a:moveTo>
                    <a:pt x="5739" y="1800"/>
                  </a:moveTo>
                  <a:cubicBezTo>
                    <a:pt x="6794" y="1800"/>
                    <a:pt x="7662" y="2296"/>
                    <a:pt x="7662" y="2885"/>
                  </a:cubicBezTo>
                  <a:cubicBezTo>
                    <a:pt x="7662" y="3040"/>
                    <a:pt x="7600" y="3164"/>
                    <a:pt x="7538" y="3257"/>
                  </a:cubicBezTo>
                  <a:cubicBezTo>
                    <a:pt x="7042" y="3009"/>
                    <a:pt x="6390" y="2885"/>
                    <a:pt x="5739" y="2885"/>
                  </a:cubicBezTo>
                  <a:cubicBezTo>
                    <a:pt x="5119" y="2885"/>
                    <a:pt x="4467" y="3040"/>
                    <a:pt x="3971" y="3257"/>
                  </a:cubicBezTo>
                  <a:cubicBezTo>
                    <a:pt x="3909" y="3164"/>
                    <a:pt x="3847" y="3040"/>
                    <a:pt x="3847" y="2885"/>
                  </a:cubicBezTo>
                  <a:cubicBezTo>
                    <a:pt x="3847" y="2296"/>
                    <a:pt x="4715" y="1800"/>
                    <a:pt x="5739" y="1800"/>
                  </a:cubicBezTo>
                  <a:close/>
                  <a:moveTo>
                    <a:pt x="6018" y="3444"/>
                  </a:moveTo>
                  <a:cubicBezTo>
                    <a:pt x="6577" y="3475"/>
                    <a:pt x="7073" y="3630"/>
                    <a:pt x="7476" y="3847"/>
                  </a:cubicBezTo>
                  <a:cubicBezTo>
                    <a:pt x="7941" y="4095"/>
                    <a:pt x="8190" y="4467"/>
                    <a:pt x="8221" y="4808"/>
                  </a:cubicBezTo>
                  <a:cubicBezTo>
                    <a:pt x="8221" y="5522"/>
                    <a:pt x="7197" y="6080"/>
                    <a:pt x="6018" y="6142"/>
                  </a:cubicBezTo>
                  <a:lnTo>
                    <a:pt x="6018" y="3444"/>
                  </a:lnTo>
                  <a:close/>
                  <a:moveTo>
                    <a:pt x="5491" y="3444"/>
                  </a:moveTo>
                  <a:lnTo>
                    <a:pt x="5491" y="6173"/>
                  </a:lnTo>
                  <a:cubicBezTo>
                    <a:pt x="4281" y="6080"/>
                    <a:pt x="3288" y="5491"/>
                    <a:pt x="3288" y="4808"/>
                  </a:cubicBezTo>
                  <a:cubicBezTo>
                    <a:pt x="3288" y="4467"/>
                    <a:pt x="3568" y="4095"/>
                    <a:pt x="4033" y="3847"/>
                  </a:cubicBezTo>
                  <a:cubicBezTo>
                    <a:pt x="4436" y="3630"/>
                    <a:pt x="4933" y="3475"/>
                    <a:pt x="5491" y="3444"/>
                  </a:cubicBezTo>
                  <a:close/>
                  <a:moveTo>
                    <a:pt x="4436" y="6514"/>
                  </a:moveTo>
                  <a:lnTo>
                    <a:pt x="4436" y="6514"/>
                  </a:lnTo>
                  <a:cubicBezTo>
                    <a:pt x="4839" y="6639"/>
                    <a:pt x="5274" y="6701"/>
                    <a:pt x="5739" y="6701"/>
                  </a:cubicBezTo>
                  <a:cubicBezTo>
                    <a:pt x="6204" y="6701"/>
                    <a:pt x="6670" y="6639"/>
                    <a:pt x="7073" y="6514"/>
                  </a:cubicBezTo>
                  <a:lnTo>
                    <a:pt x="5739" y="8189"/>
                  </a:lnTo>
                  <a:lnTo>
                    <a:pt x="4436" y="6514"/>
                  </a:lnTo>
                  <a:close/>
                  <a:moveTo>
                    <a:pt x="3288" y="5956"/>
                  </a:moveTo>
                  <a:lnTo>
                    <a:pt x="3847" y="6639"/>
                  </a:lnTo>
                  <a:lnTo>
                    <a:pt x="3847" y="9709"/>
                  </a:lnTo>
                  <a:cubicBezTo>
                    <a:pt x="3847" y="9865"/>
                    <a:pt x="3971" y="9989"/>
                    <a:pt x="4126" y="9989"/>
                  </a:cubicBezTo>
                  <a:cubicBezTo>
                    <a:pt x="4281" y="9989"/>
                    <a:pt x="4405" y="9865"/>
                    <a:pt x="4405" y="9709"/>
                  </a:cubicBezTo>
                  <a:lnTo>
                    <a:pt x="4405" y="7321"/>
                  </a:lnTo>
                  <a:lnTo>
                    <a:pt x="5491" y="8717"/>
                  </a:lnTo>
                  <a:cubicBezTo>
                    <a:pt x="5460" y="9833"/>
                    <a:pt x="5336" y="11074"/>
                    <a:pt x="5088" y="12005"/>
                  </a:cubicBezTo>
                  <a:cubicBezTo>
                    <a:pt x="4777" y="13153"/>
                    <a:pt x="4467" y="13432"/>
                    <a:pt x="4405" y="13432"/>
                  </a:cubicBezTo>
                  <a:lnTo>
                    <a:pt x="4374" y="13432"/>
                  </a:lnTo>
                  <a:cubicBezTo>
                    <a:pt x="4312" y="13432"/>
                    <a:pt x="3971" y="13153"/>
                    <a:pt x="3692" y="12005"/>
                  </a:cubicBezTo>
                  <a:cubicBezTo>
                    <a:pt x="3444" y="11043"/>
                    <a:pt x="3288" y="9771"/>
                    <a:pt x="3288" y="8624"/>
                  </a:cubicBezTo>
                  <a:lnTo>
                    <a:pt x="3288" y="5956"/>
                  </a:lnTo>
                  <a:close/>
                  <a:moveTo>
                    <a:pt x="8221" y="5956"/>
                  </a:moveTo>
                  <a:lnTo>
                    <a:pt x="8190" y="8624"/>
                  </a:lnTo>
                  <a:cubicBezTo>
                    <a:pt x="8190" y="9771"/>
                    <a:pt x="8065" y="11043"/>
                    <a:pt x="7817" y="12005"/>
                  </a:cubicBezTo>
                  <a:cubicBezTo>
                    <a:pt x="7507" y="13153"/>
                    <a:pt x="7197" y="13432"/>
                    <a:pt x="7104" y="13432"/>
                  </a:cubicBezTo>
                  <a:cubicBezTo>
                    <a:pt x="7042" y="13432"/>
                    <a:pt x="6701" y="13153"/>
                    <a:pt x="6421" y="12005"/>
                  </a:cubicBezTo>
                  <a:cubicBezTo>
                    <a:pt x="6173" y="11043"/>
                    <a:pt x="6049" y="9833"/>
                    <a:pt x="6018" y="8717"/>
                  </a:cubicBezTo>
                  <a:lnTo>
                    <a:pt x="7104" y="7352"/>
                  </a:lnTo>
                  <a:lnTo>
                    <a:pt x="7104" y="9709"/>
                  </a:lnTo>
                  <a:cubicBezTo>
                    <a:pt x="7104" y="9865"/>
                    <a:pt x="7228" y="9989"/>
                    <a:pt x="7383" y="9989"/>
                  </a:cubicBezTo>
                  <a:cubicBezTo>
                    <a:pt x="7538" y="9989"/>
                    <a:pt x="7662" y="9865"/>
                    <a:pt x="7662" y="9709"/>
                  </a:cubicBezTo>
                  <a:lnTo>
                    <a:pt x="7662" y="6639"/>
                  </a:lnTo>
                  <a:lnTo>
                    <a:pt x="8221" y="5956"/>
                  </a:lnTo>
                  <a:close/>
                  <a:moveTo>
                    <a:pt x="3568" y="0"/>
                  </a:moveTo>
                  <a:cubicBezTo>
                    <a:pt x="3413" y="0"/>
                    <a:pt x="3320" y="125"/>
                    <a:pt x="3320" y="280"/>
                  </a:cubicBezTo>
                  <a:cubicBezTo>
                    <a:pt x="3320" y="435"/>
                    <a:pt x="3413" y="559"/>
                    <a:pt x="3568" y="559"/>
                  </a:cubicBezTo>
                  <a:lnTo>
                    <a:pt x="4467" y="559"/>
                  </a:lnTo>
                  <a:lnTo>
                    <a:pt x="4715" y="1396"/>
                  </a:lnTo>
                  <a:cubicBezTo>
                    <a:pt x="3878" y="1675"/>
                    <a:pt x="3320" y="2234"/>
                    <a:pt x="3320" y="2885"/>
                  </a:cubicBezTo>
                  <a:cubicBezTo>
                    <a:pt x="3320" y="3133"/>
                    <a:pt x="3382" y="3350"/>
                    <a:pt x="3506" y="3537"/>
                  </a:cubicBezTo>
                  <a:cubicBezTo>
                    <a:pt x="3226" y="3754"/>
                    <a:pt x="3009" y="4002"/>
                    <a:pt x="2885" y="4250"/>
                  </a:cubicBezTo>
                  <a:lnTo>
                    <a:pt x="2141" y="3506"/>
                  </a:lnTo>
                  <a:cubicBezTo>
                    <a:pt x="2079" y="3459"/>
                    <a:pt x="2009" y="3436"/>
                    <a:pt x="1939" y="3436"/>
                  </a:cubicBezTo>
                  <a:cubicBezTo>
                    <a:pt x="1869" y="3436"/>
                    <a:pt x="1800" y="3459"/>
                    <a:pt x="1738" y="3506"/>
                  </a:cubicBezTo>
                  <a:cubicBezTo>
                    <a:pt x="1644" y="3630"/>
                    <a:pt x="1644" y="3785"/>
                    <a:pt x="1738" y="3909"/>
                  </a:cubicBezTo>
                  <a:lnTo>
                    <a:pt x="2761" y="4932"/>
                  </a:lnTo>
                  <a:cubicBezTo>
                    <a:pt x="2761" y="4963"/>
                    <a:pt x="2761" y="4995"/>
                    <a:pt x="2792" y="5026"/>
                  </a:cubicBezTo>
                  <a:cubicBezTo>
                    <a:pt x="2761" y="5119"/>
                    <a:pt x="2761" y="5243"/>
                    <a:pt x="2761" y="5336"/>
                  </a:cubicBezTo>
                  <a:lnTo>
                    <a:pt x="2761" y="6173"/>
                  </a:lnTo>
                  <a:lnTo>
                    <a:pt x="1396" y="6173"/>
                  </a:lnTo>
                  <a:cubicBezTo>
                    <a:pt x="1334" y="6173"/>
                    <a:pt x="1241" y="6204"/>
                    <a:pt x="1210" y="6235"/>
                  </a:cubicBezTo>
                  <a:lnTo>
                    <a:pt x="125" y="7321"/>
                  </a:lnTo>
                  <a:cubicBezTo>
                    <a:pt x="0" y="7445"/>
                    <a:pt x="0" y="7600"/>
                    <a:pt x="125" y="7724"/>
                  </a:cubicBezTo>
                  <a:cubicBezTo>
                    <a:pt x="171" y="7771"/>
                    <a:pt x="241" y="7794"/>
                    <a:pt x="311" y="7794"/>
                  </a:cubicBezTo>
                  <a:cubicBezTo>
                    <a:pt x="380" y="7794"/>
                    <a:pt x="450" y="7771"/>
                    <a:pt x="497" y="7724"/>
                  </a:cubicBezTo>
                  <a:lnTo>
                    <a:pt x="1520" y="6701"/>
                  </a:lnTo>
                  <a:lnTo>
                    <a:pt x="2761" y="6701"/>
                  </a:lnTo>
                  <a:lnTo>
                    <a:pt x="2761" y="8624"/>
                  </a:lnTo>
                  <a:cubicBezTo>
                    <a:pt x="2761" y="9833"/>
                    <a:pt x="2916" y="11105"/>
                    <a:pt x="3164" y="12129"/>
                  </a:cubicBezTo>
                  <a:cubicBezTo>
                    <a:pt x="3475" y="13339"/>
                    <a:pt x="3878" y="13959"/>
                    <a:pt x="4405" y="13959"/>
                  </a:cubicBezTo>
                  <a:cubicBezTo>
                    <a:pt x="4901" y="13959"/>
                    <a:pt x="5305" y="13339"/>
                    <a:pt x="5615" y="12129"/>
                  </a:cubicBezTo>
                  <a:cubicBezTo>
                    <a:pt x="5677" y="11912"/>
                    <a:pt x="5708" y="11726"/>
                    <a:pt x="5770" y="11509"/>
                  </a:cubicBezTo>
                  <a:cubicBezTo>
                    <a:pt x="5801" y="11726"/>
                    <a:pt x="5832" y="11912"/>
                    <a:pt x="5894" y="12129"/>
                  </a:cubicBezTo>
                  <a:cubicBezTo>
                    <a:pt x="6204" y="13339"/>
                    <a:pt x="6608" y="13959"/>
                    <a:pt x="7135" y="13959"/>
                  </a:cubicBezTo>
                  <a:cubicBezTo>
                    <a:pt x="7631" y="13959"/>
                    <a:pt x="8034" y="13339"/>
                    <a:pt x="8345" y="12129"/>
                  </a:cubicBezTo>
                  <a:cubicBezTo>
                    <a:pt x="8624" y="11105"/>
                    <a:pt x="8748" y="9833"/>
                    <a:pt x="8748" y="8624"/>
                  </a:cubicBezTo>
                  <a:lnTo>
                    <a:pt x="8748" y="6701"/>
                  </a:lnTo>
                  <a:lnTo>
                    <a:pt x="9958" y="6701"/>
                  </a:lnTo>
                  <a:lnTo>
                    <a:pt x="10423" y="7631"/>
                  </a:lnTo>
                  <a:cubicBezTo>
                    <a:pt x="10465" y="7737"/>
                    <a:pt x="10550" y="7799"/>
                    <a:pt x="10649" y="7799"/>
                  </a:cubicBezTo>
                  <a:cubicBezTo>
                    <a:pt x="10696" y="7799"/>
                    <a:pt x="10745" y="7785"/>
                    <a:pt x="10795" y="7755"/>
                  </a:cubicBezTo>
                  <a:cubicBezTo>
                    <a:pt x="10919" y="7693"/>
                    <a:pt x="10981" y="7538"/>
                    <a:pt x="10919" y="7414"/>
                  </a:cubicBezTo>
                  <a:lnTo>
                    <a:pt x="10361" y="6297"/>
                  </a:lnTo>
                  <a:lnTo>
                    <a:pt x="10361" y="6328"/>
                  </a:lnTo>
                  <a:cubicBezTo>
                    <a:pt x="10299" y="6235"/>
                    <a:pt x="10206" y="6173"/>
                    <a:pt x="10113" y="6173"/>
                  </a:cubicBezTo>
                  <a:lnTo>
                    <a:pt x="8748" y="6173"/>
                  </a:lnTo>
                  <a:lnTo>
                    <a:pt x="8748" y="5336"/>
                  </a:lnTo>
                  <a:cubicBezTo>
                    <a:pt x="8748" y="5243"/>
                    <a:pt x="8748" y="5119"/>
                    <a:pt x="8717" y="5026"/>
                  </a:cubicBezTo>
                  <a:cubicBezTo>
                    <a:pt x="8748" y="4995"/>
                    <a:pt x="8748" y="4963"/>
                    <a:pt x="8748" y="4932"/>
                  </a:cubicBezTo>
                  <a:lnTo>
                    <a:pt x="9772" y="3909"/>
                  </a:lnTo>
                  <a:cubicBezTo>
                    <a:pt x="9865" y="3785"/>
                    <a:pt x="9865" y="3630"/>
                    <a:pt x="9772" y="3506"/>
                  </a:cubicBezTo>
                  <a:cubicBezTo>
                    <a:pt x="9709" y="3459"/>
                    <a:pt x="9640" y="3436"/>
                    <a:pt x="9570" y="3436"/>
                  </a:cubicBezTo>
                  <a:cubicBezTo>
                    <a:pt x="9500" y="3436"/>
                    <a:pt x="9430" y="3459"/>
                    <a:pt x="9368" y="3506"/>
                  </a:cubicBezTo>
                  <a:lnTo>
                    <a:pt x="8624" y="4250"/>
                  </a:lnTo>
                  <a:cubicBezTo>
                    <a:pt x="8500" y="4002"/>
                    <a:pt x="8283" y="3754"/>
                    <a:pt x="8003" y="3537"/>
                  </a:cubicBezTo>
                  <a:cubicBezTo>
                    <a:pt x="8128" y="3350"/>
                    <a:pt x="8190" y="3133"/>
                    <a:pt x="8190" y="2885"/>
                  </a:cubicBezTo>
                  <a:cubicBezTo>
                    <a:pt x="8190" y="2234"/>
                    <a:pt x="7631" y="1675"/>
                    <a:pt x="6794" y="1396"/>
                  </a:cubicBezTo>
                  <a:lnTo>
                    <a:pt x="7042" y="559"/>
                  </a:lnTo>
                  <a:lnTo>
                    <a:pt x="7941" y="559"/>
                  </a:lnTo>
                  <a:cubicBezTo>
                    <a:pt x="8096" y="559"/>
                    <a:pt x="8190" y="435"/>
                    <a:pt x="8190" y="280"/>
                  </a:cubicBezTo>
                  <a:cubicBezTo>
                    <a:pt x="8190" y="125"/>
                    <a:pt x="8096" y="0"/>
                    <a:pt x="7941" y="0"/>
                  </a:cubicBezTo>
                  <a:lnTo>
                    <a:pt x="6856" y="0"/>
                  </a:lnTo>
                  <a:cubicBezTo>
                    <a:pt x="6732" y="0"/>
                    <a:pt x="6608" y="93"/>
                    <a:pt x="6577" y="218"/>
                  </a:cubicBezTo>
                  <a:lnTo>
                    <a:pt x="6266" y="1303"/>
                  </a:lnTo>
                  <a:cubicBezTo>
                    <a:pt x="6111" y="1272"/>
                    <a:pt x="5925" y="1272"/>
                    <a:pt x="5739" y="1272"/>
                  </a:cubicBezTo>
                  <a:cubicBezTo>
                    <a:pt x="5584" y="1272"/>
                    <a:pt x="5398" y="1272"/>
                    <a:pt x="5243" y="1303"/>
                  </a:cubicBezTo>
                  <a:lnTo>
                    <a:pt x="4933" y="218"/>
                  </a:lnTo>
                  <a:cubicBezTo>
                    <a:pt x="4901" y="93"/>
                    <a:pt x="4777" y="0"/>
                    <a:pt x="4653" y="0"/>
                  </a:cubicBezTo>
                  <a:lnTo>
                    <a:pt x="3568"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dirty="0">
                <a:cs typeface="B Nazanin" panose="00000400000000000000" pitchFamily="2" charset="-78"/>
              </a:endParaRPr>
            </a:p>
          </p:txBody>
        </p:sp>
      </p:grpSp>
      <p:grpSp>
        <p:nvGrpSpPr>
          <p:cNvPr id="68" name="Google Shape;668;p44">
            <a:extLst>
              <a:ext uri="{FF2B5EF4-FFF2-40B4-BE49-F238E27FC236}">
                <a16:creationId xmlns:a16="http://schemas.microsoft.com/office/drawing/2014/main" id="{F629C886-A373-6BFC-71BC-CC2DD9E9285B}"/>
              </a:ext>
            </a:extLst>
          </p:cNvPr>
          <p:cNvGrpSpPr>
            <a:grpSpLocks/>
          </p:cNvGrpSpPr>
          <p:nvPr/>
        </p:nvGrpSpPr>
        <p:grpSpPr bwMode="auto">
          <a:xfrm>
            <a:off x="7509491" y="3627149"/>
            <a:ext cx="667854" cy="793792"/>
            <a:chOff x="7236978" y="2621194"/>
            <a:chExt cx="353900" cy="376501"/>
          </a:xfrm>
        </p:grpSpPr>
        <p:sp>
          <p:nvSpPr>
            <p:cNvPr id="69" name="Google Shape;669;p44">
              <a:extLst>
                <a:ext uri="{FF2B5EF4-FFF2-40B4-BE49-F238E27FC236}">
                  <a16:creationId xmlns:a16="http://schemas.microsoft.com/office/drawing/2014/main" id="{EA0EF1DA-D982-3FFD-8D99-5970BF7D0E32}"/>
                </a:ext>
              </a:extLst>
            </p:cNvPr>
            <p:cNvSpPr>
              <a:spLocks/>
            </p:cNvSpPr>
            <p:nvPr/>
          </p:nvSpPr>
          <p:spPr bwMode="auto">
            <a:xfrm>
              <a:off x="7406808" y="2953330"/>
              <a:ext cx="14240" cy="15076"/>
            </a:xfrm>
            <a:custGeom>
              <a:avLst/>
              <a:gdLst>
                <a:gd name="T0" fmla="*/ 249 w 528"/>
                <a:gd name="T1" fmla="*/ 0 h 559"/>
                <a:gd name="T2" fmla="*/ 0 w 528"/>
                <a:gd name="T3" fmla="*/ 279 h 559"/>
                <a:gd name="T4" fmla="*/ 249 w 528"/>
                <a:gd name="T5" fmla="*/ 558 h 559"/>
                <a:gd name="T6" fmla="*/ 528 w 528"/>
                <a:gd name="T7" fmla="*/ 279 h 559"/>
                <a:gd name="T8" fmla="*/ 249 w 528"/>
                <a:gd name="T9" fmla="*/ 0 h 559"/>
              </a:gdLst>
              <a:ahLst/>
              <a:cxnLst>
                <a:cxn ang="0">
                  <a:pos x="T0" y="T1"/>
                </a:cxn>
                <a:cxn ang="0">
                  <a:pos x="T2" y="T3"/>
                </a:cxn>
                <a:cxn ang="0">
                  <a:pos x="T4" y="T5"/>
                </a:cxn>
                <a:cxn ang="0">
                  <a:pos x="T6" y="T7"/>
                </a:cxn>
                <a:cxn ang="0">
                  <a:pos x="T8" y="T9"/>
                </a:cxn>
              </a:cxnLst>
              <a:rect l="0" t="0" r="r" b="b"/>
              <a:pathLst>
                <a:path w="528" h="559" extrusionOk="0">
                  <a:moveTo>
                    <a:pt x="249" y="0"/>
                  </a:moveTo>
                  <a:cubicBezTo>
                    <a:pt x="125" y="0"/>
                    <a:pt x="0" y="124"/>
                    <a:pt x="0" y="279"/>
                  </a:cubicBezTo>
                  <a:cubicBezTo>
                    <a:pt x="0" y="434"/>
                    <a:pt x="125" y="558"/>
                    <a:pt x="249" y="558"/>
                  </a:cubicBezTo>
                  <a:cubicBezTo>
                    <a:pt x="404" y="558"/>
                    <a:pt x="528" y="434"/>
                    <a:pt x="528" y="279"/>
                  </a:cubicBezTo>
                  <a:cubicBezTo>
                    <a:pt x="528" y="124"/>
                    <a:pt x="404" y="0"/>
                    <a:pt x="24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0" name="Google Shape;670;p44">
              <a:extLst>
                <a:ext uri="{FF2B5EF4-FFF2-40B4-BE49-F238E27FC236}">
                  <a16:creationId xmlns:a16="http://schemas.microsoft.com/office/drawing/2014/main" id="{9281BCF8-8BCD-3FF1-566B-E5EF036A2774}"/>
                </a:ext>
              </a:extLst>
            </p:cNvPr>
            <p:cNvSpPr>
              <a:spLocks/>
            </p:cNvSpPr>
            <p:nvPr/>
          </p:nvSpPr>
          <p:spPr bwMode="auto">
            <a:xfrm>
              <a:off x="7236978" y="2621194"/>
              <a:ext cx="353900" cy="376501"/>
            </a:xfrm>
            <a:custGeom>
              <a:avLst/>
              <a:gdLst>
                <a:gd name="T0" fmla="*/ 7910 w 13122"/>
                <a:gd name="T1" fmla="*/ 4808 h 13960"/>
                <a:gd name="T2" fmla="*/ 5181 w 13122"/>
                <a:gd name="T3" fmla="*/ 5243 h 13960"/>
                <a:gd name="T4" fmla="*/ 6546 w 13122"/>
                <a:gd name="T5" fmla="*/ 3444 h 13960"/>
                <a:gd name="T6" fmla="*/ 8469 w 13122"/>
                <a:gd name="T7" fmla="*/ 6049 h 13960"/>
                <a:gd name="T8" fmla="*/ 4684 w 13122"/>
                <a:gd name="T9" fmla="*/ 6887 h 13960"/>
                <a:gd name="T10" fmla="*/ 4933 w 13122"/>
                <a:gd name="T11" fmla="*/ 5770 h 13960"/>
                <a:gd name="T12" fmla="*/ 4126 w 13122"/>
                <a:gd name="T13" fmla="*/ 6607 h 13960"/>
                <a:gd name="T14" fmla="*/ 2141 w 13122"/>
                <a:gd name="T15" fmla="*/ 9430 h 13960"/>
                <a:gd name="T16" fmla="*/ 2359 w 13122"/>
                <a:gd name="T17" fmla="*/ 9857 h 13960"/>
                <a:gd name="T18" fmla="*/ 4188 w 13122"/>
                <a:gd name="T19" fmla="*/ 7538 h 13960"/>
                <a:gd name="T20" fmla="*/ 3847 w 13122"/>
                <a:gd name="T21" fmla="*/ 9833 h 13960"/>
                <a:gd name="T22" fmla="*/ 1614 w 13122"/>
                <a:gd name="T23" fmla="*/ 8283 h 13960"/>
                <a:gd name="T24" fmla="*/ 8996 w 13122"/>
                <a:gd name="T25" fmla="*/ 6607 h 13960"/>
                <a:gd name="T26" fmla="*/ 12160 w 13122"/>
                <a:gd name="T27" fmla="*/ 11633 h 13960"/>
                <a:gd name="T28" fmla="*/ 8779 w 13122"/>
                <a:gd name="T29" fmla="*/ 8841 h 13960"/>
                <a:gd name="T30" fmla="*/ 10547 w 13122"/>
                <a:gd name="T31" fmla="*/ 9740 h 13960"/>
                <a:gd name="T32" fmla="*/ 10919 w 13122"/>
                <a:gd name="T33" fmla="*/ 9802 h 13960"/>
                <a:gd name="T34" fmla="*/ 8996 w 13122"/>
                <a:gd name="T35" fmla="*/ 6670 h 13960"/>
                <a:gd name="T36" fmla="*/ 8407 w 13122"/>
                <a:gd name="T37" fmla="*/ 7414 h 13960"/>
                <a:gd name="T38" fmla="*/ 6546 w 13122"/>
                <a:gd name="T39" fmla="*/ 13401 h 13960"/>
                <a:gd name="T40" fmla="*/ 4715 w 13122"/>
                <a:gd name="T41" fmla="*/ 7414 h 13960"/>
                <a:gd name="T42" fmla="*/ 6297 w 13122"/>
                <a:gd name="T43" fmla="*/ 11509 h 13960"/>
                <a:gd name="T44" fmla="*/ 6825 w 13122"/>
                <a:gd name="T45" fmla="*/ 11509 h 13960"/>
                <a:gd name="T46" fmla="*/ 8407 w 13122"/>
                <a:gd name="T47" fmla="*/ 7414 h 13960"/>
                <a:gd name="T48" fmla="*/ 3009 w 13122"/>
                <a:gd name="T49" fmla="*/ 280 h 13960"/>
                <a:gd name="T50" fmla="*/ 5739 w 13122"/>
                <a:gd name="T51" fmla="*/ 3071 h 13960"/>
                <a:gd name="T52" fmla="*/ 4653 w 13122"/>
                <a:gd name="T53" fmla="*/ 5274 h 13960"/>
                <a:gd name="T54" fmla="*/ 1179 w 13122"/>
                <a:gd name="T55" fmla="*/ 7972 h 13960"/>
                <a:gd name="T56" fmla="*/ 696 w 13122"/>
                <a:gd name="T57" fmla="*/ 12228 h 13960"/>
                <a:gd name="T58" fmla="*/ 4312 w 13122"/>
                <a:gd name="T59" fmla="*/ 10144 h 13960"/>
                <a:gd name="T60" fmla="*/ 5181 w 13122"/>
                <a:gd name="T61" fmla="*/ 12346 h 13960"/>
                <a:gd name="T62" fmla="*/ 7973 w 13122"/>
                <a:gd name="T63" fmla="*/ 12315 h 13960"/>
                <a:gd name="T64" fmla="*/ 8810 w 13122"/>
                <a:gd name="T65" fmla="*/ 10144 h 13960"/>
                <a:gd name="T66" fmla="*/ 12408 w 13122"/>
                <a:gd name="T67" fmla="*/ 12222 h 13960"/>
                <a:gd name="T68" fmla="*/ 11943 w 13122"/>
                <a:gd name="T69" fmla="*/ 7972 h 13960"/>
                <a:gd name="T70" fmla="*/ 8469 w 13122"/>
                <a:gd name="T71" fmla="*/ 5274 h 13960"/>
                <a:gd name="T72" fmla="*/ 7383 w 13122"/>
                <a:gd name="T73" fmla="*/ 3071 h 13960"/>
                <a:gd name="T74" fmla="*/ 10113 w 13122"/>
                <a:gd name="T75" fmla="*/ 280 h 13960"/>
                <a:gd name="T76" fmla="*/ 6856 w 13122"/>
                <a:gd name="T77" fmla="*/ 2916 h 13960"/>
                <a:gd name="T78" fmla="*/ 6266 w 13122"/>
                <a:gd name="T79" fmla="*/ 2916 h 1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122" h="13960" extrusionOk="0">
                  <a:moveTo>
                    <a:pt x="6546" y="3444"/>
                  </a:moveTo>
                  <a:cubicBezTo>
                    <a:pt x="7321" y="3444"/>
                    <a:pt x="7910" y="4033"/>
                    <a:pt x="7910" y="4808"/>
                  </a:cubicBezTo>
                  <a:lnTo>
                    <a:pt x="7910" y="5243"/>
                  </a:lnTo>
                  <a:lnTo>
                    <a:pt x="5181" y="5243"/>
                  </a:lnTo>
                  <a:lnTo>
                    <a:pt x="5181" y="4808"/>
                  </a:lnTo>
                  <a:cubicBezTo>
                    <a:pt x="5181" y="4064"/>
                    <a:pt x="5801" y="3444"/>
                    <a:pt x="6546" y="3444"/>
                  </a:cubicBezTo>
                  <a:close/>
                  <a:moveTo>
                    <a:pt x="8190" y="5770"/>
                  </a:moveTo>
                  <a:cubicBezTo>
                    <a:pt x="8345" y="5770"/>
                    <a:pt x="8469" y="5894"/>
                    <a:pt x="8469" y="6049"/>
                  </a:cubicBezTo>
                  <a:cubicBezTo>
                    <a:pt x="8469" y="6266"/>
                    <a:pt x="8469" y="6514"/>
                    <a:pt x="8438" y="6887"/>
                  </a:cubicBezTo>
                  <a:lnTo>
                    <a:pt x="4684" y="6887"/>
                  </a:lnTo>
                  <a:cubicBezTo>
                    <a:pt x="4653" y="6576"/>
                    <a:pt x="4653" y="6359"/>
                    <a:pt x="4653" y="6049"/>
                  </a:cubicBezTo>
                  <a:cubicBezTo>
                    <a:pt x="4653" y="5894"/>
                    <a:pt x="4778" y="5770"/>
                    <a:pt x="4933" y="5770"/>
                  </a:cubicBezTo>
                  <a:lnTo>
                    <a:pt x="8190" y="5770"/>
                  </a:lnTo>
                  <a:close/>
                  <a:moveTo>
                    <a:pt x="4126" y="6607"/>
                  </a:moveTo>
                  <a:cubicBezTo>
                    <a:pt x="4126" y="6639"/>
                    <a:pt x="4126" y="6639"/>
                    <a:pt x="4126" y="6670"/>
                  </a:cubicBezTo>
                  <a:lnTo>
                    <a:pt x="2141" y="9430"/>
                  </a:lnTo>
                  <a:cubicBezTo>
                    <a:pt x="2048" y="9554"/>
                    <a:pt x="2079" y="9709"/>
                    <a:pt x="2203" y="9802"/>
                  </a:cubicBezTo>
                  <a:cubicBezTo>
                    <a:pt x="2252" y="9839"/>
                    <a:pt x="2306" y="9857"/>
                    <a:pt x="2359" y="9857"/>
                  </a:cubicBezTo>
                  <a:cubicBezTo>
                    <a:pt x="2440" y="9857"/>
                    <a:pt x="2519" y="9816"/>
                    <a:pt x="2575" y="9740"/>
                  </a:cubicBezTo>
                  <a:lnTo>
                    <a:pt x="4188" y="7538"/>
                  </a:lnTo>
                  <a:cubicBezTo>
                    <a:pt x="4219" y="7972"/>
                    <a:pt x="4281" y="8407"/>
                    <a:pt x="4343" y="8841"/>
                  </a:cubicBezTo>
                  <a:cubicBezTo>
                    <a:pt x="4219" y="9213"/>
                    <a:pt x="4064" y="9554"/>
                    <a:pt x="3847" y="9833"/>
                  </a:cubicBezTo>
                  <a:cubicBezTo>
                    <a:pt x="3040" y="11012"/>
                    <a:pt x="1552" y="11477"/>
                    <a:pt x="931" y="11633"/>
                  </a:cubicBezTo>
                  <a:cubicBezTo>
                    <a:pt x="869" y="11012"/>
                    <a:pt x="807" y="9430"/>
                    <a:pt x="1614" y="8283"/>
                  </a:cubicBezTo>
                  <a:cubicBezTo>
                    <a:pt x="2296" y="7321"/>
                    <a:pt x="3444" y="6825"/>
                    <a:pt x="4126" y="6607"/>
                  </a:cubicBezTo>
                  <a:close/>
                  <a:moveTo>
                    <a:pt x="8996" y="6607"/>
                  </a:moveTo>
                  <a:cubicBezTo>
                    <a:pt x="9679" y="6825"/>
                    <a:pt x="10826" y="7321"/>
                    <a:pt x="11478" y="8283"/>
                  </a:cubicBezTo>
                  <a:cubicBezTo>
                    <a:pt x="12315" y="9430"/>
                    <a:pt x="12253" y="11012"/>
                    <a:pt x="12160" y="11633"/>
                  </a:cubicBezTo>
                  <a:cubicBezTo>
                    <a:pt x="11571" y="11477"/>
                    <a:pt x="10082" y="11012"/>
                    <a:pt x="9244" y="9833"/>
                  </a:cubicBezTo>
                  <a:cubicBezTo>
                    <a:pt x="9058" y="9554"/>
                    <a:pt x="8903" y="9213"/>
                    <a:pt x="8779" y="8841"/>
                  </a:cubicBezTo>
                  <a:cubicBezTo>
                    <a:pt x="8841" y="8407"/>
                    <a:pt x="8903" y="7972"/>
                    <a:pt x="8934" y="7538"/>
                  </a:cubicBezTo>
                  <a:lnTo>
                    <a:pt x="10547" y="9740"/>
                  </a:lnTo>
                  <a:cubicBezTo>
                    <a:pt x="10603" y="9816"/>
                    <a:pt x="10683" y="9857"/>
                    <a:pt x="10764" y="9857"/>
                  </a:cubicBezTo>
                  <a:cubicBezTo>
                    <a:pt x="10817" y="9857"/>
                    <a:pt x="10870" y="9839"/>
                    <a:pt x="10919" y="9802"/>
                  </a:cubicBezTo>
                  <a:cubicBezTo>
                    <a:pt x="11043" y="9709"/>
                    <a:pt x="11074" y="9554"/>
                    <a:pt x="10981" y="9430"/>
                  </a:cubicBezTo>
                  <a:lnTo>
                    <a:pt x="8996" y="6670"/>
                  </a:lnTo>
                  <a:cubicBezTo>
                    <a:pt x="8996" y="6639"/>
                    <a:pt x="8996" y="6639"/>
                    <a:pt x="8996" y="6607"/>
                  </a:cubicBezTo>
                  <a:close/>
                  <a:moveTo>
                    <a:pt x="8407" y="7414"/>
                  </a:moveTo>
                  <a:cubicBezTo>
                    <a:pt x="8283" y="8872"/>
                    <a:pt x="7973" y="10764"/>
                    <a:pt x="7445" y="12129"/>
                  </a:cubicBezTo>
                  <a:cubicBezTo>
                    <a:pt x="7073" y="13059"/>
                    <a:pt x="6763" y="13401"/>
                    <a:pt x="6546" y="13401"/>
                  </a:cubicBezTo>
                  <a:cubicBezTo>
                    <a:pt x="6391" y="13401"/>
                    <a:pt x="6049" y="13090"/>
                    <a:pt x="5677" y="12129"/>
                  </a:cubicBezTo>
                  <a:cubicBezTo>
                    <a:pt x="5150" y="10764"/>
                    <a:pt x="4840" y="8872"/>
                    <a:pt x="4715" y="7414"/>
                  </a:cubicBezTo>
                  <a:lnTo>
                    <a:pt x="6297" y="7414"/>
                  </a:lnTo>
                  <a:lnTo>
                    <a:pt x="6297" y="11509"/>
                  </a:lnTo>
                  <a:cubicBezTo>
                    <a:pt x="6297" y="11664"/>
                    <a:pt x="6391" y="11788"/>
                    <a:pt x="6546" y="11788"/>
                  </a:cubicBezTo>
                  <a:cubicBezTo>
                    <a:pt x="6701" y="11788"/>
                    <a:pt x="6825" y="11664"/>
                    <a:pt x="6825" y="11509"/>
                  </a:cubicBezTo>
                  <a:lnTo>
                    <a:pt x="6825" y="7414"/>
                  </a:lnTo>
                  <a:lnTo>
                    <a:pt x="8407" y="7414"/>
                  </a:lnTo>
                  <a:close/>
                  <a:moveTo>
                    <a:pt x="3289" y="0"/>
                  </a:moveTo>
                  <a:cubicBezTo>
                    <a:pt x="3134" y="0"/>
                    <a:pt x="3009" y="125"/>
                    <a:pt x="3009" y="280"/>
                  </a:cubicBezTo>
                  <a:cubicBezTo>
                    <a:pt x="3009" y="435"/>
                    <a:pt x="3134" y="559"/>
                    <a:pt x="3289" y="559"/>
                  </a:cubicBezTo>
                  <a:cubicBezTo>
                    <a:pt x="4560" y="559"/>
                    <a:pt x="5677" y="1706"/>
                    <a:pt x="5739" y="3071"/>
                  </a:cubicBezTo>
                  <a:cubicBezTo>
                    <a:pt x="5088" y="3382"/>
                    <a:pt x="4653" y="4033"/>
                    <a:pt x="4653" y="4808"/>
                  </a:cubicBezTo>
                  <a:lnTo>
                    <a:pt x="4653" y="5274"/>
                  </a:lnTo>
                  <a:cubicBezTo>
                    <a:pt x="4343" y="5398"/>
                    <a:pt x="4126" y="5677"/>
                    <a:pt x="4095" y="6049"/>
                  </a:cubicBezTo>
                  <a:cubicBezTo>
                    <a:pt x="3289" y="6266"/>
                    <a:pt x="1986" y="6825"/>
                    <a:pt x="1179" y="7972"/>
                  </a:cubicBezTo>
                  <a:cubicBezTo>
                    <a:pt x="1" y="9647"/>
                    <a:pt x="435" y="11912"/>
                    <a:pt x="435" y="12005"/>
                  </a:cubicBezTo>
                  <a:cubicBezTo>
                    <a:pt x="462" y="12140"/>
                    <a:pt x="583" y="12228"/>
                    <a:pt x="696" y="12228"/>
                  </a:cubicBezTo>
                  <a:cubicBezTo>
                    <a:pt x="712" y="12228"/>
                    <a:pt x="729" y="12226"/>
                    <a:pt x="745" y="12222"/>
                  </a:cubicBezTo>
                  <a:cubicBezTo>
                    <a:pt x="838" y="12222"/>
                    <a:pt x="3134" y="11819"/>
                    <a:pt x="4312" y="10144"/>
                  </a:cubicBezTo>
                  <a:cubicBezTo>
                    <a:pt x="4374" y="10051"/>
                    <a:pt x="4436" y="9958"/>
                    <a:pt x="4498" y="9833"/>
                  </a:cubicBezTo>
                  <a:cubicBezTo>
                    <a:pt x="4684" y="10795"/>
                    <a:pt x="4902" y="11664"/>
                    <a:pt x="5181" y="12346"/>
                  </a:cubicBezTo>
                  <a:cubicBezTo>
                    <a:pt x="5584" y="13432"/>
                    <a:pt x="6049" y="13959"/>
                    <a:pt x="6577" y="13959"/>
                  </a:cubicBezTo>
                  <a:cubicBezTo>
                    <a:pt x="7073" y="13959"/>
                    <a:pt x="7538" y="13432"/>
                    <a:pt x="7973" y="12315"/>
                  </a:cubicBezTo>
                  <a:cubicBezTo>
                    <a:pt x="8221" y="11664"/>
                    <a:pt x="8438" y="10795"/>
                    <a:pt x="8624" y="9833"/>
                  </a:cubicBezTo>
                  <a:cubicBezTo>
                    <a:pt x="8686" y="9958"/>
                    <a:pt x="8748" y="10051"/>
                    <a:pt x="8810" y="10144"/>
                  </a:cubicBezTo>
                  <a:cubicBezTo>
                    <a:pt x="9989" y="11819"/>
                    <a:pt x="12284" y="12222"/>
                    <a:pt x="12377" y="12222"/>
                  </a:cubicBezTo>
                  <a:lnTo>
                    <a:pt x="12408" y="12222"/>
                  </a:lnTo>
                  <a:cubicBezTo>
                    <a:pt x="12532" y="12222"/>
                    <a:pt x="12656" y="12129"/>
                    <a:pt x="12687" y="12005"/>
                  </a:cubicBezTo>
                  <a:cubicBezTo>
                    <a:pt x="12687" y="11912"/>
                    <a:pt x="13122" y="9647"/>
                    <a:pt x="11943" y="7972"/>
                  </a:cubicBezTo>
                  <a:cubicBezTo>
                    <a:pt x="11136" y="6825"/>
                    <a:pt x="9834" y="6266"/>
                    <a:pt x="9027" y="6018"/>
                  </a:cubicBezTo>
                  <a:cubicBezTo>
                    <a:pt x="8996" y="5677"/>
                    <a:pt x="8779" y="5398"/>
                    <a:pt x="8469" y="5274"/>
                  </a:cubicBezTo>
                  <a:lnTo>
                    <a:pt x="8469" y="4808"/>
                  </a:lnTo>
                  <a:cubicBezTo>
                    <a:pt x="8469" y="4033"/>
                    <a:pt x="8035" y="3382"/>
                    <a:pt x="7383" y="3071"/>
                  </a:cubicBezTo>
                  <a:cubicBezTo>
                    <a:pt x="7414" y="1706"/>
                    <a:pt x="8562" y="559"/>
                    <a:pt x="9834" y="559"/>
                  </a:cubicBezTo>
                  <a:cubicBezTo>
                    <a:pt x="9989" y="559"/>
                    <a:pt x="10113" y="435"/>
                    <a:pt x="10113" y="280"/>
                  </a:cubicBezTo>
                  <a:cubicBezTo>
                    <a:pt x="10113" y="125"/>
                    <a:pt x="9989" y="0"/>
                    <a:pt x="9834" y="0"/>
                  </a:cubicBezTo>
                  <a:cubicBezTo>
                    <a:pt x="8252" y="0"/>
                    <a:pt x="6980" y="1365"/>
                    <a:pt x="6856" y="2916"/>
                  </a:cubicBezTo>
                  <a:cubicBezTo>
                    <a:pt x="6763" y="2885"/>
                    <a:pt x="6670" y="2885"/>
                    <a:pt x="6546" y="2885"/>
                  </a:cubicBezTo>
                  <a:cubicBezTo>
                    <a:pt x="6453" y="2885"/>
                    <a:pt x="6360" y="2916"/>
                    <a:pt x="6266" y="2916"/>
                  </a:cubicBezTo>
                  <a:cubicBezTo>
                    <a:pt x="6142" y="1365"/>
                    <a:pt x="4871" y="0"/>
                    <a:pt x="328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sp>
        <p:nvSpPr>
          <p:cNvPr id="71" name="Google Shape;654;p44">
            <a:extLst>
              <a:ext uri="{FF2B5EF4-FFF2-40B4-BE49-F238E27FC236}">
                <a16:creationId xmlns:a16="http://schemas.microsoft.com/office/drawing/2014/main" id="{9F8FC190-8AFA-A31B-3B03-DE466A5B3ED5}"/>
              </a:ext>
            </a:extLst>
          </p:cNvPr>
          <p:cNvSpPr>
            <a:spLocks/>
          </p:cNvSpPr>
          <p:nvPr/>
        </p:nvSpPr>
        <p:spPr bwMode="auto">
          <a:xfrm>
            <a:off x="9323406" y="2991055"/>
            <a:ext cx="533828" cy="598855"/>
          </a:xfrm>
          <a:custGeom>
            <a:avLst/>
            <a:gdLst>
              <a:gd name="T0" fmla="*/ 3847 w 6577"/>
              <a:gd name="T1" fmla="*/ 3444 h 13928"/>
              <a:gd name="T2" fmla="*/ 3288 w 6577"/>
              <a:gd name="T3" fmla="*/ 2358 h 13928"/>
              <a:gd name="T4" fmla="*/ 2761 w 6577"/>
              <a:gd name="T5" fmla="*/ 5088 h 13928"/>
              <a:gd name="T6" fmla="*/ 3847 w 6577"/>
              <a:gd name="T7" fmla="*/ 5615 h 13928"/>
              <a:gd name="T8" fmla="*/ 2761 w 6577"/>
              <a:gd name="T9" fmla="*/ 5615 h 13928"/>
              <a:gd name="T10" fmla="*/ 3847 w 6577"/>
              <a:gd name="T11" fmla="*/ 8345 h 13928"/>
              <a:gd name="T12" fmla="*/ 3847 w 6577"/>
              <a:gd name="T13" fmla="*/ 7259 h 13928"/>
              <a:gd name="T14" fmla="*/ 2761 w 6577"/>
              <a:gd name="T15" fmla="*/ 9989 h 13928"/>
              <a:gd name="T16" fmla="*/ 3847 w 6577"/>
              <a:gd name="T17" fmla="*/ 10516 h 13928"/>
              <a:gd name="T18" fmla="*/ 2761 w 6577"/>
              <a:gd name="T19" fmla="*/ 11074 h 13928"/>
              <a:gd name="T20" fmla="*/ 311 w 6577"/>
              <a:gd name="T21" fmla="*/ 0 h 13928"/>
              <a:gd name="T22" fmla="*/ 2513 w 6577"/>
              <a:gd name="T23" fmla="*/ 2141 h 13928"/>
              <a:gd name="T24" fmla="*/ 497 w 6577"/>
              <a:gd name="T25" fmla="*/ 1893 h 13928"/>
              <a:gd name="T26" fmla="*/ 93 w 6577"/>
              <a:gd name="T27" fmla="*/ 2265 h 13928"/>
              <a:gd name="T28" fmla="*/ 2203 w 6577"/>
              <a:gd name="T29" fmla="*/ 3444 h 13928"/>
              <a:gd name="T30" fmla="*/ 838 w 6577"/>
              <a:gd name="T31" fmla="*/ 3971 h 13928"/>
              <a:gd name="T32" fmla="*/ 1644 w 6577"/>
              <a:gd name="T33" fmla="*/ 4529 h 13928"/>
              <a:gd name="T34" fmla="*/ 2203 w 6577"/>
              <a:gd name="T35" fmla="*/ 5181 h 13928"/>
              <a:gd name="T36" fmla="*/ 559 w 6577"/>
              <a:gd name="T37" fmla="*/ 5894 h 13928"/>
              <a:gd name="T38" fmla="*/ 1800 w 6577"/>
              <a:gd name="T39" fmla="*/ 6111 h 13928"/>
              <a:gd name="T40" fmla="*/ 1582 w 6577"/>
              <a:gd name="T41" fmla="*/ 7259 h 13928"/>
              <a:gd name="T42" fmla="*/ 838 w 6577"/>
              <a:gd name="T43" fmla="*/ 7786 h 13928"/>
              <a:gd name="T44" fmla="*/ 2203 w 6577"/>
              <a:gd name="T45" fmla="*/ 7476 h 13928"/>
              <a:gd name="T46" fmla="*/ 838 w 6577"/>
              <a:gd name="T47" fmla="*/ 8872 h 13928"/>
              <a:gd name="T48" fmla="*/ 1644 w 6577"/>
              <a:gd name="T49" fmla="*/ 9430 h 13928"/>
              <a:gd name="T50" fmla="*/ 2203 w 6577"/>
              <a:gd name="T51" fmla="*/ 10082 h 13928"/>
              <a:gd name="T52" fmla="*/ 559 w 6577"/>
              <a:gd name="T53" fmla="*/ 10795 h 13928"/>
              <a:gd name="T54" fmla="*/ 1800 w 6577"/>
              <a:gd name="T55" fmla="*/ 11012 h 13928"/>
              <a:gd name="T56" fmla="*/ 2203 w 6577"/>
              <a:gd name="T57" fmla="*/ 11198 h 13928"/>
              <a:gd name="T58" fmla="*/ 1644 w 6577"/>
              <a:gd name="T59" fmla="*/ 13680 h 13928"/>
              <a:gd name="T60" fmla="*/ 2203 w 6577"/>
              <a:gd name="T61" fmla="*/ 11974 h 13928"/>
              <a:gd name="T62" fmla="*/ 4126 w 6577"/>
              <a:gd name="T63" fmla="*/ 11726 h 13928"/>
              <a:gd name="T64" fmla="*/ 4653 w 6577"/>
              <a:gd name="T65" fmla="*/ 13928 h 13928"/>
              <a:gd name="T66" fmla="*/ 4839 w 6577"/>
              <a:gd name="T67" fmla="*/ 11664 h 13928"/>
              <a:gd name="T68" fmla="*/ 4374 w 6577"/>
              <a:gd name="T69" fmla="*/ 10733 h 13928"/>
              <a:gd name="T70" fmla="*/ 5739 w 6577"/>
              <a:gd name="T71" fmla="*/ 11043 h 13928"/>
              <a:gd name="T72" fmla="*/ 4994 w 6577"/>
              <a:gd name="T73" fmla="*/ 10516 h 13928"/>
              <a:gd name="T74" fmla="*/ 4777 w 6577"/>
              <a:gd name="T75" fmla="*/ 9368 h 13928"/>
              <a:gd name="T76" fmla="*/ 6018 w 6577"/>
              <a:gd name="T77" fmla="*/ 9151 h 13928"/>
              <a:gd name="T78" fmla="*/ 4374 w 6577"/>
              <a:gd name="T79" fmla="*/ 8469 h 13928"/>
              <a:gd name="T80" fmla="*/ 4932 w 6577"/>
              <a:gd name="T81" fmla="*/ 7786 h 13928"/>
              <a:gd name="T82" fmla="*/ 5739 w 6577"/>
              <a:gd name="T83" fmla="*/ 7259 h 13928"/>
              <a:gd name="T84" fmla="*/ 4374 w 6577"/>
              <a:gd name="T85" fmla="*/ 5832 h 13928"/>
              <a:gd name="T86" fmla="*/ 5739 w 6577"/>
              <a:gd name="T87" fmla="*/ 6142 h 13928"/>
              <a:gd name="T88" fmla="*/ 4994 w 6577"/>
              <a:gd name="T89" fmla="*/ 5615 h 13928"/>
              <a:gd name="T90" fmla="*/ 4777 w 6577"/>
              <a:gd name="T91" fmla="*/ 4467 h 13928"/>
              <a:gd name="T92" fmla="*/ 6018 w 6577"/>
              <a:gd name="T93" fmla="*/ 4250 h 13928"/>
              <a:gd name="T94" fmla="*/ 4374 w 6577"/>
              <a:gd name="T95" fmla="*/ 3568 h 13928"/>
              <a:gd name="T96" fmla="*/ 5398 w 6577"/>
              <a:gd name="T97" fmla="*/ 3350 h 13928"/>
              <a:gd name="T98" fmla="*/ 6297 w 6577"/>
              <a:gd name="T99" fmla="*/ 1800 h 13928"/>
              <a:gd name="T100" fmla="*/ 4374 w 6577"/>
              <a:gd name="T101" fmla="*/ 2885 h 13928"/>
              <a:gd name="T102" fmla="*/ 6576 w 6577"/>
              <a:gd name="T103" fmla="*/ 280 h 13928"/>
              <a:gd name="T104" fmla="*/ 3288 w 6577"/>
              <a:gd name="T105" fmla="*/ 1800 h 13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77" h="13928" extrusionOk="0">
                <a:moveTo>
                  <a:pt x="3288" y="2358"/>
                </a:moveTo>
                <a:cubicBezTo>
                  <a:pt x="3599" y="2358"/>
                  <a:pt x="3847" y="2606"/>
                  <a:pt x="3847" y="2885"/>
                </a:cubicBezTo>
                <a:lnTo>
                  <a:pt x="3847" y="3444"/>
                </a:lnTo>
                <a:lnTo>
                  <a:pt x="2761" y="3444"/>
                </a:lnTo>
                <a:lnTo>
                  <a:pt x="2761" y="2885"/>
                </a:lnTo>
                <a:cubicBezTo>
                  <a:pt x="2761" y="2606"/>
                  <a:pt x="3009" y="2358"/>
                  <a:pt x="3288" y="2358"/>
                </a:cubicBezTo>
                <a:close/>
                <a:moveTo>
                  <a:pt x="3847" y="3971"/>
                </a:moveTo>
                <a:lnTo>
                  <a:pt x="3847" y="5088"/>
                </a:lnTo>
                <a:lnTo>
                  <a:pt x="2761" y="5088"/>
                </a:lnTo>
                <a:lnTo>
                  <a:pt x="2761" y="3971"/>
                </a:lnTo>
                <a:lnTo>
                  <a:pt x="3847" y="3971"/>
                </a:lnTo>
                <a:close/>
                <a:moveTo>
                  <a:pt x="3847" y="5615"/>
                </a:moveTo>
                <a:lnTo>
                  <a:pt x="3847" y="6701"/>
                </a:lnTo>
                <a:lnTo>
                  <a:pt x="2761" y="6701"/>
                </a:lnTo>
                <a:lnTo>
                  <a:pt x="2761" y="5615"/>
                </a:lnTo>
                <a:lnTo>
                  <a:pt x="3847" y="5615"/>
                </a:lnTo>
                <a:close/>
                <a:moveTo>
                  <a:pt x="3847" y="7259"/>
                </a:moveTo>
                <a:lnTo>
                  <a:pt x="3847" y="8345"/>
                </a:lnTo>
                <a:lnTo>
                  <a:pt x="2761" y="8345"/>
                </a:lnTo>
                <a:lnTo>
                  <a:pt x="2761" y="7259"/>
                </a:lnTo>
                <a:lnTo>
                  <a:pt x="3847" y="7259"/>
                </a:lnTo>
                <a:close/>
                <a:moveTo>
                  <a:pt x="3847" y="8903"/>
                </a:moveTo>
                <a:lnTo>
                  <a:pt x="3847" y="9989"/>
                </a:lnTo>
                <a:lnTo>
                  <a:pt x="2761" y="9989"/>
                </a:lnTo>
                <a:lnTo>
                  <a:pt x="2761" y="8903"/>
                </a:lnTo>
                <a:lnTo>
                  <a:pt x="3847" y="8903"/>
                </a:lnTo>
                <a:close/>
                <a:moveTo>
                  <a:pt x="3847" y="10516"/>
                </a:moveTo>
                <a:lnTo>
                  <a:pt x="3847" y="11074"/>
                </a:lnTo>
                <a:cubicBezTo>
                  <a:pt x="3847" y="11384"/>
                  <a:pt x="3599" y="11633"/>
                  <a:pt x="3288" y="11633"/>
                </a:cubicBezTo>
                <a:cubicBezTo>
                  <a:pt x="3009" y="11633"/>
                  <a:pt x="2761" y="11384"/>
                  <a:pt x="2761" y="11074"/>
                </a:cubicBezTo>
                <a:lnTo>
                  <a:pt x="2761" y="10516"/>
                </a:lnTo>
                <a:lnTo>
                  <a:pt x="3847" y="10516"/>
                </a:lnTo>
                <a:close/>
                <a:moveTo>
                  <a:pt x="311" y="0"/>
                </a:moveTo>
                <a:cubicBezTo>
                  <a:pt x="155" y="0"/>
                  <a:pt x="31" y="125"/>
                  <a:pt x="31" y="280"/>
                </a:cubicBezTo>
                <a:cubicBezTo>
                  <a:pt x="31" y="435"/>
                  <a:pt x="155" y="559"/>
                  <a:pt x="311" y="559"/>
                </a:cubicBezTo>
                <a:cubicBezTo>
                  <a:pt x="1334" y="559"/>
                  <a:pt x="2172" y="1334"/>
                  <a:pt x="2513" y="2141"/>
                </a:cubicBezTo>
                <a:cubicBezTo>
                  <a:pt x="2327" y="2327"/>
                  <a:pt x="2203" y="2606"/>
                  <a:pt x="2203" y="2885"/>
                </a:cubicBezTo>
                <a:lnTo>
                  <a:pt x="1489" y="2885"/>
                </a:lnTo>
                <a:lnTo>
                  <a:pt x="497" y="1893"/>
                </a:lnTo>
                <a:cubicBezTo>
                  <a:pt x="435" y="1831"/>
                  <a:pt x="365" y="1800"/>
                  <a:pt x="295" y="1800"/>
                </a:cubicBezTo>
                <a:cubicBezTo>
                  <a:pt x="225" y="1800"/>
                  <a:pt x="155" y="1831"/>
                  <a:pt x="93" y="1893"/>
                </a:cubicBezTo>
                <a:cubicBezTo>
                  <a:pt x="0" y="1986"/>
                  <a:pt x="0" y="2172"/>
                  <a:pt x="93" y="2265"/>
                </a:cubicBezTo>
                <a:lnTo>
                  <a:pt x="1179" y="3350"/>
                </a:lnTo>
                <a:cubicBezTo>
                  <a:pt x="1241" y="3413"/>
                  <a:pt x="1303" y="3444"/>
                  <a:pt x="1396" y="3444"/>
                </a:cubicBezTo>
                <a:lnTo>
                  <a:pt x="2203" y="3444"/>
                </a:lnTo>
                <a:lnTo>
                  <a:pt x="2203" y="3568"/>
                </a:lnTo>
                <a:lnTo>
                  <a:pt x="1582" y="3971"/>
                </a:lnTo>
                <a:lnTo>
                  <a:pt x="838" y="3971"/>
                </a:lnTo>
                <a:cubicBezTo>
                  <a:pt x="683" y="3971"/>
                  <a:pt x="559" y="4095"/>
                  <a:pt x="559" y="4250"/>
                </a:cubicBezTo>
                <a:cubicBezTo>
                  <a:pt x="559" y="4405"/>
                  <a:pt x="683" y="4529"/>
                  <a:pt x="838" y="4529"/>
                </a:cubicBezTo>
                <a:lnTo>
                  <a:pt x="1644" y="4529"/>
                </a:lnTo>
                <a:cubicBezTo>
                  <a:pt x="1706" y="4529"/>
                  <a:pt x="1768" y="4498"/>
                  <a:pt x="1800" y="4467"/>
                </a:cubicBezTo>
                <a:lnTo>
                  <a:pt x="2203" y="4219"/>
                </a:lnTo>
                <a:lnTo>
                  <a:pt x="2203" y="5181"/>
                </a:lnTo>
                <a:lnTo>
                  <a:pt x="1582" y="5615"/>
                </a:lnTo>
                <a:lnTo>
                  <a:pt x="838" y="5615"/>
                </a:lnTo>
                <a:cubicBezTo>
                  <a:pt x="683" y="5615"/>
                  <a:pt x="559" y="5739"/>
                  <a:pt x="559" y="5894"/>
                </a:cubicBezTo>
                <a:cubicBezTo>
                  <a:pt x="559" y="6049"/>
                  <a:pt x="683" y="6142"/>
                  <a:pt x="838" y="6142"/>
                </a:cubicBezTo>
                <a:lnTo>
                  <a:pt x="1644" y="6142"/>
                </a:lnTo>
                <a:cubicBezTo>
                  <a:pt x="1706" y="6142"/>
                  <a:pt x="1768" y="6142"/>
                  <a:pt x="1800" y="6111"/>
                </a:cubicBezTo>
                <a:lnTo>
                  <a:pt x="2203" y="5832"/>
                </a:lnTo>
                <a:lnTo>
                  <a:pt x="2203" y="6825"/>
                </a:lnTo>
                <a:lnTo>
                  <a:pt x="1582" y="7259"/>
                </a:lnTo>
                <a:lnTo>
                  <a:pt x="838" y="7259"/>
                </a:lnTo>
                <a:cubicBezTo>
                  <a:pt x="683" y="7259"/>
                  <a:pt x="559" y="7352"/>
                  <a:pt x="559" y="7507"/>
                </a:cubicBezTo>
                <a:cubicBezTo>
                  <a:pt x="559" y="7662"/>
                  <a:pt x="683" y="7786"/>
                  <a:pt x="838" y="7786"/>
                </a:cubicBezTo>
                <a:lnTo>
                  <a:pt x="1644" y="7786"/>
                </a:lnTo>
                <a:cubicBezTo>
                  <a:pt x="1706" y="7786"/>
                  <a:pt x="1768" y="7786"/>
                  <a:pt x="1800" y="7755"/>
                </a:cubicBezTo>
                <a:lnTo>
                  <a:pt x="2203" y="7476"/>
                </a:lnTo>
                <a:lnTo>
                  <a:pt x="2203" y="8469"/>
                </a:lnTo>
                <a:lnTo>
                  <a:pt x="1582" y="8872"/>
                </a:lnTo>
                <a:lnTo>
                  <a:pt x="838" y="8872"/>
                </a:lnTo>
                <a:cubicBezTo>
                  <a:pt x="683" y="8872"/>
                  <a:pt x="559" y="8996"/>
                  <a:pt x="559" y="9151"/>
                </a:cubicBezTo>
                <a:cubicBezTo>
                  <a:pt x="559" y="9306"/>
                  <a:pt x="683" y="9430"/>
                  <a:pt x="838" y="9430"/>
                </a:cubicBezTo>
                <a:lnTo>
                  <a:pt x="1644" y="9430"/>
                </a:lnTo>
                <a:cubicBezTo>
                  <a:pt x="1706" y="9430"/>
                  <a:pt x="1768" y="9399"/>
                  <a:pt x="1800" y="9368"/>
                </a:cubicBezTo>
                <a:lnTo>
                  <a:pt x="2203" y="9120"/>
                </a:lnTo>
                <a:lnTo>
                  <a:pt x="2203" y="10082"/>
                </a:lnTo>
                <a:lnTo>
                  <a:pt x="1582" y="10516"/>
                </a:lnTo>
                <a:lnTo>
                  <a:pt x="838" y="10516"/>
                </a:lnTo>
                <a:cubicBezTo>
                  <a:pt x="683" y="10516"/>
                  <a:pt x="559" y="10640"/>
                  <a:pt x="559" y="10795"/>
                </a:cubicBezTo>
                <a:cubicBezTo>
                  <a:pt x="559" y="10919"/>
                  <a:pt x="683" y="11043"/>
                  <a:pt x="838" y="11043"/>
                </a:cubicBezTo>
                <a:lnTo>
                  <a:pt x="1644" y="11043"/>
                </a:lnTo>
                <a:cubicBezTo>
                  <a:pt x="1706" y="11043"/>
                  <a:pt x="1768" y="11043"/>
                  <a:pt x="1800" y="11012"/>
                </a:cubicBezTo>
                <a:lnTo>
                  <a:pt x="2203" y="10733"/>
                </a:lnTo>
                <a:lnTo>
                  <a:pt x="2203" y="11043"/>
                </a:lnTo>
                <a:cubicBezTo>
                  <a:pt x="2203" y="11105"/>
                  <a:pt x="2203" y="11167"/>
                  <a:pt x="2203" y="11198"/>
                </a:cubicBezTo>
                <a:lnTo>
                  <a:pt x="1737" y="11664"/>
                </a:lnTo>
                <a:cubicBezTo>
                  <a:pt x="1675" y="11726"/>
                  <a:pt x="1644" y="11788"/>
                  <a:pt x="1644" y="11881"/>
                </a:cubicBezTo>
                <a:lnTo>
                  <a:pt x="1644" y="13680"/>
                </a:lnTo>
                <a:cubicBezTo>
                  <a:pt x="1644" y="13835"/>
                  <a:pt x="1768" y="13928"/>
                  <a:pt x="1924" y="13928"/>
                </a:cubicBezTo>
                <a:cubicBezTo>
                  <a:pt x="2079" y="13928"/>
                  <a:pt x="2203" y="13835"/>
                  <a:pt x="2203" y="13680"/>
                </a:cubicBezTo>
                <a:lnTo>
                  <a:pt x="2203" y="11974"/>
                </a:lnTo>
                <a:lnTo>
                  <a:pt x="2451" y="11726"/>
                </a:lnTo>
                <a:cubicBezTo>
                  <a:pt x="2637" y="11974"/>
                  <a:pt x="2947" y="12129"/>
                  <a:pt x="3288" y="12129"/>
                </a:cubicBezTo>
                <a:cubicBezTo>
                  <a:pt x="3630" y="12129"/>
                  <a:pt x="3940" y="12005"/>
                  <a:pt x="4126" y="11726"/>
                </a:cubicBezTo>
                <a:lnTo>
                  <a:pt x="4374" y="11974"/>
                </a:lnTo>
                <a:lnTo>
                  <a:pt x="4374" y="13680"/>
                </a:lnTo>
                <a:cubicBezTo>
                  <a:pt x="4374" y="13835"/>
                  <a:pt x="4498" y="13928"/>
                  <a:pt x="4653" y="13928"/>
                </a:cubicBezTo>
                <a:cubicBezTo>
                  <a:pt x="4808" y="13928"/>
                  <a:pt x="4932" y="13835"/>
                  <a:pt x="4932" y="13680"/>
                </a:cubicBezTo>
                <a:lnTo>
                  <a:pt x="4932" y="11881"/>
                </a:lnTo>
                <a:cubicBezTo>
                  <a:pt x="4932" y="11788"/>
                  <a:pt x="4901" y="11726"/>
                  <a:pt x="4839" y="11664"/>
                </a:cubicBezTo>
                <a:lnTo>
                  <a:pt x="4374" y="11198"/>
                </a:lnTo>
                <a:cubicBezTo>
                  <a:pt x="4374" y="11136"/>
                  <a:pt x="4374" y="11105"/>
                  <a:pt x="4374" y="11043"/>
                </a:cubicBezTo>
                <a:lnTo>
                  <a:pt x="4374" y="10733"/>
                </a:lnTo>
                <a:lnTo>
                  <a:pt x="4777" y="11012"/>
                </a:lnTo>
                <a:cubicBezTo>
                  <a:pt x="4808" y="11043"/>
                  <a:pt x="4870" y="11043"/>
                  <a:pt x="4932" y="11043"/>
                </a:cubicBezTo>
                <a:lnTo>
                  <a:pt x="5739" y="11043"/>
                </a:lnTo>
                <a:cubicBezTo>
                  <a:pt x="5894" y="11043"/>
                  <a:pt x="6018" y="10919"/>
                  <a:pt x="6018" y="10795"/>
                </a:cubicBezTo>
                <a:cubicBezTo>
                  <a:pt x="6018" y="10640"/>
                  <a:pt x="5894" y="10516"/>
                  <a:pt x="5739" y="10516"/>
                </a:cubicBezTo>
                <a:lnTo>
                  <a:pt x="4994" y="10516"/>
                </a:lnTo>
                <a:lnTo>
                  <a:pt x="4374" y="10082"/>
                </a:lnTo>
                <a:lnTo>
                  <a:pt x="4374" y="9120"/>
                </a:lnTo>
                <a:lnTo>
                  <a:pt x="4777" y="9368"/>
                </a:lnTo>
                <a:cubicBezTo>
                  <a:pt x="4808" y="9399"/>
                  <a:pt x="4870" y="9430"/>
                  <a:pt x="4932" y="9430"/>
                </a:cubicBezTo>
                <a:lnTo>
                  <a:pt x="5739" y="9430"/>
                </a:lnTo>
                <a:cubicBezTo>
                  <a:pt x="5894" y="9430"/>
                  <a:pt x="6018" y="9306"/>
                  <a:pt x="6018" y="9151"/>
                </a:cubicBezTo>
                <a:cubicBezTo>
                  <a:pt x="6018" y="8996"/>
                  <a:pt x="5894" y="8872"/>
                  <a:pt x="5739" y="8872"/>
                </a:cubicBezTo>
                <a:lnTo>
                  <a:pt x="4994" y="8872"/>
                </a:lnTo>
                <a:lnTo>
                  <a:pt x="4374" y="8469"/>
                </a:lnTo>
                <a:lnTo>
                  <a:pt x="4374" y="7476"/>
                </a:lnTo>
                <a:lnTo>
                  <a:pt x="4777" y="7755"/>
                </a:lnTo>
                <a:cubicBezTo>
                  <a:pt x="4808" y="7786"/>
                  <a:pt x="4870" y="7786"/>
                  <a:pt x="4932" y="7786"/>
                </a:cubicBezTo>
                <a:lnTo>
                  <a:pt x="5739" y="7786"/>
                </a:lnTo>
                <a:cubicBezTo>
                  <a:pt x="5894" y="7786"/>
                  <a:pt x="6018" y="7662"/>
                  <a:pt x="6018" y="7507"/>
                </a:cubicBezTo>
                <a:cubicBezTo>
                  <a:pt x="6018" y="7352"/>
                  <a:pt x="5894" y="7259"/>
                  <a:pt x="5739" y="7259"/>
                </a:cubicBezTo>
                <a:lnTo>
                  <a:pt x="4994" y="7259"/>
                </a:lnTo>
                <a:lnTo>
                  <a:pt x="4374" y="6825"/>
                </a:lnTo>
                <a:lnTo>
                  <a:pt x="4374" y="5832"/>
                </a:lnTo>
                <a:lnTo>
                  <a:pt x="4777" y="6111"/>
                </a:lnTo>
                <a:cubicBezTo>
                  <a:pt x="4808" y="6142"/>
                  <a:pt x="4870" y="6142"/>
                  <a:pt x="4932" y="6142"/>
                </a:cubicBezTo>
                <a:lnTo>
                  <a:pt x="5739" y="6142"/>
                </a:lnTo>
                <a:cubicBezTo>
                  <a:pt x="5894" y="6142"/>
                  <a:pt x="6018" y="6018"/>
                  <a:pt x="6018" y="5894"/>
                </a:cubicBezTo>
                <a:cubicBezTo>
                  <a:pt x="6018" y="5739"/>
                  <a:pt x="5894" y="5615"/>
                  <a:pt x="5739" y="5615"/>
                </a:cubicBezTo>
                <a:lnTo>
                  <a:pt x="4994" y="5615"/>
                </a:lnTo>
                <a:lnTo>
                  <a:pt x="4374" y="5181"/>
                </a:lnTo>
                <a:lnTo>
                  <a:pt x="4374" y="4219"/>
                </a:lnTo>
                <a:lnTo>
                  <a:pt x="4777" y="4467"/>
                </a:lnTo>
                <a:cubicBezTo>
                  <a:pt x="4808" y="4498"/>
                  <a:pt x="4870" y="4529"/>
                  <a:pt x="4932" y="4529"/>
                </a:cubicBezTo>
                <a:lnTo>
                  <a:pt x="5739" y="4529"/>
                </a:lnTo>
                <a:cubicBezTo>
                  <a:pt x="5894" y="4529"/>
                  <a:pt x="6018" y="4405"/>
                  <a:pt x="6018" y="4250"/>
                </a:cubicBezTo>
                <a:cubicBezTo>
                  <a:pt x="6018" y="4095"/>
                  <a:pt x="5894" y="3971"/>
                  <a:pt x="5739" y="3971"/>
                </a:cubicBezTo>
                <a:lnTo>
                  <a:pt x="4994" y="3971"/>
                </a:lnTo>
                <a:lnTo>
                  <a:pt x="4374" y="3568"/>
                </a:lnTo>
                <a:lnTo>
                  <a:pt x="4374" y="3444"/>
                </a:lnTo>
                <a:lnTo>
                  <a:pt x="5212" y="3444"/>
                </a:lnTo>
                <a:cubicBezTo>
                  <a:pt x="5274" y="3444"/>
                  <a:pt x="5336" y="3413"/>
                  <a:pt x="5398" y="3350"/>
                </a:cubicBezTo>
                <a:lnTo>
                  <a:pt x="6483" y="2265"/>
                </a:lnTo>
                <a:cubicBezTo>
                  <a:pt x="6576" y="2172"/>
                  <a:pt x="6576" y="1986"/>
                  <a:pt x="6483" y="1893"/>
                </a:cubicBezTo>
                <a:cubicBezTo>
                  <a:pt x="6437" y="1831"/>
                  <a:pt x="6367" y="1800"/>
                  <a:pt x="6297" y="1800"/>
                </a:cubicBezTo>
                <a:cubicBezTo>
                  <a:pt x="6228" y="1800"/>
                  <a:pt x="6158" y="1831"/>
                  <a:pt x="6111" y="1893"/>
                </a:cubicBezTo>
                <a:lnTo>
                  <a:pt x="5088" y="2885"/>
                </a:lnTo>
                <a:lnTo>
                  <a:pt x="4374" y="2885"/>
                </a:lnTo>
                <a:cubicBezTo>
                  <a:pt x="4374" y="2606"/>
                  <a:pt x="4281" y="2327"/>
                  <a:pt x="4064" y="2141"/>
                </a:cubicBezTo>
                <a:cubicBezTo>
                  <a:pt x="4436" y="1334"/>
                  <a:pt x="5243" y="559"/>
                  <a:pt x="6297" y="559"/>
                </a:cubicBezTo>
                <a:cubicBezTo>
                  <a:pt x="6452" y="559"/>
                  <a:pt x="6576" y="435"/>
                  <a:pt x="6576" y="280"/>
                </a:cubicBezTo>
                <a:cubicBezTo>
                  <a:pt x="6576" y="125"/>
                  <a:pt x="6452" y="0"/>
                  <a:pt x="6297" y="0"/>
                </a:cubicBezTo>
                <a:cubicBezTo>
                  <a:pt x="5181" y="0"/>
                  <a:pt x="4126" y="745"/>
                  <a:pt x="3599" y="1862"/>
                </a:cubicBezTo>
                <a:cubicBezTo>
                  <a:pt x="3506" y="1831"/>
                  <a:pt x="3413" y="1800"/>
                  <a:pt x="3288" y="1800"/>
                </a:cubicBezTo>
                <a:cubicBezTo>
                  <a:pt x="3195" y="1800"/>
                  <a:pt x="3102" y="1831"/>
                  <a:pt x="2978" y="1862"/>
                </a:cubicBezTo>
                <a:cubicBezTo>
                  <a:pt x="2482" y="745"/>
                  <a:pt x="1396" y="0"/>
                  <a:pt x="311"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42482064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id="{8F7350E0-8D53-4EED-ABDA-1E5DD3E52AB5}"/>
              </a:ext>
            </a:extLst>
          </p:cNvPr>
          <p:cNvGrpSpPr/>
          <p:nvPr/>
        </p:nvGrpSpPr>
        <p:grpSpPr>
          <a:xfrm>
            <a:off x="718425" y="1813778"/>
            <a:ext cx="10755151" cy="3376995"/>
            <a:chOff x="718425" y="1813778"/>
            <a:chExt cx="10755151" cy="3376995"/>
          </a:xfrm>
        </p:grpSpPr>
        <p:grpSp>
          <p:nvGrpSpPr>
            <p:cNvPr id="45" name="Group 44">
              <a:extLst>
                <a:ext uri="{FF2B5EF4-FFF2-40B4-BE49-F238E27FC236}">
                  <a16:creationId xmlns:a16="http://schemas.microsoft.com/office/drawing/2014/main" id="{90589513-E021-458C-96BC-25DCCA8476EE}"/>
                </a:ext>
              </a:extLst>
            </p:cNvPr>
            <p:cNvGrpSpPr/>
            <p:nvPr/>
          </p:nvGrpSpPr>
          <p:grpSpPr>
            <a:xfrm>
              <a:off x="718425" y="1813778"/>
              <a:ext cx="10755151" cy="3376995"/>
              <a:chOff x="1103044" y="1421892"/>
              <a:chExt cx="10755151" cy="3376995"/>
            </a:xfrm>
          </p:grpSpPr>
          <p:grpSp>
            <p:nvGrpSpPr>
              <p:cNvPr id="11" name="Group 10">
                <a:extLst>
                  <a:ext uri="{FF2B5EF4-FFF2-40B4-BE49-F238E27FC236}">
                    <a16:creationId xmlns:a16="http://schemas.microsoft.com/office/drawing/2014/main" id="{47244B6B-4D61-4E31-9F36-B8A4435D18F0}"/>
                  </a:ext>
                </a:extLst>
              </p:cNvPr>
              <p:cNvGrpSpPr/>
              <p:nvPr/>
            </p:nvGrpSpPr>
            <p:grpSpPr>
              <a:xfrm>
                <a:off x="1103044" y="2560234"/>
                <a:ext cx="1971956" cy="2238653"/>
                <a:chOff x="1566182" y="2560234"/>
                <a:chExt cx="1971956" cy="2238653"/>
              </a:xfrm>
            </p:grpSpPr>
            <p:grpSp>
              <p:nvGrpSpPr>
                <p:cNvPr id="9" name="Group 8">
                  <a:extLst>
                    <a:ext uri="{FF2B5EF4-FFF2-40B4-BE49-F238E27FC236}">
                      <a16:creationId xmlns:a16="http://schemas.microsoft.com/office/drawing/2014/main" id="{CDBA5450-B1BF-4780-91B1-8688D609BA84}"/>
                    </a:ext>
                  </a:extLst>
                </p:cNvPr>
                <p:cNvGrpSpPr/>
                <p:nvPr/>
              </p:nvGrpSpPr>
              <p:grpSpPr>
                <a:xfrm>
                  <a:off x="1566182" y="2560234"/>
                  <a:ext cx="1971956" cy="1236058"/>
                  <a:chOff x="1851190" y="2310852"/>
                  <a:chExt cx="1971956" cy="1236058"/>
                </a:xfrm>
              </p:grpSpPr>
              <p:sp>
                <p:nvSpPr>
                  <p:cNvPr id="8" name="Arrow: Right 7">
                    <a:extLst>
                      <a:ext uri="{FF2B5EF4-FFF2-40B4-BE49-F238E27FC236}">
                        <a16:creationId xmlns:a16="http://schemas.microsoft.com/office/drawing/2014/main" id="{E122872C-427D-426D-B067-15D7EAA53C06}"/>
                      </a:ext>
                    </a:extLst>
                  </p:cNvPr>
                  <p:cNvSpPr/>
                  <p:nvPr/>
                </p:nvSpPr>
                <p:spPr>
                  <a:xfrm>
                    <a:off x="2327599" y="3062278"/>
                    <a:ext cx="1495547" cy="484632"/>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4" name="Group 3">
                    <a:extLst>
                      <a:ext uri="{FF2B5EF4-FFF2-40B4-BE49-F238E27FC236}">
                        <a16:creationId xmlns:a16="http://schemas.microsoft.com/office/drawing/2014/main" id="{1E70C351-B97F-4F25-BD51-68EBF0D121DF}"/>
                      </a:ext>
                    </a:extLst>
                  </p:cNvPr>
                  <p:cNvGrpSpPr/>
                  <p:nvPr/>
                </p:nvGrpSpPr>
                <p:grpSpPr>
                  <a:xfrm>
                    <a:off x="1851190" y="2310852"/>
                    <a:ext cx="1118148" cy="1118148"/>
                    <a:chOff x="6990429" y="1189044"/>
                    <a:chExt cx="1225724" cy="1225724"/>
                  </a:xfrm>
                </p:grpSpPr>
                <p:sp>
                  <p:nvSpPr>
                    <p:cNvPr id="5" name="Oval 4">
                      <a:extLst>
                        <a:ext uri="{FF2B5EF4-FFF2-40B4-BE49-F238E27FC236}">
                          <a16:creationId xmlns:a16="http://schemas.microsoft.com/office/drawing/2014/main" id="{825D8C57-E0D7-4FF9-8288-D055E80DF20F}"/>
                        </a:ext>
                      </a:extLst>
                    </p:cNvPr>
                    <p:cNvSpPr/>
                    <p:nvPr/>
                  </p:nvSpPr>
                  <p:spPr>
                    <a:xfrm>
                      <a:off x="6990429" y="1189044"/>
                      <a:ext cx="1225724" cy="12257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 name="Oval 5">
                      <a:extLst>
                        <a:ext uri="{FF2B5EF4-FFF2-40B4-BE49-F238E27FC236}">
                          <a16:creationId xmlns:a16="http://schemas.microsoft.com/office/drawing/2014/main" id="{F09BEDEA-6A40-491D-824D-862AD7EA6366}"/>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sp>
              <p:nvSpPr>
                <p:cNvPr id="10" name="TextBox 9">
                  <a:extLst>
                    <a:ext uri="{FF2B5EF4-FFF2-40B4-BE49-F238E27FC236}">
                      <a16:creationId xmlns:a16="http://schemas.microsoft.com/office/drawing/2014/main" id="{C0EBA73A-9041-402E-A28B-DC55EB3F3AD1}"/>
                    </a:ext>
                  </a:extLst>
                </p:cNvPr>
                <p:cNvSpPr txBox="1"/>
                <p:nvPr/>
              </p:nvSpPr>
              <p:spPr>
                <a:xfrm>
                  <a:off x="1663896" y="4075612"/>
                  <a:ext cx="1776528" cy="723275"/>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1</a:t>
                  </a:r>
                </a:p>
                <a:p>
                  <a:pPr lvl="0" algn="ctr" rtl="1">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grpSp>
          <p:grpSp>
            <p:nvGrpSpPr>
              <p:cNvPr id="20" name="Group 19">
                <a:extLst>
                  <a:ext uri="{FF2B5EF4-FFF2-40B4-BE49-F238E27FC236}">
                    <a16:creationId xmlns:a16="http://schemas.microsoft.com/office/drawing/2014/main" id="{68A7401F-9BFB-4E4D-B3C3-D62FD8B4CDFA}"/>
                  </a:ext>
                </a:extLst>
              </p:cNvPr>
              <p:cNvGrpSpPr/>
              <p:nvPr/>
            </p:nvGrpSpPr>
            <p:grpSpPr>
              <a:xfrm>
                <a:off x="3298843" y="1421892"/>
                <a:ext cx="1971956" cy="2374400"/>
                <a:chOff x="3546540" y="1421892"/>
                <a:chExt cx="1971956" cy="2374400"/>
              </a:xfrm>
            </p:grpSpPr>
            <p:grpSp>
              <p:nvGrpSpPr>
                <p:cNvPr id="13" name="Group 12">
                  <a:extLst>
                    <a:ext uri="{FF2B5EF4-FFF2-40B4-BE49-F238E27FC236}">
                      <a16:creationId xmlns:a16="http://schemas.microsoft.com/office/drawing/2014/main" id="{56BB7E8B-C75E-4BA5-B120-19FA281BDA9C}"/>
                    </a:ext>
                  </a:extLst>
                </p:cNvPr>
                <p:cNvGrpSpPr/>
                <p:nvPr/>
              </p:nvGrpSpPr>
              <p:grpSpPr>
                <a:xfrm flipV="1">
                  <a:off x="3546540" y="2560234"/>
                  <a:ext cx="1971956" cy="1236058"/>
                  <a:chOff x="1851190" y="2310852"/>
                  <a:chExt cx="1971956" cy="1236058"/>
                </a:xfrm>
              </p:grpSpPr>
              <p:sp>
                <p:nvSpPr>
                  <p:cNvPr id="15" name="Arrow: Right 14">
                    <a:extLst>
                      <a:ext uri="{FF2B5EF4-FFF2-40B4-BE49-F238E27FC236}">
                        <a16:creationId xmlns:a16="http://schemas.microsoft.com/office/drawing/2014/main" id="{2E18C075-8E59-4137-87B4-62CC51598A53}"/>
                      </a:ext>
                    </a:extLst>
                  </p:cNvPr>
                  <p:cNvSpPr/>
                  <p:nvPr/>
                </p:nvSpPr>
                <p:spPr>
                  <a:xfrm>
                    <a:off x="2327599" y="3062278"/>
                    <a:ext cx="1495547" cy="48463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16" name="Group 15">
                    <a:extLst>
                      <a:ext uri="{FF2B5EF4-FFF2-40B4-BE49-F238E27FC236}">
                        <a16:creationId xmlns:a16="http://schemas.microsoft.com/office/drawing/2014/main" id="{84D8951A-524E-4445-B29C-CA1BD87A07F3}"/>
                      </a:ext>
                    </a:extLst>
                  </p:cNvPr>
                  <p:cNvGrpSpPr/>
                  <p:nvPr/>
                </p:nvGrpSpPr>
                <p:grpSpPr>
                  <a:xfrm>
                    <a:off x="1851190" y="2310852"/>
                    <a:ext cx="1118148" cy="1118148"/>
                    <a:chOff x="6990429" y="1189044"/>
                    <a:chExt cx="1225724" cy="1225724"/>
                  </a:xfrm>
                </p:grpSpPr>
                <p:sp>
                  <p:nvSpPr>
                    <p:cNvPr id="17" name="Oval 16">
                      <a:extLst>
                        <a:ext uri="{FF2B5EF4-FFF2-40B4-BE49-F238E27FC236}">
                          <a16:creationId xmlns:a16="http://schemas.microsoft.com/office/drawing/2014/main" id="{F2AF718B-372B-4324-8E78-4B3DDDC367FC}"/>
                        </a:ext>
                      </a:extLst>
                    </p:cNvPr>
                    <p:cNvSpPr/>
                    <p:nvPr/>
                  </p:nvSpPr>
                  <p:spPr>
                    <a:xfrm>
                      <a:off x="6990429" y="1189044"/>
                      <a:ext cx="1225724" cy="12257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8" name="Oval 17">
                      <a:extLst>
                        <a:ext uri="{FF2B5EF4-FFF2-40B4-BE49-F238E27FC236}">
                          <a16:creationId xmlns:a16="http://schemas.microsoft.com/office/drawing/2014/main" id="{97917844-0A6F-45C0-8993-6040D7D24542}"/>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sp>
              <p:nvSpPr>
                <p:cNvPr id="14" name="TextBox 13">
                  <a:extLst>
                    <a:ext uri="{FF2B5EF4-FFF2-40B4-BE49-F238E27FC236}">
                      <a16:creationId xmlns:a16="http://schemas.microsoft.com/office/drawing/2014/main" id="{38F9E9AE-CD32-4B6D-830D-19F8AD661698}"/>
                    </a:ext>
                  </a:extLst>
                </p:cNvPr>
                <p:cNvSpPr txBox="1"/>
                <p:nvPr/>
              </p:nvSpPr>
              <p:spPr>
                <a:xfrm>
                  <a:off x="3644254" y="1421892"/>
                  <a:ext cx="1776528" cy="723275"/>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2</a:t>
                  </a:r>
                </a:p>
                <a:p>
                  <a:pPr lvl="0" algn="ctr" rtl="1">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grpSp>
          <p:grpSp>
            <p:nvGrpSpPr>
              <p:cNvPr id="21" name="Group 20">
                <a:extLst>
                  <a:ext uri="{FF2B5EF4-FFF2-40B4-BE49-F238E27FC236}">
                    <a16:creationId xmlns:a16="http://schemas.microsoft.com/office/drawing/2014/main" id="{13075FD7-C458-4725-9F56-062450706254}"/>
                  </a:ext>
                </a:extLst>
              </p:cNvPr>
              <p:cNvGrpSpPr/>
              <p:nvPr/>
            </p:nvGrpSpPr>
            <p:grpSpPr>
              <a:xfrm>
                <a:off x="5494642" y="2560234"/>
                <a:ext cx="1971956" cy="2238653"/>
                <a:chOff x="1566182" y="2560234"/>
                <a:chExt cx="1971956" cy="2238653"/>
              </a:xfrm>
            </p:grpSpPr>
            <p:grpSp>
              <p:nvGrpSpPr>
                <p:cNvPr id="22" name="Group 21">
                  <a:extLst>
                    <a:ext uri="{FF2B5EF4-FFF2-40B4-BE49-F238E27FC236}">
                      <a16:creationId xmlns:a16="http://schemas.microsoft.com/office/drawing/2014/main" id="{0A1C813B-C38B-4A44-B3D4-75B44D2E1596}"/>
                    </a:ext>
                  </a:extLst>
                </p:cNvPr>
                <p:cNvGrpSpPr/>
                <p:nvPr/>
              </p:nvGrpSpPr>
              <p:grpSpPr>
                <a:xfrm>
                  <a:off x="1566182" y="2560234"/>
                  <a:ext cx="1971956" cy="1236058"/>
                  <a:chOff x="1851190" y="2310852"/>
                  <a:chExt cx="1971956" cy="1236058"/>
                </a:xfrm>
              </p:grpSpPr>
              <p:sp>
                <p:nvSpPr>
                  <p:cNvPr id="24" name="Arrow: Right 23">
                    <a:extLst>
                      <a:ext uri="{FF2B5EF4-FFF2-40B4-BE49-F238E27FC236}">
                        <a16:creationId xmlns:a16="http://schemas.microsoft.com/office/drawing/2014/main" id="{65DCDE09-72E9-474C-BDC7-3FEBBEAA8C9D}"/>
                      </a:ext>
                    </a:extLst>
                  </p:cNvPr>
                  <p:cNvSpPr/>
                  <p:nvPr/>
                </p:nvSpPr>
                <p:spPr>
                  <a:xfrm>
                    <a:off x="2327599" y="3062278"/>
                    <a:ext cx="1495547" cy="48463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25" name="Group 24">
                    <a:extLst>
                      <a:ext uri="{FF2B5EF4-FFF2-40B4-BE49-F238E27FC236}">
                        <a16:creationId xmlns:a16="http://schemas.microsoft.com/office/drawing/2014/main" id="{C2DE7B82-B041-40AC-B2DD-D9787B7FCC48}"/>
                      </a:ext>
                    </a:extLst>
                  </p:cNvPr>
                  <p:cNvGrpSpPr/>
                  <p:nvPr/>
                </p:nvGrpSpPr>
                <p:grpSpPr>
                  <a:xfrm>
                    <a:off x="1851190" y="2310852"/>
                    <a:ext cx="1118148" cy="1118148"/>
                    <a:chOff x="6990429" y="1189044"/>
                    <a:chExt cx="1225724" cy="1225724"/>
                  </a:xfrm>
                </p:grpSpPr>
                <p:sp>
                  <p:nvSpPr>
                    <p:cNvPr id="26" name="Oval 25">
                      <a:extLst>
                        <a:ext uri="{FF2B5EF4-FFF2-40B4-BE49-F238E27FC236}">
                          <a16:creationId xmlns:a16="http://schemas.microsoft.com/office/drawing/2014/main" id="{FBB3BF35-4061-45CF-87C0-99BD602D44E2}"/>
                        </a:ext>
                      </a:extLst>
                    </p:cNvPr>
                    <p:cNvSpPr/>
                    <p:nvPr/>
                  </p:nvSpPr>
                  <p:spPr>
                    <a:xfrm>
                      <a:off x="6990429" y="1189044"/>
                      <a:ext cx="1225724" cy="1225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7" name="Oval 26">
                      <a:extLst>
                        <a:ext uri="{FF2B5EF4-FFF2-40B4-BE49-F238E27FC236}">
                          <a16:creationId xmlns:a16="http://schemas.microsoft.com/office/drawing/2014/main" id="{FD97279F-31F9-4427-9B65-357C7336D0D7}"/>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8" name="Oval 27">
                      <a:extLst>
                        <a:ext uri="{FF2B5EF4-FFF2-40B4-BE49-F238E27FC236}">
                          <a16:creationId xmlns:a16="http://schemas.microsoft.com/office/drawing/2014/main" id="{26E05890-B3CA-49C5-879D-D9AEBFB74C63}"/>
                        </a:ext>
                      </a:extLst>
                    </p:cNvPr>
                    <p:cNvSpPr/>
                    <p:nvPr/>
                  </p:nvSpPr>
                  <p:spPr>
                    <a:xfrm>
                      <a:off x="7207061" y="1405676"/>
                      <a:ext cx="792461" cy="792461"/>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sp>
              <p:nvSpPr>
                <p:cNvPr id="23" name="TextBox 22">
                  <a:extLst>
                    <a:ext uri="{FF2B5EF4-FFF2-40B4-BE49-F238E27FC236}">
                      <a16:creationId xmlns:a16="http://schemas.microsoft.com/office/drawing/2014/main" id="{78653AB8-BBCA-4D60-BB9A-4D32B6D9EF2A}"/>
                    </a:ext>
                  </a:extLst>
                </p:cNvPr>
                <p:cNvSpPr txBox="1"/>
                <p:nvPr/>
              </p:nvSpPr>
              <p:spPr>
                <a:xfrm>
                  <a:off x="1663896" y="4075612"/>
                  <a:ext cx="1776528" cy="723275"/>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3</a:t>
                  </a:r>
                </a:p>
                <a:p>
                  <a:pPr lvl="0" algn="ctr" rtl="1">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grpSp>
          <p:grpSp>
            <p:nvGrpSpPr>
              <p:cNvPr id="29" name="Group 28">
                <a:extLst>
                  <a:ext uri="{FF2B5EF4-FFF2-40B4-BE49-F238E27FC236}">
                    <a16:creationId xmlns:a16="http://schemas.microsoft.com/office/drawing/2014/main" id="{E9255D89-AC6B-4BAB-AC7F-FFA0D22939DB}"/>
                  </a:ext>
                </a:extLst>
              </p:cNvPr>
              <p:cNvGrpSpPr/>
              <p:nvPr/>
            </p:nvGrpSpPr>
            <p:grpSpPr>
              <a:xfrm>
                <a:off x="7690441" y="1421892"/>
                <a:ext cx="1971956" cy="2374400"/>
                <a:chOff x="3546540" y="1421892"/>
                <a:chExt cx="1971956" cy="2374400"/>
              </a:xfrm>
            </p:grpSpPr>
            <p:grpSp>
              <p:nvGrpSpPr>
                <p:cNvPr id="30" name="Group 29">
                  <a:extLst>
                    <a:ext uri="{FF2B5EF4-FFF2-40B4-BE49-F238E27FC236}">
                      <a16:creationId xmlns:a16="http://schemas.microsoft.com/office/drawing/2014/main" id="{9C8DD97B-F59D-44EA-B2BF-F115AF3BAC64}"/>
                    </a:ext>
                  </a:extLst>
                </p:cNvPr>
                <p:cNvGrpSpPr/>
                <p:nvPr/>
              </p:nvGrpSpPr>
              <p:grpSpPr>
                <a:xfrm flipV="1">
                  <a:off x="3546540" y="2560234"/>
                  <a:ext cx="1971956" cy="1236058"/>
                  <a:chOff x="1851190" y="2310852"/>
                  <a:chExt cx="1971956" cy="1236058"/>
                </a:xfrm>
              </p:grpSpPr>
              <p:sp>
                <p:nvSpPr>
                  <p:cNvPr id="32" name="Arrow: Right 31">
                    <a:extLst>
                      <a:ext uri="{FF2B5EF4-FFF2-40B4-BE49-F238E27FC236}">
                        <a16:creationId xmlns:a16="http://schemas.microsoft.com/office/drawing/2014/main" id="{8D4916E6-ECFE-4CA4-B286-CFB17B0CB546}"/>
                      </a:ext>
                    </a:extLst>
                  </p:cNvPr>
                  <p:cNvSpPr/>
                  <p:nvPr/>
                </p:nvSpPr>
                <p:spPr>
                  <a:xfrm>
                    <a:off x="2327599" y="3062278"/>
                    <a:ext cx="1495547" cy="484632"/>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33" name="Group 32">
                    <a:extLst>
                      <a:ext uri="{FF2B5EF4-FFF2-40B4-BE49-F238E27FC236}">
                        <a16:creationId xmlns:a16="http://schemas.microsoft.com/office/drawing/2014/main" id="{7EB91296-A611-4FD2-924D-89EC16FEC314}"/>
                      </a:ext>
                    </a:extLst>
                  </p:cNvPr>
                  <p:cNvGrpSpPr/>
                  <p:nvPr/>
                </p:nvGrpSpPr>
                <p:grpSpPr>
                  <a:xfrm>
                    <a:off x="1851190" y="2310852"/>
                    <a:ext cx="1118148" cy="1118148"/>
                    <a:chOff x="6990429" y="1189044"/>
                    <a:chExt cx="1225724" cy="1225724"/>
                  </a:xfrm>
                </p:grpSpPr>
                <p:sp>
                  <p:nvSpPr>
                    <p:cNvPr id="34" name="Oval 33">
                      <a:extLst>
                        <a:ext uri="{FF2B5EF4-FFF2-40B4-BE49-F238E27FC236}">
                          <a16:creationId xmlns:a16="http://schemas.microsoft.com/office/drawing/2014/main" id="{303E8A19-F02F-4895-86D1-D0B0FB8A4D28}"/>
                        </a:ext>
                      </a:extLst>
                    </p:cNvPr>
                    <p:cNvSpPr/>
                    <p:nvPr/>
                  </p:nvSpPr>
                  <p:spPr>
                    <a:xfrm>
                      <a:off x="6990429" y="1189044"/>
                      <a:ext cx="1225724" cy="12257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5" name="Oval 34">
                      <a:extLst>
                        <a:ext uri="{FF2B5EF4-FFF2-40B4-BE49-F238E27FC236}">
                          <a16:creationId xmlns:a16="http://schemas.microsoft.com/office/drawing/2014/main" id="{C993380F-E6A0-4048-9C32-86C9F6BB8252}"/>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sp>
              <p:nvSpPr>
                <p:cNvPr id="31" name="TextBox 30">
                  <a:extLst>
                    <a:ext uri="{FF2B5EF4-FFF2-40B4-BE49-F238E27FC236}">
                      <a16:creationId xmlns:a16="http://schemas.microsoft.com/office/drawing/2014/main" id="{C47E918F-64C2-400F-9DD4-1A1AFC5BE52F}"/>
                    </a:ext>
                  </a:extLst>
                </p:cNvPr>
                <p:cNvSpPr txBox="1"/>
                <p:nvPr/>
              </p:nvSpPr>
              <p:spPr>
                <a:xfrm>
                  <a:off x="3644254" y="1421892"/>
                  <a:ext cx="1776528" cy="723275"/>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4</a:t>
                  </a:r>
                </a:p>
                <a:p>
                  <a:pPr lvl="0" algn="ctr" rtl="1">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grpSp>
          <p:grpSp>
            <p:nvGrpSpPr>
              <p:cNvPr id="37" name="Group 36">
                <a:extLst>
                  <a:ext uri="{FF2B5EF4-FFF2-40B4-BE49-F238E27FC236}">
                    <a16:creationId xmlns:a16="http://schemas.microsoft.com/office/drawing/2014/main" id="{3BD050D2-FAF3-4916-9B7C-32A1091200A0}"/>
                  </a:ext>
                </a:extLst>
              </p:cNvPr>
              <p:cNvGrpSpPr/>
              <p:nvPr/>
            </p:nvGrpSpPr>
            <p:grpSpPr>
              <a:xfrm>
                <a:off x="9886239" y="2560234"/>
                <a:ext cx="1971956" cy="2238653"/>
                <a:chOff x="1566182" y="2560234"/>
                <a:chExt cx="1971956" cy="2238653"/>
              </a:xfrm>
            </p:grpSpPr>
            <p:grpSp>
              <p:nvGrpSpPr>
                <p:cNvPr id="38" name="Group 37">
                  <a:extLst>
                    <a:ext uri="{FF2B5EF4-FFF2-40B4-BE49-F238E27FC236}">
                      <a16:creationId xmlns:a16="http://schemas.microsoft.com/office/drawing/2014/main" id="{924378F6-61A8-42BA-9B76-40C4F55B67D8}"/>
                    </a:ext>
                  </a:extLst>
                </p:cNvPr>
                <p:cNvGrpSpPr/>
                <p:nvPr/>
              </p:nvGrpSpPr>
              <p:grpSpPr>
                <a:xfrm>
                  <a:off x="1566182" y="2560234"/>
                  <a:ext cx="1971956" cy="1236058"/>
                  <a:chOff x="1851190" y="2310852"/>
                  <a:chExt cx="1971956" cy="1236058"/>
                </a:xfrm>
              </p:grpSpPr>
              <p:sp>
                <p:nvSpPr>
                  <p:cNvPr id="40" name="Arrow: Right 39">
                    <a:extLst>
                      <a:ext uri="{FF2B5EF4-FFF2-40B4-BE49-F238E27FC236}">
                        <a16:creationId xmlns:a16="http://schemas.microsoft.com/office/drawing/2014/main" id="{C0753AA4-017F-4D25-BE2E-F2ABCD722650}"/>
                      </a:ext>
                    </a:extLst>
                  </p:cNvPr>
                  <p:cNvSpPr/>
                  <p:nvPr/>
                </p:nvSpPr>
                <p:spPr>
                  <a:xfrm>
                    <a:off x="2327599" y="3062278"/>
                    <a:ext cx="1495547" cy="484632"/>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41" name="Group 40">
                    <a:extLst>
                      <a:ext uri="{FF2B5EF4-FFF2-40B4-BE49-F238E27FC236}">
                        <a16:creationId xmlns:a16="http://schemas.microsoft.com/office/drawing/2014/main" id="{6E3BFE86-2134-4B41-9BAD-BDC78D6F2A1A}"/>
                      </a:ext>
                    </a:extLst>
                  </p:cNvPr>
                  <p:cNvGrpSpPr/>
                  <p:nvPr/>
                </p:nvGrpSpPr>
                <p:grpSpPr>
                  <a:xfrm>
                    <a:off x="1851190" y="2310852"/>
                    <a:ext cx="1118148" cy="1118148"/>
                    <a:chOff x="6990429" y="1189044"/>
                    <a:chExt cx="1225724" cy="1225724"/>
                  </a:xfrm>
                </p:grpSpPr>
                <p:sp>
                  <p:nvSpPr>
                    <p:cNvPr id="42" name="Oval 41">
                      <a:extLst>
                        <a:ext uri="{FF2B5EF4-FFF2-40B4-BE49-F238E27FC236}">
                          <a16:creationId xmlns:a16="http://schemas.microsoft.com/office/drawing/2014/main" id="{D36CDE4E-7AE3-4F4D-A70E-C9AD9E1EAB58}"/>
                        </a:ext>
                      </a:extLst>
                    </p:cNvPr>
                    <p:cNvSpPr/>
                    <p:nvPr/>
                  </p:nvSpPr>
                  <p:spPr>
                    <a:xfrm>
                      <a:off x="6990429" y="1189044"/>
                      <a:ext cx="1225724" cy="12257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3" name="Oval 42">
                      <a:extLst>
                        <a:ext uri="{FF2B5EF4-FFF2-40B4-BE49-F238E27FC236}">
                          <a16:creationId xmlns:a16="http://schemas.microsoft.com/office/drawing/2014/main" id="{271FC454-A7DF-450F-9987-93E2A8019F62}"/>
                        </a:ext>
                      </a:extLst>
                    </p:cNvPr>
                    <p:cNvSpPr/>
                    <p:nvPr/>
                  </p:nvSpPr>
                  <p:spPr>
                    <a:xfrm>
                      <a:off x="7106665" y="1305280"/>
                      <a:ext cx="993252" cy="9932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grpSp>
            <p:sp>
              <p:nvSpPr>
                <p:cNvPr id="39" name="TextBox 38">
                  <a:extLst>
                    <a:ext uri="{FF2B5EF4-FFF2-40B4-BE49-F238E27FC236}">
                      <a16:creationId xmlns:a16="http://schemas.microsoft.com/office/drawing/2014/main" id="{BB614A9E-0304-47EB-BD13-E8FFAD03BD27}"/>
                    </a:ext>
                  </a:extLst>
                </p:cNvPr>
                <p:cNvSpPr txBox="1"/>
                <p:nvPr/>
              </p:nvSpPr>
              <p:spPr>
                <a:xfrm>
                  <a:off x="1663896" y="4075612"/>
                  <a:ext cx="1776528" cy="723275"/>
                </a:xfrm>
                <a:prstGeom prst="rect">
                  <a:avLst/>
                </a:prstGeom>
                <a:noFill/>
              </p:spPr>
              <p:txBody>
                <a:bodyPr wrap="square" lIns="0" tIns="0" rIns="0" bIns="0" rtlCol="0">
                  <a:spAutoFit/>
                </a:bodyPr>
                <a:lstStyle/>
                <a:p>
                  <a:pPr algn="ctr" rtl="1">
                    <a:spcBef>
                      <a:spcPts val="600"/>
                    </a:spcBef>
                  </a:pPr>
                  <a:r>
                    <a:rPr lang="fa-IR" sz="1400" b="1" dirty="0">
                      <a:latin typeface="Georgia" panose="02040502050405020303" pitchFamily="18" charset="0"/>
                      <a:cs typeface="B Nazanin" panose="00000400000000000000" pitchFamily="2" charset="-78"/>
                    </a:rPr>
                    <a:t>عنوان</a:t>
                  </a:r>
                  <a:r>
                    <a:rPr lang="en-US" sz="1400" b="1" dirty="0">
                      <a:latin typeface="Georgia" panose="02040502050405020303" pitchFamily="18" charset="0"/>
                      <a:cs typeface="B Nazanin" panose="00000400000000000000" pitchFamily="2" charset="-78"/>
                    </a:rPr>
                    <a:t> 5</a:t>
                  </a:r>
                </a:p>
                <a:p>
                  <a:pPr lvl="0" algn="ctr" rtl="1">
                    <a:spcBef>
                      <a:spcPts val="600"/>
                    </a:spcBef>
                  </a:pPr>
                  <a:r>
                    <a:rPr lang="fa-IR" sz="14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400" dirty="0">
                    <a:latin typeface="Georgia Pro Light" panose="02040302050405020303" pitchFamily="18" charset="0"/>
                    <a:cs typeface="B Nazanin" panose="00000400000000000000" pitchFamily="2" charset="-78"/>
                  </a:endParaRPr>
                </a:p>
              </p:txBody>
            </p:sp>
          </p:grpSp>
        </p:grpSp>
        <p:sp>
          <p:nvSpPr>
            <p:cNvPr id="46" name="Shape 3605">
              <a:extLst>
                <a:ext uri="{FF2B5EF4-FFF2-40B4-BE49-F238E27FC236}">
                  <a16:creationId xmlns:a16="http://schemas.microsoft.com/office/drawing/2014/main" id="{94CCFAED-32EE-4192-B61A-A42C78F3B914}"/>
                </a:ext>
              </a:extLst>
            </p:cNvPr>
            <p:cNvSpPr/>
            <p:nvPr/>
          </p:nvSpPr>
          <p:spPr>
            <a:xfrm>
              <a:off x="3310072" y="3429603"/>
              <a:ext cx="326452" cy="398998"/>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chemeClr val="tx1"/>
            </a:solidFill>
            <a:ln w="12700">
              <a:miter lim="400000"/>
            </a:ln>
          </p:spPr>
          <p:txBody>
            <a:bodyPr lIns="38100" tIns="38100" rIns="38100" bIns="38100" anchor="ctr"/>
            <a:lstStyle/>
            <a:p>
              <a:pPr algn="r" rtl="1"/>
              <a:endParaRPr>
                <a:solidFill>
                  <a:prstClr val="black"/>
                </a:solidFill>
                <a:cs typeface="B Nazanin" panose="00000400000000000000" pitchFamily="2" charset="-78"/>
              </a:endParaRPr>
            </a:p>
          </p:txBody>
        </p:sp>
        <p:sp>
          <p:nvSpPr>
            <p:cNvPr id="48" name="Shape 3660">
              <a:extLst>
                <a:ext uri="{FF2B5EF4-FFF2-40B4-BE49-F238E27FC236}">
                  <a16:creationId xmlns:a16="http://schemas.microsoft.com/office/drawing/2014/main" id="{4CF2E0C4-1B9D-4EE9-895E-0336A91EA1BE}"/>
                </a:ext>
              </a:extLst>
            </p:cNvPr>
            <p:cNvSpPr/>
            <p:nvPr/>
          </p:nvSpPr>
          <p:spPr>
            <a:xfrm>
              <a:off x="9861195" y="3304548"/>
              <a:ext cx="398998" cy="39899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1"/>
                  </a:lnTo>
                  <a:cubicBezTo>
                    <a:pt x="19655" y="2641"/>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1"/>
                    <a:pt x="21380" y="0"/>
                    <a:pt x="21109" y="0"/>
                  </a:cubicBezTo>
                  <a:cubicBezTo>
                    <a:pt x="21034" y="0"/>
                    <a:pt x="20964" y="20"/>
                    <a:pt x="20900" y="52"/>
                  </a:cubicBezTo>
                  <a:lnTo>
                    <a:pt x="20898" y="48"/>
                  </a:lnTo>
                  <a:lnTo>
                    <a:pt x="302" y="8875"/>
                  </a:lnTo>
                  <a:cubicBezTo>
                    <a:pt x="301" y="8876"/>
                    <a:pt x="299" y="8876"/>
                    <a:pt x="297" y="8877"/>
                  </a:cubicBezTo>
                  <a:lnTo>
                    <a:pt x="280" y="8884"/>
                  </a:lnTo>
                  <a:lnTo>
                    <a:pt x="281" y="8887"/>
                  </a:lnTo>
                  <a:cubicBezTo>
                    <a:pt x="116" y="8967"/>
                    <a:pt x="0" y="9133"/>
                    <a:pt x="0" y="9327"/>
                  </a:cubicBezTo>
                  <a:cubicBezTo>
                    <a:pt x="0" y="9551"/>
                    <a:pt x="151" y="9732"/>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700"/>
                  </a:lnTo>
                  <a:cubicBezTo>
                    <a:pt x="21578" y="637"/>
                    <a:pt x="21600" y="567"/>
                    <a:pt x="21600" y="491"/>
                  </a:cubicBezTo>
                  <a:moveTo>
                    <a:pt x="7855" y="16200"/>
                  </a:moveTo>
                  <a:cubicBezTo>
                    <a:pt x="7719" y="16200"/>
                    <a:pt x="7596" y="16256"/>
                    <a:pt x="7507" y="16344"/>
                  </a:cubicBezTo>
                  <a:lnTo>
                    <a:pt x="6035" y="17817"/>
                  </a:lnTo>
                  <a:cubicBezTo>
                    <a:pt x="5946" y="17906"/>
                    <a:pt x="5891" y="18028"/>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1"/>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0"/>
                    <a:pt x="1964" y="19145"/>
                  </a:cubicBezTo>
                  <a:cubicBezTo>
                    <a:pt x="1964" y="19417"/>
                    <a:pt x="2184" y="19636"/>
                    <a:pt x="2455" y="19636"/>
                  </a:cubicBezTo>
                  <a:cubicBezTo>
                    <a:pt x="2590" y="19636"/>
                    <a:pt x="2713" y="19582"/>
                    <a:pt x="2802" y="19493"/>
                  </a:cubicBezTo>
                  <a:lnTo>
                    <a:pt x="7711" y="14583"/>
                  </a:lnTo>
                  <a:cubicBezTo>
                    <a:pt x="7800" y="14495"/>
                    <a:pt x="7855" y="14373"/>
                    <a:pt x="7855" y="14237"/>
                  </a:cubicBezTo>
                  <a:moveTo>
                    <a:pt x="4765" y="14583"/>
                  </a:moveTo>
                  <a:lnTo>
                    <a:pt x="5256" y="14093"/>
                  </a:lnTo>
                  <a:cubicBezTo>
                    <a:pt x="5345" y="14004"/>
                    <a:pt x="5400" y="13882"/>
                    <a:pt x="5400" y="13745"/>
                  </a:cubicBezTo>
                  <a:cubicBezTo>
                    <a:pt x="5400" y="13475"/>
                    <a:pt x="5180" y="13255"/>
                    <a:pt x="4909" y="13255"/>
                  </a:cubicBezTo>
                  <a:cubicBezTo>
                    <a:pt x="4774" y="13255"/>
                    <a:pt x="4651" y="13310"/>
                    <a:pt x="4562" y="13398"/>
                  </a:cubicBezTo>
                  <a:lnTo>
                    <a:pt x="4071" y="13889"/>
                  </a:lnTo>
                  <a:cubicBezTo>
                    <a:pt x="3982" y="13978"/>
                    <a:pt x="3927" y="14101"/>
                    <a:pt x="3927" y="14237"/>
                  </a:cubicBezTo>
                  <a:cubicBezTo>
                    <a:pt x="3927" y="14508"/>
                    <a:pt x="4147" y="14727"/>
                    <a:pt x="4418" y="14727"/>
                  </a:cubicBezTo>
                  <a:cubicBezTo>
                    <a:pt x="4554" y="14727"/>
                    <a:pt x="4676" y="14673"/>
                    <a:pt x="4765" y="14583"/>
                  </a:cubicBezTo>
                </a:path>
              </a:pathLst>
            </a:custGeom>
            <a:solidFill>
              <a:schemeClr val="tx1"/>
            </a:solidFill>
            <a:ln w="12700">
              <a:miter lim="400000"/>
            </a:ln>
          </p:spPr>
          <p:txBody>
            <a:bodyPr lIns="38100" tIns="38100" rIns="38100" bIns="38100" anchor="ctr"/>
            <a:lstStyle/>
            <a:p>
              <a:pPr algn="r" rtl="1"/>
              <a:endParaRPr>
                <a:solidFill>
                  <a:prstClr val="black"/>
                </a:solidFill>
                <a:cs typeface="B Nazanin" panose="00000400000000000000" pitchFamily="2" charset="-78"/>
              </a:endParaRPr>
            </a:p>
          </p:txBody>
        </p:sp>
        <p:sp>
          <p:nvSpPr>
            <p:cNvPr id="50" name="Shape 3675">
              <a:extLst>
                <a:ext uri="{FF2B5EF4-FFF2-40B4-BE49-F238E27FC236}">
                  <a16:creationId xmlns:a16="http://schemas.microsoft.com/office/drawing/2014/main" id="{9454271B-5570-476C-8E48-250ABB80D937}"/>
                </a:ext>
              </a:extLst>
            </p:cNvPr>
            <p:cNvSpPr/>
            <p:nvPr/>
          </p:nvSpPr>
          <p:spPr>
            <a:xfrm>
              <a:off x="1078000" y="3347968"/>
              <a:ext cx="398998" cy="32645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70"/>
                    <a:pt x="8617" y="4800"/>
                    <a:pt x="8345" y="4800"/>
                  </a:cubicBezTo>
                  <a:lnTo>
                    <a:pt x="5400" y="4800"/>
                  </a:lnTo>
                  <a:cubicBezTo>
                    <a:pt x="5129" y="4800"/>
                    <a:pt x="4909" y="5070"/>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70"/>
                    <a:pt x="18926" y="16801"/>
                    <a:pt x="18655" y="16801"/>
                  </a:cubicBezTo>
                  <a:lnTo>
                    <a:pt x="18655" y="3601"/>
                  </a:lnTo>
                  <a:lnTo>
                    <a:pt x="20618" y="3601"/>
                  </a:lnTo>
                  <a:cubicBezTo>
                    <a:pt x="20618" y="3601"/>
                    <a:pt x="20618" y="20400"/>
                    <a:pt x="20618" y="20400"/>
                  </a:cubicBezTo>
                  <a:close/>
                  <a:moveTo>
                    <a:pt x="17673" y="16801"/>
                  </a:moveTo>
                  <a:cubicBezTo>
                    <a:pt x="17401" y="16801"/>
                    <a:pt x="17182" y="17070"/>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70"/>
                    <a:pt x="4199" y="16801"/>
                    <a:pt x="3927" y="16801"/>
                  </a:cubicBezTo>
                  <a:lnTo>
                    <a:pt x="3927" y="3601"/>
                  </a:lnTo>
                  <a:lnTo>
                    <a:pt x="17673" y="3601"/>
                  </a:lnTo>
                  <a:cubicBezTo>
                    <a:pt x="17673" y="3601"/>
                    <a:pt x="17673" y="16801"/>
                    <a:pt x="17673" y="16801"/>
                  </a:cubicBezTo>
                  <a:close/>
                  <a:moveTo>
                    <a:pt x="2945" y="16801"/>
                  </a:moveTo>
                  <a:cubicBezTo>
                    <a:pt x="2674" y="16801"/>
                    <a:pt x="2455" y="17070"/>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70"/>
                    <a:pt x="6653" y="7200"/>
                    <a:pt x="6382" y="7200"/>
                  </a:cubicBezTo>
                  <a:lnTo>
                    <a:pt x="5400" y="7200"/>
                  </a:lnTo>
                  <a:cubicBezTo>
                    <a:pt x="5129" y="7200"/>
                    <a:pt x="4909" y="7470"/>
                    <a:pt x="4909" y="7800"/>
                  </a:cubicBezTo>
                  <a:cubicBezTo>
                    <a:pt x="4909" y="8132"/>
                    <a:pt x="5129" y="8400"/>
                    <a:pt x="5400" y="8400"/>
                  </a:cubicBezTo>
                </a:path>
              </a:pathLst>
            </a:custGeom>
            <a:solidFill>
              <a:schemeClr val="tx1"/>
            </a:solidFill>
            <a:ln w="12700">
              <a:miter lim="400000"/>
            </a:ln>
          </p:spPr>
          <p:txBody>
            <a:bodyPr lIns="38100" tIns="38100" rIns="38100" bIns="38100" anchor="ctr"/>
            <a:lstStyle/>
            <a:p>
              <a:pPr algn="r" rtl="1"/>
              <a:endParaRPr>
                <a:solidFill>
                  <a:prstClr val="black"/>
                </a:solidFill>
                <a:cs typeface="B Nazanin" panose="00000400000000000000" pitchFamily="2" charset="-78"/>
              </a:endParaRPr>
            </a:p>
          </p:txBody>
        </p:sp>
        <p:sp>
          <p:nvSpPr>
            <p:cNvPr id="52" name="Shape 3696">
              <a:extLst>
                <a:ext uri="{FF2B5EF4-FFF2-40B4-BE49-F238E27FC236}">
                  <a16:creationId xmlns:a16="http://schemas.microsoft.com/office/drawing/2014/main" id="{0B508576-A8FE-4768-915F-BA36DA45BF7E}"/>
                </a:ext>
              </a:extLst>
            </p:cNvPr>
            <p:cNvSpPr/>
            <p:nvPr/>
          </p:nvSpPr>
          <p:spPr>
            <a:xfrm>
              <a:off x="7665397" y="3429604"/>
              <a:ext cx="398998" cy="398998"/>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6"/>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6"/>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1"/>
                    <a:pt x="17453" y="0"/>
                    <a:pt x="17182" y="0"/>
                  </a:cubicBezTo>
                  <a:cubicBezTo>
                    <a:pt x="16910" y="0"/>
                    <a:pt x="16691" y="221"/>
                    <a:pt x="16691" y="491"/>
                  </a:cubicBezTo>
                  <a:lnTo>
                    <a:pt x="16691" y="1964"/>
                  </a:lnTo>
                  <a:lnTo>
                    <a:pt x="4909" y="1964"/>
                  </a:lnTo>
                  <a:lnTo>
                    <a:pt x="4909" y="491"/>
                  </a:lnTo>
                  <a:cubicBezTo>
                    <a:pt x="4909" y="221"/>
                    <a:pt x="4690" y="0"/>
                    <a:pt x="4418" y="0"/>
                  </a:cubicBezTo>
                  <a:cubicBezTo>
                    <a:pt x="4147" y="0"/>
                    <a:pt x="3927" y="221"/>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chemeClr val="tx1"/>
            </a:solidFill>
            <a:ln w="12700">
              <a:miter lim="400000"/>
            </a:ln>
          </p:spPr>
          <p:txBody>
            <a:bodyPr lIns="38100" tIns="38100" rIns="38100" bIns="38100" anchor="ctr"/>
            <a:lstStyle/>
            <a:p>
              <a:pPr algn="r" rtl="1"/>
              <a:endParaRPr>
                <a:solidFill>
                  <a:prstClr val="black"/>
                </a:solidFill>
                <a:cs typeface="B Nazanin" panose="00000400000000000000" pitchFamily="2" charset="-78"/>
              </a:endParaRPr>
            </a:p>
          </p:txBody>
        </p:sp>
      </p:grpSp>
      <p:sp>
        <p:nvSpPr>
          <p:cNvPr id="54" name="TextBox 53">
            <a:extLst>
              <a:ext uri="{FF2B5EF4-FFF2-40B4-BE49-F238E27FC236}">
                <a16:creationId xmlns:a16="http://schemas.microsoft.com/office/drawing/2014/main" id="{916F3C26-B373-4171-B105-4E06ED88010B}"/>
              </a:ext>
            </a:extLst>
          </p:cNvPr>
          <p:cNvSpPr txBox="1"/>
          <p:nvPr/>
        </p:nvSpPr>
        <p:spPr>
          <a:xfrm>
            <a:off x="657102" y="261257"/>
            <a:ext cx="10877797" cy="553998"/>
          </a:xfrm>
          <a:prstGeom prst="rect">
            <a:avLst/>
          </a:prstGeom>
          <a:noFill/>
        </p:spPr>
        <p:txBody>
          <a:bodyPr wrap="square" rtlCol="0">
            <a:spAutoFit/>
          </a:bodyPr>
          <a:lstStyle/>
          <a:p>
            <a:pPr algn="ctr" rtl="1"/>
            <a:r>
              <a:rPr lang="fa-IR" sz="3000" dirty="0">
                <a:latin typeface="Georgia" panose="02040502050405020303" pitchFamily="18" charset="0"/>
                <a:ea typeface="Cambria" panose="02040503050406030204" pitchFamily="18" charset="0"/>
                <a:cs typeface="B Nazanin" panose="00000400000000000000" pitchFamily="2" charset="-78"/>
              </a:rPr>
              <a:t>پاورپوینت قالب تاریخچه</a:t>
            </a:r>
            <a:endParaRPr lang="en-US" sz="3000" dirty="0">
              <a:latin typeface="Georgia" panose="02040502050405020303" pitchFamily="18" charset="0"/>
              <a:ea typeface="Cambria" panose="02040503050406030204" pitchFamily="18" charset="0"/>
              <a:cs typeface="B Nazanin" panose="00000400000000000000" pitchFamily="2" charset="-78"/>
            </a:endParaRPr>
          </a:p>
        </p:txBody>
      </p:sp>
      <p:grpSp>
        <p:nvGrpSpPr>
          <p:cNvPr id="51" name="Group 50">
            <a:extLst>
              <a:ext uri="{FF2B5EF4-FFF2-40B4-BE49-F238E27FC236}">
                <a16:creationId xmlns:a16="http://schemas.microsoft.com/office/drawing/2014/main" id="{E8774BC1-BA05-4AEC-B914-C2F054AE0EDB}"/>
              </a:ext>
            </a:extLst>
          </p:cNvPr>
          <p:cNvGrpSpPr/>
          <p:nvPr/>
        </p:nvGrpSpPr>
        <p:grpSpPr>
          <a:xfrm>
            <a:off x="5427183" y="895866"/>
            <a:ext cx="1217817" cy="91440"/>
            <a:chOff x="6575457" y="1351721"/>
            <a:chExt cx="1217817" cy="91440"/>
          </a:xfrm>
        </p:grpSpPr>
        <p:sp>
          <p:nvSpPr>
            <p:cNvPr id="55" name="Oval 54">
              <a:extLst>
                <a:ext uri="{FF2B5EF4-FFF2-40B4-BE49-F238E27FC236}">
                  <a16:creationId xmlns:a16="http://schemas.microsoft.com/office/drawing/2014/main" id="{AB08FDD4-48BA-40A3-88A7-C1CC918C448D}"/>
                </a:ext>
              </a:extLst>
            </p:cNvPr>
            <p:cNvSpPr/>
            <p:nvPr/>
          </p:nvSpPr>
          <p:spPr>
            <a:xfrm flipV="1">
              <a:off x="6575457" y="1351721"/>
              <a:ext cx="91440" cy="91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6" name="Oval 55">
              <a:extLst>
                <a:ext uri="{FF2B5EF4-FFF2-40B4-BE49-F238E27FC236}">
                  <a16:creationId xmlns:a16="http://schemas.microsoft.com/office/drawing/2014/main" id="{D83567CC-7CE9-42A3-88E5-65FEFCBA13CE}"/>
                </a:ext>
              </a:extLst>
            </p:cNvPr>
            <p:cNvSpPr/>
            <p:nvPr/>
          </p:nvSpPr>
          <p:spPr>
            <a:xfrm flipV="1">
              <a:off x="6736368" y="1351721"/>
              <a:ext cx="91440" cy="91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7" name="Oval 56">
              <a:extLst>
                <a:ext uri="{FF2B5EF4-FFF2-40B4-BE49-F238E27FC236}">
                  <a16:creationId xmlns:a16="http://schemas.microsoft.com/office/drawing/2014/main" id="{F4A2E55C-13E2-46DD-BC82-7C39D36D3A65}"/>
                </a:ext>
              </a:extLst>
            </p:cNvPr>
            <p:cNvSpPr/>
            <p:nvPr/>
          </p:nvSpPr>
          <p:spPr>
            <a:xfrm flipV="1">
              <a:off x="6897279" y="1351721"/>
              <a:ext cx="91440" cy="9144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8" name="Oval 57">
              <a:extLst>
                <a:ext uri="{FF2B5EF4-FFF2-40B4-BE49-F238E27FC236}">
                  <a16:creationId xmlns:a16="http://schemas.microsoft.com/office/drawing/2014/main" id="{EE9A4F63-B7DF-4820-B2E1-8E3A273E448E}"/>
                </a:ext>
              </a:extLst>
            </p:cNvPr>
            <p:cNvSpPr/>
            <p:nvPr/>
          </p:nvSpPr>
          <p:spPr>
            <a:xfrm flipV="1">
              <a:off x="7058190" y="1351721"/>
              <a:ext cx="91440" cy="91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59" name="Oval 58">
              <a:extLst>
                <a:ext uri="{FF2B5EF4-FFF2-40B4-BE49-F238E27FC236}">
                  <a16:creationId xmlns:a16="http://schemas.microsoft.com/office/drawing/2014/main" id="{D1D25CB8-0883-487F-B96E-C8432029F904}"/>
                </a:ext>
              </a:extLst>
            </p:cNvPr>
            <p:cNvSpPr/>
            <p:nvPr/>
          </p:nvSpPr>
          <p:spPr>
            <a:xfrm flipV="1">
              <a:off x="7219101" y="1351721"/>
              <a:ext cx="91440" cy="91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0" name="Oval 59">
              <a:extLst>
                <a:ext uri="{FF2B5EF4-FFF2-40B4-BE49-F238E27FC236}">
                  <a16:creationId xmlns:a16="http://schemas.microsoft.com/office/drawing/2014/main" id="{BEF2BDDC-F910-4B8F-9DD2-862DF7706026}"/>
                </a:ext>
              </a:extLst>
            </p:cNvPr>
            <p:cNvSpPr/>
            <p:nvPr/>
          </p:nvSpPr>
          <p:spPr>
            <a:xfrm flipV="1">
              <a:off x="7380012" y="1351721"/>
              <a:ext cx="91440" cy="9144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1" name="Oval 60">
              <a:extLst>
                <a:ext uri="{FF2B5EF4-FFF2-40B4-BE49-F238E27FC236}">
                  <a16:creationId xmlns:a16="http://schemas.microsoft.com/office/drawing/2014/main" id="{DFAB8905-61ED-43CD-B074-3FA07398A83F}"/>
                </a:ext>
              </a:extLst>
            </p:cNvPr>
            <p:cNvSpPr/>
            <p:nvPr/>
          </p:nvSpPr>
          <p:spPr>
            <a:xfrm flipV="1">
              <a:off x="7540923" y="1351721"/>
              <a:ext cx="91440" cy="91440"/>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62" name="Oval 61">
              <a:extLst>
                <a:ext uri="{FF2B5EF4-FFF2-40B4-BE49-F238E27FC236}">
                  <a16:creationId xmlns:a16="http://schemas.microsoft.com/office/drawing/2014/main" id="{A9A9899E-84F1-45BD-9664-1B3C43665D19}"/>
                </a:ext>
              </a:extLst>
            </p:cNvPr>
            <p:cNvSpPr/>
            <p:nvPr/>
          </p:nvSpPr>
          <p:spPr>
            <a:xfrm flipV="1">
              <a:off x="7701834" y="1351721"/>
              <a:ext cx="91440" cy="914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sp>
        <p:nvSpPr>
          <p:cNvPr id="2" name="Oval 1">
            <a:extLst>
              <a:ext uri="{FF2B5EF4-FFF2-40B4-BE49-F238E27FC236}">
                <a16:creationId xmlns:a16="http://schemas.microsoft.com/office/drawing/2014/main" id="{DD5CF310-DFB5-7615-1195-A13D5DB3F878}"/>
              </a:ext>
            </a:extLst>
          </p:cNvPr>
          <p:cNvSpPr/>
          <p:nvPr/>
        </p:nvSpPr>
        <p:spPr>
          <a:xfrm>
            <a:off x="916044" y="3149739"/>
            <a:ext cx="722910" cy="722910"/>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 name="Oval 2">
            <a:extLst>
              <a:ext uri="{FF2B5EF4-FFF2-40B4-BE49-F238E27FC236}">
                <a16:creationId xmlns:a16="http://schemas.microsoft.com/office/drawing/2014/main" id="{43CB94D5-0BD9-1A2D-0A31-118B00FEB838}"/>
              </a:ext>
            </a:extLst>
          </p:cNvPr>
          <p:cNvSpPr/>
          <p:nvPr/>
        </p:nvSpPr>
        <p:spPr>
          <a:xfrm flipV="1">
            <a:off x="3111843" y="3267646"/>
            <a:ext cx="722910" cy="722910"/>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47" name="Oval 46">
            <a:extLst>
              <a:ext uri="{FF2B5EF4-FFF2-40B4-BE49-F238E27FC236}">
                <a16:creationId xmlns:a16="http://schemas.microsoft.com/office/drawing/2014/main" id="{885920F6-1651-3915-AF8D-032105069D74}"/>
              </a:ext>
            </a:extLst>
          </p:cNvPr>
          <p:cNvSpPr/>
          <p:nvPr/>
        </p:nvSpPr>
        <p:spPr>
          <a:xfrm flipV="1">
            <a:off x="7503441" y="3267646"/>
            <a:ext cx="722910" cy="722910"/>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63" name="Oval 62">
            <a:extLst>
              <a:ext uri="{FF2B5EF4-FFF2-40B4-BE49-F238E27FC236}">
                <a16:creationId xmlns:a16="http://schemas.microsoft.com/office/drawing/2014/main" id="{3B0BEA02-9475-2733-353B-0A193A16A62E}"/>
              </a:ext>
            </a:extLst>
          </p:cNvPr>
          <p:cNvSpPr/>
          <p:nvPr/>
        </p:nvSpPr>
        <p:spPr>
          <a:xfrm>
            <a:off x="9699239" y="3149739"/>
            <a:ext cx="722910" cy="722910"/>
          </a:xfrm>
          <a:prstGeom prst="ellipse">
            <a:avLst/>
          </a:prstGeom>
          <a:gradFill flip="none" rotWithShape="1">
            <a:gsLst>
              <a:gs pos="0">
                <a:schemeClr val="bg1">
                  <a:lumMod val="85000"/>
                </a:schemeClr>
              </a:gs>
              <a:gs pos="100000">
                <a:schemeClr val="bg1"/>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grpSp>
        <p:nvGrpSpPr>
          <p:cNvPr id="64" name="Google Shape;812;p44">
            <a:extLst>
              <a:ext uri="{FF2B5EF4-FFF2-40B4-BE49-F238E27FC236}">
                <a16:creationId xmlns:a16="http://schemas.microsoft.com/office/drawing/2014/main" id="{A4570D70-F3A1-DE5B-ED4A-8DB00E2C2930}"/>
              </a:ext>
            </a:extLst>
          </p:cNvPr>
          <p:cNvGrpSpPr>
            <a:grpSpLocks/>
          </p:cNvGrpSpPr>
          <p:nvPr/>
        </p:nvGrpSpPr>
        <p:grpSpPr bwMode="auto">
          <a:xfrm>
            <a:off x="1161621" y="3298182"/>
            <a:ext cx="236537" cy="376238"/>
            <a:chOff x="788532" y="3222733"/>
            <a:chExt cx="236797" cy="375611"/>
          </a:xfrm>
        </p:grpSpPr>
        <p:sp>
          <p:nvSpPr>
            <p:cNvPr id="65" name="Google Shape;813;p44">
              <a:extLst>
                <a:ext uri="{FF2B5EF4-FFF2-40B4-BE49-F238E27FC236}">
                  <a16:creationId xmlns:a16="http://schemas.microsoft.com/office/drawing/2014/main" id="{3157E8DD-3AB7-4F48-843D-B89791D15F73}"/>
                </a:ext>
              </a:extLst>
            </p:cNvPr>
            <p:cNvSpPr>
              <a:spLocks/>
            </p:cNvSpPr>
            <p:nvPr/>
          </p:nvSpPr>
          <p:spPr bwMode="auto">
            <a:xfrm>
              <a:off x="899810" y="3510476"/>
              <a:ext cx="14240" cy="15103"/>
            </a:xfrm>
            <a:custGeom>
              <a:avLst/>
              <a:gdLst>
                <a:gd name="T0" fmla="*/ 279 w 528"/>
                <a:gd name="T1" fmla="*/ 1 h 560"/>
                <a:gd name="T2" fmla="*/ 0 w 528"/>
                <a:gd name="T3" fmla="*/ 280 h 560"/>
                <a:gd name="T4" fmla="*/ 279 w 528"/>
                <a:gd name="T5" fmla="*/ 559 h 560"/>
                <a:gd name="T6" fmla="*/ 528 w 528"/>
                <a:gd name="T7" fmla="*/ 280 h 560"/>
                <a:gd name="T8" fmla="*/ 279 w 528"/>
                <a:gd name="T9" fmla="*/ 1 h 560"/>
              </a:gdLst>
              <a:ahLst/>
              <a:cxnLst>
                <a:cxn ang="0">
                  <a:pos x="T0" y="T1"/>
                </a:cxn>
                <a:cxn ang="0">
                  <a:pos x="T2" y="T3"/>
                </a:cxn>
                <a:cxn ang="0">
                  <a:pos x="T4" y="T5"/>
                </a:cxn>
                <a:cxn ang="0">
                  <a:pos x="T6" y="T7"/>
                </a:cxn>
                <a:cxn ang="0">
                  <a:pos x="T8" y="T9"/>
                </a:cxn>
              </a:cxnLst>
              <a:rect l="0" t="0" r="r" b="b"/>
              <a:pathLst>
                <a:path w="528" h="560" extrusionOk="0">
                  <a:moveTo>
                    <a:pt x="279" y="1"/>
                  </a:moveTo>
                  <a:cubicBezTo>
                    <a:pt x="124" y="1"/>
                    <a:pt x="0" y="125"/>
                    <a:pt x="0" y="280"/>
                  </a:cubicBezTo>
                  <a:cubicBezTo>
                    <a:pt x="0" y="435"/>
                    <a:pt x="124" y="559"/>
                    <a:pt x="279" y="559"/>
                  </a:cubicBezTo>
                  <a:cubicBezTo>
                    <a:pt x="434" y="559"/>
                    <a:pt x="528" y="435"/>
                    <a:pt x="528" y="280"/>
                  </a:cubicBezTo>
                  <a:cubicBezTo>
                    <a:pt x="528" y="125"/>
                    <a:pt x="434"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6" name="Google Shape;814;p44">
              <a:extLst>
                <a:ext uri="{FF2B5EF4-FFF2-40B4-BE49-F238E27FC236}">
                  <a16:creationId xmlns:a16="http://schemas.microsoft.com/office/drawing/2014/main" id="{6875965E-FAC5-F0AD-C6F1-66148E85946F}"/>
                </a:ext>
              </a:extLst>
            </p:cNvPr>
            <p:cNvSpPr>
              <a:spLocks/>
            </p:cNvSpPr>
            <p:nvPr/>
          </p:nvSpPr>
          <p:spPr bwMode="auto">
            <a:xfrm>
              <a:off x="788532" y="3222733"/>
              <a:ext cx="236797" cy="375611"/>
            </a:xfrm>
            <a:custGeom>
              <a:avLst/>
              <a:gdLst>
                <a:gd name="T0" fmla="*/ 4405 w 8780"/>
                <a:gd name="T1" fmla="*/ 4528 h 13927"/>
                <a:gd name="T2" fmla="*/ 4933 w 8780"/>
                <a:gd name="T3" fmla="*/ 5055 h 13927"/>
                <a:gd name="T4" fmla="*/ 3847 w 8780"/>
                <a:gd name="T5" fmla="*/ 5024 h 13927"/>
                <a:gd name="T6" fmla="*/ 4964 w 8780"/>
                <a:gd name="T7" fmla="*/ 5614 h 13927"/>
                <a:gd name="T8" fmla="*/ 3754 w 8780"/>
                <a:gd name="T9" fmla="*/ 6141 h 13927"/>
                <a:gd name="T10" fmla="*/ 4964 w 8780"/>
                <a:gd name="T11" fmla="*/ 5614 h 13927"/>
                <a:gd name="T12" fmla="*/ 5491 w 8780"/>
                <a:gd name="T13" fmla="*/ 12314 h 13927"/>
                <a:gd name="T14" fmla="*/ 3289 w 8780"/>
                <a:gd name="T15" fmla="*/ 12314 h 13927"/>
                <a:gd name="T16" fmla="*/ 5057 w 8780"/>
                <a:gd name="T17" fmla="*/ 6699 h 13927"/>
                <a:gd name="T18" fmla="*/ 1707 w 8780"/>
                <a:gd name="T19" fmla="*/ 154 h 13927"/>
                <a:gd name="T20" fmla="*/ 2792 w 8780"/>
                <a:gd name="T21" fmla="*/ 992 h 13927"/>
                <a:gd name="T22" fmla="*/ 3382 w 8780"/>
                <a:gd name="T23" fmla="*/ 3877 h 13927"/>
                <a:gd name="T24" fmla="*/ 3289 w 8780"/>
                <a:gd name="T25" fmla="*/ 4993 h 13927"/>
                <a:gd name="T26" fmla="*/ 3196 w 8780"/>
                <a:gd name="T27" fmla="*/ 5614 h 13927"/>
                <a:gd name="T28" fmla="*/ 1396 w 8780"/>
                <a:gd name="T29" fmla="*/ 2884 h 13927"/>
                <a:gd name="T30" fmla="*/ 590 w 8780"/>
                <a:gd name="T31" fmla="*/ 3163 h 13927"/>
                <a:gd name="T32" fmla="*/ 1241 w 8780"/>
                <a:gd name="T33" fmla="*/ 3411 h 13927"/>
                <a:gd name="T34" fmla="*/ 3040 w 8780"/>
                <a:gd name="T35" fmla="*/ 6141 h 13927"/>
                <a:gd name="T36" fmla="*/ 3167 w 8780"/>
                <a:gd name="T37" fmla="*/ 6692 h 13927"/>
                <a:gd name="T38" fmla="*/ 3165 w 8780"/>
                <a:gd name="T39" fmla="*/ 6699 h 13927"/>
                <a:gd name="T40" fmla="*/ 2234 w 8780"/>
                <a:gd name="T41" fmla="*/ 6854 h 13927"/>
                <a:gd name="T42" fmla="*/ 187 w 8780"/>
                <a:gd name="T43" fmla="*/ 9460 h 13927"/>
                <a:gd name="T44" fmla="*/ 283 w 8780"/>
                <a:gd name="T45" fmla="*/ 9970 h 13927"/>
                <a:gd name="T46" fmla="*/ 1521 w 8780"/>
                <a:gd name="T47" fmla="*/ 9398 h 13927"/>
                <a:gd name="T48" fmla="*/ 2637 w 8780"/>
                <a:gd name="T49" fmla="*/ 7227 h 13927"/>
                <a:gd name="T50" fmla="*/ 3009 w 8780"/>
                <a:gd name="T51" fmla="*/ 8871 h 13927"/>
                <a:gd name="T52" fmla="*/ 2203 w 8780"/>
                <a:gd name="T53" fmla="*/ 9119 h 13927"/>
                <a:gd name="T54" fmla="*/ 714 w 8780"/>
                <a:gd name="T55" fmla="*/ 12872 h 13927"/>
                <a:gd name="T56" fmla="*/ 858 w 8780"/>
                <a:gd name="T57" fmla="*/ 13393 h 13927"/>
                <a:gd name="T58" fmla="*/ 2048 w 8780"/>
                <a:gd name="T59" fmla="*/ 12810 h 13927"/>
                <a:gd name="T60" fmla="*/ 2699 w 8780"/>
                <a:gd name="T61" fmla="*/ 9398 h 13927"/>
                <a:gd name="T62" fmla="*/ 2761 w 8780"/>
                <a:gd name="T63" fmla="*/ 12314 h 13927"/>
                <a:gd name="T64" fmla="*/ 6018 w 8780"/>
                <a:gd name="T65" fmla="*/ 12314 h 13927"/>
                <a:gd name="T66" fmla="*/ 6049 w 8780"/>
                <a:gd name="T67" fmla="*/ 9398 h 13927"/>
                <a:gd name="T68" fmla="*/ 6701 w 8780"/>
                <a:gd name="T69" fmla="*/ 12810 h 13927"/>
                <a:gd name="T70" fmla="*/ 7922 w 8780"/>
                <a:gd name="T71" fmla="*/ 13393 h 13927"/>
                <a:gd name="T72" fmla="*/ 8035 w 8780"/>
                <a:gd name="T73" fmla="*/ 12872 h 13927"/>
                <a:gd name="T74" fmla="*/ 6546 w 8780"/>
                <a:gd name="T75" fmla="*/ 9119 h 13927"/>
                <a:gd name="T76" fmla="*/ 5770 w 8780"/>
                <a:gd name="T77" fmla="*/ 8871 h 13927"/>
                <a:gd name="T78" fmla="*/ 6142 w 8780"/>
                <a:gd name="T79" fmla="*/ 7227 h 13927"/>
                <a:gd name="T80" fmla="*/ 7259 w 8780"/>
                <a:gd name="T81" fmla="*/ 9398 h 13927"/>
                <a:gd name="T82" fmla="*/ 8496 w 8780"/>
                <a:gd name="T83" fmla="*/ 9970 h 13927"/>
                <a:gd name="T84" fmla="*/ 8593 w 8780"/>
                <a:gd name="T85" fmla="*/ 9460 h 13927"/>
                <a:gd name="T86" fmla="*/ 6546 w 8780"/>
                <a:gd name="T87" fmla="*/ 6854 h 13927"/>
                <a:gd name="T88" fmla="*/ 5615 w 8780"/>
                <a:gd name="T89" fmla="*/ 6699 h 13927"/>
                <a:gd name="T90" fmla="*/ 5739 w 8780"/>
                <a:gd name="T91" fmla="*/ 6141 h 13927"/>
                <a:gd name="T92" fmla="*/ 7538 w 8780"/>
                <a:gd name="T93" fmla="*/ 3411 h 13927"/>
                <a:gd name="T94" fmla="*/ 8190 w 8780"/>
                <a:gd name="T95" fmla="*/ 3163 h 13927"/>
                <a:gd name="T96" fmla="*/ 7383 w 8780"/>
                <a:gd name="T97" fmla="*/ 2884 h 13927"/>
                <a:gd name="T98" fmla="*/ 5584 w 8780"/>
                <a:gd name="T99" fmla="*/ 5614 h 13927"/>
                <a:gd name="T100" fmla="*/ 5491 w 8780"/>
                <a:gd name="T101" fmla="*/ 4993 h 13927"/>
                <a:gd name="T102" fmla="*/ 5398 w 8780"/>
                <a:gd name="T103" fmla="*/ 3908 h 13927"/>
                <a:gd name="T104" fmla="*/ 5987 w 8780"/>
                <a:gd name="T105" fmla="*/ 992 h 13927"/>
                <a:gd name="T106" fmla="*/ 7073 w 8780"/>
                <a:gd name="T107" fmla="*/ 154 h 13927"/>
                <a:gd name="T108" fmla="*/ 6732 w 8780"/>
                <a:gd name="T109" fmla="*/ 30 h 13927"/>
                <a:gd name="T110" fmla="*/ 5491 w 8780"/>
                <a:gd name="T111" fmla="*/ 775 h 13927"/>
                <a:gd name="T112" fmla="*/ 4529 w 8780"/>
                <a:gd name="T113" fmla="*/ 4001 h 13927"/>
                <a:gd name="T114" fmla="*/ 4219 w 8780"/>
                <a:gd name="T115" fmla="*/ 4001 h 13927"/>
                <a:gd name="T116" fmla="*/ 3289 w 8780"/>
                <a:gd name="T117" fmla="*/ 775 h 13927"/>
                <a:gd name="T118" fmla="*/ 2048 w 8780"/>
                <a:gd name="T119" fmla="*/ 30 h 13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80" h="13927" extrusionOk="0">
                  <a:moveTo>
                    <a:pt x="4405" y="4497"/>
                  </a:moveTo>
                  <a:lnTo>
                    <a:pt x="4405" y="4528"/>
                  </a:lnTo>
                  <a:cubicBezTo>
                    <a:pt x="4685" y="4528"/>
                    <a:pt x="4902" y="4745"/>
                    <a:pt x="4933" y="5024"/>
                  </a:cubicBezTo>
                  <a:lnTo>
                    <a:pt x="4933" y="5055"/>
                  </a:lnTo>
                  <a:lnTo>
                    <a:pt x="3847" y="5055"/>
                  </a:lnTo>
                  <a:lnTo>
                    <a:pt x="3847" y="5024"/>
                  </a:lnTo>
                  <a:cubicBezTo>
                    <a:pt x="3878" y="4745"/>
                    <a:pt x="4095" y="4497"/>
                    <a:pt x="4405" y="4497"/>
                  </a:cubicBezTo>
                  <a:close/>
                  <a:moveTo>
                    <a:pt x="4964" y="5614"/>
                  </a:moveTo>
                  <a:lnTo>
                    <a:pt x="5026" y="6141"/>
                  </a:lnTo>
                  <a:lnTo>
                    <a:pt x="3754" y="6141"/>
                  </a:lnTo>
                  <a:lnTo>
                    <a:pt x="3816" y="5614"/>
                  </a:lnTo>
                  <a:lnTo>
                    <a:pt x="4964" y="5614"/>
                  </a:lnTo>
                  <a:close/>
                  <a:moveTo>
                    <a:pt x="5057" y="6699"/>
                  </a:moveTo>
                  <a:cubicBezTo>
                    <a:pt x="5491" y="12562"/>
                    <a:pt x="5491" y="12221"/>
                    <a:pt x="5491" y="12314"/>
                  </a:cubicBezTo>
                  <a:cubicBezTo>
                    <a:pt x="5491" y="12903"/>
                    <a:pt x="4995" y="13399"/>
                    <a:pt x="4405" y="13399"/>
                  </a:cubicBezTo>
                  <a:cubicBezTo>
                    <a:pt x="3785" y="13399"/>
                    <a:pt x="3289" y="12903"/>
                    <a:pt x="3289" y="12314"/>
                  </a:cubicBezTo>
                  <a:cubicBezTo>
                    <a:pt x="3289" y="12221"/>
                    <a:pt x="3289" y="12593"/>
                    <a:pt x="3723" y="6699"/>
                  </a:cubicBezTo>
                  <a:lnTo>
                    <a:pt x="5057" y="6699"/>
                  </a:lnTo>
                  <a:close/>
                  <a:moveTo>
                    <a:pt x="1925" y="0"/>
                  </a:moveTo>
                  <a:cubicBezTo>
                    <a:pt x="1835" y="0"/>
                    <a:pt x="1749" y="48"/>
                    <a:pt x="1707" y="154"/>
                  </a:cubicBezTo>
                  <a:cubicBezTo>
                    <a:pt x="1614" y="278"/>
                    <a:pt x="1676" y="433"/>
                    <a:pt x="1800" y="495"/>
                  </a:cubicBezTo>
                  <a:lnTo>
                    <a:pt x="2792" y="992"/>
                  </a:lnTo>
                  <a:lnTo>
                    <a:pt x="3289" y="3752"/>
                  </a:lnTo>
                  <a:cubicBezTo>
                    <a:pt x="3320" y="3783"/>
                    <a:pt x="3351" y="3846"/>
                    <a:pt x="3382" y="3877"/>
                  </a:cubicBezTo>
                  <a:lnTo>
                    <a:pt x="3692" y="4218"/>
                  </a:lnTo>
                  <a:cubicBezTo>
                    <a:pt x="3475" y="4404"/>
                    <a:pt x="3320" y="4683"/>
                    <a:pt x="3289" y="4993"/>
                  </a:cubicBezTo>
                  <a:cubicBezTo>
                    <a:pt x="3289" y="5117"/>
                    <a:pt x="3258" y="5459"/>
                    <a:pt x="3258" y="5614"/>
                  </a:cubicBezTo>
                  <a:lnTo>
                    <a:pt x="3196" y="5614"/>
                  </a:lnTo>
                  <a:lnTo>
                    <a:pt x="1614" y="3008"/>
                  </a:lnTo>
                  <a:cubicBezTo>
                    <a:pt x="1583" y="2946"/>
                    <a:pt x="1490" y="2884"/>
                    <a:pt x="1396" y="2884"/>
                  </a:cubicBezTo>
                  <a:lnTo>
                    <a:pt x="838" y="2884"/>
                  </a:lnTo>
                  <a:cubicBezTo>
                    <a:pt x="683" y="2884"/>
                    <a:pt x="590" y="3008"/>
                    <a:pt x="590" y="3163"/>
                  </a:cubicBezTo>
                  <a:cubicBezTo>
                    <a:pt x="590" y="3318"/>
                    <a:pt x="683" y="3411"/>
                    <a:pt x="838" y="3411"/>
                  </a:cubicBezTo>
                  <a:lnTo>
                    <a:pt x="1241" y="3411"/>
                  </a:lnTo>
                  <a:lnTo>
                    <a:pt x="2792" y="6017"/>
                  </a:lnTo>
                  <a:cubicBezTo>
                    <a:pt x="2854" y="6110"/>
                    <a:pt x="2947" y="6141"/>
                    <a:pt x="3040" y="6141"/>
                  </a:cubicBezTo>
                  <a:lnTo>
                    <a:pt x="3227" y="6141"/>
                  </a:lnTo>
                  <a:cubicBezTo>
                    <a:pt x="3185" y="6637"/>
                    <a:pt x="3171" y="6692"/>
                    <a:pt x="3167" y="6692"/>
                  </a:cubicBezTo>
                  <a:cubicBezTo>
                    <a:pt x="3166" y="6692"/>
                    <a:pt x="3165" y="6688"/>
                    <a:pt x="3165" y="6688"/>
                  </a:cubicBezTo>
                  <a:cubicBezTo>
                    <a:pt x="3165" y="6688"/>
                    <a:pt x="3165" y="6690"/>
                    <a:pt x="3165" y="6699"/>
                  </a:cubicBezTo>
                  <a:lnTo>
                    <a:pt x="2482" y="6699"/>
                  </a:lnTo>
                  <a:cubicBezTo>
                    <a:pt x="2389" y="6699"/>
                    <a:pt x="2296" y="6761"/>
                    <a:pt x="2234" y="6854"/>
                  </a:cubicBezTo>
                  <a:lnTo>
                    <a:pt x="1179" y="8964"/>
                  </a:lnTo>
                  <a:lnTo>
                    <a:pt x="187" y="9460"/>
                  </a:lnTo>
                  <a:cubicBezTo>
                    <a:pt x="32" y="9522"/>
                    <a:pt x="1" y="9677"/>
                    <a:pt x="63" y="9832"/>
                  </a:cubicBezTo>
                  <a:cubicBezTo>
                    <a:pt x="104" y="9915"/>
                    <a:pt x="187" y="9970"/>
                    <a:pt x="283" y="9970"/>
                  </a:cubicBezTo>
                  <a:cubicBezTo>
                    <a:pt x="331" y="9970"/>
                    <a:pt x="383" y="9956"/>
                    <a:pt x="435" y="9925"/>
                  </a:cubicBezTo>
                  <a:lnTo>
                    <a:pt x="1521" y="9398"/>
                  </a:lnTo>
                  <a:cubicBezTo>
                    <a:pt x="1552" y="9367"/>
                    <a:pt x="1614" y="9336"/>
                    <a:pt x="1645" y="9274"/>
                  </a:cubicBezTo>
                  <a:lnTo>
                    <a:pt x="2637" y="7227"/>
                  </a:lnTo>
                  <a:lnTo>
                    <a:pt x="3134" y="7227"/>
                  </a:lnTo>
                  <a:lnTo>
                    <a:pt x="3009" y="8871"/>
                  </a:lnTo>
                  <a:lnTo>
                    <a:pt x="2482" y="8871"/>
                  </a:lnTo>
                  <a:cubicBezTo>
                    <a:pt x="2358" y="8871"/>
                    <a:pt x="2234" y="8964"/>
                    <a:pt x="2203" y="9119"/>
                  </a:cubicBezTo>
                  <a:lnTo>
                    <a:pt x="1676" y="12407"/>
                  </a:lnTo>
                  <a:lnTo>
                    <a:pt x="714" y="12872"/>
                  </a:lnTo>
                  <a:cubicBezTo>
                    <a:pt x="590" y="12934"/>
                    <a:pt x="528" y="13120"/>
                    <a:pt x="590" y="13244"/>
                  </a:cubicBezTo>
                  <a:cubicBezTo>
                    <a:pt x="658" y="13335"/>
                    <a:pt x="759" y="13393"/>
                    <a:pt x="858" y="13393"/>
                  </a:cubicBezTo>
                  <a:cubicBezTo>
                    <a:pt x="893" y="13393"/>
                    <a:pt x="929" y="13385"/>
                    <a:pt x="962" y="13368"/>
                  </a:cubicBezTo>
                  <a:lnTo>
                    <a:pt x="2048" y="12810"/>
                  </a:lnTo>
                  <a:cubicBezTo>
                    <a:pt x="2141" y="12779"/>
                    <a:pt x="2203" y="12717"/>
                    <a:pt x="2203" y="12624"/>
                  </a:cubicBezTo>
                  <a:lnTo>
                    <a:pt x="2699" y="9398"/>
                  </a:lnTo>
                  <a:lnTo>
                    <a:pt x="2978" y="9398"/>
                  </a:lnTo>
                  <a:cubicBezTo>
                    <a:pt x="2761" y="12314"/>
                    <a:pt x="2761" y="12190"/>
                    <a:pt x="2761" y="12314"/>
                  </a:cubicBezTo>
                  <a:cubicBezTo>
                    <a:pt x="2761" y="13213"/>
                    <a:pt x="3475" y="13927"/>
                    <a:pt x="4374" y="13927"/>
                  </a:cubicBezTo>
                  <a:cubicBezTo>
                    <a:pt x="5274" y="13927"/>
                    <a:pt x="6018" y="13213"/>
                    <a:pt x="6018" y="12314"/>
                  </a:cubicBezTo>
                  <a:cubicBezTo>
                    <a:pt x="6018" y="12190"/>
                    <a:pt x="6018" y="12314"/>
                    <a:pt x="5801" y="9398"/>
                  </a:cubicBezTo>
                  <a:lnTo>
                    <a:pt x="6049" y="9398"/>
                  </a:lnTo>
                  <a:lnTo>
                    <a:pt x="6577" y="12624"/>
                  </a:lnTo>
                  <a:cubicBezTo>
                    <a:pt x="6577" y="12717"/>
                    <a:pt x="6639" y="12779"/>
                    <a:pt x="6701" y="12810"/>
                  </a:cubicBezTo>
                  <a:lnTo>
                    <a:pt x="7817" y="13368"/>
                  </a:lnTo>
                  <a:cubicBezTo>
                    <a:pt x="7851" y="13385"/>
                    <a:pt x="7886" y="13393"/>
                    <a:pt x="7922" y="13393"/>
                  </a:cubicBezTo>
                  <a:cubicBezTo>
                    <a:pt x="8018" y="13393"/>
                    <a:pt x="8113" y="13335"/>
                    <a:pt x="8159" y="13244"/>
                  </a:cubicBezTo>
                  <a:cubicBezTo>
                    <a:pt x="8221" y="13120"/>
                    <a:pt x="8190" y="12934"/>
                    <a:pt x="8035" y="12872"/>
                  </a:cubicBezTo>
                  <a:lnTo>
                    <a:pt x="7073" y="12407"/>
                  </a:lnTo>
                  <a:lnTo>
                    <a:pt x="6546" y="9119"/>
                  </a:lnTo>
                  <a:cubicBezTo>
                    <a:pt x="6546" y="8964"/>
                    <a:pt x="6422" y="8871"/>
                    <a:pt x="6298" y="8871"/>
                  </a:cubicBezTo>
                  <a:lnTo>
                    <a:pt x="5770" y="8871"/>
                  </a:lnTo>
                  <a:lnTo>
                    <a:pt x="5646" y="7227"/>
                  </a:lnTo>
                  <a:lnTo>
                    <a:pt x="6142" y="7227"/>
                  </a:lnTo>
                  <a:lnTo>
                    <a:pt x="7135" y="9274"/>
                  </a:lnTo>
                  <a:cubicBezTo>
                    <a:pt x="7166" y="9336"/>
                    <a:pt x="7228" y="9367"/>
                    <a:pt x="7259" y="9398"/>
                  </a:cubicBezTo>
                  <a:lnTo>
                    <a:pt x="8345" y="9925"/>
                  </a:lnTo>
                  <a:cubicBezTo>
                    <a:pt x="8397" y="9956"/>
                    <a:pt x="8448" y="9970"/>
                    <a:pt x="8496" y="9970"/>
                  </a:cubicBezTo>
                  <a:cubicBezTo>
                    <a:pt x="8593" y="9970"/>
                    <a:pt x="8676" y="9915"/>
                    <a:pt x="8717" y="9832"/>
                  </a:cubicBezTo>
                  <a:cubicBezTo>
                    <a:pt x="8779" y="9677"/>
                    <a:pt x="8748" y="9522"/>
                    <a:pt x="8593" y="9460"/>
                  </a:cubicBezTo>
                  <a:lnTo>
                    <a:pt x="7600" y="8964"/>
                  </a:lnTo>
                  <a:lnTo>
                    <a:pt x="6546" y="6854"/>
                  </a:lnTo>
                  <a:cubicBezTo>
                    <a:pt x="6484" y="6761"/>
                    <a:pt x="6391" y="6699"/>
                    <a:pt x="6298" y="6699"/>
                  </a:cubicBezTo>
                  <a:lnTo>
                    <a:pt x="5615" y="6699"/>
                  </a:lnTo>
                  <a:cubicBezTo>
                    <a:pt x="5615" y="6637"/>
                    <a:pt x="5584" y="6234"/>
                    <a:pt x="5553" y="6141"/>
                  </a:cubicBezTo>
                  <a:lnTo>
                    <a:pt x="5739" y="6141"/>
                  </a:lnTo>
                  <a:cubicBezTo>
                    <a:pt x="5863" y="6141"/>
                    <a:pt x="5925" y="6110"/>
                    <a:pt x="5987" y="6017"/>
                  </a:cubicBezTo>
                  <a:lnTo>
                    <a:pt x="7538" y="3411"/>
                  </a:lnTo>
                  <a:lnTo>
                    <a:pt x="7942" y="3411"/>
                  </a:lnTo>
                  <a:cubicBezTo>
                    <a:pt x="8097" y="3411"/>
                    <a:pt x="8190" y="3318"/>
                    <a:pt x="8190" y="3163"/>
                  </a:cubicBezTo>
                  <a:cubicBezTo>
                    <a:pt x="8190" y="3008"/>
                    <a:pt x="8097" y="2884"/>
                    <a:pt x="7942" y="2884"/>
                  </a:cubicBezTo>
                  <a:lnTo>
                    <a:pt x="7383" y="2884"/>
                  </a:lnTo>
                  <a:cubicBezTo>
                    <a:pt x="7290" y="2884"/>
                    <a:pt x="7197" y="2946"/>
                    <a:pt x="7166" y="3008"/>
                  </a:cubicBezTo>
                  <a:lnTo>
                    <a:pt x="5584" y="5614"/>
                  </a:lnTo>
                  <a:lnTo>
                    <a:pt x="5522" y="5614"/>
                  </a:lnTo>
                  <a:cubicBezTo>
                    <a:pt x="5491" y="5272"/>
                    <a:pt x="5522" y="5583"/>
                    <a:pt x="5491" y="4993"/>
                  </a:cubicBezTo>
                  <a:cubicBezTo>
                    <a:pt x="5460" y="4683"/>
                    <a:pt x="5305" y="4404"/>
                    <a:pt x="5088" y="4218"/>
                  </a:cubicBezTo>
                  <a:lnTo>
                    <a:pt x="5398" y="3908"/>
                  </a:lnTo>
                  <a:cubicBezTo>
                    <a:pt x="5429" y="3846"/>
                    <a:pt x="5460" y="3815"/>
                    <a:pt x="5491" y="3752"/>
                  </a:cubicBezTo>
                  <a:lnTo>
                    <a:pt x="5987" y="992"/>
                  </a:lnTo>
                  <a:lnTo>
                    <a:pt x="6980" y="495"/>
                  </a:lnTo>
                  <a:cubicBezTo>
                    <a:pt x="7104" y="433"/>
                    <a:pt x="7166" y="278"/>
                    <a:pt x="7073" y="154"/>
                  </a:cubicBezTo>
                  <a:cubicBezTo>
                    <a:pt x="7031" y="48"/>
                    <a:pt x="6945" y="0"/>
                    <a:pt x="6855" y="0"/>
                  </a:cubicBezTo>
                  <a:cubicBezTo>
                    <a:pt x="6813" y="0"/>
                    <a:pt x="6771" y="11"/>
                    <a:pt x="6732" y="30"/>
                  </a:cubicBezTo>
                  <a:lnTo>
                    <a:pt x="5615" y="557"/>
                  </a:lnTo>
                  <a:cubicBezTo>
                    <a:pt x="5553" y="620"/>
                    <a:pt x="5491" y="682"/>
                    <a:pt x="5491" y="775"/>
                  </a:cubicBezTo>
                  <a:lnTo>
                    <a:pt x="4964" y="3566"/>
                  </a:lnTo>
                  <a:lnTo>
                    <a:pt x="4529" y="4001"/>
                  </a:lnTo>
                  <a:cubicBezTo>
                    <a:pt x="4498" y="3970"/>
                    <a:pt x="4436" y="3970"/>
                    <a:pt x="4374" y="3970"/>
                  </a:cubicBezTo>
                  <a:cubicBezTo>
                    <a:pt x="4343" y="3970"/>
                    <a:pt x="4281" y="3970"/>
                    <a:pt x="4219" y="4001"/>
                  </a:cubicBezTo>
                  <a:lnTo>
                    <a:pt x="3816" y="3566"/>
                  </a:lnTo>
                  <a:lnTo>
                    <a:pt x="3289" y="775"/>
                  </a:lnTo>
                  <a:cubicBezTo>
                    <a:pt x="3289" y="682"/>
                    <a:pt x="3227" y="620"/>
                    <a:pt x="3134" y="557"/>
                  </a:cubicBezTo>
                  <a:lnTo>
                    <a:pt x="2048" y="30"/>
                  </a:lnTo>
                  <a:cubicBezTo>
                    <a:pt x="2009" y="11"/>
                    <a:pt x="1966" y="0"/>
                    <a:pt x="192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67" name="Google Shape;815;p44">
              <a:extLst>
                <a:ext uri="{FF2B5EF4-FFF2-40B4-BE49-F238E27FC236}">
                  <a16:creationId xmlns:a16="http://schemas.microsoft.com/office/drawing/2014/main" id="{BFE9CB38-D367-0F10-98D5-6DA4295BA21D}"/>
                </a:ext>
              </a:extLst>
            </p:cNvPr>
            <p:cNvSpPr>
              <a:spLocks/>
            </p:cNvSpPr>
            <p:nvPr/>
          </p:nvSpPr>
          <p:spPr bwMode="auto">
            <a:xfrm>
              <a:off x="899810" y="3417618"/>
              <a:ext cx="14240" cy="78671"/>
            </a:xfrm>
            <a:custGeom>
              <a:avLst/>
              <a:gdLst>
                <a:gd name="T0" fmla="*/ 279 w 528"/>
                <a:gd name="T1" fmla="*/ 1 h 2917"/>
                <a:gd name="T2" fmla="*/ 0 w 528"/>
                <a:gd name="T3" fmla="*/ 280 h 2917"/>
                <a:gd name="T4" fmla="*/ 0 w 528"/>
                <a:gd name="T5" fmla="*/ 2637 h 2917"/>
                <a:gd name="T6" fmla="*/ 279 w 528"/>
                <a:gd name="T7" fmla="*/ 2916 h 2917"/>
                <a:gd name="T8" fmla="*/ 528 w 528"/>
                <a:gd name="T9" fmla="*/ 2637 h 2917"/>
                <a:gd name="T10" fmla="*/ 528 w 528"/>
                <a:gd name="T11" fmla="*/ 280 h 2917"/>
                <a:gd name="T12" fmla="*/ 279 w 528"/>
                <a:gd name="T13" fmla="*/ 1 h 2917"/>
              </a:gdLst>
              <a:ahLst/>
              <a:cxnLst>
                <a:cxn ang="0">
                  <a:pos x="T0" y="T1"/>
                </a:cxn>
                <a:cxn ang="0">
                  <a:pos x="T2" y="T3"/>
                </a:cxn>
                <a:cxn ang="0">
                  <a:pos x="T4" y="T5"/>
                </a:cxn>
                <a:cxn ang="0">
                  <a:pos x="T6" y="T7"/>
                </a:cxn>
                <a:cxn ang="0">
                  <a:pos x="T8" y="T9"/>
                </a:cxn>
                <a:cxn ang="0">
                  <a:pos x="T10" y="T11"/>
                </a:cxn>
                <a:cxn ang="0">
                  <a:pos x="T12" y="T13"/>
                </a:cxn>
              </a:cxnLst>
              <a:rect l="0" t="0" r="r" b="b"/>
              <a:pathLst>
                <a:path w="528" h="2917" extrusionOk="0">
                  <a:moveTo>
                    <a:pt x="279" y="1"/>
                  </a:moveTo>
                  <a:cubicBezTo>
                    <a:pt x="124" y="1"/>
                    <a:pt x="0" y="125"/>
                    <a:pt x="0" y="280"/>
                  </a:cubicBezTo>
                  <a:lnTo>
                    <a:pt x="0" y="2637"/>
                  </a:lnTo>
                  <a:cubicBezTo>
                    <a:pt x="0" y="2792"/>
                    <a:pt x="124" y="2916"/>
                    <a:pt x="279" y="2916"/>
                  </a:cubicBezTo>
                  <a:cubicBezTo>
                    <a:pt x="403" y="2916"/>
                    <a:pt x="528" y="2792"/>
                    <a:pt x="528" y="2637"/>
                  </a:cubicBezTo>
                  <a:lnTo>
                    <a:pt x="528" y="280"/>
                  </a:lnTo>
                  <a:cubicBezTo>
                    <a:pt x="528" y="125"/>
                    <a:pt x="403"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68" name="Google Shape;812;p44">
            <a:extLst>
              <a:ext uri="{FF2B5EF4-FFF2-40B4-BE49-F238E27FC236}">
                <a16:creationId xmlns:a16="http://schemas.microsoft.com/office/drawing/2014/main" id="{2F44A6D9-31A4-2FAE-DC9E-3BB5F14576A1}"/>
              </a:ext>
            </a:extLst>
          </p:cNvPr>
          <p:cNvGrpSpPr>
            <a:grpSpLocks/>
          </p:cNvGrpSpPr>
          <p:nvPr/>
        </p:nvGrpSpPr>
        <p:grpSpPr bwMode="auto">
          <a:xfrm>
            <a:off x="5558188" y="3327308"/>
            <a:ext cx="236537" cy="376238"/>
            <a:chOff x="788532" y="3222733"/>
            <a:chExt cx="236797" cy="375611"/>
          </a:xfrm>
        </p:grpSpPr>
        <p:sp>
          <p:nvSpPr>
            <p:cNvPr id="69" name="Google Shape;813;p44">
              <a:extLst>
                <a:ext uri="{FF2B5EF4-FFF2-40B4-BE49-F238E27FC236}">
                  <a16:creationId xmlns:a16="http://schemas.microsoft.com/office/drawing/2014/main" id="{AA6A7467-9D81-1BB4-7DC8-983BCBC1C748}"/>
                </a:ext>
              </a:extLst>
            </p:cNvPr>
            <p:cNvSpPr>
              <a:spLocks/>
            </p:cNvSpPr>
            <p:nvPr/>
          </p:nvSpPr>
          <p:spPr bwMode="auto">
            <a:xfrm>
              <a:off x="899810" y="3510476"/>
              <a:ext cx="14240" cy="15103"/>
            </a:xfrm>
            <a:custGeom>
              <a:avLst/>
              <a:gdLst>
                <a:gd name="T0" fmla="*/ 279 w 528"/>
                <a:gd name="T1" fmla="*/ 1 h 560"/>
                <a:gd name="T2" fmla="*/ 0 w 528"/>
                <a:gd name="T3" fmla="*/ 280 h 560"/>
                <a:gd name="T4" fmla="*/ 279 w 528"/>
                <a:gd name="T5" fmla="*/ 559 h 560"/>
                <a:gd name="T6" fmla="*/ 528 w 528"/>
                <a:gd name="T7" fmla="*/ 280 h 560"/>
                <a:gd name="T8" fmla="*/ 279 w 528"/>
                <a:gd name="T9" fmla="*/ 1 h 560"/>
              </a:gdLst>
              <a:ahLst/>
              <a:cxnLst>
                <a:cxn ang="0">
                  <a:pos x="T0" y="T1"/>
                </a:cxn>
                <a:cxn ang="0">
                  <a:pos x="T2" y="T3"/>
                </a:cxn>
                <a:cxn ang="0">
                  <a:pos x="T4" y="T5"/>
                </a:cxn>
                <a:cxn ang="0">
                  <a:pos x="T6" y="T7"/>
                </a:cxn>
                <a:cxn ang="0">
                  <a:pos x="T8" y="T9"/>
                </a:cxn>
              </a:cxnLst>
              <a:rect l="0" t="0" r="r" b="b"/>
              <a:pathLst>
                <a:path w="528" h="560" extrusionOk="0">
                  <a:moveTo>
                    <a:pt x="279" y="1"/>
                  </a:moveTo>
                  <a:cubicBezTo>
                    <a:pt x="124" y="1"/>
                    <a:pt x="0" y="125"/>
                    <a:pt x="0" y="280"/>
                  </a:cubicBezTo>
                  <a:cubicBezTo>
                    <a:pt x="0" y="435"/>
                    <a:pt x="124" y="559"/>
                    <a:pt x="279" y="559"/>
                  </a:cubicBezTo>
                  <a:cubicBezTo>
                    <a:pt x="434" y="559"/>
                    <a:pt x="528" y="435"/>
                    <a:pt x="528" y="280"/>
                  </a:cubicBezTo>
                  <a:cubicBezTo>
                    <a:pt x="528" y="125"/>
                    <a:pt x="434"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0" name="Google Shape;814;p44">
              <a:extLst>
                <a:ext uri="{FF2B5EF4-FFF2-40B4-BE49-F238E27FC236}">
                  <a16:creationId xmlns:a16="http://schemas.microsoft.com/office/drawing/2014/main" id="{A186C854-4512-00B1-28E5-CF1AD90F8BED}"/>
                </a:ext>
              </a:extLst>
            </p:cNvPr>
            <p:cNvSpPr>
              <a:spLocks/>
            </p:cNvSpPr>
            <p:nvPr/>
          </p:nvSpPr>
          <p:spPr bwMode="auto">
            <a:xfrm>
              <a:off x="788532" y="3222733"/>
              <a:ext cx="236797" cy="375611"/>
            </a:xfrm>
            <a:custGeom>
              <a:avLst/>
              <a:gdLst>
                <a:gd name="T0" fmla="*/ 4405 w 8780"/>
                <a:gd name="T1" fmla="*/ 4528 h 13927"/>
                <a:gd name="T2" fmla="*/ 4933 w 8780"/>
                <a:gd name="T3" fmla="*/ 5055 h 13927"/>
                <a:gd name="T4" fmla="*/ 3847 w 8780"/>
                <a:gd name="T5" fmla="*/ 5024 h 13927"/>
                <a:gd name="T6" fmla="*/ 4964 w 8780"/>
                <a:gd name="T7" fmla="*/ 5614 h 13927"/>
                <a:gd name="T8" fmla="*/ 3754 w 8780"/>
                <a:gd name="T9" fmla="*/ 6141 h 13927"/>
                <a:gd name="T10" fmla="*/ 4964 w 8780"/>
                <a:gd name="T11" fmla="*/ 5614 h 13927"/>
                <a:gd name="T12" fmla="*/ 5491 w 8780"/>
                <a:gd name="T13" fmla="*/ 12314 h 13927"/>
                <a:gd name="T14" fmla="*/ 3289 w 8780"/>
                <a:gd name="T15" fmla="*/ 12314 h 13927"/>
                <a:gd name="T16" fmla="*/ 5057 w 8780"/>
                <a:gd name="T17" fmla="*/ 6699 h 13927"/>
                <a:gd name="T18" fmla="*/ 1707 w 8780"/>
                <a:gd name="T19" fmla="*/ 154 h 13927"/>
                <a:gd name="T20" fmla="*/ 2792 w 8780"/>
                <a:gd name="T21" fmla="*/ 992 h 13927"/>
                <a:gd name="T22" fmla="*/ 3382 w 8780"/>
                <a:gd name="T23" fmla="*/ 3877 h 13927"/>
                <a:gd name="T24" fmla="*/ 3289 w 8780"/>
                <a:gd name="T25" fmla="*/ 4993 h 13927"/>
                <a:gd name="T26" fmla="*/ 3196 w 8780"/>
                <a:gd name="T27" fmla="*/ 5614 h 13927"/>
                <a:gd name="T28" fmla="*/ 1396 w 8780"/>
                <a:gd name="T29" fmla="*/ 2884 h 13927"/>
                <a:gd name="T30" fmla="*/ 590 w 8780"/>
                <a:gd name="T31" fmla="*/ 3163 h 13927"/>
                <a:gd name="T32" fmla="*/ 1241 w 8780"/>
                <a:gd name="T33" fmla="*/ 3411 h 13927"/>
                <a:gd name="T34" fmla="*/ 3040 w 8780"/>
                <a:gd name="T35" fmla="*/ 6141 h 13927"/>
                <a:gd name="T36" fmla="*/ 3167 w 8780"/>
                <a:gd name="T37" fmla="*/ 6692 h 13927"/>
                <a:gd name="T38" fmla="*/ 3165 w 8780"/>
                <a:gd name="T39" fmla="*/ 6699 h 13927"/>
                <a:gd name="T40" fmla="*/ 2234 w 8780"/>
                <a:gd name="T41" fmla="*/ 6854 h 13927"/>
                <a:gd name="T42" fmla="*/ 187 w 8780"/>
                <a:gd name="T43" fmla="*/ 9460 h 13927"/>
                <a:gd name="T44" fmla="*/ 283 w 8780"/>
                <a:gd name="T45" fmla="*/ 9970 h 13927"/>
                <a:gd name="T46" fmla="*/ 1521 w 8780"/>
                <a:gd name="T47" fmla="*/ 9398 h 13927"/>
                <a:gd name="T48" fmla="*/ 2637 w 8780"/>
                <a:gd name="T49" fmla="*/ 7227 h 13927"/>
                <a:gd name="T50" fmla="*/ 3009 w 8780"/>
                <a:gd name="T51" fmla="*/ 8871 h 13927"/>
                <a:gd name="T52" fmla="*/ 2203 w 8780"/>
                <a:gd name="T53" fmla="*/ 9119 h 13927"/>
                <a:gd name="T54" fmla="*/ 714 w 8780"/>
                <a:gd name="T55" fmla="*/ 12872 h 13927"/>
                <a:gd name="T56" fmla="*/ 858 w 8780"/>
                <a:gd name="T57" fmla="*/ 13393 h 13927"/>
                <a:gd name="T58" fmla="*/ 2048 w 8780"/>
                <a:gd name="T59" fmla="*/ 12810 h 13927"/>
                <a:gd name="T60" fmla="*/ 2699 w 8780"/>
                <a:gd name="T61" fmla="*/ 9398 h 13927"/>
                <a:gd name="T62" fmla="*/ 2761 w 8780"/>
                <a:gd name="T63" fmla="*/ 12314 h 13927"/>
                <a:gd name="T64" fmla="*/ 6018 w 8780"/>
                <a:gd name="T65" fmla="*/ 12314 h 13927"/>
                <a:gd name="T66" fmla="*/ 6049 w 8780"/>
                <a:gd name="T67" fmla="*/ 9398 h 13927"/>
                <a:gd name="T68" fmla="*/ 6701 w 8780"/>
                <a:gd name="T69" fmla="*/ 12810 h 13927"/>
                <a:gd name="T70" fmla="*/ 7922 w 8780"/>
                <a:gd name="T71" fmla="*/ 13393 h 13927"/>
                <a:gd name="T72" fmla="*/ 8035 w 8780"/>
                <a:gd name="T73" fmla="*/ 12872 h 13927"/>
                <a:gd name="T74" fmla="*/ 6546 w 8780"/>
                <a:gd name="T75" fmla="*/ 9119 h 13927"/>
                <a:gd name="T76" fmla="*/ 5770 w 8780"/>
                <a:gd name="T77" fmla="*/ 8871 h 13927"/>
                <a:gd name="T78" fmla="*/ 6142 w 8780"/>
                <a:gd name="T79" fmla="*/ 7227 h 13927"/>
                <a:gd name="T80" fmla="*/ 7259 w 8780"/>
                <a:gd name="T81" fmla="*/ 9398 h 13927"/>
                <a:gd name="T82" fmla="*/ 8496 w 8780"/>
                <a:gd name="T83" fmla="*/ 9970 h 13927"/>
                <a:gd name="T84" fmla="*/ 8593 w 8780"/>
                <a:gd name="T85" fmla="*/ 9460 h 13927"/>
                <a:gd name="T86" fmla="*/ 6546 w 8780"/>
                <a:gd name="T87" fmla="*/ 6854 h 13927"/>
                <a:gd name="T88" fmla="*/ 5615 w 8780"/>
                <a:gd name="T89" fmla="*/ 6699 h 13927"/>
                <a:gd name="T90" fmla="*/ 5739 w 8780"/>
                <a:gd name="T91" fmla="*/ 6141 h 13927"/>
                <a:gd name="T92" fmla="*/ 7538 w 8780"/>
                <a:gd name="T93" fmla="*/ 3411 h 13927"/>
                <a:gd name="T94" fmla="*/ 8190 w 8780"/>
                <a:gd name="T95" fmla="*/ 3163 h 13927"/>
                <a:gd name="T96" fmla="*/ 7383 w 8780"/>
                <a:gd name="T97" fmla="*/ 2884 h 13927"/>
                <a:gd name="T98" fmla="*/ 5584 w 8780"/>
                <a:gd name="T99" fmla="*/ 5614 h 13927"/>
                <a:gd name="T100" fmla="*/ 5491 w 8780"/>
                <a:gd name="T101" fmla="*/ 4993 h 13927"/>
                <a:gd name="T102" fmla="*/ 5398 w 8780"/>
                <a:gd name="T103" fmla="*/ 3908 h 13927"/>
                <a:gd name="T104" fmla="*/ 5987 w 8780"/>
                <a:gd name="T105" fmla="*/ 992 h 13927"/>
                <a:gd name="T106" fmla="*/ 7073 w 8780"/>
                <a:gd name="T107" fmla="*/ 154 h 13927"/>
                <a:gd name="T108" fmla="*/ 6732 w 8780"/>
                <a:gd name="T109" fmla="*/ 30 h 13927"/>
                <a:gd name="T110" fmla="*/ 5491 w 8780"/>
                <a:gd name="T111" fmla="*/ 775 h 13927"/>
                <a:gd name="T112" fmla="*/ 4529 w 8780"/>
                <a:gd name="T113" fmla="*/ 4001 h 13927"/>
                <a:gd name="T114" fmla="*/ 4219 w 8780"/>
                <a:gd name="T115" fmla="*/ 4001 h 13927"/>
                <a:gd name="T116" fmla="*/ 3289 w 8780"/>
                <a:gd name="T117" fmla="*/ 775 h 13927"/>
                <a:gd name="T118" fmla="*/ 2048 w 8780"/>
                <a:gd name="T119" fmla="*/ 30 h 13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80" h="13927" extrusionOk="0">
                  <a:moveTo>
                    <a:pt x="4405" y="4497"/>
                  </a:moveTo>
                  <a:lnTo>
                    <a:pt x="4405" y="4528"/>
                  </a:lnTo>
                  <a:cubicBezTo>
                    <a:pt x="4685" y="4528"/>
                    <a:pt x="4902" y="4745"/>
                    <a:pt x="4933" y="5024"/>
                  </a:cubicBezTo>
                  <a:lnTo>
                    <a:pt x="4933" y="5055"/>
                  </a:lnTo>
                  <a:lnTo>
                    <a:pt x="3847" y="5055"/>
                  </a:lnTo>
                  <a:lnTo>
                    <a:pt x="3847" y="5024"/>
                  </a:lnTo>
                  <a:cubicBezTo>
                    <a:pt x="3878" y="4745"/>
                    <a:pt x="4095" y="4497"/>
                    <a:pt x="4405" y="4497"/>
                  </a:cubicBezTo>
                  <a:close/>
                  <a:moveTo>
                    <a:pt x="4964" y="5614"/>
                  </a:moveTo>
                  <a:lnTo>
                    <a:pt x="5026" y="6141"/>
                  </a:lnTo>
                  <a:lnTo>
                    <a:pt x="3754" y="6141"/>
                  </a:lnTo>
                  <a:lnTo>
                    <a:pt x="3816" y="5614"/>
                  </a:lnTo>
                  <a:lnTo>
                    <a:pt x="4964" y="5614"/>
                  </a:lnTo>
                  <a:close/>
                  <a:moveTo>
                    <a:pt x="5057" y="6699"/>
                  </a:moveTo>
                  <a:cubicBezTo>
                    <a:pt x="5491" y="12562"/>
                    <a:pt x="5491" y="12221"/>
                    <a:pt x="5491" y="12314"/>
                  </a:cubicBezTo>
                  <a:cubicBezTo>
                    <a:pt x="5491" y="12903"/>
                    <a:pt x="4995" y="13399"/>
                    <a:pt x="4405" y="13399"/>
                  </a:cubicBezTo>
                  <a:cubicBezTo>
                    <a:pt x="3785" y="13399"/>
                    <a:pt x="3289" y="12903"/>
                    <a:pt x="3289" y="12314"/>
                  </a:cubicBezTo>
                  <a:cubicBezTo>
                    <a:pt x="3289" y="12221"/>
                    <a:pt x="3289" y="12593"/>
                    <a:pt x="3723" y="6699"/>
                  </a:cubicBezTo>
                  <a:lnTo>
                    <a:pt x="5057" y="6699"/>
                  </a:lnTo>
                  <a:close/>
                  <a:moveTo>
                    <a:pt x="1925" y="0"/>
                  </a:moveTo>
                  <a:cubicBezTo>
                    <a:pt x="1835" y="0"/>
                    <a:pt x="1749" y="48"/>
                    <a:pt x="1707" y="154"/>
                  </a:cubicBezTo>
                  <a:cubicBezTo>
                    <a:pt x="1614" y="278"/>
                    <a:pt x="1676" y="433"/>
                    <a:pt x="1800" y="495"/>
                  </a:cubicBezTo>
                  <a:lnTo>
                    <a:pt x="2792" y="992"/>
                  </a:lnTo>
                  <a:lnTo>
                    <a:pt x="3289" y="3752"/>
                  </a:lnTo>
                  <a:cubicBezTo>
                    <a:pt x="3320" y="3783"/>
                    <a:pt x="3351" y="3846"/>
                    <a:pt x="3382" y="3877"/>
                  </a:cubicBezTo>
                  <a:lnTo>
                    <a:pt x="3692" y="4218"/>
                  </a:lnTo>
                  <a:cubicBezTo>
                    <a:pt x="3475" y="4404"/>
                    <a:pt x="3320" y="4683"/>
                    <a:pt x="3289" y="4993"/>
                  </a:cubicBezTo>
                  <a:cubicBezTo>
                    <a:pt x="3289" y="5117"/>
                    <a:pt x="3258" y="5459"/>
                    <a:pt x="3258" y="5614"/>
                  </a:cubicBezTo>
                  <a:lnTo>
                    <a:pt x="3196" y="5614"/>
                  </a:lnTo>
                  <a:lnTo>
                    <a:pt x="1614" y="3008"/>
                  </a:lnTo>
                  <a:cubicBezTo>
                    <a:pt x="1583" y="2946"/>
                    <a:pt x="1490" y="2884"/>
                    <a:pt x="1396" y="2884"/>
                  </a:cubicBezTo>
                  <a:lnTo>
                    <a:pt x="838" y="2884"/>
                  </a:lnTo>
                  <a:cubicBezTo>
                    <a:pt x="683" y="2884"/>
                    <a:pt x="590" y="3008"/>
                    <a:pt x="590" y="3163"/>
                  </a:cubicBezTo>
                  <a:cubicBezTo>
                    <a:pt x="590" y="3318"/>
                    <a:pt x="683" y="3411"/>
                    <a:pt x="838" y="3411"/>
                  </a:cubicBezTo>
                  <a:lnTo>
                    <a:pt x="1241" y="3411"/>
                  </a:lnTo>
                  <a:lnTo>
                    <a:pt x="2792" y="6017"/>
                  </a:lnTo>
                  <a:cubicBezTo>
                    <a:pt x="2854" y="6110"/>
                    <a:pt x="2947" y="6141"/>
                    <a:pt x="3040" y="6141"/>
                  </a:cubicBezTo>
                  <a:lnTo>
                    <a:pt x="3227" y="6141"/>
                  </a:lnTo>
                  <a:cubicBezTo>
                    <a:pt x="3185" y="6637"/>
                    <a:pt x="3171" y="6692"/>
                    <a:pt x="3167" y="6692"/>
                  </a:cubicBezTo>
                  <a:cubicBezTo>
                    <a:pt x="3166" y="6692"/>
                    <a:pt x="3165" y="6688"/>
                    <a:pt x="3165" y="6688"/>
                  </a:cubicBezTo>
                  <a:cubicBezTo>
                    <a:pt x="3165" y="6688"/>
                    <a:pt x="3165" y="6690"/>
                    <a:pt x="3165" y="6699"/>
                  </a:cubicBezTo>
                  <a:lnTo>
                    <a:pt x="2482" y="6699"/>
                  </a:lnTo>
                  <a:cubicBezTo>
                    <a:pt x="2389" y="6699"/>
                    <a:pt x="2296" y="6761"/>
                    <a:pt x="2234" y="6854"/>
                  </a:cubicBezTo>
                  <a:lnTo>
                    <a:pt x="1179" y="8964"/>
                  </a:lnTo>
                  <a:lnTo>
                    <a:pt x="187" y="9460"/>
                  </a:lnTo>
                  <a:cubicBezTo>
                    <a:pt x="32" y="9522"/>
                    <a:pt x="1" y="9677"/>
                    <a:pt x="63" y="9832"/>
                  </a:cubicBezTo>
                  <a:cubicBezTo>
                    <a:pt x="104" y="9915"/>
                    <a:pt x="187" y="9970"/>
                    <a:pt x="283" y="9970"/>
                  </a:cubicBezTo>
                  <a:cubicBezTo>
                    <a:pt x="331" y="9970"/>
                    <a:pt x="383" y="9956"/>
                    <a:pt x="435" y="9925"/>
                  </a:cubicBezTo>
                  <a:lnTo>
                    <a:pt x="1521" y="9398"/>
                  </a:lnTo>
                  <a:cubicBezTo>
                    <a:pt x="1552" y="9367"/>
                    <a:pt x="1614" y="9336"/>
                    <a:pt x="1645" y="9274"/>
                  </a:cubicBezTo>
                  <a:lnTo>
                    <a:pt x="2637" y="7227"/>
                  </a:lnTo>
                  <a:lnTo>
                    <a:pt x="3134" y="7227"/>
                  </a:lnTo>
                  <a:lnTo>
                    <a:pt x="3009" y="8871"/>
                  </a:lnTo>
                  <a:lnTo>
                    <a:pt x="2482" y="8871"/>
                  </a:lnTo>
                  <a:cubicBezTo>
                    <a:pt x="2358" y="8871"/>
                    <a:pt x="2234" y="8964"/>
                    <a:pt x="2203" y="9119"/>
                  </a:cubicBezTo>
                  <a:lnTo>
                    <a:pt x="1676" y="12407"/>
                  </a:lnTo>
                  <a:lnTo>
                    <a:pt x="714" y="12872"/>
                  </a:lnTo>
                  <a:cubicBezTo>
                    <a:pt x="590" y="12934"/>
                    <a:pt x="528" y="13120"/>
                    <a:pt x="590" y="13244"/>
                  </a:cubicBezTo>
                  <a:cubicBezTo>
                    <a:pt x="658" y="13335"/>
                    <a:pt x="759" y="13393"/>
                    <a:pt x="858" y="13393"/>
                  </a:cubicBezTo>
                  <a:cubicBezTo>
                    <a:pt x="893" y="13393"/>
                    <a:pt x="929" y="13385"/>
                    <a:pt x="962" y="13368"/>
                  </a:cubicBezTo>
                  <a:lnTo>
                    <a:pt x="2048" y="12810"/>
                  </a:lnTo>
                  <a:cubicBezTo>
                    <a:pt x="2141" y="12779"/>
                    <a:pt x="2203" y="12717"/>
                    <a:pt x="2203" y="12624"/>
                  </a:cubicBezTo>
                  <a:lnTo>
                    <a:pt x="2699" y="9398"/>
                  </a:lnTo>
                  <a:lnTo>
                    <a:pt x="2978" y="9398"/>
                  </a:lnTo>
                  <a:cubicBezTo>
                    <a:pt x="2761" y="12314"/>
                    <a:pt x="2761" y="12190"/>
                    <a:pt x="2761" y="12314"/>
                  </a:cubicBezTo>
                  <a:cubicBezTo>
                    <a:pt x="2761" y="13213"/>
                    <a:pt x="3475" y="13927"/>
                    <a:pt x="4374" y="13927"/>
                  </a:cubicBezTo>
                  <a:cubicBezTo>
                    <a:pt x="5274" y="13927"/>
                    <a:pt x="6018" y="13213"/>
                    <a:pt x="6018" y="12314"/>
                  </a:cubicBezTo>
                  <a:cubicBezTo>
                    <a:pt x="6018" y="12190"/>
                    <a:pt x="6018" y="12314"/>
                    <a:pt x="5801" y="9398"/>
                  </a:cubicBezTo>
                  <a:lnTo>
                    <a:pt x="6049" y="9398"/>
                  </a:lnTo>
                  <a:lnTo>
                    <a:pt x="6577" y="12624"/>
                  </a:lnTo>
                  <a:cubicBezTo>
                    <a:pt x="6577" y="12717"/>
                    <a:pt x="6639" y="12779"/>
                    <a:pt x="6701" y="12810"/>
                  </a:cubicBezTo>
                  <a:lnTo>
                    <a:pt x="7817" y="13368"/>
                  </a:lnTo>
                  <a:cubicBezTo>
                    <a:pt x="7851" y="13385"/>
                    <a:pt x="7886" y="13393"/>
                    <a:pt x="7922" y="13393"/>
                  </a:cubicBezTo>
                  <a:cubicBezTo>
                    <a:pt x="8018" y="13393"/>
                    <a:pt x="8113" y="13335"/>
                    <a:pt x="8159" y="13244"/>
                  </a:cubicBezTo>
                  <a:cubicBezTo>
                    <a:pt x="8221" y="13120"/>
                    <a:pt x="8190" y="12934"/>
                    <a:pt x="8035" y="12872"/>
                  </a:cubicBezTo>
                  <a:lnTo>
                    <a:pt x="7073" y="12407"/>
                  </a:lnTo>
                  <a:lnTo>
                    <a:pt x="6546" y="9119"/>
                  </a:lnTo>
                  <a:cubicBezTo>
                    <a:pt x="6546" y="8964"/>
                    <a:pt x="6422" y="8871"/>
                    <a:pt x="6298" y="8871"/>
                  </a:cubicBezTo>
                  <a:lnTo>
                    <a:pt x="5770" y="8871"/>
                  </a:lnTo>
                  <a:lnTo>
                    <a:pt x="5646" y="7227"/>
                  </a:lnTo>
                  <a:lnTo>
                    <a:pt x="6142" y="7227"/>
                  </a:lnTo>
                  <a:lnTo>
                    <a:pt x="7135" y="9274"/>
                  </a:lnTo>
                  <a:cubicBezTo>
                    <a:pt x="7166" y="9336"/>
                    <a:pt x="7228" y="9367"/>
                    <a:pt x="7259" y="9398"/>
                  </a:cubicBezTo>
                  <a:lnTo>
                    <a:pt x="8345" y="9925"/>
                  </a:lnTo>
                  <a:cubicBezTo>
                    <a:pt x="8397" y="9956"/>
                    <a:pt x="8448" y="9970"/>
                    <a:pt x="8496" y="9970"/>
                  </a:cubicBezTo>
                  <a:cubicBezTo>
                    <a:pt x="8593" y="9970"/>
                    <a:pt x="8676" y="9915"/>
                    <a:pt x="8717" y="9832"/>
                  </a:cubicBezTo>
                  <a:cubicBezTo>
                    <a:pt x="8779" y="9677"/>
                    <a:pt x="8748" y="9522"/>
                    <a:pt x="8593" y="9460"/>
                  </a:cubicBezTo>
                  <a:lnTo>
                    <a:pt x="7600" y="8964"/>
                  </a:lnTo>
                  <a:lnTo>
                    <a:pt x="6546" y="6854"/>
                  </a:lnTo>
                  <a:cubicBezTo>
                    <a:pt x="6484" y="6761"/>
                    <a:pt x="6391" y="6699"/>
                    <a:pt x="6298" y="6699"/>
                  </a:cubicBezTo>
                  <a:lnTo>
                    <a:pt x="5615" y="6699"/>
                  </a:lnTo>
                  <a:cubicBezTo>
                    <a:pt x="5615" y="6637"/>
                    <a:pt x="5584" y="6234"/>
                    <a:pt x="5553" y="6141"/>
                  </a:cubicBezTo>
                  <a:lnTo>
                    <a:pt x="5739" y="6141"/>
                  </a:lnTo>
                  <a:cubicBezTo>
                    <a:pt x="5863" y="6141"/>
                    <a:pt x="5925" y="6110"/>
                    <a:pt x="5987" y="6017"/>
                  </a:cubicBezTo>
                  <a:lnTo>
                    <a:pt x="7538" y="3411"/>
                  </a:lnTo>
                  <a:lnTo>
                    <a:pt x="7942" y="3411"/>
                  </a:lnTo>
                  <a:cubicBezTo>
                    <a:pt x="8097" y="3411"/>
                    <a:pt x="8190" y="3318"/>
                    <a:pt x="8190" y="3163"/>
                  </a:cubicBezTo>
                  <a:cubicBezTo>
                    <a:pt x="8190" y="3008"/>
                    <a:pt x="8097" y="2884"/>
                    <a:pt x="7942" y="2884"/>
                  </a:cubicBezTo>
                  <a:lnTo>
                    <a:pt x="7383" y="2884"/>
                  </a:lnTo>
                  <a:cubicBezTo>
                    <a:pt x="7290" y="2884"/>
                    <a:pt x="7197" y="2946"/>
                    <a:pt x="7166" y="3008"/>
                  </a:cubicBezTo>
                  <a:lnTo>
                    <a:pt x="5584" y="5614"/>
                  </a:lnTo>
                  <a:lnTo>
                    <a:pt x="5522" y="5614"/>
                  </a:lnTo>
                  <a:cubicBezTo>
                    <a:pt x="5491" y="5272"/>
                    <a:pt x="5522" y="5583"/>
                    <a:pt x="5491" y="4993"/>
                  </a:cubicBezTo>
                  <a:cubicBezTo>
                    <a:pt x="5460" y="4683"/>
                    <a:pt x="5305" y="4404"/>
                    <a:pt x="5088" y="4218"/>
                  </a:cubicBezTo>
                  <a:lnTo>
                    <a:pt x="5398" y="3908"/>
                  </a:lnTo>
                  <a:cubicBezTo>
                    <a:pt x="5429" y="3846"/>
                    <a:pt x="5460" y="3815"/>
                    <a:pt x="5491" y="3752"/>
                  </a:cubicBezTo>
                  <a:lnTo>
                    <a:pt x="5987" y="992"/>
                  </a:lnTo>
                  <a:lnTo>
                    <a:pt x="6980" y="495"/>
                  </a:lnTo>
                  <a:cubicBezTo>
                    <a:pt x="7104" y="433"/>
                    <a:pt x="7166" y="278"/>
                    <a:pt x="7073" y="154"/>
                  </a:cubicBezTo>
                  <a:cubicBezTo>
                    <a:pt x="7031" y="48"/>
                    <a:pt x="6945" y="0"/>
                    <a:pt x="6855" y="0"/>
                  </a:cubicBezTo>
                  <a:cubicBezTo>
                    <a:pt x="6813" y="0"/>
                    <a:pt x="6771" y="11"/>
                    <a:pt x="6732" y="30"/>
                  </a:cubicBezTo>
                  <a:lnTo>
                    <a:pt x="5615" y="557"/>
                  </a:lnTo>
                  <a:cubicBezTo>
                    <a:pt x="5553" y="620"/>
                    <a:pt x="5491" y="682"/>
                    <a:pt x="5491" y="775"/>
                  </a:cubicBezTo>
                  <a:lnTo>
                    <a:pt x="4964" y="3566"/>
                  </a:lnTo>
                  <a:lnTo>
                    <a:pt x="4529" y="4001"/>
                  </a:lnTo>
                  <a:cubicBezTo>
                    <a:pt x="4498" y="3970"/>
                    <a:pt x="4436" y="3970"/>
                    <a:pt x="4374" y="3970"/>
                  </a:cubicBezTo>
                  <a:cubicBezTo>
                    <a:pt x="4343" y="3970"/>
                    <a:pt x="4281" y="3970"/>
                    <a:pt x="4219" y="4001"/>
                  </a:cubicBezTo>
                  <a:lnTo>
                    <a:pt x="3816" y="3566"/>
                  </a:lnTo>
                  <a:lnTo>
                    <a:pt x="3289" y="775"/>
                  </a:lnTo>
                  <a:cubicBezTo>
                    <a:pt x="3289" y="682"/>
                    <a:pt x="3227" y="620"/>
                    <a:pt x="3134" y="557"/>
                  </a:cubicBezTo>
                  <a:lnTo>
                    <a:pt x="2048" y="30"/>
                  </a:lnTo>
                  <a:cubicBezTo>
                    <a:pt x="2009" y="11"/>
                    <a:pt x="1966" y="0"/>
                    <a:pt x="192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1" name="Google Shape;815;p44">
              <a:extLst>
                <a:ext uri="{FF2B5EF4-FFF2-40B4-BE49-F238E27FC236}">
                  <a16:creationId xmlns:a16="http://schemas.microsoft.com/office/drawing/2014/main" id="{CD543AE5-C5B4-6CA4-761E-6DAF70EADC38}"/>
                </a:ext>
              </a:extLst>
            </p:cNvPr>
            <p:cNvSpPr>
              <a:spLocks/>
            </p:cNvSpPr>
            <p:nvPr/>
          </p:nvSpPr>
          <p:spPr bwMode="auto">
            <a:xfrm>
              <a:off x="899810" y="3417618"/>
              <a:ext cx="14240" cy="78671"/>
            </a:xfrm>
            <a:custGeom>
              <a:avLst/>
              <a:gdLst>
                <a:gd name="T0" fmla="*/ 279 w 528"/>
                <a:gd name="T1" fmla="*/ 1 h 2917"/>
                <a:gd name="T2" fmla="*/ 0 w 528"/>
                <a:gd name="T3" fmla="*/ 280 h 2917"/>
                <a:gd name="T4" fmla="*/ 0 w 528"/>
                <a:gd name="T5" fmla="*/ 2637 h 2917"/>
                <a:gd name="T6" fmla="*/ 279 w 528"/>
                <a:gd name="T7" fmla="*/ 2916 h 2917"/>
                <a:gd name="T8" fmla="*/ 528 w 528"/>
                <a:gd name="T9" fmla="*/ 2637 h 2917"/>
                <a:gd name="T10" fmla="*/ 528 w 528"/>
                <a:gd name="T11" fmla="*/ 280 h 2917"/>
                <a:gd name="T12" fmla="*/ 279 w 528"/>
                <a:gd name="T13" fmla="*/ 1 h 2917"/>
              </a:gdLst>
              <a:ahLst/>
              <a:cxnLst>
                <a:cxn ang="0">
                  <a:pos x="T0" y="T1"/>
                </a:cxn>
                <a:cxn ang="0">
                  <a:pos x="T2" y="T3"/>
                </a:cxn>
                <a:cxn ang="0">
                  <a:pos x="T4" y="T5"/>
                </a:cxn>
                <a:cxn ang="0">
                  <a:pos x="T6" y="T7"/>
                </a:cxn>
                <a:cxn ang="0">
                  <a:pos x="T8" y="T9"/>
                </a:cxn>
                <a:cxn ang="0">
                  <a:pos x="T10" y="T11"/>
                </a:cxn>
                <a:cxn ang="0">
                  <a:pos x="T12" y="T13"/>
                </a:cxn>
              </a:cxnLst>
              <a:rect l="0" t="0" r="r" b="b"/>
              <a:pathLst>
                <a:path w="528" h="2917" extrusionOk="0">
                  <a:moveTo>
                    <a:pt x="279" y="1"/>
                  </a:moveTo>
                  <a:cubicBezTo>
                    <a:pt x="124" y="1"/>
                    <a:pt x="0" y="125"/>
                    <a:pt x="0" y="280"/>
                  </a:cubicBezTo>
                  <a:lnTo>
                    <a:pt x="0" y="2637"/>
                  </a:lnTo>
                  <a:cubicBezTo>
                    <a:pt x="0" y="2792"/>
                    <a:pt x="124" y="2916"/>
                    <a:pt x="279" y="2916"/>
                  </a:cubicBezTo>
                  <a:cubicBezTo>
                    <a:pt x="403" y="2916"/>
                    <a:pt x="528" y="2792"/>
                    <a:pt x="528" y="2637"/>
                  </a:cubicBezTo>
                  <a:lnTo>
                    <a:pt x="528" y="280"/>
                  </a:lnTo>
                  <a:cubicBezTo>
                    <a:pt x="528" y="125"/>
                    <a:pt x="403"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72" name="Google Shape;779;p44">
            <a:extLst>
              <a:ext uri="{FF2B5EF4-FFF2-40B4-BE49-F238E27FC236}">
                <a16:creationId xmlns:a16="http://schemas.microsoft.com/office/drawing/2014/main" id="{1554A170-859D-5AE3-A581-44371DC96924}"/>
              </a:ext>
            </a:extLst>
          </p:cNvPr>
          <p:cNvGrpSpPr>
            <a:grpSpLocks/>
          </p:cNvGrpSpPr>
          <p:nvPr/>
        </p:nvGrpSpPr>
        <p:grpSpPr bwMode="auto">
          <a:xfrm>
            <a:off x="3363660" y="3405067"/>
            <a:ext cx="252412" cy="376238"/>
            <a:chOff x="2408188" y="3222706"/>
            <a:chExt cx="251819" cy="376474"/>
          </a:xfrm>
        </p:grpSpPr>
        <p:sp>
          <p:nvSpPr>
            <p:cNvPr id="73" name="Google Shape;780;p44">
              <a:extLst>
                <a:ext uri="{FF2B5EF4-FFF2-40B4-BE49-F238E27FC236}">
                  <a16:creationId xmlns:a16="http://schemas.microsoft.com/office/drawing/2014/main" id="{D64C6D42-9A9B-536D-866F-559728B05483}"/>
                </a:ext>
              </a:extLst>
            </p:cNvPr>
            <p:cNvSpPr>
              <a:spLocks/>
            </p:cNvSpPr>
            <p:nvPr/>
          </p:nvSpPr>
          <p:spPr bwMode="auto">
            <a:xfrm>
              <a:off x="2526128" y="3417618"/>
              <a:ext cx="15103" cy="15076"/>
            </a:xfrm>
            <a:custGeom>
              <a:avLst/>
              <a:gdLst>
                <a:gd name="T0" fmla="*/ 280 w 560"/>
                <a:gd name="T1" fmla="*/ 1 h 559"/>
                <a:gd name="T2" fmla="*/ 1 w 560"/>
                <a:gd name="T3" fmla="*/ 280 h 559"/>
                <a:gd name="T4" fmla="*/ 280 w 560"/>
                <a:gd name="T5" fmla="*/ 559 h 559"/>
                <a:gd name="T6" fmla="*/ 559 w 560"/>
                <a:gd name="T7" fmla="*/ 280 h 559"/>
                <a:gd name="T8" fmla="*/ 280 w 560"/>
                <a:gd name="T9" fmla="*/ 1 h 559"/>
              </a:gdLst>
              <a:ahLst/>
              <a:cxnLst>
                <a:cxn ang="0">
                  <a:pos x="T0" y="T1"/>
                </a:cxn>
                <a:cxn ang="0">
                  <a:pos x="T2" y="T3"/>
                </a:cxn>
                <a:cxn ang="0">
                  <a:pos x="T4" y="T5"/>
                </a:cxn>
                <a:cxn ang="0">
                  <a:pos x="T6" y="T7"/>
                </a:cxn>
                <a:cxn ang="0">
                  <a:pos x="T8" y="T9"/>
                </a:cxn>
              </a:cxnLst>
              <a:rect l="0" t="0" r="r" b="b"/>
              <a:pathLst>
                <a:path w="560" h="559"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4" name="Google Shape;781;p44">
              <a:extLst>
                <a:ext uri="{FF2B5EF4-FFF2-40B4-BE49-F238E27FC236}">
                  <a16:creationId xmlns:a16="http://schemas.microsoft.com/office/drawing/2014/main" id="{812DB12B-795B-57D9-9DFF-F4CABD83353D}"/>
                </a:ext>
              </a:extLst>
            </p:cNvPr>
            <p:cNvSpPr>
              <a:spLocks/>
            </p:cNvSpPr>
            <p:nvPr/>
          </p:nvSpPr>
          <p:spPr bwMode="auto">
            <a:xfrm>
              <a:off x="2408188" y="3222706"/>
              <a:ext cx="251819" cy="376474"/>
            </a:xfrm>
            <a:custGeom>
              <a:avLst/>
              <a:gdLst>
                <a:gd name="T0" fmla="*/ 3474 w 9337"/>
                <a:gd name="T1" fmla="*/ 3971 h 13959"/>
                <a:gd name="T2" fmla="*/ 6576 w 9337"/>
                <a:gd name="T3" fmla="*/ 5056 h 13959"/>
                <a:gd name="T4" fmla="*/ 3195 w 9337"/>
                <a:gd name="T5" fmla="*/ 5584 h 13959"/>
                <a:gd name="T6" fmla="*/ 6018 w 9337"/>
                <a:gd name="T7" fmla="*/ 4498 h 13959"/>
                <a:gd name="T8" fmla="*/ 6824 w 9337"/>
                <a:gd name="T9" fmla="*/ 10112 h 13959"/>
                <a:gd name="T10" fmla="*/ 4653 w 9337"/>
                <a:gd name="T11" fmla="*/ 8313 h 13959"/>
                <a:gd name="T12" fmla="*/ 2482 w 9337"/>
                <a:gd name="T13" fmla="*/ 10361 h 13959"/>
                <a:gd name="T14" fmla="*/ 3226 w 9337"/>
                <a:gd name="T15" fmla="*/ 6142 h 13959"/>
                <a:gd name="T16" fmla="*/ 4653 w 9337"/>
                <a:gd name="T17" fmla="*/ 6669 h 13959"/>
                <a:gd name="T18" fmla="*/ 6080 w 9337"/>
                <a:gd name="T19" fmla="*/ 6142 h 13959"/>
                <a:gd name="T20" fmla="*/ 4653 w 9337"/>
                <a:gd name="T21" fmla="*/ 12842 h 13959"/>
                <a:gd name="T22" fmla="*/ 4653 w 9337"/>
                <a:gd name="T23" fmla="*/ 13400 h 13959"/>
                <a:gd name="T24" fmla="*/ 1675 w 9337"/>
                <a:gd name="T25" fmla="*/ 279 h 13959"/>
                <a:gd name="T26" fmla="*/ 2761 w 9337"/>
                <a:gd name="T27" fmla="*/ 2606 h 13959"/>
                <a:gd name="T28" fmla="*/ 2885 w 9337"/>
                <a:gd name="T29" fmla="*/ 4064 h 13959"/>
                <a:gd name="T30" fmla="*/ 1954 w 9337"/>
                <a:gd name="T31" fmla="*/ 5615 h 13959"/>
                <a:gd name="T32" fmla="*/ 1675 w 9337"/>
                <a:gd name="T33" fmla="*/ 3722 h 13959"/>
                <a:gd name="T34" fmla="*/ 853 w 9337"/>
                <a:gd name="T35" fmla="*/ 2885 h 13959"/>
                <a:gd name="T36" fmla="*/ 1117 w 9337"/>
                <a:gd name="T37" fmla="*/ 3816 h 13959"/>
                <a:gd name="T38" fmla="*/ 1923 w 9337"/>
                <a:gd name="T39" fmla="*/ 6142 h 13959"/>
                <a:gd name="T40" fmla="*/ 713 w 9337"/>
                <a:gd name="T41" fmla="*/ 7817 h 13959"/>
                <a:gd name="T42" fmla="*/ 93 w 9337"/>
                <a:gd name="T43" fmla="*/ 10050 h 13959"/>
                <a:gd name="T44" fmla="*/ 496 w 9337"/>
                <a:gd name="T45" fmla="*/ 10423 h 13959"/>
                <a:gd name="T46" fmla="*/ 1117 w 9337"/>
                <a:gd name="T47" fmla="*/ 8220 h 13959"/>
                <a:gd name="T48" fmla="*/ 1241 w 9337"/>
                <a:gd name="T49" fmla="*/ 10702 h 13959"/>
                <a:gd name="T50" fmla="*/ 651 w 9337"/>
                <a:gd name="T51" fmla="*/ 13462 h 13959"/>
                <a:gd name="T52" fmla="*/ 1024 w 9337"/>
                <a:gd name="T53" fmla="*/ 13866 h 13959"/>
                <a:gd name="T54" fmla="*/ 1644 w 9337"/>
                <a:gd name="T55" fmla="*/ 11074 h 13959"/>
                <a:gd name="T56" fmla="*/ 3288 w 9337"/>
                <a:gd name="T57" fmla="*/ 12594 h 13959"/>
                <a:gd name="T58" fmla="*/ 6018 w 9337"/>
                <a:gd name="T59" fmla="*/ 12501 h 13959"/>
                <a:gd name="T60" fmla="*/ 7662 w 9337"/>
                <a:gd name="T61" fmla="*/ 13121 h 13959"/>
                <a:gd name="T62" fmla="*/ 8484 w 9337"/>
                <a:gd name="T63" fmla="*/ 13935 h 13959"/>
                <a:gd name="T64" fmla="*/ 8220 w 9337"/>
                <a:gd name="T65" fmla="*/ 13028 h 13959"/>
                <a:gd name="T66" fmla="*/ 7383 w 9337"/>
                <a:gd name="T67" fmla="*/ 10267 h 13959"/>
                <a:gd name="T68" fmla="*/ 8220 w 9337"/>
                <a:gd name="T69" fmla="*/ 8220 h 13959"/>
                <a:gd name="T70" fmla="*/ 8841 w 9337"/>
                <a:gd name="T71" fmla="*/ 10423 h 13959"/>
                <a:gd name="T72" fmla="*/ 9213 w 9337"/>
                <a:gd name="T73" fmla="*/ 10050 h 13959"/>
                <a:gd name="T74" fmla="*/ 8592 w 9337"/>
                <a:gd name="T75" fmla="*/ 7817 h 13959"/>
                <a:gd name="T76" fmla="*/ 7383 w 9337"/>
                <a:gd name="T77" fmla="*/ 6142 h 13959"/>
                <a:gd name="T78" fmla="*/ 8685 w 9337"/>
                <a:gd name="T79" fmla="*/ 3350 h 13959"/>
                <a:gd name="T80" fmla="*/ 8282 w 9337"/>
                <a:gd name="T81" fmla="*/ 2978 h 13959"/>
                <a:gd name="T82" fmla="*/ 7662 w 9337"/>
                <a:gd name="T83" fmla="*/ 5335 h 13959"/>
                <a:gd name="T84" fmla="*/ 7103 w 9337"/>
                <a:gd name="T85" fmla="*/ 5056 h 13959"/>
                <a:gd name="T86" fmla="*/ 6483 w 9337"/>
                <a:gd name="T87" fmla="*/ 2823 h 13959"/>
                <a:gd name="T88" fmla="*/ 7383 w 9337"/>
                <a:gd name="T89" fmla="*/ 558 h 13959"/>
                <a:gd name="T90" fmla="*/ 6297 w 9337"/>
                <a:gd name="T91" fmla="*/ 0 h 13959"/>
                <a:gd name="T92" fmla="*/ 5708 w 9337"/>
                <a:gd name="T93" fmla="*/ 2823 h 13959"/>
                <a:gd name="T94" fmla="*/ 3288 w 9337"/>
                <a:gd name="T95" fmla="*/ 2513 h 13959"/>
                <a:gd name="T96" fmla="*/ 1923 w 9337"/>
                <a:gd name="T97" fmla="*/ 0 h 1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37" h="13959" extrusionOk="0">
                  <a:moveTo>
                    <a:pt x="4653" y="2885"/>
                  </a:moveTo>
                  <a:cubicBezTo>
                    <a:pt x="5180" y="2885"/>
                    <a:pt x="5615" y="3474"/>
                    <a:pt x="5832" y="3971"/>
                  </a:cubicBezTo>
                  <a:lnTo>
                    <a:pt x="3474" y="3971"/>
                  </a:lnTo>
                  <a:cubicBezTo>
                    <a:pt x="3691" y="3474"/>
                    <a:pt x="4126" y="2885"/>
                    <a:pt x="4653" y="2885"/>
                  </a:cubicBezTo>
                  <a:close/>
                  <a:moveTo>
                    <a:pt x="6018" y="4498"/>
                  </a:moveTo>
                  <a:cubicBezTo>
                    <a:pt x="6328" y="4498"/>
                    <a:pt x="6576" y="4746"/>
                    <a:pt x="6576" y="5056"/>
                  </a:cubicBezTo>
                  <a:cubicBezTo>
                    <a:pt x="6576" y="5366"/>
                    <a:pt x="6328" y="5615"/>
                    <a:pt x="6018" y="5615"/>
                  </a:cubicBezTo>
                  <a:lnTo>
                    <a:pt x="3288" y="5615"/>
                  </a:lnTo>
                  <a:cubicBezTo>
                    <a:pt x="3257" y="5615"/>
                    <a:pt x="3226" y="5615"/>
                    <a:pt x="3195" y="5584"/>
                  </a:cubicBezTo>
                  <a:cubicBezTo>
                    <a:pt x="2916" y="5553"/>
                    <a:pt x="2730" y="5304"/>
                    <a:pt x="2730" y="5056"/>
                  </a:cubicBezTo>
                  <a:cubicBezTo>
                    <a:pt x="2730" y="4746"/>
                    <a:pt x="2978" y="4498"/>
                    <a:pt x="3288" y="4498"/>
                  </a:cubicBezTo>
                  <a:lnTo>
                    <a:pt x="6018" y="4498"/>
                  </a:lnTo>
                  <a:close/>
                  <a:moveTo>
                    <a:pt x="6080" y="6142"/>
                  </a:moveTo>
                  <a:cubicBezTo>
                    <a:pt x="6576" y="6545"/>
                    <a:pt x="6824" y="7135"/>
                    <a:pt x="6824" y="7786"/>
                  </a:cubicBezTo>
                  <a:lnTo>
                    <a:pt x="6824" y="10112"/>
                  </a:lnTo>
                  <a:cubicBezTo>
                    <a:pt x="6824" y="11260"/>
                    <a:pt x="5987" y="12160"/>
                    <a:pt x="4932" y="12284"/>
                  </a:cubicBezTo>
                  <a:lnTo>
                    <a:pt x="4932" y="8592"/>
                  </a:lnTo>
                  <a:cubicBezTo>
                    <a:pt x="4932" y="8437"/>
                    <a:pt x="4808" y="8313"/>
                    <a:pt x="4653" y="8313"/>
                  </a:cubicBezTo>
                  <a:cubicBezTo>
                    <a:pt x="4498" y="8313"/>
                    <a:pt x="4374" y="8437"/>
                    <a:pt x="4374" y="8592"/>
                  </a:cubicBezTo>
                  <a:lnTo>
                    <a:pt x="4374" y="12284"/>
                  </a:lnTo>
                  <a:cubicBezTo>
                    <a:pt x="3412" y="12160"/>
                    <a:pt x="2606" y="11415"/>
                    <a:pt x="2482" y="10361"/>
                  </a:cubicBezTo>
                  <a:cubicBezTo>
                    <a:pt x="2482" y="10298"/>
                    <a:pt x="2482" y="10205"/>
                    <a:pt x="2482" y="10112"/>
                  </a:cubicBezTo>
                  <a:lnTo>
                    <a:pt x="2482" y="7786"/>
                  </a:lnTo>
                  <a:cubicBezTo>
                    <a:pt x="2482" y="7166"/>
                    <a:pt x="2730" y="6576"/>
                    <a:pt x="3226" y="6142"/>
                  </a:cubicBezTo>
                  <a:lnTo>
                    <a:pt x="4374" y="6142"/>
                  </a:lnTo>
                  <a:lnTo>
                    <a:pt x="4374" y="6421"/>
                  </a:lnTo>
                  <a:cubicBezTo>
                    <a:pt x="4374" y="6545"/>
                    <a:pt x="4498" y="6669"/>
                    <a:pt x="4653" y="6669"/>
                  </a:cubicBezTo>
                  <a:cubicBezTo>
                    <a:pt x="4808" y="6669"/>
                    <a:pt x="4932" y="6545"/>
                    <a:pt x="4932" y="6421"/>
                  </a:cubicBezTo>
                  <a:lnTo>
                    <a:pt x="4932" y="6142"/>
                  </a:lnTo>
                  <a:lnTo>
                    <a:pt x="6080" y="6142"/>
                  </a:lnTo>
                  <a:close/>
                  <a:moveTo>
                    <a:pt x="3846" y="12749"/>
                  </a:moveTo>
                  <a:lnTo>
                    <a:pt x="3846" y="12749"/>
                  </a:lnTo>
                  <a:cubicBezTo>
                    <a:pt x="4126" y="12811"/>
                    <a:pt x="4374" y="12842"/>
                    <a:pt x="4653" y="12842"/>
                  </a:cubicBezTo>
                  <a:cubicBezTo>
                    <a:pt x="4932" y="12842"/>
                    <a:pt x="5211" y="12811"/>
                    <a:pt x="5459" y="12749"/>
                  </a:cubicBezTo>
                  <a:cubicBezTo>
                    <a:pt x="5397" y="13121"/>
                    <a:pt x="5056" y="13400"/>
                    <a:pt x="4653" y="13400"/>
                  </a:cubicBezTo>
                  <a:cubicBezTo>
                    <a:pt x="4250" y="13400"/>
                    <a:pt x="3908" y="13121"/>
                    <a:pt x="3846" y="12749"/>
                  </a:cubicBezTo>
                  <a:close/>
                  <a:moveTo>
                    <a:pt x="1923" y="0"/>
                  </a:moveTo>
                  <a:cubicBezTo>
                    <a:pt x="1799" y="0"/>
                    <a:pt x="1675" y="124"/>
                    <a:pt x="1675" y="279"/>
                  </a:cubicBezTo>
                  <a:cubicBezTo>
                    <a:pt x="1675" y="434"/>
                    <a:pt x="1799" y="558"/>
                    <a:pt x="1923" y="558"/>
                  </a:cubicBezTo>
                  <a:lnTo>
                    <a:pt x="2761" y="558"/>
                  </a:lnTo>
                  <a:lnTo>
                    <a:pt x="2761" y="2606"/>
                  </a:lnTo>
                  <a:cubicBezTo>
                    <a:pt x="2761" y="2699"/>
                    <a:pt x="2792" y="2761"/>
                    <a:pt x="2823" y="2823"/>
                  </a:cubicBezTo>
                  <a:lnTo>
                    <a:pt x="3257" y="3226"/>
                  </a:lnTo>
                  <a:cubicBezTo>
                    <a:pt x="3102" y="3505"/>
                    <a:pt x="2978" y="3784"/>
                    <a:pt x="2885" y="4064"/>
                  </a:cubicBezTo>
                  <a:cubicBezTo>
                    <a:pt x="2482" y="4250"/>
                    <a:pt x="2202" y="4622"/>
                    <a:pt x="2202" y="5087"/>
                  </a:cubicBezTo>
                  <a:cubicBezTo>
                    <a:pt x="2202" y="5273"/>
                    <a:pt x="2264" y="5460"/>
                    <a:pt x="2357" y="5615"/>
                  </a:cubicBezTo>
                  <a:lnTo>
                    <a:pt x="1954" y="5615"/>
                  </a:lnTo>
                  <a:cubicBezTo>
                    <a:pt x="1861" y="5615"/>
                    <a:pt x="1799" y="5584"/>
                    <a:pt x="1737" y="5522"/>
                  </a:cubicBezTo>
                  <a:cubicBezTo>
                    <a:pt x="1706" y="5491"/>
                    <a:pt x="1675" y="5429"/>
                    <a:pt x="1675" y="5335"/>
                  </a:cubicBezTo>
                  <a:lnTo>
                    <a:pt x="1675" y="3722"/>
                  </a:lnTo>
                  <a:cubicBezTo>
                    <a:pt x="1675" y="3629"/>
                    <a:pt x="1644" y="3567"/>
                    <a:pt x="1582" y="3505"/>
                  </a:cubicBezTo>
                  <a:lnTo>
                    <a:pt x="1055" y="2978"/>
                  </a:lnTo>
                  <a:cubicBezTo>
                    <a:pt x="993" y="2916"/>
                    <a:pt x="923" y="2885"/>
                    <a:pt x="853" y="2885"/>
                  </a:cubicBezTo>
                  <a:cubicBezTo>
                    <a:pt x="783" y="2885"/>
                    <a:pt x="713" y="2916"/>
                    <a:pt x="651" y="2978"/>
                  </a:cubicBezTo>
                  <a:cubicBezTo>
                    <a:pt x="558" y="3071"/>
                    <a:pt x="558" y="3257"/>
                    <a:pt x="651" y="3350"/>
                  </a:cubicBezTo>
                  <a:lnTo>
                    <a:pt x="1117" y="3816"/>
                  </a:lnTo>
                  <a:lnTo>
                    <a:pt x="1117" y="5335"/>
                  </a:lnTo>
                  <a:cubicBezTo>
                    <a:pt x="1117" y="5553"/>
                    <a:pt x="1210" y="5770"/>
                    <a:pt x="1365" y="5925"/>
                  </a:cubicBezTo>
                  <a:cubicBezTo>
                    <a:pt x="1520" y="6049"/>
                    <a:pt x="1706" y="6142"/>
                    <a:pt x="1923" y="6142"/>
                  </a:cubicBezTo>
                  <a:lnTo>
                    <a:pt x="2482" y="6142"/>
                  </a:lnTo>
                  <a:cubicBezTo>
                    <a:pt x="2264" y="6452"/>
                    <a:pt x="2078" y="6793"/>
                    <a:pt x="2016" y="7197"/>
                  </a:cubicBezTo>
                  <a:lnTo>
                    <a:pt x="713" y="7817"/>
                  </a:lnTo>
                  <a:cubicBezTo>
                    <a:pt x="620" y="7848"/>
                    <a:pt x="558" y="7941"/>
                    <a:pt x="558" y="8065"/>
                  </a:cubicBezTo>
                  <a:lnTo>
                    <a:pt x="558" y="9585"/>
                  </a:lnTo>
                  <a:lnTo>
                    <a:pt x="93" y="10050"/>
                  </a:lnTo>
                  <a:cubicBezTo>
                    <a:pt x="0" y="10143"/>
                    <a:pt x="0" y="10330"/>
                    <a:pt x="93" y="10423"/>
                  </a:cubicBezTo>
                  <a:cubicBezTo>
                    <a:pt x="155" y="10485"/>
                    <a:pt x="225" y="10516"/>
                    <a:pt x="295" y="10516"/>
                  </a:cubicBezTo>
                  <a:cubicBezTo>
                    <a:pt x="364" y="10516"/>
                    <a:pt x="434" y="10485"/>
                    <a:pt x="496" y="10423"/>
                  </a:cubicBezTo>
                  <a:lnTo>
                    <a:pt x="1024" y="9895"/>
                  </a:lnTo>
                  <a:cubicBezTo>
                    <a:pt x="1086" y="9833"/>
                    <a:pt x="1117" y="9771"/>
                    <a:pt x="1117" y="9678"/>
                  </a:cubicBezTo>
                  <a:lnTo>
                    <a:pt x="1117" y="8220"/>
                  </a:lnTo>
                  <a:lnTo>
                    <a:pt x="1923" y="7817"/>
                  </a:lnTo>
                  <a:lnTo>
                    <a:pt x="1923" y="10267"/>
                  </a:lnTo>
                  <a:lnTo>
                    <a:pt x="1241" y="10702"/>
                  </a:lnTo>
                  <a:cubicBezTo>
                    <a:pt x="1148" y="10764"/>
                    <a:pt x="1117" y="10857"/>
                    <a:pt x="1117" y="10950"/>
                  </a:cubicBezTo>
                  <a:lnTo>
                    <a:pt x="1117" y="13028"/>
                  </a:lnTo>
                  <a:lnTo>
                    <a:pt x="651" y="13462"/>
                  </a:lnTo>
                  <a:cubicBezTo>
                    <a:pt x="527" y="13587"/>
                    <a:pt x="527" y="13742"/>
                    <a:pt x="651" y="13866"/>
                  </a:cubicBezTo>
                  <a:cubicBezTo>
                    <a:pt x="698" y="13912"/>
                    <a:pt x="768" y="13935"/>
                    <a:pt x="838" y="13935"/>
                  </a:cubicBezTo>
                  <a:cubicBezTo>
                    <a:pt x="907" y="13935"/>
                    <a:pt x="977" y="13912"/>
                    <a:pt x="1024" y="13866"/>
                  </a:cubicBezTo>
                  <a:lnTo>
                    <a:pt x="1582" y="13307"/>
                  </a:lnTo>
                  <a:cubicBezTo>
                    <a:pt x="1613" y="13276"/>
                    <a:pt x="1644" y="13183"/>
                    <a:pt x="1644" y="13121"/>
                  </a:cubicBezTo>
                  <a:lnTo>
                    <a:pt x="1644" y="11074"/>
                  </a:lnTo>
                  <a:lnTo>
                    <a:pt x="2016" y="10857"/>
                  </a:lnTo>
                  <a:cubicBezTo>
                    <a:pt x="2202" y="11539"/>
                    <a:pt x="2668" y="12129"/>
                    <a:pt x="3288" y="12501"/>
                  </a:cubicBezTo>
                  <a:lnTo>
                    <a:pt x="3288" y="12594"/>
                  </a:lnTo>
                  <a:cubicBezTo>
                    <a:pt x="3288" y="13338"/>
                    <a:pt x="3908" y="13959"/>
                    <a:pt x="4653" y="13959"/>
                  </a:cubicBezTo>
                  <a:cubicBezTo>
                    <a:pt x="5397" y="13959"/>
                    <a:pt x="6018" y="13338"/>
                    <a:pt x="6018" y="12594"/>
                  </a:cubicBezTo>
                  <a:lnTo>
                    <a:pt x="6018" y="12501"/>
                  </a:lnTo>
                  <a:cubicBezTo>
                    <a:pt x="6638" y="12129"/>
                    <a:pt x="7103" y="11539"/>
                    <a:pt x="7290" y="10857"/>
                  </a:cubicBezTo>
                  <a:lnTo>
                    <a:pt x="7662" y="11105"/>
                  </a:lnTo>
                  <a:lnTo>
                    <a:pt x="7662" y="13121"/>
                  </a:lnTo>
                  <a:cubicBezTo>
                    <a:pt x="7662" y="13183"/>
                    <a:pt x="7693" y="13276"/>
                    <a:pt x="7755" y="13307"/>
                  </a:cubicBezTo>
                  <a:lnTo>
                    <a:pt x="8282" y="13866"/>
                  </a:lnTo>
                  <a:cubicBezTo>
                    <a:pt x="8344" y="13912"/>
                    <a:pt x="8414" y="13935"/>
                    <a:pt x="8484" y="13935"/>
                  </a:cubicBezTo>
                  <a:cubicBezTo>
                    <a:pt x="8554" y="13935"/>
                    <a:pt x="8623" y="13912"/>
                    <a:pt x="8685" y="13866"/>
                  </a:cubicBezTo>
                  <a:cubicBezTo>
                    <a:pt x="8778" y="13773"/>
                    <a:pt x="8778" y="13587"/>
                    <a:pt x="8685" y="13493"/>
                  </a:cubicBezTo>
                  <a:lnTo>
                    <a:pt x="8220" y="13028"/>
                  </a:lnTo>
                  <a:lnTo>
                    <a:pt x="8220" y="10950"/>
                  </a:lnTo>
                  <a:cubicBezTo>
                    <a:pt x="8220" y="10857"/>
                    <a:pt x="8158" y="10764"/>
                    <a:pt x="8096" y="10733"/>
                  </a:cubicBezTo>
                  <a:lnTo>
                    <a:pt x="7383" y="10267"/>
                  </a:lnTo>
                  <a:cubicBezTo>
                    <a:pt x="7383" y="10236"/>
                    <a:pt x="7383" y="10174"/>
                    <a:pt x="7383" y="10143"/>
                  </a:cubicBezTo>
                  <a:lnTo>
                    <a:pt x="7383" y="7817"/>
                  </a:lnTo>
                  <a:lnTo>
                    <a:pt x="8220" y="8220"/>
                  </a:lnTo>
                  <a:lnTo>
                    <a:pt x="8220" y="9678"/>
                  </a:lnTo>
                  <a:cubicBezTo>
                    <a:pt x="8220" y="9771"/>
                    <a:pt x="8220" y="9833"/>
                    <a:pt x="8282" y="9895"/>
                  </a:cubicBezTo>
                  <a:lnTo>
                    <a:pt x="8841" y="10423"/>
                  </a:lnTo>
                  <a:cubicBezTo>
                    <a:pt x="8887" y="10485"/>
                    <a:pt x="8957" y="10516"/>
                    <a:pt x="9027" y="10516"/>
                  </a:cubicBezTo>
                  <a:cubicBezTo>
                    <a:pt x="9096" y="10516"/>
                    <a:pt x="9166" y="10485"/>
                    <a:pt x="9213" y="10423"/>
                  </a:cubicBezTo>
                  <a:cubicBezTo>
                    <a:pt x="9337" y="10330"/>
                    <a:pt x="9337" y="10143"/>
                    <a:pt x="9213" y="10050"/>
                  </a:cubicBezTo>
                  <a:lnTo>
                    <a:pt x="8747" y="9585"/>
                  </a:lnTo>
                  <a:lnTo>
                    <a:pt x="8747" y="8065"/>
                  </a:lnTo>
                  <a:cubicBezTo>
                    <a:pt x="8747" y="7941"/>
                    <a:pt x="8685" y="7848"/>
                    <a:pt x="8592" y="7817"/>
                  </a:cubicBezTo>
                  <a:lnTo>
                    <a:pt x="7321" y="7197"/>
                  </a:lnTo>
                  <a:cubicBezTo>
                    <a:pt x="7228" y="6824"/>
                    <a:pt x="7072" y="6452"/>
                    <a:pt x="6824" y="6142"/>
                  </a:cubicBezTo>
                  <a:lnTo>
                    <a:pt x="7383" y="6142"/>
                  </a:lnTo>
                  <a:cubicBezTo>
                    <a:pt x="7848" y="6142"/>
                    <a:pt x="8220" y="5770"/>
                    <a:pt x="8220" y="5335"/>
                  </a:cubicBezTo>
                  <a:lnTo>
                    <a:pt x="8220" y="3816"/>
                  </a:lnTo>
                  <a:lnTo>
                    <a:pt x="8685" y="3350"/>
                  </a:lnTo>
                  <a:cubicBezTo>
                    <a:pt x="8778" y="3257"/>
                    <a:pt x="8778" y="3071"/>
                    <a:pt x="8685" y="2978"/>
                  </a:cubicBezTo>
                  <a:cubicBezTo>
                    <a:pt x="8623" y="2916"/>
                    <a:pt x="8554" y="2885"/>
                    <a:pt x="8484" y="2885"/>
                  </a:cubicBezTo>
                  <a:cubicBezTo>
                    <a:pt x="8414" y="2885"/>
                    <a:pt x="8344" y="2916"/>
                    <a:pt x="8282" y="2978"/>
                  </a:cubicBezTo>
                  <a:lnTo>
                    <a:pt x="7755" y="3505"/>
                  </a:lnTo>
                  <a:cubicBezTo>
                    <a:pt x="7693" y="3567"/>
                    <a:pt x="7662" y="3629"/>
                    <a:pt x="7662" y="3691"/>
                  </a:cubicBezTo>
                  <a:lnTo>
                    <a:pt x="7662" y="5335"/>
                  </a:lnTo>
                  <a:cubicBezTo>
                    <a:pt x="7662" y="5491"/>
                    <a:pt x="7538" y="5615"/>
                    <a:pt x="7383" y="5615"/>
                  </a:cubicBezTo>
                  <a:lnTo>
                    <a:pt x="6979" y="5615"/>
                  </a:lnTo>
                  <a:cubicBezTo>
                    <a:pt x="7072" y="5460"/>
                    <a:pt x="7103" y="5273"/>
                    <a:pt x="7103" y="5056"/>
                  </a:cubicBezTo>
                  <a:cubicBezTo>
                    <a:pt x="7103" y="4622"/>
                    <a:pt x="6855" y="4250"/>
                    <a:pt x="6452" y="4064"/>
                  </a:cubicBezTo>
                  <a:cubicBezTo>
                    <a:pt x="6359" y="3784"/>
                    <a:pt x="6235" y="3474"/>
                    <a:pt x="6049" y="3226"/>
                  </a:cubicBezTo>
                  <a:lnTo>
                    <a:pt x="6483" y="2823"/>
                  </a:lnTo>
                  <a:cubicBezTo>
                    <a:pt x="6545" y="2761"/>
                    <a:pt x="6576" y="2699"/>
                    <a:pt x="6576" y="2606"/>
                  </a:cubicBezTo>
                  <a:lnTo>
                    <a:pt x="6576" y="558"/>
                  </a:lnTo>
                  <a:lnTo>
                    <a:pt x="7383" y="558"/>
                  </a:lnTo>
                  <a:cubicBezTo>
                    <a:pt x="7538" y="558"/>
                    <a:pt x="7662" y="434"/>
                    <a:pt x="7662" y="279"/>
                  </a:cubicBezTo>
                  <a:cubicBezTo>
                    <a:pt x="7662" y="124"/>
                    <a:pt x="7538" y="0"/>
                    <a:pt x="7383" y="0"/>
                  </a:cubicBezTo>
                  <a:lnTo>
                    <a:pt x="6297" y="0"/>
                  </a:lnTo>
                  <a:cubicBezTo>
                    <a:pt x="6142" y="0"/>
                    <a:pt x="6018" y="124"/>
                    <a:pt x="6018" y="279"/>
                  </a:cubicBezTo>
                  <a:lnTo>
                    <a:pt x="6018" y="2513"/>
                  </a:lnTo>
                  <a:lnTo>
                    <a:pt x="5708" y="2823"/>
                  </a:lnTo>
                  <a:cubicBezTo>
                    <a:pt x="5397" y="2513"/>
                    <a:pt x="5025" y="2358"/>
                    <a:pt x="4653" y="2358"/>
                  </a:cubicBezTo>
                  <a:cubicBezTo>
                    <a:pt x="4281" y="2358"/>
                    <a:pt x="3939" y="2513"/>
                    <a:pt x="3598" y="2823"/>
                  </a:cubicBezTo>
                  <a:lnTo>
                    <a:pt x="3288" y="2513"/>
                  </a:lnTo>
                  <a:lnTo>
                    <a:pt x="3288" y="279"/>
                  </a:lnTo>
                  <a:cubicBezTo>
                    <a:pt x="3288" y="124"/>
                    <a:pt x="3164" y="0"/>
                    <a:pt x="3040" y="0"/>
                  </a:cubicBezTo>
                  <a:lnTo>
                    <a:pt x="192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75" name="Google Shape;779;p44">
            <a:extLst>
              <a:ext uri="{FF2B5EF4-FFF2-40B4-BE49-F238E27FC236}">
                <a16:creationId xmlns:a16="http://schemas.microsoft.com/office/drawing/2014/main" id="{35639719-8A4E-E0B6-4ECA-E81393CD8F61}"/>
              </a:ext>
            </a:extLst>
          </p:cNvPr>
          <p:cNvGrpSpPr>
            <a:grpSpLocks/>
          </p:cNvGrpSpPr>
          <p:nvPr/>
        </p:nvGrpSpPr>
        <p:grpSpPr bwMode="auto">
          <a:xfrm>
            <a:off x="7752808" y="3412600"/>
            <a:ext cx="252412" cy="376238"/>
            <a:chOff x="2408188" y="3222706"/>
            <a:chExt cx="251819" cy="376474"/>
          </a:xfrm>
        </p:grpSpPr>
        <p:sp>
          <p:nvSpPr>
            <p:cNvPr id="76" name="Google Shape;780;p44">
              <a:extLst>
                <a:ext uri="{FF2B5EF4-FFF2-40B4-BE49-F238E27FC236}">
                  <a16:creationId xmlns:a16="http://schemas.microsoft.com/office/drawing/2014/main" id="{CF8641AE-2CA5-9A79-03FE-D949DF55D7AE}"/>
                </a:ext>
              </a:extLst>
            </p:cNvPr>
            <p:cNvSpPr>
              <a:spLocks/>
            </p:cNvSpPr>
            <p:nvPr/>
          </p:nvSpPr>
          <p:spPr bwMode="auto">
            <a:xfrm>
              <a:off x="2526128" y="3417618"/>
              <a:ext cx="15103" cy="15076"/>
            </a:xfrm>
            <a:custGeom>
              <a:avLst/>
              <a:gdLst>
                <a:gd name="T0" fmla="*/ 280 w 560"/>
                <a:gd name="T1" fmla="*/ 1 h 559"/>
                <a:gd name="T2" fmla="*/ 1 w 560"/>
                <a:gd name="T3" fmla="*/ 280 h 559"/>
                <a:gd name="T4" fmla="*/ 280 w 560"/>
                <a:gd name="T5" fmla="*/ 559 h 559"/>
                <a:gd name="T6" fmla="*/ 559 w 560"/>
                <a:gd name="T7" fmla="*/ 280 h 559"/>
                <a:gd name="T8" fmla="*/ 280 w 560"/>
                <a:gd name="T9" fmla="*/ 1 h 559"/>
              </a:gdLst>
              <a:ahLst/>
              <a:cxnLst>
                <a:cxn ang="0">
                  <a:pos x="T0" y="T1"/>
                </a:cxn>
                <a:cxn ang="0">
                  <a:pos x="T2" y="T3"/>
                </a:cxn>
                <a:cxn ang="0">
                  <a:pos x="T4" y="T5"/>
                </a:cxn>
                <a:cxn ang="0">
                  <a:pos x="T6" y="T7"/>
                </a:cxn>
                <a:cxn ang="0">
                  <a:pos x="T8" y="T9"/>
                </a:cxn>
              </a:cxnLst>
              <a:rect l="0" t="0" r="r" b="b"/>
              <a:pathLst>
                <a:path w="560" h="559"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7" name="Google Shape;781;p44">
              <a:extLst>
                <a:ext uri="{FF2B5EF4-FFF2-40B4-BE49-F238E27FC236}">
                  <a16:creationId xmlns:a16="http://schemas.microsoft.com/office/drawing/2014/main" id="{D907EA48-9998-18F8-579B-71FBB1BCB261}"/>
                </a:ext>
              </a:extLst>
            </p:cNvPr>
            <p:cNvSpPr>
              <a:spLocks/>
            </p:cNvSpPr>
            <p:nvPr/>
          </p:nvSpPr>
          <p:spPr bwMode="auto">
            <a:xfrm>
              <a:off x="2408188" y="3222706"/>
              <a:ext cx="251819" cy="376474"/>
            </a:xfrm>
            <a:custGeom>
              <a:avLst/>
              <a:gdLst>
                <a:gd name="T0" fmla="*/ 3474 w 9337"/>
                <a:gd name="T1" fmla="*/ 3971 h 13959"/>
                <a:gd name="T2" fmla="*/ 6576 w 9337"/>
                <a:gd name="T3" fmla="*/ 5056 h 13959"/>
                <a:gd name="T4" fmla="*/ 3195 w 9337"/>
                <a:gd name="T5" fmla="*/ 5584 h 13959"/>
                <a:gd name="T6" fmla="*/ 6018 w 9337"/>
                <a:gd name="T7" fmla="*/ 4498 h 13959"/>
                <a:gd name="T8" fmla="*/ 6824 w 9337"/>
                <a:gd name="T9" fmla="*/ 10112 h 13959"/>
                <a:gd name="T10" fmla="*/ 4653 w 9337"/>
                <a:gd name="T11" fmla="*/ 8313 h 13959"/>
                <a:gd name="T12" fmla="*/ 2482 w 9337"/>
                <a:gd name="T13" fmla="*/ 10361 h 13959"/>
                <a:gd name="T14" fmla="*/ 3226 w 9337"/>
                <a:gd name="T15" fmla="*/ 6142 h 13959"/>
                <a:gd name="T16" fmla="*/ 4653 w 9337"/>
                <a:gd name="T17" fmla="*/ 6669 h 13959"/>
                <a:gd name="T18" fmla="*/ 6080 w 9337"/>
                <a:gd name="T19" fmla="*/ 6142 h 13959"/>
                <a:gd name="T20" fmla="*/ 4653 w 9337"/>
                <a:gd name="T21" fmla="*/ 12842 h 13959"/>
                <a:gd name="T22" fmla="*/ 4653 w 9337"/>
                <a:gd name="T23" fmla="*/ 13400 h 13959"/>
                <a:gd name="T24" fmla="*/ 1675 w 9337"/>
                <a:gd name="T25" fmla="*/ 279 h 13959"/>
                <a:gd name="T26" fmla="*/ 2761 w 9337"/>
                <a:gd name="T27" fmla="*/ 2606 h 13959"/>
                <a:gd name="T28" fmla="*/ 2885 w 9337"/>
                <a:gd name="T29" fmla="*/ 4064 h 13959"/>
                <a:gd name="T30" fmla="*/ 1954 w 9337"/>
                <a:gd name="T31" fmla="*/ 5615 h 13959"/>
                <a:gd name="T32" fmla="*/ 1675 w 9337"/>
                <a:gd name="T33" fmla="*/ 3722 h 13959"/>
                <a:gd name="T34" fmla="*/ 853 w 9337"/>
                <a:gd name="T35" fmla="*/ 2885 h 13959"/>
                <a:gd name="T36" fmla="*/ 1117 w 9337"/>
                <a:gd name="T37" fmla="*/ 3816 h 13959"/>
                <a:gd name="T38" fmla="*/ 1923 w 9337"/>
                <a:gd name="T39" fmla="*/ 6142 h 13959"/>
                <a:gd name="T40" fmla="*/ 713 w 9337"/>
                <a:gd name="T41" fmla="*/ 7817 h 13959"/>
                <a:gd name="T42" fmla="*/ 93 w 9337"/>
                <a:gd name="T43" fmla="*/ 10050 h 13959"/>
                <a:gd name="T44" fmla="*/ 496 w 9337"/>
                <a:gd name="T45" fmla="*/ 10423 h 13959"/>
                <a:gd name="T46" fmla="*/ 1117 w 9337"/>
                <a:gd name="T47" fmla="*/ 8220 h 13959"/>
                <a:gd name="T48" fmla="*/ 1241 w 9337"/>
                <a:gd name="T49" fmla="*/ 10702 h 13959"/>
                <a:gd name="T50" fmla="*/ 651 w 9337"/>
                <a:gd name="T51" fmla="*/ 13462 h 13959"/>
                <a:gd name="T52" fmla="*/ 1024 w 9337"/>
                <a:gd name="T53" fmla="*/ 13866 h 13959"/>
                <a:gd name="T54" fmla="*/ 1644 w 9337"/>
                <a:gd name="T55" fmla="*/ 11074 h 13959"/>
                <a:gd name="T56" fmla="*/ 3288 w 9337"/>
                <a:gd name="T57" fmla="*/ 12594 h 13959"/>
                <a:gd name="T58" fmla="*/ 6018 w 9337"/>
                <a:gd name="T59" fmla="*/ 12501 h 13959"/>
                <a:gd name="T60" fmla="*/ 7662 w 9337"/>
                <a:gd name="T61" fmla="*/ 13121 h 13959"/>
                <a:gd name="T62" fmla="*/ 8484 w 9337"/>
                <a:gd name="T63" fmla="*/ 13935 h 13959"/>
                <a:gd name="T64" fmla="*/ 8220 w 9337"/>
                <a:gd name="T65" fmla="*/ 13028 h 13959"/>
                <a:gd name="T66" fmla="*/ 7383 w 9337"/>
                <a:gd name="T67" fmla="*/ 10267 h 13959"/>
                <a:gd name="T68" fmla="*/ 8220 w 9337"/>
                <a:gd name="T69" fmla="*/ 8220 h 13959"/>
                <a:gd name="T70" fmla="*/ 8841 w 9337"/>
                <a:gd name="T71" fmla="*/ 10423 h 13959"/>
                <a:gd name="T72" fmla="*/ 9213 w 9337"/>
                <a:gd name="T73" fmla="*/ 10050 h 13959"/>
                <a:gd name="T74" fmla="*/ 8592 w 9337"/>
                <a:gd name="T75" fmla="*/ 7817 h 13959"/>
                <a:gd name="T76" fmla="*/ 7383 w 9337"/>
                <a:gd name="T77" fmla="*/ 6142 h 13959"/>
                <a:gd name="T78" fmla="*/ 8685 w 9337"/>
                <a:gd name="T79" fmla="*/ 3350 h 13959"/>
                <a:gd name="T80" fmla="*/ 8282 w 9337"/>
                <a:gd name="T81" fmla="*/ 2978 h 13959"/>
                <a:gd name="T82" fmla="*/ 7662 w 9337"/>
                <a:gd name="T83" fmla="*/ 5335 h 13959"/>
                <a:gd name="T84" fmla="*/ 7103 w 9337"/>
                <a:gd name="T85" fmla="*/ 5056 h 13959"/>
                <a:gd name="T86" fmla="*/ 6483 w 9337"/>
                <a:gd name="T87" fmla="*/ 2823 h 13959"/>
                <a:gd name="T88" fmla="*/ 7383 w 9337"/>
                <a:gd name="T89" fmla="*/ 558 h 13959"/>
                <a:gd name="T90" fmla="*/ 6297 w 9337"/>
                <a:gd name="T91" fmla="*/ 0 h 13959"/>
                <a:gd name="T92" fmla="*/ 5708 w 9337"/>
                <a:gd name="T93" fmla="*/ 2823 h 13959"/>
                <a:gd name="T94" fmla="*/ 3288 w 9337"/>
                <a:gd name="T95" fmla="*/ 2513 h 13959"/>
                <a:gd name="T96" fmla="*/ 1923 w 9337"/>
                <a:gd name="T97" fmla="*/ 0 h 1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337" h="13959" extrusionOk="0">
                  <a:moveTo>
                    <a:pt x="4653" y="2885"/>
                  </a:moveTo>
                  <a:cubicBezTo>
                    <a:pt x="5180" y="2885"/>
                    <a:pt x="5615" y="3474"/>
                    <a:pt x="5832" y="3971"/>
                  </a:cubicBezTo>
                  <a:lnTo>
                    <a:pt x="3474" y="3971"/>
                  </a:lnTo>
                  <a:cubicBezTo>
                    <a:pt x="3691" y="3474"/>
                    <a:pt x="4126" y="2885"/>
                    <a:pt x="4653" y="2885"/>
                  </a:cubicBezTo>
                  <a:close/>
                  <a:moveTo>
                    <a:pt x="6018" y="4498"/>
                  </a:moveTo>
                  <a:cubicBezTo>
                    <a:pt x="6328" y="4498"/>
                    <a:pt x="6576" y="4746"/>
                    <a:pt x="6576" y="5056"/>
                  </a:cubicBezTo>
                  <a:cubicBezTo>
                    <a:pt x="6576" y="5366"/>
                    <a:pt x="6328" y="5615"/>
                    <a:pt x="6018" y="5615"/>
                  </a:cubicBezTo>
                  <a:lnTo>
                    <a:pt x="3288" y="5615"/>
                  </a:lnTo>
                  <a:cubicBezTo>
                    <a:pt x="3257" y="5615"/>
                    <a:pt x="3226" y="5615"/>
                    <a:pt x="3195" y="5584"/>
                  </a:cubicBezTo>
                  <a:cubicBezTo>
                    <a:pt x="2916" y="5553"/>
                    <a:pt x="2730" y="5304"/>
                    <a:pt x="2730" y="5056"/>
                  </a:cubicBezTo>
                  <a:cubicBezTo>
                    <a:pt x="2730" y="4746"/>
                    <a:pt x="2978" y="4498"/>
                    <a:pt x="3288" y="4498"/>
                  </a:cubicBezTo>
                  <a:lnTo>
                    <a:pt x="6018" y="4498"/>
                  </a:lnTo>
                  <a:close/>
                  <a:moveTo>
                    <a:pt x="6080" y="6142"/>
                  </a:moveTo>
                  <a:cubicBezTo>
                    <a:pt x="6576" y="6545"/>
                    <a:pt x="6824" y="7135"/>
                    <a:pt x="6824" y="7786"/>
                  </a:cubicBezTo>
                  <a:lnTo>
                    <a:pt x="6824" y="10112"/>
                  </a:lnTo>
                  <a:cubicBezTo>
                    <a:pt x="6824" y="11260"/>
                    <a:pt x="5987" y="12160"/>
                    <a:pt x="4932" y="12284"/>
                  </a:cubicBezTo>
                  <a:lnTo>
                    <a:pt x="4932" y="8592"/>
                  </a:lnTo>
                  <a:cubicBezTo>
                    <a:pt x="4932" y="8437"/>
                    <a:pt x="4808" y="8313"/>
                    <a:pt x="4653" y="8313"/>
                  </a:cubicBezTo>
                  <a:cubicBezTo>
                    <a:pt x="4498" y="8313"/>
                    <a:pt x="4374" y="8437"/>
                    <a:pt x="4374" y="8592"/>
                  </a:cubicBezTo>
                  <a:lnTo>
                    <a:pt x="4374" y="12284"/>
                  </a:lnTo>
                  <a:cubicBezTo>
                    <a:pt x="3412" y="12160"/>
                    <a:pt x="2606" y="11415"/>
                    <a:pt x="2482" y="10361"/>
                  </a:cubicBezTo>
                  <a:cubicBezTo>
                    <a:pt x="2482" y="10298"/>
                    <a:pt x="2482" y="10205"/>
                    <a:pt x="2482" y="10112"/>
                  </a:cubicBezTo>
                  <a:lnTo>
                    <a:pt x="2482" y="7786"/>
                  </a:lnTo>
                  <a:cubicBezTo>
                    <a:pt x="2482" y="7166"/>
                    <a:pt x="2730" y="6576"/>
                    <a:pt x="3226" y="6142"/>
                  </a:cubicBezTo>
                  <a:lnTo>
                    <a:pt x="4374" y="6142"/>
                  </a:lnTo>
                  <a:lnTo>
                    <a:pt x="4374" y="6421"/>
                  </a:lnTo>
                  <a:cubicBezTo>
                    <a:pt x="4374" y="6545"/>
                    <a:pt x="4498" y="6669"/>
                    <a:pt x="4653" y="6669"/>
                  </a:cubicBezTo>
                  <a:cubicBezTo>
                    <a:pt x="4808" y="6669"/>
                    <a:pt x="4932" y="6545"/>
                    <a:pt x="4932" y="6421"/>
                  </a:cubicBezTo>
                  <a:lnTo>
                    <a:pt x="4932" y="6142"/>
                  </a:lnTo>
                  <a:lnTo>
                    <a:pt x="6080" y="6142"/>
                  </a:lnTo>
                  <a:close/>
                  <a:moveTo>
                    <a:pt x="3846" y="12749"/>
                  </a:moveTo>
                  <a:lnTo>
                    <a:pt x="3846" y="12749"/>
                  </a:lnTo>
                  <a:cubicBezTo>
                    <a:pt x="4126" y="12811"/>
                    <a:pt x="4374" y="12842"/>
                    <a:pt x="4653" y="12842"/>
                  </a:cubicBezTo>
                  <a:cubicBezTo>
                    <a:pt x="4932" y="12842"/>
                    <a:pt x="5211" y="12811"/>
                    <a:pt x="5459" y="12749"/>
                  </a:cubicBezTo>
                  <a:cubicBezTo>
                    <a:pt x="5397" y="13121"/>
                    <a:pt x="5056" y="13400"/>
                    <a:pt x="4653" y="13400"/>
                  </a:cubicBezTo>
                  <a:cubicBezTo>
                    <a:pt x="4250" y="13400"/>
                    <a:pt x="3908" y="13121"/>
                    <a:pt x="3846" y="12749"/>
                  </a:cubicBezTo>
                  <a:close/>
                  <a:moveTo>
                    <a:pt x="1923" y="0"/>
                  </a:moveTo>
                  <a:cubicBezTo>
                    <a:pt x="1799" y="0"/>
                    <a:pt x="1675" y="124"/>
                    <a:pt x="1675" y="279"/>
                  </a:cubicBezTo>
                  <a:cubicBezTo>
                    <a:pt x="1675" y="434"/>
                    <a:pt x="1799" y="558"/>
                    <a:pt x="1923" y="558"/>
                  </a:cubicBezTo>
                  <a:lnTo>
                    <a:pt x="2761" y="558"/>
                  </a:lnTo>
                  <a:lnTo>
                    <a:pt x="2761" y="2606"/>
                  </a:lnTo>
                  <a:cubicBezTo>
                    <a:pt x="2761" y="2699"/>
                    <a:pt x="2792" y="2761"/>
                    <a:pt x="2823" y="2823"/>
                  </a:cubicBezTo>
                  <a:lnTo>
                    <a:pt x="3257" y="3226"/>
                  </a:lnTo>
                  <a:cubicBezTo>
                    <a:pt x="3102" y="3505"/>
                    <a:pt x="2978" y="3784"/>
                    <a:pt x="2885" y="4064"/>
                  </a:cubicBezTo>
                  <a:cubicBezTo>
                    <a:pt x="2482" y="4250"/>
                    <a:pt x="2202" y="4622"/>
                    <a:pt x="2202" y="5087"/>
                  </a:cubicBezTo>
                  <a:cubicBezTo>
                    <a:pt x="2202" y="5273"/>
                    <a:pt x="2264" y="5460"/>
                    <a:pt x="2357" y="5615"/>
                  </a:cubicBezTo>
                  <a:lnTo>
                    <a:pt x="1954" y="5615"/>
                  </a:lnTo>
                  <a:cubicBezTo>
                    <a:pt x="1861" y="5615"/>
                    <a:pt x="1799" y="5584"/>
                    <a:pt x="1737" y="5522"/>
                  </a:cubicBezTo>
                  <a:cubicBezTo>
                    <a:pt x="1706" y="5491"/>
                    <a:pt x="1675" y="5429"/>
                    <a:pt x="1675" y="5335"/>
                  </a:cubicBezTo>
                  <a:lnTo>
                    <a:pt x="1675" y="3722"/>
                  </a:lnTo>
                  <a:cubicBezTo>
                    <a:pt x="1675" y="3629"/>
                    <a:pt x="1644" y="3567"/>
                    <a:pt x="1582" y="3505"/>
                  </a:cubicBezTo>
                  <a:lnTo>
                    <a:pt x="1055" y="2978"/>
                  </a:lnTo>
                  <a:cubicBezTo>
                    <a:pt x="993" y="2916"/>
                    <a:pt x="923" y="2885"/>
                    <a:pt x="853" y="2885"/>
                  </a:cubicBezTo>
                  <a:cubicBezTo>
                    <a:pt x="783" y="2885"/>
                    <a:pt x="713" y="2916"/>
                    <a:pt x="651" y="2978"/>
                  </a:cubicBezTo>
                  <a:cubicBezTo>
                    <a:pt x="558" y="3071"/>
                    <a:pt x="558" y="3257"/>
                    <a:pt x="651" y="3350"/>
                  </a:cubicBezTo>
                  <a:lnTo>
                    <a:pt x="1117" y="3816"/>
                  </a:lnTo>
                  <a:lnTo>
                    <a:pt x="1117" y="5335"/>
                  </a:lnTo>
                  <a:cubicBezTo>
                    <a:pt x="1117" y="5553"/>
                    <a:pt x="1210" y="5770"/>
                    <a:pt x="1365" y="5925"/>
                  </a:cubicBezTo>
                  <a:cubicBezTo>
                    <a:pt x="1520" y="6049"/>
                    <a:pt x="1706" y="6142"/>
                    <a:pt x="1923" y="6142"/>
                  </a:cubicBezTo>
                  <a:lnTo>
                    <a:pt x="2482" y="6142"/>
                  </a:lnTo>
                  <a:cubicBezTo>
                    <a:pt x="2264" y="6452"/>
                    <a:pt x="2078" y="6793"/>
                    <a:pt x="2016" y="7197"/>
                  </a:cubicBezTo>
                  <a:lnTo>
                    <a:pt x="713" y="7817"/>
                  </a:lnTo>
                  <a:cubicBezTo>
                    <a:pt x="620" y="7848"/>
                    <a:pt x="558" y="7941"/>
                    <a:pt x="558" y="8065"/>
                  </a:cubicBezTo>
                  <a:lnTo>
                    <a:pt x="558" y="9585"/>
                  </a:lnTo>
                  <a:lnTo>
                    <a:pt x="93" y="10050"/>
                  </a:lnTo>
                  <a:cubicBezTo>
                    <a:pt x="0" y="10143"/>
                    <a:pt x="0" y="10330"/>
                    <a:pt x="93" y="10423"/>
                  </a:cubicBezTo>
                  <a:cubicBezTo>
                    <a:pt x="155" y="10485"/>
                    <a:pt x="225" y="10516"/>
                    <a:pt x="295" y="10516"/>
                  </a:cubicBezTo>
                  <a:cubicBezTo>
                    <a:pt x="364" y="10516"/>
                    <a:pt x="434" y="10485"/>
                    <a:pt x="496" y="10423"/>
                  </a:cubicBezTo>
                  <a:lnTo>
                    <a:pt x="1024" y="9895"/>
                  </a:lnTo>
                  <a:cubicBezTo>
                    <a:pt x="1086" y="9833"/>
                    <a:pt x="1117" y="9771"/>
                    <a:pt x="1117" y="9678"/>
                  </a:cubicBezTo>
                  <a:lnTo>
                    <a:pt x="1117" y="8220"/>
                  </a:lnTo>
                  <a:lnTo>
                    <a:pt x="1923" y="7817"/>
                  </a:lnTo>
                  <a:lnTo>
                    <a:pt x="1923" y="10267"/>
                  </a:lnTo>
                  <a:lnTo>
                    <a:pt x="1241" y="10702"/>
                  </a:lnTo>
                  <a:cubicBezTo>
                    <a:pt x="1148" y="10764"/>
                    <a:pt x="1117" y="10857"/>
                    <a:pt x="1117" y="10950"/>
                  </a:cubicBezTo>
                  <a:lnTo>
                    <a:pt x="1117" y="13028"/>
                  </a:lnTo>
                  <a:lnTo>
                    <a:pt x="651" y="13462"/>
                  </a:lnTo>
                  <a:cubicBezTo>
                    <a:pt x="527" y="13587"/>
                    <a:pt x="527" y="13742"/>
                    <a:pt x="651" y="13866"/>
                  </a:cubicBezTo>
                  <a:cubicBezTo>
                    <a:pt x="698" y="13912"/>
                    <a:pt x="768" y="13935"/>
                    <a:pt x="838" y="13935"/>
                  </a:cubicBezTo>
                  <a:cubicBezTo>
                    <a:pt x="907" y="13935"/>
                    <a:pt x="977" y="13912"/>
                    <a:pt x="1024" y="13866"/>
                  </a:cubicBezTo>
                  <a:lnTo>
                    <a:pt x="1582" y="13307"/>
                  </a:lnTo>
                  <a:cubicBezTo>
                    <a:pt x="1613" y="13276"/>
                    <a:pt x="1644" y="13183"/>
                    <a:pt x="1644" y="13121"/>
                  </a:cubicBezTo>
                  <a:lnTo>
                    <a:pt x="1644" y="11074"/>
                  </a:lnTo>
                  <a:lnTo>
                    <a:pt x="2016" y="10857"/>
                  </a:lnTo>
                  <a:cubicBezTo>
                    <a:pt x="2202" y="11539"/>
                    <a:pt x="2668" y="12129"/>
                    <a:pt x="3288" y="12501"/>
                  </a:cubicBezTo>
                  <a:lnTo>
                    <a:pt x="3288" y="12594"/>
                  </a:lnTo>
                  <a:cubicBezTo>
                    <a:pt x="3288" y="13338"/>
                    <a:pt x="3908" y="13959"/>
                    <a:pt x="4653" y="13959"/>
                  </a:cubicBezTo>
                  <a:cubicBezTo>
                    <a:pt x="5397" y="13959"/>
                    <a:pt x="6018" y="13338"/>
                    <a:pt x="6018" y="12594"/>
                  </a:cubicBezTo>
                  <a:lnTo>
                    <a:pt x="6018" y="12501"/>
                  </a:lnTo>
                  <a:cubicBezTo>
                    <a:pt x="6638" y="12129"/>
                    <a:pt x="7103" y="11539"/>
                    <a:pt x="7290" y="10857"/>
                  </a:cubicBezTo>
                  <a:lnTo>
                    <a:pt x="7662" y="11105"/>
                  </a:lnTo>
                  <a:lnTo>
                    <a:pt x="7662" y="13121"/>
                  </a:lnTo>
                  <a:cubicBezTo>
                    <a:pt x="7662" y="13183"/>
                    <a:pt x="7693" y="13276"/>
                    <a:pt x="7755" y="13307"/>
                  </a:cubicBezTo>
                  <a:lnTo>
                    <a:pt x="8282" y="13866"/>
                  </a:lnTo>
                  <a:cubicBezTo>
                    <a:pt x="8344" y="13912"/>
                    <a:pt x="8414" y="13935"/>
                    <a:pt x="8484" y="13935"/>
                  </a:cubicBezTo>
                  <a:cubicBezTo>
                    <a:pt x="8554" y="13935"/>
                    <a:pt x="8623" y="13912"/>
                    <a:pt x="8685" y="13866"/>
                  </a:cubicBezTo>
                  <a:cubicBezTo>
                    <a:pt x="8778" y="13773"/>
                    <a:pt x="8778" y="13587"/>
                    <a:pt x="8685" y="13493"/>
                  </a:cubicBezTo>
                  <a:lnTo>
                    <a:pt x="8220" y="13028"/>
                  </a:lnTo>
                  <a:lnTo>
                    <a:pt x="8220" y="10950"/>
                  </a:lnTo>
                  <a:cubicBezTo>
                    <a:pt x="8220" y="10857"/>
                    <a:pt x="8158" y="10764"/>
                    <a:pt x="8096" y="10733"/>
                  </a:cubicBezTo>
                  <a:lnTo>
                    <a:pt x="7383" y="10267"/>
                  </a:lnTo>
                  <a:cubicBezTo>
                    <a:pt x="7383" y="10236"/>
                    <a:pt x="7383" y="10174"/>
                    <a:pt x="7383" y="10143"/>
                  </a:cubicBezTo>
                  <a:lnTo>
                    <a:pt x="7383" y="7817"/>
                  </a:lnTo>
                  <a:lnTo>
                    <a:pt x="8220" y="8220"/>
                  </a:lnTo>
                  <a:lnTo>
                    <a:pt x="8220" y="9678"/>
                  </a:lnTo>
                  <a:cubicBezTo>
                    <a:pt x="8220" y="9771"/>
                    <a:pt x="8220" y="9833"/>
                    <a:pt x="8282" y="9895"/>
                  </a:cubicBezTo>
                  <a:lnTo>
                    <a:pt x="8841" y="10423"/>
                  </a:lnTo>
                  <a:cubicBezTo>
                    <a:pt x="8887" y="10485"/>
                    <a:pt x="8957" y="10516"/>
                    <a:pt x="9027" y="10516"/>
                  </a:cubicBezTo>
                  <a:cubicBezTo>
                    <a:pt x="9096" y="10516"/>
                    <a:pt x="9166" y="10485"/>
                    <a:pt x="9213" y="10423"/>
                  </a:cubicBezTo>
                  <a:cubicBezTo>
                    <a:pt x="9337" y="10330"/>
                    <a:pt x="9337" y="10143"/>
                    <a:pt x="9213" y="10050"/>
                  </a:cubicBezTo>
                  <a:lnTo>
                    <a:pt x="8747" y="9585"/>
                  </a:lnTo>
                  <a:lnTo>
                    <a:pt x="8747" y="8065"/>
                  </a:lnTo>
                  <a:cubicBezTo>
                    <a:pt x="8747" y="7941"/>
                    <a:pt x="8685" y="7848"/>
                    <a:pt x="8592" y="7817"/>
                  </a:cubicBezTo>
                  <a:lnTo>
                    <a:pt x="7321" y="7197"/>
                  </a:lnTo>
                  <a:cubicBezTo>
                    <a:pt x="7228" y="6824"/>
                    <a:pt x="7072" y="6452"/>
                    <a:pt x="6824" y="6142"/>
                  </a:cubicBezTo>
                  <a:lnTo>
                    <a:pt x="7383" y="6142"/>
                  </a:lnTo>
                  <a:cubicBezTo>
                    <a:pt x="7848" y="6142"/>
                    <a:pt x="8220" y="5770"/>
                    <a:pt x="8220" y="5335"/>
                  </a:cubicBezTo>
                  <a:lnTo>
                    <a:pt x="8220" y="3816"/>
                  </a:lnTo>
                  <a:lnTo>
                    <a:pt x="8685" y="3350"/>
                  </a:lnTo>
                  <a:cubicBezTo>
                    <a:pt x="8778" y="3257"/>
                    <a:pt x="8778" y="3071"/>
                    <a:pt x="8685" y="2978"/>
                  </a:cubicBezTo>
                  <a:cubicBezTo>
                    <a:pt x="8623" y="2916"/>
                    <a:pt x="8554" y="2885"/>
                    <a:pt x="8484" y="2885"/>
                  </a:cubicBezTo>
                  <a:cubicBezTo>
                    <a:pt x="8414" y="2885"/>
                    <a:pt x="8344" y="2916"/>
                    <a:pt x="8282" y="2978"/>
                  </a:cubicBezTo>
                  <a:lnTo>
                    <a:pt x="7755" y="3505"/>
                  </a:lnTo>
                  <a:cubicBezTo>
                    <a:pt x="7693" y="3567"/>
                    <a:pt x="7662" y="3629"/>
                    <a:pt x="7662" y="3691"/>
                  </a:cubicBezTo>
                  <a:lnTo>
                    <a:pt x="7662" y="5335"/>
                  </a:lnTo>
                  <a:cubicBezTo>
                    <a:pt x="7662" y="5491"/>
                    <a:pt x="7538" y="5615"/>
                    <a:pt x="7383" y="5615"/>
                  </a:cubicBezTo>
                  <a:lnTo>
                    <a:pt x="6979" y="5615"/>
                  </a:lnTo>
                  <a:cubicBezTo>
                    <a:pt x="7072" y="5460"/>
                    <a:pt x="7103" y="5273"/>
                    <a:pt x="7103" y="5056"/>
                  </a:cubicBezTo>
                  <a:cubicBezTo>
                    <a:pt x="7103" y="4622"/>
                    <a:pt x="6855" y="4250"/>
                    <a:pt x="6452" y="4064"/>
                  </a:cubicBezTo>
                  <a:cubicBezTo>
                    <a:pt x="6359" y="3784"/>
                    <a:pt x="6235" y="3474"/>
                    <a:pt x="6049" y="3226"/>
                  </a:cubicBezTo>
                  <a:lnTo>
                    <a:pt x="6483" y="2823"/>
                  </a:lnTo>
                  <a:cubicBezTo>
                    <a:pt x="6545" y="2761"/>
                    <a:pt x="6576" y="2699"/>
                    <a:pt x="6576" y="2606"/>
                  </a:cubicBezTo>
                  <a:lnTo>
                    <a:pt x="6576" y="558"/>
                  </a:lnTo>
                  <a:lnTo>
                    <a:pt x="7383" y="558"/>
                  </a:lnTo>
                  <a:cubicBezTo>
                    <a:pt x="7538" y="558"/>
                    <a:pt x="7662" y="434"/>
                    <a:pt x="7662" y="279"/>
                  </a:cubicBezTo>
                  <a:cubicBezTo>
                    <a:pt x="7662" y="124"/>
                    <a:pt x="7538" y="0"/>
                    <a:pt x="7383" y="0"/>
                  </a:cubicBezTo>
                  <a:lnTo>
                    <a:pt x="6297" y="0"/>
                  </a:lnTo>
                  <a:cubicBezTo>
                    <a:pt x="6142" y="0"/>
                    <a:pt x="6018" y="124"/>
                    <a:pt x="6018" y="279"/>
                  </a:cubicBezTo>
                  <a:lnTo>
                    <a:pt x="6018" y="2513"/>
                  </a:lnTo>
                  <a:lnTo>
                    <a:pt x="5708" y="2823"/>
                  </a:lnTo>
                  <a:cubicBezTo>
                    <a:pt x="5397" y="2513"/>
                    <a:pt x="5025" y="2358"/>
                    <a:pt x="4653" y="2358"/>
                  </a:cubicBezTo>
                  <a:cubicBezTo>
                    <a:pt x="4281" y="2358"/>
                    <a:pt x="3939" y="2513"/>
                    <a:pt x="3598" y="2823"/>
                  </a:cubicBezTo>
                  <a:lnTo>
                    <a:pt x="3288" y="2513"/>
                  </a:lnTo>
                  <a:lnTo>
                    <a:pt x="3288" y="279"/>
                  </a:lnTo>
                  <a:cubicBezTo>
                    <a:pt x="3288" y="124"/>
                    <a:pt x="3164" y="0"/>
                    <a:pt x="3040" y="0"/>
                  </a:cubicBezTo>
                  <a:lnTo>
                    <a:pt x="192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78" name="Google Shape;761;p44">
            <a:extLst>
              <a:ext uri="{FF2B5EF4-FFF2-40B4-BE49-F238E27FC236}">
                <a16:creationId xmlns:a16="http://schemas.microsoft.com/office/drawing/2014/main" id="{5117A448-8AF1-3815-A397-3057F5B74F89}"/>
              </a:ext>
            </a:extLst>
          </p:cNvPr>
          <p:cNvGrpSpPr>
            <a:grpSpLocks/>
          </p:cNvGrpSpPr>
          <p:nvPr/>
        </p:nvGrpSpPr>
        <p:grpSpPr bwMode="auto">
          <a:xfrm>
            <a:off x="9937857" y="3354085"/>
            <a:ext cx="309562" cy="376238"/>
            <a:chOff x="3192071" y="3222706"/>
            <a:chExt cx="310398" cy="376474"/>
          </a:xfrm>
        </p:grpSpPr>
        <p:sp>
          <p:nvSpPr>
            <p:cNvPr id="79" name="Google Shape;762;p44">
              <a:extLst>
                <a:ext uri="{FF2B5EF4-FFF2-40B4-BE49-F238E27FC236}">
                  <a16:creationId xmlns:a16="http://schemas.microsoft.com/office/drawing/2014/main" id="{1B1FA109-0E50-580A-4D2E-6480036C5D29}"/>
                </a:ext>
              </a:extLst>
            </p:cNvPr>
            <p:cNvSpPr>
              <a:spLocks/>
            </p:cNvSpPr>
            <p:nvPr/>
          </p:nvSpPr>
          <p:spPr bwMode="auto">
            <a:xfrm>
              <a:off x="3355186" y="3461957"/>
              <a:ext cx="14267" cy="15076"/>
            </a:xfrm>
            <a:custGeom>
              <a:avLst/>
              <a:gdLst>
                <a:gd name="T0" fmla="*/ 249 w 529"/>
                <a:gd name="T1" fmla="*/ 1 h 559"/>
                <a:gd name="T2" fmla="*/ 1 w 529"/>
                <a:gd name="T3" fmla="*/ 280 h 559"/>
                <a:gd name="T4" fmla="*/ 249 w 529"/>
                <a:gd name="T5" fmla="*/ 559 h 559"/>
                <a:gd name="T6" fmla="*/ 528 w 529"/>
                <a:gd name="T7" fmla="*/ 280 h 559"/>
                <a:gd name="T8" fmla="*/ 249 w 529"/>
                <a:gd name="T9" fmla="*/ 1 h 559"/>
              </a:gdLst>
              <a:ahLst/>
              <a:cxnLst>
                <a:cxn ang="0">
                  <a:pos x="T0" y="T1"/>
                </a:cxn>
                <a:cxn ang="0">
                  <a:pos x="T2" y="T3"/>
                </a:cxn>
                <a:cxn ang="0">
                  <a:pos x="T4" y="T5"/>
                </a:cxn>
                <a:cxn ang="0">
                  <a:pos x="T6" y="T7"/>
                </a:cxn>
                <a:cxn ang="0">
                  <a:pos x="T8" y="T9"/>
                </a:cxn>
              </a:cxnLst>
              <a:rect l="0" t="0" r="r" b="b"/>
              <a:pathLst>
                <a:path w="529" h="559" extrusionOk="0">
                  <a:moveTo>
                    <a:pt x="249" y="1"/>
                  </a:moveTo>
                  <a:cubicBezTo>
                    <a:pt x="94" y="1"/>
                    <a:pt x="1" y="125"/>
                    <a:pt x="1" y="280"/>
                  </a:cubicBezTo>
                  <a:cubicBezTo>
                    <a:pt x="1" y="435"/>
                    <a:pt x="94" y="559"/>
                    <a:pt x="249" y="559"/>
                  </a:cubicBezTo>
                  <a:cubicBezTo>
                    <a:pt x="404" y="559"/>
                    <a:pt x="528" y="435"/>
                    <a:pt x="528" y="280"/>
                  </a:cubicBezTo>
                  <a:cubicBezTo>
                    <a:pt x="528" y="125"/>
                    <a:pt x="404" y="1"/>
                    <a:pt x="24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0" name="Google Shape;763;p44">
              <a:extLst>
                <a:ext uri="{FF2B5EF4-FFF2-40B4-BE49-F238E27FC236}">
                  <a16:creationId xmlns:a16="http://schemas.microsoft.com/office/drawing/2014/main" id="{F322B44B-5563-B71B-A34F-64790EB341F0}"/>
                </a:ext>
              </a:extLst>
            </p:cNvPr>
            <p:cNvSpPr>
              <a:spLocks/>
            </p:cNvSpPr>
            <p:nvPr/>
          </p:nvSpPr>
          <p:spPr bwMode="auto">
            <a:xfrm>
              <a:off x="3340136" y="3491085"/>
              <a:ext cx="36841" cy="44527"/>
            </a:xfrm>
            <a:custGeom>
              <a:avLst/>
              <a:gdLst>
                <a:gd name="T0" fmla="*/ 1083 w 1366"/>
                <a:gd name="T1" fmla="*/ 0 h 1651"/>
                <a:gd name="T2" fmla="*/ 1024 w 1366"/>
                <a:gd name="T3" fmla="*/ 6 h 1651"/>
                <a:gd name="T4" fmla="*/ 807 w 1366"/>
                <a:gd name="T5" fmla="*/ 316 h 1651"/>
                <a:gd name="T6" fmla="*/ 807 w 1366"/>
                <a:gd name="T7" fmla="*/ 565 h 1651"/>
                <a:gd name="T8" fmla="*/ 280 w 1366"/>
                <a:gd name="T9" fmla="*/ 1123 h 1651"/>
                <a:gd name="T10" fmla="*/ 1 w 1366"/>
                <a:gd name="T11" fmla="*/ 1371 h 1651"/>
                <a:gd name="T12" fmla="*/ 280 w 1366"/>
                <a:gd name="T13" fmla="*/ 1650 h 1651"/>
                <a:gd name="T14" fmla="*/ 1365 w 1366"/>
                <a:gd name="T15" fmla="*/ 565 h 1651"/>
                <a:gd name="T16" fmla="*/ 1334 w 1366"/>
                <a:gd name="T17" fmla="*/ 223 h 1651"/>
                <a:gd name="T18" fmla="*/ 1083 w 1366"/>
                <a:gd name="T19" fmla="*/ 0 h 1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6" h="1651" extrusionOk="0">
                  <a:moveTo>
                    <a:pt x="1083" y="0"/>
                  </a:moveTo>
                  <a:cubicBezTo>
                    <a:pt x="1064" y="0"/>
                    <a:pt x="1044" y="2"/>
                    <a:pt x="1024" y="6"/>
                  </a:cubicBezTo>
                  <a:cubicBezTo>
                    <a:pt x="869" y="6"/>
                    <a:pt x="776" y="161"/>
                    <a:pt x="807" y="316"/>
                  </a:cubicBezTo>
                  <a:cubicBezTo>
                    <a:pt x="807" y="410"/>
                    <a:pt x="807" y="503"/>
                    <a:pt x="807" y="565"/>
                  </a:cubicBezTo>
                  <a:cubicBezTo>
                    <a:pt x="807" y="875"/>
                    <a:pt x="590" y="1123"/>
                    <a:pt x="280" y="1123"/>
                  </a:cubicBezTo>
                  <a:cubicBezTo>
                    <a:pt x="125" y="1123"/>
                    <a:pt x="1" y="1247"/>
                    <a:pt x="1" y="1371"/>
                  </a:cubicBezTo>
                  <a:cubicBezTo>
                    <a:pt x="1" y="1526"/>
                    <a:pt x="125" y="1650"/>
                    <a:pt x="280" y="1650"/>
                  </a:cubicBezTo>
                  <a:cubicBezTo>
                    <a:pt x="869" y="1650"/>
                    <a:pt x="1365" y="1154"/>
                    <a:pt x="1365" y="565"/>
                  </a:cubicBezTo>
                  <a:cubicBezTo>
                    <a:pt x="1365" y="472"/>
                    <a:pt x="1365" y="347"/>
                    <a:pt x="1334" y="223"/>
                  </a:cubicBezTo>
                  <a:cubicBezTo>
                    <a:pt x="1307" y="88"/>
                    <a:pt x="1210" y="0"/>
                    <a:pt x="1083"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1" name="Google Shape;764;p44">
              <a:extLst>
                <a:ext uri="{FF2B5EF4-FFF2-40B4-BE49-F238E27FC236}">
                  <a16:creationId xmlns:a16="http://schemas.microsoft.com/office/drawing/2014/main" id="{2E4577A5-CDDE-B1B3-EC29-7742D67C05EE}"/>
                </a:ext>
              </a:extLst>
            </p:cNvPr>
            <p:cNvSpPr>
              <a:spLocks/>
            </p:cNvSpPr>
            <p:nvPr/>
          </p:nvSpPr>
          <p:spPr bwMode="auto">
            <a:xfrm>
              <a:off x="3192071" y="3222706"/>
              <a:ext cx="310398" cy="376474"/>
            </a:xfrm>
            <a:custGeom>
              <a:avLst/>
              <a:gdLst>
                <a:gd name="T0" fmla="*/ 6297 w 11509"/>
                <a:gd name="T1" fmla="*/ 6142 h 13959"/>
                <a:gd name="T2" fmla="*/ 5211 w 11509"/>
                <a:gd name="T3" fmla="*/ 6142 h 13959"/>
                <a:gd name="T4" fmla="*/ 5770 w 11509"/>
                <a:gd name="T5" fmla="*/ 7228 h 13959"/>
                <a:gd name="T6" fmla="*/ 5770 w 11509"/>
                <a:gd name="T7" fmla="*/ 12160 h 13959"/>
                <a:gd name="T8" fmla="*/ 5770 w 11509"/>
                <a:gd name="T9" fmla="*/ 7228 h 13959"/>
                <a:gd name="T10" fmla="*/ 1675 w 11509"/>
                <a:gd name="T11" fmla="*/ 248 h 13959"/>
                <a:gd name="T12" fmla="*/ 1768 w 11509"/>
                <a:gd name="T13" fmla="*/ 3909 h 13959"/>
                <a:gd name="T14" fmla="*/ 4126 w 11509"/>
                <a:gd name="T15" fmla="*/ 5925 h 13959"/>
                <a:gd name="T16" fmla="*/ 527 w 11509"/>
                <a:gd name="T17" fmla="*/ 3536 h 13959"/>
                <a:gd name="T18" fmla="*/ 155 w 11509"/>
                <a:gd name="T19" fmla="*/ 3474 h 13959"/>
                <a:gd name="T20" fmla="*/ 1737 w 11509"/>
                <a:gd name="T21" fmla="*/ 6049 h 13959"/>
                <a:gd name="T22" fmla="*/ 4746 w 11509"/>
                <a:gd name="T23" fmla="*/ 6545 h 13959"/>
                <a:gd name="T24" fmla="*/ 1923 w 11509"/>
                <a:gd name="T25" fmla="*/ 7259 h 13959"/>
                <a:gd name="T26" fmla="*/ 93 w 11509"/>
                <a:gd name="T27" fmla="*/ 9523 h 13959"/>
                <a:gd name="T28" fmla="*/ 339 w 11509"/>
                <a:gd name="T29" fmla="*/ 9962 h 13959"/>
                <a:gd name="T30" fmla="*/ 2109 w 11509"/>
                <a:gd name="T31" fmla="*/ 7755 h 13959"/>
                <a:gd name="T32" fmla="*/ 4622 w 11509"/>
                <a:gd name="T33" fmla="*/ 7414 h 13959"/>
                <a:gd name="T34" fmla="*/ 1799 w 11509"/>
                <a:gd name="T35" fmla="*/ 9461 h 13959"/>
                <a:gd name="T36" fmla="*/ 1675 w 11509"/>
                <a:gd name="T37" fmla="*/ 13680 h 13959"/>
                <a:gd name="T38" fmla="*/ 2234 w 11509"/>
                <a:gd name="T39" fmla="*/ 13680 h 13959"/>
                <a:gd name="T40" fmla="*/ 4002 w 11509"/>
                <a:gd name="T41" fmla="*/ 8654 h 13959"/>
                <a:gd name="T42" fmla="*/ 3598 w 11509"/>
                <a:gd name="T43" fmla="*/ 10516 h 13959"/>
                <a:gd name="T44" fmla="*/ 7941 w 11509"/>
                <a:gd name="T45" fmla="*/ 10516 h 13959"/>
                <a:gd name="T46" fmla="*/ 7538 w 11509"/>
                <a:gd name="T47" fmla="*/ 8654 h 13959"/>
                <a:gd name="T48" fmla="*/ 9306 w 11509"/>
                <a:gd name="T49" fmla="*/ 13680 h 13959"/>
                <a:gd name="T50" fmla="*/ 9864 w 11509"/>
                <a:gd name="T51" fmla="*/ 13680 h 13959"/>
                <a:gd name="T52" fmla="*/ 9740 w 11509"/>
                <a:gd name="T53" fmla="*/ 9461 h 13959"/>
                <a:gd name="T54" fmla="*/ 6886 w 11509"/>
                <a:gd name="T55" fmla="*/ 7414 h 13959"/>
                <a:gd name="T56" fmla="*/ 9430 w 11509"/>
                <a:gd name="T57" fmla="*/ 7755 h 13959"/>
                <a:gd name="T58" fmla="*/ 11190 w 11509"/>
                <a:gd name="T59" fmla="*/ 9962 h 13959"/>
                <a:gd name="T60" fmla="*/ 11446 w 11509"/>
                <a:gd name="T61" fmla="*/ 9523 h 13959"/>
                <a:gd name="T62" fmla="*/ 9616 w 11509"/>
                <a:gd name="T63" fmla="*/ 7259 h 13959"/>
                <a:gd name="T64" fmla="*/ 6762 w 11509"/>
                <a:gd name="T65" fmla="*/ 6545 h 13959"/>
                <a:gd name="T66" fmla="*/ 9802 w 11509"/>
                <a:gd name="T67" fmla="*/ 6049 h 13959"/>
                <a:gd name="T68" fmla="*/ 11384 w 11509"/>
                <a:gd name="T69" fmla="*/ 3474 h 13959"/>
                <a:gd name="T70" fmla="*/ 10981 w 11509"/>
                <a:gd name="T71" fmla="*/ 3536 h 13959"/>
                <a:gd name="T72" fmla="*/ 7414 w 11509"/>
                <a:gd name="T73" fmla="*/ 5925 h 13959"/>
                <a:gd name="T74" fmla="*/ 9771 w 11509"/>
                <a:gd name="T75" fmla="*/ 3909 h 13959"/>
                <a:gd name="T76" fmla="*/ 9864 w 11509"/>
                <a:gd name="T77" fmla="*/ 248 h 13959"/>
                <a:gd name="T78" fmla="*/ 9306 w 11509"/>
                <a:gd name="T79" fmla="*/ 248 h 13959"/>
                <a:gd name="T80" fmla="*/ 6793 w 11509"/>
                <a:gd name="T81" fmla="*/ 5739 h 13959"/>
                <a:gd name="T82" fmla="*/ 7073 w 11509"/>
                <a:gd name="T83" fmla="*/ 4405 h 13959"/>
                <a:gd name="T84" fmla="*/ 6880 w 11509"/>
                <a:gd name="T85" fmla="*/ 3971 h 13959"/>
                <a:gd name="T86" fmla="*/ 5987 w 11509"/>
                <a:gd name="T87" fmla="*/ 5087 h 13959"/>
                <a:gd name="T88" fmla="*/ 5553 w 11509"/>
                <a:gd name="T89" fmla="*/ 5087 h 13959"/>
                <a:gd name="T90" fmla="*/ 4660 w 11509"/>
                <a:gd name="T91" fmla="*/ 3971 h 13959"/>
                <a:gd name="T92" fmla="*/ 4436 w 11509"/>
                <a:gd name="T93" fmla="*/ 4405 h 13959"/>
                <a:gd name="T94" fmla="*/ 4746 w 11509"/>
                <a:gd name="T95" fmla="*/ 5739 h 13959"/>
                <a:gd name="T96" fmla="*/ 2234 w 11509"/>
                <a:gd name="T97" fmla="*/ 248 h 1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09" h="13959" extrusionOk="0">
                  <a:moveTo>
                    <a:pt x="5770" y="5615"/>
                  </a:moveTo>
                  <a:cubicBezTo>
                    <a:pt x="6049" y="5615"/>
                    <a:pt x="6297" y="5832"/>
                    <a:pt x="6297" y="6142"/>
                  </a:cubicBezTo>
                  <a:cubicBezTo>
                    <a:pt x="6297" y="6452"/>
                    <a:pt x="6049" y="6700"/>
                    <a:pt x="5770" y="6700"/>
                  </a:cubicBezTo>
                  <a:cubicBezTo>
                    <a:pt x="5460" y="6700"/>
                    <a:pt x="5211" y="6452"/>
                    <a:pt x="5211" y="6142"/>
                  </a:cubicBezTo>
                  <a:cubicBezTo>
                    <a:pt x="5211" y="5832"/>
                    <a:pt x="5460" y="5615"/>
                    <a:pt x="5770" y="5615"/>
                  </a:cubicBezTo>
                  <a:close/>
                  <a:moveTo>
                    <a:pt x="5770" y="7228"/>
                  </a:moveTo>
                  <a:cubicBezTo>
                    <a:pt x="6545" y="7228"/>
                    <a:pt x="7383" y="9492"/>
                    <a:pt x="7383" y="10516"/>
                  </a:cubicBezTo>
                  <a:cubicBezTo>
                    <a:pt x="7383" y="11415"/>
                    <a:pt x="6669" y="12160"/>
                    <a:pt x="5770" y="12160"/>
                  </a:cubicBezTo>
                  <a:cubicBezTo>
                    <a:pt x="4839" y="12160"/>
                    <a:pt x="4126" y="11415"/>
                    <a:pt x="4126" y="10516"/>
                  </a:cubicBezTo>
                  <a:cubicBezTo>
                    <a:pt x="4126" y="9492"/>
                    <a:pt x="4963" y="7228"/>
                    <a:pt x="5770" y="7228"/>
                  </a:cubicBezTo>
                  <a:close/>
                  <a:moveTo>
                    <a:pt x="1954" y="0"/>
                  </a:moveTo>
                  <a:cubicBezTo>
                    <a:pt x="1799" y="0"/>
                    <a:pt x="1675" y="124"/>
                    <a:pt x="1675" y="248"/>
                  </a:cubicBezTo>
                  <a:lnTo>
                    <a:pt x="1675" y="3691"/>
                  </a:lnTo>
                  <a:cubicBezTo>
                    <a:pt x="1675" y="3784"/>
                    <a:pt x="1706" y="3847"/>
                    <a:pt x="1768" y="3909"/>
                  </a:cubicBezTo>
                  <a:lnTo>
                    <a:pt x="4126" y="5925"/>
                  </a:lnTo>
                  <a:lnTo>
                    <a:pt x="2109" y="5615"/>
                  </a:lnTo>
                  <a:lnTo>
                    <a:pt x="527" y="3536"/>
                  </a:lnTo>
                  <a:cubicBezTo>
                    <a:pt x="471" y="3461"/>
                    <a:pt x="392" y="3420"/>
                    <a:pt x="311" y="3420"/>
                  </a:cubicBezTo>
                  <a:cubicBezTo>
                    <a:pt x="258" y="3420"/>
                    <a:pt x="204" y="3438"/>
                    <a:pt x="155" y="3474"/>
                  </a:cubicBezTo>
                  <a:cubicBezTo>
                    <a:pt x="31" y="3567"/>
                    <a:pt x="0" y="3753"/>
                    <a:pt x="93" y="3847"/>
                  </a:cubicBezTo>
                  <a:lnTo>
                    <a:pt x="1737" y="6049"/>
                  </a:lnTo>
                  <a:cubicBezTo>
                    <a:pt x="1768" y="6111"/>
                    <a:pt x="1861" y="6142"/>
                    <a:pt x="1923" y="6142"/>
                  </a:cubicBezTo>
                  <a:lnTo>
                    <a:pt x="4746" y="6545"/>
                  </a:lnTo>
                  <a:cubicBezTo>
                    <a:pt x="4808" y="6669"/>
                    <a:pt x="4870" y="6762"/>
                    <a:pt x="4932" y="6824"/>
                  </a:cubicBezTo>
                  <a:lnTo>
                    <a:pt x="1923" y="7259"/>
                  </a:lnTo>
                  <a:cubicBezTo>
                    <a:pt x="1830" y="7259"/>
                    <a:pt x="1768" y="7290"/>
                    <a:pt x="1737" y="7352"/>
                  </a:cubicBezTo>
                  <a:lnTo>
                    <a:pt x="93" y="9523"/>
                  </a:lnTo>
                  <a:cubicBezTo>
                    <a:pt x="0" y="9647"/>
                    <a:pt x="31" y="9833"/>
                    <a:pt x="155" y="9895"/>
                  </a:cubicBezTo>
                  <a:cubicBezTo>
                    <a:pt x="213" y="9938"/>
                    <a:pt x="277" y="9962"/>
                    <a:pt x="339" y="9962"/>
                  </a:cubicBezTo>
                  <a:cubicBezTo>
                    <a:pt x="410" y="9962"/>
                    <a:pt x="478" y="9931"/>
                    <a:pt x="527" y="9864"/>
                  </a:cubicBezTo>
                  <a:lnTo>
                    <a:pt x="2109" y="7755"/>
                  </a:lnTo>
                  <a:lnTo>
                    <a:pt x="4622" y="7414"/>
                  </a:lnTo>
                  <a:cubicBezTo>
                    <a:pt x="4560" y="7507"/>
                    <a:pt x="4498" y="7600"/>
                    <a:pt x="4436" y="7693"/>
                  </a:cubicBezTo>
                  <a:lnTo>
                    <a:pt x="1799" y="9461"/>
                  </a:lnTo>
                  <a:cubicBezTo>
                    <a:pt x="1706" y="9523"/>
                    <a:pt x="1675" y="9616"/>
                    <a:pt x="1675" y="9709"/>
                  </a:cubicBezTo>
                  <a:lnTo>
                    <a:pt x="1675" y="13680"/>
                  </a:lnTo>
                  <a:cubicBezTo>
                    <a:pt x="1675" y="13835"/>
                    <a:pt x="1799" y="13959"/>
                    <a:pt x="1954" y="13959"/>
                  </a:cubicBezTo>
                  <a:cubicBezTo>
                    <a:pt x="2109" y="13959"/>
                    <a:pt x="2234" y="13835"/>
                    <a:pt x="2234" y="13680"/>
                  </a:cubicBezTo>
                  <a:lnTo>
                    <a:pt x="2234" y="9833"/>
                  </a:lnTo>
                  <a:lnTo>
                    <a:pt x="4002" y="8654"/>
                  </a:lnTo>
                  <a:cubicBezTo>
                    <a:pt x="3722" y="9368"/>
                    <a:pt x="3598" y="10050"/>
                    <a:pt x="3598" y="10516"/>
                  </a:cubicBezTo>
                  <a:cubicBezTo>
                    <a:pt x="3598" y="11725"/>
                    <a:pt x="4560" y="12687"/>
                    <a:pt x="5770" y="12687"/>
                  </a:cubicBezTo>
                  <a:cubicBezTo>
                    <a:pt x="6979" y="12687"/>
                    <a:pt x="7941" y="11725"/>
                    <a:pt x="7941" y="10516"/>
                  </a:cubicBezTo>
                  <a:cubicBezTo>
                    <a:pt x="7941" y="10050"/>
                    <a:pt x="7786" y="9337"/>
                    <a:pt x="7538" y="8654"/>
                  </a:cubicBezTo>
                  <a:lnTo>
                    <a:pt x="9306" y="9833"/>
                  </a:lnTo>
                  <a:lnTo>
                    <a:pt x="9306" y="13680"/>
                  </a:lnTo>
                  <a:cubicBezTo>
                    <a:pt x="9306" y="13835"/>
                    <a:pt x="9430" y="13959"/>
                    <a:pt x="9585" y="13959"/>
                  </a:cubicBezTo>
                  <a:cubicBezTo>
                    <a:pt x="9740" y="13959"/>
                    <a:pt x="9864" y="13835"/>
                    <a:pt x="9864" y="13680"/>
                  </a:cubicBezTo>
                  <a:lnTo>
                    <a:pt x="9864" y="9709"/>
                  </a:lnTo>
                  <a:cubicBezTo>
                    <a:pt x="9864" y="9616"/>
                    <a:pt x="9802" y="9523"/>
                    <a:pt x="9740" y="9461"/>
                  </a:cubicBezTo>
                  <a:lnTo>
                    <a:pt x="7073" y="7693"/>
                  </a:lnTo>
                  <a:cubicBezTo>
                    <a:pt x="7010" y="7600"/>
                    <a:pt x="6948" y="7507"/>
                    <a:pt x="6886" y="7414"/>
                  </a:cubicBezTo>
                  <a:lnTo>
                    <a:pt x="9430" y="7755"/>
                  </a:lnTo>
                  <a:lnTo>
                    <a:pt x="11012" y="9864"/>
                  </a:lnTo>
                  <a:cubicBezTo>
                    <a:pt x="11045" y="9931"/>
                    <a:pt x="11114" y="9962"/>
                    <a:pt x="11190" y="9962"/>
                  </a:cubicBezTo>
                  <a:cubicBezTo>
                    <a:pt x="11256" y="9962"/>
                    <a:pt x="11327" y="9938"/>
                    <a:pt x="11384" y="9895"/>
                  </a:cubicBezTo>
                  <a:cubicBezTo>
                    <a:pt x="11508" y="9833"/>
                    <a:pt x="11508" y="9647"/>
                    <a:pt x="11446" y="9523"/>
                  </a:cubicBezTo>
                  <a:lnTo>
                    <a:pt x="9802" y="7352"/>
                  </a:lnTo>
                  <a:cubicBezTo>
                    <a:pt x="9740" y="7290"/>
                    <a:pt x="9678" y="7259"/>
                    <a:pt x="9616" y="7259"/>
                  </a:cubicBezTo>
                  <a:lnTo>
                    <a:pt x="6607" y="6824"/>
                  </a:lnTo>
                  <a:cubicBezTo>
                    <a:pt x="6669" y="6762"/>
                    <a:pt x="6731" y="6669"/>
                    <a:pt x="6762" y="6545"/>
                  </a:cubicBezTo>
                  <a:lnTo>
                    <a:pt x="9616" y="6142"/>
                  </a:lnTo>
                  <a:cubicBezTo>
                    <a:pt x="9678" y="6142"/>
                    <a:pt x="9740" y="6111"/>
                    <a:pt x="9802" y="6049"/>
                  </a:cubicBezTo>
                  <a:lnTo>
                    <a:pt x="11415" y="3847"/>
                  </a:lnTo>
                  <a:cubicBezTo>
                    <a:pt x="11508" y="3753"/>
                    <a:pt x="11508" y="3567"/>
                    <a:pt x="11384" y="3474"/>
                  </a:cubicBezTo>
                  <a:cubicBezTo>
                    <a:pt x="11335" y="3438"/>
                    <a:pt x="11277" y="3420"/>
                    <a:pt x="11218" y="3420"/>
                  </a:cubicBezTo>
                  <a:cubicBezTo>
                    <a:pt x="11128" y="3420"/>
                    <a:pt x="11037" y="3461"/>
                    <a:pt x="10981" y="3536"/>
                  </a:cubicBezTo>
                  <a:lnTo>
                    <a:pt x="9430" y="5615"/>
                  </a:lnTo>
                  <a:lnTo>
                    <a:pt x="7414" y="5925"/>
                  </a:lnTo>
                  <a:lnTo>
                    <a:pt x="9771" y="3909"/>
                  </a:lnTo>
                  <a:cubicBezTo>
                    <a:pt x="9833" y="3847"/>
                    <a:pt x="9864" y="3784"/>
                    <a:pt x="9864" y="3691"/>
                  </a:cubicBezTo>
                  <a:lnTo>
                    <a:pt x="9864" y="248"/>
                  </a:lnTo>
                  <a:cubicBezTo>
                    <a:pt x="9864" y="124"/>
                    <a:pt x="9740" y="0"/>
                    <a:pt x="9585" y="0"/>
                  </a:cubicBezTo>
                  <a:cubicBezTo>
                    <a:pt x="9430" y="0"/>
                    <a:pt x="9306" y="124"/>
                    <a:pt x="9306" y="248"/>
                  </a:cubicBezTo>
                  <a:lnTo>
                    <a:pt x="9306" y="3567"/>
                  </a:lnTo>
                  <a:lnTo>
                    <a:pt x="6793" y="5739"/>
                  </a:lnTo>
                  <a:cubicBezTo>
                    <a:pt x="6700" y="5584"/>
                    <a:pt x="6607" y="5429"/>
                    <a:pt x="6483" y="5304"/>
                  </a:cubicBezTo>
                  <a:lnTo>
                    <a:pt x="7073" y="4405"/>
                  </a:lnTo>
                  <a:cubicBezTo>
                    <a:pt x="7166" y="4281"/>
                    <a:pt x="7135" y="4095"/>
                    <a:pt x="7010" y="4002"/>
                  </a:cubicBezTo>
                  <a:cubicBezTo>
                    <a:pt x="6969" y="3981"/>
                    <a:pt x="6924" y="3971"/>
                    <a:pt x="6880" y="3971"/>
                  </a:cubicBezTo>
                  <a:cubicBezTo>
                    <a:pt x="6790" y="3971"/>
                    <a:pt x="6700" y="4012"/>
                    <a:pt x="6638" y="4095"/>
                  </a:cubicBezTo>
                  <a:lnTo>
                    <a:pt x="5987" y="5087"/>
                  </a:lnTo>
                  <a:cubicBezTo>
                    <a:pt x="5894" y="5056"/>
                    <a:pt x="5832" y="5056"/>
                    <a:pt x="5770" y="5056"/>
                  </a:cubicBezTo>
                  <a:cubicBezTo>
                    <a:pt x="5708" y="5056"/>
                    <a:pt x="5615" y="5056"/>
                    <a:pt x="5553" y="5087"/>
                  </a:cubicBezTo>
                  <a:lnTo>
                    <a:pt x="4901" y="4095"/>
                  </a:lnTo>
                  <a:cubicBezTo>
                    <a:pt x="4839" y="4012"/>
                    <a:pt x="4750" y="3971"/>
                    <a:pt x="4660" y="3971"/>
                  </a:cubicBezTo>
                  <a:cubicBezTo>
                    <a:pt x="4615" y="3971"/>
                    <a:pt x="4570" y="3981"/>
                    <a:pt x="4529" y="4002"/>
                  </a:cubicBezTo>
                  <a:cubicBezTo>
                    <a:pt x="4405" y="4095"/>
                    <a:pt x="4374" y="4281"/>
                    <a:pt x="4436" y="4405"/>
                  </a:cubicBezTo>
                  <a:lnTo>
                    <a:pt x="5056" y="5304"/>
                  </a:lnTo>
                  <a:cubicBezTo>
                    <a:pt x="4932" y="5429"/>
                    <a:pt x="4808" y="5584"/>
                    <a:pt x="4746" y="5739"/>
                  </a:cubicBezTo>
                  <a:lnTo>
                    <a:pt x="2234" y="3567"/>
                  </a:lnTo>
                  <a:lnTo>
                    <a:pt x="2234" y="248"/>
                  </a:lnTo>
                  <a:cubicBezTo>
                    <a:pt x="2234" y="124"/>
                    <a:pt x="2109" y="0"/>
                    <a:pt x="1954"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17391036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2">
            <a:extLst>
              <a:ext uri="{FF2B5EF4-FFF2-40B4-BE49-F238E27FC236}">
                <a16:creationId xmlns:a16="http://schemas.microsoft.com/office/drawing/2014/main" id="{2BD9E3BC-463E-4771-83E4-06EA8CB4B8B7}"/>
              </a:ext>
            </a:extLst>
          </p:cNvPr>
          <p:cNvGrpSpPr/>
          <p:nvPr/>
        </p:nvGrpSpPr>
        <p:grpSpPr>
          <a:xfrm>
            <a:off x="4584071" y="2565765"/>
            <a:ext cx="3010943" cy="2901809"/>
            <a:chOff x="4584071" y="2409981"/>
            <a:chExt cx="3010943" cy="2901809"/>
          </a:xfrm>
        </p:grpSpPr>
        <p:sp>
          <p:nvSpPr>
            <p:cNvPr id="4" name="Rounded Rectangle 10">
              <a:extLst>
                <a:ext uri="{FF2B5EF4-FFF2-40B4-BE49-F238E27FC236}">
                  <a16:creationId xmlns:a16="http://schemas.microsoft.com/office/drawing/2014/main" id="{C9E15AAC-4E0B-4955-BD27-D9556263D194}"/>
                </a:ext>
              </a:extLst>
            </p:cNvPr>
            <p:cNvSpPr/>
            <p:nvPr/>
          </p:nvSpPr>
          <p:spPr>
            <a:xfrm rot="18900000">
              <a:off x="5849646" y="2409981"/>
              <a:ext cx="1660792" cy="1660792"/>
            </a:xfrm>
            <a:prstGeom prst="roundRect">
              <a:avLst>
                <a:gd name="adj" fmla="val 15614"/>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FED715"/>
                </a:solidFill>
                <a:cs typeface="B Nazanin" panose="00000400000000000000" pitchFamily="2" charset="-78"/>
              </a:endParaRPr>
            </a:p>
          </p:txBody>
        </p:sp>
        <p:sp>
          <p:nvSpPr>
            <p:cNvPr id="5" name="Rounded Rectangle 9">
              <a:extLst>
                <a:ext uri="{FF2B5EF4-FFF2-40B4-BE49-F238E27FC236}">
                  <a16:creationId xmlns:a16="http://schemas.microsoft.com/office/drawing/2014/main" id="{9D1280E7-BF56-4D95-A629-DE879F86DE10}"/>
                </a:ext>
              </a:extLst>
            </p:cNvPr>
            <p:cNvSpPr/>
            <p:nvPr/>
          </p:nvSpPr>
          <p:spPr>
            <a:xfrm rot="18900000">
              <a:off x="4668141" y="2409981"/>
              <a:ext cx="1660792" cy="1660792"/>
            </a:xfrm>
            <a:prstGeom prst="roundRect">
              <a:avLst>
                <a:gd name="adj" fmla="val 1561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6" name="Rounded Rectangle 12">
              <a:extLst>
                <a:ext uri="{FF2B5EF4-FFF2-40B4-BE49-F238E27FC236}">
                  <a16:creationId xmlns:a16="http://schemas.microsoft.com/office/drawing/2014/main" id="{9CEE8C75-7E6A-4EBF-B261-214D1E89EE6F}"/>
                </a:ext>
              </a:extLst>
            </p:cNvPr>
            <p:cNvSpPr/>
            <p:nvPr/>
          </p:nvSpPr>
          <p:spPr>
            <a:xfrm rot="18900000">
              <a:off x="4664054" y="3587404"/>
              <a:ext cx="1660792" cy="1660792"/>
            </a:xfrm>
            <a:prstGeom prst="roundRect">
              <a:avLst>
                <a:gd name="adj" fmla="val 15614"/>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7" name="Rounded Rectangle 11">
              <a:extLst>
                <a:ext uri="{FF2B5EF4-FFF2-40B4-BE49-F238E27FC236}">
                  <a16:creationId xmlns:a16="http://schemas.microsoft.com/office/drawing/2014/main" id="{B32D9353-4B12-4C95-8FF0-8808FDA79CE0}"/>
                </a:ext>
              </a:extLst>
            </p:cNvPr>
            <p:cNvSpPr/>
            <p:nvPr/>
          </p:nvSpPr>
          <p:spPr>
            <a:xfrm rot="18900000">
              <a:off x="5823394" y="3587404"/>
              <a:ext cx="1660792" cy="1660792"/>
            </a:xfrm>
            <a:custGeom>
              <a:avLst/>
              <a:gdLst/>
              <a:ahLst/>
              <a:cxnLst/>
              <a:rect l="l" t="t" r="r" b="b"/>
              <a:pathLst>
                <a:path w="1660792" h="1660792">
                  <a:moveTo>
                    <a:pt x="851127" y="0"/>
                  </a:moveTo>
                  <a:lnTo>
                    <a:pt x="851127" y="587475"/>
                  </a:lnTo>
                  <a:cubicBezTo>
                    <a:pt x="851127" y="730691"/>
                    <a:pt x="967227" y="846791"/>
                    <a:pt x="1110443" y="846791"/>
                  </a:cubicBezTo>
                  <a:lnTo>
                    <a:pt x="1660792" y="846791"/>
                  </a:lnTo>
                  <a:lnTo>
                    <a:pt x="1660792" y="1401476"/>
                  </a:lnTo>
                  <a:cubicBezTo>
                    <a:pt x="1660792" y="1544692"/>
                    <a:pt x="1544692" y="1660792"/>
                    <a:pt x="1401476" y="1660792"/>
                  </a:cubicBezTo>
                  <a:lnTo>
                    <a:pt x="259316" y="1660792"/>
                  </a:lnTo>
                  <a:cubicBezTo>
                    <a:pt x="116100" y="1660792"/>
                    <a:pt x="0" y="1544692"/>
                    <a:pt x="0" y="1401476"/>
                  </a:cubicBezTo>
                  <a:lnTo>
                    <a:pt x="0" y="259316"/>
                  </a:lnTo>
                  <a:cubicBezTo>
                    <a:pt x="0" y="116100"/>
                    <a:pt x="116100" y="0"/>
                    <a:pt x="25931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sp>
          <p:nvSpPr>
            <p:cNvPr id="8" name="TextBox 7">
              <a:extLst>
                <a:ext uri="{FF2B5EF4-FFF2-40B4-BE49-F238E27FC236}">
                  <a16:creationId xmlns:a16="http://schemas.microsoft.com/office/drawing/2014/main" id="{D9079BBC-0F0C-43E0-9196-2D47FDBB9836}"/>
                </a:ext>
              </a:extLst>
            </p:cNvPr>
            <p:cNvSpPr txBox="1"/>
            <p:nvPr/>
          </p:nvSpPr>
          <p:spPr>
            <a:xfrm>
              <a:off x="4946992" y="2450617"/>
              <a:ext cx="1080000" cy="923330"/>
            </a:xfrm>
            <a:prstGeom prst="rect">
              <a:avLst/>
            </a:prstGeom>
            <a:noFill/>
          </p:spPr>
          <p:txBody>
            <a:bodyPr wrap="square" rtlCol="0">
              <a:spAutoFit/>
            </a:bodyPr>
            <a:lstStyle/>
            <a:p>
              <a:pPr algn="ctr"/>
              <a:r>
                <a:rPr lang="en-US" altLang="ko-KR" sz="5400" b="1" dirty="0">
                  <a:solidFill>
                    <a:schemeClr val="bg1"/>
                  </a:solidFill>
                  <a:cs typeface="B Nazanin" panose="00000400000000000000" pitchFamily="2" charset="-78"/>
                </a:rPr>
                <a:t>S</a:t>
              </a:r>
              <a:endParaRPr lang="ko-KR" altLang="en-US" sz="5400" b="1" dirty="0">
                <a:solidFill>
                  <a:schemeClr val="bg1"/>
                </a:solidFill>
                <a:cs typeface="B Nazanin" panose="00000400000000000000" pitchFamily="2" charset="-78"/>
              </a:endParaRPr>
            </a:p>
          </p:txBody>
        </p:sp>
        <p:sp>
          <p:nvSpPr>
            <p:cNvPr id="9" name="TextBox 8">
              <a:extLst>
                <a:ext uri="{FF2B5EF4-FFF2-40B4-BE49-F238E27FC236}">
                  <a16:creationId xmlns:a16="http://schemas.microsoft.com/office/drawing/2014/main" id="{3376C57B-149A-4F7B-B214-8F2AF3DE1C76}"/>
                </a:ext>
              </a:extLst>
            </p:cNvPr>
            <p:cNvSpPr txBox="1"/>
            <p:nvPr/>
          </p:nvSpPr>
          <p:spPr>
            <a:xfrm>
              <a:off x="6515014" y="2778236"/>
              <a:ext cx="1080000" cy="923330"/>
            </a:xfrm>
            <a:prstGeom prst="rect">
              <a:avLst/>
            </a:prstGeom>
            <a:noFill/>
          </p:spPr>
          <p:txBody>
            <a:bodyPr wrap="square" rtlCol="0">
              <a:spAutoFit/>
            </a:bodyPr>
            <a:lstStyle/>
            <a:p>
              <a:pPr algn="ctr"/>
              <a:r>
                <a:rPr lang="en-US" altLang="ko-KR" sz="5400" b="1" dirty="0">
                  <a:solidFill>
                    <a:schemeClr val="bg1"/>
                  </a:solidFill>
                  <a:cs typeface="B Nazanin" panose="00000400000000000000" pitchFamily="2" charset="-78"/>
                </a:rPr>
                <a:t>W</a:t>
              </a:r>
              <a:endParaRPr lang="ko-KR" altLang="en-US" sz="54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4EFFD993-545E-4CA8-9BB4-3FEF103E530C}"/>
                </a:ext>
              </a:extLst>
            </p:cNvPr>
            <p:cNvSpPr txBox="1"/>
            <p:nvPr/>
          </p:nvSpPr>
          <p:spPr>
            <a:xfrm>
              <a:off x="4584071" y="3938883"/>
              <a:ext cx="1080000" cy="923330"/>
            </a:xfrm>
            <a:prstGeom prst="rect">
              <a:avLst/>
            </a:prstGeom>
            <a:noFill/>
          </p:spPr>
          <p:txBody>
            <a:bodyPr wrap="square" rtlCol="0">
              <a:spAutoFit/>
            </a:bodyPr>
            <a:lstStyle/>
            <a:p>
              <a:pPr algn="ctr"/>
              <a:r>
                <a:rPr lang="en-US" altLang="ko-KR" sz="5400" b="1" dirty="0">
                  <a:solidFill>
                    <a:schemeClr val="bg1"/>
                  </a:solidFill>
                  <a:cs typeface="B Nazanin" panose="00000400000000000000" pitchFamily="2" charset="-78"/>
                </a:rPr>
                <a:t>O</a:t>
              </a:r>
              <a:endParaRPr lang="ko-KR" altLang="en-US" sz="54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CDF4F274-9E4E-4D81-82BD-1E0305764891}"/>
                </a:ext>
              </a:extLst>
            </p:cNvPr>
            <p:cNvSpPr txBox="1"/>
            <p:nvPr/>
          </p:nvSpPr>
          <p:spPr>
            <a:xfrm>
              <a:off x="6113790" y="4388460"/>
              <a:ext cx="1080000" cy="923330"/>
            </a:xfrm>
            <a:prstGeom prst="rect">
              <a:avLst/>
            </a:prstGeom>
            <a:noFill/>
          </p:spPr>
          <p:txBody>
            <a:bodyPr wrap="square" rtlCol="0">
              <a:spAutoFit/>
            </a:bodyPr>
            <a:lstStyle/>
            <a:p>
              <a:pPr algn="ctr"/>
              <a:r>
                <a:rPr lang="en-US" altLang="ko-KR" sz="5400" b="1">
                  <a:solidFill>
                    <a:schemeClr val="bg1"/>
                  </a:solidFill>
                  <a:cs typeface="B Nazanin" panose="00000400000000000000" pitchFamily="2" charset="-78"/>
                </a:rPr>
                <a:t>T</a:t>
              </a:r>
              <a:endParaRPr lang="ko-KR" altLang="en-US" sz="5400" b="1" dirty="0">
                <a:solidFill>
                  <a:schemeClr val="bg1"/>
                </a:solidFill>
                <a:cs typeface="B Nazanin" panose="00000400000000000000" pitchFamily="2" charset="-78"/>
              </a:endParaRPr>
            </a:p>
          </p:txBody>
        </p:sp>
      </p:grpSp>
      <p:grpSp>
        <p:nvGrpSpPr>
          <p:cNvPr id="12" name="Group 22">
            <a:extLst>
              <a:ext uri="{FF2B5EF4-FFF2-40B4-BE49-F238E27FC236}">
                <a16:creationId xmlns:a16="http://schemas.microsoft.com/office/drawing/2014/main" id="{5EBDCBA6-E4DC-47E7-B89D-FCD5C04C10E4}"/>
              </a:ext>
            </a:extLst>
          </p:cNvPr>
          <p:cNvGrpSpPr/>
          <p:nvPr/>
        </p:nvGrpSpPr>
        <p:grpSpPr>
          <a:xfrm>
            <a:off x="1558662" y="2071845"/>
            <a:ext cx="2236448" cy="1125795"/>
            <a:chOff x="-475010" y="1114177"/>
            <a:chExt cx="4241713" cy="1125795"/>
          </a:xfrm>
        </p:grpSpPr>
        <p:sp>
          <p:nvSpPr>
            <p:cNvPr id="13" name="TextBox 12">
              <a:extLst>
                <a:ext uri="{FF2B5EF4-FFF2-40B4-BE49-F238E27FC236}">
                  <a16:creationId xmlns:a16="http://schemas.microsoft.com/office/drawing/2014/main" id="{F03A186C-E6B5-4252-9908-855D626F3F5F}"/>
                </a:ext>
              </a:extLst>
            </p:cNvPr>
            <p:cNvSpPr txBox="1"/>
            <p:nvPr/>
          </p:nvSpPr>
          <p:spPr>
            <a:xfrm>
              <a:off x="-475010" y="1114177"/>
              <a:ext cx="4241713"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50731040-D576-4F5C-9210-5C7BC7EAC082}"/>
                </a:ext>
              </a:extLst>
            </p:cNvPr>
            <p:cNvSpPr txBox="1"/>
            <p:nvPr/>
          </p:nvSpPr>
          <p:spPr>
            <a:xfrm>
              <a:off x="-475010" y="1339726"/>
              <a:ext cx="422629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5" name="Group 25">
            <a:extLst>
              <a:ext uri="{FF2B5EF4-FFF2-40B4-BE49-F238E27FC236}">
                <a16:creationId xmlns:a16="http://schemas.microsoft.com/office/drawing/2014/main" id="{6C21B4D9-2625-4317-A716-771B4703F309}"/>
              </a:ext>
            </a:extLst>
          </p:cNvPr>
          <p:cNvGrpSpPr/>
          <p:nvPr/>
        </p:nvGrpSpPr>
        <p:grpSpPr>
          <a:xfrm>
            <a:off x="1558662" y="5149861"/>
            <a:ext cx="2236448" cy="1125795"/>
            <a:chOff x="-475010" y="1114177"/>
            <a:chExt cx="4241713" cy="1125795"/>
          </a:xfrm>
        </p:grpSpPr>
        <p:sp>
          <p:nvSpPr>
            <p:cNvPr id="16" name="TextBox 15">
              <a:extLst>
                <a:ext uri="{FF2B5EF4-FFF2-40B4-BE49-F238E27FC236}">
                  <a16:creationId xmlns:a16="http://schemas.microsoft.com/office/drawing/2014/main" id="{CD74A2D0-CC6F-4121-B05E-613F519C2923}"/>
                </a:ext>
              </a:extLst>
            </p:cNvPr>
            <p:cNvSpPr txBox="1"/>
            <p:nvPr/>
          </p:nvSpPr>
          <p:spPr>
            <a:xfrm>
              <a:off x="-475010" y="1114177"/>
              <a:ext cx="4241713"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C4922D2F-4096-41C2-8A74-DE3C86C2D496}"/>
                </a:ext>
              </a:extLst>
            </p:cNvPr>
            <p:cNvSpPr txBox="1"/>
            <p:nvPr/>
          </p:nvSpPr>
          <p:spPr>
            <a:xfrm>
              <a:off x="-475010" y="1339726"/>
              <a:ext cx="4226292" cy="900246"/>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8" name="Group 28">
            <a:extLst>
              <a:ext uri="{FF2B5EF4-FFF2-40B4-BE49-F238E27FC236}">
                <a16:creationId xmlns:a16="http://schemas.microsoft.com/office/drawing/2014/main" id="{B260DBA5-DCDE-46F0-94AC-22DD3D339763}"/>
              </a:ext>
            </a:extLst>
          </p:cNvPr>
          <p:cNvGrpSpPr/>
          <p:nvPr/>
        </p:nvGrpSpPr>
        <p:grpSpPr>
          <a:xfrm>
            <a:off x="8409419" y="2062616"/>
            <a:ext cx="2183226" cy="1125795"/>
            <a:chOff x="-475010" y="1114177"/>
            <a:chExt cx="4241713" cy="1125795"/>
          </a:xfrm>
        </p:grpSpPr>
        <p:sp>
          <p:nvSpPr>
            <p:cNvPr id="19" name="TextBox 18">
              <a:extLst>
                <a:ext uri="{FF2B5EF4-FFF2-40B4-BE49-F238E27FC236}">
                  <a16:creationId xmlns:a16="http://schemas.microsoft.com/office/drawing/2014/main" id="{1C7F757B-81F3-4F5B-8211-345775BCB8BA}"/>
                </a:ext>
              </a:extLst>
            </p:cNvPr>
            <p:cNvSpPr txBox="1"/>
            <p:nvPr/>
          </p:nvSpPr>
          <p:spPr>
            <a:xfrm>
              <a:off x="-475010" y="1114177"/>
              <a:ext cx="4241713" cy="307777"/>
            </a:xfrm>
            <a:prstGeom prst="rect">
              <a:avLst/>
            </a:prstGeom>
            <a:noFill/>
          </p:spPr>
          <p:txBody>
            <a:bodyPr wrap="square"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862BBFC6-EE0E-445D-B6AD-FB900DC48844}"/>
                </a:ext>
              </a:extLst>
            </p:cNvPr>
            <p:cNvSpPr txBox="1"/>
            <p:nvPr/>
          </p:nvSpPr>
          <p:spPr>
            <a:xfrm>
              <a:off x="-475010" y="1339726"/>
              <a:ext cx="422629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1" name="Group 31">
            <a:extLst>
              <a:ext uri="{FF2B5EF4-FFF2-40B4-BE49-F238E27FC236}">
                <a16:creationId xmlns:a16="http://schemas.microsoft.com/office/drawing/2014/main" id="{493B21F6-BD98-4C16-896D-800AD9FBCEE9}"/>
              </a:ext>
            </a:extLst>
          </p:cNvPr>
          <p:cNvGrpSpPr/>
          <p:nvPr/>
        </p:nvGrpSpPr>
        <p:grpSpPr>
          <a:xfrm>
            <a:off x="8409419" y="5092150"/>
            <a:ext cx="2183226" cy="1125795"/>
            <a:chOff x="-475010" y="1114177"/>
            <a:chExt cx="4241713" cy="1125795"/>
          </a:xfrm>
        </p:grpSpPr>
        <p:sp>
          <p:nvSpPr>
            <p:cNvPr id="22" name="TextBox 21">
              <a:extLst>
                <a:ext uri="{FF2B5EF4-FFF2-40B4-BE49-F238E27FC236}">
                  <a16:creationId xmlns:a16="http://schemas.microsoft.com/office/drawing/2014/main" id="{D91DF4EF-3B69-4874-8DD8-572DFE854137}"/>
                </a:ext>
              </a:extLst>
            </p:cNvPr>
            <p:cNvSpPr txBox="1"/>
            <p:nvPr/>
          </p:nvSpPr>
          <p:spPr>
            <a:xfrm>
              <a:off x="-475010" y="1114177"/>
              <a:ext cx="4241713" cy="307777"/>
            </a:xfrm>
            <a:prstGeom prst="rect">
              <a:avLst/>
            </a:prstGeom>
            <a:noFill/>
          </p:spPr>
          <p:txBody>
            <a:bodyPr wrap="square" rtlCol="0" anchor="ctr">
              <a:spAutoFit/>
            </a:bodyPr>
            <a:lstStyle/>
            <a:p>
              <a:pPr algn="r"/>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F0DE3799-BF75-453C-9663-ED2AD5736C29}"/>
                </a:ext>
              </a:extLst>
            </p:cNvPr>
            <p:cNvSpPr txBox="1"/>
            <p:nvPr/>
          </p:nvSpPr>
          <p:spPr>
            <a:xfrm>
              <a:off x="-475010" y="1339726"/>
              <a:ext cx="4226291" cy="900246"/>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cxnSp>
        <p:nvCxnSpPr>
          <p:cNvPr id="24" name="Elbow Connector 41">
            <a:extLst>
              <a:ext uri="{FF2B5EF4-FFF2-40B4-BE49-F238E27FC236}">
                <a16:creationId xmlns:a16="http://schemas.microsoft.com/office/drawing/2014/main" id="{D8634CD5-85A7-44EA-8FE4-E348AB11CB7F}"/>
              </a:ext>
            </a:extLst>
          </p:cNvPr>
          <p:cNvCxnSpPr>
            <a:cxnSpLocks/>
          </p:cNvCxnSpPr>
          <p:nvPr/>
        </p:nvCxnSpPr>
        <p:spPr>
          <a:xfrm flipV="1">
            <a:off x="6680042" y="1941854"/>
            <a:ext cx="4544470" cy="346599"/>
          </a:xfrm>
          <a:prstGeom prst="bentConnector3">
            <a:avLst>
              <a:gd name="adj1" fmla="val 167"/>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Elbow Connector 59">
            <a:extLst>
              <a:ext uri="{FF2B5EF4-FFF2-40B4-BE49-F238E27FC236}">
                <a16:creationId xmlns:a16="http://schemas.microsoft.com/office/drawing/2014/main" id="{FFCAD0FF-84C2-46F1-91E5-85CDE33CA1ED}"/>
              </a:ext>
            </a:extLst>
          </p:cNvPr>
          <p:cNvCxnSpPr>
            <a:cxnSpLocks/>
          </p:cNvCxnSpPr>
          <p:nvPr/>
        </p:nvCxnSpPr>
        <p:spPr>
          <a:xfrm flipV="1">
            <a:off x="6695060" y="5017997"/>
            <a:ext cx="4529452" cy="729946"/>
          </a:xfrm>
          <a:prstGeom prst="bentConnector3">
            <a:avLst>
              <a:gd name="adj1" fmla="val 25661"/>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Elbow Connector 41">
            <a:extLst>
              <a:ext uri="{FF2B5EF4-FFF2-40B4-BE49-F238E27FC236}">
                <a16:creationId xmlns:a16="http://schemas.microsoft.com/office/drawing/2014/main" id="{960D885D-0E71-462A-B672-9815FACFBE79}"/>
              </a:ext>
            </a:extLst>
          </p:cNvPr>
          <p:cNvCxnSpPr>
            <a:cxnSpLocks/>
          </p:cNvCxnSpPr>
          <p:nvPr/>
        </p:nvCxnSpPr>
        <p:spPr>
          <a:xfrm flipH="1" flipV="1">
            <a:off x="927292" y="1941854"/>
            <a:ext cx="4544470" cy="346599"/>
          </a:xfrm>
          <a:prstGeom prst="bentConnector3">
            <a:avLst>
              <a:gd name="adj1" fmla="val 167"/>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Elbow Connector 59">
            <a:extLst>
              <a:ext uri="{FF2B5EF4-FFF2-40B4-BE49-F238E27FC236}">
                <a16:creationId xmlns:a16="http://schemas.microsoft.com/office/drawing/2014/main" id="{F6538A89-8849-44E1-A406-4C362012CF92}"/>
              </a:ext>
            </a:extLst>
          </p:cNvPr>
          <p:cNvCxnSpPr>
            <a:cxnSpLocks/>
          </p:cNvCxnSpPr>
          <p:nvPr/>
        </p:nvCxnSpPr>
        <p:spPr>
          <a:xfrm flipH="1" flipV="1">
            <a:off x="942310" y="5017997"/>
            <a:ext cx="4529452" cy="729946"/>
          </a:xfrm>
          <a:prstGeom prst="bentConnector3">
            <a:avLst>
              <a:gd name="adj1" fmla="val 25661"/>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Isosceles Triangle 51">
            <a:extLst>
              <a:ext uri="{FF2B5EF4-FFF2-40B4-BE49-F238E27FC236}">
                <a16:creationId xmlns:a16="http://schemas.microsoft.com/office/drawing/2014/main" id="{83A1178A-170D-4CE1-98AE-F048F39E5D72}"/>
              </a:ext>
            </a:extLst>
          </p:cNvPr>
          <p:cNvSpPr/>
          <p:nvPr/>
        </p:nvSpPr>
        <p:spPr>
          <a:xfrm>
            <a:off x="1007878" y="5233078"/>
            <a:ext cx="408813" cy="299784"/>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29" name="Rounded Rectangle 5">
            <a:extLst>
              <a:ext uri="{FF2B5EF4-FFF2-40B4-BE49-F238E27FC236}">
                <a16:creationId xmlns:a16="http://schemas.microsoft.com/office/drawing/2014/main" id="{2E4477DE-6547-4E54-A035-B8FE1450BBB7}"/>
              </a:ext>
            </a:extLst>
          </p:cNvPr>
          <p:cNvSpPr/>
          <p:nvPr/>
        </p:nvSpPr>
        <p:spPr>
          <a:xfrm flipH="1">
            <a:off x="10660913" y="5200748"/>
            <a:ext cx="480795" cy="396627"/>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0" name="Rectangle 16">
            <a:extLst>
              <a:ext uri="{FF2B5EF4-FFF2-40B4-BE49-F238E27FC236}">
                <a16:creationId xmlns:a16="http://schemas.microsoft.com/office/drawing/2014/main" id="{E60331CA-1714-4487-9BBA-73D984CE35F3}"/>
              </a:ext>
            </a:extLst>
          </p:cNvPr>
          <p:cNvSpPr/>
          <p:nvPr/>
        </p:nvSpPr>
        <p:spPr>
          <a:xfrm>
            <a:off x="1001085" y="2133949"/>
            <a:ext cx="483785" cy="31795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31" name="Rectangle 36">
            <a:extLst>
              <a:ext uri="{FF2B5EF4-FFF2-40B4-BE49-F238E27FC236}">
                <a16:creationId xmlns:a16="http://schemas.microsoft.com/office/drawing/2014/main" id="{90DCEE7B-12FE-4A84-B1C3-B8BF32C4936D}"/>
              </a:ext>
            </a:extLst>
          </p:cNvPr>
          <p:cNvSpPr/>
          <p:nvPr/>
        </p:nvSpPr>
        <p:spPr>
          <a:xfrm>
            <a:off x="10714254" y="2185930"/>
            <a:ext cx="441340" cy="368925"/>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324202819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28DF545C-26CD-483A-B465-53970C3D895D}"/>
              </a:ext>
            </a:extLst>
          </p:cNvPr>
          <p:cNvGraphicFramePr/>
          <p:nvPr>
            <p:extLst>
              <p:ext uri="{D42A27DB-BD31-4B8C-83A1-F6EECF244321}">
                <p14:modId xmlns:p14="http://schemas.microsoft.com/office/powerpoint/2010/main" val="3778757639"/>
              </p:ext>
            </p:extLst>
          </p:nvPr>
        </p:nvGraphicFramePr>
        <p:xfrm>
          <a:off x="711200" y="934068"/>
          <a:ext cx="10769600" cy="3821579"/>
        </p:xfrm>
        <a:graphic>
          <a:graphicData uri="http://schemas.openxmlformats.org/drawingml/2006/chart">
            <c:chart xmlns:c="http://schemas.openxmlformats.org/drawingml/2006/chart" xmlns:r="http://schemas.openxmlformats.org/officeDocument/2006/relationships" r:id="rId2"/>
          </a:graphicData>
        </a:graphic>
      </p:graphicFrame>
      <p:grpSp>
        <p:nvGrpSpPr>
          <p:cNvPr id="30" name="Group 29">
            <a:extLst>
              <a:ext uri="{FF2B5EF4-FFF2-40B4-BE49-F238E27FC236}">
                <a16:creationId xmlns:a16="http://schemas.microsoft.com/office/drawing/2014/main" id="{9CCA0CF1-3A4D-4BBF-A49E-E36AFF90BE5A}"/>
              </a:ext>
            </a:extLst>
          </p:cNvPr>
          <p:cNvGrpSpPr/>
          <p:nvPr/>
        </p:nvGrpSpPr>
        <p:grpSpPr>
          <a:xfrm>
            <a:off x="405190" y="5152573"/>
            <a:ext cx="11381620" cy="957943"/>
            <a:chOff x="405190" y="5297714"/>
            <a:chExt cx="11381620" cy="957943"/>
          </a:xfrm>
        </p:grpSpPr>
        <p:grpSp>
          <p:nvGrpSpPr>
            <p:cNvPr id="13" name="Group 12">
              <a:extLst>
                <a:ext uri="{FF2B5EF4-FFF2-40B4-BE49-F238E27FC236}">
                  <a16:creationId xmlns:a16="http://schemas.microsoft.com/office/drawing/2014/main" id="{556494AF-CA79-4B52-A8C6-A9869F8B7AA9}"/>
                </a:ext>
              </a:extLst>
            </p:cNvPr>
            <p:cNvGrpSpPr/>
            <p:nvPr/>
          </p:nvGrpSpPr>
          <p:grpSpPr>
            <a:xfrm>
              <a:off x="405190" y="5297714"/>
              <a:ext cx="3367315" cy="957943"/>
              <a:chOff x="1596571" y="5297714"/>
              <a:chExt cx="3367315" cy="957943"/>
            </a:xfrm>
          </p:grpSpPr>
          <p:grpSp>
            <p:nvGrpSpPr>
              <p:cNvPr id="10" name="Group 9">
                <a:extLst>
                  <a:ext uri="{FF2B5EF4-FFF2-40B4-BE49-F238E27FC236}">
                    <a16:creationId xmlns:a16="http://schemas.microsoft.com/office/drawing/2014/main" id="{E6721AA6-B6E8-4D7F-9363-69AE3115C67A}"/>
                  </a:ext>
                </a:extLst>
              </p:cNvPr>
              <p:cNvGrpSpPr/>
              <p:nvPr/>
            </p:nvGrpSpPr>
            <p:grpSpPr>
              <a:xfrm>
                <a:off x="2698044" y="5297714"/>
                <a:ext cx="2265842" cy="883171"/>
                <a:chOff x="2698044" y="5333596"/>
                <a:chExt cx="2265842" cy="883171"/>
              </a:xfrm>
            </p:grpSpPr>
            <p:sp>
              <p:nvSpPr>
                <p:cNvPr id="8" name="TextBox 7">
                  <a:extLst>
                    <a:ext uri="{FF2B5EF4-FFF2-40B4-BE49-F238E27FC236}">
                      <a16:creationId xmlns:a16="http://schemas.microsoft.com/office/drawing/2014/main" id="{368AC9F4-FBBE-47D7-9F25-25333A60015E}"/>
                    </a:ext>
                  </a:extLst>
                </p:cNvPr>
                <p:cNvSpPr txBox="1"/>
                <p:nvPr/>
              </p:nvSpPr>
              <p:spPr>
                <a:xfrm>
                  <a:off x="2698044" y="5631992"/>
                  <a:ext cx="2265842" cy="584775"/>
                </a:xfrm>
                <a:prstGeom prst="rect">
                  <a:avLst/>
                </a:prstGeom>
                <a:noFill/>
              </p:spPr>
              <p:txBody>
                <a:bodyPr wrap="square" rtlCol="0">
                  <a:spAutoFit/>
                </a:bodyPr>
                <a:lstStyle/>
                <a:p>
                  <a:pPr lvl="0" algn="r" rtl="1"/>
                  <a:r>
                    <a:rPr lang="fa-IR" sz="16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600" dirty="0">
                    <a:latin typeface="Georgia Pro Light" panose="02040302050405020303" pitchFamily="18" charset="0"/>
                    <a:cs typeface="B Nazanin" panose="00000400000000000000" pitchFamily="2" charset="-78"/>
                  </a:endParaRPr>
                </a:p>
              </p:txBody>
            </p:sp>
            <p:sp>
              <p:nvSpPr>
                <p:cNvPr id="9" name="TextBox 8">
                  <a:extLst>
                    <a:ext uri="{FF2B5EF4-FFF2-40B4-BE49-F238E27FC236}">
                      <a16:creationId xmlns:a16="http://schemas.microsoft.com/office/drawing/2014/main" id="{E0DD6DDF-1B41-42E8-B320-E7BC288596D3}"/>
                    </a:ext>
                  </a:extLst>
                </p:cNvPr>
                <p:cNvSpPr txBox="1"/>
                <p:nvPr/>
              </p:nvSpPr>
              <p:spPr>
                <a:xfrm>
                  <a:off x="2698044" y="5333596"/>
                  <a:ext cx="2265842" cy="338554"/>
                </a:xfrm>
                <a:prstGeom prst="rect">
                  <a:avLst/>
                </a:prstGeom>
                <a:noFill/>
              </p:spPr>
              <p:txBody>
                <a:bodyPr wrap="square" rtlCol="0">
                  <a:spAutoFit/>
                </a:bodyPr>
                <a:lstStyle/>
                <a:p>
                  <a:pPr lvl="0" algn="r" rtl="1"/>
                  <a:r>
                    <a:rPr lang="fa-IR" sz="1600" b="1" dirty="0">
                      <a:latin typeface="Georgia" panose="02040502050405020303" pitchFamily="18" charset="0"/>
                      <a:cs typeface="B Nazanin" panose="00000400000000000000" pitchFamily="2" charset="-78"/>
                    </a:rPr>
                    <a:t>نمودار میله ای </a:t>
                  </a:r>
                  <a:r>
                    <a:rPr lang="en-US" sz="1600" b="1" dirty="0">
                      <a:latin typeface="Georgia" panose="02040502050405020303" pitchFamily="18" charset="0"/>
                      <a:cs typeface="B Nazanin" panose="00000400000000000000" pitchFamily="2" charset="-78"/>
                    </a:rPr>
                    <a:t>1</a:t>
                  </a:r>
                </a:p>
              </p:txBody>
            </p:sp>
          </p:grpSp>
          <p:grpSp>
            <p:nvGrpSpPr>
              <p:cNvPr id="12" name="Group 11">
                <a:extLst>
                  <a:ext uri="{FF2B5EF4-FFF2-40B4-BE49-F238E27FC236}">
                    <a16:creationId xmlns:a16="http://schemas.microsoft.com/office/drawing/2014/main" id="{0494264B-3B0C-4D32-855C-7B513DDD3D3A}"/>
                  </a:ext>
                </a:extLst>
              </p:cNvPr>
              <p:cNvGrpSpPr/>
              <p:nvPr/>
            </p:nvGrpSpPr>
            <p:grpSpPr>
              <a:xfrm>
                <a:off x="1596571" y="5297714"/>
                <a:ext cx="957943" cy="957943"/>
                <a:chOff x="1596571" y="5297714"/>
                <a:chExt cx="957943" cy="957943"/>
              </a:xfrm>
            </p:grpSpPr>
            <p:sp>
              <p:nvSpPr>
                <p:cNvPr id="7" name="Oval 6">
                  <a:extLst>
                    <a:ext uri="{FF2B5EF4-FFF2-40B4-BE49-F238E27FC236}">
                      <a16:creationId xmlns:a16="http://schemas.microsoft.com/office/drawing/2014/main" id="{229E6D4F-403A-41FD-80A8-F83D21E6CEC6}"/>
                    </a:ext>
                  </a:extLst>
                </p:cNvPr>
                <p:cNvSpPr/>
                <p:nvPr/>
              </p:nvSpPr>
              <p:spPr>
                <a:xfrm>
                  <a:off x="1596571" y="5297714"/>
                  <a:ext cx="957943" cy="957943"/>
                </a:xfrm>
                <a:prstGeom prst="ellipse">
                  <a:avLst/>
                </a:prstGeom>
                <a:ln>
                  <a:noFill/>
                </a:ln>
                <a:effectLst>
                  <a:outerShdw blurRad="50800" dist="635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1" name="TextBox 10">
                  <a:extLst>
                    <a:ext uri="{FF2B5EF4-FFF2-40B4-BE49-F238E27FC236}">
                      <a16:creationId xmlns:a16="http://schemas.microsoft.com/office/drawing/2014/main" id="{914C35AA-1468-4B32-87B6-7104CA6E82F9}"/>
                    </a:ext>
                  </a:extLst>
                </p:cNvPr>
                <p:cNvSpPr txBox="1"/>
                <p:nvPr/>
              </p:nvSpPr>
              <p:spPr>
                <a:xfrm>
                  <a:off x="1638752" y="5484298"/>
                  <a:ext cx="873580" cy="584775"/>
                </a:xfrm>
                <a:prstGeom prst="rect">
                  <a:avLst/>
                </a:prstGeom>
                <a:noFill/>
              </p:spPr>
              <p:txBody>
                <a:bodyPr wrap="square" rtlCol="0">
                  <a:spAutoFit/>
                </a:bodyPr>
                <a:lstStyle/>
                <a:p>
                  <a:pPr lvl="0" algn="ctr" rtl="1"/>
                  <a:r>
                    <a:rPr lang="en-US" sz="3200" b="1" dirty="0">
                      <a:solidFill>
                        <a:schemeClr val="bg1"/>
                      </a:solidFill>
                      <a:latin typeface="Georgia" panose="02040502050405020303" pitchFamily="18" charset="0"/>
                      <a:cs typeface="B Nazanin" panose="00000400000000000000" pitchFamily="2" charset="-78"/>
                    </a:rPr>
                    <a:t>01</a:t>
                  </a:r>
                </a:p>
              </p:txBody>
            </p:sp>
          </p:grpSp>
        </p:grpSp>
        <p:grpSp>
          <p:nvGrpSpPr>
            <p:cNvPr id="14" name="Group 13">
              <a:extLst>
                <a:ext uri="{FF2B5EF4-FFF2-40B4-BE49-F238E27FC236}">
                  <a16:creationId xmlns:a16="http://schemas.microsoft.com/office/drawing/2014/main" id="{1B4E1F8E-F5AE-4BB5-9200-773606D2EF7C}"/>
                </a:ext>
              </a:extLst>
            </p:cNvPr>
            <p:cNvGrpSpPr/>
            <p:nvPr/>
          </p:nvGrpSpPr>
          <p:grpSpPr>
            <a:xfrm>
              <a:off x="4412343" y="5297714"/>
              <a:ext cx="3367315" cy="957943"/>
              <a:chOff x="1596571" y="5297714"/>
              <a:chExt cx="3367315" cy="957943"/>
            </a:xfrm>
          </p:grpSpPr>
          <p:grpSp>
            <p:nvGrpSpPr>
              <p:cNvPr id="15" name="Group 14">
                <a:extLst>
                  <a:ext uri="{FF2B5EF4-FFF2-40B4-BE49-F238E27FC236}">
                    <a16:creationId xmlns:a16="http://schemas.microsoft.com/office/drawing/2014/main" id="{86FDA09B-3D8D-40F6-83CD-D353A4B803F6}"/>
                  </a:ext>
                </a:extLst>
              </p:cNvPr>
              <p:cNvGrpSpPr/>
              <p:nvPr/>
            </p:nvGrpSpPr>
            <p:grpSpPr>
              <a:xfrm>
                <a:off x="2698044" y="5297714"/>
                <a:ext cx="2265842" cy="883171"/>
                <a:chOff x="2698044" y="5333596"/>
                <a:chExt cx="2265842" cy="883171"/>
              </a:xfrm>
            </p:grpSpPr>
            <p:sp>
              <p:nvSpPr>
                <p:cNvPr id="19" name="TextBox 18">
                  <a:extLst>
                    <a:ext uri="{FF2B5EF4-FFF2-40B4-BE49-F238E27FC236}">
                      <a16:creationId xmlns:a16="http://schemas.microsoft.com/office/drawing/2014/main" id="{3B8F986B-CE55-49A0-93DF-F08E5CA34F18}"/>
                    </a:ext>
                  </a:extLst>
                </p:cNvPr>
                <p:cNvSpPr txBox="1"/>
                <p:nvPr/>
              </p:nvSpPr>
              <p:spPr>
                <a:xfrm>
                  <a:off x="2698044" y="5631992"/>
                  <a:ext cx="2265842" cy="584775"/>
                </a:xfrm>
                <a:prstGeom prst="rect">
                  <a:avLst/>
                </a:prstGeom>
                <a:noFill/>
              </p:spPr>
              <p:txBody>
                <a:bodyPr wrap="square" rtlCol="0">
                  <a:spAutoFit/>
                </a:bodyPr>
                <a:lstStyle/>
                <a:p>
                  <a:pPr lvl="0" algn="r" rtl="1"/>
                  <a:r>
                    <a:rPr lang="fa-IR" sz="16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600" dirty="0">
                    <a:latin typeface="Georgia Pro Light" panose="02040302050405020303" pitchFamily="18" charset="0"/>
                    <a:cs typeface="B Nazanin" panose="00000400000000000000" pitchFamily="2" charset="-78"/>
                  </a:endParaRPr>
                </a:p>
              </p:txBody>
            </p:sp>
            <p:sp>
              <p:nvSpPr>
                <p:cNvPr id="20" name="TextBox 19">
                  <a:extLst>
                    <a:ext uri="{FF2B5EF4-FFF2-40B4-BE49-F238E27FC236}">
                      <a16:creationId xmlns:a16="http://schemas.microsoft.com/office/drawing/2014/main" id="{C4F423FC-ADC2-4DAD-806F-275AE16DB3EF}"/>
                    </a:ext>
                  </a:extLst>
                </p:cNvPr>
                <p:cNvSpPr txBox="1"/>
                <p:nvPr/>
              </p:nvSpPr>
              <p:spPr>
                <a:xfrm>
                  <a:off x="2698044" y="5333596"/>
                  <a:ext cx="2265842" cy="338554"/>
                </a:xfrm>
                <a:prstGeom prst="rect">
                  <a:avLst/>
                </a:prstGeom>
                <a:noFill/>
              </p:spPr>
              <p:txBody>
                <a:bodyPr wrap="square" rtlCol="0">
                  <a:spAutoFit/>
                </a:bodyPr>
                <a:lstStyle/>
                <a:p>
                  <a:pPr lvl="0" algn="r" rtl="1"/>
                  <a:r>
                    <a:rPr lang="fa-IR" sz="1600" b="1" dirty="0">
                      <a:latin typeface="Georgia" panose="02040502050405020303" pitchFamily="18" charset="0"/>
                      <a:cs typeface="B Nazanin" panose="00000400000000000000" pitchFamily="2" charset="-78"/>
                    </a:rPr>
                    <a:t>نمودار میله ای </a:t>
                  </a:r>
                  <a:r>
                    <a:rPr lang="en-US" sz="1600" b="1" dirty="0">
                      <a:latin typeface="Georgia" panose="02040502050405020303" pitchFamily="18" charset="0"/>
                      <a:cs typeface="B Nazanin" panose="00000400000000000000" pitchFamily="2" charset="-78"/>
                    </a:rPr>
                    <a:t>2</a:t>
                  </a:r>
                </a:p>
              </p:txBody>
            </p:sp>
          </p:grpSp>
          <p:grpSp>
            <p:nvGrpSpPr>
              <p:cNvPr id="16" name="Group 15">
                <a:extLst>
                  <a:ext uri="{FF2B5EF4-FFF2-40B4-BE49-F238E27FC236}">
                    <a16:creationId xmlns:a16="http://schemas.microsoft.com/office/drawing/2014/main" id="{2BBE1D09-B659-480F-96B5-BE9EA0B33C45}"/>
                  </a:ext>
                </a:extLst>
              </p:cNvPr>
              <p:cNvGrpSpPr/>
              <p:nvPr/>
            </p:nvGrpSpPr>
            <p:grpSpPr>
              <a:xfrm>
                <a:off x="1596571" y="5297714"/>
                <a:ext cx="957943" cy="957943"/>
                <a:chOff x="1596571" y="5297714"/>
                <a:chExt cx="957943" cy="957943"/>
              </a:xfrm>
            </p:grpSpPr>
            <p:sp>
              <p:nvSpPr>
                <p:cNvPr id="17" name="Oval 16">
                  <a:extLst>
                    <a:ext uri="{FF2B5EF4-FFF2-40B4-BE49-F238E27FC236}">
                      <a16:creationId xmlns:a16="http://schemas.microsoft.com/office/drawing/2014/main" id="{B85FF985-01C5-4D18-862E-88CDC83DD00E}"/>
                    </a:ext>
                  </a:extLst>
                </p:cNvPr>
                <p:cNvSpPr/>
                <p:nvPr/>
              </p:nvSpPr>
              <p:spPr>
                <a:xfrm>
                  <a:off x="1596571" y="5297714"/>
                  <a:ext cx="957943" cy="957943"/>
                </a:xfrm>
                <a:prstGeom prst="ellipse">
                  <a:avLst/>
                </a:prstGeom>
                <a:solidFill>
                  <a:schemeClr val="accent2"/>
                </a:solidFill>
                <a:ln>
                  <a:noFill/>
                </a:ln>
                <a:effectLst>
                  <a:outerShdw blurRad="50800" dist="635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18" name="TextBox 17">
                  <a:extLst>
                    <a:ext uri="{FF2B5EF4-FFF2-40B4-BE49-F238E27FC236}">
                      <a16:creationId xmlns:a16="http://schemas.microsoft.com/office/drawing/2014/main" id="{F1E3084F-6D85-41CB-A0E6-6B21619C4592}"/>
                    </a:ext>
                  </a:extLst>
                </p:cNvPr>
                <p:cNvSpPr txBox="1"/>
                <p:nvPr/>
              </p:nvSpPr>
              <p:spPr>
                <a:xfrm>
                  <a:off x="1638752" y="5484298"/>
                  <a:ext cx="873580" cy="584775"/>
                </a:xfrm>
                <a:prstGeom prst="rect">
                  <a:avLst/>
                </a:prstGeom>
                <a:noFill/>
              </p:spPr>
              <p:txBody>
                <a:bodyPr wrap="square" rtlCol="0">
                  <a:spAutoFit/>
                </a:bodyPr>
                <a:lstStyle/>
                <a:p>
                  <a:pPr lvl="0" algn="ctr" rtl="1"/>
                  <a:r>
                    <a:rPr lang="en-US" sz="3200" b="1" dirty="0">
                      <a:solidFill>
                        <a:schemeClr val="bg1"/>
                      </a:solidFill>
                      <a:latin typeface="Georgia" panose="02040502050405020303" pitchFamily="18" charset="0"/>
                      <a:cs typeface="B Nazanin" panose="00000400000000000000" pitchFamily="2" charset="-78"/>
                    </a:rPr>
                    <a:t>02</a:t>
                  </a:r>
                </a:p>
              </p:txBody>
            </p:sp>
          </p:grpSp>
        </p:grpSp>
        <p:grpSp>
          <p:nvGrpSpPr>
            <p:cNvPr id="21" name="Group 20">
              <a:extLst>
                <a:ext uri="{FF2B5EF4-FFF2-40B4-BE49-F238E27FC236}">
                  <a16:creationId xmlns:a16="http://schemas.microsoft.com/office/drawing/2014/main" id="{19352836-55AA-40B5-8BBA-41591A5F2ED2}"/>
                </a:ext>
              </a:extLst>
            </p:cNvPr>
            <p:cNvGrpSpPr/>
            <p:nvPr/>
          </p:nvGrpSpPr>
          <p:grpSpPr>
            <a:xfrm>
              <a:off x="8419495" y="5297714"/>
              <a:ext cx="3367315" cy="957943"/>
              <a:chOff x="1596571" y="5297714"/>
              <a:chExt cx="3367315" cy="957943"/>
            </a:xfrm>
          </p:grpSpPr>
          <p:grpSp>
            <p:nvGrpSpPr>
              <p:cNvPr id="22" name="Group 21">
                <a:extLst>
                  <a:ext uri="{FF2B5EF4-FFF2-40B4-BE49-F238E27FC236}">
                    <a16:creationId xmlns:a16="http://schemas.microsoft.com/office/drawing/2014/main" id="{C32FBC36-A952-4D78-93DA-623249D06EE4}"/>
                  </a:ext>
                </a:extLst>
              </p:cNvPr>
              <p:cNvGrpSpPr/>
              <p:nvPr/>
            </p:nvGrpSpPr>
            <p:grpSpPr>
              <a:xfrm>
                <a:off x="2698044" y="5297714"/>
                <a:ext cx="2265842" cy="883171"/>
                <a:chOff x="2698044" y="5333596"/>
                <a:chExt cx="2265842" cy="883171"/>
              </a:xfrm>
            </p:grpSpPr>
            <p:sp>
              <p:nvSpPr>
                <p:cNvPr id="26" name="TextBox 25">
                  <a:extLst>
                    <a:ext uri="{FF2B5EF4-FFF2-40B4-BE49-F238E27FC236}">
                      <a16:creationId xmlns:a16="http://schemas.microsoft.com/office/drawing/2014/main" id="{EA220CF6-77BD-4D4B-BD26-77F844F341D5}"/>
                    </a:ext>
                  </a:extLst>
                </p:cNvPr>
                <p:cNvSpPr txBox="1"/>
                <p:nvPr/>
              </p:nvSpPr>
              <p:spPr>
                <a:xfrm>
                  <a:off x="2698044" y="5631992"/>
                  <a:ext cx="2265842" cy="584775"/>
                </a:xfrm>
                <a:prstGeom prst="rect">
                  <a:avLst/>
                </a:prstGeom>
                <a:noFill/>
              </p:spPr>
              <p:txBody>
                <a:bodyPr wrap="square" rtlCol="0">
                  <a:spAutoFit/>
                </a:bodyPr>
                <a:lstStyle/>
                <a:p>
                  <a:pPr lvl="0" algn="r" rtl="1"/>
                  <a:r>
                    <a:rPr lang="fa-IR" sz="1600" dirty="0">
                      <a:latin typeface="Georgia Pro Light" panose="02040302050405020303" pitchFamily="18" charset="0"/>
                      <a:cs typeface="B Nazanin" panose="00000400000000000000" pitchFamily="2" charset="-78"/>
                    </a:rPr>
                    <a:t>این اسلاید یک اسلاید قابل ویرایش با تمام نیازهای شماست.</a:t>
                  </a:r>
                  <a:endParaRPr lang="en-US" sz="1600" dirty="0">
                    <a:latin typeface="Georgia Pro Light" panose="02040302050405020303" pitchFamily="18" charset="0"/>
                    <a:cs typeface="B Nazanin" panose="00000400000000000000" pitchFamily="2" charset="-78"/>
                  </a:endParaRPr>
                </a:p>
              </p:txBody>
            </p:sp>
            <p:sp>
              <p:nvSpPr>
                <p:cNvPr id="27" name="TextBox 26">
                  <a:extLst>
                    <a:ext uri="{FF2B5EF4-FFF2-40B4-BE49-F238E27FC236}">
                      <a16:creationId xmlns:a16="http://schemas.microsoft.com/office/drawing/2014/main" id="{97F09CFD-8B03-4178-BDA1-555A4BA858F2}"/>
                    </a:ext>
                  </a:extLst>
                </p:cNvPr>
                <p:cNvSpPr txBox="1"/>
                <p:nvPr/>
              </p:nvSpPr>
              <p:spPr>
                <a:xfrm>
                  <a:off x="2698044" y="5333596"/>
                  <a:ext cx="2265842" cy="338554"/>
                </a:xfrm>
                <a:prstGeom prst="rect">
                  <a:avLst/>
                </a:prstGeom>
                <a:noFill/>
              </p:spPr>
              <p:txBody>
                <a:bodyPr wrap="square" rtlCol="0">
                  <a:spAutoFit/>
                </a:bodyPr>
                <a:lstStyle/>
                <a:p>
                  <a:pPr lvl="0" algn="r" rtl="1"/>
                  <a:r>
                    <a:rPr lang="fa-IR" sz="1600" b="1" dirty="0">
                      <a:latin typeface="Georgia" panose="02040502050405020303" pitchFamily="18" charset="0"/>
                      <a:cs typeface="B Nazanin" panose="00000400000000000000" pitchFamily="2" charset="-78"/>
                    </a:rPr>
                    <a:t>نمودار میله ای 3</a:t>
                  </a:r>
                  <a:endParaRPr lang="en-US" sz="1600" b="1" dirty="0">
                    <a:latin typeface="Georgia" panose="02040502050405020303" pitchFamily="18" charset="0"/>
                    <a:cs typeface="B Nazanin" panose="00000400000000000000" pitchFamily="2" charset="-78"/>
                  </a:endParaRPr>
                </a:p>
              </p:txBody>
            </p:sp>
          </p:grpSp>
          <p:grpSp>
            <p:nvGrpSpPr>
              <p:cNvPr id="23" name="Group 22">
                <a:extLst>
                  <a:ext uri="{FF2B5EF4-FFF2-40B4-BE49-F238E27FC236}">
                    <a16:creationId xmlns:a16="http://schemas.microsoft.com/office/drawing/2014/main" id="{9129AF8A-ADC0-4A25-ABE3-0A806A43FB0B}"/>
                  </a:ext>
                </a:extLst>
              </p:cNvPr>
              <p:cNvGrpSpPr/>
              <p:nvPr/>
            </p:nvGrpSpPr>
            <p:grpSpPr>
              <a:xfrm>
                <a:off x="1596571" y="5297714"/>
                <a:ext cx="957943" cy="957943"/>
                <a:chOff x="1596571" y="5297714"/>
                <a:chExt cx="957943" cy="957943"/>
              </a:xfrm>
            </p:grpSpPr>
            <p:sp>
              <p:nvSpPr>
                <p:cNvPr id="24" name="Oval 23">
                  <a:extLst>
                    <a:ext uri="{FF2B5EF4-FFF2-40B4-BE49-F238E27FC236}">
                      <a16:creationId xmlns:a16="http://schemas.microsoft.com/office/drawing/2014/main" id="{7E4A3115-A846-4BF2-96BE-2ADF452AFB81}"/>
                    </a:ext>
                  </a:extLst>
                </p:cNvPr>
                <p:cNvSpPr/>
                <p:nvPr/>
              </p:nvSpPr>
              <p:spPr>
                <a:xfrm>
                  <a:off x="1596571" y="5297714"/>
                  <a:ext cx="957943" cy="957943"/>
                </a:xfrm>
                <a:prstGeom prst="ellipse">
                  <a:avLst/>
                </a:prstGeom>
                <a:solidFill>
                  <a:schemeClr val="accent3"/>
                </a:solidFill>
                <a:ln>
                  <a:noFill/>
                </a:ln>
                <a:effectLst>
                  <a:outerShdw blurRad="50800" dist="635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25" name="TextBox 24">
                  <a:extLst>
                    <a:ext uri="{FF2B5EF4-FFF2-40B4-BE49-F238E27FC236}">
                      <a16:creationId xmlns:a16="http://schemas.microsoft.com/office/drawing/2014/main" id="{F7C16E7E-A93F-49C7-907E-125B07C871B8}"/>
                    </a:ext>
                  </a:extLst>
                </p:cNvPr>
                <p:cNvSpPr txBox="1"/>
                <p:nvPr/>
              </p:nvSpPr>
              <p:spPr>
                <a:xfrm>
                  <a:off x="1638752" y="5484298"/>
                  <a:ext cx="873580" cy="584775"/>
                </a:xfrm>
                <a:prstGeom prst="rect">
                  <a:avLst/>
                </a:prstGeom>
                <a:noFill/>
              </p:spPr>
              <p:txBody>
                <a:bodyPr wrap="square" rtlCol="0">
                  <a:spAutoFit/>
                </a:bodyPr>
                <a:lstStyle/>
                <a:p>
                  <a:pPr lvl="0" algn="ctr" rtl="1"/>
                  <a:r>
                    <a:rPr lang="en-US" sz="3200" b="1" dirty="0">
                      <a:solidFill>
                        <a:schemeClr val="bg1"/>
                      </a:solidFill>
                      <a:latin typeface="Georgia" panose="02040502050405020303" pitchFamily="18" charset="0"/>
                      <a:cs typeface="B Nazanin" panose="00000400000000000000" pitchFamily="2" charset="-78"/>
                    </a:rPr>
                    <a:t>03</a:t>
                  </a:r>
                </a:p>
              </p:txBody>
            </p:sp>
          </p:grpSp>
        </p:grpSp>
      </p:grpSp>
      <p:sp>
        <p:nvSpPr>
          <p:cNvPr id="29" name="TextBox 28">
            <a:extLst>
              <a:ext uri="{FF2B5EF4-FFF2-40B4-BE49-F238E27FC236}">
                <a16:creationId xmlns:a16="http://schemas.microsoft.com/office/drawing/2014/main" id="{060D7A32-E899-4FFA-B0CA-66F9E9FE3B0E}"/>
              </a:ext>
            </a:extLst>
          </p:cNvPr>
          <p:cNvSpPr txBox="1"/>
          <p:nvPr/>
        </p:nvSpPr>
        <p:spPr>
          <a:xfrm>
            <a:off x="0" y="72570"/>
            <a:ext cx="12192000" cy="584775"/>
          </a:xfrm>
          <a:prstGeom prst="rect">
            <a:avLst/>
          </a:prstGeom>
          <a:noFill/>
        </p:spPr>
        <p:txBody>
          <a:bodyPr wrap="square" rtlCol="0">
            <a:spAutoFit/>
          </a:bodyPr>
          <a:lstStyle/>
          <a:p>
            <a:pPr algn="ctr" rtl="1"/>
            <a:r>
              <a:rPr lang="fa-IR" sz="3200" dirty="0">
                <a:effectLst>
                  <a:outerShdw blurRad="50800" dist="38100" dir="5400000" algn="t" rotWithShape="0">
                    <a:prstClr val="black">
                      <a:alpha val="40000"/>
                    </a:prstClr>
                  </a:outerShdw>
                </a:effectLst>
                <a:latin typeface="Georgia" panose="02040502050405020303" pitchFamily="18" charset="0"/>
                <a:cs typeface="B Nazanin" panose="00000400000000000000" pitchFamily="2" charset="-78"/>
              </a:rPr>
              <a:t>الگوی نمودار میله ای </a:t>
            </a:r>
            <a:r>
              <a:rPr lang="en-US" sz="3200" dirty="0">
                <a:effectLst>
                  <a:outerShdw blurRad="50800" dist="38100" dir="5400000" algn="t" rotWithShape="0">
                    <a:prstClr val="black">
                      <a:alpha val="40000"/>
                    </a:prstClr>
                  </a:outerShdw>
                </a:effectLst>
                <a:latin typeface="Georgia" panose="02040502050405020303" pitchFamily="18" charset="0"/>
                <a:cs typeface="B Nazanin" panose="00000400000000000000" pitchFamily="2" charset="-78"/>
              </a:rPr>
              <a:t>ppt</a:t>
            </a:r>
          </a:p>
        </p:txBody>
      </p:sp>
      <p:grpSp>
        <p:nvGrpSpPr>
          <p:cNvPr id="36" name="Group 1">
            <a:extLst>
              <a:ext uri="{FF2B5EF4-FFF2-40B4-BE49-F238E27FC236}">
                <a16:creationId xmlns:a16="http://schemas.microsoft.com/office/drawing/2014/main" id="{FADF88E4-0FF0-4D5E-96E2-961A55996EEA}"/>
              </a:ext>
            </a:extLst>
          </p:cNvPr>
          <p:cNvGrpSpPr/>
          <p:nvPr/>
        </p:nvGrpSpPr>
        <p:grpSpPr>
          <a:xfrm>
            <a:off x="5103491" y="731061"/>
            <a:ext cx="2074760" cy="54766"/>
            <a:chOff x="10866255" y="8448874"/>
            <a:chExt cx="2738812" cy="73150"/>
          </a:xfrm>
        </p:grpSpPr>
        <p:sp>
          <p:nvSpPr>
            <p:cNvPr id="37" name="Rectangle 11">
              <a:extLst>
                <a:ext uri="{FF2B5EF4-FFF2-40B4-BE49-F238E27FC236}">
                  <a16:creationId xmlns:a16="http://schemas.microsoft.com/office/drawing/2014/main" id="{12AEB3EA-CC2D-4E99-832A-D7469D56681C}"/>
                </a:ext>
              </a:extLst>
            </p:cNvPr>
            <p:cNvSpPr/>
            <p:nvPr/>
          </p:nvSpPr>
          <p:spPr>
            <a:xfrm flipV="1">
              <a:off x="10866255" y="8448874"/>
              <a:ext cx="407521" cy="73150"/>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38" name="Rectangle 12">
              <a:extLst>
                <a:ext uri="{FF2B5EF4-FFF2-40B4-BE49-F238E27FC236}">
                  <a16:creationId xmlns:a16="http://schemas.microsoft.com/office/drawing/2014/main" id="{C4FFA6C0-9813-490F-ADC5-383896008317}"/>
                </a:ext>
              </a:extLst>
            </p:cNvPr>
            <p:cNvSpPr/>
            <p:nvPr/>
          </p:nvSpPr>
          <p:spPr>
            <a:xfrm flipV="1">
              <a:off x="11330497" y="8448874"/>
              <a:ext cx="407521" cy="73150"/>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39" name="Rectangle 13">
              <a:extLst>
                <a:ext uri="{FF2B5EF4-FFF2-40B4-BE49-F238E27FC236}">
                  <a16:creationId xmlns:a16="http://schemas.microsoft.com/office/drawing/2014/main" id="{FB2DD6D3-022A-4E0B-87D1-0F8D0029F18D}"/>
                </a:ext>
              </a:extLst>
            </p:cNvPr>
            <p:cNvSpPr/>
            <p:nvPr/>
          </p:nvSpPr>
          <p:spPr>
            <a:xfrm flipV="1">
              <a:off x="11809200" y="8448874"/>
              <a:ext cx="407521" cy="731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40" name="Rectangle 14">
              <a:extLst>
                <a:ext uri="{FF2B5EF4-FFF2-40B4-BE49-F238E27FC236}">
                  <a16:creationId xmlns:a16="http://schemas.microsoft.com/office/drawing/2014/main" id="{DAABAE78-A6BB-4545-A103-228247CE5B25}"/>
                </a:ext>
              </a:extLst>
            </p:cNvPr>
            <p:cNvSpPr/>
            <p:nvPr/>
          </p:nvSpPr>
          <p:spPr>
            <a:xfrm flipV="1">
              <a:off x="12273541" y="8448874"/>
              <a:ext cx="407521" cy="7315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41" name="Rectangle 15">
              <a:extLst>
                <a:ext uri="{FF2B5EF4-FFF2-40B4-BE49-F238E27FC236}">
                  <a16:creationId xmlns:a16="http://schemas.microsoft.com/office/drawing/2014/main" id="{FC8811F0-073F-4619-BAFB-B57777B2EEFB}"/>
                </a:ext>
              </a:extLst>
            </p:cNvPr>
            <p:cNvSpPr/>
            <p:nvPr/>
          </p:nvSpPr>
          <p:spPr>
            <a:xfrm flipV="1">
              <a:off x="12737783" y="8448874"/>
              <a:ext cx="407521" cy="73150"/>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sp>
          <p:nvSpPr>
            <p:cNvPr id="42" name="Rectangle 16">
              <a:extLst>
                <a:ext uri="{FF2B5EF4-FFF2-40B4-BE49-F238E27FC236}">
                  <a16:creationId xmlns:a16="http://schemas.microsoft.com/office/drawing/2014/main" id="{62AF783E-46FA-4C7B-B760-9330BD6253B7}"/>
                </a:ext>
              </a:extLst>
            </p:cNvPr>
            <p:cNvSpPr/>
            <p:nvPr/>
          </p:nvSpPr>
          <p:spPr>
            <a:xfrm flipV="1">
              <a:off x="13197546" y="8448874"/>
              <a:ext cx="407521" cy="73150"/>
            </a:xfrm>
            <a:prstGeom prst="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121899" tIns="60950" rIns="121899" bIns="60950" rtlCol="0" anchor="ctr"/>
            <a:lstStyle/>
            <a:p>
              <a:pPr algn="ctr" rtl="1"/>
              <a:endParaRPr lang="en-US" sz="900" dirty="0">
                <a:cs typeface="B Nazanin" panose="00000400000000000000" pitchFamily="2" charset="-78"/>
              </a:endParaRPr>
            </a:p>
          </p:txBody>
        </p:sp>
      </p:grpSp>
    </p:spTree>
    <p:extLst>
      <p:ext uri="{BB962C8B-B14F-4D97-AF65-F5344CB8AC3E}">
        <p14:creationId xmlns:p14="http://schemas.microsoft.com/office/powerpoint/2010/main" val="17987080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5">
            <a:extLst>
              <a:ext uri="{FF2B5EF4-FFF2-40B4-BE49-F238E27FC236}">
                <a16:creationId xmlns:a16="http://schemas.microsoft.com/office/drawing/2014/main" id="{F0A53AB2-F5C7-4159-AB60-A3DA2A2BC26E}"/>
              </a:ext>
            </a:extLst>
          </p:cNvPr>
          <p:cNvSpPr txBox="1">
            <a:spLocks/>
          </p:cNvSpPr>
          <p:nvPr/>
        </p:nvSpPr>
        <p:spPr>
          <a:xfrm>
            <a:off x="8200661" y="3265908"/>
            <a:ext cx="3312368" cy="288032"/>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800" b="1" dirty="0">
                <a:solidFill>
                  <a:schemeClr val="tx1">
                    <a:lumMod val="75000"/>
                    <a:lumOff val="25000"/>
                  </a:schemeClr>
                </a:solidFill>
                <a:cs typeface="B Nazanin" panose="00000400000000000000" pitchFamily="2" charset="-78"/>
              </a:rPr>
              <a:t>یک پاورپوینت مدرن دریافت کنید</a:t>
            </a:r>
            <a:endParaRPr lang="en-US" altLang="ko-KR" sz="1800" b="1" dirty="0">
              <a:solidFill>
                <a:schemeClr val="tx1">
                  <a:lumMod val="75000"/>
                  <a:lumOff val="25000"/>
                </a:schemeClr>
              </a:solidFill>
              <a:cs typeface="B Nazanin" panose="00000400000000000000" pitchFamily="2" charset="-78"/>
            </a:endParaRPr>
          </a:p>
        </p:txBody>
      </p:sp>
      <p:sp>
        <p:nvSpPr>
          <p:cNvPr id="9" name="TextBox 8">
            <a:extLst>
              <a:ext uri="{FF2B5EF4-FFF2-40B4-BE49-F238E27FC236}">
                <a16:creationId xmlns:a16="http://schemas.microsoft.com/office/drawing/2014/main" id="{4194EB88-D2EF-4157-9017-BE258648C1AB}"/>
              </a:ext>
            </a:extLst>
          </p:cNvPr>
          <p:cNvSpPr txBox="1"/>
          <p:nvPr/>
        </p:nvSpPr>
        <p:spPr>
          <a:xfrm>
            <a:off x="7243616" y="4149080"/>
            <a:ext cx="4269414" cy="2285241"/>
          </a:xfrm>
          <a:prstGeom prst="rect">
            <a:avLst/>
          </a:prstGeom>
          <a:noFill/>
        </p:spPr>
        <p:txBody>
          <a:bodyPr wrap="square" rtlCol="0">
            <a:spAutoFit/>
          </a:bodyPr>
          <a:lstStyle/>
          <a:p>
            <a:pPr algn="r">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آسان برای تغییر رنگ، عکس و متن.</a:t>
            </a:r>
            <a:endParaRPr lang="ko-KR" altLang="en-US" sz="1200" dirty="0">
              <a:solidFill>
                <a:schemeClr val="tx1">
                  <a:lumMod val="65000"/>
                  <a:lumOff val="35000"/>
                </a:schemeClr>
              </a:solidFill>
              <a:cs typeface="B Nazanin" panose="00000400000000000000" pitchFamily="2" charset="-78"/>
            </a:endParaRPr>
          </a:p>
        </p:txBody>
      </p:sp>
      <p:cxnSp>
        <p:nvCxnSpPr>
          <p:cNvPr id="10" name="Straight Arrow Connector 8">
            <a:extLst>
              <a:ext uri="{FF2B5EF4-FFF2-40B4-BE49-F238E27FC236}">
                <a16:creationId xmlns:a16="http://schemas.microsoft.com/office/drawing/2014/main" id="{FE060644-40D8-4193-A486-E58506CD2F36}"/>
              </a:ext>
            </a:extLst>
          </p:cNvPr>
          <p:cNvCxnSpPr>
            <a:cxnSpLocks/>
          </p:cNvCxnSpPr>
          <p:nvPr/>
        </p:nvCxnSpPr>
        <p:spPr>
          <a:xfrm flipH="1">
            <a:off x="7445829" y="3777605"/>
            <a:ext cx="4746171" cy="0"/>
          </a:xfrm>
          <a:prstGeom prst="straightConnector1">
            <a:avLst/>
          </a:prstGeom>
          <a:ln w="38100">
            <a:solidFill>
              <a:srgbClr val="FED715"/>
            </a:solidFill>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13" name="Text Placeholder 13">
            <a:extLst>
              <a:ext uri="{FF2B5EF4-FFF2-40B4-BE49-F238E27FC236}">
                <a16:creationId xmlns:a16="http://schemas.microsoft.com/office/drawing/2014/main" id="{A6C4E4D6-96FA-45B0-B6BC-C3482DB1D9EF}"/>
              </a:ext>
            </a:extLst>
          </p:cNvPr>
          <p:cNvSpPr txBox="1">
            <a:spLocks/>
          </p:cNvSpPr>
          <p:nvPr/>
        </p:nvSpPr>
        <p:spPr>
          <a:xfrm>
            <a:off x="8416685" y="1747233"/>
            <a:ext cx="3096344" cy="1429998"/>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10000"/>
              </a:lnSpc>
              <a:buNone/>
            </a:pPr>
            <a:r>
              <a:rPr lang="fa-IR" altLang="ko-KR" sz="3600" b="1" dirty="0">
                <a:solidFill>
                  <a:schemeClr val="accent4"/>
                </a:solidFill>
                <a:latin typeface="+mj-lt"/>
                <a:cs typeface="B Nazanin" panose="00000400000000000000" pitchFamily="2" charset="-78"/>
              </a:rPr>
              <a:t>ارائه</a:t>
            </a:r>
          </a:p>
          <a:p>
            <a:pPr marL="0" indent="0" algn="r">
              <a:lnSpc>
                <a:spcPct val="110000"/>
              </a:lnSpc>
              <a:buNone/>
            </a:pPr>
            <a:r>
              <a:rPr lang="fa-IR" altLang="ko-KR" sz="3600" b="1" dirty="0">
                <a:solidFill>
                  <a:schemeClr val="accent4"/>
                </a:solidFill>
                <a:latin typeface="+mj-lt"/>
                <a:cs typeface="B Nazanin" panose="00000400000000000000" pitchFamily="2" charset="-78"/>
              </a:rPr>
              <a:t> </a:t>
            </a:r>
            <a:r>
              <a:rPr lang="fa-IR" altLang="ko-KR" sz="3600" b="1" dirty="0">
                <a:solidFill>
                  <a:schemeClr val="accent1"/>
                </a:solidFill>
                <a:latin typeface="+mj-lt"/>
                <a:cs typeface="B Nazanin" panose="00000400000000000000" pitchFamily="2" charset="-78"/>
              </a:rPr>
              <a:t>نمونه کارها</a:t>
            </a:r>
            <a:endParaRPr lang="en-US" altLang="ko-KR" sz="3600" b="1" dirty="0">
              <a:solidFill>
                <a:schemeClr val="accent1"/>
              </a:solidFill>
              <a:latin typeface="+mj-lt"/>
              <a:cs typeface="B Nazanin" panose="00000400000000000000" pitchFamily="2" charset="-78"/>
            </a:endParaRPr>
          </a:p>
        </p:txBody>
      </p:sp>
      <p:pic>
        <p:nvPicPr>
          <p:cNvPr id="6" name="Marcador de posición de imagen 5" descr="Una flor amarilla&#10;&#10;Descripción generada automáticamente">
            <a:extLst>
              <a:ext uri="{FF2B5EF4-FFF2-40B4-BE49-F238E27FC236}">
                <a16:creationId xmlns:a16="http://schemas.microsoft.com/office/drawing/2014/main" id="{4D5A402C-3BAE-4899-891E-29F3BCE6018A}"/>
              </a:ext>
            </a:extLst>
          </p:cNvPr>
          <p:cNvPicPr>
            <a:picLocks noGrp="1" noChangeAspect="1"/>
          </p:cNvPicPr>
          <p:nvPr>
            <p:ph type="pic" idx="14"/>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590223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descr="Una flor amarilla&#10;&#10;Descripción generada automáticamente con confianza media">
            <a:extLst>
              <a:ext uri="{FF2B5EF4-FFF2-40B4-BE49-F238E27FC236}">
                <a16:creationId xmlns:a16="http://schemas.microsoft.com/office/drawing/2014/main" id="{0D64B46F-EFF2-4F78-83A3-BC33FA02B0BC}"/>
              </a:ext>
            </a:extLst>
          </p:cNvPr>
          <p:cNvPicPr>
            <a:picLocks noGrp="1" noChangeAspect="1"/>
          </p:cNvPicPr>
          <p:nvPr>
            <p:ph type="pic" idx="10"/>
          </p:nvPr>
        </p:nvPicPr>
        <p:blipFill>
          <a:blip r:embed="rId3" cstate="email">
            <a:extLst>
              <a:ext uri="{28A0092B-C50C-407E-A947-70E740481C1C}">
                <a14:useLocalDpi xmlns:a14="http://schemas.microsoft.com/office/drawing/2010/main"/>
              </a:ext>
            </a:extLst>
          </a:blip>
          <a:srcRect/>
          <a:stretch>
            <a:fillRect/>
          </a:stretch>
        </p:blipFill>
        <p:spPr/>
      </p:pic>
      <p:grpSp>
        <p:nvGrpSpPr>
          <p:cNvPr id="10" name="Group 33">
            <a:extLst>
              <a:ext uri="{FF2B5EF4-FFF2-40B4-BE49-F238E27FC236}">
                <a16:creationId xmlns:a16="http://schemas.microsoft.com/office/drawing/2014/main" id="{48B4989E-4F4A-4EDB-AC5C-FC5D1E82FE17}"/>
              </a:ext>
            </a:extLst>
          </p:cNvPr>
          <p:cNvGrpSpPr/>
          <p:nvPr/>
        </p:nvGrpSpPr>
        <p:grpSpPr>
          <a:xfrm>
            <a:off x="2062716" y="1392693"/>
            <a:ext cx="5377402" cy="710483"/>
            <a:chOff x="6210998" y="1433695"/>
            <a:chExt cx="2931973" cy="710483"/>
          </a:xfrm>
        </p:grpSpPr>
        <p:sp>
          <p:nvSpPr>
            <p:cNvPr id="12" name="TextBox 34">
              <a:extLst>
                <a:ext uri="{FF2B5EF4-FFF2-40B4-BE49-F238E27FC236}">
                  <a16:creationId xmlns:a16="http://schemas.microsoft.com/office/drawing/2014/main" id="{B1A7840C-D4B4-4533-9857-711643A8C428}"/>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3" name="TextBox 35">
              <a:extLst>
                <a:ext uri="{FF2B5EF4-FFF2-40B4-BE49-F238E27FC236}">
                  <a16:creationId xmlns:a16="http://schemas.microsoft.com/office/drawing/2014/main" id="{51DD620D-0561-47A9-8DEC-FEF3BCFE8C00}"/>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4" name="Group 36">
            <a:extLst>
              <a:ext uri="{FF2B5EF4-FFF2-40B4-BE49-F238E27FC236}">
                <a16:creationId xmlns:a16="http://schemas.microsoft.com/office/drawing/2014/main" id="{B1511585-B31E-4DEC-87CB-DAB1FADDCFFD}"/>
              </a:ext>
            </a:extLst>
          </p:cNvPr>
          <p:cNvGrpSpPr/>
          <p:nvPr/>
        </p:nvGrpSpPr>
        <p:grpSpPr>
          <a:xfrm>
            <a:off x="2767254" y="3230570"/>
            <a:ext cx="5377402" cy="710483"/>
            <a:chOff x="6210998" y="1433695"/>
            <a:chExt cx="2931973" cy="710483"/>
          </a:xfrm>
        </p:grpSpPr>
        <p:sp>
          <p:nvSpPr>
            <p:cNvPr id="15" name="TextBox 37">
              <a:extLst>
                <a:ext uri="{FF2B5EF4-FFF2-40B4-BE49-F238E27FC236}">
                  <a16:creationId xmlns:a16="http://schemas.microsoft.com/office/drawing/2014/main" id="{745AB37A-B540-49F6-96F4-9E45EB21BEC3}"/>
                </a:ext>
              </a:extLst>
            </p:cNvPr>
            <p:cNvSpPr txBox="1"/>
            <p:nvPr/>
          </p:nvSpPr>
          <p:spPr>
            <a:xfrm>
              <a:off x="6210998" y="1433695"/>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6" name="TextBox 38">
              <a:extLst>
                <a:ext uri="{FF2B5EF4-FFF2-40B4-BE49-F238E27FC236}">
                  <a16:creationId xmlns:a16="http://schemas.microsoft.com/office/drawing/2014/main" id="{A88F8C19-ECB9-4CBB-93D2-186F29DA87EB}"/>
                </a:ext>
              </a:extLst>
            </p:cNvPr>
            <p:cNvSpPr txBox="1"/>
            <p:nvPr/>
          </p:nvSpPr>
          <p:spPr>
            <a:xfrm>
              <a:off x="6210998" y="1682513"/>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7" name="Group 39">
            <a:extLst>
              <a:ext uri="{FF2B5EF4-FFF2-40B4-BE49-F238E27FC236}">
                <a16:creationId xmlns:a16="http://schemas.microsoft.com/office/drawing/2014/main" id="{65B92F3B-EE56-4BCB-ACCE-D908536B3FD8}"/>
              </a:ext>
            </a:extLst>
          </p:cNvPr>
          <p:cNvGrpSpPr/>
          <p:nvPr/>
        </p:nvGrpSpPr>
        <p:grpSpPr>
          <a:xfrm>
            <a:off x="2167648" y="4920810"/>
            <a:ext cx="5377402" cy="990308"/>
            <a:chOff x="6210998" y="1959094"/>
            <a:chExt cx="2931973" cy="990308"/>
          </a:xfrm>
        </p:grpSpPr>
        <p:sp>
          <p:nvSpPr>
            <p:cNvPr id="18" name="TextBox 40">
              <a:extLst>
                <a:ext uri="{FF2B5EF4-FFF2-40B4-BE49-F238E27FC236}">
                  <a16:creationId xmlns:a16="http://schemas.microsoft.com/office/drawing/2014/main" id="{1462BE1B-31E9-4C37-ACE6-3E25417D274F}"/>
                </a:ext>
              </a:extLst>
            </p:cNvPr>
            <p:cNvSpPr txBox="1"/>
            <p:nvPr/>
          </p:nvSpPr>
          <p:spPr>
            <a:xfrm>
              <a:off x="6210998" y="1959094"/>
              <a:ext cx="2931973"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9" name="TextBox 41">
              <a:extLst>
                <a:ext uri="{FF2B5EF4-FFF2-40B4-BE49-F238E27FC236}">
                  <a16:creationId xmlns:a16="http://schemas.microsoft.com/office/drawing/2014/main" id="{CDA78B9A-9D88-4E14-BBC5-B6BFBC09B3EC}"/>
                </a:ext>
              </a:extLst>
            </p:cNvPr>
            <p:cNvSpPr txBox="1"/>
            <p:nvPr/>
          </p:nvSpPr>
          <p:spPr>
            <a:xfrm>
              <a:off x="6210998" y="2487737"/>
              <a:ext cx="2931973"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sp>
        <p:nvSpPr>
          <p:cNvPr id="20" name="Rectángulo 19">
            <a:extLst>
              <a:ext uri="{FF2B5EF4-FFF2-40B4-BE49-F238E27FC236}">
                <a16:creationId xmlns:a16="http://schemas.microsoft.com/office/drawing/2014/main" id="{C95E3C72-6CA5-414B-8CB9-BDE2542A3090}"/>
              </a:ext>
            </a:extLst>
          </p:cNvPr>
          <p:cNvSpPr/>
          <p:nvPr/>
        </p:nvSpPr>
        <p:spPr>
          <a:xfrm>
            <a:off x="1440757" y="500465"/>
            <a:ext cx="979755" cy="707886"/>
          </a:xfrm>
          <a:prstGeom prst="rect">
            <a:avLst/>
          </a:prstGeom>
          <a:noFill/>
        </p:spPr>
        <p:txBody>
          <a:bodyPr wrap="none" lIns="91440" tIns="45720" rIns="91440" bIns="45720">
            <a:spAutoFit/>
          </a:bodyPr>
          <a:lstStyle/>
          <a:p>
            <a:pPr algn="ctr" rtl="1"/>
            <a:r>
              <a:rPr lang="fa-IR" sz="4000" dirty="0">
                <a:ln w="0"/>
                <a:effectLst>
                  <a:outerShdw blurRad="38100" dist="19050" dir="2700000" algn="tl" rotWithShape="0">
                    <a:schemeClr val="dk1">
                      <a:alpha val="40000"/>
                    </a:schemeClr>
                  </a:outerShdw>
                </a:effectLst>
                <a:cs typeface="B Nazanin" panose="00000400000000000000" pitchFamily="2" charset="-78"/>
              </a:rPr>
              <a:t>پروژه</a:t>
            </a:r>
            <a:endParaRPr lang="es-ES" sz="4000" b="0" cap="none" spc="0" dirty="0">
              <a:ln w="0"/>
              <a:solidFill>
                <a:schemeClr val="tx1"/>
              </a:solidFill>
              <a:effectLst>
                <a:outerShdw blurRad="38100" dist="19050" dir="2700000" algn="tl" rotWithShape="0">
                  <a:schemeClr val="dk1">
                    <a:alpha val="40000"/>
                  </a:schemeClr>
                </a:outerShdw>
              </a:effectLst>
              <a:cs typeface="B Nazanin" panose="00000400000000000000" pitchFamily="2" charset="-78"/>
            </a:endParaRPr>
          </a:p>
        </p:txBody>
      </p:sp>
      <p:grpSp>
        <p:nvGrpSpPr>
          <p:cNvPr id="9" name="Grupo 8">
            <a:extLst>
              <a:ext uri="{FF2B5EF4-FFF2-40B4-BE49-F238E27FC236}">
                <a16:creationId xmlns:a16="http://schemas.microsoft.com/office/drawing/2014/main" id="{2D2EB50E-13ED-43F9-82B8-2D59C7839336}"/>
              </a:ext>
            </a:extLst>
          </p:cNvPr>
          <p:cNvGrpSpPr/>
          <p:nvPr/>
        </p:nvGrpSpPr>
        <p:grpSpPr>
          <a:xfrm>
            <a:off x="1734570" y="3082933"/>
            <a:ext cx="859807" cy="1060556"/>
            <a:chOff x="3227418" y="7164240"/>
            <a:chExt cx="1443249" cy="1780221"/>
          </a:xfrm>
        </p:grpSpPr>
        <p:sp>
          <p:nvSpPr>
            <p:cNvPr id="21" name="Freeform 17">
              <a:extLst>
                <a:ext uri="{FF2B5EF4-FFF2-40B4-BE49-F238E27FC236}">
                  <a16:creationId xmlns:a16="http://schemas.microsoft.com/office/drawing/2014/main" id="{D39EDB19-7020-4EE5-92AB-FA23A8240867}"/>
                </a:ext>
              </a:extLst>
            </p:cNvPr>
            <p:cNvSpPr>
              <a:spLocks/>
            </p:cNvSpPr>
            <p:nvPr/>
          </p:nvSpPr>
          <p:spPr bwMode="auto">
            <a:xfrm>
              <a:off x="3704261" y="7717381"/>
              <a:ext cx="521350" cy="451413"/>
            </a:xfrm>
            <a:custGeom>
              <a:avLst/>
              <a:gdLst>
                <a:gd name="T0" fmla="*/ 61 w 246"/>
                <a:gd name="T1" fmla="*/ 0 h 213"/>
                <a:gd name="T2" fmla="*/ 0 w 246"/>
                <a:gd name="T3" fmla="*/ 107 h 213"/>
                <a:gd name="T4" fmla="*/ 61 w 246"/>
                <a:gd name="T5" fmla="*/ 213 h 213"/>
                <a:gd name="T6" fmla="*/ 184 w 246"/>
                <a:gd name="T7" fmla="*/ 213 h 213"/>
                <a:gd name="T8" fmla="*/ 246 w 246"/>
                <a:gd name="T9" fmla="*/ 107 h 213"/>
                <a:gd name="T10" fmla="*/ 184 w 246"/>
                <a:gd name="T11" fmla="*/ 0 h 213"/>
                <a:gd name="T12" fmla="*/ 61 w 246"/>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246" h="213">
                  <a:moveTo>
                    <a:pt x="61" y="0"/>
                  </a:moveTo>
                  <a:lnTo>
                    <a:pt x="0" y="107"/>
                  </a:lnTo>
                  <a:lnTo>
                    <a:pt x="61" y="213"/>
                  </a:lnTo>
                  <a:lnTo>
                    <a:pt x="184" y="213"/>
                  </a:lnTo>
                  <a:lnTo>
                    <a:pt x="246" y="107"/>
                  </a:lnTo>
                  <a:lnTo>
                    <a:pt x="184" y="0"/>
                  </a:lnTo>
                  <a:lnTo>
                    <a:pt x="61" y="0"/>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2" name="Freeform 18">
              <a:extLst>
                <a:ext uri="{FF2B5EF4-FFF2-40B4-BE49-F238E27FC236}">
                  <a16:creationId xmlns:a16="http://schemas.microsoft.com/office/drawing/2014/main" id="{D38E7AEC-A101-4C95-9E49-C31ABC0CF63F}"/>
                </a:ext>
              </a:extLst>
            </p:cNvPr>
            <p:cNvSpPr>
              <a:spLocks/>
            </p:cNvSpPr>
            <p:nvPr/>
          </p:nvSpPr>
          <p:spPr bwMode="auto">
            <a:xfrm>
              <a:off x="3704261" y="7164240"/>
              <a:ext cx="521350" cy="449292"/>
            </a:xfrm>
            <a:custGeom>
              <a:avLst/>
              <a:gdLst>
                <a:gd name="T0" fmla="*/ 184 w 246"/>
                <a:gd name="T1" fmla="*/ 212 h 212"/>
                <a:gd name="T2" fmla="*/ 246 w 246"/>
                <a:gd name="T3" fmla="*/ 106 h 212"/>
                <a:gd name="T4" fmla="*/ 184 w 246"/>
                <a:gd name="T5" fmla="*/ 0 h 212"/>
                <a:gd name="T6" fmla="*/ 61 w 246"/>
                <a:gd name="T7" fmla="*/ 0 h 212"/>
                <a:gd name="T8" fmla="*/ 0 w 246"/>
                <a:gd name="T9" fmla="*/ 106 h 212"/>
                <a:gd name="T10" fmla="*/ 61 w 246"/>
                <a:gd name="T11" fmla="*/ 212 h 212"/>
                <a:gd name="T12" fmla="*/ 184 w 246"/>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6" h="212">
                  <a:moveTo>
                    <a:pt x="184" y="212"/>
                  </a:moveTo>
                  <a:lnTo>
                    <a:pt x="246" y="106"/>
                  </a:lnTo>
                  <a:lnTo>
                    <a:pt x="184" y="0"/>
                  </a:lnTo>
                  <a:lnTo>
                    <a:pt x="61" y="0"/>
                  </a:lnTo>
                  <a:lnTo>
                    <a:pt x="0" y="106"/>
                  </a:lnTo>
                  <a:lnTo>
                    <a:pt x="61" y="212"/>
                  </a:lnTo>
                  <a:lnTo>
                    <a:pt x="184" y="212"/>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3" name="Freeform 19">
              <a:extLst>
                <a:ext uri="{FF2B5EF4-FFF2-40B4-BE49-F238E27FC236}">
                  <a16:creationId xmlns:a16="http://schemas.microsoft.com/office/drawing/2014/main" id="{46E8097C-F96E-47BE-A003-A2C6837E4AA9}"/>
                </a:ext>
              </a:extLst>
            </p:cNvPr>
            <p:cNvSpPr>
              <a:spLocks/>
            </p:cNvSpPr>
            <p:nvPr/>
          </p:nvSpPr>
          <p:spPr bwMode="auto">
            <a:xfrm>
              <a:off x="3687307" y="8262043"/>
              <a:ext cx="572213" cy="682418"/>
            </a:xfrm>
            <a:custGeom>
              <a:avLst/>
              <a:gdLst>
                <a:gd name="T0" fmla="*/ 125 w 176"/>
                <a:gd name="T1" fmla="*/ 0 h 209"/>
                <a:gd name="T2" fmla="*/ 45 w 176"/>
                <a:gd name="T3" fmla="*/ 0 h 209"/>
                <a:gd name="T4" fmla="*/ 5 w 176"/>
                <a:gd name="T5" fmla="*/ 69 h 209"/>
                <a:gd name="T6" fmla="*/ 18 w 176"/>
                <a:gd name="T7" fmla="*/ 172 h 209"/>
                <a:gd name="T8" fmla="*/ 29 w 176"/>
                <a:gd name="T9" fmla="*/ 138 h 209"/>
                <a:gd name="T10" fmla="*/ 53 w 176"/>
                <a:gd name="T11" fmla="*/ 202 h 209"/>
                <a:gd name="T12" fmla="*/ 85 w 176"/>
                <a:gd name="T13" fmla="*/ 151 h 209"/>
                <a:gd name="T14" fmla="*/ 106 w 176"/>
                <a:gd name="T15" fmla="*/ 181 h 209"/>
                <a:gd name="T16" fmla="*/ 143 w 176"/>
                <a:gd name="T17" fmla="*/ 155 h 209"/>
                <a:gd name="T18" fmla="*/ 143 w 176"/>
                <a:gd name="T19" fmla="*/ 193 h 209"/>
                <a:gd name="T20" fmla="*/ 165 w 176"/>
                <a:gd name="T21" fmla="*/ 69 h 209"/>
                <a:gd name="T22" fmla="*/ 125 w 176"/>
                <a:gd name="T2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6" h="209">
                  <a:moveTo>
                    <a:pt x="125" y="0"/>
                  </a:moveTo>
                  <a:cubicBezTo>
                    <a:pt x="45" y="0"/>
                    <a:pt x="45" y="0"/>
                    <a:pt x="45" y="0"/>
                  </a:cubicBezTo>
                  <a:cubicBezTo>
                    <a:pt x="5" y="69"/>
                    <a:pt x="5" y="69"/>
                    <a:pt x="5" y="69"/>
                  </a:cubicBezTo>
                  <a:cubicBezTo>
                    <a:pt x="5" y="69"/>
                    <a:pt x="0" y="169"/>
                    <a:pt x="18" y="172"/>
                  </a:cubicBezTo>
                  <a:cubicBezTo>
                    <a:pt x="36" y="174"/>
                    <a:pt x="13" y="138"/>
                    <a:pt x="29" y="138"/>
                  </a:cubicBezTo>
                  <a:cubicBezTo>
                    <a:pt x="45" y="138"/>
                    <a:pt x="26" y="195"/>
                    <a:pt x="53" y="202"/>
                  </a:cubicBezTo>
                  <a:cubicBezTo>
                    <a:pt x="80" y="209"/>
                    <a:pt x="59" y="144"/>
                    <a:pt x="85" y="151"/>
                  </a:cubicBezTo>
                  <a:cubicBezTo>
                    <a:pt x="111" y="158"/>
                    <a:pt x="87" y="179"/>
                    <a:pt x="106" y="181"/>
                  </a:cubicBezTo>
                  <a:cubicBezTo>
                    <a:pt x="125" y="183"/>
                    <a:pt x="133" y="153"/>
                    <a:pt x="143" y="155"/>
                  </a:cubicBezTo>
                  <a:cubicBezTo>
                    <a:pt x="153" y="158"/>
                    <a:pt x="117" y="197"/>
                    <a:pt x="143" y="193"/>
                  </a:cubicBezTo>
                  <a:cubicBezTo>
                    <a:pt x="169" y="188"/>
                    <a:pt x="176" y="134"/>
                    <a:pt x="165" y="69"/>
                  </a:cubicBezTo>
                  <a:lnTo>
                    <a:pt x="125" y="0"/>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4" name="Freeform 20">
              <a:extLst>
                <a:ext uri="{FF2B5EF4-FFF2-40B4-BE49-F238E27FC236}">
                  <a16:creationId xmlns:a16="http://schemas.microsoft.com/office/drawing/2014/main" id="{34F3855E-96C8-406A-84FB-596B36958A54}"/>
                </a:ext>
              </a:extLst>
            </p:cNvPr>
            <p:cNvSpPr>
              <a:spLocks/>
            </p:cNvSpPr>
            <p:nvPr/>
          </p:nvSpPr>
          <p:spPr bwMode="auto">
            <a:xfrm>
              <a:off x="3227418" y="7995008"/>
              <a:ext cx="519232" cy="676059"/>
            </a:xfrm>
            <a:custGeom>
              <a:avLst/>
              <a:gdLst>
                <a:gd name="T0" fmla="*/ 159 w 159"/>
                <a:gd name="T1" fmla="*/ 69 h 207"/>
                <a:gd name="T2" fmla="*/ 119 w 159"/>
                <a:gd name="T3" fmla="*/ 0 h 207"/>
                <a:gd name="T4" fmla="*/ 40 w 159"/>
                <a:gd name="T5" fmla="*/ 0 h 207"/>
                <a:gd name="T6" fmla="*/ 0 w 159"/>
                <a:gd name="T7" fmla="*/ 69 h 207"/>
                <a:gd name="T8" fmla="*/ 19 w 159"/>
                <a:gd name="T9" fmla="*/ 138 h 207"/>
                <a:gd name="T10" fmla="*/ 35 w 159"/>
                <a:gd name="T11" fmla="*/ 203 h 207"/>
                <a:gd name="T12" fmla="*/ 58 w 159"/>
                <a:gd name="T13" fmla="*/ 151 h 207"/>
                <a:gd name="T14" fmla="*/ 79 w 159"/>
                <a:gd name="T15" fmla="*/ 177 h 207"/>
                <a:gd name="T16" fmla="*/ 98 w 159"/>
                <a:gd name="T17" fmla="*/ 151 h 207"/>
                <a:gd name="T18" fmla="*/ 124 w 159"/>
                <a:gd name="T19" fmla="*/ 165 h 207"/>
                <a:gd name="T20" fmla="*/ 141 w 159"/>
                <a:gd name="T21" fmla="*/ 101 h 207"/>
                <a:gd name="T22" fmla="*/ 159 w 159"/>
                <a:gd name="T23" fmla="*/ 6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9" h="207">
                  <a:moveTo>
                    <a:pt x="159" y="69"/>
                  </a:moveTo>
                  <a:cubicBezTo>
                    <a:pt x="119" y="0"/>
                    <a:pt x="119" y="0"/>
                    <a:pt x="119" y="0"/>
                  </a:cubicBezTo>
                  <a:cubicBezTo>
                    <a:pt x="40" y="0"/>
                    <a:pt x="40" y="0"/>
                    <a:pt x="40" y="0"/>
                  </a:cubicBezTo>
                  <a:cubicBezTo>
                    <a:pt x="0" y="69"/>
                    <a:pt x="0" y="69"/>
                    <a:pt x="0" y="69"/>
                  </a:cubicBezTo>
                  <a:cubicBezTo>
                    <a:pt x="0" y="69"/>
                    <a:pt x="5" y="112"/>
                    <a:pt x="19" y="138"/>
                  </a:cubicBezTo>
                  <a:cubicBezTo>
                    <a:pt x="33" y="163"/>
                    <a:pt x="17" y="198"/>
                    <a:pt x="35" y="203"/>
                  </a:cubicBezTo>
                  <a:cubicBezTo>
                    <a:pt x="54" y="207"/>
                    <a:pt x="42" y="140"/>
                    <a:pt x="58" y="151"/>
                  </a:cubicBezTo>
                  <a:cubicBezTo>
                    <a:pt x="75" y="163"/>
                    <a:pt x="61" y="175"/>
                    <a:pt x="79" y="177"/>
                  </a:cubicBezTo>
                  <a:cubicBezTo>
                    <a:pt x="98" y="179"/>
                    <a:pt x="84" y="147"/>
                    <a:pt x="98" y="151"/>
                  </a:cubicBezTo>
                  <a:cubicBezTo>
                    <a:pt x="112" y="156"/>
                    <a:pt x="101" y="179"/>
                    <a:pt x="124" y="165"/>
                  </a:cubicBezTo>
                  <a:cubicBezTo>
                    <a:pt x="140" y="155"/>
                    <a:pt x="138" y="123"/>
                    <a:pt x="141" y="101"/>
                  </a:cubicBezTo>
                  <a:lnTo>
                    <a:pt x="159" y="69"/>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5" name="Freeform 21">
              <a:extLst>
                <a:ext uri="{FF2B5EF4-FFF2-40B4-BE49-F238E27FC236}">
                  <a16:creationId xmlns:a16="http://schemas.microsoft.com/office/drawing/2014/main" id="{5EF5962A-146E-47CE-BCC0-74A9180730ED}"/>
                </a:ext>
              </a:extLst>
            </p:cNvPr>
            <p:cNvSpPr>
              <a:spLocks/>
            </p:cNvSpPr>
            <p:nvPr/>
          </p:nvSpPr>
          <p:spPr bwMode="auto">
            <a:xfrm>
              <a:off x="3227418" y="7441869"/>
              <a:ext cx="519232" cy="449292"/>
            </a:xfrm>
            <a:custGeom>
              <a:avLst/>
              <a:gdLst>
                <a:gd name="T0" fmla="*/ 183 w 245"/>
                <a:gd name="T1" fmla="*/ 212 h 212"/>
                <a:gd name="T2" fmla="*/ 245 w 245"/>
                <a:gd name="T3" fmla="*/ 106 h 212"/>
                <a:gd name="T4" fmla="*/ 183 w 245"/>
                <a:gd name="T5" fmla="*/ 0 h 212"/>
                <a:gd name="T6" fmla="*/ 62 w 245"/>
                <a:gd name="T7" fmla="*/ 0 h 212"/>
                <a:gd name="T8" fmla="*/ 0 w 245"/>
                <a:gd name="T9" fmla="*/ 106 h 212"/>
                <a:gd name="T10" fmla="*/ 62 w 245"/>
                <a:gd name="T11" fmla="*/ 212 h 212"/>
                <a:gd name="T12" fmla="*/ 183 w 245"/>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5" h="212">
                  <a:moveTo>
                    <a:pt x="183" y="212"/>
                  </a:moveTo>
                  <a:lnTo>
                    <a:pt x="245" y="106"/>
                  </a:lnTo>
                  <a:lnTo>
                    <a:pt x="183" y="0"/>
                  </a:lnTo>
                  <a:lnTo>
                    <a:pt x="62" y="0"/>
                  </a:lnTo>
                  <a:lnTo>
                    <a:pt x="0" y="106"/>
                  </a:lnTo>
                  <a:lnTo>
                    <a:pt x="62" y="212"/>
                  </a:lnTo>
                  <a:lnTo>
                    <a:pt x="183" y="212"/>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6" name="Freeform 22">
              <a:extLst>
                <a:ext uri="{FF2B5EF4-FFF2-40B4-BE49-F238E27FC236}">
                  <a16:creationId xmlns:a16="http://schemas.microsoft.com/office/drawing/2014/main" id="{F37CF396-2C9E-4D6F-8F14-F5EDF1C7686B}"/>
                </a:ext>
              </a:extLst>
            </p:cNvPr>
            <p:cNvSpPr>
              <a:spLocks/>
            </p:cNvSpPr>
            <p:nvPr/>
          </p:nvSpPr>
          <p:spPr bwMode="auto">
            <a:xfrm>
              <a:off x="4153556" y="7995008"/>
              <a:ext cx="517111" cy="767190"/>
            </a:xfrm>
            <a:custGeom>
              <a:avLst/>
              <a:gdLst>
                <a:gd name="T0" fmla="*/ 40 w 159"/>
                <a:gd name="T1" fmla="*/ 0 h 235"/>
                <a:gd name="T2" fmla="*/ 0 w 159"/>
                <a:gd name="T3" fmla="*/ 69 h 235"/>
                <a:gd name="T4" fmla="*/ 40 w 159"/>
                <a:gd name="T5" fmla="*/ 138 h 235"/>
                <a:gd name="T6" fmla="*/ 54 w 159"/>
                <a:gd name="T7" fmla="*/ 186 h 235"/>
                <a:gd name="T8" fmla="*/ 80 w 159"/>
                <a:gd name="T9" fmla="*/ 162 h 235"/>
                <a:gd name="T10" fmla="*/ 98 w 159"/>
                <a:gd name="T11" fmla="*/ 233 h 235"/>
                <a:gd name="T12" fmla="*/ 114 w 159"/>
                <a:gd name="T13" fmla="*/ 151 h 235"/>
                <a:gd name="T14" fmla="*/ 135 w 159"/>
                <a:gd name="T15" fmla="*/ 185 h 235"/>
                <a:gd name="T16" fmla="*/ 159 w 159"/>
                <a:gd name="T17" fmla="*/ 69 h 235"/>
                <a:gd name="T18" fmla="*/ 119 w 159"/>
                <a:gd name="T19" fmla="*/ 0 h 235"/>
                <a:gd name="T20" fmla="*/ 40 w 159"/>
                <a:gd name="T2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5">
                  <a:moveTo>
                    <a:pt x="40" y="0"/>
                  </a:moveTo>
                  <a:cubicBezTo>
                    <a:pt x="0" y="69"/>
                    <a:pt x="0" y="69"/>
                    <a:pt x="0" y="69"/>
                  </a:cubicBezTo>
                  <a:cubicBezTo>
                    <a:pt x="40" y="138"/>
                    <a:pt x="40" y="138"/>
                    <a:pt x="40" y="138"/>
                  </a:cubicBezTo>
                  <a:cubicBezTo>
                    <a:pt x="40" y="138"/>
                    <a:pt x="40" y="179"/>
                    <a:pt x="54" y="186"/>
                  </a:cubicBezTo>
                  <a:cubicBezTo>
                    <a:pt x="68" y="193"/>
                    <a:pt x="63" y="147"/>
                    <a:pt x="80" y="162"/>
                  </a:cubicBezTo>
                  <a:cubicBezTo>
                    <a:pt x="96" y="177"/>
                    <a:pt x="70" y="235"/>
                    <a:pt x="98" y="233"/>
                  </a:cubicBezTo>
                  <a:cubicBezTo>
                    <a:pt x="126" y="230"/>
                    <a:pt x="91" y="147"/>
                    <a:pt x="114" y="151"/>
                  </a:cubicBezTo>
                  <a:cubicBezTo>
                    <a:pt x="138" y="156"/>
                    <a:pt x="114" y="189"/>
                    <a:pt x="135" y="185"/>
                  </a:cubicBezTo>
                  <a:cubicBezTo>
                    <a:pt x="156" y="182"/>
                    <a:pt x="159" y="69"/>
                    <a:pt x="159" y="69"/>
                  </a:cubicBezTo>
                  <a:cubicBezTo>
                    <a:pt x="119" y="0"/>
                    <a:pt x="119" y="0"/>
                    <a:pt x="119" y="0"/>
                  </a:cubicBezTo>
                  <a:lnTo>
                    <a:pt x="40" y="0"/>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27" name="Freeform 23">
              <a:extLst>
                <a:ext uri="{FF2B5EF4-FFF2-40B4-BE49-F238E27FC236}">
                  <a16:creationId xmlns:a16="http://schemas.microsoft.com/office/drawing/2014/main" id="{9FD13EAD-BEF5-4EF0-A181-3AF1921CF939}"/>
                </a:ext>
              </a:extLst>
            </p:cNvPr>
            <p:cNvSpPr>
              <a:spLocks/>
            </p:cNvSpPr>
            <p:nvPr/>
          </p:nvSpPr>
          <p:spPr bwMode="auto">
            <a:xfrm>
              <a:off x="4153556" y="7441869"/>
              <a:ext cx="517111" cy="449292"/>
            </a:xfrm>
            <a:custGeom>
              <a:avLst/>
              <a:gdLst>
                <a:gd name="T0" fmla="*/ 61 w 244"/>
                <a:gd name="T1" fmla="*/ 212 h 212"/>
                <a:gd name="T2" fmla="*/ 183 w 244"/>
                <a:gd name="T3" fmla="*/ 212 h 212"/>
                <a:gd name="T4" fmla="*/ 244 w 244"/>
                <a:gd name="T5" fmla="*/ 106 h 212"/>
                <a:gd name="T6" fmla="*/ 183 w 244"/>
                <a:gd name="T7" fmla="*/ 0 h 212"/>
                <a:gd name="T8" fmla="*/ 61 w 244"/>
                <a:gd name="T9" fmla="*/ 0 h 212"/>
                <a:gd name="T10" fmla="*/ 0 w 244"/>
                <a:gd name="T11" fmla="*/ 106 h 212"/>
                <a:gd name="T12" fmla="*/ 61 w 244"/>
                <a:gd name="T13" fmla="*/ 212 h 212"/>
              </a:gdLst>
              <a:ahLst/>
              <a:cxnLst>
                <a:cxn ang="0">
                  <a:pos x="T0" y="T1"/>
                </a:cxn>
                <a:cxn ang="0">
                  <a:pos x="T2" y="T3"/>
                </a:cxn>
                <a:cxn ang="0">
                  <a:pos x="T4" y="T5"/>
                </a:cxn>
                <a:cxn ang="0">
                  <a:pos x="T6" y="T7"/>
                </a:cxn>
                <a:cxn ang="0">
                  <a:pos x="T8" y="T9"/>
                </a:cxn>
                <a:cxn ang="0">
                  <a:pos x="T10" y="T11"/>
                </a:cxn>
                <a:cxn ang="0">
                  <a:pos x="T12" y="T13"/>
                </a:cxn>
              </a:cxnLst>
              <a:rect l="0" t="0" r="r" b="b"/>
              <a:pathLst>
                <a:path w="244" h="212">
                  <a:moveTo>
                    <a:pt x="61" y="212"/>
                  </a:moveTo>
                  <a:lnTo>
                    <a:pt x="183" y="212"/>
                  </a:lnTo>
                  <a:lnTo>
                    <a:pt x="244" y="106"/>
                  </a:lnTo>
                  <a:lnTo>
                    <a:pt x="183" y="0"/>
                  </a:lnTo>
                  <a:lnTo>
                    <a:pt x="61" y="0"/>
                  </a:lnTo>
                  <a:lnTo>
                    <a:pt x="0" y="106"/>
                  </a:lnTo>
                  <a:lnTo>
                    <a:pt x="61" y="212"/>
                  </a:lnTo>
                  <a:close/>
                </a:path>
              </a:pathLst>
            </a:custGeom>
            <a:solidFill>
              <a:srgbClr val="FED71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28" name="Grupo 27">
            <a:extLst>
              <a:ext uri="{FF2B5EF4-FFF2-40B4-BE49-F238E27FC236}">
                <a16:creationId xmlns:a16="http://schemas.microsoft.com/office/drawing/2014/main" id="{BE79F315-567F-4930-8F19-C561D1E9466C}"/>
              </a:ext>
            </a:extLst>
          </p:cNvPr>
          <p:cNvGrpSpPr/>
          <p:nvPr/>
        </p:nvGrpSpPr>
        <p:grpSpPr>
          <a:xfrm>
            <a:off x="960762" y="1392645"/>
            <a:ext cx="1083137" cy="774694"/>
            <a:chOff x="9580563" y="3981450"/>
            <a:chExt cx="1198563" cy="857250"/>
          </a:xfrm>
          <a:solidFill>
            <a:srgbClr val="FED715"/>
          </a:solidFill>
        </p:grpSpPr>
        <p:sp>
          <p:nvSpPr>
            <p:cNvPr id="29" name="Freeform 103">
              <a:extLst>
                <a:ext uri="{FF2B5EF4-FFF2-40B4-BE49-F238E27FC236}">
                  <a16:creationId xmlns:a16="http://schemas.microsoft.com/office/drawing/2014/main" id="{1CB496D0-EC95-4335-9699-89E328DF8548}"/>
                </a:ext>
              </a:extLst>
            </p:cNvPr>
            <p:cNvSpPr>
              <a:spLocks/>
            </p:cNvSpPr>
            <p:nvPr/>
          </p:nvSpPr>
          <p:spPr bwMode="auto">
            <a:xfrm>
              <a:off x="9580563" y="4187825"/>
              <a:ext cx="146050" cy="239713"/>
            </a:xfrm>
            <a:custGeom>
              <a:avLst/>
              <a:gdLst>
                <a:gd name="T0" fmla="*/ 59 w 60"/>
                <a:gd name="T1" fmla="*/ 1 h 98"/>
                <a:gd name="T2" fmla="*/ 34 w 60"/>
                <a:gd name="T3" fmla="*/ 7 h 98"/>
                <a:gd name="T4" fmla="*/ 2 w 60"/>
                <a:gd name="T5" fmla="*/ 88 h 98"/>
                <a:gd name="T6" fmla="*/ 22 w 60"/>
                <a:gd name="T7" fmla="*/ 93 h 98"/>
                <a:gd name="T8" fmla="*/ 40 w 60"/>
                <a:gd name="T9" fmla="*/ 21 h 98"/>
                <a:gd name="T10" fmla="*/ 60 w 60"/>
                <a:gd name="T11" fmla="*/ 15 h 98"/>
                <a:gd name="T12" fmla="*/ 59 w 60"/>
                <a:gd name="T13" fmla="*/ 1 h 98"/>
              </a:gdLst>
              <a:ahLst/>
              <a:cxnLst>
                <a:cxn ang="0">
                  <a:pos x="T0" y="T1"/>
                </a:cxn>
                <a:cxn ang="0">
                  <a:pos x="T2" y="T3"/>
                </a:cxn>
                <a:cxn ang="0">
                  <a:pos x="T4" y="T5"/>
                </a:cxn>
                <a:cxn ang="0">
                  <a:pos x="T6" y="T7"/>
                </a:cxn>
                <a:cxn ang="0">
                  <a:pos x="T8" y="T9"/>
                </a:cxn>
                <a:cxn ang="0">
                  <a:pos x="T10" y="T11"/>
                </a:cxn>
                <a:cxn ang="0">
                  <a:pos x="T12" y="T13"/>
                </a:cxn>
              </a:cxnLst>
              <a:rect l="0" t="0" r="r" b="b"/>
              <a:pathLst>
                <a:path w="60" h="98">
                  <a:moveTo>
                    <a:pt x="59" y="1"/>
                  </a:moveTo>
                  <a:cubicBezTo>
                    <a:pt x="59" y="1"/>
                    <a:pt x="45" y="0"/>
                    <a:pt x="34" y="7"/>
                  </a:cubicBezTo>
                  <a:cubicBezTo>
                    <a:pt x="24" y="14"/>
                    <a:pt x="0" y="79"/>
                    <a:pt x="2" y="88"/>
                  </a:cubicBezTo>
                  <a:cubicBezTo>
                    <a:pt x="4" y="97"/>
                    <a:pt x="16" y="98"/>
                    <a:pt x="22" y="93"/>
                  </a:cubicBezTo>
                  <a:cubicBezTo>
                    <a:pt x="28" y="87"/>
                    <a:pt x="36" y="25"/>
                    <a:pt x="40" y="21"/>
                  </a:cubicBezTo>
                  <a:cubicBezTo>
                    <a:pt x="45" y="16"/>
                    <a:pt x="60" y="15"/>
                    <a:pt x="60" y="15"/>
                  </a:cubicBezTo>
                  <a:lnTo>
                    <a:pt x="5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nvGrpSpPr>
            <p:cNvPr id="30" name="Grupo 29">
              <a:extLst>
                <a:ext uri="{FF2B5EF4-FFF2-40B4-BE49-F238E27FC236}">
                  <a16:creationId xmlns:a16="http://schemas.microsoft.com/office/drawing/2014/main" id="{155ACE4F-9280-4A56-AF6D-DCE0A5E66AF3}"/>
                </a:ext>
              </a:extLst>
            </p:cNvPr>
            <p:cNvGrpSpPr/>
            <p:nvPr/>
          </p:nvGrpSpPr>
          <p:grpSpPr>
            <a:xfrm>
              <a:off x="9723438" y="3981450"/>
              <a:ext cx="1055688" cy="857250"/>
              <a:chOff x="9723438" y="3981450"/>
              <a:chExt cx="1055688" cy="857250"/>
            </a:xfrm>
            <a:grpFill/>
          </p:grpSpPr>
          <p:sp>
            <p:nvSpPr>
              <p:cNvPr id="31" name="Freeform 100">
                <a:extLst>
                  <a:ext uri="{FF2B5EF4-FFF2-40B4-BE49-F238E27FC236}">
                    <a16:creationId xmlns:a16="http://schemas.microsoft.com/office/drawing/2014/main" id="{3BBD8152-F09A-453F-8947-BD9772D50E67}"/>
                  </a:ext>
                </a:extLst>
              </p:cNvPr>
              <p:cNvSpPr>
                <a:spLocks/>
              </p:cNvSpPr>
              <p:nvPr/>
            </p:nvSpPr>
            <p:spPr bwMode="auto">
              <a:xfrm>
                <a:off x="10039351" y="3981450"/>
                <a:ext cx="739775" cy="317500"/>
              </a:xfrm>
              <a:custGeom>
                <a:avLst/>
                <a:gdLst>
                  <a:gd name="T0" fmla="*/ 4 w 303"/>
                  <a:gd name="T1" fmla="*/ 99 h 130"/>
                  <a:gd name="T2" fmla="*/ 255 w 303"/>
                  <a:gd name="T3" fmla="*/ 13 h 130"/>
                  <a:gd name="T4" fmla="*/ 277 w 303"/>
                  <a:gd name="T5" fmla="*/ 106 h 130"/>
                  <a:gd name="T6" fmla="*/ 4 w 303"/>
                  <a:gd name="T7" fmla="*/ 99 h 130"/>
                </a:gdLst>
                <a:ahLst/>
                <a:cxnLst>
                  <a:cxn ang="0">
                    <a:pos x="T0" y="T1"/>
                  </a:cxn>
                  <a:cxn ang="0">
                    <a:pos x="T2" y="T3"/>
                  </a:cxn>
                  <a:cxn ang="0">
                    <a:pos x="T4" y="T5"/>
                  </a:cxn>
                  <a:cxn ang="0">
                    <a:pos x="T6" y="T7"/>
                  </a:cxn>
                </a:cxnLst>
                <a:rect l="0" t="0" r="r" b="b"/>
                <a:pathLst>
                  <a:path w="303" h="130">
                    <a:moveTo>
                      <a:pt x="4" y="99"/>
                    </a:moveTo>
                    <a:cubicBezTo>
                      <a:pt x="0" y="87"/>
                      <a:pt x="211" y="0"/>
                      <a:pt x="255" y="13"/>
                    </a:cubicBezTo>
                    <a:cubicBezTo>
                      <a:pt x="299" y="25"/>
                      <a:pt x="303" y="85"/>
                      <a:pt x="277" y="106"/>
                    </a:cubicBezTo>
                    <a:cubicBezTo>
                      <a:pt x="252" y="126"/>
                      <a:pt x="16" y="130"/>
                      <a:pt x="4" y="9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2" name="Freeform 101">
                <a:extLst>
                  <a:ext uri="{FF2B5EF4-FFF2-40B4-BE49-F238E27FC236}">
                    <a16:creationId xmlns:a16="http://schemas.microsoft.com/office/drawing/2014/main" id="{142E758C-198E-423A-A887-FBE4BD0BFADF}"/>
                  </a:ext>
                </a:extLst>
              </p:cNvPr>
              <p:cNvSpPr>
                <a:spLocks/>
              </p:cNvSpPr>
              <p:nvPr/>
            </p:nvSpPr>
            <p:spPr bwMode="auto">
              <a:xfrm>
                <a:off x="9955213" y="4173538"/>
                <a:ext cx="307975" cy="338138"/>
              </a:xfrm>
              <a:custGeom>
                <a:avLst/>
                <a:gdLst>
                  <a:gd name="T0" fmla="*/ 43 w 126"/>
                  <a:gd name="T1" fmla="*/ 0 h 138"/>
                  <a:gd name="T2" fmla="*/ 27 w 126"/>
                  <a:gd name="T3" fmla="*/ 32 h 138"/>
                  <a:gd name="T4" fmla="*/ 115 w 126"/>
                  <a:gd name="T5" fmla="*/ 52 h 138"/>
                  <a:gd name="T6" fmla="*/ 76 w 126"/>
                  <a:gd name="T7" fmla="*/ 117 h 138"/>
                  <a:gd name="T8" fmla="*/ 5 w 126"/>
                  <a:gd name="T9" fmla="*/ 54 h 138"/>
                  <a:gd name="T10" fmla="*/ 43 w 126"/>
                  <a:gd name="T11" fmla="*/ 0 h 138"/>
                </a:gdLst>
                <a:ahLst/>
                <a:cxnLst>
                  <a:cxn ang="0">
                    <a:pos x="T0" y="T1"/>
                  </a:cxn>
                  <a:cxn ang="0">
                    <a:pos x="T2" y="T3"/>
                  </a:cxn>
                  <a:cxn ang="0">
                    <a:pos x="T4" y="T5"/>
                  </a:cxn>
                  <a:cxn ang="0">
                    <a:pos x="T6" y="T7"/>
                  </a:cxn>
                  <a:cxn ang="0">
                    <a:pos x="T8" y="T9"/>
                  </a:cxn>
                  <a:cxn ang="0">
                    <a:pos x="T10" y="T11"/>
                  </a:cxn>
                </a:cxnLst>
                <a:rect l="0" t="0" r="r" b="b"/>
                <a:pathLst>
                  <a:path w="126" h="138">
                    <a:moveTo>
                      <a:pt x="43" y="0"/>
                    </a:moveTo>
                    <a:cubicBezTo>
                      <a:pt x="43" y="0"/>
                      <a:pt x="13" y="11"/>
                      <a:pt x="27" y="32"/>
                    </a:cubicBezTo>
                    <a:cubicBezTo>
                      <a:pt x="41" y="53"/>
                      <a:pt x="110" y="53"/>
                      <a:pt x="115" y="52"/>
                    </a:cubicBezTo>
                    <a:cubicBezTo>
                      <a:pt x="115" y="52"/>
                      <a:pt x="126" y="96"/>
                      <a:pt x="76" y="117"/>
                    </a:cubicBezTo>
                    <a:cubicBezTo>
                      <a:pt x="26" y="138"/>
                      <a:pt x="9" y="83"/>
                      <a:pt x="5" y="54"/>
                    </a:cubicBezTo>
                    <a:cubicBezTo>
                      <a:pt x="0" y="25"/>
                      <a:pt x="14"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3" name="Freeform 102">
                <a:extLst>
                  <a:ext uri="{FF2B5EF4-FFF2-40B4-BE49-F238E27FC236}">
                    <a16:creationId xmlns:a16="http://schemas.microsoft.com/office/drawing/2014/main" id="{E3E72EE3-C8BB-4F86-B79F-D8C489015B0F}"/>
                  </a:ext>
                </a:extLst>
              </p:cNvPr>
              <p:cNvSpPr>
                <a:spLocks/>
              </p:cNvSpPr>
              <p:nvPr/>
            </p:nvSpPr>
            <p:spPr bwMode="auto">
              <a:xfrm>
                <a:off x="9723438" y="4124325"/>
                <a:ext cx="285750" cy="312738"/>
              </a:xfrm>
              <a:custGeom>
                <a:avLst/>
                <a:gdLst>
                  <a:gd name="T0" fmla="*/ 71 w 117"/>
                  <a:gd name="T1" fmla="*/ 2 h 128"/>
                  <a:gd name="T2" fmla="*/ 13 w 117"/>
                  <a:gd name="T3" fmla="*/ 73 h 128"/>
                  <a:gd name="T4" fmla="*/ 57 w 117"/>
                  <a:gd name="T5" fmla="*/ 122 h 128"/>
                  <a:gd name="T6" fmla="*/ 71 w 117"/>
                  <a:gd name="T7" fmla="*/ 2 h 128"/>
                </a:gdLst>
                <a:ahLst/>
                <a:cxnLst>
                  <a:cxn ang="0">
                    <a:pos x="T0" y="T1"/>
                  </a:cxn>
                  <a:cxn ang="0">
                    <a:pos x="T2" y="T3"/>
                  </a:cxn>
                  <a:cxn ang="0">
                    <a:pos x="T4" y="T5"/>
                  </a:cxn>
                  <a:cxn ang="0">
                    <a:pos x="T6" y="T7"/>
                  </a:cxn>
                </a:cxnLst>
                <a:rect l="0" t="0" r="r" b="b"/>
                <a:pathLst>
                  <a:path w="117" h="128">
                    <a:moveTo>
                      <a:pt x="71" y="2"/>
                    </a:moveTo>
                    <a:cubicBezTo>
                      <a:pt x="29" y="0"/>
                      <a:pt x="0" y="27"/>
                      <a:pt x="13" y="73"/>
                    </a:cubicBezTo>
                    <a:cubicBezTo>
                      <a:pt x="25" y="120"/>
                      <a:pt x="37" y="128"/>
                      <a:pt x="57" y="122"/>
                    </a:cubicBezTo>
                    <a:cubicBezTo>
                      <a:pt x="77" y="116"/>
                      <a:pt x="117" y="5"/>
                      <a:pt x="7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4" name="Freeform 104">
                <a:extLst>
                  <a:ext uri="{FF2B5EF4-FFF2-40B4-BE49-F238E27FC236}">
                    <a16:creationId xmlns:a16="http://schemas.microsoft.com/office/drawing/2014/main" id="{789AD538-C5A5-44D5-A9C8-DC5B23BCD7BD}"/>
                  </a:ext>
                </a:extLst>
              </p:cNvPr>
              <p:cNvSpPr>
                <a:spLocks/>
              </p:cNvSpPr>
              <p:nvPr/>
            </p:nvSpPr>
            <p:spPr bwMode="auto">
              <a:xfrm>
                <a:off x="10193338" y="4283075"/>
                <a:ext cx="511175" cy="479425"/>
              </a:xfrm>
              <a:custGeom>
                <a:avLst/>
                <a:gdLst>
                  <a:gd name="T0" fmla="*/ 31 w 210"/>
                  <a:gd name="T1" fmla="*/ 20 h 196"/>
                  <a:gd name="T2" fmla="*/ 11 w 210"/>
                  <a:gd name="T3" fmla="*/ 70 h 196"/>
                  <a:gd name="T4" fmla="*/ 63 w 210"/>
                  <a:gd name="T5" fmla="*/ 146 h 196"/>
                  <a:gd name="T6" fmla="*/ 196 w 210"/>
                  <a:gd name="T7" fmla="*/ 180 h 196"/>
                  <a:gd name="T8" fmla="*/ 31 w 210"/>
                  <a:gd name="T9" fmla="*/ 20 h 196"/>
                </a:gdLst>
                <a:ahLst/>
                <a:cxnLst>
                  <a:cxn ang="0">
                    <a:pos x="T0" y="T1"/>
                  </a:cxn>
                  <a:cxn ang="0">
                    <a:pos x="T2" y="T3"/>
                  </a:cxn>
                  <a:cxn ang="0">
                    <a:pos x="T4" y="T5"/>
                  </a:cxn>
                  <a:cxn ang="0">
                    <a:pos x="T6" y="T7"/>
                  </a:cxn>
                  <a:cxn ang="0">
                    <a:pos x="T8" y="T9"/>
                  </a:cxn>
                </a:cxnLst>
                <a:rect l="0" t="0" r="r" b="b"/>
                <a:pathLst>
                  <a:path w="210" h="196">
                    <a:moveTo>
                      <a:pt x="31" y="20"/>
                    </a:moveTo>
                    <a:cubicBezTo>
                      <a:pt x="31" y="20"/>
                      <a:pt x="32" y="48"/>
                      <a:pt x="11" y="70"/>
                    </a:cubicBezTo>
                    <a:cubicBezTo>
                      <a:pt x="11" y="70"/>
                      <a:pt x="0" y="114"/>
                      <a:pt x="63" y="146"/>
                    </a:cubicBezTo>
                    <a:cubicBezTo>
                      <a:pt x="127" y="179"/>
                      <a:pt x="182" y="196"/>
                      <a:pt x="196" y="180"/>
                    </a:cubicBezTo>
                    <a:cubicBezTo>
                      <a:pt x="210" y="164"/>
                      <a:pt x="157" y="0"/>
                      <a:pt x="31"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5" name="Freeform 105">
                <a:extLst>
                  <a:ext uri="{FF2B5EF4-FFF2-40B4-BE49-F238E27FC236}">
                    <a16:creationId xmlns:a16="http://schemas.microsoft.com/office/drawing/2014/main" id="{F3A19727-5918-49C5-813D-C432B5905B13}"/>
                  </a:ext>
                </a:extLst>
              </p:cNvPr>
              <p:cNvSpPr>
                <a:spLocks/>
              </p:cNvSpPr>
              <p:nvPr/>
            </p:nvSpPr>
            <p:spPr bwMode="auto">
              <a:xfrm>
                <a:off x="9799638" y="4408488"/>
                <a:ext cx="176213" cy="280988"/>
              </a:xfrm>
              <a:custGeom>
                <a:avLst/>
                <a:gdLst>
                  <a:gd name="T0" fmla="*/ 62 w 72"/>
                  <a:gd name="T1" fmla="*/ 1 h 115"/>
                  <a:gd name="T2" fmla="*/ 25 w 72"/>
                  <a:gd name="T3" fmla="*/ 39 h 115"/>
                  <a:gd name="T4" fmla="*/ 5 w 72"/>
                  <a:gd name="T5" fmla="*/ 87 h 115"/>
                  <a:gd name="T6" fmla="*/ 32 w 72"/>
                  <a:gd name="T7" fmla="*/ 109 h 115"/>
                  <a:gd name="T8" fmla="*/ 18 w 72"/>
                  <a:gd name="T9" fmla="*/ 81 h 115"/>
                  <a:gd name="T10" fmla="*/ 70 w 72"/>
                  <a:gd name="T11" fmla="*/ 15 h 115"/>
                  <a:gd name="T12" fmla="*/ 62 w 72"/>
                  <a:gd name="T13" fmla="*/ 1 h 115"/>
                </a:gdLst>
                <a:ahLst/>
                <a:cxnLst>
                  <a:cxn ang="0">
                    <a:pos x="T0" y="T1"/>
                  </a:cxn>
                  <a:cxn ang="0">
                    <a:pos x="T2" y="T3"/>
                  </a:cxn>
                  <a:cxn ang="0">
                    <a:pos x="T4" y="T5"/>
                  </a:cxn>
                  <a:cxn ang="0">
                    <a:pos x="T6" y="T7"/>
                  </a:cxn>
                  <a:cxn ang="0">
                    <a:pos x="T8" y="T9"/>
                  </a:cxn>
                  <a:cxn ang="0">
                    <a:pos x="T10" y="T11"/>
                  </a:cxn>
                  <a:cxn ang="0">
                    <a:pos x="T12" y="T13"/>
                  </a:cxn>
                </a:cxnLst>
                <a:rect l="0" t="0" r="r" b="b"/>
                <a:pathLst>
                  <a:path w="72" h="115">
                    <a:moveTo>
                      <a:pt x="62" y="1"/>
                    </a:moveTo>
                    <a:cubicBezTo>
                      <a:pt x="62" y="1"/>
                      <a:pt x="46" y="17"/>
                      <a:pt x="25" y="39"/>
                    </a:cubicBezTo>
                    <a:cubicBezTo>
                      <a:pt x="4" y="62"/>
                      <a:pt x="0" y="77"/>
                      <a:pt x="5" y="87"/>
                    </a:cubicBezTo>
                    <a:cubicBezTo>
                      <a:pt x="11" y="96"/>
                      <a:pt x="27" y="115"/>
                      <a:pt x="32" y="109"/>
                    </a:cubicBezTo>
                    <a:cubicBezTo>
                      <a:pt x="36" y="104"/>
                      <a:pt x="17" y="92"/>
                      <a:pt x="18" y="81"/>
                    </a:cubicBezTo>
                    <a:cubicBezTo>
                      <a:pt x="20" y="71"/>
                      <a:pt x="67" y="18"/>
                      <a:pt x="70" y="15"/>
                    </a:cubicBezTo>
                    <a:cubicBezTo>
                      <a:pt x="72" y="11"/>
                      <a:pt x="69" y="0"/>
                      <a:pt x="6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6" name="Freeform 106">
                <a:extLst>
                  <a:ext uri="{FF2B5EF4-FFF2-40B4-BE49-F238E27FC236}">
                    <a16:creationId xmlns:a16="http://schemas.microsoft.com/office/drawing/2014/main" id="{03BA6200-697E-42AE-90E7-691A62A89D00}"/>
                  </a:ext>
                </a:extLst>
              </p:cNvPr>
              <p:cNvSpPr>
                <a:spLocks/>
              </p:cNvSpPr>
              <p:nvPr/>
            </p:nvSpPr>
            <p:spPr bwMode="auto">
              <a:xfrm>
                <a:off x="9931401" y="4459288"/>
                <a:ext cx="95250" cy="307975"/>
              </a:xfrm>
              <a:custGeom>
                <a:avLst/>
                <a:gdLst>
                  <a:gd name="T0" fmla="*/ 29 w 39"/>
                  <a:gd name="T1" fmla="*/ 6 h 126"/>
                  <a:gd name="T2" fmla="*/ 0 w 39"/>
                  <a:gd name="T3" fmla="*/ 97 h 126"/>
                  <a:gd name="T4" fmla="*/ 37 w 39"/>
                  <a:gd name="T5" fmla="*/ 121 h 126"/>
                  <a:gd name="T6" fmla="*/ 15 w 39"/>
                  <a:gd name="T7" fmla="*/ 102 h 126"/>
                  <a:gd name="T8" fmla="*/ 38 w 39"/>
                  <a:gd name="T9" fmla="*/ 14 h 126"/>
                  <a:gd name="T10" fmla="*/ 29 w 39"/>
                  <a:gd name="T11" fmla="*/ 6 h 126"/>
                </a:gdLst>
                <a:ahLst/>
                <a:cxnLst>
                  <a:cxn ang="0">
                    <a:pos x="T0" y="T1"/>
                  </a:cxn>
                  <a:cxn ang="0">
                    <a:pos x="T2" y="T3"/>
                  </a:cxn>
                  <a:cxn ang="0">
                    <a:pos x="T4" y="T5"/>
                  </a:cxn>
                  <a:cxn ang="0">
                    <a:pos x="T6" y="T7"/>
                  </a:cxn>
                  <a:cxn ang="0">
                    <a:pos x="T8" y="T9"/>
                  </a:cxn>
                  <a:cxn ang="0">
                    <a:pos x="T10" y="T11"/>
                  </a:cxn>
                </a:cxnLst>
                <a:rect l="0" t="0" r="r" b="b"/>
                <a:pathLst>
                  <a:path w="39" h="126">
                    <a:moveTo>
                      <a:pt x="29" y="6"/>
                    </a:moveTo>
                    <a:cubicBezTo>
                      <a:pt x="26" y="8"/>
                      <a:pt x="0" y="80"/>
                      <a:pt x="0" y="97"/>
                    </a:cubicBezTo>
                    <a:cubicBezTo>
                      <a:pt x="0" y="113"/>
                      <a:pt x="35" y="126"/>
                      <a:pt x="37" y="121"/>
                    </a:cubicBezTo>
                    <a:cubicBezTo>
                      <a:pt x="39" y="116"/>
                      <a:pt x="18" y="110"/>
                      <a:pt x="15" y="102"/>
                    </a:cubicBezTo>
                    <a:cubicBezTo>
                      <a:pt x="11" y="94"/>
                      <a:pt x="37" y="19"/>
                      <a:pt x="38" y="14"/>
                    </a:cubicBezTo>
                    <a:cubicBezTo>
                      <a:pt x="39" y="9"/>
                      <a:pt x="38" y="0"/>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7" name="Freeform 107">
                <a:extLst>
                  <a:ext uri="{FF2B5EF4-FFF2-40B4-BE49-F238E27FC236}">
                    <a16:creationId xmlns:a16="http://schemas.microsoft.com/office/drawing/2014/main" id="{5B9EE8FD-42E3-4359-BAB7-6C17664C955E}"/>
                  </a:ext>
                </a:extLst>
              </p:cNvPr>
              <p:cNvSpPr>
                <a:spLocks/>
              </p:cNvSpPr>
              <p:nvPr/>
            </p:nvSpPr>
            <p:spPr bwMode="auto">
              <a:xfrm>
                <a:off x="10129838" y="4476750"/>
                <a:ext cx="204788" cy="361950"/>
              </a:xfrm>
              <a:custGeom>
                <a:avLst/>
                <a:gdLst>
                  <a:gd name="T0" fmla="*/ 0 w 84"/>
                  <a:gd name="T1" fmla="*/ 9 h 148"/>
                  <a:gd name="T2" fmla="*/ 36 w 84"/>
                  <a:gd name="T3" fmla="*/ 136 h 148"/>
                  <a:gd name="T4" fmla="*/ 82 w 84"/>
                  <a:gd name="T5" fmla="*/ 142 h 148"/>
                  <a:gd name="T6" fmla="*/ 73 w 84"/>
                  <a:gd name="T7" fmla="*/ 140 h 148"/>
                  <a:gd name="T8" fmla="*/ 49 w 84"/>
                  <a:gd name="T9" fmla="*/ 134 h 148"/>
                  <a:gd name="T10" fmla="*/ 16 w 84"/>
                  <a:gd name="T11" fmla="*/ 7 h 148"/>
                  <a:gd name="T12" fmla="*/ 0 w 84"/>
                  <a:gd name="T13" fmla="*/ 9 h 148"/>
                </a:gdLst>
                <a:ahLst/>
                <a:cxnLst>
                  <a:cxn ang="0">
                    <a:pos x="T0" y="T1"/>
                  </a:cxn>
                  <a:cxn ang="0">
                    <a:pos x="T2" y="T3"/>
                  </a:cxn>
                  <a:cxn ang="0">
                    <a:pos x="T4" y="T5"/>
                  </a:cxn>
                  <a:cxn ang="0">
                    <a:pos x="T6" y="T7"/>
                  </a:cxn>
                  <a:cxn ang="0">
                    <a:pos x="T8" y="T9"/>
                  </a:cxn>
                  <a:cxn ang="0">
                    <a:pos x="T10" y="T11"/>
                  </a:cxn>
                  <a:cxn ang="0">
                    <a:pos x="T12" y="T13"/>
                  </a:cxn>
                </a:cxnLst>
                <a:rect l="0" t="0" r="r" b="b"/>
                <a:pathLst>
                  <a:path w="84" h="148">
                    <a:moveTo>
                      <a:pt x="0" y="9"/>
                    </a:moveTo>
                    <a:cubicBezTo>
                      <a:pt x="0" y="9"/>
                      <a:pt x="29" y="124"/>
                      <a:pt x="36" y="136"/>
                    </a:cubicBezTo>
                    <a:cubicBezTo>
                      <a:pt x="43" y="148"/>
                      <a:pt x="79" y="146"/>
                      <a:pt x="82" y="142"/>
                    </a:cubicBezTo>
                    <a:cubicBezTo>
                      <a:pt x="84" y="140"/>
                      <a:pt x="79" y="140"/>
                      <a:pt x="73" y="140"/>
                    </a:cubicBezTo>
                    <a:cubicBezTo>
                      <a:pt x="64" y="140"/>
                      <a:pt x="51" y="140"/>
                      <a:pt x="49" y="134"/>
                    </a:cubicBezTo>
                    <a:cubicBezTo>
                      <a:pt x="45" y="123"/>
                      <a:pt x="21" y="11"/>
                      <a:pt x="16" y="7"/>
                    </a:cubicBezTo>
                    <a:cubicBezTo>
                      <a:pt x="12" y="4"/>
                      <a:pt x="0" y="0"/>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8" name="Freeform 136">
                <a:extLst>
                  <a:ext uri="{FF2B5EF4-FFF2-40B4-BE49-F238E27FC236}">
                    <a16:creationId xmlns:a16="http://schemas.microsoft.com/office/drawing/2014/main" id="{3A0AC7A3-AF16-4FE8-B5A9-44558F60122A}"/>
                  </a:ext>
                </a:extLst>
              </p:cNvPr>
              <p:cNvSpPr>
                <a:spLocks/>
              </p:cNvSpPr>
              <p:nvPr/>
            </p:nvSpPr>
            <p:spPr bwMode="auto">
              <a:xfrm>
                <a:off x="10199688" y="4008438"/>
                <a:ext cx="579438" cy="269875"/>
              </a:xfrm>
              <a:custGeom>
                <a:avLst/>
                <a:gdLst>
                  <a:gd name="T0" fmla="*/ 178 w 237"/>
                  <a:gd name="T1" fmla="*/ 0 h 111"/>
                  <a:gd name="T2" fmla="*/ 0 w 237"/>
                  <a:gd name="T3" fmla="*/ 53 h 111"/>
                  <a:gd name="T4" fmla="*/ 0 w 237"/>
                  <a:gd name="T5" fmla="*/ 107 h 111"/>
                  <a:gd name="T6" fmla="*/ 76 w 237"/>
                  <a:gd name="T7" fmla="*/ 111 h 111"/>
                  <a:gd name="T8" fmla="*/ 211 w 237"/>
                  <a:gd name="T9" fmla="*/ 95 h 111"/>
                  <a:gd name="T10" fmla="*/ 189 w 237"/>
                  <a:gd name="T11" fmla="*/ 2 h 111"/>
                  <a:gd name="T12" fmla="*/ 178 w 237"/>
                  <a:gd name="T13" fmla="*/ 0 h 111"/>
                </a:gdLst>
                <a:ahLst/>
                <a:cxnLst>
                  <a:cxn ang="0">
                    <a:pos x="T0" y="T1"/>
                  </a:cxn>
                  <a:cxn ang="0">
                    <a:pos x="T2" y="T3"/>
                  </a:cxn>
                  <a:cxn ang="0">
                    <a:pos x="T4" y="T5"/>
                  </a:cxn>
                  <a:cxn ang="0">
                    <a:pos x="T6" y="T7"/>
                  </a:cxn>
                  <a:cxn ang="0">
                    <a:pos x="T8" y="T9"/>
                  </a:cxn>
                  <a:cxn ang="0">
                    <a:pos x="T10" y="T11"/>
                  </a:cxn>
                  <a:cxn ang="0">
                    <a:pos x="T12" y="T13"/>
                  </a:cxn>
                </a:cxnLst>
                <a:rect l="0" t="0" r="r" b="b"/>
                <a:pathLst>
                  <a:path w="237" h="111">
                    <a:moveTo>
                      <a:pt x="178" y="0"/>
                    </a:moveTo>
                    <a:cubicBezTo>
                      <a:pt x="141" y="0"/>
                      <a:pt x="58" y="29"/>
                      <a:pt x="0" y="53"/>
                    </a:cubicBezTo>
                    <a:cubicBezTo>
                      <a:pt x="0" y="107"/>
                      <a:pt x="0" y="107"/>
                      <a:pt x="0" y="107"/>
                    </a:cubicBezTo>
                    <a:cubicBezTo>
                      <a:pt x="23" y="110"/>
                      <a:pt x="50" y="111"/>
                      <a:pt x="76" y="111"/>
                    </a:cubicBezTo>
                    <a:cubicBezTo>
                      <a:pt x="138" y="111"/>
                      <a:pt x="199" y="105"/>
                      <a:pt x="211" y="95"/>
                    </a:cubicBezTo>
                    <a:cubicBezTo>
                      <a:pt x="237" y="74"/>
                      <a:pt x="233" y="14"/>
                      <a:pt x="189" y="2"/>
                    </a:cubicBezTo>
                    <a:cubicBezTo>
                      <a:pt x="186" y="1"/>
                      <a:pt x="183" y="0"/>
                      <a:pt x="1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39" name="Freeform 137">
                <a:extLst>
                  <a:ext uri="{FF2B5EF4-FFF2-40B4-BE49-F238E27FC236}">
                    <a16:creationId xmlns:a16="http://schemas.microsoft.com/office/drawing/2014/main" id="{0DF1CB5D-1669-4E4C-87E0-43C4C4EB8D8A}"/>
                  </a:ext>
                </a:extLst>
              </p:cNvPr>
              <p:cNvSpPr>
                <a:spLocks/>
              </p:cNvSpPr>
              <p:nvPr/>
            </p:nvSpPr>
            <p:spPr bwMode="auto">
              <a:xfrm>
                <a:off x="10199688" y="4300538"/>
                <a:ext cx="53975" cy="120650"/>
              </a:xfrm>
              <a:custGeom>
                <a:avLst/>
                <a:gdLst>
                  <a:gd name="T0" fmla="*/ 15 w 22"/>
                  <a:gd name="T1" fmla="*/ 0 h 49"/>
                  <a:gd name="T2" fmla="*/ 6 w 22"/>
                  <a:gd name="T3" fmla="*/ 0 h 49"/>
                  <a:gd name="T4" fmla="*/ 0 w 22"/>
                  <a:gd name="T5" fmla="*/ 0 h 49"/>
                  <a:gd name="T6" fmla="*/ 0 w 22"/>
                  <a:gd name="T7" fmla="*/ 49 h 49"/>
                  <a:gd name="T8" fmla="*/ 15 w 22"/>
                  <a:gd name="T9" fmla="*/ 0 h 49"/>
                </a:gdLst>
                <a:ahLst/>
                <a:cxnLst>
                  <a:cxn ang="0">
                    <a:pos x="T0" y="T1"/>
                  </a:cxn>
                  <a:cxn ang="0">
                    <a:pos x="T2" y="T3"/>
                  </a:cxn>
                  <a:cxn ang="0">
                    <a:pos x="T4" y="T5"/>
                  </a:cxn>
                  <a:cxn ang="0">
                    <a:pos x="T6" y="T7"/>
                  </a:cxn>
                  <a:cxn ang="0">
                    <a:pos x="T8" y="T9"/>
                  </a:cxn>
                </a:cxnLst>
                <a:rect l="0" t="0" r="r" b="b"/>
                <a:pathLst>
                  <a:path w="22" h="49">
                    <a:moveTo>
                      <a:pt x="15" y="0"/>
                    </a:moveTo>
                    <a:cubicBezTo>
                      <a:pt x="14" y="0"/>
                      <a:pt x="11" y="0"/>
                      <a:pt x="6" y="0"/>
                    </a:cubicBezTo>
                    <a:cubicBezTo>
                      <a:pt x="4" y="0"/>
                      <a:pt x="2" y="0"/>
                      <a:pt x="0" y="0"/>
                    </a:cubicBezTo>
                    <a:cubicBezTo>
                      <a:pt x="0" y="49"/>
                      <a:pt x="0" y="49"/>
                      <a:pt x="0" y="49"/>
                    </a:cubicBezTo>
                    <a:cubicBezTo>
                      <a:pt x="22" y="27"/>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0" name="Freeform 138">
                <a:extLst>
                  <a:ext uri="{FF2B5EF4-FFF2-40B4-BE49-F238E27FC236}">
                    <a16:creationId xmlns:a16="http://schemas.microsoft.com/office/drawing/2014/main" id="{74B04E29-3366-4612-8C3F-A7FA112E4A1A}"/>
                  </a:ext>
                </a:extLst>
              </p:cNvPr>
              <p:cNvSpPr>
                <a:spLocks/>
              </p:cNvSpPr>
              <p:nvPr/>
            </p:nvSpPr>
            <p:spPr bwMode="auto">
              <a:xfrm>
                <a:off x="10193338" y="4327525"/>
                <a:ext cx="509588" cy="411163"/>
              </a:xfrm>
              <a:custGeom>
                <a:avLst/>
                <a:gdLst>
                  <a:gd name="T0" fmla="*/ 52 w 209"/>
                  <a:gd name="T1" fmla="*/ 0 h 168"/>
                  <a:gd name="T2" fmla="*/ 31 w 209"/>
                  <a:gd name="T3" fmla="*/ 2 h 168"/>
                  <a:gd name="T4" fmla="*/ 11 w 209"/>
                  <a:gd name="T5" fmla="*/ 52 h 168"/>
                  <a:gd name="T6" fmla="*/ 63 w 209"/>
                  <a:gd name="T7" fmla="*/ 128 h 168"/>
                  <a:gd name="T8" fmla="*/ 177 w 209"/>
                  <a:gd name="T9" fmla="*/ 168 h 168"/>
                  <a:gd name="T10" fmla="*/ 196 w 209"/>
                  <a:gd name="T11" fmla="*/ 162 h 168"/>
                  <a:gd name="T12" fmla="*/ 52 w 209"/>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209" h="168">
                    <a:moveTo>
                      <a:pt x="52" y="0"/>
                    </a:moveTo>
                    <a:cubicBezTo>
                      <a:pt x="45" y="0"/>
                      <a:pt x="38" y="1"/>
                      <a:pt x="31" y="2"/>
                    </a:cubicBezTo>
                    <a:cubicBezTo>
                      <a:pt x="31" y="2"/>
                      <a:pt x="32" y="30"/>
                      <a:pt x="11" y="52"/>
                    </a:cubicBezTo>
                    <a:cubicBezTo>
                      <a:pt x="11" y="52"/>
                      <a:pt x="0" y="96"/>
                      <a:pt x="63" y="128"/>
                    </a:cubicBezTo>
                    <a:cubicBezTo>
                      <a:pt x="111" y="152"/>
                      <a:pt x="153" y="168"/>
                      <a:pt x="177" y="168"/>
                    </a:cubicBezTo>
                    <a:cubicBezTo>
                      <a:pt x="186" y="168"/>
                      <a:pt x="192" y="166"/>
                      <a:pt x="196" y="162"/>
                    </a:cubicBezTo>
                    <a:cubicBezTo>
                      <a:pt x="209" y="147"/>
                      <a:pt x="163"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139">
                <a:extLst>
                  <a:ext uri="{FF2B5EF4-FFF2-40B4-BE49-F238E27FC236}">
                    <a16:creationId xmlns:a16="http://schemas.microsoft.com/office/drawing/2014/main" id="{2107FC92-21DF-460C-B871-E43225DE90FA}"/>
                  </a:ext>
                </a:extLst>
              </p:cNvPr>
              <p:cNvSpPr>
                <a:spLocks/>
              </p:cNvSpPr>
              <p:nvPr/>
            </p:nvSpPr>
            <p:spPr bwMode="auto">
              <a:xfrm>
                <a:off x="10199688" y="4606925"/>
                <a:ext cx="134938" cy="223838"/>
              </a:xfrm>
              <a:custGeom>
                <a:avLst/>
                <a:gdLst>
                  <a:gd name="T0" fmla="*/ 0 w 55"/>
                  <a:gd name="T1" fmla="*/ 0 h 92"/>
                  <a:gd name="T2" fmla="*/ 0 w 55"/>
                  <a:gd name="T3" fmla="*/ 64 h 92"/>
                  <a:gd name="T4" fmla="*/ 7 w 55"/>
                  <a:gd name="T5" fmla="*/ 83 h 92"/>
                  <a:gd name="T6" fmla="*/ 36 w 55"/>
                  <a:gd name="T7" fmla="*/ 92 h 92"/>
                  <a:gd name="T8" fmla="*/ 53 w 55"/>
                  <a:gd name="T9" fmla="*/ 89 h 92"/>
                  <a:gd name="T10" fmla="*/ 44 w 55"/>
                  <a:gd name="T11" fmla="*/ 87 h 92"/>
                  <a:gd name="T12" fmla="*/ 20 w 55"/>
                  <a:gd name="T13" fmla="*/ 81 h 92"/>
                  <a:gd name="T14" fmla="*/ 0 w 55"/>
                  <a:gd name="T15" fmla="*/ 0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92">
                    <a:moveTo>
                      <a:pt x="0" y="0"/>
                    </a:moveTo>
                    <a:cubicBezTo>
                      <a:pt x="0" y="64"/>
                      <a:pt x="0" y="64"/>
                      <a:pt x="0" y="64"/>
                    </a:cubicBezTo>
                    <a:cubicBezTo>
                      <a:pt x="3" y="74"/>
                      <a:pt x="6" y="81"/>
                      <a:pt x="7" y="83"/>
                    </a:cubicBezTo>
                    <a:cubicBezTo>
                      <a:pt x="11" y="90"/>
                      <a:pt x="25" y="92"/>
                      <a:pt x="36" y="92"/>
                    </a:cubicBezTo>
                    <a:cubicBezTo>
                      <a:pt x="45" y="92"/>
                      <a:pt x="52" y="91"/>
                      <a:pt x="53" y="89"/>
                    </a:cubicBezTo>
                    <a:cubicBezTo>
                      <a:pt x="55" y="87"/>
                      <a:pt x="50" y="87"/>
                      <a:pt x="44" y="87"/>
                    </a:cubicBezTo>
                    <a:cubicBezTo>
                      <a:pt x="35" y="87"/>
                      <a:pt x="22" y="87"/>
                      <a:pt x="20" y="81"/>
                    </a:cubicBezTo>
                    <a:cubicBezTo>
                      <a:pt x="18" y="75"/>
                      <a:pt x="8" y="33"/>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grpSp>
        <p:nvGrpSpPr>
          <p:cNvPr id="42" name="Grupo 41">
            <a:extLst>
              <a:ext uri="{FF2B5EF4-FFF2-40B4-BE49-F238E27FC236}">
                <a16:creationId xmlns:a16="http://schemas.microsoft.com/office/drawing/2014/main" id="{9BE7F2AE-B3AB-4C54-86C2-D456A363A17F}"/>
              </a:ext>
            </a:extLst>
          </p:cNvPr>
          <p:cNvGrpSpPr/>
          <p:nvPr/>
        </p:nvGrpSpPr>
        <p:grpSpPr>
          <a:xfrm>
            <a:off x="1305791" y="5059309"/>
            <a:ext cx="832078" cy="937283"/>
            <a:chOff x="5158020" y="5082723"/>
            <a:chExt cx="966788" cy="1089025"/>
          </a:xfrm>
          <a:solidFill>
            <a:srgbClr val="FED715"/>
          </a:solidFill>
        </p:grpSpPr>
        <p:sp>
          <p:nvSpPr>
            <p:cNvPr id="43" name="Freeform 62">
              <a:extLst>
                <a:ext uri="{FF2B5EF4-FFF2-40B4-BE49-F238E27FC236}">
                  <a16:creationId xmlns:a16="http://schemas.microsoft.com/office/drawing/2014/main" id="{D9FFB9D6-C7BB-4FB2-80FD-D004F1381B0F}"/>
                </a:ext>
              </a:extLst>
            </p:cNvPr>
            <p:cNvSpPr>
              <a:spLocks/>
            </p:cNvSpPr>
            <p:nvPr/>
          </p:nvSpPr>
          <p:spPr bwMode="auto">
            <a:xfrm>
              <a:off x="5256445" y="5082723"/>
              <a:ext cx="744538" cy="158750"/>
            </a:xfrm>
            <a:custGeom>
              <a:avLst/>
              <a:gdLst>
                <a:gd name="T0" fmla="*/ 272 w 305"/>
                <a:gd name="T1" fmla="*/ 65 h 65"/>
                <a:gd name="T2" fmla="*/ 32 w 305"/>
                <a:gd name="T3" fmla="*/ 65 h 65"/>
                <a:gd name="T4" fmla="*/ 0 w 305"/>
                <a:gd name="T5" fmla="*/ 33 h 65"/>
                <a:gd name="T6" fmla="*/ 32 w 305"/>
                <a:gd name="T7" fmla="*/ 0 h 65"/>
                <a:gd name="T8" fmla="*/ 272 w 305"/>
                <a:gd name="T9" fmla="*/ 0 h 65"/>
                <a:gd name="T10" fmla="*/ 305 w 305"/>
                <a:gd name="T11" fmla="*/ 33 h 65"/>
                <a:gd name="T12" fmla="*/ 272 w 305"/>
                <a:gd name="T13" fmla="*/ 65 h 65"/>
              </a:gdLst>
              <a:ahLst/>
              <a:cxnLst>
                <a:cxn ang="0">
                  <a:pos x="T0" y="T1"/>
                </a:cxn>
                <a:cxn ang="0">
                  <a:pos x="T2" y="T3"/>
                </a:cxn>
                <a:cxn ang="0">
                  <a:pos x="T4" y="T5"/>
                </a:cxn>
                <a:cxn ang="0">
                  <a:pos x="T6" y="T7"/>
                </a:cxn>
                <a:cxn ang="0">
                  <a:pos x="T8" y="T9"/>
                </a:cxn>
                <a:cxn ang="0">
                  <a:pos x="T10" y="T11"/>
                </a:cxn>
                <a:cxn ang="0">
                  <a:pos x="T12" y="T13"/>
                </a:cxn>
              </a:cxnLst>
              <a:rect l="0" t="0" r="r" b="b"/>
              <a:pathLst>
                <a:path w="305" h="65">
                  <a:moveTo>
                    <a:pt x="272" y="65"/>
                  </a:moveTo>
                  <a:cubicBezTo>
                    <a:pt x="32" y="65"/>
                    <a:pt x="32" y="65"/>
                    <a:pt x="32" y="65"/>
                  </a:cubicBezTo>
                  <a:cubicBezTo>
                    <a:pt x="14" y="65"/>
                    <a:pt x="0" y="50"/>
                    <a:pt x="0" y="33"/>
                  </a:cubicBezTo>
                  <a:cubicBezTo>
                    <a:pt x="0" y="15"/>
                    <a:pt x="14" y="0"/>
                    <a:pt x="32" y="0"/>
                  </a:cubicBezTo>
                  <a:cubicBezTo>
                    <a:pt x="272" y="0"/>
                    <a:pt x="272" y="0"/>
                    <a:pt x="272" y="0"/>
                  </a:cubicBezTo>
                  <a:cubicBezTo>
                    <a:pt x="290" y="0"/>
                    <a:pt x="305" y="15"/>
                    <a:pt x="305" y="33"/>
                  </a:cubicBezTo>
                  <a:cubicBezTo>
                    <a:pt x="305" y="50"/>
                    <a:pt x="290" y="65"/>
                    <a:pt x="272" y="65"/>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4" name="Freeform 63">
              <a:extLst>
                <a:ext uri="{FF2B5EF4-FFF2-40B4-BE49-F238E27FC236}">
                  <a16:creationId xmlns:a16="http://schemas.microsoft.com/office/drawing/2014/main" id="{2015D932-6B66-42E3-9501-FCEF15F5B354}"/>
                </a:ext>
              </a:extLst>
            </p:cNvPr>
            <p:cNvSpPr>
              <a:spLocks noEditPoints="1"/>
            </p:cNvSpPr>
            <p:nvPr/>
          </p:nvSpPr>
          <p:spPr bwMode="auto">
            <a:xfrm>
              <a:off x="5158020" y="5271635"/>
              <a:ext cx="966788" cy="900113"/>
            </a:xfrm>
            <a:custGeom>
              <a:avLst/>
              <a:gdLst>
                <a:gd name="T0" fmla="*/ 324 w 396"/>
                <a:gd name="T1" fmla="*/ 59 h 369"/>
                <a:gd name="T2" fmla="*/ 321 w 396"/>
                <a:gd name="T3" fmla="*/ 0 h 369"/>
                <a:gd name="T4" fmla="*/ 69 w 396"/>
                <a:gd name="T5" fmla="*/ 0 h 369"/>
                <a:gd name="T6" fmla="*/ 17 w 396"/>
                <a:gd name="T7" fmla="*/ 141 h 369"/>
                <a:gd name="T8" fmla="*/ 83 w 396"/>
                <a:gd name="T9" fmla="*/ 344 h 369"/>
                <a:gd name="T10" fmla="*/ 381 w 396"/>
                <a:gd name="T11" fmla="*/ 253 h 369"/>
                <a:gd name="T12" fmla="*/ 324 w 396"/>
                <a:gd name="T13" fmla="*/ 59 h 369"/>
                <a:gd name="T14" fmla="*/ 121 w 396"/>
                <a:gd name="T15" fmla="*/ 131 h 369"/>
                <a:gd name="T16" fmla="*/ 42 w 396"/>
                <a:gd name="T17" fmla="*/ 129 h 369"/>
                <a:gd name="T18" fmla="*/ 93 w 396"/>
                <a:gd name="T19" fmla="*/ 23 h 369"/>
                <a:gd name="T20" fmla="*/ 298 w 396"/>
                <a:gd name="T21" fmla="*/ 19 h 369"/>
                <a:gd name="T22" fmla="*/ 340 w 396"/>
                <a:gd name="T23" fmla="*/ 128 h 369"/>
                <a:gd name="T24" fmla="*/ 121 w 396"/>
                <a:gd name="T25" fmla="*/ 131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369">
                  <a:moveTo>
                    <a:pt x="324" y="59"/>
                  </a:moveTo>
                  <a:cubicBezTo>
                    <a:pt x="306" y="24"/>
                    <a:pt x="321" y="0"/>
                    <a:pt x="321" y="0"/>
                  </a:cubicBezTo>
                  <a:cubicBezTo>
                    <a:pt x="69" y="0"/>
                    <a:pt x="69" y="0"/>
                    <a:pt x="69" y="0"/>
                  </a:cubicBezTo>
                  <a:cubicBezTo>
                    <a:pt x="82" y="45"/>
                    <a:pt x="34" y="100"/>
                    <a:pt x="17" y="141"/>
                  </a:cubicBezTo>
                  <a:cubicBezTo>
                    <a:pt x="0" y="181"/>
                    <a:pt x="10" y="319"/>
                    <a:pt x="83" y="344"/>
                  </a:cubicBezTo>
                  <a:cubicBezTo>
                    <a:pt x="157" y="369"/>
                    <a:pt x="365" y="367"/>
                    <a:pt x="381" y="253"/>
                  </a:cubicBezTo>
                  <a:cubicBezTo>
                    <a:pt x="396" y="138"/>
                    <a:pt x="342" y="94"/>
                    <a:pt x="324" y="59"/>
                  </a:cubicBezTo>
                  <a:moveTo>
                    <a:pt x="121" y="131"/>
                  </a:moveTo>
                  <a:cubicBezTo>
                    <a:pt x="82" y="171"/>
                    <a:pt x="42" y="129"/>
                    <a:pt x="42" y="129"/>
                  </a:cubicBezTo>
                  <a:cubicBezTo>
                    <a:pt x="82" y="87"/>
                    <a:pt x="93" y="23"/>
                    <a:pt x="93" y="23"/>
                  </a:cubicBezTo>
                  <a:cubicBezTo>
                    <a:pt x="298" y="19"/>
                    <a:pt x="298" y="19"/>
                    <a:pt x="298" y="19"/>
                  </a:cubicBezTo>
                  <a:cubicBezTo>
                    <a:pt x="291" y="56"/>
                    <a:pt x="340" y="128"/>
                    <a:pt x="340" y="128"/>
                  </a:cubicBezTo>
                  <a:cubicBezTo>
                    <a:pt x="296" y="84"/>
                    <a:pt x="159" y="91"/>
                    <a:pt x="121" y="131"/>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5" name="Freeform 142">
              <a:extLst>
                <a:ext uri="{FF2B5EF4-FFF2-40B4-BE49-F238E27FC236}">
                  <a16:creationId xmlns:a16="http://schemas.microsoft.com/office/drawing/2014/main" id="{F5332471-686C-46C4-8493-9786BAF6223D}"/>
                </a:ext>
              </a:extLst>
            </p:cNvPr>
            <p:cNvSpPr>
              <a:spLocks/>
            </p:cNvSpPr>
            <p:nvPr/>
          </p:nvSpPr>
          <p:spPr bwMode="auto">
            <a:xfrm>
              <a:off x="5669195" y="5082723"/>
              <a:ext cx="331788" cy="158750"/>
            </a:xfrm>
            <a:custGeom>
              <a:avLst/>
              <a:gdLst>
                <a:gd name="T0" fmla="*/ 103 w 136"/>
                <a:gd name="T1" fmla="*/ 0 h 65"/>
                <a:gd name="T2" fmla="*/ 0 w 136"/>
                <a:gd name="T3" fmla="*/ 0 h 65"/>
                <a:gd name="T4" fmla="*/ 0 w 136"/>
                <a:gd name="T5" fmla="*/ 65 h 65"/>
                <a:gd name="T6" fmla="*/ 103 w 136"/>
                <a:gd name="T7" fmla="*/ 65 h 65"/>
                <a:gd name="T8" fmla="*/ 136 w 136"/>
                <a:gd name="T9" fmla="*/ 33 h 65"/>
                <a:gd name="T10" fmla="*/ 103 w 136"/>
                <a:gd name="T11" fmla="*/ 0 h 65"/>
              </a:gdLst>
              <a:ahLst/>
              <a:cxnLst>
                <a:cxn ang="0">
                  <a:pos x="T0" y="T1"/>
                </a:cxn>
                <a:cxn ang="0">
                  <a:pos x="T2" y="T3"/>
                </a:cxn>
                <a:cxn ang="0">
                  <a:pos x="T4" y="T5"/>
                </a:cxn>
                <a:cxn ang="0">
                  <a:pos x="T6" y="T7"/>
                </a:cxn>
                <a:cxn ang="0">
                  <a:pos x="T8" y="T9"/>
                </a:cxn>
                <a:cxn ang="0">
                  <a:pos x="T10" y="T11"/>
                </a:cxn>
              </a:cxnLst>
              <a:rect l="0" t="0" r="r" b="b"/>
              <a:pathLst>
                <a:path w="136" h="65">
                  <a:moveTo>
                    <a:pt x="103" y="0"/>
                  </a:moveTo>
                  <a:cubicBezTo>
                    <a:pt x="0" y="0"/>
                    <a:pt x="0" y="0"/>
                    <a:pt x="0" y="0"/>
                  </a:cubicBezTo>
                  <a:cubicBezTo>
                    <a:pt x="0" y="65"/>
                    <a:pt x="0" y="65"/>
                    <a:pt x="0" y="65"/>
                  </a:cubicBezTo>
                  <a:cubicBezTo>
                    <a:pt x="103" y="65"/>
                    <a:pt x="103" y="65"/>
                    <a:pt x="103" y="65"/>
                  </a:cubicBezTo>
                  <a:cubicBezTo>
                    <a:pt x="121" y="65"/>
                    <a:pt x="136" y="50"/>
                    <a:pt x="136" y="33"/>
                  </a:cubicBezTo>
                  <a:cubicBezTo>
                    <a:pt x="136" y="15"/>
                    <a:pt x="121" y="0"/>
                    <a:pt x="103" y="0"/>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6" name="Freeform 143">
              <a:extLst>
                <a:ext uri="{FF2B5EF4-FFF2-40B4-BE49-F238E27FC236}">
                  <a16:creationId xmlns:a16="http://schemas.microsoft.com/office/drawing/2014/main" id="{7950D27F-0EBD-4556-A5E6-CFAE4F9794BF}"/>
                </a:ext>
              </a:extLst>
            </p:cNvPr>
            <p:cNvSpPr>
              <a:spLocks/>
            </p:cNvSpPr>
            <p:nvPr/>
          </p:nvSpPr>
          <p:spPr bwMode="auto">
            <a:xfrm>
              <a:off x="5669195" y="5271635"/>
              <a:ext cx="455613" cy="868363"/>
            </a:xfrm>
            <a:custGeom>
              <a:avLst/>
              <a:gdLst>
                <a:gd name="T0" fmla="*/ 112 w 187"/>
                <a:gd name="T1" fmla="*/ 0 h 356"/>
                <a:gd name="T2" fmla="*/ 0 w 187"/>
                <a:gd name="T3" fmla="*/ 0 h 356"/>
                <a:gd name="T4" fmla="*/ 0 w 187"/>
                <a:gd name="T5" fmla="*/ 21 h 356"/>
                <a:gd name="T6" fmla="*/ 89 w 187"/>
                <a:gd name="T7" fmla="*/ 19 h 356"/>
                <a:gd name="T8" fmla="*/ 131 w 187"/>
                <a:gd name="T9" fmla="*/ 128 h 356"/>
                <a:gd name="T10" fmla="*/ 27 w 187"/>
                <a:gd name="T11" fmla="*/ 98 h 356"/>
                <a:gd name="T12" fmla="*/ 0 w 187"/>
                <a:gd name="T13" fmla="*/ 99 h 356"/>
                <a:gd name="T14" fmla="*/ 0 w 187"/>
                <a:gd name="T15" fmla="*/ 356 h 356"/>
                <a:gd name="T16" fmla="*/ 172 w 187"/>
                <a:gd name="T17" fmla="*/ 253 h 356"/>
                <a:gd name="T18" fmla="*/ 115 w 187"/>
                <a:gd name="T19" fmla="*/ 59 h 356"/>
                <a:gd name="T20" fmla="*/ 112 w 187"/>
                <a:gd name="T21" fmla="*/ 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356">
                  <a:moveTo>
                    <a:pt x="112" y="0"/>
                  </a:moveTo>
                  <a:cubicBezTo>
                    <a:pt x="0" y="0"/>
                    <a:pt x="0" y="0"/>
                    <a:pt x="0" y="0"/>
                  </a:cubicBezTo>
                  <a:cubicBezTo>
                    <a:pt x="0" y="21"/>
                    <a:pt x="0" y="21"/>
                    <a:pt x="0" y="21"/>
                  </a:cubicBezTo>
                  <a:cubicBezTo>
                    <a:pt x="89" y="19"/>
                    <a:pt x="89" y="19"/>
                    <a:pt x="89" y="19"/>
                  </a:cubicBezTo>
                  <a:cubicBezTo>
                    <a:pt x="82" y="56"/>
                    <a:pt x="131" y="128"/>
                    <a:pt x="131" y="128"/>
                  </a:cubicBezTo>
                  <a:cubicBezTo>
                    <a:pt x="111" y="107"/>
                    <a:pt x="69" y="98"/>
                    <a:pt x="27" y="98"/>
                  </a:cubicBezTo>
                  <a:cubicBezTo>
                    <a:pt x="18" y="98"/>
                    <a:pt x="9" y="98"/>
                    <a:pt x="0" y="99"/>
                  </a:cubicBezTo>
                  <a:cubicBezTo>
                    <a:pt x="0" y="356"/>
                    <a:pt x="0" y="356"/>
                    <a:pt x="0" y="356"/>
                  </a:cubicBezTo>
                  <a:cubicBezTo>
                    <a:pt x="79" y="351"/>
                    <a:pt x="162" y="323"/>
                    <a:pt x="172" y="253"/>
                  </a:cubicBezTo>
                  <a:cubicBezTo>
                    <a:pt x="187" y="138"/>
                    <a:pt x="133" y="94"/>
                    <a:pt x="115" y="59"/>
                  </a:cubicBezTo>
                  <a:cubicBezTo>
                    <a:pt x="97" y="24"/>
                    <a:pt x="112" y="0"/>
                    <a:pt x="112" y="0"/>
                  </a:cubicBezTo>
                </a:path>
              </a:pathLst>
            </a:custGeom>
            <a:grp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Tree>
    <p:extLst>
      <p:ext uri="{BB962C8B-B14F-4D97-AF65-F5344CB8AC3E}">
        <p14:creationId xmlns:p14="http://schemas.microsoft.com/office/powerpoint/2010/main" val="2652640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5EF585DF-D258-4CCF-B164-9D71FD3E538C}"/>
              </a:ext>
            </a:extLst>
          </p:cNvPr>
          <p:cNvGrpSpPr/>
          <p:nvPr/>
        </p:nvGrpSpPr>
        <p:grpSpPr>
          <a:xfrm>
            <a:off x="1210378" y="1401289"/>
            <a:ext cx="9771244" cy="4800662"/>
            <a:chOff x="1206845" y="1815951"/>
            <a:chExt cx="9243441" cy="4541350"/>
          </a:xfrm>
        </p:grpSpPr>
        <p:grpSp>
          <p:nvGrpSpPr>
            <p:cNvPr id="7" name="Group 6">
              <a:extLst>
                <a:ext uri="{FF2B5EF4-FFF2-40B4-BE49-F238E27FC236}">
                  <a16:creationId xmlns:a16="http://schemas.microsoft.com/office/drawing/2014/main" id="{44166ABE-2AD6-428F-847F-54FDC5841BEB}"/>
                </a:ext>
              </a:extLst>
            </p:cNvPr>
            <p:cNvGrpSpPr/>
            <p:nvPr/>
          </p:nvGrpSpPr>
          <p:grpSpPr>
            <a:xfrm>
              <a:off x="1206845" y="1815951"/>
              <a:ext cx="3982672" cy="836248"/>
              <a:chOff x="1206845" y="1815951"/>
              <a:chExt cx="3982672" cy="836248"/>
            </a:xfrm>
          </p:grpSpPr>
          <p:sp>
            <p:nvSpPr>
              <p:cNvPr id="4" name="Regular Pentagon 36">
                <a:extLst>
                  <a:ext uri="{FF2B5EF4-FFF2-40B4-BE49-F238E27FC236}">
                    <a16:creationId xmlns:a16="http://schemas.microsoft.com/office/drawing/2014/main" id="{F6B283B5-CEF4-4F8B-BE74-E900A5D5026B}"/>
                  </a:ext>
                </a:extLst>
              </p:cNvPr>
              <p:cNvSpPr/>
              <p:nvPr/>
            </p:nvSpPr>
            <p:spPr>
              <a:xfrm>
                <a:off x="1206845" y="1815951"/>
                <a:ext cx="878061" cy="836248"/>
              </a:xfrm>
              <a:prstGeom prst="pent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5" name="TextBox 4">
                <a:extLst>
                  <a:ext uri="{FF2B5EF4-FFF2-40B4-BE49-F238E27FC236}">
                    <a16:creationId xmlns:a16="http://schemas.microsoft.com/office/drawing/2014/main" id="{D400B916-4761-4038-8A50-114B3EF67F86}"/>
                  </a:ext>
                </a:extLst>
              </p:cNvPr>
              <p:cNvSpPr txBox="1"/>
              <p:nvPr/>
            </p:nvSpPr>
            <p:spPr>
              <a:xfrm>
                <a:off x="1236492" y="2090506"/>
                <a:ext cx="818766" cy="378498"/>
              </a:xfrm>
              <a:prstGeom prst="rect">
                <a:avLst/>
              </a:prstGeom>
              <a:noFill/>
            </p:spPr>
            <p:txBody>
              <a:bodyPr wrap="square" rtlCol="0">
                <a:spAutoFit/>
              </a:bodyPr>
              <a:lstStyle/>
              <a:p>
                <a:pPr algn="ctr" rtl="1"/>
                <a:r>
                  <a:rPr lang="en-US" sz="2000" b="1" dirty="0">
                    <a:solidFill>
                      <a:schemeClr val="bg1"/>
                    </a:solidFill>
                    <a:latin typeface="Georgia Pro Cond" panose="02040506050405020303" pitchFamily="18" charset="0"/>
                    <a:cs typeface="B Nazanin" panose="00000400000000000000" pitchFamily="2" charset="-78"/>
                  </a:rPr>
                  <a:t>01</a:t>
                </a:r>
              </a:p>
            </p:txBody>
          </p:sp>
          <p:sp>
            <p:nvSpPr>
              <p:cNvPr id="6" name="TextBox 5">
                <a:extLst>
                  <a:ext uri="{FF2B5EF4-FFF2-40B4-BE49-F238E27FC236}">
                    <a16:creationId xmlns:a16="http://schemas.microsoft.com/office/drawing/2014/main" id="{B174964E-7A15-4FF2-8C6E-1009E5FB5968}"/>
                  </a:ext>
                </a:extLst>
              </p:cNvPr>
              <p:cNvSpPr txBox="1"/>
              <p:nvPr/>
            </p:nvSpPr>
            <p:spPr>
              <a:xfrm>
                <a:off x="2358038" y="1928924"/>
                <a:ext cx="2831479" cy="684207"/>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عنوان</a:t>
                </a:r>
                <a:endParaRPr lang="en-US" sz="1400" b="1" dirty="0">
                  <a:latin typeface="Georgia" panose="02040502050405020303" pitchFamily="18" charset="0"/>
                  <a:cs typeface="B Nazanin" panose="00000400000000000000" pitchFamily="2" charset="-78"/>
                </a:endParaRPr>
              </a:p>
              <a:p>
                <a:pPr algn="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8" name="Group 7">
              <a:extLst>
                <a:ext uri="{FF2B5EF4-FFF2-40B4-BE49-F238E27FC236}">
                  <a16:creationId xmlns:a16="http://schemas.microsoft.com/office/drawing/2014/main" id="{1605F74F-A4E7-4CD2-B3E5-5AEFD39298C4}"/>
                </a:ext>
              </a:extLst>
            </p:cNvPr>
            <p:cNvGrpSpPr/>
            <p:nvPr/>
          </p:nvGrpSpPr>
          <p:grpSpPr>
            <a:xfrm>
              <a:off x="1206845" y="3704128"/>
              <a:ext cx="3982672" cy="836248"/>
              <a:chOff x="1206845" y="1815951"/>
              <a:chExt cx="3982672" cy="836248"/>
            </a:xfrm>
          </p:grpSpPr>
          <p:sp>
            <p:nvSpPr>
              <p:cNvPr id="9" name="Regular Pentagon 36">
                <a:extLst>
                  <a:ext uri="{FF2B5EF4-FFF2-40B4-BE49-F238E27FC236}">
                    <a16:creationId xmlns:a16="http://schemas.microsoft.com/office/drawing/2014/main" id="{319510DF-9C48-4CA3-B72E-BEA4E93A23AB}"/>
                  </a:ext>
                </a:extLst>
              </p:cNvPr>
              <p:cNvSpPr/>
              <p:nvPr/>
            </p:nvSpPr>
            <p:spPr>
              <a:xfrm>
                <a:off x="1206845" y="1815951"/>
                <a:ext cx="878061" cy="836248"/>
              </a:xfrm>
              <a:prstGeom prst="pent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0" name="TextBox 9">
                <a:extLst>
                  <a:ext uri="{FF2B5EF4-FFF2-40B4-BE49-F238E27FC236}">
                    <a16:creationId xmlns:a16="http://schemas.microsoft.com/office/drawing/2014/main" id="{6E2E6E76-937F-4B4B-B393-E57B27DAAAE3}"/>
                  </a:ext>
                </a:extLst>
              </p:cNvPr>
              <p:cNvSpPr txBox="1"/>
              <p:nvPr/>
            </p:nvSpPr>
            <p:spPr>
              <a:xfrm>
                <a:off x="1236492" y="2090506"/>
                <a:ext cx="818766" cy="378498"/>
              </a:xfrm>
              <a:prstGeom prst="rect">
                <a:avLst/>
              </a:prstGeom>
              <a:noFill/>
            </p:spPr>
            <p:txBody>
              <a:bodyPr wrap="square" rtlCol="0">
                <a:spAutoFit/>
              </a:bodyPr>
              <a:lstStyle/>
              <a:p>
                <a:pPr algn="ctr" rtl="1"/>
                <a:r>
                  <a:rPr lang="en-US" sz="2000" b="1" dirty="0">
                    <a:solidFill>
                      <a:schemeClr val="bg1"/>
                    </a:solidFill>
                    <a:latin typeface="Georgia Pro Cond" panose="02040506050405020303" pitchFamily="18" charset="0"/>
                    <a:cs typeface="B Nazanin" panose="00000400000000000000" pitchFamily="2" charset="-78"/>
                  </a:rPr>
                  <a:t>02</a:t>
                </a:r>
              </a:p>
            </p:txBody>
          </p:sp>
          <p:sp>
            <p:nvSpPr>
              <p:cNvPr id="11" name="TextBox 10">
                <a:extLst>
                  <a:ext uri="{FF2B5EF4-FFF2-40B4-BE49-F238E27FC236}">
                    <a16:creationId xmlns:a16="http://schemas.microsoft.com/office/drawing/2014/main" id="{AF745C40-6C99-4A9B-AE64-203CF9135394}"/>
                  </a:ext>
                </a:extLst>
              </p:cNvPr>
              <p:cNvSpPr txBox="1"/>
              <p:nvPr/>
            </p:nvSpPr>
            <p:spPr>
              <a:xfrm>
                <a:off x="2358038" y="1928924"/>
                <a:ext cx="2831479" cy="684207"/>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عنوان</a:t>
                </a:r>
                <a:endParaRPr lang="en-US" sz="1400" b="1" dirty="0">
                  <a:latin typeface="Georgia" panose="02040502050405020303" pitchFamily="18" charset="0"/>
                  <a:cs typeface="B Nazanin" panose="00000400000000000000" pitchFamily="2" charset="-78"/>
                </a:endParaRPr>
              </a:p>
              <a:p>
                <a:pPr algn="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12" name="Group 11">
              <a:extLst>
                <a:ext uri="{FF2B5EF4-FFF2-40B4-BE49-F238E27FC236}">
                  <a16:creationId xmlns:a16="http://schemas.microsoft.com/office/drawing/2014/main" id="{7E0365AC-A398-4E2E-86CE-5D64E488BF4A}"/>
                </a:ext>
              </a:extLst>
            </p:cNvPr>
            <p:cNvGrpSpPr/>
            <p:nvPr/>
          </p:nvGrpSpPr>
          <p:grpSpPr>
            <a:xfrm>
              <a:off x="1206845" y="5521053"/>
              <a:ext cx="3982672" cy="836248"/>
              <a:chOff x="1206845" y="1815951"/>
              <a:chExt cx="3982672" cy="836248"/>
            </a:xfrm>
          </p:grpSpPr>
          <p:sp>
            <p:nvSpPr>
              <p:cNvPr id="13" name="Regular Pentagon 36">
                <a:extLst>
                  <a:ext uri="{FF2B5EF4-FFF2-40B4-BE49-F238E27FC236}">
                    <a16:creationId xmlns:a16="http://schemas.microsoft.com/office/drawing/2014/main" id="{EF966C60-D12F-4C71-B7CA-3892C4846AA4}"/>
                  </a:ext>
                </a:extLst>
              </p:cNvPr>
              <p:cNvSpPr/>
              <p:nvPr/>
            </p:nvSpPr>
            <p:spPr>
              <a:xfrm>
                <a:off x="1206845" y="1815951"/>
                <a:ext cx="878061" cy="836248"/>
              </a:xfrm>
              <a:prstGeom prst="pent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4" name="TextBox 13">
                <a:extLst>
                  <a:ext uri="{FF2B5EF4-FFF2-40B4-BE49-F238E27FC236}">
                    <a16:creationId xmlns:a16="http://schemas.microsoft.com/office/drawing/2014/main" id="{25E84F0C-76DB-4F52-868D-B3A9CF643EAD}"/>
                  </a:ext>
                </a:extLst>
              </p:cNvPr>
              <p:cNvSpPr txBox="1"/>
              <p:nvPr/>
            </p:nvSpPr>
            <p:spPr>
              <a:xfrm>
                <a:off x="1236492" y="2090506"/>
                <a:ext cx="818766" cy="378498"/>
              </a:xfrm>
              <a:prstGeom prst="rect">
                <a:avLst/>
              </a:prstGeom>
              <a:noFill/>
            </p:spPr>
            <p:txBody>
              <a:bodyPr wrap="square" rtlCol="0">
                <a:spAutoFit/>
              </a:bodyPr>
              <a:lstStyle/>
              <a:p>
                <a:pPr algn="ctr" rtl="1"/>
                <a:r>
                  <a:rPr lang="en-US" sz="2000" b="1" dirty="0">
                    <a:solidFill>
                      <a:schemeClr val="bg1"/>
                    </a:solidFill>
                    <a:latin typeface="Georgia Pro Cond" panose="02040506050405020303" pitchFamily="18" charset="0"/>
                    <a:cs typeface="B Nazanin" panose="00000400000000000000" pitchFamily="2" charset="-78"/>
                  </a:rPr>
                  <a:t>03</a:t>
                </a:r>
              </a:p>
            </p:txBody>
          </p:sp>
          <p:sp>
            <p:nvSpPr>
              <p:cNvPr id="15" name="TextBox 14">
                <a:extLst>
                  <a:ext uri="{FF2B5EF4-FFF2-40B4-BE49-F238E27FC236}">
                    <a16:creationId xmlns:a16="http://schemas.microsoft.com/office/drawing/2014/main" id="{7840FDFA-86B5-470A-B2DA-880F8EBF9C73}"/>
                  </a:ext>
                </a:extLst>
              </p:cNvPr>
              <p:cNvSpPr txBox="1"/>
              <p:nvPr/>
            </p:nvSpPr>
            <p:spPr>
              <a:xfrm>
                <a:off x="2358038" y="1928924"/>
                <a:ext cx="2831479" cy="684207"/>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عنوان </a:t>
                </a:r>
              </a:p>
              <a:p>
                <a:pPr algn="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16" name="Group 15">
              <a:extLst>
                <a:ext uri="{FF2B5EF4-FFF2-40B4-BE49-F238E27FC236}">
                  <a16:creationId xmlns:a16="http://schemas.microsoft.com/office/drawing/2014/main" id="{10B41EAE-39AF-4E1A-A077-DB2225D2853C}"/>
                </a:ext>
              </a:extLst>
            </p:cNvPr>
            <p:cNvGrpSpPr/>
            <p:nvPr/>
          </p:nvGrpSpPr>
          <p:grpSpPr>
            <a:xfrm>
              <a:off x="6467614" y="1815951"/>
              <a:ext cx="3982672" cy="836248"/>
              <a:chOff x="1206845" y="1815951"/>
              <a:chExt cx="3982672" cy="836248"/>
            </a:xfrm>
          </p:grpSpPr>
          <p:sp>
            <p:nvSpPr>
              <p:cNvPr id="17" name="Regular Pentagon 36">
                <a:extLst>
                  <a:ext uri="{FF2B5EF4-FFF2-40B4-BE49-F238E27FC236}">
                    <a16:creationId xmlns:a16="http://schemas.microsoft.com/office/drawing/2014/main" id="{44D1E295-D548-418C-91BC-9D7AA0C96321}"/>
                  </a:ext>
                </a:extLst>
              </p:cNvPr>
              <p:cNvSpPr/>
              <p:nvPr/>
            </p:nvSpPr>
            <p:spPr>
              <a:xfrm>
                <a:off x="1206845" y="1815951"/>
                <a:ext cx="878061" cy="836248"/>
              </a:xfrm>
              <a:prstGeom prst="pent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18" name="TextBox 17">
                <a:extLst>
                  <a:ext uri="{FF2B5EF4-FFF2-40B4-BE49-F238E27FC236}">
                    <a16:creationId xmlns:a16="http://schemas.microsoft.com/office/drawing/2014/main" id="{07EBAF57-1C2C-4D8E-A767-B7B978AFD4E1}"/>
                  </a:ext>
                </a:extLst>
              </p:cNvPr>
              <p:cNvSpPr txBox="1"/>
              <p:nvPr/>
            </p:nvSpPr>
            <p:spPr>
              <a:xfrm>
                <a:off x="1236492" y="2090506"/>
                <a:ext cx="818766" cy="378498"/>
              </a:xfrm>
              <a:prstGeom prst="rect">
                <a:avLst/>
              </a:prstGeom>
              <a:noFill/>
            </p:spPr>
            <p:txBody>
              <a:bodyPr wrap="square" rtlCol="0">
                <a:spAutoFit/>
              </a:bodyPr>
              <a:lstStyle/>
              <a:p>
                <a:pPr algn="ctr" rtl="1"/>
                <a:r>
                  <a:rPr lang="en-US" sz="2000" b="1" dirty="0">
                    <a:solidFill>
                      <a:schemeClr val="bg1"/>
                    </a:solidFill>
                    <a:latin typeface="Georgia Pro Cond" panose="02040506050405020303" pitchFamily="18" charset="0"/>
                    <a:cs typeface="B Nazanin" panose="00000400000000000000" pitchFamily="2" charset="-78"/>
                  </a:rPr>
                  <a:t>04</a:t>
                </a:r>
              </a:p>
            </p:txBody>
          </p:sp>
          <p:sp>
            <p:nvSpPr>
              <p:cNvPr id="19" name="TextBox 18">
                <a:extLst>
                  <a:ext uri="{FF2B5EF4-FFF2-40B4-BE49-F238E27FC236}">
                    <a16:creationId xmlns:a16="http://schemas.microsoft.com/office/drawing/2014/main" id="{0E717A18-C7C1-468A-A51A-E59B336AE9AF}"/>
                  </a:ext>
                </a:extLst>
              </p:cNvPr>
              <p:cNvSpPr txBox="1"/>
              <p:nvPr/>
            </p:nvSpPr>
            <p:spPr>
              <a:xfrm>
                <a:off x="2358038" y="1928924"/>
                <a:ext cx="2831479" cy="684207"/>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عنوان </a:t>
                </a:r>
              </a:p>
              <a:p>
                <a:pPr algn="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20" name="Group 19">
              <a:extLst>
                <a:ext uri="{FF2B5EF4-FFF2-40B4-BE49-F238E27FC236}">
                  <a16:creationId xmlns:a16="http://schemas.microsoft.com/office/drawing/2014/main" id="{8C25A8FA-04D2-4277-97FF-F19D2DB3E2DD}"/>
                </a:ext>
              </a:extLst>
            </p:cNvPr>
            <p:cNvGrpSpPr/>
            <p:nvPr/>
          </p:nvGrpSpPr>
          <p:grpSpPr>
            <a:xfrm>
              <a:off x="6467614" y="3704128"/>
              <a:ext cx="3982672" cy="836248"/>
              <a:chOff x="1206845" y="1815951"/>
              <a:chExt cx="3982672" cy="836248"/>
            </a:xfrm>
          </p:grpSpPr>
          <p:sp>
            <p:nvSpPr>
              <p:cNvPr id="21" name="Regular Pentagon 36">
                <a:extLst>
                  <a:ext uri="{FF2B5EF4-FFF2-40B4-BE49-F238E27FC236}">
                    <a16:creationId xmlns:a16="http://schemas.microsoft.com/office/drawing/2014/main" id="{348C4A90-DEF9-4E9B-BC26-F6B063E6270D}"/>
                  </a:ext>
                </a:extLst>
              </p:cNvPr>
              <p:cNvSpPr/>
              <p:nvPr/>
            </p:nvSpPr>
            <p:spPr>
              <a:xfrm>
                <a:off x="1206845" y="1815951"/>
                <a:ext cx="878061" cy="836248"/>
              </a:xfrm>
              <a:prstGeom prst="pent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2" name="TextBox 21">
                <a:extLst>
                  <a:ext uri="{FF2B5EF4-FFF2-40B4-BE49-F238E27FC236}">
                    <a16:creationId xmlns:a16="http://schemas.microsoft.com/office/drawing/2014/main" id="{801A32FF-1E6E-4519-9FA2-16266D0802CD}"/>
                  </a:ext>
                </a:extLst>
              </p:cNvPr>
              <p:cNvSpPr txBox="1"/>
              <p:nvPr/>
            </p:nvSpPr>
            <p:spPr>
              <a:xfrm>
                <a:off x="1236492" y="2090506"/>
                <a:ext cx="818766" cy="378498"/>
              </a:xfrm>
              <a:prstGeom prst="rect">
                <a:avLst/>
              </a:prstGeom>
              <a:noFill/>
            </p:spPr>
            <p:txBody>
              <a:bodyPr wrap="square" rtlCol="0">
                <a:spAutoFit/>
              </a:bodyPr>
              <a:lstStyle/>
              <a:p>
                <a:pPr algn="ctr" rtl="1"/>
                <a:r>
                  <a:rPr lang="en-US" sz="2000" b="1" dirty="0">
                    <a:solidFill>
                      <a:schemeClr val="bg1"/>
                    </a:solidFill>
                    <a:latin typeface="Georgia Pro Cond" panose="02040506050405020303" pitchFamily="18" charset="0"/>
                    <a:cs typeface="B Nazanin" panose="00000400000000000000" pitchFamily="2" charset="-78"/>
                  </a:rPr>
                  <a:t>05</a:t>
                </a:r>
              </a:p>
            </p:txBody>
          </p:sp>
          <p:sp>
            <p:nvSpPr>
              <p:cNvPr id="23" name="TextBox 22">
                <a:extLst>
                  <a:ext uri="{FF2B5EF4-FFF2-40B4-BE49-F238E27FC236}">
                    <a16:creationId xmlns:a16="http://schemas.microsoft.com/office/drawing/2014/main" id="{7CEA765D-0B93-4BD1-954E-788C8FB06168}"/>
                  </a:ext>
                </a:extLst>
              </p:cNvPr>
              <p:cNvSpPr txBox="1"/>
              <p:nvPr/>
            </p:nvSpPr>
            <p:spPr>
              <a:xfrm>
                <a:off x="2358038" y="1928924"/>
                <a:ext cx="2831479" cy="684207"/>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عنوان</a:t>
                </a:r>
                <a:endParaRPr lang="en-US" sz="1400" b="1" dirty="0">
                  <a:latin typeface="Georgia" panose="02040502050405020303" pitchFamily="18" charset="0"/>
                  <a:cs typeface="B Nazanin" panose="00000400000000000000" pitchFamily="2" charset="-78"/>
                </a:endParaRPr>
              </a:p>
              <a:p>
                <a:pPr algn="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grpSp>
          <p:nvGrpSpPr>
            <p:cNvPr id="24" name="Group 23">
              <a:extLst>
                <a:ext uri="{FF2B5EF4-FFF2-40B4-BE49-F238E27FC236}">
                  <a16:creationId xmlns:a16="http://schemas.microsoft.com/office/drawing/2014/main" id="{76294968-B095-4BA3-AC09-5D45192F7AB8}"/>
                </a:ext>
              </a:extLst>
            </p:cNvPr>
            <p:cNvGrpSpPr/>
            <p:nvPr/>
          </p:nvGrpSpPr>
          <p:grpSpPr>
            <a:xfrm>
              <a:off x="6467614" y="5521053"/>
              <a:ext cx="3982672" cy="836248"/>
              <a:chOff x="1206845" y="1815951"/>
              <a:chExt cx="3982672" cy="836248"/>
            </a:xfrm>
          </p:grpSpPr>
          <p:sp>
            <p:nvSpPr>
              <p:cNvPr id="25" name="Regular Pentagon 36">
                <a:extLst>
                  <a:ext uri="{FF2B5EF4-FFF2-40B4-BE49-F238E27FC236}">
                    <a16:creationId xmlns:a16="http://schemas.microsoft.com/office/drawing/2014/main" id="{7F8FDB8E-13D6-4FCB-B5AE-23021CF07916}"/>
                  </a:ext>
                </a:extLst>
              </p:cNvPr>
              <p:cNvSpPr/>
              <p:nvPr/>
            </p:nvSpPr>
            <p:spPr>
              <a:xfrm>
                <a:off x="1206845" y="1815951"/>
                <a:ext cx="878061" cy="836248"/>
              </a:xfrm>
              <a:prstGeom prst="pent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cs typeface="B Nazanin" panose="00000400000000000000" pitchFamily="2" charset="-78"/>
                </a:endParaRPr>
              </a:p>
            </p:txBody>
          </p:sp>
          <p:sp>
            <p:nvSpPr>
              <p:cNvPr id="26" name="TextBox 25">
                <a:extLst>
                  <a:ext uri="{FF2B5EF4-FFF2-40B4-BE49-F238E27FC236}">
                    <a16:creationId xmlns:a16="http://schemas.microsoft.com/office/drawing/2014/main" id="{4DE3F9CC-F084-4B1A-8E5A-FD09950CCADD}"/>
                  </a:ext>
                </a:extLst>
              </p:cNvPr>
              <p:cNvSpPr txBox="1"/>
              <p:nvPr/>
            </p:nvSpPr>
            <p:spPr>
              <a:xfrm>
                <a:off x="1236492" y="2090506"/>
                <a:ext cx="818766" cy="378498"/>
              </a:xfrm>
              <a:prstGeom prst="rect">
                <a:avLst/>
              </a:prstGeom>
              <a:noFill/>
            </p:spPr>
            <p:txBody>
              <a:bodyPr wrap="square" rtlCol="0">
                <a:spAutoFit/>
              </a:bodyPr>
              <a:lstStyle/>
              <a:p>
                <a:pPr algn="ctr" rtl="1"/>
                <a:r>
                  <a:rPr lang="en-US" sz="2000" b="1" dirty="0">
                    <a:solidFill>
                      <a:schemeClr val="bg1"/>
                    </a:solidFill>
                    <a:latin typeface="Georgia Pro Cond" panose="02040506050405020303" pitchFamily="18" charset="0"/>
                    <a:cs typeface="B Nazanin" panose="00000400000000000000" pitchFamily="2" charset="-78"/>
                  </a:rPr>
                  <a:t>06</a:t>
                </a:r>
              </a:p>
            </p:txBody>
          </p:sp>
          <p:sp>
            <p:nvSpPr>
              <p:cNvPr id="27" name="TextBox 26">
                <a:extLst>
                  <a:ext uri="{FF2B5EF4-FFF2-40B4-BE49-F238E27FC236}">
                    <a16:creationId xmlns:a16="http://schemas.microsoft.com/office/drawing/2014/main" id="{D8865D4F-584F-4A5F-B66B-0F202E8B9BC4}"/>
                  </a:ext>
                </a:extLst>
              </p:cNvPr>
              <p:cNvSpPr txBox="1"/>
              <p:nvPr/>
            </p:nvSpPr>
            <p:spPr>
              <a:xfrm>
                <a:off x="2358038" y="1928924"/>
                <a:ext cx="2831479" cy="684207"/>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عنوان </a:t>
                </a:r>
              </a:p>
              <a:p>
                <a:pPr algn="r" rtl="1">
                  <a:spcBef>
                    <a:spcPts val="600"/>
                  </a:spcBef>
                </a:pPr>
                <a:r>
                  <a:rPr lang="en-GB" sz="1400" dirty="0">
                    <a:latin typeface="Georgia Pro Light" panose="02040302050405020303" pitchFamily="18" charset="0"/>
                    <a:cs typeface="B Nazanin" panose="00000400000000000000" pitchFamily="2" charset="-78"/>
                  </a:rPr>
                  <a:t>Lorem Ipsum </a:t>
                </a:r>
                <a:r>
                  <a:rPr lang="fa-IR" sz="1400" dirty="0">
                    <a:latin typeface="Georgia Pro Light" panose="020403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grpSp>
      <p:sp>
        <p:nvSpPr>
          <p:cNvPr id="29" name="TextBox 28">
            <a:extLst>
              <a:ext uri="{FF2B5EF4-FFF2-40B4-BE49-F238E27FC236}">
                <a16:creationId xmlns:a16="http://schemas.microsoft.com/office/drawing/2014/main" id="{9DB0C41D-7AC9-493A-832F-5C7590D7BB69}"/>
              </a:ext>
            </a:extLst>
          </p:cNvPr>
          <p:cNvSpPr txBox="1"/>
          <p:nvPr/>
        </p:nvSpPr>
        <p:spPr>
          <a:xfrm>
            <a:off x="0" y="224374"/>
            <a:ext cx="12192000" cy="553998"/>
          </a:xfrm>
          <a:prstGeom prst="rect">
            <a:avLst/>
          </a:prstGeom>
          <a:noFill/>
        </p:spPr>
        <p:txBody>
          <a:bodyPr wrap="square" rtlCol="0">
            <a:spAutoFit/>
          </a:bodyPr>
          <a:lstStyle/>
          <a:p>
            <a:pPr algn="ctr" rtl="1"/>
            <a:r>
              <a:rPr lang="fa-IR" sz="3000" dirty="0">
                <a:latin typeface="Georgia" panose="02040502050405020303" pitchFamily="18" charset="0"/>
                <a:ea typeface="Cambria" panose="02040503050406030204" pitchFamily="18" charset="0"/>
                <a:cs typeface="B Nazanin" panose="00000400000000000000" pitchFamily="2" charset="-78"/>
              </a:rPr>
              <a:t>قالب اسلاید دستور کار پاورپوینت</a:t>
            </a:r>
            <a:endParaRPr lang="en-IN" sz="3000" dirty="0">
              <a:latin typeface="Georgia" panose="02040502050405020303" pitchFamily="18" charset="0"/>
              <a:ea typeface="Cambria" panose="02040503050406030204" pitchFamily="18" charset="0"/>
              <a:cs typeface="B Nazanin" panose="00000400000000000000" pitchFamily="2" charset="-78"/>
            </a:endParaRPr>
          </a:p>
        </p:txBody>
      </p:sp>
      <p:grpSp>
        <p:nvGrpSpPr>
          <p:cNvPr id="30" name="Group 29">
            <a:extLst>
              <a:ext uri="{FF2B5EF4-FFF2-40B4-BE49-F238E27FC236}">
                <a16:creationId xmlns:a16="http://schemas.microsoft.com/office/drawing/2014/main" id="{FADC8D97-15DB-4751-889C-81AEE772F675}"/>
              </a:ext>
            </a:extLst>
          </p:cNvPr>
          <p:cNvGrpSpPr/>
          <p:nvPr/>
        </p:nvGrpSpPr>
        <p:grpSpPr>
          <a:xfrm>
            <a:off x="1" y="0"/>
            <a:ext cx="530859" cy="531291"/>
            <a:chOff x="0" y="0"/>
            <a:chExt cx="571079" cy="487561"/>
          </a:xfrm>
        </p:grpSpPr>
        <p:sp>
          <p:nvSpPr>
            <p:cNvPr id="31" name="Rectangle 30">
              <a:extLst>
                <a:ext uri="{FF2B5EF4-FFF2-40B4-BE49-F238E27FC236}">
                  <a16:creationId xmlns:a16="http://schemas.microsoft.com/office/drawing/2014/main" id="{261CF772-1D64-4DAA-A913-5D0A140DA4B9}"/>
                </a:ext>
              </a:extLst>
            </p:cNvPr>
            <p:cNvSpPr/>
            <p:nvPr/>
          </p:nvSpPr>
          <p:spPr>
            <a:xfrm>
              <a:off x="0" y="0"/>
              <a:ext cx="429491" cy="37407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a:cs typeface="B Nazanin" panose="00000400000000000000" pitchFamily="2" charset="-78"/>
              </a:endParaRPr>
            </a:p>
          </p:txBody>
        </p:sp>
        <p:sp>
          <p:nvSpPr>
            <p:cNvPr id="32" name="Rectangle 31">
              <a:extLst>
                <a:ext uri="{FF2B5EF4-FFF2-40B4-BE49-F238E27FC236}">
                  <a16:creationId xmlns:a16="http://schemas.microsoft.com/office/drawing/2014/main" id="{35355CAE-56C8-4B4E-8C14-BD05E823AF04}"/>
                </a:ext>
              </a:extLst>
            </p:cNvPr>
            <p:cNvSpPr/>
            <p:nvPr/>
          </p:nvSpPr>
          <p:spPr>
            <a:xfrm flipV="1">
              <a:off x="287902" y="240923"/>
              <a:ext cx="283177" cy="24663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Tree>
    <p:extLst>
      <p:ext uri="{BB962C8B-B14F-4D97-AF65-F5344CB8AC3E}">
        <p14:creationId xmlns:p14="http://schemas.microsoft.com/office/powerpoint/2010/main" val="16322170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4DE6A210-B6FA-4035-827A-21B03FE8F312}"/>
              </a:ext>
            </a:extLst>
          </p:cNvPr>
          <p:cNvGrpSpPr/>
          <p:nvPr/>
        </p:nvGrpSpPr>
        <p:grpSpPr>
          <a:xfrm>
            <a:off x="751113" y="1687976"/>
            <a:ext cx="10689774" cy="3919447"/>
            <a:chOff x="751113" y="1809000"/>
            <a:chExt cx="10689774" cy="3919447"/>
          </a:xfrm>
        </p:grpSpPr>
        <p:grpSp>
          <p:nvGrpSpPr>
            <p:cNvPr id="17" name="Group 16">
              <a:extLst>
                <a:ext uri="{FF2B5EF4-FFF2-40B4-BE49-F238E27FC236}">
                  <a16:creationId xmlns:a16="http://schemas.microsoft.com/office/drawing/2014/main" id="{55190447-D8C7-46BD-AFF3-23ACB4001939}"/>
                </a:ext>
              </a:extLst>
            </p:cNvPr>
            <p:cNvGrpSpPr/>
            <p:nvPr/>
          </p:nvGrpSpPr>
          <p:grpSpPr>
            <a:xfrm>
              <a:off x="3947217" y="1809000"/>
              <a:ext cx="4297566" cy="3919447"/>
              <a:chOff x="3497218" y="1809000"/>
              <a:chExt cx="4297566" cy="3919447"/>
            </a:xfrm>
          </p:grpSpPr>
          <p:grpSp>
            <p:nvGrpSpPr>
              <p:cNvPr id="7" name="Group 6">
                <a:extLst>
                  <a:ext uri="{FF2B5EF4-FFF2-40B4-BE49-F238E27FC236}">
                    <a16:creationId xmlns:a16="http://schemas.microsoft.com/office/drawing/2014/main" id="{88F263E8-A030-4BA2-AD6A-CFD8BE64CA5E}"/>
                  </a:ext>
                </a:extLst>
              </p:cNvPr>
              <p:cNvGrpSpPr/>
              <p:nvPr/>
            </p:nvGrpSpPr>
            <p:grpSpPr>
              <a:xfrm>
                <a:off x="3497218" y="1809000"/>
                <a:ext cx="1800000" cy="1620000"/>
                <a:chOff x="5016735" y="1941546"/>
                <a:chExt cx="1800000" cy="1620000"/>
              </a:xfrm>
            </p:grpSpPr>
            <p:sp>
              <p:nvSpPr>
                <p:cNvPr id="4" name="Hexagon 3">
                  <a:extLst>
                    <a:ext uri="{FF2B5EF4-FFF2-40B4-BE49-F238E27FC236}">
                      <a16:creationId xmlns:a16="http://schemas.microsoft.com/office/drawing/2014/main" id="{B735CE4E-62CB-49CC-9B01-C2C213021F50}"/>
                    </a:ext>
                  </a:extLst>
                </p:cNvPr>
                <p:cNvSpPr/>
                <p:nvPr/>
              </p:nvSpPr>
              <p:spPr>
                <a:xfrm>
                  <a:off x="5016735" y="1941546"/>
                  <a:ext cx="1800000" cy="1620000"/>
                </a:xfrm>
                <a:prstGeom prst="hexagon">
                  <a:avLst/>
                </a:prstGeom>
                <a:solidFill>
                  <a:schemeClr val="accent1"/>
                </a:solidFill>
                <a:ln>
                  <a:noFill/>
                </a:ln>
                <a:effectLst>
                  <a:innerShdw blurRad="127000">
                    <a:prstClr val="black">
                      <a:alpha val="60000"/>
                    </a:prstClr>
                  </a:innerShdw>
                </a:effectLst>
                <a:scene3d>
                  <a:camera prst="orthographicFront"/>
                  <a:lightRig rig="threePt" dir="t"/>
                </a:scene3d>
                <a:sp3d>
                  <a:bevelT w="190500" h="1905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dirty="0">
                    <a:solidFill>
                      <a:sysClr val="windowText" lastClr="000000"/>
                    </a:solidFill>
                    <a:cs typeface="B Nazanin" panose="00000400000000000000" pitchFamily="2" charset="-78"/>
                  </a:endParaRPr>
                </a:p>
              </p:txBody>
            </p:sp>
            <p:sp>
              <p:nvSpPr>
                <p:cNvPr id="5" name="Rectangle 4">
                  <a:extLst>
                    <a:ext uri="{FF2B5EF4-FFF2-40B4-BE49-F238E27FC236}">
                      <a16:creationId xmlns:a16="http://schemas.microsoft.com/office/drawing/2014/main" id="{822788D2-DD4B-4F58-ABF0-7E756DD0F9D1}"/>
                    </a:ext>
                  </a:extLst>
                </p:cNvPr>
                <p:cNvSpPr/>
                <p:nvPr/>
              </p:nvSpPr>
              <p:spPr>
                <a:xfrm>
                  <a:off x="5534238" y="2218420"/>
                  <a:ext cx="764995" cy="1103379"/>
                </a:xfrm>
                <a:prstGeom prst="rect">
                  <a:avLst/>
                </a:prstGeom>
              </p:spPr>
              <p:txBody>
                <a:bodyPr wrap="square">
                  <a:spAutoFit/>
                </a:bodyPr>
                <a:lstStyle/>
                <a:p>
                  <a:pPr algn="r" rtl="1">
                    <a:lnSpc>
                      <a:spcPct val="107000"/>
                    </a:lnSpc>
                  </a:pPr>
                  <a:r>
                    <a:rPr lang="en-US" sz="6600" b="1" dirty="0">
                      <a:solidFill>
                        <a:schemeClr val="bg1"/>
                      </a:solidFill>
                      <a:latin typeface="Georgia" panose="02040502050405020303" pitchFamily="18" charset="0"/>
                      <a:ea typeface="Roboto Bk" pitchFamily="2" charset="0"/>
                      <a:cs typeface="B Nazanin" panose="00000400000000000000" pitchFamily="2" charset="-78"/>
                    </a:rPr>
                    <a:t>S</a:t>
                  </a:r>
                  <a:endParaRPr lang="en-IN" sz="6600" b="1" dirty="0">
                    <a:solidFill>
                      <a:schemeClr val="bg1"/>
                    </a:solidFill>
                    <a:latin typeface="Georgia" panose="02040502050405020303" pitchFamily="18" charset="0"/>
                    <a:ea typeface="Cambria" panose="02040503050406030204" pitchFamily="18" charset="0"/>
                    <a:cs typeface="B Nazanin" panose="00000400000000000000" pitchFamily="2" charset="-78"/>
                  </a:endParaRPr>
                </a:p>
              </p:txBody>
            </p:sp>
          </p:grpSp>
          <p:grpSp>
            <p:nvGrpSpPr>
              <p:cNvPr id="8" name="Group 7">
                <a:extLst>
                  <a:ext uri="{FF2B5EF4-FFF2-40B4-BE49-F238E27FC236}">
                    <a16:creationId xmlns:a16="http://schemas.microsoft.com/office/drawing/2014/main" id="{DE22460B-AEAE-4416-8ADE-CBFFE8781F02}"/>
                  </a:ext>
                </a:extLst>
              </p:cNvPr>
              <p:cNvGrpSpPr/>
              <p:nvPr/>
            </p:nvGrpSpPr>
            <p:grpSpPr>
              <a:xfrm>
                <a:off x="5994784" y="1809000"/>
                <a:ext cx="1800000" cy="1620000"/>
                <a:chOff x="5016735" y="1941546"/>
                <a:chExt cx="1800000" cy="1620000"/>
              </a:xfrm>
            </p:grpSpPr>
            <p:sp>
              <p:nvSpPr>
                <p:cNvPr id="9" name="Hexagon 8">
                  <a:extLst>
                    <a:ext uri="{FF2B5EF4-FFF2-40B4-BE49-F238E27FC236}">
                      <a16:creationId xmlns:a16="http://schemas.microsoft.com/office/drawing/2014/main" id="{634C2ADE-2D80-48B9-B6A7-EC80EC4074D9}"/>
                    </a:ext>
                  </a:extLst>
                </p:cNvPr>
                <p:cNvSpPr/>
                <p:nvPr/>
              </p:nvSpPr>
              <p:spPr>
                <a:xfrm>
                  <a:off x="5016735" y="1941546"/>
                  <a:ext cx="1800000" cy="1620000"/>
                </a:xfrm>
                <a:prstGeom prst="hexagon">
                  <a:avLst/>
                </a:prstGeom>
                <a:solidFill>
                  <a:schemeClr val="accent3"/>
                </a:solidFill>
                <a:ln>
                  <a:noFill/>
                </a:ln>
                <a:effectLst>
                  <a:innerShdw blurRad="127000">
                    <a:prstClr val="black">
                      <a:alpha val="60000"/>
                    </a:prstClr>
                  </a:innerShdw>
                </a:effectLst>
                <a:scene3d>
                  <a:camera prst="orthographicFront"/>
                  <a:lightRig rig="threePt" dir="t"/>
                </a:scene3d>
                <a:sp3d>
                  <a:bevelT w="190500" h="1905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dirty="0">
                    <a:solidFill>
                      <a:sysClr val="windowText" lastClr="000000"/>
                    </a:solidFill>
                    <a:cs typeface="B Nazanin" panose="00000400000000000000" pitchFamily="2" charset="-78"/>
                  </a:endParaRPr>
                </a:p>
              </p:txBody>
            </p:sp>
            <p:sp>
              <p:nvSpPr>
                <p:cNvPr id="10" name="Rectangle 9">
                  <a:extLst>
                    <a:ext uri="{FF2B5EF4-FFF2-40B4-BE49-F238E27FC236}">
                      <a16:creationId xmlns:a16="http://schemas.microsoft.com/office/drawing/2014/main" id="{62133A02-BAF5-420E-8235-B5029A0EF8C9}"/>
                    </a:ext>
                  </a:extLst>
                </p:cNvPr>
                <p:cNvSpPr/>
                <p:nvPr/>
              </p:nvSpPr>
              <p:spPr>
                <a:xfrm>
                  <a:off x="5386320" y="2218420"/>
                  <a:ext cx="764995" cy="1103379"/>
                </a:xfrm>
                <a:prstGeom prst="rect">
                  <a:avLst/>
                </a:prstGeom>
              </p:spPr>
              <p:txBody>
                <a:bodyPr wrap="square">
                  <a:spAutoFit/>
                </a:bodyPr>
                <a:lstStyle/>
                <a:p>
                  <a:pPr algn="r" rtl="1">
                    <a:lnSpc>
                      <a:spcPct val="107000"/>
                    </a:lnSpc>
                  </a:pPr>
                  <a:r>
                    <a:rPr lang="en-US" sz="6600" b="1" dirty="0">
                      <a:solidFill>
                        <a:schemeClr val="bg1"/>
                      </a:solidFill>
                      <a:latin typeface="Georgia" panose="02040502050405020303" pitchFamily="18" charset="0"/>
                      <a:ea typeface="Roboto Bk" pitchFamily="2" charset="0"/>
                      <a:cs typeface="B Nazanin" panose="00000400000000000000" pitchFamily="2" charset="-78"/>
                    </a:rPr>
                    <a:t>W</a:t>
                  </a:r>
                  <a:endParaRPr lang="en-IN" sz="6600" b="1" dirty="0">
                    <a:solidFill>
                      <a:schemeClr val="bg1"/>
                    </a:solidFill>
                    <a:latin typeface="Georgia" panose="02040502050405020303" pitchFamily="18" charset="0"/>
                    <a:ea typeface="Cambria" panose="02040503050406030204" pitchFamily="18" charset="0"/>
                    <a:cs typeface="B Nazanin" panose="00000400000000000000" pitchFamily="2" charset="-78"/>
                  </a:endParaRPr>
                </a:p>
              </p:txBody>
            </p:sp>
          </p:grpSp>
          <p:grpSp>
            <p:nvGrpSpPr>
              <p:cNvPr id="11" name="Group 10">
                <a:extLst>
                  <a:ext uri="{FF2B5EF4-FFF2-40B4-BE49-F238E27FC236}">
                    <a16:creationId xmlns:a16="http://schemas.microsoft.com/office/drawing/2014/main" id="{914E1314-661B-4C9E-BC93-7418986838BE}"/>
                  </a:ext>
                </a:extLst>
              </p:cNvPr>
              <p:cNvGrpSpPr/>
              <p:nvPr/>
            </p:nvGrpSpPr>
            <p:grpSpPr>
              <a:xfrm>
                <a:off x="3497218" y="4108447"/>
                <a:ext cx="1800000" cy="1620000"/>
                <a:chOff x="5016735" y="1941546"/>
                <a:chExt cx="1800000" cy="1620000"/>
              </a:xfrm>
            </p:grpSpPr>
            <p:sp>
              <p:nvSpPr>
                <p:cNvPr id="12" name="Hexagon 11">
                  <a:extLst>
                    <a:ext uri="{FF2B5EF4-FFF2-40B4-BE49-F238E27FC236}">
                      <a16:creationId xmlns:a16="http://schemas.microsoft.com/office/drawing/2014/main" id="{D385812B-2F02-405C-A1FC-A47BDA0BA458}"/>
                    </a:ext>
                  </a:extLst>
                </p:cNvPr>
                <p:cNvSpPr/>
                <p:nvPr/>
              </p:nvSpPr>
              <p:spPr>
                <a:xfrm>
                  <a:off x="5016735" y="1941546"/>
                  <a:ext cx="1800000" cy="1620000"/>
                </a:xfrm>
                <a:prstGeom prst="hexagon">
                  <a:avLst/>
                </a:prstGeom>
                <a:solidFill>
                  <a:schemeClr val="accent2"/>
                </a:solidFill>
                <a:ln>
                  <a:noFill/>
                </a:ln>
                <a:effectLst>
                  <a:innerShdw blurRad="127000">
                    <a:prstClr val="black">
                      <a:alpha val="60000"/>
                    </a:prstClr>
                  </a:innerShdw>
                </a:effectLst>
                <a:scene3d>
                  <a:camera prst="orthographicFront"/>
                  <a:lightRig rig="threePt" dir="t"/>
                </a:scene3d>
                <a:sp3d>
                  <a:bevelT w="190500" h="1905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dirty="0">
                    <a:solidFill>
                      <a:sysClr val="windowText" lastClr="000000"/>
                    </a:solidFill>
                    <a:cs typeface="B Nazanin" panose="00000400000000000000" pitchFamily="2" charset="-78"/>
                  </a:endParaRPr>
                </a:p>
              </p:txBody>
            </p:sp>
            <p:sp>
              <p:nvSpPr>
                <p:cNvPr id="13" name="Rectangle 12">
                  <a:extLst>
                    <a:ext uri="{FF2B5EF4-FFF2-40B4-BE49-F238E27FC236}">
                      <a16:creationId xmlns:a16="http://schemas.microsoft.com/office/drawing/2014/main" id="{683B59DC-4018-41B4-B5B4-9FBBB0B698F1}"/>
                    </a:ext>
                  </a:extLst>
                </p:cNvPr>
                <p:cNvSpPr/>
                <p:nvPr/>
              </p:nvSpPr>
              <p:spPr>
                <a:xfrm>
                  <a:off x="5547685" y="2164632"/>
                  <a:ext cx="764995" cy="1103379"/>
                </a:xfrm>
                <a:prstGeom prst="rect">
                  <a:avLst/>
                </a:prstGeom>
              </p:spPr>
              <p:txBody>
                <a:bodyPr wrap="square">
                  <a:spAutoFit/>
                </a:bodyPr>
                <a:lstStyle/>
                <a:p>
                  <a:pPr algn="r" rtl="1">
                    <a:lnSpc>
                      <a:spcPct val="107000"/>
                    </a:lnSpc>
                  </a:pPr>
                  <a:r>
                    <a:rPr lang="en-US" sz="6600" b="1" dirty="0">
                      <a:solidFill>
                        <a:schemeClr val="bg1"/>
                      </a:solidFill>
                      <a:latin typeface="Georgia" panose="02040502050405020303" pitchFamily="18" charset="0"/>
                      <a:ea typeface="Roboto Bk" pitchFamily="2" charset="0"/>
                      <a:cs typeface="B Nazanin" panose="00000400000000000000" pitchFamily="2" charset="-78"/>
                    </a:rPr>
                    <a:t>T</a:t>
                  </a:r>
                  <a:endParaRPr lang="en-IN" sz="6600" b="1" dirty="0">
                    <a:solidFill>
                      <a:schemeClr val="bg1"/>
                    </a:solidFill>
                    <a:latin typeface="Georgia" panose="02040502050405020303" pitchFamily="18" charset="0"/>
                    <a:ea typeface="Cambria" panose="02040503050406030204" pitchFamily="18" charset="0"/>
                    <a:cs typeface="B Nazanin" panose="00000400000000000000" pitchFamily="2" charset="-78"/>
                  </a:endParaRPr>
                </a:p>
              </p:txBody>
            </p:sp>
          </p:grpSp>
          <p:grpSp>
            <p:nvGrpSpPr>
              <p:cNvPr id="14" name="Group 13">
                <a:extLst>
                  <a:ext uri="{FF2B5EF4-FFF2-40B4-BE49-F238E27FC236}">
                    <a16:creationId xmlns:a16="http://schemas.microsoft.com/office/drawing/2014/main" id="{1E7C8590-670A-40CD-8112-4E9F3CE4E4C9}"/>
                  </a:ext>
                </a:extLst>
              </p:cNvPr>
              <p:cNvGrpSpPr/>
              <p:nvPr/>
            </p:nvGrpSpPr>
            <p:grpSpPr>
              <a:xfrm>
                <a:off x="5994784" y="4108447"/>
                <a:ext cx="1800000" cy="1620000"/>
                <a:chOff x="5016735" y="1941546"/>
                <a:chExt cx="1800000" cy="1620000"/>
              </a:xfrm>
            </p:grpSpPr>
            <p:sp>
              <p:nvSpPr>
                <p:cNvPr id="15" name="Hexagon 14">
                  <a:extLst>
                    <a:ext uri="{FF2B5EF4-FFF2-40B4-BE49-F238E27FC236}">
                      <a16:creationId xmlns:a16="http://schemas.microsoft.com/office/drawing/2014/main" id="{7C200275-E0CF-4318-B958-5D3AA6EE58E1}"/>
                    </a:ext>
                  </a:extLst>
                </p:cNvPr>
                <p:cNvSpPr/>
                <p:nvPr/>
              </p:nvSpPr>
              <p:spPr>
                <a:xfrm>
                  <a:off x="5016735" y="1941546"/>
                  <a:ext cx="1800000" cy="1620000"/>
                </a:xfrm>
                <a:prstGeom prst="hexagon">
                  <a:avLst/>
                </a:prstGeom>
                <a:solidFill>
                  <a:schemeClr val="accent4"/>
                </a:solidFill>
                <a:ln>
                  <a:noFill/>
                </a:ln>
                <a:effectLst>
                  <a:innerShdw blurRad="127000">
                    <a:prstClr val="black">
                      <a:alpha val="60000"/>
                    </a:prstClr>
                  </a:innerShdw>
                </a:effectLst>
                <a:scene3d>
                  <a:camera prst="orthographicFront"/>
                  <a:lightRig rig="threePt" dir="t"/>
                </a:scene3d>
                <a:sp3d>
                  <a:bevelT w="190500" h="1905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dirty="0">
                    <a:solidFill>
                      <a:sysClr val="windowText" lastClr="000000"/>
                    </a:solidFill>
                    <a:cs typeface="B Nazanin" panose="00000400000000000000" pitchFamily="2" charset="-78"/>
                  </a:endParaRPr>
                </a:p>
              </p:txBody>
            </p:sp>
            <p:sp>
              <p:nvSpPr>
                <p:cNvPr id="16" name="Rectangle 15">
                  <a:extLst>
                    <a:ext uri="{FF2B5EF4-FFF2-40B4-BE49-F238E27FC236}">
                      <a16:creationId xmlns:a16="http://schemas.microsoft.com/office/drawing/2014/main" id="{3193BA43-3391-4EB0-9CF7-45778269735A}"/>
                    </a:ext>
                  </a:extLst>
                </p:cNvPr>
                <p:cNvSpPr/>
                <p:nvPr/>
              </p:nvSpPr>
              <p:spPr>
                <a:xfrm>
                  <a:off x="5507344" y="2164632"/>
                  <a:ext cx="764995" cy="1103379"/>
                </a:xfrm>
                <a:prstGeom prst="rect">
                  <a:avLst/>
                </a:prstGeom>
              </p:spPr>
              <p:txBody>
                <a:bodyPr wrap="square">
                  <a:spAutoFit/>
                </a:bodyPr>
                <a:lstStyle/>
                <a:p>
                  <a:pPr algn="r" rtl="1">
                    <a:lnSpc>
                      <a:spcPct val="107000"/>
                    </a:lnSpc>
                  </a:pPr>
                  <a:r>
                    <a:rPr lang="en-US" sz="6600" b="1" dirty="0">
                      <a:solidFill>
                        <a:schemeClr val="bg1"/>
                      </a:solidFill>
                      <a:latin typeface="Georgia" panose="02040502050405020303" pitchFamily="18" charset="0"/>
                      <a:ea typeface="Roboto Bk" pitchFamily="2" charset="0"/>
                      <a:cs typeface="B Nazanin" panose="00000400000000000000" pitchFamily="2" charset="-78"/>
                    </a:rPr>
                    <a:t>O</a:t>
                  </a:r>
                  <a:endParaRPr lang="en-IN" sz="6600" b="1" dirty="0">
                    <a:solidFill>
                      <a:schemeClr val="bg1"/>
                    </a:solidFill>
                    <a:latin typeface="Georgia" panose="02040502050405020303" pitchFamily="18" charset="0"/>
                    <a:ea typeface="Cambria" panose="02040503050406030204" pitchFamily="18" charset="0"/>
                    <a:cs typeface="B Nazanin" panose="00000400000000000000" pitchFamily="2" charset="-78"/>
                  </a:endParaRPr>
                </a:p>
              </p:txBody>
            </p:sp>
          </p:grpSp>
        </p:grpSp>
        <p:sp>
          <p:nvSpPr>
            <p:cNvPr id="18" name="TextBox 17">
              <a:extLst>
                <a:ext uri="{FF2B5EF4-FFF2-40B4-BE49-F238E27FC236}">
                  <a16:creationId xmlns:a16="http://schemas.microsoft.com/office/drawing/2014/main" id="{64A556C8-F6D6-47D3-B6A5-8C8E11D188ED}"/>
                </a:ext>
              </a:extLst>
            </p:cNvPr>
            <p:cNvSpPr txBox="1"/>
            <p:nvPr/>
          </p:nvSpPr>
          <p:spPr>
            <a:xfrm>
              <a:off x="751113" y="2257362"/>
              <a:ext cx="2991141" cy="723275"/>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استحکام - قدرت</a:t>
              </a:r>
            </a:p>
            <a:p>
              <a:pPr algn="r" rtl="1">
                <a:spcBef>
                  <a:spcPts val="600"/>
                </a:spcBef>
              </a:pPr>
              <a:r>
                <a:rPr lang="en-US" sz="1400" b="1" dirty="0">
                  <a:latin typeface="Georgia" panose="02040502050405020303" pitchFamily="18" charset="0"/>
                  <a:cs typeface="B Nazanin" panose="00000400000000000000" pitchFamily="2" charset="-78"/>
                </a:rPr>
                <a:t>Lorem Ipsum </a:t>
              </a:r>
              <a:r>
                <a:rPr lang="fa-IR" sz="1400" b="1" dirty="0">
                  <a:latin typeface="Georgia" panose="020405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sp>
          <p:nvSpPr>
            <p:cNvPr id="19" name="TextBox 18">
              <a:extLst>
                <a:ext uri="{FF2B5EF4-FFF2-40B4-BE49-F238E27FC236}">
                  <a16:creationId xmlns:a16="http://schemas.microsoft.com/office/drawing/2014/main" id="{55B01AA5-8ED2-4C26-8BDD-28241FAAEE70}"/>
                </a:ext>
              </a:extLst>
            </p:cNvPr>
            <p:cNvSpPr txBox="1"/>
            <p:nvPr/>
          </p:nvSpPr>
          <p:spPr>
            <a:xfrm>
              <a:off x="751113" y="4521584"/>
              <a:ext cx="2991141" cy="723275"/>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تهدیدها</a:t>
              </a:r>
            </a:p>
            <a:p>
              <a:pPr algn="r" rtl="1">
                <a:spcBef>
                  <a:spcPts val="600"/>
                </a:spcBef>
              </a:pPr>
              <a:r>
                <a:rPr lang="en-US" sz="1400" b="1" dirty="0">
                  <a:latin typeface="Georgia" panose="02040502050405020303" pitchFamily="18" charset="0"/>
                  <a:cs typeface="B Nazanin" panose="00000400000000000000" pitchFamily="2" charset="-78"/>
                </a:rPr>
                <a:t>Lorem Ipsum </a:t>
              </a:r>
              <a:r>
                <a:rPr lang="fa-IR" sz="1400" b="1" dirty="0">
                  <a:latin typeface="Georgia" panose="020405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sp>
          <p:nvSpPr>
            <p:cNvPr id="20" name="TextBox 19">
              <a:extLst>
                <a:ext uri="{FF2B5EF4-FFF2-40B4-BE49-F238E27FC236}">
                  <a16:creationId xmlns:a16="http://schemas.microsoft.com/office/drawing/2014/main" id="{346545DB-51BC-44F1-A773-47367DD5E11F}"/>
                </a:ext>
              </a:extLst>
            </p:cNvPr>
            <p:cNvSpPr txBox="1"/>
            <p:nvPr/>
          </p:nvSpPr>
          <p:spPr>
            <a:xfrm>
              <a:off x="8449746" y="2257362"/>
              <a:ext cx="2991141" cy="723275"/>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ضعف</a:t>
              </a:r>
            </a:p>
            <a:p>
              <a:pPr algn="r" rtl="1">
                <a:spcBef>
                  <a:spcPts val="600"/>
                </a:spcBef>
              </a:pPr>
              <a:r>
                <a:rPr lang="en-US" sz="1400" b="1" dirty="0">
                  <a:latin typeface="Georgia" panose="02040502050405020303" pitchFamily="18" charset="0"/>
                  <a:cs typeface="B Nazanin" panose="00000400000000000000" pitchFamily="2" charset="-78"/>
                </a:rPr>
                <a:t>Lorem Ipsum </a:t>
              </a:r>
              <a:r>
                <a:rPr lang="fa-IR" sz="1400" b="1" dirty="0">
                  <a:latin typeface="Georgia" panose="020405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sp>
          <p:nvSpPr>
            <p:cNvPr id="21" name="TextBox 20">
              <a:extLst>
                <a:ext uri="{FF2B5EF4-FFF2-40B4-BE49-F238E27FC236}">
                  <a16:creationId xmlns:a16="http://schemas.microsoft.com/office/drawing/2014/main" id="{1BC775AA-F7C9-4BD2-BC99-8AD7CB8D2C00}"/>
                </a:ext>
              </a:extLst>
            </p:cNvPr>
            <p:cNvSpPr txBox="1"/>
            <p:nvPr/>
          </p:nvSpPr>
          <p:spPr>
            <a:xfrm>
              <a:off x="8449746" y="4521584"/>
              <a:ext cx="2991141" cy="723275"/>
            </a:xfrm>
            <a:prstGeom prst="rect">
              <a:avLst/>
            </a:prstGeom>
            <a:noFill/>
          </p:spPr>
          <p:txBody>
            <a:bodyPr wrap="square" lIns="0" tIns="0" rIns="0" bIns="0" rtlCol="0">
              <a:spAutoFit/>
            </a:bodyPr>
            <a:lstStyle/>
            <a:p>
              <a:pPr algn="r" rtl="1">
                <a:spcBef>
                  <a:spcPts val="600"/>
                </a:spcBef>
              </a:pPr>
              <a:r>
                <a:rPr lang="fa-IR" sz="1400" b="1" dirty="0">
                  <a:latin typeface="Georgia" panose="02040502050405020303" pitchFamily="18" charset="0"/>
                  <a:cs typeface="B Nazanin" panose="00000400000000000000" pitchFamily="2" charset="-78"/>
                </a:rPr>
                <a:t>فرصت</a:t>
              </a:r>
            </a:p>
            <a:p>
              <a:pPr algn="r" rtl="1">
                <a:spcBef>
                  <a:spcPts val="600"/>
                </a:spcBef>
              </a:pPr>
              <a:r>
                <a:rPr lang="en-US" sz="1400" b="1" dirty="0">
                  <a:latin typeface="Georgia" panose="02040502050405020303" pitchFamily="18" charset="0"/>
                  <a:cs typeface="B Nazanin" panose="00000400000000000000" pitchFamily="2" charset="-78"/>
                </a:rPr>
                <a:t>Lorem Ipsum </a:t>
              </a:r>
              <a:r>
                <a:rPr lang="fa-IR" sz="1400" b="1" dirty="0">
                  <a:latin typeface="Georgia" panose="02040502050405020303" pitchFamily="18" charset="0"/>
                  <a:cs typeface="B Nazanin" panose="00000400000000000000" pitchFamily="2" charset="-78"/>
                </a:rPr>
                <a:t>به سادگی متن ساختگی صنعت حروفچینی است.</a:t>
              </a:r>
              <a:endParaRPr lang="en-US" sz="1400" dirty="0">
                <a:latin typeface="Georgia Pro Light" panose="02040302050405020303" pitchFamily="18" charset="0"/>
                <a:cs typeface="B Nazanin" panose="00000400000000000000" pitchFamily="2" charset="-78"/>
              </a:endParaRPr>
            </a:p>
          </p:txBody>
        </p:sp>
      </p:grpSp>
      <p:sp>
        <p:nvSpPr>
          <p:cNvPr id="23" name="TextBox 22">
            <a:extLst>
              <a:ext uri="{FF2B5EF4-FFF2-40B4-BE49-F238E27FC236}">
                <a16:creationId xmlns:a16="http://schemas.microsoft.com/office/drawing/2014/main" id="{6C3B5863-9F24-4961-98C2-8AEE3F33FB65}"/>
              </a:ext>
            </a:extLst>
          </p:cNvPr>
          <p:cNvSpPr txBox="1"/>
          <p:nvPr/>
        </p:nvSpPr>
        <p:spPr>
          <a:xfrm>
            <a:off x="0" y="261610"/>
            <a:ext cx="12192000" cy="523220"/>
          </a:xfrm>
          <a:prstGeom prst="rect">
            <a:avLst/>
          </a:prstGeom>
          <a:noFill/>
        </p:spPr>
        <p:txBody>
          <a:bodyPr wrap="square" rtlCol="0">
            <a:spAutoFit/>
          </a:bodyPr>
          <a:lstStyle/>
          <a:p>
            <a:pPr algn="ctr" rtl="1"/>
            <a:r>
              <a:rPr lang="fa-IR" sz="2800" dirty="0">
                <a:latin typeface="Georgia" panose="02040502050405020303" pitchFamily="18" charset="0"/>
                <a:ea typeface="Cambria" panose="02040503050406030204" pitchFamily="18" charset="0"/>
                <a:cs typeface="B Nazanin" panose="00000400000000000000" pitchFamily="2" charset="-78"/>
              </a:rPr>
              <a:t>پاورپوینت قالب </a:t>
            </a:r>
            <a:r>
              <a:rPr lang="en-IN" sz="2800" dirty="0">
                <a:latin typeface="Georgia" panose="02040502050405020303" pitchFamily="18" charset="0"/>
                <a:ea typeface="Cambria" panose="02040503050406030204" pitchFamily="18" charset="0"/>
                <a:cs typeface="B Nazanin" panose="00000400000000000000" pitchFamily="2" charset="-78"/>
              </a:rPr>
              <a:t>SWOT</a:t>
            </a:r>
          </a:p>
        </p:txBody>
      </p:sp>
    </p:spTree>
    <p:extLst>
      <p:ext uri="{BB962C8B-B14F-4D97-AF65-F5344CB8AC3E}">
        <p14:creationId xmlns:p14="http://schemas.microsoft.com/office/powerpoint/2010/main" val="206975081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표 2">
            <a:extLst>
              <a:ext uri="{FF2B5EF4-FFF2-40B4-BE49-F238E27FC236}">
                <a16:creationId xmlns:a16="http://schemas.microsoft.com/office/drawing/2014/main" id="{91DF4F73-9ED6-49EC-8E4C-8D05DB22C876}"/>
              </a:ext>
            </a:extLst>
          </p:cNvPr>
          <p:cNvGraphicFramePr>
            <a:graphicFrameLocks noGrp="1"/>
          </p:cNvGraphicFramePr>
          <p:nvPr>
            <p:extLst>
              <p:ext uri="{D42A27DB-BD31-4B8C-83A1-F6EECF244321}">
                <p14:modId xmlns:p14="http://schemas.microsoft.com/office/powerpoint/2010/main" val="1834248494"/>
              </p:ext>
            </p:extLst>
          </p:nvPr>
        </p:nvGraphicFramePr>
        <p:xfrm>
          <a:off x="938801" y="1878618"/>
          <a:ext cx="2144560" cy="424800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161916134"/>
                    </a:ext>
                  </a:extLst>
                </a:gridCol>
                <a:gridCol w="1728000">
                  <a:extLst>
                    <a:ext uri="{9D8B030D-6E8A-4147-A177-3AD203B41FA5}">
                      <a16:colId xmlns:a16="http://schemas.microsoft.com/office/drawing/2014/main" val="2247960864"/>
                    </a:ext>
                  </a:extLst>
                </a:gridCol>
                <a:gridCol w="208280">
                  <a:extLst>
                    <a:ext uri="{9D8B030D-6E8A-4147-A177-3AD203B41FA5}">
                      <a16:colId xmlns:a16="http://schemas.microsoft.com/office/drawing/2014/main" val="1917203924"/>
                    </a:ext>
                  </a:extLst>
                </a:gridCol>
              </a:tblGrid>
              <a:tr h="1584000">
                <a:tc gridSpan="3">
                  <a:txBody>
                    <a:bodyPr/>
                    <a:lstStyle/>
                    <a:p>
                      <a:pPr algn="r" rtl="1" latinLnBrk="1"/>
                      <a:endParaRPr lang="ko-KR" altLang="en-US" sz="1400" dirty="0">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D715"/>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916062802"/>
                  </a:ext>
                </a:extLst>
              </a:tr>
              <a:tr h="396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cs typeface="B Nazanin" panose="00000400000000000000" pitchFamily="2" charset="-78"/>
                        </a:rPr>
                        <a:t>مطالب</a:t>
                      </a:r>
                      <a:r>
                        <a:rPr lang="en-US" altLang="ko-KR" sz="1800" b="1" dirty="0">
                          <a:solidFill>
                            <a:schemeClr val="bg1"/>
                          </a:solidFill>
                          <a:cs typeface="B Nazanin" panose="00000400000000000000" pitchFamily="2" charset="-78"/>
                        </a:rPr>
                        <a:t> A</a:t>
                      </a:r>
                      <a:endParaRPr lang="ko-KR" altLang="en-US" sz="1800" b="1" dirty="0">
                        <a:solidFill>
                          <a:schemeClr val="bg1"/>
                        </a:solidFill>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D715"/>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4594158"/>
                  </a:ext>
                </a:extLst>
              </a:tr>
              <a:tr h="1728000">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D715"/>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D715"/>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D715"/>
                    </a:solidFill>
                  </a:tcPr>
                </a:tc>
                <a:extLst>
                  <a:ext uri="{0D108BD9-81ED-4DB2-BD59-A6C34878D82A}">
                    <a16:rowId xmlns:a16="http://schemas.microsoft.com/office/drawing/2014/main" val="4232499832"/>
                  </a:ext>
                </a:extLst>
              </a:tr>
              <a:tr h="540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US" altLang="ko-KR" sz="1400" dirty="0">
                          <a:solidFill>
                            <a:schemeClr val="bg1"/>
                          </a:solidFill>
                          <a:cs typeface="B Nazanin" panose="00000400000000000000" pitchFamily="2" charset="-78"/>
                        </a:rPr>
                        <a:t>$</a:t>
                      </a:r>
                      <a:r>
                        <a:rPr lang="en-US" altLang="ko-KR" sz="1800" dirty="0">
                          <a:solidFill>
                            <a:schemeClr val="bg1"/>
                          </a:solidFill>
                          <a:cs typeface="B Nazanin" panose="00000400000000000000" pitchFamily="2" charset="-78"/>
                        </a:rPr>
                        <a:t>456,000</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ED715"/>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164892178"/>
                  </a:ext>
                </a:extLst>
              </a:tr>
            </a:tbl>
          </a:graphicData>
        </a:graphic>
      </p:graphicFrame>
      <p:graphicFrame>
        <p:nvGraphicFramePr>
          <p:cNvPr id="4" name="표 3">
            <a:extLst>
              <a:ext uri="{FF2B5EF4-FFF2-40B4-BE49-F238E27FC236}">
                <a16:creationId xmlns:a16="http://schemas.microsoft.com/office/drawing/2014/main" id="{F9863F8C-3AD3-49E6-BA22-9292E735F827}"/>
              </a:ext>
            </a:extLst>
          </p:cNvPr>
          <p:cNvGraphicFramePr>
            <a:graphicFrameLocks noGrp="1"/>
          </p:cNvGraphicFramePr>
          <p:nvPr>
            <p:extLst>
              <p:ext uri="{D42A27DB-BD31-4B8C-83A1-F6EECF244321}">
                <p14:modId xmlns:p14="http://schemas.microsoft.com/office/powerpoint/2010/main" val="3389436584"/>
              </p:ext>
            </p:extLst>
          </p:nvPr>
        </p:nvGraphicFramePr>
        <p:xfrm>
          <a:off x="3663796" y="1878618"/>
          <a:ext cx="2144560" cy="424800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161916134"/>
                    </a:ext>
                  </a:extLst>
                </a:gridCol>
                <a:gridCol w="1728000">
                  <a:extLst>
                    <a:ext uri="{9D8B030D-6E8A-4147-A177-3AD203B41FA5}">
                      <a16:colId xmlns:a16="http://schemas.microsoft.com/office/drawing/2014/main" val="2247960864"/>
                    </a:ext>
                  </a:extLst>
                </a:gridCol>
                <a:gridCol w="208280">
                  <a:extLst>
                    <a:ext uri="{9D8B030D-6E8A-4147-A177-3AD203B41FA5}">
                      <a16:colId xmlns:a16="http://schemas.microsoft.com/office/drawing/2014/main" val="1917203924"/>
                    </a:ext>
                  </a:extLst>
                </a:gridCol>
              </a:tblGrid>
              <a:tr h="1584000">
                <a:tc gridSpan="3">
                  <a:txBody>
                    <a:bodyPr/>
                    <a:lstStyle/>
                    <a:p>
                      <a:pPr algn="r" rtl="1" latinLnBrk="1"/>
                      <a:endParaRPr lang="ko-KR" altLang="en-US" sz="1400" dirty="0">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916062802"/>
                  </a:ext>
                </a:extLst>
              </a:tr>
              <a:tr h="396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cs typeface="B Nazanin" panose="00000400000000000000" pitchFamily="2" charset="-78"/>
                        </a:rPr>
                        <a:t>مطالب</a:t>
                      </a:r>
                      <a:r>
                        <a:rPr lang="en-US" altLang="ko-KR" sz="1800" b="1" dirty="0">
                          <a:solidFill>
                            <a:schemeClr val="bg1"/>
                          </a:solidFill>
                          <a:cs typeface="B Nazanin" panose="00000400000000000000" pitchFamily="2" charset="-78"/>
                        </a:rPr>
                        <a:t> B</a:t>
                      </a:r>
                      <a:endParaRPr lang="ko-KR" altLang="en-US" sz="1800" b="1" dirty="0">
                        <a:solidFill>
                          <a:schemeClr val="bg1"/>
                        </a:solidFill>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2"/>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4594158"/>
                  </a:ext>
                </a:extLst>
              </a:tr>
              <a:tr h="1728000">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232499832"/>
                  </a:ext>
                </a:extLst>
              </a:tr>
              <a:tr h="540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US" altLang="ko-KR" sz="1400" dirty="0">
                          <a:solidFill>
                            <a:schemeClr val="bg1"/>
                          </a:solidFill>
                          <a:cs typeface="B Nazanin" panose="00000400000000000000" pitchFamily="2" charset="-78"/>
                        </a:rPr>
                        <a:t>$</a:t>
                      </a:r>
                      <a:r>
                        <a:rPr lang="en-US" altLang="ko-KR" sz="1800" dirty="0">
                          <a:solidFill>
                            <a:schemeClr val="bg1"/>
                          </a:solidFill>
                          <a:cs typeface="B Nazanin" panose="00000400000000000000" pitchFamily="2" charset="-78"/>
                        </a:rPr>
                        <a:t>242,000</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164892178"/>
                  </a:ext>
                </a:extLst>
              </a:tr>
            </a:tbl>
          </a:graphicData>
        </a:graphic>
      </p:graphicFrame>
      <p:graphicFrame>
        <p:nvGraphicFramePr>
          <p:cNvPr id="5" name="표 4">
            <a:extLst>
              <a:ext uri="{FF2B5EF4-FFF2-40B4-BE49-F238E27FC236}">
                <a16:creationId xmlns:a16="http://schemas.microsoft.com/office/drawing/2014/main" id="{F61C3E54-A5AE-4A0B-9DED-0170869D2B8F}"/>
              </a:ext>
            </a:extLst>
          </p:cNvPr>
          <p:cNvGraphicFramePr>
            <a:graphicFrameLocks noGrp="1"/>
          </p:cNvGraphicFramePr>
          <p:nvPr>
            <p:extLst>
              <p:ext uri="{D42A27DB-BD31-4B8C-83A1-F6EECF244321}">
                <p14:modId xmlns:p14="http://schemas.microsoft.com/office/powerpoint/2010/main" val="901010514"/>
              </p:ext>
            </p:extLst>
          </p:nvPr>
        </p:nvGraphicFramePr>
        <p:xfrm>
          <a:off x="6388791" y="1878618"/>
          <a:ext cx="2144560" cy="424800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161916134"/>
                    </a:ext>
                  </a:extLst>
                </a:gridCol>
                <a:gridCol w="1728000">
                  <a:extLst>
                    <a:ext uri="{9D8B030D-6E8A-4147-A177-3AD203B41FA5}">
                      <a16:colId xmlns:a16="http://schemas.microsoft.com/office/drawing/2014/main" val="2247960864"/>
                    </a:ext>
                  </a:extLst>
                </a:gridCol>
                <a:gridCol w="208280">
                  <a:extLst>
                    <a:ext uri="{9D8B030D-6E8A-4147-A177-3AD203B41FA5}">
                      <a16:colId xmlns:a16="http://schemas.microsoft.com/office/drawing/2014/main" val="1917203924"/>
                    </a:ext>
                  </a:extLst>
                </a:gridCol>
              </a:tblGrid>
              <a:tr h="1584000">
                <a:tc gridSpan="3">
                  <a:txBody>
                    <a:bodyPr/>
                    <a:lstStyle/>
                    <a:p>
                      <a:pPr algn="r" rtl="1" latinLnBrk="1"/>
                      <a:endParaRPr lang="ko-KR" altLang="en-US" sz="1400" dirty="0">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D715"/>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916062802"/>
                  </a:ext>
                </a:extLst>
              </a:tr>
              <a:tr h="396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cs typeface="B Nazanin" panose="00000400000000000000" pitchFamily="2" charset="-78"/>
                        </a:rPr>
                        <a:t>مطالب</a:t>
                      </a:r>
                      <a:r>
                        <a:rPr lang="en-US" altLang="ko-KR" sz="1800" b="1" dirty="0">
                          <a:solidFill>
                            <a:schemeClr val="bg1"/>
                          </a:solidFill>
                          <a:cs typeface="B Nazanin" panose="00000400000000000000" pitchFamily="2" charset="-78"/>
                        </a:rPr>
                        <a:t> C</a:t>
                      </a:r>
                      <a:endParaRPr lang="ko-KR" altLang="en-US" sz="1800" b="1" dirty="0">
                        <a:solidFill>
                          <a:schemeClr val="bg1"/>
                        </a:solidFill>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ED715"/>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4594158"/>
                  </a:ext>
                </a:extLst>
              </a:tr>
              <a:tr h="1728000">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D715"/>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D715"/>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ED715"/>
                    </a:solidFill>
                  </a:tcPr>
                </a:tc>
                <a:extLst>
                  <a:ext uri="{0D108BD9-81ED-4DB2-BD59-A6C34878D82A}">
                    <a16:rowId xmlns:a16="http://schemas.microsoft.com/office/drawing/2014/main" val="4232499832"/>
                  </a:ext>
                </a:extLst>
              </a:tr>
              <a:tr h="540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US" altLang="ko-KR" sz="1400" dirty="0">
                          <a:solidFill>
                            <a:schemeClr val="bg1"/>
                          </a:solidFill>
                          <a:cs typeface="B Nazanin" panose="00000400000000000000" pitchFamily="2" charset="-78"/>
                        </a:rPr>
                        <a:t>$</a:t>
                      </a:r>
                      <a:r>
                        <a:rPr lang="en-US" altLang="ko-KR" sz="1800" dirty="0">
                          <a:solidFill>
                            <a:schemeClr val="bg1"/>
                          </a:solidFill>
                          <a:cs typeface="B Nazanin" panose="00000400000000000000" pitchFamily="2" charset="-78"/>
                        </a:rPr>
                        <a:t>56,000</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ED715"/>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164892178"/>
                  </a:ext>
                </a:extLst>
              </a:tr>
            </a:tbl>
          </a:graphicData>
        </a:graphic>
      </p:graphicFrame>
      <p:graphicFrame>
        <p:nvGraphicFramePr>
          <p:cNvPr id="6" name="표 5">
            <a:extLst>
              <a:ext uri="{FF2B5EF4-FFF2-40B4-BE49-F238E27FC236}">
                <a16:creationId xmlns:a16="http://schemas.microsoft.com/office/drawing/2014/main" id="{EAE2F726-8A3A-463F-AEA9-47690A44B0C2}"/>
              </a:ext>
            </a:extLst>
          </p:cNvPr>
          <p:cNvGraphicFramePr>
            <a:graphicFrameLocks noGrp="1"/>
          </p:cNvGraphicFramePr>
          <p:nvPr>
            <p:extLst>
              <p:ext uri="{D42A27DB-BD31-4B8C-83A1-F6EECF244321}">
                <p14:modId xmlns:p14="http://schemas.microsoft.com/office/powerpoint/2010/main" val="2067692080"/>
              </p:ext>
            </p:extLst>
          </p:nvPr>
        </p:nvGraphicFramePr>
        <p:xfrm>
          <a:off x="9113786" y="1878618"/>
          <a:ext cx="2144560" cy="4248000"/>
        </p:xfrm>
        <a:graphic>
          <a:graphicData uri="http://schemas.openxmlformats.org/drawingml/2006/table">
            <a:tbl>
              <a:tblPr firstRow="1" bandRow="1">
                <a:tableStyleId>{5940675A-B579-460E-94D1-54222C63F5DA}</a:tableStyleId>
              </a:tblPr>
              <a:tblGrid>
                <a:gridCol w="208280">
                  <a:extLst>
                    <a:ext uri="{9D8B030D-6E8A-4147-A177-3AD203B41FA5}">
                      <a16:colId xmlns:a16="http://schemas.microsoft.com/office/drawing/2014/main" val="2161916134"/>
                    </a:ext>
                  </a:extLst>
                </a:gridCol>
                <a:gridCol w="1728000">
                  <a:extLst>
                    <a:ext uri="{9D8B030D-6E8A-4147-A177-3AD203B41FA5}">
                      <a16:colId xmlns:a16="http://schemas.microsoft.com/office/drawing/2014/main" val="2247960864"/>
                    </a:ext>
                  </a:extLst>
                </a:gridCol>
                <a:gridCol w="208280">
                  <a:extLst>
                    <a:ext uri="{9D8B030D-6E8A-4147-A177-3AD203B41FA5}">
                      <a16:colId xmlns:a16="http://schemas.microsoft.com/office/drawing/2014/main" val="1917203924"/>
                    </a:ext>
                  </a:extLst>
                </a:gridCol>
              </a:tblGrid>
              <a:tr h="1584000">
                <a:tc gridSpan="3">
                  <a:txBody>
                    <a:bodyPr/>
                    <a:lstStyle/>
                    <a:p>
                      <a:pPr algn="r" rtl="1" latinLnBrk="1"/>
                      <a:endParaRPr lang="ko-KR" altLang="en-US" sz="1400" dirty="0">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916062802"/>
                  </a:ext>
                </a:extLst>
              </a:tr>
              <a:tr h="396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800" b="1" dirty="0">
                          <a:solidFill>
                            <a:schemeClr val="bg1"/>
                          </a:solidFill>
                          <a:cs typeface="B Nazanin" panose="00000400000000000000" pitchFamily="2" charset="-78"/>
                        </a:rPr>
                        <a:t>مطالب </a:t>
                      </a:r>
                      <a:r>
                        <a:rPr lang="en-US" altLang="ko-KR" sz="1800" b="1" dirty="0">
                          <a:solidFill>
                            <a:schemeClr val="bg1"/>
                          </a:solidFill>
                          <a:cs typeface="B Nazanin" panose="00000400000000000000" pitchFamily="2" charset="-78"/>
                        </a:rPr>
                        <a:t>D</a:t>
                      </a:r>
                      <a:endParaRPr lang="ko-KR" altLang="en-US" sz="1800" b="1" dirty="0">
                        <a:solidFill>
                          <a:schemeClr val="bg1"/>
                        </a:solidFill>
                        <a:cs typeface="B Nazanin" panose="00000400000000000000" pitchFamily="2" charset="-78"/>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4"/>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074594158"/>
                  </a:ext>
                </a:extLst>
              </a:tr>
              <a:tr h="1728000">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fa-IR" altLang="ko-KR" sz="14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400" dirty="0">
                        <a:solidFill>
                          <a:schemeClr val="bg1"/>
                        </a:solidFill>
                        <a:cs typeface="B Nazanin" panose="00000400000000000000" pitchFamily="2" charset="-78"/>
                      </a:endParaRP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endParaRPr lang="en-US" altLang="ko-KR" sz="100" baseline="0" dirty="0">
                        <a:solidFill>
                          <a:schemeClr val="bg1"/>
                        </a:solidFill>
                        <a:cs typeface="B Nazanin" panose="00000400000000000000" pitchFamily="2" charset="-78"/>
                      </a:endParaRPr>
                    </a:p>
                  </a:txBody>
                  <a:tcP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4232499832"/>
                  </a:ext>
                </a:extLst>
              </a:tr>
              <a:tr h="540000">
                <a:tc gridSpan="3">
                  <a:txBody>
                    <a:bodyPr/>
                    <a:lstStyle/>
                    <a:p>
                      <a:pPr marL="0" marR="0" lvl="0" indent="0" algn="ctr" defTabSz="914400" rtl="1" eaLnBrk="1" fontAlgn="auto" latinLnBrk="1" hangingPunct="1">
                        <a:lnSpc>
                          <a:spcPct val="100000"/>
                        </a:lnSpc>
                        <a:spcBef>
                          <a:spcPts val="0"/>
                        </a:spcBef>
                        <a:spcAft>
                          <a:spcPts val="0"/>
                        </a:spcAft>
                        <a:buClrTx/>
                        <a:buSzTx/>
                        <a:buFontTx/>
                        <a:buNone/>
                        <a:tabLst/>
                        <a:defRPr/>
                      </a:pPr>
                      <a:r>
                        <a:rPr lang="en-US" altLang="ko-KR" sz="1400" dirty="0">
                          <a:solidFill>
                            <a:schemeClr val="bg1"/>
                          </a:solidFill>
                          <a:cs typeface="B Nazanin" panose="00000400000000000000" pitchFamily="2" charset="-78"/>
                        </a:rPr>
                        <a:t>$</a:t>
                      </a:r>
                      <a:r>
                        <a:rPr lang="en-US" altLang="ko-KR" sz="1800" dirty="0">
                          <a:solidFill>
                            <a:schemeClr val="bg1"/>
                          </a:solidFill>
                          <a:cs typeface="B Nazanin" panose="00000400000000000000" pitchFamily="2" charset="-78"/>
                        </a:rPr>
                        <a:t>1,211,000</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4"/>
                    </a:solidFill>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164892178"/>
                  </a:ext>
                </a:extLst>
              </a:tr>
            </a:tbl>
          </a:graphicData>
        </a:graphic>
      </p:graphicFrame>
      <p:sp>
        <p:nvSpPr>
          <p:cNvPr id="7" name="타원 6">
            <a:extLst>
              <a:ext uri="{FF2B5EF4-FFF2-40B4-BE49-F238E27FC236}">
                <a16:creationId xmlns:a16="http://schemas.microsoft.com/office/drawing/2014/main" id="{091481B1-6C7F-474C-8EA3-9EC5529ACDF8}"/>
              </a:ext>
            </a:extLst>
          </p:cNvPr>
          <p:cNvSpPr/>
          <p:nvPr/>
        </p:nvSpPr>
        <p:spPr>
          <a:xfrm>
            <a:off x="1443696" y="2166651"/>
            <a:ext cx="1042210" cy="10422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4000" dirty="0">
              <a:cs typeface="B Nazanin" panose="00000400000000000000" pitchFamily="2" charset="-78"/>
            </a:endParaRPr>
          </a:p>
        </p:txBody>
      </p:sp>
      <p:sp>
        <p:nvSpPr>
          <p:cNvPr id="8" name="타원 7">
            <a:extLst>
              <a:ext uri="{FF2B5EF4-FFF2-40B4-BE49-F238E27FC236}">
                <a16:creationId xmlns:a16="http://schemas.microsoft.com/office/drawing/2014/main" id="{59395AF1-2C98-44A2-B840-A9238F9DD041}"/>
              </a:ext>
            </a:extLst>
          </p:cNvPr>
          <p:cNvSpPr/>
          <p:nvPr/>
        </p:nvSpPr>
        <p:spPr>
          <a:xfrm>
            <a:off x="4214971" y="2166651"/>
            <a:ext cx="1042210" cy="10422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4000" dirty="0">
              <a:cs typeface="B Nazanin" panose="00000400000000000000" pitchFamily="2" charset="-78"/>
            </a:endParaRPr>
          </a:p>
        </p:txBody>
      </p:sp>
      <p:sp>
        <p:nvSpPr>
          <p:cNvPr id="9" name="타원 8">
            <a:extLst>
              <a:ext uri="{FF2B5EF4-FFF2-40B4-BE49-F238E27FC236}">
                <a16:creationId xmlns:a16="http://schemas.microsoft.com/office/drawing/2014/main" id="{6F3A4691-1507-4658-91C3-6624B791BFC2}"/>
              </a:ext>
            </a:extLst>
          </p:cNvPr>
          <p:cNvSpPr/>
          <p:nvPr/>
        </p:nvSpPr>
        <p:spPr>
          <a:xfrm>
            <a:off x="6939966" y="2166651"/>
            <a:ext cx="1042210" cy="10422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4000" dirty="0">
              <a:cs typeface="B Nazanin" panose="00000400000000000000" pitchFamily="2" charset="-78"/>
            </a:endParaRPr>
          </a:p>
        </p:txBody>
      </p:sp>
      <p:sp>
        <p:nvSpPr>
          <p:cNvPr id="10" name="타원 9">
            <a:extLst>
              <a:ext uri="{FF2B5EF4-FFF2-40B4-BE49-F238E27FC236}">
                <a16:creationId xmlns:a16="http://schemas.microsoft.com/office/drawing/2014/main" id="{A7916819-1299-4BC0-85D3-E4EA559DFC6C}"/>
              </a:ext>
            </a:extLst>
          </p:cNvPr>
          <p:cNvSpPr/>
          <p:nvPr/>
        </p:nvSpPr>
        <p:spPr>
          <a:xfrm>
            <a:off x="9664961" y="2166651"/>
            <a:ext cx="1042210" cy="104221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4000" dirty="0">
              <a:cs typeface="B Nazanin" panose="00000400000000000000" pitchFamily="2" charset="-78"/>
            </a:endParaRPr>
          </a:p>
        </p:txBody>
      </p:sp>
      <p:sp>
        <p:nvSpPr>
          <p:cNvPr id="11" name="Rounded Rectangle 5">
            <a:extLst>
              <a:ext uri="{FF2B5EF4-FFF2-40B4-BE49-F238E27FC236}">
                <a16:creationId xmlns:a16="http://schemas.microsoft.com/office/drawing/2014/main" id="{62F07C0D-40BC-46DD-9436-358F677E499B}"/>
              </a:ext>
            </a:extLst>
          </p:cNvPr>
          <p:cNvSpPr/>
          <p:nvPr/>
        </p:nvSpPr>
        <p:spPr>
          <a:xfrm flipH="1">
            <a:off x="1765218" y="2523171"/>
            <a:ext cx="421694" cy="347872"/>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12" name="Rectangle 130">
            <a:extLst>
              <a:ext uri="{FF2B5EF4-FFF2-40B4-BE49-F238E27FC236}">
                <a16:creationId xmlns:a16="http://schemas.microsoft.com/office/drawing/2014/main" id="{DE2BFE97-43C3-49C8-99BE-65F8CB920207}"/>
              </a:ext>
            </a:extLst>
          </p:cNvPr>
          <p:cNvSpPr/>
          <p:nvPr/>
        </p:nvSpPr>
        <p:spPr>
          <a:xfrm>
            <a:off x="4553913" y="2499806"/>
            <a:ext cx="378572" cy="380291"/>
          </a:xfrm>
          <a:custGeom>
            <a:avLst/>
            <a:gdLst/>
            <a:ahLst/>
            <a:cxnLst/>
            <a:rect l="l" t="t" r="r" b="b"/>
            <a:pathLst>
              <a:path w="371900" h="373588">
                <a:moveTo>
                  <a:pt x="297080" y="129105"/>
                </a:moveTo>
                <a:lnTo>
                  <a:pt x="284273" y="219737"/>
                </a:lnTo>
                <a:lnTo>
                  <a:pt x="305496" y="219737"/>
                </a:lnTo>
                <a:lnTo>
                  <a:pt x="333001" y="129105"/>
                </a:lnTo>
                <a:close/>
                <a:moveTo>
                  <a:pt x="228265" y="129105"/>
                </a:moveTo>
                <a:lnTo>
                  <a:pt x="228265" y="219737"/>
                </a:lnTo>
                <a:lnTo>
                  <a:pt x="250807" y="219737"/>
                </a:lnTo>
                <a:lnTo>
                  <a:pt x="263614" y="129105"/>
                </a:lnTo>
                <a:close/>
                <a:moveTo>
                  <a:pt x="157021" y="129105"/>
                </a:moveTo>
                <a:lnTo>
                  <a:pt x="175826" y="219737"/>
                </a:lnTo>
                <a:lnTo>
                  <a:pt x="195129" y="219737"/>
                </a:lnTo>
                <a:lnTo>
                  <a:pt x="195129" y="129105"/>
                </a:lnTo>
                <a:close/>
                <a:moveTo>
                  <a:pt x="93087" y="129105"/>
                </a:moveTo>
                <a:lnTo>
                  <a:pt x="117372" y="219737"/>
                </a:lnTo>
                <a:lnTo>
                  <a:pt x="141984" y="219737"/>
                </a:lnTo>
                <a:lnTo>
                  <a:pt x="123179" y="129105"/>
                </a:lnTo>
                <a:close/>
                <a:moveTo>
                  <a:pt x="58494" y="0"/>
                </a:moveTo>
                <a:lnTo>
                  <a:pt x="84208" y="95969"/>
                </a:lnTo>
                <a:lnTo>
                  <a:pt x="354346" y="95969"/>
                </a:lnTo>
                <a:lnTo>
                  <a:pt x="354346" y="97437"/>
                </a:lnTo>
                <a:cubicBezTo>
                  <a:pt x="356087" y="96136"/>
                  <a:pt x="357928" y="96353"/>
                  <a:pt x="359747" y="96905"/>
                </a:cubicBezTo>
                <a:lnTo>
                  <a:pt x="360371" y="97095"/>
                </a:lnTo>
                <a:cubicBezTo>
                  <a:pt x="368954" y="99700"/>
                  <a:pt x="373801" y="108770"/>
                  <a:pt x="371196" y="117354"/>
                </a:cubicBezTo>
                <a:lnTo>
                  <a:pt x="333339" y="242097"/>
                </a:lnTo>
                <a:cubicBezTo>
                  <a:pt x="331591" y="247858"/>
                  <a:pt x="326929" y="251935"/>
                  <a:pt x="321206" y="252122"/>
                </a:cubicBezTo>
                <a:lnTo>
                  <a:pt x="321206" y="252873"/>
                </a:lnTo>
                <a:lnTo>
                  <a:pt x="313576" y="252873"/>
                </a:lnTo>
                <a:cubicBezTo>
                  <a:pt x="313378" y="253010"/>
                  <a:pt x="313229" y="252967"/>
                  <a:pt x="313080" y="252922"/>
                </a:cubicBezTo>
                <a:lnTo>
                  <a:pt x="312919" y="252873"/>
                </a:lnTo>
                <a:lnTo>
                  <a:pt x="126251" y="252873"/>
                </a:lnTo>
                <a:lnTo>
                  <a:pt x="133971" y="281687"/>
                </a:lnTo>
                <a:lnTo>
                  <a:pt x="321075" y="281687"/>
                </a:lnTo>
                <a:lnTo>
                  <a:pt x="321075" y="314823"/>
                </a:lnTo>
                <a:lnTo>
                  <a:pt x="318480" y="314823"/>
                </a:lnTo>
                <a:cubicBezTo>
                  <a:pt x="329614" y="318311"/>
                  <a:pt x="336414" y="328969"/>
                  <a:pt x="336414" y="341215"/>
                </a:cubicBezTo>
                <a:cubicBezTo>
                  <a:pt x="336414" y="359094"/>
                  <a:pt x="321920" y="373588"/>
                  <a:pt x="304041" y="373588"/>
                </a:cubicBezTo>
                <a:cubicBezTo>
                  <a:pt x="286162" y="373588"/>
                  <a:pt x="271668" y="359094"/>
                  <a:pt x="271668" y="341215"/>
                </a:cubicBezTo>
                <a:cubicBezTo>
                  <a:pt x="271668" y="328969"/>
                  <a:pt x="278468" y="318311"/>
                  <a:pt x="289602" y="314823"/>
                </a:cubicBezTo>
                <a:lnTo>
                  <a:pt x="142850" y="314823"/>
                </a:lnTo>
                <a:lnTo>
                  <a:pt x="143397" y="316865"/>
                </a:lnTo>
                <a:cubicBezTo>
                  <a:pt x="151629" y="321811"/>
                  <a:pt x="156401" y="330956"/>
                  <a:pt x="156401" y="341215"/>
                </a:cubicBezTo>
                <a:cubicBezTo>
                  <a:pt x="156401" y="359094"/>
                  <a:pt x="141907" y="373588"/>
                  <a:pt x="124028" y="373588"/>
                </a:cubicBezTo>
                <a:cubicBezTo>
                  <a:pt x="106149" y="373588"/>
                  <a:pt x="91655" y="359094"/>
                  <a:pt x="91655" y="341215"/>
                </a:cubicBezTo>
                <a:cubicBezTo>
                  <a:pt x="91655" y="329356"/>
                  <a:pt x="98032" y="318986"/>
                  <a:pt x="108649" y="315212"/>
                </a:cubicBezTo>
                <a:lnTo>
                  <a:pt x="33542" y="34909"/>
                </a:lnTo>
                <a:lnTo>
                  <a:pt x="0" y="34909"/>
                </a:lnTo>
                <a:lnTo>
                  <a:pt x="0" y="1773"/>
                </a:lnTo>
                <a:lnTo>
                  <a:pt x="51879" y="177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13" name="Block Arc 25">
            <a:extLst>
              <a:ext uri="{FF2B5EF4-FFF2-40B4-BE49-F238E27FC236}">
                <a16:creationId xmlns:a16="http://schemas.microsoft.com/office/drawing/2014/main" id="{D45EBA2C-6136-4198-B79E-55718B71CD8B}"/>
              </a:ext>
            </a:extLst>
          </p:cNvPr>
          <p:cNvSpPr>
            <a:spLocks noChangeAspect="1"/>
          </p:cNvSpPr>
          <p:nvPr/>
        </p:nvSpPr>
        <p:spPr>
          <a:xfrm>
            <a:off x="10033304" y="2429653"/>
            <a:ext cx="305523" cy="441390"/>
          </a:xfrm>
          <a:custGeom>
            <a:avLst/>
            <a:gdLst/>
            <a:ahLst/>
            <a:cxnLst/>
            <a:rect l="l" t="t" r="r" b="b"/>
            <a:pathLst>
              <a:path w="2215656" h="3200962">
                <a:moveTo>
                  <a:pt x="1107829" y="2097026"/>
                </a:moveTo>
                <a:cubicBezTo>
                  <a:pt x="1025315" y="2097026"/>
                  <a:pt x="958423" y="2163918"/>
                  <a:pt x="958423" y="2246432"/>
                </a:cubicBezTo>
                <a:cubicBezTo>
                  <a:pt x="958423" y="2302715"/>
                  <a:pt x="989546" y="2351730"/>
                  <a:pt x="1036590" y="2375275"/>
                </a:cubicBezTo>
                <a:lnTo>
                  <a:pt x="985422" y="2684898"/>
                </a:lnTo>
                <a:lnTo>
                  <a:pt x="1230236" y="2684898"/>
                </a:lnTo>
                <a:lnTo>
                  <a:pt x="1179068" y="2375275"/>
                </a:lnTo>
                <a:cubicBezTo>
                  <a:pt x="1226112" y="2351730"/>
                  <a:pt x="1257234" y="2302715"/>
                  <a:pt x="1257234" y="2246432"/>
                </a:cubicBezTo>
                <a:cubicBezTo>
                  <a:pt x="1257234" y="2163918"/>
                  <a:pt x="1190343" y="2097026"/>
                  <a:pt x="1107829" y="2097026"/>
                </a:cubicBezTo>
                <a:close/>
                <a:moveTo>
                  <a:pt x="1102513" y="266871"/>
                </a:moveTo>
                <a:cubicBezTo>
                  <a:pt x="874876" y="269781"/>
                  <a:pt x="691868" y="455143"/>
                  <a:pt x="691868" y="682798"/>
                </a:cubicBezTo>
                <a:lnTo>
                  <a:pt x="690469" y="682798"/>
                </a:lnTo>
                <a:lnTo>
                  <a:pt x="690469" y="1580962"/>
                </a:lnTo>
                <a:lnTo>
                  <a:pt x="1525188" y="1580962"/>
                </a:lnTo>
                <a:lnTo>
                  <a:pt x="1525188" y="672127"/>
                </a:lnTo>
                <a:lnTo>
                  <a:pt x="1523654" y="672166"/>
                </a:lnTo>
                <a:cubicBezTo>
                  <a:pt x="1517835" y="444585"/>
                  <a:pt x="1330149" y="263961"/>
                  <a:pt x="1102513" y="266871"/>
                </a:cubicBezTo>
                <a:close/>
                <a:moveTo>
                  <a:pt x="1099102" y="56"/>
                </a:moveTo>
                <a:cubicBezTo>
                  <a:pt x="1472767" y="-4720"/>
                  <a:pt x="1780852" y="291773"/>
                  <a:pt x="1790404" y="665346"/>
                </a:cubicBezTo>
                <a:lnTo>
                  <a:pt x="1742843" y="666562"/>
                </a:lnTo>
                <a:lnTo>
                  <a:pt x="1790627" y="666562"/>
                </a:lnTo>
                <a:lnTo>
                  <a:pt x="1790627" y="1580962"/>
                </a:lnTo>
                <a:lnTo>
                  <a:pt x="2041344" y="1580962"/>
                </a:lnTo>
                <a:cubicBezTo>
                  <a:pt x="2137614" y="1580962"/>
                  <a:pt x="2215656" y="1659004"/>
                  <a:pt x="2215656" y="1755274"/>
                </a:cubicBezTo>
                <a:lnTo>
                  <a:pt x="2215656" y="3026650"/>
                </a:lnTo>
                <a:cubicBezTo>
                  <a:pt x="2215656" y="3122920"/>
                  <a:pt x="2137614" y="3200962"/>
                  <a:pt x="2041344" y="3200962"/>
                </a:cubicBezTo>
                <a:lnTo>
                  <a:pt x="174312" y="3200962"/>
                </a:lnTo>
                <a:cubicBezTo>
                  <a:pt x="78042" y="3200962"/>
                  <a:pt x="0" y="3122920"/>
                  <a:pt x="0" y="3026650"/>
                </a:cubicBezTo>
                <a:lnTo>
                  <a:pt x="0" y="1755274"/>
                </a:lnTo>
                <a:cubicBezTo>
                  <a:pt x="0" y="1659004"/>
                  <a:pt x="78042" y="1580962"/>
                  <a:pt x="174312" y="1580962"/>
                </a:cubicBezTo>
                <a:lnTo>
                  <a:pt x="425030" y="1580962"/>
                </a:lnTo>
                <a:lnTo>
                  <a:pt x="425030" y="676764"/>
                </a:lnTo>
                <a:lnTo>
                  <a:pt x="425634" y="676764"/>
                </a:lnTo>
                <a:cubicBezTo>
                  <a:pt x="428273" y="305830"/>
                  <a:pt x="727452" y="4806"/>
                  <a:pt x="1099102" y="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sp>
        <p:nvSpPr>
          <p:cNvPr id="14" name="Rectangle 36">
            <a:extLst>
              <a:ext uri="{FF2B5EF4-FFF2-40B4-BE49-F238E27FC236}">
                <a16:creationId xmlns:a16="http://schemas.microsoft.com/office/drawing/2014/main" id="{DA105755-5661-49EA-A924-41CC8282B964}"/>
              </a:ext>
            </a:extLst>
          </p:cNvPr>
          <p:cNvSpPr/>
          <p:nvPr/>
        </p:nvSpPr>
        <p:spPr>
          <a:xfrm>
            <a:off x="7266386" y="2523171"/>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36080759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56">
            <a:extLst>
              <a:ext uri="{FF2B5EF4-FFF2-40B4-BE49-F238E27FC236}">
                <a16:creationId xmlns:a16="http://schemas.microsoft.com/office/drawing/2014/main" id="{7A65D76A-5F36-44A6-B6FD-E6FEB124E36F}"/>
              </a:ext>
            </a:extLst>
          </p:cNvPr>
          <p:cNvGrpSpPr/>
          <p:nvPr/>
        </p:nvGrpSpPr>
        <p:grpSpPr>
          <a:xfrm>
            <a:off x="306889" y="1553227"/>
            <a:ext cx="11578222" cy="3756199"/>
            <a:chOff x="715444" y="1694018"/>
            <a:chExt cx="10761111" cy="3491113"/>
          </a:xfrm>
        </p:grpSpPr>
        <p:sp>
          <p:nvSpPr>
            <p:cNvPr id="4" name="Freeform 1">
              <a:extLst>
                <a:ext uri="{FF2B5EF4-FFF2-40B4-BE49-F238E27FC236}">
                  <a16:creationId xmlns:a16="http://schemas.microsoft.com/office/drawing/2014/main" id="{A61F215F-5AF6-40B6-BAA3-333A372632B4}"/>
                </a:ext>
              </a:extLst>
            </p:cNvPr>
            <p:cNvSpPr>
              <a:spLocks noChangeArrowheads="1"/>
            </p:cNvSpPr>
            <p:nvPr/>
          </p:nvSpPr>
          <p:spPr bwMode="auto">
            <a:xfrm rot="10800000">
              <a:off x="2870178" y="2343063"/>
              <a:ext cx="241843" cy="37825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243848" tIns="121924" rIns="243848" bIns="121924" anchor="ctr"/>
            <a:lstStyle/>
            <a:p>
              <a:pPr algn="r" defTabSz="1828434" rtl="1"/>
              <a:endParaRPr lang="en-US" sz="1400" dirty="0">
                <a:solidFill>
                  <a:srgbClr val="445469"/>
                </a:solidFill>
                <a:latin typeface="Roboto Light"/>
                <a:cs typeface="B Nazanin" panose="00000400000000000000" pitchFamily="2" charset="-78"/>
              </a:endParaRPr>
            </a:p>
          </p:txBody>
        </p:sp>
        <p:sp>
          <p:nvSpPr>
            <p:cNvPr id="5" name="Freeform 1">
              <a:extLst>
                <a:ext uri="{FF2B5EF4-FFF2-40B4-BE49-F238E27FC236}">
                  <a16:creationId xmlns:a16="http://schemas.microsoft.com/office/drawing/2014/main" id="{E4AE1CD3-D4CC-4112-B5E6-0FFAD8A86D2D}"/>
                </a:ext>
              </a:extLst>
            </p:cNvPr>
            <p:cNvSpPr>
              <a:spLocks noChangeArrowheads="1"/>
            </p:cNvSpPr>
            <p:nvPr/>
          </p:nvSpPr>
          <p:spPr bwMode="auto">
            <a:xfrm rot="10800000">
              <a:off x="4700186" y="2343063"/>
              <a:ext cx="241843" cy="37825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243848" tIns="121924" rIns="243848" bIns="121924" anchor="ctr"/>
            <a:lstStyle/>
            <a:p>
              <a:pPr algn="r" defTabSz="1828434" rtl="1"/>
              <a:endParaRPr lang="en-US" sz="1400" dirty="0">
                <a:solidFill>
                  <a:srgbClr val="445469"/>
                </a:solidFill>
                <a:latin typeface="Roboto Light"/>
                <a:cs typeface="B Nazanin" panose="00000400000000000000" pitchFamily="2" charset="-78"/>
              </a:endParaRPr>
            </a:p>
          </p:txBody>
        </p:sp>
        <p:sp>
          <p:nvSpPr>
            <p:cNvPr id="6" name="Freeform 1">
              <a:extLst>
                <a:ext uri="{FF2B5EF4-FFF2-40B4-BE49-F238E27FC236}">
                  <a16:creationId xmlns:a16="http://schemas.microsoft.com/office/drawing/2014/main" id="{A5307D18-517C-49D5-AFCC-ECB1DB5FA46B}"/>
                </a:ext>
              </a:extLst>
            </p:cNvPr>
            <p:cNvSpPr>
              <a:spLocks noChangeArrowheads="1"/>
            </p:cNvSpPr>
            <p:nvPr/>
          </p:nvSpPr>
          <p:spPr bwMode="auto">
            <a:xfrm rot="10800000">
              <a:off x="7237408" y="2343064"/>
              <a:ext cx="241843" cy="37825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243848" tIns="121924" rIns="243848" bIns="121924" anchor="ctr"/>
            <a:lstStyle/>
            <a:p>
              <a:pPr algn="r" defTabSz="1828434" rtl="1"/>
              <a:endParaRPr lang="en-US" sz="1400" dirty="0">
                <a:solidFill>
                  <a:srgbClr val="445469"/>
                </a:solidFill>
                <a:latin typeface="Roboto Light"/>
                <a:cs typeface="B Nazanin" panose="00000400000000000000" pitchFamily="2" charset="-78"/>
              </a:endParaRPr>
            </a:p>
          </p:txBody>
        </p:sp>
        <p:sp>
          <p:nvSpPr>
            <p:cNvPr id="7" name="Freeform 1">
              <a:extLst>
                <a:ext uri="{FF2B5EF4-FFF2-40B4-BE49-F238E27FC236}">
                  <a16:creationId xmlns:a16="http://schemas.microsoft.com/office/drawing/2014/main" id="{EC19308D-7355-4D67-B9AE-0CFB22C47C15}"/>
                </a:ext>
              </a:extLst>
            </p:cNvPr>
            <p:cNvSpPr>
              <a:spLocks noChangeArrowheads="1"/>
            </p:cNvSpPr>
            <p:nvPr/>
          </p:nvSpPr>
          <p:spPr bwMode="auto">
            <a:xfrm rot="10800000">
              <a:off x="9104663" y="2343064"/>
              <a:ext cx="241843" cy="37825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243848" tIns="121924" rIns="243848" bIns="121924" anchor="ctr"/>
            <a:lstStyle/>
            <a:p>
              <a:pPr algn="r" defTabSz="1828434" rtl="1"/>
              <a:endParaRPr lang="en-US" sz="1400" dirty="0">
                <a:solidFill>
                  <a:srgbClr val="445469"/>
                </a:solidFill>
                <a:latin typeface="Roboto Light"/>
                <a:cs typeface="B Nazanin" panose="00000400000000000000" pitchFamily="2" charset="-78"/>
              </a:endParaRPr>
            </a:p>
          </p:txBody>
        </p:sp>
        <p:sp>
          <p:nvSpPr>
            <p:cNvPr id="9" name="Oval 8">
              <a:extLst>
                <a:ext uri="{FF2B5EF4-FFF2-40B4-BE49-F238E27FC236}">
                  <a16:creationId xmlns:a16="http://schemas.microsoft.com/office/drawing/2014/main" id="{2D3ED60F-11C9-4FEA-9B55-B1A835A573E9}"/>
                </a:ext>
              </a:extLst>
            </p:cNvPr>
            <p:cNvSpPr/>
            <p:nvPr/>
          </p:nvSpPr>
          <p:spPr>
            <a:xfrm>
              <a:off x="891087" y="1712378"/>
              <a:ext cx="1675898" cy="1676335"/>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848" tIns="121924" rIns="243848" bIns="121924" rtlCol="0" anchor="ctr"/>
            <a:lstStyle/>
            <a:p>
              <a:pPr algn="ctr" defTabSz="1828434" rtl="1"/>
              <a:endParaRPr lang="en-US" sz="1400" dirty="0">
                <a:solidFill>
                  <a:prstClr val="white"/>
                </a:solidFill>
                <a:cs typeface="B Nazanin" panose="00000400000000000000" pitchFamily="2" charset="-78"/>
              </a:endParaRPr>
            </a:p>
          </p:txBody>
        </p:sp>
        <p:cxnSp>
          <p:nvCxnSpPr>
            <p:cNvPr id="11" name="Straight Connector 10">
              <a:extLst>
                <a:ext uri="{FF2B5EF4-FFF2-40B4-BE49-F238E27FC236}">
                  <a16:creationId xmlns:a16="http://schemas.microsoft.com/office/drawing/2014/main" id="{F7B79D80-BD7F-40A3-B9FC-CE02247E3842}"/>
                </a:ext>
              </a:extLst>
            </p:cNvPr>
            <p:cNvCxnSpPr/>
            <p:nvPr/>
          </p:nvCxnSpPr>
          <p:spPr>
            <a:xfrm>
              <a:off x="1741225" y="3438731"/>
              <a:ext cx="0" cy="855022"/>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2" name="Title 20">
              <a:extLst>
                <a:ext uri="{FF2B5EF4-FFF2-40B4-BE49-F238E27FC236}">
                  <a16:creationId xmlns:a16="http://schemas.microsoft.com/office/drawing/2014/main" id="{72A7108E-9DDA-4E28-82BC-3EBEDFEAC4BC}"/>
                </a:ext>
              </a:extLst>
            </p:cNvPr>
            <p:cNvSpPr txBox="1">
              <a:spLocks/>
            </p:cNvSpPr>
            <p:nvPr/>
          </p:nvSpPr>
          <p:spPr>
            <a:xfrm>
              <a:off x="1261831" y="4525737"/>
              <a:ext cx="946366" cy="200239"/>
            </a:xfrm>
            <a:prstGeom prst="rect">
              <a:avLst/>
            </a:prstGeom>
          </p:spPr>
          <p:txBody>
            <a:bodyPr vert="horz" wrap="none" lIns="91439" tIns="0" rIns="9143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fa-IR" sz="1400" b="1" dirty="0">
                  <a:solidFill>
                    <a:schemeClr val="tx1"/>
                  </a:solidFill>
                  <a:latin typeface="Georgia" panose="02040502050405020303" pitchFamily="18" charset="0"/>
                  <a:cs typeface="B Nazanin" panose="00000400000000000000" pitchFamily="2" charset="-78"/>
                </a:rPr>
                <a:t>تحقیقات بازار</a:t>
              </a:r>
              <a:endParaRPr lang="en-US" sz="1400" b="1" dirty="0">
                <a:solidFill>
                  <a:schemeClr val="tx1"/>
                </a:solidFill>
                <a:latin typeface="Georgia" panose="02040502050405020303" pitchFamily="18" charset="0"/>
                <a:cs typeface="B Nazanin" panose="00000400000000000000" pitchFamily="2" charset="-78"/>
              </a:endParaRPr>
            </a:p>
          </p:txBody>
        </p:sp>
        <p:sp>
          <p:nvSpPr>
            <p:cNvPr id="13" name="Title 20">
              <a:extLst>
                <a:ext uri="{FF2B5EF4-FFF2-40B4-BE49-F238E27FC236}">
                  <a16:creationId xmlns:a16="http://schemas.microsoft.com/office/drawing/2014/main" id="{ABA22D8E-B9E2-42F8-AE1B-85289B239B87}"/>
                </a:ext>
              </a:extLst>
            </p:cNvPr>
            <p:cNvSpPr txBox="1">
              <a:spLocks/>
            </p:cNvSpPr>
            <p:nvPr/>
          </p:nvSpPr>
          <p:spPr>
            <a:xfrm>
              <a:off x="715444" y="4756049"/>
              <a:ext cx="2039141" cy="429082"/>
            </a:xfrm>
            <a:prstGeom prst="rect">
              <a:avLst/>
            </a:prstGeom>
          </p:spPr>
          <p:txBody>
            <a:bodyPr vert="horz" wrap="square" lIns="91439" tIns="45719" rIns="91439" bIns="4571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en-GB" sz="1200" dirty="0">
                  <a:solidFill>
                    <a:schemeClr val="tx1"/>
                  </a:solidFill>
                  <a:latin typeface="Georgia Pro Light" panose="02040302050405020303" pitchFamily="18" charset="0"/>
                  <a:cs typeface="B Nazanin" panose="00000400000000000000" pitchFamily="2" charset="-78"/>
                </a:rPr>
                <a:t>Lorem Ipsum </a:t>
              </a:r>
              <a:r>
                <a:rPr lang="fa-IR" sz="1200" dirty="0">
                  <a:solidFill>
                    <a:schemeClr val="tx1"/>
                  </a:solidFill>
                  <a:latin typeface="Georgia Pro Light" panose="02040302050405020303" pitchFamily="18" charset="0"/>
                  <a:cs typeface="B Nazanin" panose="00000400000000000000" pitchFamily="2" charset="-78"/>
                </a:rPr>
                <a:t>به سادگی متن ساختگی صنعت چاپ و حروفچینی است.</a:t>
              </a:r>
              <a:endParaRPr lang="en-US" sz="1200" dirty="0">
                <a:solidFill>
                  <a:schemeClr val="tx1"/>
                </a:solidFill>
                <a:latin typeface="Georgia Pro Light" panose="02040302050405020303" pitchFamily="18" charset="0"/>
                <a:cs typeface="B Nazanin" panose="00000400000000000000" pitchFamily="2" charset="-78"/>
              </a:endParaRPr>
            </a:p>
          </p:txBody>
        </p:sp>
        <p:sp>
          <p:nvSpPr>
            <p:cNvPr id="15" name="Oval 14">
              <a:extLst>
                <a:ext uri="{FF2B5EF4-FFF2-40B4-BE49-F238E27FC236}">
                  <a16:creationId xmlns:a16="http://schemas.microsoft.com/office/drawing/2014/main" id="{5A4D8FAC-7AE6-4994-83E0-FEC39ACCE61D}"/>
                </a:ext>
              </a:extLst>
            </p:cNvPr>
            <p:cNvSpPr/>
            <p:nvPr/>
          </p:nvSpPr>
          <p:spPr>
            <a:xfrm>
              <a:off x="3360566" y="2035345"/>
              <a:ext cx="993426" cy="993685"/>
            </a:xfrm>
            <a:prstGeom prst="ellipse">
              <a:avLst/>
            </a:prstGeom>
            <a:solidFill>
              <a:schemeClr val="accent2"/>
            </a:solidFill>
            <a:ln w="57150" cmpd="sng">
              <a:noFill/>
            </a:ln>
            <a:effectLst/>
          </p:spPr>
          <p:style>
            <a:lnRef idx="1">
              <a:schemeClr val="accent1"/>
            </a:lnRef>
            <a:fillRef idx="3">
              <a:schemeClr val="accent1"/>
            </a:fillRef>
            <a:effectRef idx="2">
              <a:schemeClr val="accent1"/>
            </a:effectRef>
            <a:fontRef idx="minor">
              <a:schemeClr val="lt1"/>
            </a:fontRef>
          </p:style>
          <p:txBody>
            <a:bodyPr lIns="243848" tIns="121924" rIns="243848" bIns="121924" rtlCol="0" anchor="ctr"/>
            <a:lstStyle/>
            <a:p>
              <a:pPr algn="ctr" defTabSz="1828434" rtl="1"/>
              <a:endParaRPr lang="en-US" sz="1400" dirty="0">
                <a:solidFill>
                  <a:prstClr val="white"/>
                </a:solidFill>
                <a:cs typeface="B Nazanin" panose="00000400000000000000" pitchFamily="2" charset="-78"/>
              </a:endParaRPr>
            </a:p>
          </p:txBody>
        </p:sp>
        <p:cxnSp>
          <p:nvCxnSpPr>
            <p:cNvPr id="17" name="Straight Connector 16">
              <a:extLst>
                <a:ext uri="{FF2B5EF4-FFF2-40B4-BE49-F238E27FC236}">
                  <a16:creationId xmlns:a16="http://schemas.microsoft.com/office/drawing/2014/main" id="{99F0692E-9046-4C30-B039-DB24F59E9519}"/>
                </a:ext>
              </a:extLst>
            </p:cNvPr>
            <p:cNvCxnSpPr/>
            <p:nvPr/>
          </p:nvCxnSpPr>
          <p:spPr>
            <a:xfrm>
              <a:off x="3845220" y="3087403"/>
              <a:ext cx="0" cy="49818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8" name="Title 20">
              <a:extLst>
                <a:ext uri="{FF2B5EF4-FFF2-40B4-BE49-F238E27FC236}">
                  <a16:creationId xmlns:a16="http://schemas.microsoft.com/office/drawing/2014/main" id="{B75E8C17-D338-4F56-9574-34198C6C6B5B}"/>
                </a:ext>
              </a:extLst>
            </p:cNvPr>
            <p:cNvSpPr txBox="1">
              <a:spLocks/>
            </p:cNvSpPr>
            <p:nvPr/>
          </p:nvSpPr>
          <p:spPr>
            <a:xfrm>
              <a:off x="3686850" y="3841067"/>
              <a:ext cx="532181" cy="200239"/>
            </a:xfrm>
            <a:prstGeom prst="rect">
              <a:avLst/>
            </a:prstGeom>
          </p:spPr>
          <p:txBody>
            <a:bodyPr vert="horz" wrap="none" lIns="91439" tIns="0" rIns="9143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fa-IR" sz="1400" b="1" dirty="0">
                  <a:solidFill>
                    <a:schemeClr val="tx1"/>
                  </a:solidFill>
                  <a:latin typeface="Georgia" panose="02040502050405020303" pitchFamily="18" charset="0"/>
                  <a:cs typeface="B Nazanin" panose="00000400000000000000" pitchFamily="2" charset="-78"/>
                </a:rPr>
                <a:t>توسعه</a:t>
              </a:r>
              <a:endParaRPr lang="en-US" sz="1400" b="1" dirty="0">
                <a:solidFill>
                  <a:schemeClr val="tx1"/>
                </a:solidFill>
                <a:latin typeface="Georgia" panose="02040502050405020303" pitchFamily="18" charset="0"/>
                <a:cs typeface="B Nazanin" panose="00000400000000000000" pitchFamily="2" charset="-78"/>
              </a:endParaRPr>
            </a:p>
          </p:txBody>
        </p:sp>
        <p:sp>
          <p:nvSpPr>
            <p:cNvPr id="19" name="Title 20">
              <a:extLst>
                <a:ext uri="{FF2B5EF4-FFF2-40B4-BE49-F238E27FC236}">
                  <a16:creationId xmlns:a16="http://schemas.microsoft.com/office/drawing/2014/main" id="{1B6483A8-CC14-48E8-99F4-E75F83A344F1}"/>
                </a:ext>
              </a:extLst>
            </p:cNvPr>
            <p:cNvSpPr txBox="1">
              <a:spLocks/>
            </p:cNvSpPr>
            <p:nvPr/>
          </p:nvSpPr>
          <p:spPr>
            <a:xfrm>
              <a:off x="2933371" y="4071380"/>
              <a:ext cx="2039141" cy="429082"/>
            </a:xfrm>
            <a:prstGeom prst="rect">
              <a:avLst/>
            </a:prstGeom>
          </p:spPr>
          <p:txBody>
            <a:bodyPr vert="horz" wrap="square" lIns="91439" tIns="45719" rIns="91439" bIns="4571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en-GB" sz="1200" dirty="0">
                  <a:solidFill>
                    <a:schemeClr val="tx1"/>
                  </a:solidFill>
                  <a:latin typeface="Georgia Pro Light" panose="02040302050405020303" pitchFamily="18" charset="0"/>
                  <a:cs typeface="B Nazanin" panose="00000400000000000000" pitchFamily="2" charset="-78"/>
                </a:rPr>
                <a:t>Lorem Ipsum </a:t>
              </a:r>
              <a:r>
                <a:rPr lang="fa-IR" sz="1200" dirty="0">
                  <a:solidFill>
                    <a:schemeClr val="tx1"/>
                  </a:solidFill>
                  <a:latin typeface="Georgia Pro Light" panose="02040302050405020303" pitchFamily="18" charset="0"/>
                  <a:cs typeface="B Nazanin" panose="00000400000000000000" pitchFamily="2" charset="-78"/>
                </a:rPr>
                <a:t>به سادگی متن ساختگی صنعت چاپ و حروفچینی است.</a:t>
              </a:r>
              <a:endParaRPr lang="en-US" sz="1200" dirty="0">
                <a:solidFill>
                  <a:schemeClr val="tx1"/>
                </a:solidFill>
                <a:latin typeface="Georgia Pro Light" panose="02040302050405020303" pitchFamily="18" charset="0"/>
                <a:cs typeface="B Nazanin" panose="00000400000000000000" pitchFamily="2" charset="-78"/>
              </a:endParaRPr>
            </a:p>
          </p:txBody>
        </p:sp>
        <p:sp>
          <p:nvSpPr>
            <p:cNvPr id="21" name="Oval 20">
              <a:extLst>
                <a:ext uri="{FF2B5EF4-FFF2-40B4-BE49-F238E27FC236}">
                  <a16:creationId xmlns:a16="http://schemas.microsoft.com/office/drawing/2014/main" id="{65C7A153-4E89-44E3-90E7-9A3A0873075D}"/>
                </a:ext>
              </a:extLst>
            </p:cNvPr>
            <p:cNvSpPr/>
            <p:nvPr/>
          </p:nvSpPr>
          <p:spPr>
            <a:xfrm>
              <a:off x="5203063" y="1698945"/>
              <a:ext cx="1675898" cy="1676335"/>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848" tIns="121924" rIns="243848" bIns="121924" rtlCol="0" anchor="ctr"/>
            <a:lstStyle/>
            <a:p>
              <a:pPr algn="ctr" defTabSz="1828434" rtl="1"/>
              <a:endParaRPr lang="en-US" sz="1400" dirty="0">
                <a:solidFill>
                  <a:prstClr val="white"/>
                </a:solidFill>
                <a:cs typeface="B Nazanin" panose="00000400000000000000" pitchFamily="2" charset="-78"/>
              </a:endParaRPr>
            </a:p>
          </p:txBody>
        </p:sp>
        <p:cxnSp>
          <p:nvCxnSpPr>
            <p:cNvPr id="23" name="Straight Connector 22">
              <a:extLst>
                <a:ext uri="{FF2B5EF4-FFF2-40B4-BE49-F238E27FC236}">
                  <a16:creationId xmlns:a16="http://schemas.microsoft.com/office/drawing/2014/main" id="{CA30C777-62C1-4AD3-AB88-CFDC02D71E5D}"/>
                </a:ext>
              </a:extLst>
            </p:cNvPr>
            <p:cNvCxnSpPr/>
            <p:nvPr/>
          </p:nvCxnSpPr>
          <p:spPr>
            <a:xfrm>
              <a:off x="6073580" y="3426692"/>
              <a:ext cx="0" cy="855022"/>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24" name="Title 20">
              <a:extLst>
                <a:ext uri="{FF2B5EF4-FFF2-40B4-BE49-F238E27FC236}">
                  <a16:creationId xmlns:a16="http://schemas.microsoft.com/office/drawing/2014/main" id="{2360594A-8B8A-40EF-8537-A83DFCD69F3D}"/>
                </a:ext>
              </a:extLst>
            </p:cNvPr>
            <p:cNvSpPr txBox="1">
              <a:spLocks/>
            </p:cNvSpPr>
            <p:nvPr/>
          </p:nvSpPr>
          <p:spPr>
            <a:xfrm>
              <a:off x="5686136" y="4525738"/>
              <a:ext cx="819728" cy="200239"/>
            </a:xfrm>
            <a:prstGeom prst="rect">
              <a:avLst/>
            </a:prstGeom>
          </p:spPr>
          <p:txBody>
            <a:bodyPr vert="horz" wrap="none" lIns="91439" tIns="0" rIns="9143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fa-IR" sz="1400" b="1" dirty="0">
                  <a:solidFill>
                    <a:schemeClr val="tx1"/>
                  </a:solidFill>
                  <a:latin typeface="Georgia" panose="02040502050405020303" pitchFamily="18" charset="0"/>
                  <a:cs typeface="B Nazanin" panose="00000400000000000000" pitchFamily="2" charset="-78"/>
                </a:rPr>
                <a:t>نمونه سازی</a:t>
              </a:r>
              <a:endParaRPr lang="en-US" sz="1400" b="1" dirty="0">
                <a:solidFill>
                  <a:schemeClr val="tx1"/>
                </a:solidFill>
                <a:latin typeface="Georgia" panose="02040502050405020303" pitchFamily="18" charset="0"/>
                <a:cs typeface="B Nazanin" panose="00000400000000000000" pitchFamily="2" charset="-78"/>
              </a:endParaRPr>
            </a:p>
          </p:txBody>
        </p:sp>
        <p:sp>
          <p:nvSpPr>
            <p:cNvPr id="25" name="Title 20">
              <a:extLst>
                <a:ext uri="{FF2B5EF4-FFF2-40B4-BE49-F238E27FC236}">
                  <a16:creationId xmlns:a16="http://schemas.microsoft.com/office/drawing/2014/main" id="{2C423F75-AE3C-4EA9-9B80-C4485C233238}"/>
                </a:ext>
              </a:extLst>
            </p:cNvPr>
            <p:cNvSpPr txBox="1">
              <a:spLocks/>
            </p:cNvSpPr>
            <p:nvPr/>
          </p:nvSpPr>
          <p:spPr>
            <a:xfrm>
              <a:off x="5076430" y="4756049"/>
              <a:ext cx="2039141" cy="429082"/>
            </a:xfrm>
            <a:prstGeom prst="rect">
              <a:avLst/>
            </a:prstGeom>
          </p:spPr>
          <p:txBody>
            <a:bodyPr vert="horz" wrap="square" lIns="91439" tIns="45719" rIns="91439" bIns="4571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en-GB" sz="1200" dirty="0">
                  <a:solidFill>
                    <a:schemeClr val="tx1"/>
                  </a:solidFill>
                  <a:latin typeface="Georgia Pro Light" panose="02040302050405020303" pitchFamily="18" charset="0"/>
                  <a:cs typeface="B Nazanin" panose="00000400000000000000" pitchFamily="2" charset="-78"/>
                </a:rPr>
                <a:t>Lorem Ipsum </a:t>
              </a:r>
              <a:r>
                <a:rPr lang="fa-IR" sz="1200" dirty="0">
                  <a:solidFill>
                    <a:schemeClr val="tx1"/>
                  </a:solidFill>
                  <a:latin typeface="Georgia Pro Light" panose="02040302050405020303" pitchFamily="18" charset="0"/>
                  <a:cs typeface="B Nazanin" panose="00000400000000000000" pitchFamily="2" charset="-78"/>
                </a:rPr>
                <a:t>به سادگی متن ساختگی صنعت چاپ و حروفچینی است.</a:t>
              </a:r>
              <a:endParaRPr lang="en-US" sz="1200" dirty="0">
                <a:solidFill>
                  <a:schemeClr val="tx1"/>
                </a:solidFill>
                <a:latin typeface="Georgia Pro Light" panose="02040302050405020303" pitchFamily="18" charset="0"/>
                <a:cs typeface="B Nazanin" panose="00000400000000000000" pitchFamily="2" charset="-78"/>
              </a:endParaRPr>
            </a:p>
          </p:txBody>
        </p:sp>
        <p:sp>
          <p:nvSpPr>
            <p:cNvPr id="27" name="Oval 26">
              <a:extLst>
                <a:ext uri="{FF2B5EF4-FFF2-40B4-BE49-F238E27FC236}">
                  <a16:creationId xmlns:a16="http://schemas.microsoft.com/office/drawing/2014/main" id="{B80C1A2B-727F-4591-A1C3-AB0220B7CE69}"/>
                </a:ext>
              </a:extLst>
            </p:cNvPr>
            <p:cNvSpPr/>
            <p:nvPr/>
          </p:nvSpPr>
          <p:spPr>
            <a:xfrm>
              <a:off x="7747585" y="2035345"/>
              <a:ext cx="993426" cy="993685"/>
            </a:xfrm>
            <a:prstGeom prst="ellipse">
              <a:avLst/>
            </a:prstGeom>
            <a:solidFill>
              <a:schemeClr val="accent4"/>
            </a:solidFill>
            <a:ln w="57150" cmpd="sng">
              <a:noFill/>
            </a:ln>
            <a:effectLst/>
          </p:spPr>
          <p:style>
            <a:lnRef idx="1">
              <a:schemeClr val="accent1"/>
            </a:lnRef>
            <a:fillRef idx="3">
              <a:schemeClr val="accent1"/>
            </a:fillRef>
            <a:effectRef idx="2">
              <a:schemeClr val="accent1"/>
            </a:effectRef>
            <a:fontRef idx="minor">
              <a:schemeClr val="lt1"/>
            </a:fontRef>
          </p:style>
          <p:txBody>
            <a:bodyPr lIns="243848" tIns="121924" rIns="243848" bIns="121924" rtlCol="0" anchor="ctr"/>
            <a:lstStyle/>
            <a:p>
              <a:pPr algn="ctr" defTabSz="1828434" rtl="1"/>
              <a:endParaRPr lang="en-US" sz="1400" dirty="0">
                <a:solidFill>
                  <a:prstClr val="white"/>
                </a:solidFill>
                <a:cs typeface="B Nazanin" panose="00000400000000000000" pitchFamily="2" charset="-78"/>
              </a:endParaRPr>
            </a:p>
          </p:txBody>
        </p:sp>
        <p:cxnSp>
          <p:nvCxnSpPr>
            <p:cNvPr id="28" name="Straight Connector 27">
              <a:extLst>
                <a:ext uri="{FF2B5EF4-FFF2-40B4-BE49-F238E27FC236}">
                  <a16:creationId xmlns:a16="http://schemas.microsoft.com/office/drawing/2014/main" id="{874B7819-BB74-4FB4-B93E-422A1643A5D8}"/>
                </a:ext>
              </a:extLst>
            </p:cNvPr>
            <p:cNvCxnSpPr/>
            <p:nvPr/>
          </p:nvCxnSpPr>
          <p:spPr>
            <a:xfrm>
              <a:off x="8260585" y="3087403"/>
              <a:ext cx="0" cy="49818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30" name="Title 20">
              <a:extLst>
                <a:ext uri="{FF2B5EF4-FFF2-40B4-BE49-F238E27FC236}">
                  <a16:creationId xmlns:a16="http://schemas.microsoft.com/office/drawing/2014/main" id="{5AE32C2A-78B6-4268-8B21-B0E7CFF78579}"/>
                </a:ext>
              </a:extLst>
            </p:cNvPr>
            <p:cNvSpPr txBox="1">
              <a:spLocks/>
            </p:cNvSpPr>
            <p:nvPr/>
          </p:nvSpPr>
          <p:spPr>
            <a:xfrm>
              <a:off x="8059569" y="3853106"/>
              <a:ext cx="433849" cy="200239"/>
            </a:xfrm>
            <a:prstGeom prst="rect">
              <a:avLst/>
            </a:prstGeom>
          </p:spPr>
          <p:txBody>
            <a:bodyPr vert="horz" wrap="none" lIns="91439" tIns="0" rIns="9143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fa-IR" sz="1400" b="1" dirty="0">
                  <a:solidFill>
                    <a:schemeClr val="tx1"/>
                  </a:solidFill>
                  <a:latin typeface="Georgia" panose="02040502050405020303" pitchFamily="18" charset="0"/>
                  <a:cs typeface="B Nazanin" panose="00000400000000000000" pitchFamily="2" charset="-78"/>
                </a:rPr>
                <a:t>طرح</a:t>
              </a:r>
              <a:endParaRPr lang="en-US" sz="1400" b="1" dirty="0">
                <a:solidFill>
                  <a:schemeClr val="tx1"/>
                </a:solidFill>
                <a:latin typeface="Georgia" panose="02040502050405020303" pitchFamily="18" charset="0"/>
                <a:cs typeface="B Nazanin" panose="00000400000000000000" pitchFamily="2" charset="-78"/>
              </a:endParaRPr>
            </a:p>
          </p:txBody>
        </p:sp>
        <p:sp>
          <p:nvSpPr>
            <p:cNvPr id="31" name="Title 20">
              <a:extLst>
                <a:ext uri="{FF2B5EF4-FFF2-40B4-BE49-F238E27FC236}">
                  <a16:creationId xmlns:a16="http://schemas.microsoft.com/office/drawing/2014/main" id="{B957E2A4-9B42-49A6-8A11-E3950813DA3F}"/>
                </a:ext>
              </a:extLst>
            </p:cNvPr>
            <p:cNvSpPr txBox="1">
              <a:spLocks/>
            </p:cNvSpPr>
            <p:nvPr/>
          </p:nvSpPr>
          <p:spPr>
            <a:xfrm>
              <a:off x="7256923" y="4083418"/>
              <a:ext cx="2039141" cy="429082"/>
            </a:xfrm>
            <a:prstGeom prst="rect">
              <a:avLst/>
            </a:prstGeom>
          </p:spPr>
          <p:txBody>
            <a:bodyPr vert="horz" wrap="square" lIns="91439" tIns="45719" rIns="91439" bIns="4571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en-GB" sz="1200" dirty="0">
                  <a:solidFill>
                    <a:schemeClr val="tx1"/>
                  </a:solidFill>
                  <a:latin typeface="Georgia Pro Light" panose="02040302050405020303" pitchFamily="18" charset="0"/>
                  <a:cs typeface="B Nazanin" panose="00000400000000000000" pitchFamily="2" charset="-78"/>
                </a:rPr>
                <a:t>Lorem Ipsum </a:t>
              </a:r>
              <a:r>
                <a:rPr lang="fa-IR" sz="1200" dirty="0">
                  <a:solidFill>
                    <a:schemeClr val="tx1"/>
                  </a:solidFill>
                  <a:latin typeface="Georgia Pro Light" panose="02040302050405020303" pitchFamily="18" charset="0"/>
                  <a:cs typeface="B Nazanin" panose="00000400000000000000" pitchFamily="2" charset="-78"/>
                </a:rPr>
                <a:t>به سادگی متن ساختگی صنعت چاپ و حروفچینی است.</a:t>
              </a:r>
              <a:endParaRPr lang="en-US" sz="1200" dirty="0">
                <a:solidFill>
                  <a:schemeClr val="tx1"/>
                </a:solidFill>
                <a:latin typeface="Georgia Pro Light" panose="02040302050405020303" pitchFamily="18" charset="0"/>
                <a:cs typeface="B Nazanin" panose="00000400000000000000" pitchFamily="2" charset="-78"/>
              </a:endParaRPr>
            </a:p>
          </p:txBody>
        </p:sp>
        <p:sp>
          <p:nvSpPr>
            <p:cNvPr id="44" name="Oval 43">
              <a:extLst>
                <a:ext uri="{FF2B5EF4-FFF2-40B4-BE49-F238E27FC236}">
                  <a16:creationId xmlns:a16="http://schemas.microsoft.com/office/drawing/2014/main" id="{1C225493-A083-4F5C-B30F-80E8715F13B6}"/>
                </a:ext>
              </a:extLst>
            </p:cNvPr>
            <p:cNvSpPr/>
            <p:nvPr/>
          </p:nvSpPr>
          <p:spPr>
            <a:xfrm>
              <a:off x="9626459" y="1694018"/>
              <a:ext cx="1675898" cy="1676335"/>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848" tIns="121924" rIns="243848" bIns="121924" rtlCol="0" anchor="ctr"/>
            <a:lstStyle/>
            <a:p>
              <a:pPr algn="ctr" defTabSz="1828434" rtl="1"/>
              <a:endParaRPr lang="en-US" sz="1400" dirty="0">
                <a:solidFill>
                  <a:prstClr val="white"/>
                </a:solidFill>
                <a:cs typeface="B Nazanin" panose="00000400000000000000" pitchFamily="2" charset="-78"/>
              </a:endParaRPr>
            </a:p>
          </p:txBody>
        </p:sp>
        <p:cxnSp>
          <p:nvCxnSpPr>
            <p:cNvPr id="46" name="Straight Connector 45">
              <a:extLst>
                <a:ext uri="{FF2B5EF4-FFF2-40B4-BE49-F238E27FC236}">
                  <a16:creationId xmlns:a16="http://schemas.microsoft.com/office/drawing/2014/main" id="{EBBC9508-F56C-4471-8CC5-AB7F045B7AA5}"/>
                </a:ext>
              </a:extLst>
            </p:cNvPr>
            <p:cNvCxnSpPr/>
            <p:nvPr/>
          </p:nvCxnSpPr>
          <p:spPr>
            <a:xfrm>
              <a:off x="10452775" y="3426691"/>
              <a:ext cx="0" cy="855022"/>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47" name="Title 20">
              <a:extLst>
                <a:ext uri="{FF2B5EF4-FFF2-40B4-BE49-F238E27FC236}">
                  <a16:creationId xmlns:a16="http://schemas.microsoft.com/office/drawing/2014/main" id="{9FDEDD9E-6675-4307-AFCB-7715ED4B732B}"/>
                </a:ext>
              </a:extLst>
            </p:cNvPr>
            <p:cNvSpPr txBox="1">
              <a:spLocks/>
            </p:cNvSpPr>
            <p:nvPr/>
          </p:nvSpPr>
          <p:spPr>
            <a:xfrm>
              <a:off x="10029988" y="4513698"/>
              <a:ext cx="853994" cy="200239"/>
            </a:xfrm>
            <a:prstGeom prst="rect">
              <a:avLst/>
            </a:prstGeom>
          </p:spPr>
          <p:txBody>
            <a:bodyPr vert="horz" wrap="none" lIns="91439" tIns="0" rIns="91439"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fa-IR" sz="1400" b="1" dirty="0">
                  <a:solidFill>
                    <a:schemeClr val="tx1"/>
                  </a:solidFill>
                  <a:latin typeface="Georgia" panose="02040502050405020303" pitchFamily="18" charset="0"/>
                  <a:cs typeface="B Nazanin" panose="00000400000000000000" pitchFamily="2" charset="-78"/>
                </a:rPr>
                <a:t>مستقر کنید</a:t>
              </a:r>
              <a:endParaRPr lang="en-US" sz="1400" b="1" dirty="0">
                <a:solidFill>
                  <a:schemeClr val="tx1"/>
                </a:solidFill>
                <a:latin typeface="Georgia" panose="02040502050405020303" pitchFamily="18" charset="0"/>
                <a:cs typeface="B Nazanin" panose="00000400000000000000" pitchFamily="2" charset="-78"/>
              </a:endParaRPr>
            </a:p>
          </p:txBody>
        </p:sp>
        <p:sp>
          <p:nvSpPr>
            <p:cNvPr id="48" name="Title 20">
              <a:extLst>
                <a:ext uri="{FF2B5EF4-FFF2-40B4-BE49-F238E27FC236}">
                  <a16:creationId xmlns:a16="http://schemas.microsoft.com/office/drawing/2014/main" id="{5890FF15-B6F1-4AD8-8C0B-2FEF443A0CAB}"/>
                </a:ext>
              </a:extLst>
            </p:cNvPr>
            <p:cNvSpPr txBox="1">
              <a:spLocks/>
            </p:cNvSpPr>
            <p:nvPr/>
          </p:nvSpPr>
          <p:spPr>
            <a:xfrm>
              <a:off x="9437414" y="4744010"/>
              <a:ext cx="2039141" cy="429082"/>
            </a:xfrm>
            <a:prstGeom prst="rect">
              <a:avLst/>
            </a:prstGeom>
          </p:spPr>
          <p:txBody>
            <a:bodyPr vert="horz" wrap="square" lIns="91439" tIns="45719" rIns="91439" bIns="45719"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rtl="1"/>
              <a:r>
                <a:rPr lang="en-GB" sz="1200" dirty="0">
                  <a:solidFill>
                    <a:schemeClr val="tx1"/>
                  </a:solidFill>
                  <a:latin typeface="Georgia Pro Light" panose="02040302050405020303" pitchFamily="18" charset="0"/>
                  <a:cs typeface="B Nazanin" panose="00000400000000000000" pitchFamily="2" charset="-78"/>
                </a:rPr>
                <a:t>Lorem Ipsum </a:t>
              </a:r>
              <a:r>
                <a:rPr lang="fa-IR" sz="1200" dirty="0">
                  <a:solidFill>
                    <a:schemeClr val="tx1"/>
                  </a:solidFill>
                  <a:latin typeface="Georgia Pro Light" panose="02040302050405020303" pitchFamily="18" charset="0"/>
                  <a:cs typeface="B Nazanin" panose="00000400000000000000" pitchFamily="2" charset="-78"/>
                </a:rPr>
                <a:t>به سادگی متن ساختگی صنعت چاپ و حروفچینی است.</a:t>
              </a:r>
              <a:endParaRPr lang="en-US" sz="1200" dirty="0">
                <a:solidFill>
                  <a:schemeClr val="tx1"/>
                </a:solidFill>
                <a:latin typeface="Georgia Pro Light" panose="02040302050405020303" pitchFamily="18" charset="0"/>
                <a:cs typeface="B Nazanin" panose="00000400000000000000" pitchFamily="2" charset="-78"/>
              </a:endParaRPr>
            </a:p>
          </p:txBody>
        </p:sp>
      </p:grpSp>
      <p:sp>
        <p:nvSpPr>
          <p:cNvPr id="58" name="TextBox 57">
            <a:extLst>
              <a:ext uri="{FF2B5EF4-FFF2-40B4-BE49-F238E27FC236}">
                <a16:creationId xmlns:a16="http://schemas.microsoft.com/office/drawing/2014/main" id="{63936313-D0B9-4402-8AC5-8D35F368B44B}"/>
              </a:ext>
            </a:extLst>
          </p:cNvPr>
          <p:cNvSpPr txBox="1"/>
          <p:nvPr/>
        </p:nvSpPr>
        <p:spPr>
          <a:xfrm>
            <a:off x="0" y="338046"/>
            <a:ext cx="12192000" cy="553998"/>
          </a:xfrm>
          <a:prstGeom prst="rect">
            <a:avLst/>
          </a:prstGeom>
          <a:noFill/>
        </p:spPr>
        <p:txBody>
          <a:bodyPr wrap="square" rtlCol="0">
            <a:spAutoFit/>
          </a:bodyPr>
          <a:lstStyle/>
          <a:p>
            <a:pPr algn="ctr" rtl="1"/>
            <a:r>
              <a:rPr lang="fa-IR" sz="3000" dirty="0">
                <a:latin typeface="Georgia" panose="02040502050405020303" pitchFamily="18" charset="0"/>
                <a:ea typeface="Cambria" panose="02040503050406030204" pitchFamily="18" charset="0"/>
                <a:cs typeface="B Nazanin" panose="00000400000000000000" pitchFamily="2" charset="-78"/>
              </a:rPr>
              <a:t>پاورپوینت توسعه محصول</a:t>
            </a:r>
            <a:endParaRPr lang="en-IN" sz="3000" dirty="0">
              <a:latin typeface="Georgia" panose="02040502050405020303" pitchFamily="18" charset="0"/>
              <a:ea typeface="Cambria" panose="02040503050406030204" pitchFamily="18" charset="0"/>
              <a:cs typeface="B Nazanin" panose="00000400000000000000" pitchFamily="2" charset="-78"/>
            </a:endParaRPr>
          </a:p>
        </p:txBody>
      </p:sp>
      <p:grpSp>
        <p:nvGrpSpPr>
          <p:cNvPr id="2" name="Google Shape;816;p44">
            <a:extLst>
              <a:ext uri="{FF2B5EF4-FFF2-40B4-BE49-F238E27FC236}">
                <a16:creationId xmlns:a16="http://schemas.microsoft.com/office/drawing/2014/main" id="{DE8F2A89-843D-3B02-EFC0-E8F306772D6F}"/>
              </a:ext>
            </a:extLst>
          </p:cNvPr>
          <p:cNvGrpSpPr>
            <a:grpSpLocks/>
          </p:cNvGrpSpPr>
          <p:nvPr/>
        </p:nvGrpSpPr>
        <p:grpSpPr bwMode="auto">
          <a:xfrm>
            <a:off x="1052928" y="2041516"/>
            <a:ext cx="824780" cy="854084"/>
            <a:chOff x="719947" y="2632899"/>
            <a:chExt cx="378982" cy="353064"/>
          </a:xfrm>
        </p:grpSpPr>
        <p:sp>
          <p:nvSpPr>
            <p:cNvPr id="3" name="Google Shape;817;p44">
              <a:extLst>
                <a:ext uri="{FF2B5EF4-FFF2-40B4-BE49-F238E27FC236}">
                  <a16:creationId xmlns:a16="http://schemas.microsoft.com/office/drawing/2014/main" id="{3FD2DC29-A2F5-EB08-C997-37A752FA97C2}"/>
                </a:ext>
              </a:extLst>
            </p:cNvPr>
            <p:cNvSpPr>
              <a:spLocks/>
            </p:cNvSpPr>
            <p:nvPr/>
          </p:nvSpPr>
          <p:spPr bwMode="auto">
            <a:xfrm>
              <a:off x="914859" y="2853757"/>
              <a:ext cx="14240" cy="14267"/>
            </a:xfrm>
            <a:custGeom>
              <a:avLst/>
              <a:gdLst>
                <a:gd name="T0" fmla="*/ 280 w 528"/>
                <a:gd name="T1" fmla="*/ 1 h 529"/>
                <a:gd name="T2" fmla="*/ 1 w 528"/>
                <a:gd name="T3" fmla="*/ 280 h 529"/>
                <a:gd name="T4" fmla="*/ 280 w 528"/>
                <a:gd name="T5" fmla="*/ 528 h 529"/>
                <a:gd name="T6" fmla="*/ 528 w 528"/>
                <a:gd name="T7" fmla="*/ 280 h 529"/>
                <a:gd name="T8" fmla="*/ 280 w 528"/>
                <a:gd name="T9" fmla="*/ 1 h 529"/>
              </a:gdLst>
              <a:ahLst/>
              <a:cxnLst>
                <a:cxn ang="0">
                  <a:pos x="T0" y="T1"/>
                </a:cxn>
                <a:cxn ang="0">
                  <a:pos x="T2" y="T3"/>
                </a:cxn>
                <a:cxn ang="0">
                  <a:pos x="T4" y="T5"/>
                </a:cxn>
                <a:cxn ang="0">
                  <a:pos x="T6" y="T7"/>
                </a:cxn>
                <a:cxn ang="0">
                  <a:pos x="T8" y="T9"/>
                </a:cxn>
              </a:cxnLst>
              <a:rect l="0" t="0" r="r" b="b"/>
              <a:pathLst>
                <a:path w="528" h="529" extrusionOk="0">
                  <a:moveTo>
                    <a:pt x="280" y="1"/>
                  </a:moveTo>
                  <a:cubicBezTo>
                    <a:pt x="125" y="1"/>
                    <a:pt x="1" y="125"/>
                    <a:pt x="1" y="280"/>
                  </a:cubicBezTo>
                  <a:cubicBezTo>
                    <a:pt x="1" y="404"/>
                    <a:pt x="125" y="528"/>
                    <a:pt x="280" y="528"/>
                  </a:cubicBezTo>
                  <a:cubicBezTo>
                    <a:pt x="435" y="528"/>
                    <a:pt x="528" y="404"/>
                    <a:pt x="528" y="280"/>
                  </a:cubicBezTo>
                  <a:cubicBezTo>
                    <a:pt x="528"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 name="Google Shape;818;p44">
              <a:extLst>
                <a:ext uri="{FF2B5EF4-FFF2-40B4-BE49-F238E27FC236}">
                  <a16:creationId xmlns:a16="http://schemas.microsoft.com/office/drawing/2014/main" id="{3F70BA64-21B5-98B2-2C6C-1CEB65A021BD}"/>
                </a:ext>
              </a:extLst>
            </p:cNvPr>
            <p:cNvSpPr>
              <a:spLocks/>
            </p:cNvSpPr>
            <p:nvPr/>
          </p:nvSpPr>
          <p:spPr bwMode="auto">
            <a:xfrm>
              <a:off x="719947" y="2632899"/>
              <a:ext cx="378982" cy="353064"/>
            </a:xfrm>
            <a:custGeom>
              <a:avLst/>
              <a:gdLst>
                <a:gd name="T0" fmla="*/ 8313 w 14052"/>
                <a:gd name="T1" fmla="*/ 2730 h 13091"/>
                <a:gd name="T2" fmla="*/ 6080 w 14052"/>
                <a:gd name="T3" fmla="*/ 2327 h 13091"/>
                <a:gd name="T4" fmla="*/ 1396 w 14052"/>
                <a:gd name="T5" fmla="*/ 3940 h 13091"/>
                <a:gd name="T6" fmla="*/ 5056 w 14052"/>
                <a:gd name="T7" fmla="*/ 5801 h 13091"/>
                <a:gd name="T8" fmla="*/ 744 w 14052"/>
                <a:gd name="T9" fmla="*/ 5150 h 13091"/>
                <a:gd name="T10" fmla="*/ 12686 w 14052"/>
                <a:gd name="T11" fmla="*/ 3917 h 13091"/>
                <a:gd name="T12" fmla="*/ 10686 w 14052"/>
                <a:gd name="T13" fmla="*/ 6158 h 13091"/>
                <a:gd name="T14" fmla="*/ 8872 w 14052"/>
                <a:gd name="T15" fmla="*/ 5739 h 13091"/>
                <a:gd name="T16" fmla="*/ 12501 w 14052"/>
                <a:gd name="T17" fmla="*/ 3940 h 13091"/>
                <a:gd name="T18" fmla="*/ 8313 w 14052"/>
                <a:gd name="T19" fmla="*/ 5181 h 13091"/>
                <a:gd name="T20" fmla="*/ 5583 w 14052"/>
                <a:gd name="T21" fmla="*/ 5739 h 13091"/>
                <a:gd name="T22" fmla="*/ 8158 w 14052"/>
                <a:gd name="T23" fmla="*/ 7228 h 13091"/>
                <a:gd name="T24" fmla="*/ 8313 w 14052"/>
                <a:gd name="T25" fmla="*/ 8717 h 13091"/>
                <a:gd name="T26" fmla="*/ 5583 w 14052"/>
                <a:gd name="T27" fmla="*/ 8717 h 13091"/>
                <a:gd name="T28" fmla="*/ 6421 w 14052"/>
                <a:gd name="T29" fmla="*/ 8190 h 13091"/>
                <a:gd name="T30" fmla="*/ 5739 w 14052"/>
                <a:gd name="T31" fmla="*/ 7228 h 13091"/>
                <a:gd name="T32" fmla="*/ 8189 w 14052"/>
                <a:gd name="T33" fmla="*/ 10082 h 13091"/>
                <a:gd name="T34" fmla="*/ 5708 w 14052"/>
                <a:gd name="T35" fmla="*/ 10082 h 13091"/>
                <a:gd name="T36" fmla="*/ 6948 w 14052"/>
                <a:gd name="T37" fmla="*/ 12532 h 13091"/>
                <a:gd name="T38" fmla="*/ 5335 w 14052"/>
                <a:gd name="T39" fmla="*/ 1 h 13091"/>
                <a:gd name="T40" fmla="*/ 5149 w 14052"/>
                <a:gd name="T41" fmla="*/ 1552 h 13091"/>
                <a:gd name="T42" fmla="*/ 5863 w 14052"/>
                <a:gd name="T43" fmla="*/ 3630 h 13091"/>
                <a:gd name="T44" fmla="*/ 4498 w 14052"/>
                <a:gd name="T45" fmla="*/ 1924 h 13091"/>
                <a:gd name="T46" fmla="*/ 3148 w 14052"/>
                <a:gd name="T47" fmla="*/ 551 h 13091"/>
                <a:gd name="T48" fmla="*/ 3970 w 14052"/>
                <a:gd name="T49" fmla="*/ 2017 h 13091"/>
                <a:gd name="T50" fmla="*/ 4405 w 14052"/>
                <a:gd name="T51" fmla="*/ 4033 h 13091"/>
                <a:gd name="T52" fmla="*/ 1231 w 14052"/>
                <a:gd name="T53" fmla="*/ 3378 h 13091"/>
                <a:gd name="T54" fmla="*/ 2171 w 14052"/>
                <a:gd name="T55" fmla="*/ 6546 h 13091"/>
                <a:gd name="T56" fmla="*/ 5149 w 14052"/>
                <a:gd name="T57" fmla="*/ 6329 h 13091"/>
                <a:gd name="T58" fmla="*/ 3629 w 14052"/>
                <a:gd name="T59" fmla="*/ 7631 h 13091"/>
                <a:gd name="T60" fmla="*/ 962 w 14052"/>
                <a:gd name="T61" fmla="*/ 9803 h 13091"/>
                <a:gd name="T62" fmla="*/ 2047 w 14052"/>
                <a:gd name="T63" fmla="*/ 10361 h 13091"/>
                <a:gd name="T64" fmla="*/ 5087 w 14052"/>
                <a:gd name="T65" fmla="*/ 7755 h 13091"/>
                <a:gd name="T66" fmla="*/ 4033 w 14052"/>
                <a:gd name="T67" fmla="*/ 9337 h 13091"/>
                <a:gd name="T68" fmla="*/ 1923 w 14052"/>
                <a:gd name="T69" fmla="*/ 12563 h 13091"/>
                <a:gd name="T70" fmla="*/ 2171 w 14052"/>
                <a:gd name="T71" fmla="*/ 13060 h 13091"/>
                <a:gd name="T72" fmla="*/ 4467 w 14052"/>
                <a:gd name="T73" fmla="*/ 9679 h 13091"/>
                <a:gd name="T74" fmla="*/ 8841 w 14052"/>
                <a:gd name="T75" fmla="*/ 9089 h 13091"/>
                <a:gd name="T76" fmla="*/ 10640 w 14052"/>
                <a:gd name="T77" fmla="*/ 12501 h 13091"/>
                <a:gd name="T78" fmla="*/ 12098 w 14052"/>
                <a:gd name="T79" fmla="*/ 12936 h 13091"/>
                <a:gd name="T80" fmla="*/ 9926 w 14052"/>
                <a:gd name="T81" fmla="*/ 9431 h 13091"/>
                <a:gd name="T82" fmla="*/ 8810 w 14052"/>
                <a:gd name="T83" fmla="*/ 7755 h 13091"/>
                <a:gd name="T84" fmla="*/ 11632 w 14052"/>
                <a:gd name="T85" fmla="*/ 10237 h 13091"/>
                <a:gd name="T86" fmla="*/ 13214 w 14052"/>
                <a:gd name="T87" fmla="*/ 10082 h 13091"/>
                <a:gd name="T88" fmla="*/ 10454 w 14052"/>
                <a:gd name="T89" fmla="*/ 7755 h 13091"/>
                <a:gd name="T90" fmla="*/ 8592 w 14052"/>
                <a:gd name="T91" fmla="*/ 6701 h 13091"/>
                <a:gd name="T92" fmla="*/ 10644 w 14052"/>
                <a:gd name="T93" fmla="*/ 6696 h 13091"/>
                <a:gd name="T94" fmla="*/ 12659 w 14052"/>
                <a:gd name="T95" fmla="*/ 3352 h 13091"/>
                <a:gd name="T96" fmla="*/ 9523 w 14052"/>
                <a:gd name="T97" fmla="*/ 4033 h 13091"/>
                <a:gd name="T98" fmla="*/ 9957 w 14052"/>
                <a:gd name="T99" fmla="*/ 3537 h 13091"/>
                <a:gd name="T100" fmla="*/ 10950 w 14052"/>
                <a:gd name="T101" fmla="*/ 621 h 13091"/>
                <a:gd name="T102" fmla="*/ 9492 w 14052"/>
                <a:gd name="T103" fmla="*/ 1707 h 13091"/>
                <a:gd name="T104" fmla="*/ 8530 w 14052"/>
                <a:gd name="T105" fmla="*/ 4126 h 13091"/>
                <a:gd name="T106" fmla="*/ 8375 w 14052"/>
                <a:gd name="T107" fmla="*/ 1986 h 13091"/>
                <a:gd name="T108" fmla="*/ 8872 w 14052"/>
                <a:gd name="T109" fmla="*/ 280 h 13091"/>
                <a:gd name="T110" fmla="*/ 8313 w 14052"/>
                <a:gd name="T111" fmla="*/ 1241 h 13091"/>
                <a:gd name="T112" fmla="*/ 6080 w 14052"/>
                <a:gd name="T113" fmla="*/ 1738 h 13091"/>
                <a:gd name="T114" fmla="*/ 5335 w 14052"/>
                <a:gd name="T115" fmla="*/ 1 h 13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52" h="13091" extrusionOk="0">
                  <a:moveTo>
                    <a:pt x="6948" y="2172"/>
                  </a:moveTo>
                  <a:cubicBezTo>
                    <a:pt x="7476" y="2172"/>
                    <a:pt x="7786" y="2327"/>
                    <a:pt x="7817" y="2327"/>
                  </a:cubicBezTo>
                  <a:cubicBezTo>
                    <a:pt x="8127" y="2451"/>
                    <a:pt x="8313" y="2606"/>
                    <a:pt x="8313" y="2730"/>
                  </a:cubicBezTo>
                  <a:cubicBezTo>
                    <a:pt x="8313" y="2948"/>
                    <a:pt x="7786" y="3289"/>
                    <a:pt x="6948" y="3289"/>
                  </a:cubicBezTo>
                  <a:cubicBezTo>
                    <a:pt x="6111" y="3289"/>
                    <a:pt x="5583" y="2948"/>
                    <a:pt x="5583" y="2730"/>
                  </a:cubicBezTo>
                  <a:cubicBezTo>
                    <a:pt x="5583" y="2606"/>
                    <a:pt x="5770" y="2451"/>
                    <a:pt x="6080" y="2327"/>
                  </a:cubicBezTo>
                  <a:cubicBezTo>
                    <a:pt x="6142" y="2296"/>
                    <a:pt x="6421" y="2172"/>
                    <a:pt x="6948" y="2172"/>
                  </a:cubicBezTo>
                  <a:close/>
                  <a:moveTo>
                    <a:pt x="1243" y="3925"/>
                  </a:moveTo>
                  <a:cubicBezTo>
                    <a:pt x="1293" y="3925"/>
                    <a:pt x="1344" y="3930"/>
                    <a:pt x="1396" y="3940"/>
                  </a:cubicBezTo>
                  <a:lnTo>
                    <a:pt x="5087" y="4747"/>
                  </a:lnTo>
                  <a:cubicBezTo>
                    <a:pt x="5056" y="4871"/>
                    <a:pt x="5056" y="5026"/>
                    <a:pt x="5056" y="5181"/>
                  </a:cubicBezTo>
                  <a:lnTo>
                    <a:pt x="5056" y="5801"/>
                  </a:lnTo>
                  <a:lnTo>
                    <a:pt x="4095" y="6049"/>
                  </a:lnTo>
                  <a:cubicBezTo>
                    <a:pt x="3823" y="6114"/>
                    <a:pt x="3542" y="6145"/>
                    <a:pt x="3260" y="6145"/>
                  </a:cubicBezTo>
                  <a:cubicBezTo>
                    <a:pt x="2317" y="6145"/>
                    <a:pt x="1365" y="5795"/>
                    <a:pt x="744" y="5150"/>
                  </a:cubicBezTo>
                  <a:cubicBezTo>
                    <a:pt x="589" y="5026"/>
                    <a:pt x="527" y="4840"/>
                    <a:pt x="527" y="4654"/>
                  </a:cubicBezTo>
                  <a:cubicBezTo>
                    <a:pt x="527" y="4240"/>
                    <a:pt x="846" y="3925"/>
                    <a:pt x="1243" y="3925"/>
                  </a:cubicBezTo>
                  <a:close/>
                  <a:moveTo>
                    <a:pt x="12686" y="3917"/>
                  </a:moveTo>
                  <a:cubicBezTo>
                    <a:pt x="12869" y="3917"/>
                    <a:pt x="13044" y="3987"/>
                    <a:pt x="13183" y="4126"/>
                  </a:cubicBezTo>
                  <a:cubicBezTo>
                    <a:pt x="13462" y="4405"/>
                    <a:pt x="13462" y="4871"/>
                    <a:pt x="13183" y="5150"/>
                  </a:cubicBezTo>
                  <a:cubicBezTo>
                    <a:pt x="12543" y="5790"/>
                    <a:pt x="11614" y="6158"/>
                    <a:pt x="10686" y="6158"/>
                  </a:cubicBezTo>
                  <a:cubicBezTo>
                    <a:pt x="10398" y="6158"/>
                    <a:pt x="10111" y="6123"/>
                    <a:pt x="9833" y="6049"/>
                  </a:cubicBezTo>
                  <a:lnTo>
                    <a:pt x="8872" y="5801"/>
                  </a:lnTo>
                  <a:lnTo>
                    <a:pt x="8872" y="5739"/>
                  </a:lnTo>
                  <a:lnTo>
                    <a:pt x="8872" y="5181"/>
                  </a:lnTo>
                  <a:cubicBezTo>
                    <a:pt x="8872" y="5026"/>
                    <a:pt x="8841" y="4871"/>
                    <a:pt x="8810" y="4716"/>
                  </a:cubicBezTo>
                  <a:lnTo>
                    <a:pt x="12501" y="3940"/>
                  </a:lnTo>
                  <a:cubicBezTo>
                    <a:pt x="12563" y="3925"/>
                    <a:pt x="12625" y="3917"/>
                    <a:pt x="12686" y="3917"/>
                  </a:cubicBezTo>
                  <a:close/>
                  <a:moveTo>
                    <a:pt x="6948" y="3816"/>
                  </a:moveTo>
                  <a:cubicBezTo>
                    <a:pt x="7693" y="3816"/>
                    <a:pt x="8313" y="4436"/>
                    <a:pt x="8313" y="5181"/>
                  </a:cubicBezTo>
                  <a:lnTo>
                    <a:pt x="8313" y="5739"/>
                  </a:lnTo>
                  <a:cubicBezTo>
                    <a:pt x="8313" y="6484"/>
                    <a:pt x="7693" y="7104"/>
                    <a:pt x="6948" y="7104"/>
                  </a:cubicBezTo>
                  <a:cubicBezTo>
                    <a:pt x="6204" y="7104"/>
                    <a:pt x="5583" y="6484"/>
                    <a:pt x="5583" y="5739"/>
                  </a:cubicBezTo>
                  <a:lnTo>
                    <a:pt x="5583" y="5181"/>
                  </a:lnTo>
                  <a:cubicBezTo>
                    <a:pt x="5583" y="4436"/>
                    <a:pt x="6204" y="3816"/>
                    <a:pt x="6948" y="3816"/>
                  </a:cubicBezTo>
                  <a:close/>
                  <a:moveTo>
                    <a:pt x="8158" y="7228"/>
                  </a:moveTo>
                  <a:cubicBezTo>
                    <a:pt x="8158" y="7290"/>
                    <a:pt x="8189" y="7352"/>
                    <a:pt x="8189" y="7414"/>
                  </a:cubicBezTo>
                  <a:cubicBezTo>
                    <a:pt x="8189" y="7414"/>
                    <a:pt x="8189" y="7414"/>
                    <a:pt x="8189" y="7445"/>
                  </a:cubicBezTo>
                  <a:cubicBezTo>
                    <a:pt x="8282" y="7849"/>
                    <a:pt x="8313" y="8283"/>
                    <a:pt x="8313" y="8717"/>
                  </a:cubicBezTo>
                  <a:cubicBezTo>
                    <a:pt x="8313" y="8996"/>
                    <a:pt x="8282" y="9275"/>
                    <a:pt x="8282" y="9555"/>
                  </a:cubicBezTo>
                  <a:lnTo>
                    <a:pt x="5646" y="9555"/>
                  </a:lnTo>
                  <a:cubicBezTo>
                    <a:pt x="5615" y="9275"/>
                    <a:pt x="5583" y="8996"/>
                    <a:pt x="5583" y="8717"/>
                  </a:cubicBezTo>
                  <a:lnTo>
                    <a:pt x="6421" y="8717"/>
                  </a:lnTo>
                  <a:cubicBezTo>
                    <a:pt x="6545" y="8717"/>
                    <a:pt x="6669" y="8593"/>
                    <a:pt x="6669" y="8469"/>
                  </a:cubicBezTo>
                  <a:cubicBezTo>
                    <a:pt x="6669" y="8314"/>
                    <a:pt x="6545" y="8190"/>
                    <a:pt x="6421" y="8190"/>
                  </a:cubicBezTo>
                  <a:lnTo>
                    <a:pt x="5615" y="8190"/>
                  </a:lnTo>
                  <a:cubicBezTo>
                    <a:pt x="5615" y="7942"/>
                    <a:pt x="5677" y="7662"/>
                    <a:pt x="5708" y="7414"/>
                  </a:cubicBezTo>
                  <a:cubicBezTo>
                    <a:pt x="5708" y="7352"/>
                    <a:pt x="5739" y="7290"/>
                    <a:pt x="5739" y="7228"/>
                  </a:cubicBezTo>
                  <a:cubicBezTo>
                    <a:pt x="6080" y="7476"/>
                    <a:pt x="6514" y="7631"/>
                    <a:pt x="6948" y="7631"/>
                  </a:cubicBezTo>
                  <a:cubicBezTo>
                    <a:pt x="7383" y="7631"/>
                    <a:pt x="7817" y="7476"/>
                    <a:pt x="8158" y="7228"/>
                  </a:cubicBezTo>
                  <a:close/>
                  <a:moveTo>
                    <a:pt x="8189" y="10082"/>
                  </a:moveTo>
                  <a:cubicBezTo>
                    <a:pt x="8158" y="10361"/>
                    <a:pt x="8096" y="10640"/>
                    <a:pt x="8003" y="10919"/>
                  </a:cubicBezTo>
                  <a:lnTo>
                    <a:pt x="5894" y="10919"/>
                  </a:lnTo>
                  <a:cubicBezTo>
                    <a:pt x="5801" y="10640"/>
                    <a:pt x="5739" y="10392"/>
                    <a:pt x="5708" y="10082"/>
                  </a:cubicBezTo>
                  <a:lnTo>
                    <a:pt x="8189" y="10082"/>
                  </a:lnTo>
                  <a:close/>
                  <a:moveTo>
                    <a:pt x="7848" y="11447"/>
                  </a:moveTo>
                  <a:cubicBezTo>
                    <a:pt x="7569" y="12129"/>
                    <a:pt x="7228" y="12532"/>
                    <a:pt x="6948" y="12532"/>
                  </a:cubicBezTo>
                  <a:cubicBezTo>
                    <a:pt x="6669" y="12532"/>
                    <a:pt x="6328" y="12129"/>
                    <a:pt x="6080" y="11447"/>
                  </a:cubicBezTo>
                  <a:lnTo>
                    <a:pt x="7848" y="11447"/>
                  </a:lnTo>
                  <a:close/>
                  <a:moveTo>
                    <a:pt x="5335" y="1"/>
                  </a:moveTo>
                  <a:cubicBezTo>
                    <a:pt x="5180" y="1"/>
                    <a:pt x="5056" y="125"/>
                    <a:pt x="5056" y="280"/>
                  </a:cubicBezTo>
                  <a:lnTo>
                    <a:pt x="5056" y="1366"/>
                  </a:lnTo>
                  <a:cubicBezTo>
                    <a:pt x="5056" y="1428"/>
                    <a:pt x="5087" y="1521"/>
                    <a:pt x="5149" y="1552"/>
                  </a:cubicBezTo>
                  <a:lnTo>
                    <a:pt x="5552" y="1986"/>
                  </a:lnTo>
                  <a:cubicBezTo>
                    <a:pt x="5242" y="2172"/>
                    <a:pt x="5056" y="2420"/>
                    <a:pt x="5056" y="2730"/>
                  </a:cubicBezTo>
                  <a:cubicBezTo>
                    <a:pt x="5056" y="3103"/>
                    <a:pt x="5366" y="3444"/>
                    <a:pt x="5863" y="3630"/>
                  </a:cubicBezTo>
                  <a:cubicBezTo>
                    <a:pt x="5677" y="3754"/>
                    <a:pt x="5521" y="3940"/>
                    <a:pt x="5397" y="4126"/>
                  </a:cubicBezTo>
                  <a:lnTo>
                    <a:pt x="4498" y="3413"/>
                  </a:lnTo>
                  <a:lnTo>
                    <a:pt x="4498" y="1924"/>
                  </a:lnTo>
                  <a:cubicBezTo>
                    <a:pt x="4498" y="1831"/>
                    <a:pt x="4498" y="1769"/>
                    <a:pt x="4436" y="1707"/>
                  </a:cubicBezTo>
                  <a:lnTo>
                    <a:pt x="3350" y="621"/>
                  </a:lnTo>
                  <a:cubicBezTo>
                    <a:pt x="3288" y="575"/>
                    <a:pt x="3218" y="551"/>
                    <a:pt x="3148" y="551"/>
                  </a:cubicBezTo>
                  <a:cubicBezTo>
                    <a:pt x="3079" y="551"/>
                    <a:pt x="3009" y="575"/>
                    <a:pt x="2947" y="621"/>
                  </a:cubicBezTo>
                  <a:cubicBezTo>
                    <a:pt x="2854" y="745"/>
                    <a:pt x="2854" y="900"/>
                    <a:pt x="2947" y="1024"/>
                  </a:cubicBezTo>
                  <a:lnTo>
                    <a:pt x="3970" y="2017"/>
                  </a:lnTo>
                  <a:lnTo>
                    <a:pt x="3970" y="3537"/>
                  </a:lnTo>
                  <a:cubicBezTo>
                    <a:pt x="3970" y="3630"/>
                    <a:pt x="4002" y="3723"/>
                    <a:pt x="4064" y="3754"/>
                  </a:cubicBezTo>
                  <a:lnTo>
                    <a:pt x="4405" y="4033"/>
                  </a:lnTo>
                  <a:lnTo>
                    <a:pt x="1520" y="3413"/>
                  </a:lnTo>
                  <a:cubicBezTo>
                    <a:pt x="1423" y="3389"/>
                    <a:pt x="1326" y="3378"/>
                    <a:pt x="1231" y="3378"/>
                  </a:cubicBezTo>
                  <a:cubicBezTo>
                    <a:pt x="570" y="3378"/>
                    <a:pt x="0" y="3921"/>
                    <a:pt x="0" y="4654"/>
                  </a:cubicBezTo>
                  <a:cubicBezTo>
                    <a:pt x="0" y="4964"/>
                    <a:pt x="124" y="5305"/>
                    <a:pt x="372" y="5522"/>
                  </a:cubicBezTo>
                  <a:cubicBezTo>
                    <a:pt x="838" y="6018"/>
                    <a:pt x="1458" y="6360"/>
                    <a:pt x="2171" y="6546"/>
                  </a:cubicBezTo>
                  <a:cubicBezTo>
                    <a:pt x="2528" y="6643"/>
                    <a:pt x="2893" y="6689"/>
                    <a:pt x="3254" y="6689"/>
                  </a:cubicBezTo>
                  <a:cubicBezTo>
                    <a:pt x="3583" y="6689"/>
                    <a:pt x="3908" y="6651"/>
                    <a:pt x="4219" y="6577"/>
                  </a:cubicBezTo>
                  <a:lnTo>
                    <a:pt x="5149" y="6329"/>
                  </a:lnTo>
                  <a:cubicBezTo>
                    <a:pt x="5211" y="6484"/>
                    <a:pt x="5273" y="6608"/>
                    <a:pt x="5335" y="6701"/>
                  </a:cubicBezTo>
                  <a:cubicBezTo>
                    <a:pt x="5304" y="6856"/>
                    <a:pt x="5242" y="7011"/>
                    <a:pt x="5211" y="7135"/>
                  </a:cubicBezTo>
                  <a:lnTo>
                    <a:pt x="3629" y="7631"/>
                  </a:lnTo>
                  <a:cubicBezTo>
                    <a:pt x="3567" y="7662"/>
                    <a:pt x="3505" y="7693"/>
                    <a:pt x="3474" y="7755"/>
                  </a:cubicBezTo>
                  <a:lnTo>
                    <a:pt x="1923" y="9803"/>
                  </a:lnTo>
                  <a:lnTo>
                    <a:pt x="962" y="9803"/>
                  </a:lnTo>
                  <a:cubicBezTo>
                    <a:pt x="807" y="9803"/>
                    <a:pt x="682" y="9927"/>
                    <a:pt x="682" y="10082"/>
                  </a:cubicBezTo>
                  <a:cubicBezTo>
                    <a:pt x="682" y="10237"/>
                    <a:pt x="807" y="10361"/>
                    <a:pt x="962" y="10361"/>
                  </a:cubicBezTo>
                  <a:lnTo>
                    <a:pt x="2047" y="10361"/>
                  </a:lnTo>
                  <a:cubicBezTo>
                    <a:pt x="2140" y="10361"/>
                    <a:pt x="2202" y="10330"/>
                    <a:pt x="2264" y="10237"/>
                  </a:cubicBezTo>
                  <a:lnTo>
                    <a:pt x="3846" y="8128"/>
                  </a:lnTo>
                  <a:lnTo>
                    <a:pt x="5087" y="7755"/>
                  </a:lnTo>
                  <a:cubicBezTo>
                    <a:pt x="5087" y="7942"/>
                    <a:pt x="5056" y="8128"/>
                    <a:pt x="5056" y="8314"/>
                  </a:cubicBezTo>
                  <a:lnTo>
                    <a:pt x="4033" y="9337"/>
                  </a:lnTo>
                  <a:cubicBezTo>
                    <a:pt x="4002" y="9368"/>
                    <a:pt x="3970" y="9399"/>
                    <a:pt x="3970" y="9431"/>
                  </a:cubicBezTo>
                  <a:lnTo>
                    <a:pt x="2916" y="12067"/>
                  </a:lnTo>
                  <a:lnTo>
                    <a:pt x="1923" y="12563"/>
                  </a:lnTo>
                  <a:cubicBezTo>
                    <a:pt x="1799" y="12625"/>
                    <a:pt x="1737" y="12812"/>
                    <a:pt x="1799" y="12936"/>
                  </a:cubicBezTo>
                  <a:cubicBezTo>
                    <a:pt x="1845" y="13026"/>
                    <a:pt x="1940" y="13084"/>
                    <a:pt x="2048" y="13084"/>
                  </a:cubicBezTo>
                  <a:cubicBezTo>
                    <a:pt x="2088" y="13084"/>
                    <a:pt x="2130" y="13076"/>
                    <a:pt x="2171" y="13060"/>
                  </a:cubicBezTo>
                  <a:lnTo>
                    <a:pt x="3257" y="12501"/>
                  </a:lnTo>
                  <a:cubicBezTo>
                    <a:pt x="3319" y="12470"/>
                    <a:pt x="3350" y="12439"/>
                    <a:pt x="3381" y="12377"/>
                  </a:cubicBezTo>
                  <a:lnTo>
                    <a:pt x="4467" y="9679"/>
                  </a:lnTo>
                  <a:lnTo>
                    <a:pt x="5056" y="9089"/>
                  </a:lnTo>
                  <a:cubicBezTo>
                    <a:pt x="5118" y="10547"/>
                    <a:pt x="5708" y="13091"/>
                    <a:pt x="6948" y="13091"/>
                  </a:cubicBezTo>
                  <a:cubicBezTo>
                    <a:pt x="8220" y="13091"/>
                    <a:pt x="8778" y="10423"/>
                    <a:pt x="8841" y="9089"/>
                  </a:cubicBezTo>
                  <a:lnTo>
                    <a:pt x="9430" y="9679"/>
                  </a:lnTo>
                  <a:lnTo>
                    <a:pt x="10516" y="12377"/>
                  </a:lnTo>
                  <a:cubicBezTo>
                    <a:pt x="10547" y="12439"/>
                    <a:pt x="10578" y="12470"/>
                    <a:pt x="10640" y="12501"/>
                  </a:cubicBezTo>
                  <a:lnTo>
                    <a:pt x="11725" y="13060"/>
                  </a:lnTo>
                  <a:cubicBezTo>
                    <a:pt x="11767" y="13076"/>
                    <a:pt x="11808" y="13084"/>
                    <a:pt x="11848" y="13084"/>
                  </a:cubicBezTo>
                  <a:cubicBezTo>
                    <a:pt x="11957" y="13084"/>
                    <a:pt x="12052" y="13026"/>
                    <a:pt x="12098" y="12936"/>
                  </a:cubicBezTo>
                  <a:cubicBezTo>
                    <a:pt x="12160" y="12812"/>
                    <a:pt x="12098" y="12625"/>
                    <a:pt x="11973" y="12563"/>
                  </a:cubicBezTo>
                  <a:lnTo>
                    <a:pt x="10981" y="12067"/>
                  </a:lnTo>
                  <a:lnTo>
                    <a:pt x="9926" y="9431"/>
                  </a:lnTo>
                  <a:cubicBezTo>
                    <a:pt x="9926" y="9399"/>
                    <a:pt x="9895" y="9368"/>
                    <a:pt x="9864" y="9337"/>
                  </a:cubicBezTo>
                  <a:lnTo>
                    <a:pt x="8841" y="8314"/>
                  </a:lnTo>
                  <a:cubicBezTo>
                    <a:pt x="8841" y="8128"/>
                    <a:pt x="8810" y="7942"/>
                    <a:pt x="8810" y="7755"/>
                  </a:cubicBezTo>
                  <a:lnTo>
                    <a:pt x="10050" y="8128"/>
                  </a:lnTo>
                  <a:lnTo>
                    <a:pt x="11632" y="10237"/>
                  </a:lnTo>
                  <a:cubicBezTo>
                    <a:pt x="11694" y="10330"/>
                    <a:pt x="11787" y="10361"/>
                    <a:pt x="11849" y="10361"/>
                  </a:cubicBezTo>
                  <a:lnTo>
                    <a:pt x="12935" y="10361"/>
                  </a:lnTo>
                  <a:cubicBezTo>
                    <a:pt x="13090" y="10361"/>
                    <a:pt x="13214" y="10237"/>
                    <a:pt x="13214" y="10082"/>
                  </a:cubicBezTo>
                  <a:cubicBezTo>
                    <a:pt x="13214" y="9927"/>
                    <a:pt x="13090" y="9803"/>
                    <a:pt x="12935" y="9803"/>
                  </a:cubicBezTo>
                  <a:lnTo>
                    <a:pt x="12004" y="9803"/>
                  </a:lnTo>
                  <a:lnTo>
                    <a:pt x="10454" y="7755"/>
                  </a:lnTo>
                  <a:cubicBezTo>
                    <a:pt x="10391" y="7693"/>
                    <a:pt x="10360" y="7662"/>
                    <a:pt x="10298" y="7631"/>
                  </a:cubicBezTo>
                  <a:lnTo>
                    <a:pt x="8685" y="7135"/>
                  </a:lnTo>
                  <a:cubicBezTo>
                    <a:pt x="8654" y="7011"/>
                    <a:pt x="8623" y="6856"/>
                    <a:pt x="8592" y="6701"/>
                  </a:cubicBezTo>
                  <a:cubicBezTo>
                    <a:pt x="8654" y="6608"/>
                    <a:pt x="8716" y="6484"/>
                    <a:pt x="8747" y="6329"/>
                  </a:cubicBezTo>
                  <a:lnTo>
                    <a:pt x="9678" y="6577"/>
                  </a:lnTo>
                  <a:cubicBezTo>
                    <a:pt x="9991" y="6657"/>
                    <a:pt x="10317" y="6696"/>
                    <a:pt x="10644" y="6696"/>
                  </a:cubicBezTo>
                  <a:cubicBezTo>
                    <a:pt x="11710" y="6696"/>
                    <a:pt x="12796" y="6282"/>
                    <a:pt x="13555" y="5522"/>
                  </a:cubicBezTo>
                  <a:cubicBezTo>
                    <a:pt x="14052" y="5026"/>
                    <a:pt x="14052" y="4219"/>
                    <a:pt x="13555" y="3723"/>
                  </a:cubicBezTo>
                  <a:cubicBezTo>
                    <a:pt x="13313" y="3480"/>
                    <a:pt x="12994" y="3352"/>
                    <a:pt x="12659" y="3352"/>
                  </a:cubicBezTo>
                  <a:cubicBezTo>
                    <a:pt x="12566" y="3352"/>
                    <a:pt x="12471" y="3362"/>
                    <a:pt x="12377" y="3382"/>
                  </a:cubicBezTo>
                  <a:lnTo>
                    <a:pt x="12377" y="3413"/>
                  </a:lnTo>
                  <a:lnTo>
                    <a:pt x="9523" y="4033"/>
                  </a:lnTo>
                  <a:lnTo>
                    <a:pt x="9833" y="3754"/>
                  </a:lnTo>
                  <a:cubicBezTo>
                    <a:pt x="9926" y="3723"/>
                    <a:pt x="9957" y="3630"/>
                    <a:pt x="9957" y="3537"/>
                  </a:cubicBezTo>
                  <a:lnTo>
                    <a:pt x="9957" y="2017"/>
                  </a:lnTo>
                  <a:lnTo>
                    <a:pt x="10950" y="1024"/>
                  </a:lnTo>
                  <a:cubicBezTo>
                    <a:pt x="11074" y="900"/>
                    <a:pt x="11074" y="745"/>
                    <a:pt x="10950" y="621"/>
                  </a:cubicBezTo>
                  <a:cubicBezTo>
                    <a:pt x="10903" y="575"/>
                    <a:pt x="10834" y="551"/>
                    <a:pt x="10764" y="551"/>
                  </a:cubicBezTo>
                  <a:cubicBezTo>
                    <a:pt x="10694" y="551"/>
                    <a:pt x="10624" y="575"/>
                    <a:pt x="10578" y="621"/>
                  </a:cubicBezTo>
                  <a:lnTo>
                    <a:pt x="9492" y="1707"/>
                  </a:lnTo>
                  <a:cubicBezTo>
                    <a:pt x="9430" y="1769"/>
                    <a:pt x="9399" y="1831"/>
                    <a:pt x="9399" y="1924"/>
                  </a:cubicBezTo>
                  <a:lnTo>
                    <a:pt x="9399" y="3413"/>
                  </a:lnTo>
                  <a:lnTo>
                    <a:pt x="8530" y="4126"/>
                  </a:lnTo>
                  <a:cubicBezTo>
                    <a:pt x="8406" y="3909"/>
                    <a:pt x="8251" y="3754"/>
                    <a:pt x="8065" y="3630"/>
                  </a:cubicBezTo>
                  <a:cubicBezTo>
                    <a:pt x="8561" y="3444"/>
                    <a:pt x="8872" y="3103"/>
                    <a:pt x="8872" y="2730"/>
                  </a:cubicBezTo>
                  <a:cubicBezTo>
                    <a:pt x="8872" y="2451"/>
                    <a:pt x="8685" y="2172"/>
                    <a:pt x="8375" y="1986"/>
                  </a:cubicBezTo>
                  <a:lnTo>
                    <a:pt x="8778" y="1552"/>
                  </a:lnTo>
                  <a:cubicBezTo>
                    <a:pt x="8841" y="1521"/>
                    <a:pt x="8872" y="1428"/>
                    <a:pt x="8872" y="1366"/>
                  </a:cubicBezTo>
                  <a:lnTo>
                    <a:pt x="8872" y="280"/>
                  </a:lnTo>
                  <a:cubicBezTo>
                    <a:pt x="8872" y="125"/>
                    <a:pt x="8747" y="1"/>
                    <a:pt x="8592" y="1"/>
                  </a:cubicBezTo>
                  <a:cubicBezTo>
                    <a:pt x="8437" y="1"/>
                    <a:pt x="8313" y="125"/>
                    <a:pt x="8313" y="280"/>
                  </a:cubicBezTo>
                  <a:lnTo>
                    <a:pt x="8313" y="1241"/>
                  </a:lnTo>
                  <a:lnTo>
                    <a:pt x="7817" y="1738"/>
                  </a:lnTo>
                  <a:cubicBezTo>
                    <a:pt x="7569" y="1676"/>
                    <a:pt x="7259" y="1645"/>
                    <a:pt x="6948" y="1645"/>
                  </a:cubicBezTo>
                  <a:cubicBezTo>
                    <a:pt x="6638" y="1645"/>
                    <a:pt x="6359" y="1676"/>
                    <a:pt x="6080" y="1738"/>
                  </a:cubicBezTo>
                  <a:lnTo>
                    <a:pt x="5583" y="1241"/>
                  </a:lnTo>
                  <a:lnTo>
                    <a:pt x="5583" y="280"/>
                  </a:lnTo>
                  <a:cubicBezTo>
                    <a:pt x="5583" y="125"/>
                    <a:pt x="5490" y="1"/>
                    <a:pt x="533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0" name="Google Shape;795;p44">
            <a:extLst>
              <a:ext uri="{FF2B5EF4-FFF2-40B4-BE49-F238E27FC236}">
                <a16:creationId xmlns:a16="http://schemas.microsoft.com/office/drawing/2014/main" id="{1CC468F6-75DA-70D4-1D30-B12E3FD1FA74}"/>
              </a:ext>
            </a:extLst>
          </p:cNvPr>
          <p:cNvGrpSpPr>
            <a:grpSpLocks/>
          </p:cNvGrpSpPr>
          <p:nvPr/>
        </p:nvGrpSpPr>
        <p:grpSpPr bwMode="auto">
          <a:xfrm>
            <a:off x="3477123" y="2181940"/>
            <a:ext cx="382283" cy="559973"/>
            <a:chOff x="1581611" y="2621194"/>
            <a:chExt cx="278627" cy="376501"/>
          </a:xfrm>
        </p:grpSpPr>
        <p:sp>
          <p:nvSpPr>
            <p:cNvPr id="14" name="Google Shape;796;p44">
              <a:extLst>
                <a:ext uri="{FF2B5EF4-FFF2-40B4-BE49-F238E27FC236}">
                  <a16:creationId xmlns:a16="http://schemas.microsoft.com/office/drawing/2014/main" id="{B5AC7496-89FF-64C1-71C9-E97A976371F1}"/>
                </a:ext>
              </a:extLst>
            </p:cNvPr>
            <p:cNvSpPr>
              <a:spLocks/>
            </p:cNvSpPr>
            <p:nvPr/>
          </p:nvSpPr>
          <p:spPr bwMode="auto">
            <a:xfrm>
              <a:off x="1713791" y="2846232"/>
              <a:ext cx="14267" cy="15076"/>
            </a:xfrm>
            <a:custGeom>
              <a:avLst/>
              <a:gdLst>
                <a:gd name="T0" fmla="*/ 249 w 529"/>
                <a:gd name="T1" fmla="*/ 1 h 559"/>
                <a:gd name="T2" fmla="*/ 1 w 529"/>
                <a:gd name="T3" fmla="*/ 280 h 559"/>
                <a:gd name="T4" fmla="*/ 249 w 529"/>
                <a:gd name="T5" fmla="*/ 559 h 559"/>
                <a:gd name="T6" fmla="*/ 528 w 529"/>
                <a:gd name="T7" fmla="*/ 280 h 559"/>
                <a:gd name="T8" fmla="*/ 249 w 529"/>
                <a:gd name="T9" fmla="*/ 1 h 559"/>
              </a:gdLst>
              <a:ahLst/>
              <a:cxnLst>
                <a:cxn ang="0">
                  <a:pos x="T0" y="T1"/>
                </a:cxn>
                <a:cxn ang="0">
                  <a:pos x="T2" y="T3"/>
                </a:cxn>
                <a:cxn ang="0">
                  <a:pos x="T4" y="T5"/>
                </a:cxn>
                <a:cxn ang="0">
                  <a:pos x="T6" y="T7"/>
                </a:cxn>
                <a:cxn ang="0">
                  <a:pos x="T8" y="T9"/>
                </a:cxn>
              </a:cxnLst>
              <a:rect l="0" t="0" r="r" b="b"/>
              <a:pathLst>
                <a:path w="529" h="559" extrusionOk="0">
                  <a:moveTo>
                    <a:pt x="249" y="1"/>
                  </a:moveTo>
                  <a:cubicBezTo>
                    <a:pt x="94" y="1"/>
                    <a:pt x="1" y="125"/>
                    <a:pt x="1" y="280"/>
                  </a:cubicBezTo>
                  <a:cubicBezTo>
                    <a:pt x="1" y="435"/>
                    <a:pt x="94" y="559"/>
                    <a:pt x="249" y="559"/>
                  </a:cubicBezTo>
                  <a:cubicBezTo>
                    <a:pt x="404" y="559"/>
                    <a:pt x="528" y="435"/>
                    <a:pt x="528" y="280"/>
                  </a:cubicBezTo>
                  <a:cubicBezTo>
                    <a:pt x="528" y="125"/>
                    <a:pt x="404" y="1"/>
                    <a:pt x="24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6" name="Google Shape;797;p44">
              <a:extLst>
                <a:ext uri="{FF2B5EF4-FFF2-40B4-BE49-F238E27FC236}">
                  <a16:creationId xmlns:a16="http://schemas.microsoft.com/office/drawing/2014/main" id="{AFBE8F1A-70C3-BC90-63F6-1CA23D24498D}"/>
                </a:ext>
              </a:extLst>
            </p:cNvPr>
            <p:cNvSpPr>
              <a:spLocks/>
            </p:cNvSpPr>
            <p:nvPr/>
          </p:nvSpPr>
          <p:spPr bwMode="auto">
            <a:xfrm>
              <a:off x="1581611" y="2621194"/>
              <a:ext cx="278627" cy="376501"/>
            </a:xfrm>
            <a:custGeom>
              <a:avLst/>
              <a:gdLst>
                <a:gd name="T0" fmla="*/ 5988 w 10331"/>
                <a:gd name="T1" fmla="*/ 4250 h 13960"/>
                <a:gd name="T2" fmla="*/ 5305 w 10331"/>
                <a:gd name="T3" fmla="*/ 4529 h 13960"/>
                <a:gd name="T4" fmla="*/ 4375 w 10331"/>
                <a:gd name="T5" fmla="*/ 4436 h 13960"/>
                <a:gd name="T6" fmla="*/ 5150 w 10331"/>
                <a:gd name="T7" fmla="*/ 2885 h 13960"/>
                <a:gd name="T8" fmla="*/ 6515 w 10331"/>
                <a:gd name="T9" fmla="*/ 5894 h 13960"/>
                <a:gd name="T10" fmla="*/ 5972 w 10331"/>
                <a:gd name="T11" fmla="*/ 11074 h 13960"/>
                <a:gd name="T12" fmla="*/ 5429 w 10331"/>
                <a:gd name="T13" fmla="*/ 10516 h 13960"/>
                <a:gd name="T14" fmla="*/ 4902 w 10331"/>
                <a:gd name="T15" fmla="*/ 10516 h 13960"/>
                <a:gd name="T16" fmla="*/ 3785 w 10331"/>
                <a:gd name="T17" fmla="*/ 10516 h 13960"/>
                <a:gd name="T18" fmla="*/ 4158 w 10331"/>
                <a:gd name="T19" fmla="*/ 4963 h 13960"/>
                <a:gd name="T20" fmla="*/ 4871 w 10331"/>
                <a:gd name="T21" fmla="*/ 7538 h 13960"/>
                <a:gd name="T22" fmla="*/ 5429 w 10331"/>
                <a:gd name="T23" fmla="*/ 7538 h 13960"/>
                <a:gd name="T24" fmla="*/ 6143 w 10331"/>
                <a:gd name="T25" fmla="*/ 4963 h 13960"/>
                <a:gd name="T26" fmla="*/ 2172 w 10331"/>
                <a:gd name="T27" fmla="*/ 280 h 13960"/>
                <a:gd name="T28" fmla="*/ 3847 w 10331"/>
                <a:gd name="T29" fmla="*/ 559 h 13960"/>
                <a:gd name="T30" fmla="*/ 3785 w 10331"/>
                <a:gd name="T31" fmla="*/ 4250 h 13960"/>
                <a:gd name="T32" fmla="*/ 3320 w 10331"/>
                <a:gd name="T33" fmla="*/ 5305 h 13960"/>
                <a:gd name="T34" fmla="*/ 2700 w 10331"/>
                <a:gd name="T35" fmla="*/ 3164 h 13960"/>
                <a:gd name="T36" fmla="*/ 2172 w 10331"/>
                <a:gd name="T37" fmla="*/ 3164 h 13960"/>
                <a:gd name="T38" fmla="*/ 2234 w 10331"/>
                <a:gd name="T39" fmla="*/ 4995 h 13960"/>
                <a:gd name="T40" fmla="*/ 3258 w 10331"/>
                <a:gd name="T41" fmla="*/ 7135 h 13960"/>
                <a:gd name="T42" fmla="*/ 2436 w 10331"/>
                <a:gd name="T43" fmla="*/ 6445 h 13960"/>
                <a:gd name="T44" fmla="*/ 2234 w 10331"/>
                <a:gd name="T45" fmla="*/ 6887 h 13960"/>
                <a:gd name="T46" fmla="*/ 3258 w 10331"/>
                <a:gd name="T47" fmla="*/ 9027 h 13960"/>
                <a:gd name="T48" fmla="*/ 1322 w 10331"/>
                <a:gd name="T49" fmla="*/ 7247 h 13960"/>
                <a:gd name="T50" fmla="*/ 1087 w 10331"/>
                <a:gd name="T51" fmla="*/ 7538 h 13960"/>
                <a:gd name="T52" fmla="*/ 249 w 10331"/>
                <a:gd name="T53" fmla="*/ 13401 h 13960"/>
                <a:gd name="T54" fmla="*/ 249 w 10331"/>
                <a:gd name="T55" fmla="*/ 13959 h 13960"/>
                <a:gd name="T56" fmla="*/ 1614 w 10331"/>
                <a:gd name="T57" fmla="*/ 13680 h 13960"/>
                <a:gd name="T58" fmla="*/ 3258 w 10331"/>
                <a:gd name="T59" fmla="*/ 9771 h 13960"/>
                <a:gd name="T60" fmla="*/ 4344 w 10331"/>
                <a:gd name="T61" fmla="*/ 11602 h 13960"/>
                <a:gd name="T62" fmla="*/ 5988 w 10331"/>
                <a:gd name="T63" fmla="*/ 11602 h 13960"/>
                <a:gd name="T64" fmla="*/ 7073 w 10331"/>
                <a:gd name="T65" fmla="*/ 9802 h 13960"/>
                <a:gd name="T66" fmla="*/ 8717 w 10331"/>
                <a:gd name="T67" fmla="*/ 13680 h 13960"/>
                <a:gd name="T68" fmla="*/ 10082 w 10331"/>
                <a:gd name="T69" fmla="*/ 13959 h 13960"/>
                <a:gd name="T70" fmla="*/ 10082 w 10331"/>
                <a:gd name="T71" fmla="*/ 13432 h 13960"/>
                <a:gd name="T72" fmla="*/ 9245 w 10331"/>
                <a:gd name="T73" fmla="*/ 7538 h 13960"/>
                <a:gd name="T74" fmla="*/ 8959 w 10331"/>
                <a:gd name="T75" fmla="*/ 7256 h 13960"/>
                <a:gd name="T76" fmla="*/ 7073 w 10331"/>
                <a:gd name="T77" fmla="*/ 9058 h 13960"/>
                <a:gd name="T78" fmla="*/ 8097 w 10331"/>
                <a:gd name="T79" fmla="*/ 6887 h 13960"/>
                <a:gd name="T80" fmla="*/ 7895 w 10331"/>
                <a:gd name="T81" fmla="*/ 6445 h 13960"/>
                <a:gd name="T82" fmla="*/ 7073 w 10331"/>
                <a:gd name="T83" fmla="*/ 7135 h 13960"/>
                <a:gd name="T84" fmla="*/ 8097 w 10331"/>
                <a:gd name="T85" fmla="*/ 4995 h 13960"/>
                <a:gd name="T86" fmla="*/ 8159 w 10331"/>
                <a:gd name="T87" fmla="*/ 3164 h 13960"/>
                <a:gd name="T88" fmla="*/ 7632 w 10331"/>
                <a:gd name="T89" fmla="*/ 3164 h 13960"/>
                <a:gd name="T90" fmla="*/ 6980 w 10331"/>
                <a:gd name="T91" fmla="*/ 5305 h 13960"/>
                <a:gd name="T92" fmla="*/ 6546 w 10331"/>
                <a:gd name="T93" fmla="*/ 4250 h 13960"/>
                <a:gd name="T94" fmla="*/ 6484 w 10331"/>
                <a:gd name="T95" fmla="*/ 559 h 13960"/>
                <a:gd name="T96" fmla="*/ 8159 w 10331"/>
                <a:gd name="T97" fmla="*/ 280 h 13960"/>
                <a:gd name="T98" fmla="*/ 6267 w 10331"/>
                <a:gd name="T99" fmla="*/ 0 h 13960"/>
                <a:gd name="T100" fmla="*/ 5553 w 10331"/>
                <a:gd name="T101" fmla="*/ 2451 h 13960"/>
                <a:gd name="T102" fmla="*/ 4778 w 10331"/>
                <a:gd name="T103" fmla="*/ 2451 h 13960"/>
                <a:gd name="T104" fmla="*/ 4064 w 10331"/>
                <a:gd name="T105" fmla="*/ 0 h 1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331" h="13960" extrusionOk="0">
                  <a:moveTo>
                    <a:pt x="5150" y="2885"/>
                  </a:moveTo>
                  <a:cubicBezTo>
                    <a:pt x="5553" y="2885"/>
                    <a:pt x="5988" y="3754"/>
                    <a:pt x="5988" y="4250"/>
                  </a:cubicBezTo>
                  <a:cubicBezTo>
                    <a:pt x="5988" y="4343"/>
                    <a:pt x="5957" y="4405"/>
                    <a:pt x="5926" y="4436"/>
                  </a:cubicBezTo>
                  <a:cubicBezTo>
                    <a:pt x="5864" y="4529"/>
                    <a:pt x="5584" y="4529"/>
                    <a:pt x="5305" y="4529"/>
                  </a:cubicBezTo>
                  <a:lnTo>
                    <a:pt x="5026" y="4529"/>
                  </a:lnTo>
                  <a:cubicBezTo>
                    <a:pt x="4747" y="4529"/>
                    <a:pt x="4437" y="4529"/>
                    <a:pt x="4375" y="4436"/>
                  </a:cubicBezTo>
                  <a:cubicBezTo>
                    <a:pt x="4344" y="4405"/>
                    <a:pt x="4344" y="4343"/>
                    <a:pt x="4344" y="4250"/>
                  </a:cubicBezTo>
                  <a:cubicBezTo>
                    <a:pt x="4344" y="3754"/>
                    <a:pt x="4778" y="2885"/>
                    <a:pt x="5150" y="2885"/>
                  </a:cubicBezTo>
                  <a:close/>
                  <a:moveTo>
                    <a:pt x="6143" y="4963"/>
                  </a:moveTo>
                  <a:cubicBezTo>
                    <a:pt x="6391" y="5212"/>
                    <a:pt x="6515" y="5553"/>
                    <a:pt x="6515" y="5894"/>
                  </a:cubicBezTo>
                  <a:lnTo>
                    <a:pt x="6515" y="10516"/>
                  </a:lnTo>
                  <a:cubicBezTo>
                    <a:pt x="6515" y="10821"/>
                    <a:pt x="6275" y="11066"/>
                    <a:pt x="5972" y="11074"/>
                  </a:cubicBezTo>
                  <a:cubicBezTo>
                    <a:pt x="5669" y="11066"/>
                    <a:pt x="5429" y="10821"/>
                    <a:pt x="5429" y="10516"/>
                  </a:cubicBezTo>
                  <a:cubicBezTo>
                    <a:pt x="5429" y="10361"/>
                    <a:pt x="5305" y="10268"/>
                    <a:pt x="5150" y="10268"/>
                  </a:cubicBezTo>
                  <a:cubicBezTo>
                    <a:pt x="4995" y="10268"/>
                    <a:pt x="4902" y="10361"/>
                    <a:pt x="4902" y="10516"/>
                  </a:cubicBezTo>
                  <a:cubicBezTo>
                    <a:pt x="4902" y="10826"/>
                    <a:pt x="4654" y="11074"/>
                    <a:pt x="4344" y="11074"/>
                  </a:cubicBezTo>
                  <a:cubicBezTo>
                    <a:pt x="4033" y="11074"/>
                    <a:pt x="3785" y="10826"/>
                    <a:pt x="3785" y="10516"/>
                  </a:cubicBezTo>
                  <a:lnTo>
                    <a:pt x="3785" y="5894"/>
                  </a:lnTo>
                  <a:cubicBezTo>
                    <a:pt x="3785" y="5553"/>
                    <a:pt x="3940" y="5212"/>
                    <a:pt x="4158" y="4963"/>
                  </a:cubicBezTo>
                  <a:cubicBezTo>
                    <a:pt x="4375" y="5057"/>
                    <a:pt x="4623" y="5088"/>
                    <a:pt x="4871" y="5088"/>
                  </a:cubicBezTo>
                  <a:lnTo>
                    <a:pt x="4871" y="7538"/>
                  </a:lnTo>
                  <a:cubicBezTo>
                    <a:pt x="4871" y="7662"/>
                    <a:pt x="4995" y="7786"/>
                    <a:pt x="5150" y="7786"/>
                  </a:cubicBezTo>
                  <a:cubicBezTo>
                    <a:pt x="5305" y="7786"/>
                    <a:pt x="5429" y="7662"/>
                    <a:pt x="5429" y="7538"/>
                  </a:cubicBezTo>
                  <a:lnTo>
                    <a:pt x="5429" y="5088"/>
                  </a:lnTo>
                  <a:cubicBezTo>
                    <a:pt x="5708" y="5088"/>
                    <a:pt x="5957" y="5057"/>
                    <a:pt x="6143" y="4963"/>
                  </a:cubicBezTo>
                  <a:close/>
                  <a:moveTo>
                    <a:pt x="2420" y="0"/>
                  </a:moveTo>
                  <a:cubicBezTo>
                    <a:pt x="2265" y="0"/>
                    <a:pt x="2172" y="125"/>
                    <a:pt x="2172" y="280"/>
                  </a:cubicBezTo>
                  <a:cubicBezTo>
                    <a:pt x="2172" y="435"/>
                    <a:pt x="2265" y="559"/>
                    <a:pt x="2420" y="559"/>
                  </a:cubicBezTo>
                  <a:lnTo>
                    <a:pt x="3847" y="559"/>
                  </a:lnTo>
                  <a:lnTo>
                    <a:pt x="4313" y="2854"/>
                  </a:lnTo>
                  <a:cubicBezTo>
                    <a:pt x="4002" y="3226"/>
                    <a:pt x="3785" y="3816"/>
                    <a:pt x="3785" y="4250"/>
                  </a:cubicBezTo>
                  <a:cubicBezTo>
                    <a:pt x="3785" y="4343"/>
                    <a:pt x="3816" y="4436"/>
                    <a:pt x="3816" y="4529"/>
                  </a:cubicBezTo>
                  <a:cubicBezTo>
                    <a:pt x="3599" y="4746"/>
                    <a:pt x="3444" y="5026"/>
                    <a:pt x="3320" y="5305"/>
                  </a:cubicBezTo>
                  <a:lnTo>
                    <a:pt x="2700" y="4684"/>
                  </a:lnTo>
                  <a:lnTo>
                    <a:pt x="2700" y="3164"/>
                  </a:lnTo>
                  <a:cubicBezTo>
                    <a:pt x="2700" y="3009"/>
                    <a:pt x="2576" y="2885"/>
                    <a:pt x="2420" y="2885"/>
                  </a:cubicBezTo>
                  <a:cubicBezTo>
                    <a:pt x="2265" y="2885"/>
                    <a:pt x="2172" y="3009"/>
                    <a:pt x="2172" y="3164"/>
                  </a:cubicBezTo>
                  <a:lnTo>
                    <a:pt x="2172" y="4808"/>
                  </a:lnTo>
                  <a:cubicBezTo>
                    <a:pt x="2172" y="4870"/>
                    <a:pt x="2172" y="4932"/>
                    <a:pt x="2234" y="4995"/>
                  </a:cubicBezTo>
                  <a:lnTo>
                    <a:pt x="3258" y="6018"/>
                  </a:lnTo>
                  <a:lnTo>
                    <a:pt x="3258" y="7135"/>
                  </a:lnTo>
                  <a:lnTo>
                    <a:pt x="2638" y="6514"/>
                  </a:lnTo>
                  <a:cubicBezTo>
                    <a:pt x="2576" y="6468"/>
                    <a:pt x="2506" y="6445"/>
                    <a:pt x="2436" y="6445"/>
                  </a:cubicBezTo>
                  <a:cubicBezTo>
                    <a:pt x="2366" y="6445"/>
                    <a:pt x="2296" y="6468"/>
                    <a:pt x="2234" y="6514"/>
                  </a:cubicBezTo>
                  <a:cubicBezTo>
                    <a:pt x="2141" y="6607"/>
                    <a:pt x="2141" y="6794"/>
                    <a:pt x="2234" y="6887"/>
                  </a:cubicBezTo>
                  <a:lnTo>
                    <a:pt x="3258" y="7910"/>
                  </a:lnTo>
                  <a:lnTo>
                    <a:pt x="3258" y="9027"/>
                  </a:lnTo>
                  <a:lnTo>
                    <a:pt x="1552" y="7321"/>
                  </a:lnTo>
                  <a:cubicBezTo>
                    <a:pt x="1484" y="7276"/>
                    <a:pt x="1399" y="7247"/>
                    <a:pt x="1322" y="7247"/>
                  </a:cubicBezTo>
                  <a:cubicBezTo>
                    <a:pt x="1294" y="7247"/>
                    <a:pt x="1267" y="7251"/>
                    <a:pt x="1242" y="7259"/>
                  </a:cubicBezTo>
                  <a:cubicBezTo>
                    <a:pt x="1149" y="7321"/>
                    <a:pt x="1087" y="7414"/>
                    <a:pt x="1087" y="7538"/>
                  </a:cubicBezTo>
                  <a:lnTo>
                    <a:pt x="1087" y="13401"/>
                  </a:lnTo>
                  <a:lnTo>
                    <a:pt x="249" y="13401"/>
                  </a:lnTo>
                  <a:cubicBezTo>
                    <a:pt x="94" y="13401"/>
                    <a:pt x="1" y="13525"/>
                    <a:pt x="1" y="13680"/>
                  </a:cubicBezTo>
                  <a:cubicBezTo>
                    <a:pt x="1" y="13835"/>
                    <a:pt x="94" y="13959"/>
                    <a:pt x="249" y="13959"/>
                  </a:cubicBezTo>
                  <a:lnTo>
                    <a:pt x="1335" y="13959"/>
                  </a:lnTo>
                  <a:cubicBezTo>
                    <a:pt x="1490" y="13959"/>
                    <a:pt x="1614" y="13835"/>
                    <a:pt x="1614" y="13680"/>
                  </a:cubicBezTo>
                  <a:lnTo>
                    <a:pt x="1614" y="8158"/>
                  </a:lnTo>
                  <a:lnTo>
                    <a:pt x="3258" y="9771"/>
                  </a:lnTo>
                  <a:lnTo>
                    <a:pt x="3258" y="10516"/>
                  </a:lnTo>
                  <a:cubicBezTo>
                    <a:pt x="3258" y="11136"/>
                    <a:pt x="3754" y="11602"/>
                    <a:pt x="4344" y="11602"/>
                  </a:cubicBezTo>
                  <a:cubicBezTo>
                    <a:pt x="4685" y="11602"/>
                    <a:pt x="4964" y="11477"/>
                    <a:pt x="5150" y="11229"/>
                  </a:cubicBezTo>
                  <a:cubicBezTo>
                    <a:pt x="5367" y="11477"/>
                    <a:pt x="5646" y="11602"/>
                    <a:pt x="5988" y="11602"/>
                  </a:cubicBezTo>
                  <a:cubicBezTo>
                    <a:pt x="6577" y="11602"/>
                    <a:pt x="7073" y="11136"/>
                    <a:pt x="7073" y="10516"/>
                  </a:cubicBezTo>
                  <a:lnTo>
                    <a:pt x="7073" y="9802"/>
                  </a:lnTo>
                  <a:lnTo>
                    <a:pt x="8717" y="8189"/>
                  </a:lnTo>
                  <a:lnTo>
                    <a:pt x="8717" y="13680"/>
                  </a:lnTo>
                  <a:cubicBezTo>
                    <a:pt x="8717" y="13835"/>
                    <a:pt x="8841" y="13959"/>
                    <a:pt x="8966" y="13959"/>
                  </a:cubicBezTo>
                  <a:lnTo>
                    <a:pt x="10082" y="13959"/>
                  </a:lnTo>
                  <a:cubicBezTo>
                    <a:pt x="10206" y="13959"/>
                    <a:pt x="10330" y="13835"/>
                    <a:pt x="10330" y="13680"/>
                  </a:cubicBezTo>
                  <a:cubicBezTo>
                    <a:pt x="10330" y="13525"/>
                    <a:pt x="10206" y="13432"/>
                    <a:pt x="10082" y="13432"/>
                  </a:cubicBezTo>
                  <a:lnTo>
                    <a:pt x="9245" y="13432"/>
                  </a:lnTo>
                  <a:lnTo>
                    <a:pt x="9245" y="7538"/>
                  </a:lnTo>
                  <a:cubicBezTo>
                    <a:pt x="9245" y="7414"/>
                    <a:pt x="9183" y="7321"/>
                    <a:pt x="9090" y="7290"/>
                  </a:cubicBezTo>
                  <a:cubicBezTo>
                    <a:pt x="9042" y="7266"/>
                    <a:pt x="8999" y="7256"/>
                    <a:pt x="8959" y="7256"/>
                  </a:cubicBezTo>
                  <a:cubicBezTo>
                    <a:pt x="8894" y="7256"/>
                    <a:pt x="8837" y="7283"/>
                    <a:pt x="8779" y="7321"/>
                  </a:cubicBezTo>
                  <a:lnTo>
                    <a:pt x="7073" y="9058"/>
                  </a:lnTo>
                  <a:lnTo>
                    <a:pt x="7073" y="7910"/>
                  </a:lnTo>
                  <a:lnTo>
                    <a:pt x="8097" y="6887"/>
                  </a:lnTo>
                  <a:cubicBezTo>
                    <a:pt x="8190" y="6794"/>
                    <a:pt x="8190" y="6607"/>
                    <a:pt x="8097" y="6514"/>
                  </a:cubicBezTo>
                  <a:cubicBezTo>
                    <a:pt x="8035" y="6468"/>
                    <a:pt x="7965" y="6445"/>
                    <a:pt x="7895" y="6445"/>
                  </a:cubicBezTo>
                  <a:cubicBezTo>
                    <a:pt x="7826" y="6445"/>
                    <a:pt x="7756" y="6468"/>
                    <a:pt x="7694" y="6514"/>
                  </a:cubicBezTo>
                  <a:lnTo>
                    <a:pt x="7073" y="7135"/>
                  </a:lnTo>
                  <a:lnTo>
                    <a:pt x="7073" y="5987"/>
                  </a:lnTo>
                  <a:lnTo>
                    <a:pt x="8097" y="4995"/>
                  </a:lnTo>
                  <a:cubicBezTo>
                    <a:pt x="8128" y="4932"/>
                    <a:pt x="8159" y="4870"/>
                    <a:pt x="8159" y="4808"/>
                  </a:cubicBezTo>
                  <a:lnTo>
                    <a:pt x="8159" y="3164"/>
                  </a:lnTo>
                  <a:cubicBezTo>
                    <a:pt x="8159" y="3009"/>
                    <a:pt x="8035" y="2885"/>
                    <a:pt x="7880" y="2885"/>
                  </a:cubicBezTo>
                  <a:cubicBezTo>
                    <a:pt x="7756" y="2885"/>
                    <a:pt x="7632" y="3009"/>
                    <a:pt x="7632" y="3164"/>
                  </a:cubicBezTo>
                  <a:lnTo>
                    <a:pt x="7632" y="4684"/>
                  </a:lnTo>
                  <a:lnTo>
                    <a:pt x="6980" y="5305"/>
                  </a:lnTo>
                  <a:cubicBezTo>
                    <a:pt x="6887" y="5026"/>
                    <a:pt x="6732" y="4746"/>
                    <a:pt x="6515" y="4529"/>
                  </a:cubicBezTo>
                  <a:cubicBezTo>
                    <a:pt x="6515" y="4436"/>
                    <a:pt x="6546" y="4343"/>
                    <a:pt x="6546" y="4250"/>
                  </a:cubicBezTo>
                  <a:cubicBezTo>
                    <a:pt x="6546" y="3816"/>
                    <a:pt x="6329" y="3226"/>
                    <a:pt x="6019" y="2854"/>
                  </a:cubicBezTo>
                  <a:lnTo>
                    <a:pt x="6484" y="559"/>
                  </a:lnTo>
                  <a:lnTo>
                    <a:pt x="7880" y="559"/>
                  </a:lnTo>
                  <a:cubicBezTo>
                    <a:pt x="8035" y="559"/>
                    <a:pt x="8159" y="435"/>
                    <a:pt x="8159" y="280"/>
                  </a:cubicBezTo>
                  <a:cubicBezTo>
                    <a:pt x="8159" y="125"/>
                    <a:pt x="8035" y="0"/>
                    <a:pt x="7880" y="0"/>
                  </a:cubicBezTo>
                  <a:lnTo>
                    <a:pt x="6267" y="0"/>
                  </a:lnTo>
                  <a:cubicBezTo>
                    <a:pt x="6112" y="0"/>
                    <a:pt x="6019" y="93"/>
                    <a:pt x="5988" y="218"/>
                  </a:cubicBezTo>
                  <a:lnTo>
                    <a:pt x="5553" y="2451"/>
                  </a:lnTo>
                  <a:cubicBezTo>
                    <a:pt x="5429" y="2389"/>
                    <a:pt x="5274" y="2358"/>
                    <a:pt x="5150" y="2358"/>
                  </a:cubicBezTo>
                  <a:cubicBezTo>
                    <a:pt x="5026" y="2358"/>
                    <a:pt x="4902" y="2389"/>
                    <a:pt x="4778" y="2451"/>
                  </a:cubicBezTo>
                  <a:lnTo>
                    <a:pt x="4344" y="218"/>
                  </a:lnTo>
                  <a:cubicBezTo>
                    <a:pt x="4313" y="93"/>
                    <a:pt x="4189" y="0"/>
                    <a:pt x="4064" y="0"/>
                  </a:cubicBezTo>
                  <a:lnTo>
                    <a:pt x="242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dirty="0">
                <a:cs typeface="B Nazanin" panose="00000400000000000000" pitchFamily="2" charset="-78"/>
              </a:endParaRPr>
            </a:p>
          </p:txBody>
        </p:sp>
      </p:grpSp>
      <p:sp>
        <p:nvSpPr>
          <p:cNvPr id="20" name="Google Shape;782;p44">
            <a:extLst>
              <a:ext uri="{FF2B5EF4-FFF2-40B4-BE49-F238E27FC236}">
                <a16:creationId xmlns:a16="http://schemas.microsoft.com/office/drawing/2014/main" id="{0BDEE9C1-970B-6738-C395-7A0E8B4793FB}"/>
              </a:ext>
            </a:extLst>
          </p:cNvPr>
          <p:cNvSpPr>
            <a:spLocks/>
          </p:cNvSpPr>
          <p:nvPr/>
        </p:nvSpPr>
        <p:spPr bwMode="auto">
          <a:xfrm>
            <a:off x="5618176" y="1981979"/>
            <a:ext cx="870740" cy="1007630"/>
          </a:xfrm>
          <a:custGeom>
            <a:avLst/>
            <a:gdLst>
              <a:gd name="T0" fmla="*/ 7259 w 13991"/>
              <a:gd name="T1" fmla="*/ 807 h 10361"/>
              <a:gd name="T2" fmla="*/ 6732 w 13991"/>
              <a:gd name="T3" fmla="*/ 807 h 10361"/>
              <a:gd name="T4" fmla="*/ 3723 w 13991"/>
              <a:gd name="T5" fmla="*/ 2172 h 10361"/>
              <a:gd name="T6" fmla="*/ 5956 w 13991"/>
              <a:gd name="T7" fmla="*/ 3102 h 10361"/>
              <a:gd name="T8" fmla="*/ 4126 w 13991"/>
              <a:gd name="T9" fmla="*/ 3258 h 10361"/>
              <a:gd name="T10" fmla="*/ 590 w 13991"/>
              <a:gd name="T11" fmla="*/ 2699 h 10361"/>
              <a:gd name="T12" fmla="*/ 3723 w 13991"/>
              <a:gd name="T13" fmla="*/ 2172 h 10361"/>
              <a:gd name="T14" fmla="*/ 12439 w 13991"/>
              <a:gd name="T15" fmla="*/ 2389 h 10361"/>
              <a:gd name="T16" fmla="*/ 12160 w 13991"/>
              <a:gd name="T17" fmla="*/ 3040 h 10361"/>
              <a:gd name="T18" fmla="*/ 9834 w 13991"/>
              <a:gd name="T19" fmla="*/ 3258 h 10361"/>
              <a:gd name="T20" fmla="*/ 9166 w 13991"/>
              <a:gd name="T21" fmla="*/ 3276 h 10361"/>
              <a:gd name="T22" fmla="*/ 8066 w 13991"/>
              <a:gd name="T23" fmla="*/ 2389 h 10361"/>
              <a:gd name="T24" fmla="*/ 7476 w 13991"/>
              <a:gd name="T25" fmla="*/ 1645 h 10361"/>
              <a:gd name="T26" fmla="*/ 7445 w 13991"/>
              <a:gd name="T27" fmla="*/ 3382 h 10361"/>
              <a:gd name="T28" fmla="*/ 6980 w 13991"/>
              <a:gd name="T29" fmla="*/ 4871 h 10361"/>
              <a:gd name="T30" fmla="*/ 6546 w 13991"/>
              <a:gd name="T31" fmla="*/ 3289 h 10361"/>
              <a:gd name="T32" fmla="*/ 6515 w 13991"/>
              <a:gd name="T33" fmla="*/ 1645 h 10361"/>
              <a:gd name="T34" fmla="*/ 7910 w 13991"/>
              <a:gd name="T35" fmla="*/ 3723 h 10361"/>
              <a:gd name="T36" fmla="*/ 11819 w 13991"/>
              <a:gd name="T37" fmla="*/ 4777 h 10361"/>
              <a:gd name="T38" fmla="*/ 12267 w 13991"/>
              <a:gd name="T39" fmla="*/ 5352 h 10361"/>
              <a:gd name="T40" fmla="*/ 7817 w 13991"/>
              <a:gd name="T41" fmla="*/ 4219 h 10361"/>
              <a:gd name="T42" fmla="*/ 6049 w 13991"/>
              <a:gd name="T43" fmla="*/ 3661 h 10361"/>
              <a:gd name="T44" fmla="*/ 2668 w 13991"/>
              <a:gd name="T45" fmla="*/ 5305 h 10361"/>
              <a:gd name="T46" fmla="*/ 1458 w 13991"/>
              <a:gd name="T47" fmla="*/ 5367 h 10361"/>
              <a:gd name="T48" fmla="*/ 4095 w 13991"/>
              <a:gd name="T49" fmla="*/ 3847 h 10361"/>
              <a:gd name="T50" fmla="*/ 6049 w 13991"/>
              <a:gd name="T51" fmla="*/ 3661 h 10361"/>
              <a:gd name="T52" fmla="*/ 4529 w 13991"/>
              <a:gd name="T53" fmla="*/ 280 h 10361"/>
              <a:gd name="T54" fmla="*/ 5026 w 13991"/>
              <a:gd name="T55" fmla="*/ 559 h 10361"/>
              <a:gd name="T56" fmla="*/ 5522 w 13991"/>
              <a:gd name="T57" fmla="*/ 1179 h 10361"/>
              <a:gd name="T58" fmla="*/ 5925 w 13991"/>
              <a:gd name="T59" fmla="*/ 1831 h 10361"/>
              <a:gd name="T60" fmla="*/ 1272 w 13991"/>
              <a:gd name="T61" fmla="*/ 1893 h 10361"/>
              <a:gd name="T62" fmla="*/ 1489 w 13991"/>
              <a:gd name="T63" fmla="*/ 3568 h 10361"/>
              <a:gd name="T64" fmla="*/ 1738 w 13991"/>
              <a:gd name="T65" fmla="*/ 4374 h 10361"/>
              <a:gd name="T66" fmla="*/ 1797 w 13991"/>
              <a:gd name="T67" fmla="*/ 5955 h 10361"/>
              <a:gd name="T68" fmla="*/ 5646 w 13991"/>
              <a:gd name="T69" fmla="*/ 5026 h 10361"/>
              <a:gd name="T70" fmla="*/ 5088 w 13991"/>
              <a:gd name="T71" fmla="*/ 7817 h 10361"/>
              <a:gd name="T72" fmla="*/ 5375 w 13991"/>
              <a:gd name="T73" fmla="*/ 8178 h 10361"/>
              <a:gd name="T74" fmla="*/ 6173 w 13991"/>
              <a:gd name="T75" fmla="*/ 6359 h 10361"/>
              <a:gd name="T76" fmla="*/ 6173 w 13991"/>
              <a:gd name="T77" fmla="*/ 4777 h 10361"/>
              <a:gd name="T78" fmla="*/ 6732 w 13991"/>
              <a:gd name="T79" fmla="*/ 5367 h 10361"/>
              <a:gd name="T80" fmla="*/ 7011 w 13991"/>
              <a:gd name="T81" fmla="*/ 10361 h 10361"/>
              <a:gd name="T82" fmla="*/ 7259 w 13991"/>
              <a:gd name="T83" fmla="*/ 5367 h 10361"/>
              <a:gd name="T84" fmla="*/ 7817 w 13991"/>
              <a:gd name="T85" fmla="*/ 4808 h 10361"/>
              <a:gd name="T86" fmla="*/ 7817 w 13991"/>
              <a:gd name="T87" fmla="*/ 6359 h 10361"/>
              <a:gd name="T88" fmla="*/ 8632 w 13991"/>
              <a:gd name="T89" fmla="*/ 8178 h 10361"/>
              <a:gd name="T90" fmla="*/ 8903 w 13991"/>
              <a:gd name="T91" fmla="*/ 7817 h 10361"/>
              <a:gd name="T92" fmla="*/ 8376 w 13991"/>
              <a:gd name="T93" fmla="*/ 5026 h 10361"/>
              <a:gd name="T94" fmla="*/ 12284 w 13991"/>
              <a:gd name="T95" fmla="*/ 5894 h 10361"/>
              <a:gd name="T96" fmla="*/ 12253 w 13991"/>
              <a:gd name="T97" fmla="*/ 4374 h 10361"/>
              <a:gd name="T98" fmla="*/ 12470 w 13991"/>
              <a:gd name="T99" fmla="*/ 3537 h 10361"/>
              <a:gd name="T100" fmla="*/ 12718 w 13991"/>
              <a:gd name="T101" fmla="*/ 1893 h 10361"/>
              <a:gd name="T102" fmla="*/ 8066 w 13991"/>
              <a:gd name="T103" fmla="*/ 1831 h 10361"/>
              <a:gd name="T104" fmla="*/ 8469 w 13991"/>
              <a:gd name="T105" fmla="*/ 1179 h 10361"/>
              <a:gd name="T106" fmla="*/ 8965 w 13991"/>
              <a:gd name="T107" fmla="*/ 559 h 10361"/>
              <a:gd name="T108" fmla="*/ 9461 w 13991"/>
              <a:gd name="T109" fmla="*/ 280 h 10361"/>
              <a:gd name="T110" fmla="*/ 8965 w 13991"/>
              <a:gd name="T111" fmla="*/ 1 h 10361"/>
              <a:gd name="T112" fmla="*/ 8004 w 13991"/>
              <a:gd name="T113" fmla="*/ 931 h 10361"/>
              <a:gd name="T114" fmla="*/ 7817 w 13991"/>
              <a:gd name="T115" fmla="*/ 838 h 10361"/>
              <a:gd name="T116" fmla="*/ 6173 w 13991"/>
              <a:gd name="T117" fmla="*/ 838 h 10361"/>
              <a:gd name="T118" fmla="*/ 5987 w 13991"/>
              <a:gd name="T119" fmla="*/ 931 h 10361"/>
              <a:gd name="T120" fmla="*/ 5026 w 13991"/>
              <a:gd name="T121" fmla="*/ 1 h 10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91" h="10361" extrusionOk="0">
                <a:moveTo>
                  <a:pt x="6980" y="559"/>
                </a:moveTo>
                <a:cubicBezTo>
                  <a:pt x="7135" y="559"/>
                  <a:pt x="7259" y="683"/>
                  <a:pt x="7259" y="807"/>
                </a:cubicBezTo>
                <a:cubicBezTo>
                  <a:pt x="7259" y="962"/>
                  <a:pt x="7135" y="1086"/>
                  <a:pt x="6980" y="1086"/>
                </a:cubicBezTo>
                <a:cubicBezTo>
                  <a:pt x="6856" y="1086"/>
                  <a:pt x="6732" y="962"/>
                  <a:pt x="6732" y="807"/>
                </a:cubicBezTo>
                <a:cubicBezTo>
                  <a:pt x="6732" y="683"/>
                  <a:pt x="6856" y="559"/>
                  <a:pt x="6980" y="559"/>
                </a:cubicBezTo>
                <a:close/>
                <a:moveTo>
                  <a:pt x="3723" y="2172"/>
                </a:moveTo>
                <a:cubicBezTo>
                  <a:pt x="4498" y="2172"/>
                  <a:pt x="5305" y="2265"/>
                  <a:pt x="5894" y="2389"/>
                </a:cubicBezTo>
                <a:cubicBezTo>
                  <a:pt x="5925" y="2606"/>
                  <a:pt x="5925" y="2854"/>
                  <a:pt x="5956" y="3102"/>
                </a:cubicBezTo>
                <a:cubicBezTo>
                  <a:pt x="5571" y="3205"/>
                  <a:pt x="5079" y="3265"/>
                  <a:pt x="4498" y="3265"/>
                </a:cubicBezTo>
                <a:cubicBezTo>
                  <a:pt x="4378" y="3265"/>
                  <a:pt x="4254" y="3263"/>
                  <a:pt x="4126" y="3258"/>
                </a:cubicBezTo>
                <a:cubicBezTo>
                  <a:pt x="3320" y="3258"/>
                  <a:pt x="2482" y="3196"/>
                  <a:pt x="1769" y="3071"/>
                </a:cubicBezTo>
                <a:cubicBezTo>
                  <a:pt x="993" y="2916"/>
                  <a:pt x="714" y="2792"/>
                  <a:pt x="590" y="2699"/>
                </a:cubicBezTo>
                <a:cubicBezTo>
                  <a:pt x="683" y="2637"/>
                  <a:pt x="962" y="2513"/>
                  <a:pt x="1521" y="2389"/>
                </a:cubicBezTo>
                <a:cubicBezTo>
                  <a:pt x="2141" y="2265"/>
                  <a:pt x="2916" y="2172"/>
                  <a:pt x="3723" y="2172"/>
                </a:cubicBezTo>
                <a:close/>
                <a:moveTo>
                  <a:pt x="10268" y="2172"/>
                </a:moveTo>
                <a:cubicBezTo>
                  <a:pt x="11074" y="2172"/>
                  <a:pt x="11850" y="2265"/>
                  <a:pt x="12439" y="2389"/>
                </a:cubicBezTo>
                <a:cubicBezTo>
                  <a:pt x="12998" y="2513"/>
                  <a:pt x="13246" y="2637"/>
                  <a:pt x="13370" y="2699"/>
                </a:cubicBezTo>
                <a:cubicBezTo>
                  <a:pt x="13246" y="2761"/>
                  <a:pt x="12905" y="2885"/>
                  <a:pt x="12160" y="3040"/>
                </a:cubicBezTo>
                <a:lnTo>
                  <a:pt x="12160" y="3009"/>
                </a:lnTo>
                <a:cubicBezTo>
                  <a:pt x="11478" y="3133"/>
                  <a:pt x="10609" y="3227"/>
                  <a:pt x="9834" y="3258"/>
                </a:cubicBezTo>
                <a:lnTo>
                  <a:pt x="9803" y="3258"/>
                </a:lnTo>
                <a:cubicBezTo>
                  <a:pt x="9610" y="3269"/>
                  <a:pt x="9392" y="3276"/>
                  <a:pt x="9166" y="3276"/>
                </a:cubicBezTo>
                <a:cubicBezTo>
                  <a:pt x="8774" y="3276"/>
                  <a:pt x="8358" y="3255"/>
                  <a:pt x="8004" y="3196"/>
                </a:cubicBezTo>
                <a:cubicBezTo>
                  <a:pt x="8035" y="2916"/>
                  <a:pt x="8066" y="2637"/>
                  <a:pt x="8066" y="2389"/>
                </a:cubicBezTo>
                <a:cubicBezTo>
                  <a:pt x="8655" y="2265"/>
                  <a:pt x="9430" y="2172"/>
                  <a:pt x="10268" y="2172"/>
                </a:cubicBezTo>
                <a:close/>
                <a:moveTo>
                  <a:pt x="7476" y="1645"/>
                </a:moveTo>
                <a:cubicBezTo>
                  <a:pt x="7476" y="1676"/>
                  <a:pt x="7538" y="1800"/>
                  <a:pt x="7538" y="2172"/>
                </a:cubicBezTo>
                <a:cubicBezTo>
                  <a:pt x="7538" y="2513"/>
                  <a:pt x="7507" y="2947"/>
                  <a:pt x="7445" y="3382"/>
                </a:cubicBezTo>
                <a:cubicBezTo>
                  <a:pt x="7383" y="3723"/>
                  <a:pt x="7321" y="4033"/>
                  <a:pt x="7228" y="4281"/>
                </a:cubicBezTo>
                <a:cubicBezTo>
                  <a:pt x="7135" y="4622"/>
                  <a:pt x="7042" y="4808"/>
                  <a:pt x="6980" y="4871"/>
                </a:cubicBezTo>
                <a:cubicBezTo>
                  <a:pt x="6949" y="4777"/>
                  <a:pt x="6856" y="4622"/>
                  <a:pt x="6732" y="4219"/>
                </a:cubicBezTo>
                <a:cubicBezTo>
                  <a:pt x="6670" y="3940"/>
                  <a:pt x="6608" y="3630"/>
                  <a:pt x="6546" y="3289"/>
                </a:cubicBezTo>
                <a:cubicBezTo>
                  <a:pt x="6484" y="2885"/>
                  <a:pt x="6453" y="2482"/>
                  <a:pt x="6453" y="2172"/>
                </a:cubicBezTo>
                <a:cubicBezTo>
                  <a:pt x="6453" y="1800"/>
                  <a:pt x="6484" y="1676"/>
                  <a:pt x="6515" y="1645"/>
                </a:cubicBezTo>
                <a:lnTo>
                  <a:pt x="7476" y="1645"/>
                </a:lnTo>
                <a:close/>
                <a:moveTo>
                  <a:pt x="7910" y="3723"/>
                </a:moveTo>
                <a:cubicBezTo>
                  <a:pt x="8469" y="3816"/>
                  <a:pt x="9213" y="3816"/>
                  <a:pt x="9772" y="3816"/>
                </a:cubicBezTo>
                <a:cubicBezTo>
                  <a:pt x="10454" y="4033"/>
                  <a:pt x="11230" y="4374"/>
                  <a:pt x="11819" y="4777"/>
                </a:cubicBezTo>
                <a:cubicBezTo>
                  <a:pt x="12284" y="5057"/>
                  <a:pt x="12439" y="5243"/>
                  <a:pt x="12501" y="5336"/>
                </a:cubicBezTo>
                <a:cubicBezTo>
                  <a:pt x="12453" y="5345"/>
                  <a:pt x="12376" y="5352"/>
                  <a:pt x="12267" y="5352"/>
                </a:cubicBezTo>
                <a:cubicBezTo>
                  <a:pt x="12023" y="5352"/>
                  <a:pt x="11622" y="5319"/>
                  <a:pt x="11043" y="5212"/>
                </a:cubicBezTo>
                <a:cubicBezTo>
                  <a:pt x="10051" y="5026"/>
                  <a:pt x="8686" y="4622"/>
                  <a:pt x="7817" y="4219"/>
                </a:cubicBezTo>
                <a:cubicBezTo>
                  <a:pt x="7848" y="4064"/>
                  <a:pt x="7879" y="3909"/>
                  <a:pt x="7910" y="3723"/>
                </a:cubicBezTo>
                <a:close/>
                <a:moveTo>
                  <a:pt x="6049" y="3661"/>
                </a:moveTo>
                <a:cubicBezTo>
                  <a:pt x="6080" y="3816"/>
                  <a:pt x="6111" y="4002"/>
                  <a:pt x="6173" y="4157"/>
                </a:cubicBezTo>
                <a:cubicBezTo>
                  <a:pt x="5212" y="4684"/>
                  <a:pt x="3754" y="5119"/>
                  <a:pt x="2668" y="5305"/>
                </a:cubicBezTo>
                <a:cubicBezTo>
                  <a:pt x="2274" y="5373"/>
                  <a:pt x="1993" y="5395"/>
                  <a:pt x="1795" y="5395"/>
                </a:cubicBezTo>
                <a:cubicBezTo>
                  <a:pt x="1634" y="5395"/>
                  <a:pt x="1528" y="5381"/>
                  <a:pt x="1458" y="5367"/>
                </a:cubicBezTo>
                <a:cubicBezTo>
                  <a:pt x="1521" y="5274"/>
                  <a:pt x="1676" y="5088"/>
                  <a:pt x="2172" y="4777"/>
                </a:cubicBezTo>
                <a:cubicBezTo>
                  <a:pt x="2668" y="4436"/>
                  <a:pt x="3351" y="4126"/>
                  <a:pt x="4095" y="3847"/>
                </a:cubicBezTo>
                <a:lnTo>
                  <a:pt x="4188" y="3816"/>
                </a:lnTo>
                <a:cubicBezTo>
                  <a:pt x="4778" y="3816"/>
                  <a:pt x="5460" y="3785"/>
                  <a:pt x="6049" y="3661"/>
                </a:cubicBezTo>
                <a:close/>
                <a:moveTo>
                  <a:pt x="4809" y="1"/>
                </a:moveTo>
                <a:cubicBezTo>
                  <a:pt x="4653" y="1"/>
                  <a:pt x="4529" y="125"/>
                  <a:pt x="4529" y="280"/>
                </a:cubicBezTo>
                <a:cubicBezTo>
                  <a:pt x="4529" y="435"/>
                  <a:pt x="4653" y="559"/>
                  <a:pt x="4809" y="559"/>
                </a:cubicBezTo>
                <a:lnTo>
                  <a:pt x="5026" y="559"/>
                </a:lnTo>
                <a:cubicBezTo>
                  <a:pt x="5119" y="559"/>
                  <a:pt x="5212" y="590"/>
                  <a:pt x="5274" y="683"/>
                </a:cubicBezTo>
                <a:lnTo>
                  <a:pt x="5522" y="1179"/>
                </a:lnTo>
                <a:cubicBezTo>
                  <a:pt x="5615" y="1365"/>
                  <a:pt x="5770" y="1520"/>
                  <a:pt x="5956" y="1583"/>
                </a:cubicBezTo>
                <a:cubicBezTo>
                  <a:pt x="5956" y="1676"/>
                  <a:pt x="5925" y="1769"/>
                  <a:pt x="5925" y="1831"/>
                </a:cubicBezTo>
                <a:cubicBezTo>
                  <a:pt x="5305" y="1707"/>
                  <a:pt x="4529" y="1645"/>
                  <a:pt x="3723" y="1645"/>
                </a:cubicBezTo>
                <a:cubicBezTo>
                  <a:pt x="2823" y="1645"/>
                  <a:pt x="1924" y="1738"/>
                  <a:pt x="1272" y="1893"/>
                </a:cubicBezTo>
                <a:cubicBezTo>
                  <a:pt x="435" y="2079"/>
                  <a:pt x="1" y="2358"/>
                  <a:pt x="1" y="2730"/>
                </a:cubicBezTo>
                <a:cubicBezTo>
                  <a:pt x="1" y="3102"/>
                  <a:pt x="466" y="3351"/>
                  <a:pt x="1489" y="3568"/>
                </a:cubicBezTo>
                <a:cubicBezTo>
                  <a:pt x="1893" y="3661"/>
                  <a:pt x="2389" y="3723"/>
                  <a:pt x="2885" y="3754"/>
                </a:cubicBezTo>
                <a:cubicBezTo>
                  <a:pt x="2451" y="3971"/>
                  <a:pt x="2048" y="4188"/>
                  <a:pt x="1738" y="4374"/>
                </a:cubicBezTo>
                <a:cubicBezTo>
                  <a:pt x="1086" y="4840"/>
                  <a:pt x="807" y="5243"/>
                  <a:pt x="931" y="5584"/>
                </a:cubicBezTo>
                <a:cubicBezTo>
                  <a:pt x="1042" y="5879"/>
                  <a:pt x="1404" y="5955"/>
                  <a:pt x="1797" y="5955"/>
                </a:cubicBezTo>
                <a:cubicBezTo>
                  <a:pt x="2066" y="5955"/>
                  <a:pt x="2349" y="5919"/>
                  <a:pt x="2575" y="5894"/>
                </a:cubicBezTo>
                <a:cubicBezTo>
                  <a:pt x="3475" y="5739"/>
                  <a:pt x="4653" y="5429"/>
                  <a:pt x="5646" y="5026"/>
                </a:cubicBezTo>
                <a:lnTo>
                  <a:pt x="5646" y="6235"/>
                </a:lnTo>
                <a:lnTo>
                  <a:pt x="5088" y="7817"/>
                </a:lnTo>
                <a:cubicBezTo>
                  <a:pt x="5057" y="7972"/>
                  <a:pt x="5119" y="8128"/>
                  <a:pt x="5274" y="8159"/>
                </a:cubicBezTo>
                <a:cubicBezTo>
                  <a:pt x="5308" y="8172"/>
                  <a:pt x="5342" y="8178"/>
                  <a:pt x="5375" y="8178"/>
                </a:cubicBezTo>
                <a:cubicBezTo>
                  <a:pt x="5491" y="8178"/>
                  <a:pt x="5591" y="8100"/>
                  <a:pt x="5615" y="8003"/>
                </a:cubicBezTo>
                <a:lnTo>
                  <a:pt x="6173" y="6359"/>
                </a:lnTo>
                <a:cubicBezTo>
                  <a:pt x="6173" y="6328"/>
                  <a:pt x="6173" y="6297"/>
                  <a:pt x="6173" y="6266"/>
                </a:cubicBezTo>
                <a:lnTo>
                  <a:pt x="6173" y="4777"/>
                </a:lnTo>
                <a:lnTo>
                  <a:pt x="6329" y="4715"/>
                </a:lnTo>
                <a:cubicBezTo>
                  <a:pt x="6453" y="5057"/>
                  <a:pt x="6577" y="5243"/>
                  <a:pt x="6732" y="5367"/>
                </a:cubicBezTo>
                <a:lnTo>
                  <a:pt x="6732" y="10082"/>
                </a:lnTo>
                <a:cubicBezTo>
                  <a:pt x="6732" y="10237"/>
                  <a:pt x="6856" y="10361"/>
                  <a:pt x="7011" y="10361"/>
                </a:cubicBezTo>
                <a:cubicBezTo>
                  <a:pt x="7135" y="10361"/>
                  <a:pt x="7259" y="10237"/>
                  <a:pt x="7259" y="10082"/>
                </a:cubicBezTo>
                <a:lnTo>
                  <a:pt x="7259" y="5367"/>
                </a:lnTo>
                <a:cubicBezTo>
                  <a:pt x="7445" y="5243"/>
                  <a:pt x="7569" y="4995"/>
                  <a:pt x="7662" y="4746"/>
                </a:cubicBezTo>
                <a:cubicBezTo>
                  <a:pt x="7724" y="4777"/>
                  <a:pt x="7755" y="4808"/>
                  <a:pt x="7817" y="4808"/>
                </a:cubicBezTo>
                <a:lnTo>
                  <a:pt x="7817" y="6266"/>
                </a:lnTo>
                <a:cubicBezTo>
                  <a:pt x="7817" y="6297"/>
                  <a:pt x="7817" y="6328"/>
                  <a:pt x="7817" y="6359"/>
                </a:cubicBezTo>
                <a:lnTo>
                  <a:pt x="8376" y="8003"/>
                </a:lnTo>
                <a:cubicBezTo>
                  <a:pt x="8424" y="8100"/>
                  <a:pt x="8529" y="8178"/>
                  <a:pt x="8632" y="8178"/>
                </a:cubicBezTo>
                <a:cubicBezTo>
                  <a:pt x="8661" y="8178"/>
                  <a:pt x="8690" y="8172"/>
                  <a:pt x="8717" y="8159"/>
                </a:cubicBezTo>
                <a:cubicBezTo>
                  <a:pt x="8872" y="8128"/>
                  <a:pt x="8934" y="7972"/>
                  <a:pt x="8903" y="7817"/>
                </a:cubicBezTo>
                <a:lnTo>
                  <a:pt x="8376" y="6235"/>
                </a:lnTo>
                <a:lnTo>
                  <a:pt x="8376" y="5026"/>
                </a:lnTo>
                <a:cubicBezTo>
                  <a:pt x="9213" y="5336"/>
                  <a:pt x="10268" y="5615"/>
                  <a:pt x="11137" y="5770"/>
                </a:cubicBezTo>
                <a:cubicBezTo>
                  <a:pt x="11478" y="5832"/>
                  <a:pt x="11912" y="5894"/>
                  <a:pt x="12284" y="5894"/>
                </a:cubicBezTo>
                <a:cubicBezTo>
                  <a:pt x="12470" y="5894"/>
                  <a:pt x="12936" y="5894"/>
                  <a:pt x="13060" y="5584"/>
                </a:cubicBezTo>
                <a:cubicBezTo>
                  <a:pt x="13184" y="5212"/>
                  <a:pt x="12905" y="4840"/>
                  <a:pt x="12253" y="4374"/>
                </a:cubicBezTo>
                <a:cubicBezTo>
                  <a:pt x="11912" y="4157"/>
                  <a:pt x="11509" y="3940"/>
                  <a:pt x="11043" y="3723"/>
                </a:cubicBezTo>
                <a:cubicBezTo>
                  <a:pt x="11540" y="3661"/>
                  <a:pt x="12036" y="3599"/>
                  <a:pt x="12470" y="3537"/>
                </a:cubicBezTo>
                <a:cubicBezTo>
                  <a:pt x="13525" y="3320"/>
                  <a:pt x="13990" y="3102"/>
                  <a:pt x="13990" y="2730"/>
                </a:cubicBezTo>
                <a:cubicBezTo>
                  <a:pt x="13990" y="2358"/>
                  <a:pt x="13556" y="2079"/>
                  <a:pt x="12718" y="1893"/>
                </a:cubicBezTo>
                <a:cubicBezTo>
                  <a:pt x="12067" y="1738"/>
                  <a:pt x="11168" y="1645"/>
                  <a:pt x="10268" y="1645"/>
                </a:cubicBezTo>
                <a:cubicBezTo>
                  <a:pt x="9461" y="1645"/>
                  <a:pt x="8686" y="1707"/>
                  <a:pt x="8066" y="1831"/>
                </a:cubicBezTo>
                <a:cubicBezTo>
                  <a:pt x="8066" y="1738"/>
                  <a:pt x="8035" y="1676"/>
                  <a:pt x="8035" y="1583"/>
                </a:cubicBezTo>
                <a:cubicBezTo>
                  <a:pt x="8221" y="1520"/>
                  <a:pt x="8376" y="1365"/>
                  <a:pt x="8469" y="1179"/>
                </a:cubicBezTo>
                <a:lnTo>
                  <a:pt x="8717" y="683"/>
                </a:lnTo>
                <a:cubicBezTo>
                  <a:pt x="8779" y="590"/>
                  <a:pt x="8872" y="559"/>
                  <a:pt x="8965" y="559"/>
                </a:cubicBezTo>
                <a:lnTo>
                  <a:pt x="9182" y="559"/>
                </a:lnTo>
                <a:cubicBezTo>
                  <a:pt x="9337" y="559"/>
                  <a:pt x="9461" y="435"/>
                  <a:pt x="9461" y="280"/>
                </a:cubicBezTo>
                <a:cubicBezTo>
                  <a:pt x="9461" y="125"/>
                  <a:pt x="9337" y="1"/>
                  <a:pt x="9182" y="1"/>
                </a:cubicBezTo>
                <a:lnTo>
                  <a:pt x="8965" y="1"/>
                </a:lnTo>
                <a:cubicBezTo>
                  <a:pt x="8655" y="1"/>
                  <a:pt x="8376" y="187"/>
                  <a:pt x="8252" y="466"/>
                </a:cubicBezTo>
                <a:lnTo>
                  <a:pt x="8004" y="931"/>
                </a:lnTo>
                <a:cubicBezTo>
                  <a:pt x="7942" y="1024"/>
                  <a:pt x="7879" y="1086"/>
                  <a:pt x="7755" y="1086"/>
                </a:cubicBezTo>
                <a:cubicBezTo>
                  <a:pt x="7786" y="1024"/>
                  <a:pt x="7817" y="931"/>
                  <a:pt x="7817" y="838"/>
                </a:cubicBezTo>
                <a:cubicBezTo>
                  <a:pt x="7817" y="373"/>
                  <a:pt x="7445" y="1"/>
                  <a:pt x="6980" y="1"/>
                </a:cubicBezTo>
                <a:cubicBezTo>
                  <a:pt x="6546" y="1"/>
                  <a:pt x="6173" y="373"/>
                  <a:pt x="6173" y="838"/>
                </a:cubicBezTo>
                <a:cubicBezTo>
                  <a:pt x="6173" y="931"/>
                  <a:pt x="6204" y="1024"/>
                  <a:pt x="6235" y="1086"/>
                </a:cubicBezTo>
                <a:cubicBezTo>
                  <a:pt x="6111" y="1086"/>
                  <a:pt x="6049" y="1024"/>
                  <a:pt x="5987" y="931"/>
                </a:cubicBezTo>
                <a:lnTo>
                  <a:pt x="5739" y="466"/>
                </a:lnTo>
                <a:cubicBezTo>
                  <a:pt x="5615" y="187"/>
                  <a:pt x="5336" y="1"/>
                  <a:pt x="5026" y="1"/>
                </a:cubicBezTo>
                <a:lnTo>
                  <a:pt x="4809" y="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2" name="Google Shape;765;p44">
            <a:extLst>
              <a:ext uri="{FF2B5EF4-FFF2-40B4-BE49-F238E27FC236}">
                <a16:creationId xmlns:a16="http://schemas.microsoft.com/office/drawing/2014/main" id="{378D02BD-E951-E2C4-D769-125FC7DD0E3C}"/>
              </a:ext>
            </a:extLst>
          </p:cNvPr>
          <p:cNvSpPr>
            <a:spLocks/>
          </p:cNvSpPr>
          <p:nvPr/>
        </p:nvSpPr>
        <p:spPr bwMode="auto">
          <a:xfrm>
            <a:off x="8215334" y="2131813"/>
            <a:ext cx="370256" cy="610100"/>
          </a:xfrm>
          <a:custGeom>
            <a:avLst/>
            <a:gdLst>
              <a:gd name="T0" fmla="*/ 4405 w 7166"/>
              <a:gd name="T1" fmla="*/ 4132 h 13966"/>
              <a:gd name="T2" fmla="*/ 2761 w 7166"/>
              <a:gd name="T3" fmla="*/ 4132 h 13966"/>
              <a:gd name="T4" fmla="*/ 3599 w 7166"/>
              <a:gd name="T5" fmla="*/ 4535 h 13966"/>
              <a:gd name="T6" fmla="*/ 4684 w 7166"/>
              <a:gd name="T7" fmla="*/ 5311 h 13966"/>
              <a:gd name="T8" fmla="*/ 3568 w 7166"/>
              <a:gd name="T9" fmla="*/ 5063 h 13966"/>
              <a:gd name="T10" fmla="*/ 2544 w 7166"/>
              <a:gd name="T11" fmla="*/ 4845 h 13966"/>
              <a:gd name="T12" fmla="*/ 3568 w 7166"/>
              <a:gd name="T13" fmla="*/ 5621 h 13966"/>
              <a:gd name="T14" fmla="*/ 4467 w 7166"/>
              <a:gd name="T15" fmla="*/ 6427 h 13966"/>
              <a:gd name="T16" fmla="*/ 2668 w 7166"/>
              <a:gd name="T17" fmla="*/ 6427 h 13966"/>
              <a:gd name="T18" fmla="*/ 3568 w 7166"/>
              <a:gd name="T19" fmla="*/ 5621 h 13966"/>
              <a:gd name="T20" fmla="*/ 4188 w 7166"/>
              <a:gd name="T21" fmla="*/ 6924 h 13966"/>
              <a:gd name="T22" fmla="*/ 2947 w 7166"/>
              <a:gd name="T23" fmla="*/ 6924 h 13966"/>
              <a:gd name="T24" fmla="*/ 3847 w 7166"/>
              <a:gd name="T25" fmla="*/ 7761 h 13966"/>
              <a:gd name="T26" fmla="*/ 3320 w 7166"/>
              <a:gd name="T27" fmla="*/ 8351 h 13966"/>
              <a:gd name="T28" fmla="*/ 3568 w 7166"/>
              <a:gd name="T29" fmla="*/ 7792 h 13966"/>
              <a:gd name="T30" fmla="*/ 3847 w 7166"/>
              <a:gd name="T31" fmla="*/ 8909 h 13966"/>
              <a:gd name="T32" fmla="*/ 3320 w 7166"/>
              <a:gd name="T33" fmla="*/ 9498 h 13966"/>
              <a:gd name="T34" fmla="*/ 3847 w 7166"/>
              <a:gd name="T35" fmla="*/ 8909 h 13966"/>
              <a:gd name="T36" fmla="*/ 3847 w 7166"/>
              <a:gd name="T37" fmla="*/ 10646 h 13966"/>
              <a:gd name="T38" fmla="*/ 3320 w 7166"/>
              <a:gd name="T39" fmla="*/ 10026 h 13966"/>
              <a:gd name="T40" fmla="*/ 3847 w 7166"/>
              <a:gd name="T41" fmla="*/ 11173 h 13966"/>
              <a:gd name="T42" fmla="*/ 3568 w 7166"/>
              <a:gd name="T43" fmla="*/ 11794 h 13966"/>
              <a:gd name="T44" fmla="*/ 3320 w 7166"/>
              <a:gd name="T45" fmla="*/ 11173 h 13966"/>
              <a:gd name="T46" fmla="*/ 313 w 7166"/>
              <a:gd name="T47" fmla="*/ 0 h 13966"/>
              <a:gd name="T48" fmla="*/ 249 w 7166"/>
              <a:gd name="T49" fmla="*/ 534 h 13966"/>
              <a:gd name="T50" fmla="*/ 2668 w 7166"/>
              <a:gd name="T51" fmla="*/ 3294 h 13966"/>
              <a:gd name="T52" fmla="*/ 1955 w 7166"/>
              <a:gd name="T53" fmla="*/ 5435 h 13966"/>
              <a:gd name="T54" fmla="*/ 854 w 7166"/>
              <a:gd name="T55" fmla="*/ 5086 h 13966"/>
              <a:gd name="T56" fmla="*/ 776 w 7166"/>
              <a:gd name="T57" fmla="*/ 5621 h 13966"/>
              <a:gd name="T58" fmla="*/ 2265 w 7166"/>
              <a:gd name="T59" fmla="*/ 6831 h 13966"/>
              <a:gd name="T60" fmla="*/ 590 w 7166"/>
              <a:gd name="T61" fmla="*/ 8195 h 13966"/>
              <a:gd name="T62" fmla="*/ 962 w 7166"/>
              <a:gd name="T63" fmla="*/ 8320 h 13966"/>
              <a:gd name="T64" fmla="*/ 2761 w 7166"/>
              <a:gd name="T65" fmla="*/ 7482 h 13966"/>
              <a:gd name="T66" fmla="*/ 1676 w 7166"/>
              <a:gd name="T67" fmla="*/ 12321 h 13966"/>
              <a:gd name="T68" fmla="*/ 1676 w 7166"/>
              <a:gd name="T69" fmla="*/ 12879 h 13966"/>
              <a:gd name="T70" fmla="*/ 3289 w 7166"/>
              <a:gd name="T71" fmla="*/ 12290 h 13966"/>
              <a:gd name="T72" fmla="*/ 3568 w 7166"/>
              <a:gd name="T73" fmla="*/ 13965 h 13966"/>
              <a:gd name="T74" fmla="*/ 3847 w 7166"/>
              <a:gd name="T75" fmla="*/ 12290 h 13966"/>
              <a:gd name="T76" fmla="*/ 5491 w 7166"/>
              <a:gd name="T77" fmla="*/ 12879 h 13966"/>
              <a:gd name="T78" fmla="*/ 5491 w 7166"/>
              <a:gd name="T79" fmla="*/ 12321 h 13966"/>
              <a:gd name="T80" fmla="*/ 4374 w 7166"/>
              <a:gd name="T81" fmla="*/ 7482 h 13966"/>
              <a:gd name="T82" fmla="*/ 6173 w 7166"/>
              <a:gd name="T83" fmla="*/ 8320 h 13966"/>
              <a:gd name="T84" fmla="*/ 6546 w 7166"/>
              <a:gd name="T85" fmla="*/ 8195 h 13966"/>
              <a:gd name="T86" fmla="*/ 4871 w 7166"/>
              <a:gd name="T87" fmla="*/ 6831 h 13966"/>
              <a:gd name="T88" fmla="*/ 6390 w 7166"/>
              <a:gd name="T89" fmla="*/ 5621 h 13966"/>
              <a:gd name="T90" fmla="*/ 6281 w 7166"/>
              <a:gd name="T91" fmla="*/ 5086 h 13966"/>
              <a:gd name="T92" fmla="*/ 5212 w 7166"/>
              <a:gd name="T93" fmla="*/ 5435 h 13966"/>
              <a:gd name="T94" fmla="*/ 4498 w 7166"/>
              <a:gd name="T95" fmla="*/ 3325 h 13966"/>
              <a:gd name="T96" fmla="*/ 6918 w 7166"/>
              <a:gd name="T97" fmla="*/ 534 h 13966"/>
              <a:gd name="T98" fmla="*/ 6860 w 7166"/>
              <a:gd name="T99" fmla="*/ 18 h 13966"/>
              <a:gd name="T100" fmla="*/ 4281 w 7166"/>
              <a:gd name="T101" fmla="*/ 2488 h 13966"/>
              <a:gd name="T102" fmla="*/ 3568 w 7166"/>
              <a:gd name="T103" fmla="*/ 2891 h 13966"/>
              <a:gd name="T104" fmla="*/ 373 w 7166"/>
              <a:gd name="T105" fmla="*/ 6 h 13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166" h="13966" extrusionOk="0">
                <a:moveTo>
                  <a:pt x="3568" y="3450"/>
                </a:moveTo>
                <a:cubicBezTo>
                  <a:pt x="3878" y="3450"/>
                  <a:pt x="4188" y="3698"/>
                  <a:pt x="4405" y="4132"/>
                </a:cubicBezTo>
                <a:cubicBezTo>
                  <a:pt x="4157" y="4039"/>
                  <a:pt x="3878" y="3977"/>
                  <a:pt x="3568" y="3977"/>
                </a:cubicBezTo>
                <a:cubicBezTo>
                  <a:pt x="3289" y="3977"/>
                  <a:pt x="3009" y="4039"/>
                  <a:pt x="2761" y="4132"/>
                </a:cubicBezTo>
                <a:cubicBezTo>
                  <a:pt x="2916" y="3791"/>
                  <a:pt x="3195" y="3450"/>
                  <a:pt x="3568" y="3450"/>
                </a:cubicBezTo>
                <a:close/>
                <a:moveTo>
                  <a:pt x="3599" y="4535"/>
                </a:moveTo>
                <a:cubicBezTo>
                  <a:pt x="4002" y="4535"/>
                  <a:pt x="4374" y="4628"/>
                  <a:pt x="4622" y="4845"/>
                </a:cubicBezTo>
                <a:cubicBezTo>
                  <a:pt x="4653" y="5001"/>
                  <a:pt x="4684" y="5156"/>
                  <a:pt x="4684" y="5311"/>
                </a:cubicBezTo>
                <a:cubicBezTo>
                  <a:pt x="4374" y="5156"/>
                  <a:pt x="4002" y="5063"/>
                  <a:pt x="3599" y="5063"/>
                </a:cubicBezTo>
                <a:lnTo>
                  <a:pt x="3568" y="5063"/>
                </a:lnTo>
                <a:cubicBezTo>
                  <a:pt x="3195" y="5063"/>
                  <a:pt x="2792" y="5156"/>
                  <a:pt x="2482" y="5311"/>
                </a:cubicBezTo>
                <a:cubicBezTo>
                  <a:pt x="2482" y="5156"/>
                  <a:pt x="2513" y="5001"/>
                  <a:pt x="2544" y="4845"/>
                </a:cubicBezTo>
                <a:cubicBezTo>
                  <a:pt x="2792" y="4659"/>
                  <a:pt x="3195" y="4535"/>
                  <a:pt x="3599" y="4535"/>
                </a:cubicBezTo>
                <a:close/>
                <a:moveTo>
                  <a:pt x="3568" y="5621"/>
                </a:moveTo>
                <a:cubicBezTo>
                  <a:pt x="3971" y="5621"/>
                  <a:pt x="4343" y="5745"/>
                  <a:pt x="4622" y="5931"/>
                </a:cubicBezTo>
                <a:cubicBezTo>
                  <a:pt x="4591" y="6117"/>
                  <a:pt x="4529" y="6272"/>
                  <a:pt x="4467" y="6427"/>
                </a:cubicBezTo>
                <a:cubicBezTo>
                  <a:pt x="4219" y="6241"/>
                  <a:pt x="3878" y="6179"/>
                  <a:pt x="3568" y="6179"/>
                </a:cubicBezTo>
                <a:cubicBezTo>
                  <a:pt x="3226" y="6179"/>
                  <a:pt x="2916" y="6272"/>
                  <a:pt x="2668" y="6427"/>
                </a:cubicBezTo>
                <a:cubicBezTo>
                  <a:pt x="2606" y="6272"/>
                  <a:pt x="2575" y="6117"/>
                  <a:pt x="2544" y="5931"/>
                </a:cubicBezTo>
                <a:cubicBezTo>
                  <a:pt x="2792" y="5745"/>
                  <a:pt x="3164" y="5621"/>
                  <a:pt x="3568" y="5621"/>
                </a:cubicBezTo>
                <a:close/>
                <a:moveTo>
                  <a:pt x="3568" y="6707"/>
                </a:moveTo>
                <a:cubicBezTo>
                  <a:pt x="3785" y="6707"/>
                  <a:pt x="4033" y="6769"/>
                  <a:pt x="4188" y="6924"/>
                </a:cubicBezTo>
                <a:cubicBezTo>
                  <a:pt x="4002" y="7156"/>
                  <a:pt x="3793" y="7273"/>
                  <a:pt x="3579" y="7273"/>
                </a:cubicBezTo>
                <a:cubicBezTo>
                  <a:pt x="3366" y="7273"/>
                  <a:pt x="3149" y="7156"/>
                  <a:pt x="2947" y="6924"/>
                </a:cubicBezTo>
                <a:cubicBezTo>
                  <a:pt x="3102" y="6800"/>
                  <a:pt x="3320" y="6707"/>
                  <a:pt x="3568" y="6707"/>
                </a:cubicBezTo>
                <a:close/>
                <a:moveTo>
                  <a:pt x="3847" y="7761"/>
                </a:moveTo>
                <a:lnTo>
                  <a:pt x="3847" y="8351"/>
                </a:lnTo>
                <a:lnTo>
                  <a:pt x="3320" y="8351"/>
                </a:lnTo>
                <a:lnTo>
                  <a:pt x="3320" y="7761"/>
                </a:lnTo>
                <a:cubicBezTo>
                  <a:pt x="3382" y="7792"/>
                  <a:pt x="3475" y="7792"/>
                  <a:pt x="3568" y="7792"/>
                </a:cubicBezTo>
                <a:cubicBezTo>
                  <a:pt x="3661" y="7792"/>
                  <a:pt x="3754" y="7792"/>
                  <a:pt x="3847" y="7761"/>
                </a:cubicBezTo>
                <a:close/>
                <a:moveTo>
                  <a:pt x="3847" y="8909"/>
                </a:moveTo>
                <a:lnTo>
                  <a:pt x="3847" y="9498"/>
                </a:lnTo>
                <a:lnTo>
                  <a:pt x="3320" y="9498"/>
                </a:lnTo>
                <a:lnTo>
                  <a:pt x="3320" y="8909"/>
                </a:lnTo>
                <a:lnTo>
                  <a:pt x="3847" y="8909"/>
                </a:lnTo>
                <a:close/>
                <a:moveTo>
                  <a:pt x="3847" y="10026"/>
                </a:moveTo>
                <a:lnTo>
                  <a:pt x="3847" y="10646"/>
                </a:lnTo>
                <a:lnTo>
                  <a:pt x="3320" y="10646"/>
                </a:lnTo>
                <a:lnTo>
                  <a:pt x="3320" y="10026"/>
                </a:lnTo>
                <a:lnTo>
                  <a:pt x="3847" y="10026"/>
                </a:lnTo>
                <a:close/>
                <a:moveTo>
                  <a:pt x="3847" y="11173"/>
                </a:moveTo>
                <a:lnTo>
                  <a:pt x="3847" y="11515"/>
                </a:lnTo>
                <a:cubicBezTo>
                  <a:pt x="3847" y="11670"/>
                  <a:pt x="3723" y="11794"/>
                  <a:pt x="3568" y="11794"/>
                </a:cubicBezTo>
                <a:cubicBezTo>
                  <a:pt x="3444" y="11794"/>
                  <a:pt x="3320" y="11670"/>
                  <a:pt x="3320" y="11515"/>
                </a:cubicBezTo>
                <a:lnTo>
                  <a:pt x="3320" y="11173"/>
                </a:lnTo>
                <a:lnTo>
                  <a:pt x="3847" y="11173"/>
                </a:lnTo>
                <a:close/>
                <a:moveTo>
                  <a:pt x="313" y="0"/>
                </a:moveTo>
                <a:cubicBezTo>
                  <a:pt x="180" y="0"/>
                  <a:pt x="59" y="89"/>
                  <a:pt x="31" y="224"/>
                </a:cubicBezTo>
                <a:cubicBezTo>
                  <a:pt x="0" y="379"/>
                  <a:pt x="94" y="503"/>
                  <a:pt x="249" y="534"/>
                </a:cubicBezTo>
                <a:cubicBezTo>
                  <a:pt x="1396" y="844"/>
                  <a:pt x="2389" y="1961"/>
                  <a:pt x="2637" y="3263"/>
                </a:cubicBezTo>
                <a:lnTo>
                  <a:pt x="2668" y="3294"/>
                </a:lnTo>
                <a:cubicBezTo>
                  <a:pt x="2358" y="3605"/>
                  <a:pt x="2110" y="4070"/>
                  <a:pt x="2017" y="4628"/>
                </a:cubicBezTo>
                <a:cubicBezTo>
                  <a:pt x="1955" y="4876"/>
                  <a:pt x="1924" y="5156"/>
                  <a:pt x="1955" y="5435"/>
                </a:cubicBezTo>
                <a:lnTo>
                  <a:pt x="931" y="5094"/>
                </a:lnTo>
                <a:cubicBezTo>
                  <a:pt x="905" y="5088"/>
                  <a:pt x="879" y="5086"/>
                  <a:pt x="854" y="5086"/>
                </a:cubicBezTo>
                <a:cubicBezTo>
                  <a:pt x="728" y="5086"/>
                  <a:pt x="616" y="5150"/>
                  <a:pt x="590" y="5280"/>
                </a:cubicBezTo>
                <a:cubicBezTo>
                  <a:pt x="528" y="5404"/>
                  <a:pt x="621" y="5559"/>
                  <a:pt x="776" y="5621"/>
                </a:cubicBezTo>
                <a:lnTo>
                  <a:pt x="1986" y="6024"/>
                </a:lnTo>
                <a:cubicBezTo>
                  <a:pt x="2048" y="6303"/>
                  <a:pt x="2141" y="6582"/>
                  <a:pt x="2265" y="6831"/>
                </a:cubicBezTo>
                <a:cubicBezTo>
                  <a:pt x="1582" y="7451"/>
                  <a:pt x="993" y="7699"/>
                  <a:pt x="714" y="7854"/>
                </a:cubicBezTo>
                <a:cubicBezTo>
                  <a:pt x="590" y="7916"/>
                  <a:pt x="528" y="8071"/>
                  <a:pt x="590" y="8195"/>
                </a:cubicBezTo>
                <a:cubicBezTo>
                  <a:pt x="653" y="8301"/>
                  <a:pt x="746" y="8350"/>
                  <a:pt x="838" y="8350"/>
                </a:cubicBezTo>
                <a:cubicBezTo>
                  <a:pt x="880" y="8350"/>
                  <a:pt x="923" y="8339"/>
                  <a:pt x="962" y="8320"/>
                </a:cubicBezTo>
                <a:cubicBezTo>
                  <a:pt x="1179" y="8195"/>
                  <a:pt x="1831" y="7947"/>
                  <a:pt x="2575" y="7296"/>
                </a:cubicBezTo>
                <a:cubicBezTo>
                  <a:pt x="2637" y="7358"/>
                  <a:pt x="2699" y="7420"/>
                  <a:pt x="2761" y="7482"/>
                </a:cubicBezTo>
                <a:lnTo>
                  <a:pt x="2761" y="11173"/>
                </a:lnTo>
                <a:cubicBezTo>
                  <a:pt x="2761" y="11794"/>
                  <a:pt x="2265" y="12321"/>
                  <a:pt x="1676" y="12321"/>
                </a:cubicBezTo>
                <a:cubicBezTo>
                  <a:pt x="1520" y="12321"/>
                  <a:pt x="1396" y="12445"/>
                  <a:pt x="1396" y="12600"/>
                </a:cubicBezTo>
                <a:cubicBezTo>
                  <a:pt x="1396" y="12755"/>
                  <a:pt x="1520" y="12879"/>
                  <a:pt x="1676" y="12879"/>
                </a:cubicBezTo>
                <a:cubicBezTo>
                  <a:pt x="2234" y="12879"/>
                  <a:pt x="2730" y="12569"/>
                  <a:pt x="3009" y="12104"/>
                </a:cubicBezTo>
                <a:cubicBezTo>
                  <a:pt x="3102" y="12197"/>
                  <a:pt x="3195" y="12228"/>
                  <a:pt x="3289" y="12290"/>
                </a:cubicBezTo>
                <a:lnTo>
                  <a:pt x="3289" y="13686"/>
                </a:lnTo>
                <a:cubicBezTo>
                  <a:pt x="3289" y="13841"/>
                  <a:pt x="3413" y="13965"/>
                  <a:pt x="3568" y="13965"/>
                </a:cubicBezTo>
                <a:cubicBezTo>
                  <a:pt x="3723" y="13965"/>
                  <a:pt x="3847" y="13841"/>
                  <a:pt x="3847" y="13686"/>
                </a:cubicBezTo>
                <a:lnTo>
                  <a:pt x="3847" y="12290"/>
                </a:lnTo>
                <a:cubicBezTo>
                  <a:pt x="3940" y="12228"/>
                  <a:pt x="4033" y="12197"/>
                  <a:pt x="4126" y="12104"/>
                </a:cubicBezTo>
                <a:cubicBezTo>
                  <a:pt x="4405" y="12569"/>
                  <a:pt x="4933" y="12879"/>
                  <a:pt x="5491" y="12879"/>
                </a:cubicBezTo>
                <a:cubicBezTo>
                  <a:pt x="5615" y="12879"/>
                  <a:pt x="5739" y="12755"/>
                  <a:pt x="5739" y="12600"/>
                </a:cubicBezTo>
                <a:cubicBezTo>
                  <a:pt x="5739" y="12445"/>
                  <a:pt x="5615" y="12321"/>
                  <a:pt x="5491" y="12321"/>
                </a:cubicBezTo>
                <a:cubicBezTo>
                  <a:pt x="4902" y="12321"/>
                  <a:pt x="4374" y="11794"/>
                  <a:pt x="4374" y="11173"/>
                </a:cubicBezTo>
                <a:lnTo>
                  <a:pt x="4374" y="7482"/>
                </a:lnTo>
                <a:cubicBezTo>
                  <a:pt x="4467" y="7420"/>
                  <a:pt x="4529" y="7358"/>
                  <a:pt x="4591" y="7296"/>
                </a:cubicBezTo>
                <a:cubicBezTo>
                  <a:pt x="5336" y="7947"/>
                  <a:pt x="6018" y="8226"/>
                  <a:pt x="6173" y="8320"/>
                </a:cubicBezTo>
                <a:cubicBezTo>
                  <a:pt x="6213" y="8339"/>
                  <a:pt x="6258" y="8350"/>
                  <a:pt x="6304" y="8350"/>
                </a:cubicBezTo>
                <a:cubicBezTo>
                  <a:pt x="6403" y="8350"/>
                  <a:pt x="6503" y="8301"/>
                  <a:pt x="6546" y="8195"/>
                </a:cubicBezTo>
                <a:cubicBezTo>
                  <a:pt x="6608" y="8071"/>
                  <a:pt x="6546" y="7916"/>
                  <a:pt x="6421" y="7854"/>
                </a:cubicBezTo>
                <a:cubicBezTo>
                  <a:pt x="6266" y="7761"/>
                  <a:pt x="5615" y="7482"/>
                  <a:pt x="4871" y="6831"/>
                </a:cubicBezTo>
                <a:cubicBezTo>
                  <a:pt x="4995" y="6582"/>
                  <a:pt x="5088" y="6303"/>
                  <a:pt x="5150" y="6024"/>
                </a:cubicBezTo>
                <a:lnTo>
                  <a:pt x="6390" y="5621"/>
                </a:lnTo>
                <a:cubicBezTo>
                  <a:pt x="6515" y="5559"/>
                  <a:pt x="6608" y="5404"/>
                  <a:pt x="6546" y="5280"/>
                </a:cubicBezTo>
                <a:cubicBezTo>
                  <a:pt x="6520" y="5150"/>
                  <a:pt x="6408" y="5086"/>
                  <a:pt x="6281" y="5086"/>
                </a:cubicBezTo>
                <a:cubicBezTo>
                  <a:pt x="6256" y="5086"/>
                  <a:pt x="6230" y="5088"/>
                  <a:pt x="6204" y="5094"/>
                </a:cubicBezTo>
                <a:lnTo>
                  <a:pt x="5212" y="5435"/>
                </a:lnTo>
                <a:cubicBezTo>
                  <a:pt x="5212" y="5156"/>
                  <a:pt x="5181" y="4876"/>
                  <a:pt x="5119" y="4628"/>
                </a:cubicBezTo>
                <a:cubicBezTo>
                  <a:pt x="5026" y="4101"/>
                  <a:pt x="4808" y="3636"/>
                  <a:pt x="4498" y="3325"/>
                </a:cubicBezTo>
                <a:lnTo>
                  <a:pt x="4777" y="2674"/>
                </a:lnTo>
                <a:cubicBezTo>
                  <a:pt x="5212" y="1650"/>
                  <a:pt x="6049" y="844"/>
                  <a:pt x="6918" y="534"/>
                </a:cubicBezTo>
                <a:cubicBezTo>
                  <a:pt x="7073" y="503"/>
                  <a:pt x="7166" y="348"/>
                  <a:pt x="7104" y="193"/>
                </a:cubicBezTo>
                <a:cubicBezTo>
                  <a:pt x="7055" y="96"/>
                  <a:pt x="6969" y="18"/>
                  <a:pt x="6860" y="18"/>
                </a:cubicBezTo>
                <a:cubicBezTo>
                  <a:pt x="6829" y="18"/>
                  <a:pt x="6797" y="24"/>
                  <a:pt x="6763" y="37"/>
                </a:cubicBezTo>
                <a:cubicBezTo>
                  <a:pt x="5739" y="379"/>
                  <a:pt x="4777" y="1309"/>
                  <a:pt x="4281" y="2488"/>
                </a:cubicBezTo>
                <a:lnTo>
                  <a:pt x="4064" y="3015"/>
                </a:lnTo>
                <a:cubicBezTo>
                  <a:pt x="3909" y="2953"/>
                  <a:pt x="3754" y="2891"/>
                  <a:pt x="3568" y="2891"/>
                </a:cubicBezTo>
                <a:cubicBezTo>
                  <a:pt x="3444" y="2891"/>
                  <a:pt x="3289" y="2922"/>
                  <a:pt x="3164" y="2984"/>
                </a:cubicBezTo>
                <a:cubicBezTo>
                  <a:pt x="2823" y="1619"/>
                  <a:pt x="1769" y="379"/>
                  <a:pt x="373" y="6"/>
                </a:cubicBezTo>
                <a:cubicBezTo>
                  <a:pt x="353" y="2"/>
                  <a:pt x="333" y="0"/>
                  <a:pt x="313"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nvGrpSpPr>
          <p:cNvPr id="26" name="Google Shape;747;p44">
            <a:extLst>
              <a:ext uri="{FF2B5EF4-FFF2-40B4-BE49-F238E27FC236}">
                <a16:creationId xmlns:a16="http://schemas.microsoft.com/office/drawing/2014/main" id="{F7247516-9EA4-B131-A010-617389C9561B}"/>
              </a:ext>
            </a:extLst>
          </p:cNvPr>
          <p:cNvGrpSpPr>
            <a:grpSpLocks/>
          </p:cNvGrpSpPr>
          <p:nvPr/>
        </p:nvGrpSpPr>
        <p:grpSpPr bwMode="auto">
          <a:xfrm>
            <a:off x="10340385" y="1926353"/>
            <a:ext cx="895473" cy="815560"/>
            <a:chOff x="3966757" y="2681418"/>
            <a:chExt cx="387343" cy="256026"/>
          </a:xfrm>
        </p:grpSpPr>
        <p:sp>
          <p:nvSpPr>
            <p:cNvPr id="29" name="Google Shape;748;p44">
              <a:extLst>
                <a:ext uri="{FF2B5EF4-FFF2-40B4-BE49-F238E27FC236}">
                  <a16:creationId xmlns:a16="http://schemas.microsoft.com/office/drawing/2014/main" id="{07B0DB22-E974-1574-2D92-26B5F4FA5149}"/>
                </a:ext>
              </a:extLst>
            </p:cNvPr>
            <p:cNvSpPr>
              <a:spLocks/>
            </p:cNvSpPr>
            <p:nvPr/>
          </p:nvSpPr>
          <p:spPr bwMode="auto">
            <a:xfrm>
              <a:off x="4256199" y="2848740"/>
              <a:ext cx="15103" cy="15076"/>
            </a:xfrm>
            <a:custGeom>
              <a:avLst/>
              <a:gdLst>
                <a:gd name="T0" fmla="*/ 280 w 560"/>
                <a:gd name="T1" fmla="*/ 1 h 559"/>
                <a:gd name="T2" fmla="*/ 1 w 560"/>
                <a:gd name="T3" fmla="*/ 280 h 559"/>
                <a:gd name="T4" fmla="*/ 280 w 560"/>
                <a:gd name="T5" fmla="*/ 559 h 559"/>
                <a:gd name="T6" fmla="*/ 559 w 560"/>
                <a:gd name="T7" fmla="*/ 280 h 559"/>
                <a:gd name="T8" fmla="*/ 280 w 560"/>
                <a:gd name="T9" fmla="*/ 1 h 559"/>
              </a:gdLst>
              <a:ahLst/>
              <a:cxnLst>
                <a:cxn ang="0">
                  <a:pos x="T0" y="T1"/>
                </a:cxn>
                <a:cxn ang="0">
                  <a:pos x="T2" y="T3"/>
                </a:cxn>
                <a:cxn ang="0">
                  <a:pos x="T4" y="T5"/>
                </a:cxn>
                <a:cxn ang="0">
                  <a:pos x="T6" y="T7"/>
                </a:cxn>
                <a:cxn ang="0">
                  <a:pos x="T8" y="T9"/>
                </a:cxn>
              </a:cxnLst>
              <a:rect l="0" t="0" r="r" b="b"/>
              <a:pathLst>
                <a:path w="560" h="559"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32" name="Google Shape;749;p44">
              <a:extLst>
                <a:ext uri="{FF2B5EF4-FFF2-40B4-BE49-F238E27FC236}">
                  <a16:creationId xmlns:a16="http://schemas.microsoft.com/office/drawing/2014/main" id="{D81B991E-2CE9-85E2-9EB2-A2704862B7C7}"/>
                </a:ext>
              </a:extLst>
            </p:cNvPr>
            <p:cNvSpPr>
              <a:spLocks/>
            </p:cNvSpPr>
            <p:nvPr/>
          </p:nvSpPr>
          <p:spPr bwMode="auto">
            <a:xfrm>
              <a:off x="4050391" y="2848740"/>
              <a:ext cx="15103" cy="15076"/>
            </a:xfrm>
            <a:custGeom>
              <a:avLst/>
              <a:gdLst>
                <a:gd name="T0" fmla="*/ 280 w 560"/>
                <a:gd name="T1" fmla="*/ 1 h 559"/>
                <a:gd name="T2" fmla="*/ 1 w 560"/>
                <a:gd name="T3" fmla="*/ 280 h 559"/>
                <a:gd name="T4" fmla="*/ 280 w 560"/>
                <a:gd name="T5" fmla="*/ 559 h 559"/>
                <a:gd name="T6" fmla="*/ 559 w 560"/>
                <a:gd name="T7" fmla="*/ 280 h 559"/>
                <a:gd name="T8" fmla="*/ 280 w 560"/>
                <a:gd name="T9" fmla="*/ 1 h 559"/>
              </a:gdLst>
              <a:ahLst/>
              <a:cxnLst>
                <a:cxn ang="0">
                  <a:pos x="T0" y="T1"/>
                </a:cxn>
                <a:cxn ang="0">
                  <a:pos x="T2" y="T3"/>
                </a:cxn>
                <a:cxn ang="0">
                  <a:pos x="T4" y="T5"/>
                </a:cxn>
                <a:cxn ang="0">
                  <a:pos x="T6" y="T7"/>
                </a:cxn>
                <a:cxn ang="0">
                  <a:pos x="T8" y="T9"/>
                </a:cxn>
              </a:cxnLst>
              <a:rect l="0" t="0" r="r" b="b"/>
              <a:pathLst>
                <a:path w="560" h="559"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w="9525">
              <a:solidFill>
                <a:schemeClr val="bg1"/>
              </a:solidFill>
              <a:round/>
              <a:headEnd/>
              <a:tailEnd/>
            </a:ln>
          </p:spPr>
          <p:txBody>
            <a:bodyPr lIns="91425" tIns="91425" rIns="91425" bIns="91425" anchor="ctr"/>
            <a:lstStyle/>
            <a:p>
              <a:pPr algn="r" rtl="1"/>
              <a:endParaRPr lang="en-US">
                <a:cs typeface="B Nazanin" panose="00000400000000000000" pitchFamily="2" charset="-78"/>
              </a:endParaRPr>
            </a:p>
          </p:txBody>
        </p:sp>
        <p:sp>
          <p:nvSpPr>
            <p:cNvPr id="33" name="Google Shape;750;p44">
              <a:extLst>
                <a:ext uri="{FF2B5EF4-FFF2-40B4-BE49-F238E27FC236}">
                  <a16:creationId xmlns:a16="http://schemas.microsoft.com/office/drawing/2014/main" id="{734065FA-EAC8-15D6-DC88-C9E0BC31858D}"/>
                </a:ext>
              </a:extLst>
            </p:cNvPr>
            <p:cNvSpPr>
              <a:spLocks/>
            </p:cNvSpPr>
            <p:nvPr/>
          </p:nvSpPr>
          <p:spPr bwMode="auto">
            <a:xfrm>
              <a:off x="3966757" y="2681418"/>
              <a:ext cx="387343" cy="256026"/>
            </a:xfrm>
            <a:custGeom>
              <a:avLst/>
              <a:gdLst>
                <a:gd name="T0" fmla="*/ 7197 w 14362"/>
                <a:gd name="T1" fmla="*/ 1862 h 9493"/>
                <a:gd name="T2" fmla="*/ 7724 w 14362"/>
                <a:gd name="T3" fmla="*/ 2948 h 9493"/>
                <a:gd name="T4" fmla="*/ 6638 w 14362"/>
                <a:gd name="T5" fmla="*/ 2948 h 9493"/>
                <a:gd name="T6" fmla="*/ 7197 w 14362"/>
                <a:gd name="T7" fmla="*/ 1831 h 9493"/>
                <a:gd name="T8" fmla="*/ 7476 w 14362"/>
                <a:gd name="T9" fmla="*/ 7290 h 9493"/>
                <a:gd name="T10" fmla="*/ 6917 w 14362"/>
                <a:gd name="T11" fmla="*/ 7290 h 9493"/>
                <a:gd name="T12" fmla="*/ 7197 w 14362"/>
                <a:gd name="T13" fmla="*/ 4033 h 9493"/>
                <a:gd name="T14" fmla="*/ 5999 w 14362"/>
                <a:gd name="T15" fmla="*/ 3164 h 9493"/>
                <a:gd name="T16" fmla="*/ 5428 w 14362"/>
                <a:gd name="T17" fmla="*/ 3630 h 9493"/>
                <a:gd name="T18" fmla="*/ 4064 w 14362"/>
                <a:gd name="T19" fmla="*/ 5677 h 9493"/>
                <a:gd name="T20" fmla="*/ 4266 w 14362"/>
                <a:gd name="T21" fmla="*/ 6131 h 9493"/>
                <a:gd name="T22" fmla="*/ 5025 w 14362"/>
                <a:gd name="T23" fmla="*/ 5088 h 9493"/>
                <a:gd name="T24" fmla="*/ 6359 w 14362"/>
                <a:gd name="T25" fmla="*/ 3630 h 9493"/>
                <a:gd name="T26" fmla="*/ 6359 w 14362"/>
                <a:gd name="T27" fmla="*/ 5367 h 9493"/>
                <a:gd name="T28" fmla="*/ 1628 w 14362"/>
                <a:gd name="T29" fmla="*/ 8927 h 9493"/>
                <a:gd name="T30" fmla="*/ 1024 w 14362"/>
                <a:gd name="T31" fmla="*/ 7352 h 9493"/>
                <a:gd name="T32" fmla="*/ 5999 w 14362"/>
                <a:gd name="T33" fmla="*/ 3164 h 9493"/>
                <a:gd name="T34" fmla="*/ 11632 w 14362"/>
                <a:gd name="T35" fmla="*/ 5057 h 9493"/>
                <a:gd name="T36" fmla="*/ 13493 w 14362"/>
                <a:gd name="T37" fmla="*/ 8717 h 9493"/>
                <a:gd name="T38" fmla="*/ 12408 w 14362"/>
                <a:gd name="T39" fmla="*/ 8903 h 9493"/>
                <a:gd name="T40" fmla="*/ 8003 w 14362"/>
                <a:gd name="T41" fmla="*/ 3661 h 9493"/>
                <a:gd name="T42" fmla="*/ 8623 w 14362"/>
                <a:gd name="T43" fmla="*/ 4064 h 9493"/>
                <a:gd name="T44" fmla="*/ 9895 w 14362"/>
                <a:gd name="T45" fmla="*/ 6050 h 9493"/>
                <a:gd name="T46" fmla="*/ 10298 w 14362"/>
                <a:gd name="T47" fmla="*/ 6050 h 9493"/>
                <a:gd name="T48" fmla="*/ 9864 w 14362"/>
                <a:gd name="T49" fmla="*/ 4902 h 9493"/>
                <a:gd name="T50" fmla="*/ 8344 w 14362"/>
                <a:gd name="T51" fmla="*/ 3165 h 9493"/>
                <a:gd name="T52" fmla="*/ 6390 w 14362"/>
                <a:gd name="T53" fmla="*/ 6608 h 9493"/>
                <a:gd name="T54" fmla="*/ 6421 w 14362"/>
                <a:gd name="T55" fmla="*/ 7663 h 9493"/>
                <a:gd name="T56" fmla="*/ 5180 w 14362"/>
                <a:gd name="T57" fmla="*/ 8934 h 9493"/>
                <a:gd name="T58" fmla="*/ 6390 w 14362"/>
                <a:gd name="T59" fmla="*/ 6608 h 9493"/>
                <a:gd name="T60" fmla="*/ 9988 w 14362"/>
                <a:gd name="T61" fmla="*/ 8593 h 9493"/>
                <a:gd name="T62" fmla="*/ 8189 w 14362"/>
                <a:gd name="T63" fmla="*/ 8252 h 9493"/>
                <a:gd name="T64" fmla="*/ 8003 w 14362"/>
                <a:gd name="T65" fmla="*/ 7290 h 9493"/>
                <a:gd name="T66" fmla="*/ 4484 w 14362"/>
                <a:gd name="T67" fmla="*/ 1 h 9493"/>
                <a:gd name="T68" fmla="*/ 4312 w 14362"/>
                <a:gd name="T69" fmla="*/ 497 h 9493"/>
                <a:gd name="T70" fmla="*/ 5273 w 14362"/>
                <a:gd name="T71" fmla="*/ 1583 h 9493"/>
                <a:gd name="T72" fmla="*/ 6142 w 14362"/>
                <a:gd name="T73" fmla="*/ 2544 h 9493"/>
                <a:gd name="T74" fmla="*/ 3443 w 14362"/>
                <a:gd name="T75" fmla="*/ 1862 h 9493"/>
                <a:gd name="T76" fmla="*/ 3102 w 14362"/>
                <a:gd name="T77" fmla="*/ 2048 h 9493"/>
                <a:gd name="T78" fmla="*/ 4963 w 14362"/>
                <a:gd name="T79" fmla="*/ 2855 h 9493"/>
                <a:gd name="T80" fmla="*/ 558 w 14362"/>
                <a:gd name="T81" fmla="*/ 7135 h 9493"/>
                <a:gd name="T82" fmla="*/ 1675 w 14362"/>
                <a:gd name="T83" fmla="*/ 9462 h 9493"/>
                <a:gd name="T84" fmla="*/ 5180 w 14362"/>
                <a:gd name="T85" fmla="*/ 9493 h 9493"/>
                <a:gd name="T86" fmla="*/ 6793 w 14362"/>
                <a:gd name="T87" fmla="*/ 8221 h 9493"/>
                <a:gd name="T88" fmla="*/ 7600 w 14362"/>
                <a:gd name="T89" fmla="*/ 8221 h 9493"/>
                <a:gd name="T90" fmla="*/ 9182 w 14362"/>
                <a:gd name="T91" fmla="*/ 9493 h 9493"/>
                <a:gd name="T92" fmla="*/ 12718 w 14362"/>
                <a:gd name="T93" fmla="*/ 9462 h 9493"/>
                <a:gd name="T94" fmla="*/ 13835 w 14362"/>
                <a:gd name="T95" fmla="*/ 7135 h 9493"/>
                <a:gd name="T96" fmla="*/ 9399 w 14362"/>
                <a:gd name="T97" fmla="*/ 2855 h 9493"/>
                <a:gd name="T98" fmla="*/ 11260 w 14362"/>
                <a:gd name="T99" fmla="*/ 2048 h 9493"/>
                <a:gd name="T100" fmla="*/ 10919 w 14362"/>
                <a:gd name="T101" fmla="*/ 1862 h 9493"/>
                <a:gd name="T102" fmla="*/ 8220 w 14362"/>
                <a:gd name="T103" fmla="*/ 2544 h 9493"/>
                <a:gd name="T104" fmla="*/ 9089 w 14362"/>
                <a:gd name="T105" fmla="*/ 1583 h 9493"/>
                <a:gd name="T106" fmla="*/ 10050 w 14362"/>
                <a:gd name="T107" fmla="*/ 497 h 9493"/>
                <a:gd name="T108" fmla="*/ 9902 w 14362"/>
                <a:gd name="T109" fmla="*/ 1 h 9493"/>
                <a:gd name="T110" fmla="*/ 8654 w 14362"/>
                <a:gd name="T111" fmla="*/ 776 h 9493"/>
                <a:gd name="T112" fmla="*/ 8561 w 14362"/>
                <a:gd name="T113" fmla="*/ 1459 h 9493"/>
                <a:gd name="T114" fmla="*/ 7197 w 14362"/>
                <a:gd name="T115" fmla="*/ 1304 h 9493"/>
                <a:gd name="T116" fmla="*/ 5832 w 14362"/>
                <a:gd name="T117" fmla="*/ 1459 h 9493"/>
                <a:gd name="T118" fmla="*/ 5708 w 14362"/>
                <a:gd name="T119" fmla="*/ 776 h 9493"/>
                <a:gd name="T120" fmla="*/ 4484 w 14362"/>
                <a:gd name="T121" fmla="*/ 1 h 9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62" h="9493" extrusionOk="0">
                  <a:moveTo>
                    <a:pt x="7197" y="1831"/>
                  </a:moveTo>
                  <a:lnTo>
                    <a:pt x="7197" y="1862"/>
                  </a:lnTo>
                  <a:cubicBezTo>
                    <a:pt x="7290" y="1862"/>
                    <a:pt x="7538" y="2110"/>
                    <a:pt x="7662" y="2544"/>
                  </a:cubicBezTo>
                  <a:cubicBezTo>
                    <a:pt x="7693" y="2668"/>
                    <a:pt x="7755" y="2855"/>
                    <a:pt x="7724" y="2948"/>
                  </a:cubicBezTo>
                  <a:cubicBezTo>
                    <a:pt x="7724" y="3289"/>
                    <a:pt x="7445" y="3475"/>
                    <a:pt x="7197" y="3475"/>
                  </a:cubicBezTo>
                  <a:cubicBezTo>
                    <a:pt x="6886" y="3475"/>
                    <a:pt x="6638" y="3227"/>
                    <a:pt x="6638" y="2948"/>
                  </a:cubicBezTo>
                  <a:cubicBezTo>
                    <a:pt x="6638" y="2824"/>
                    <a:pt x="6669" y="2668"/>
                    <a:pt x="6700" y="2544"/>
                  </a:cubicBezTo>
                  <a:cubicBezTo>
                    <a:pt x="6855" y="2110"/>
                    <a:pt x="7072" y="1831"/>
                    <a:pt x="7197" y="1831"/>
                  </a:cubicBezTo>
                  <a:close/>
                  <a:moveTo>
                    <a:pt x="7476" y="4002"/>
                  </a:moveTo>
                  <a:lnTo>
                    <a:pt x="7476" y="7290"/>
                  </a:lnTo>
                  <a:cubicBezTo>
                    <a:pt x="7476" y="7538"/>
                    <a:pt x="7259" y="7849"/>
                    <a:pt x="7197" y="7849"/>
                  </a:cubicBezTo>
                  <a:cubicBezTo>
                    <a:pt x="7103" y="7849"/>
                    <a:pt x="6917" y="7538"/>
                    <a:pt x="6917" y="7290"/>
                  </a:cubicBezTo>
                  <a:lnTo>
                    <a:pt x="6917" y="4002"/>
                  </a:lnTo>
                  <a:cubicBezTo>
                    <a:pt x="7010" y="4002"/>
                    <a:pt x="7103" y="4033"/>
                    <a:pt x="7197" y="4033"/>
                  </a:cubicBezTo>
                  <a:cubicBezTo>
                    <a:pt x="7290" y="4033"/>
                    <a:pt x="7383" y="4002"/>
                    <a:pt x="7476" y="4002"/>
                  </a:cubicBezTo>
                  <a:close/>
                  <a:moveTo>
                    <a:pt x="5999" y="3164"/>
                  </a:moveTo>
                  <a:cubicBezTo>
                    <a:pt x="6016" y="3164"/>
                    <a:pt x="6033" y="3164"/>
                    <a:pt x="6049" y="3165"/>
                  </a:cubicBezTo>
                  <a:lnTo>
                    <a:pt x="5428" y="3630"/>
                  </a:lnTo>
                  <a:cubicBezTo>
                    <a:pt x="4994" y="3971"/>
                    <a:pt x="4684" y="4406"/>
                    <a:pt x="4529" y="4933"/>
                  </a:cubicBezTo>
                  <a:cubicBezTo>
                    <a:pt x="4436" y="5212"/>
                    <a:pt x="4281" y="5460"/>
                    <a:pt x="4064" y="5677"/>
                  </a:cubicBezTo>
                  <a:cubicBezTo>
                    <a:pt x="3970" y="5801"/>
                    <a:pt x="3970" y="5956"/>
                    <a:pt x="4095" y="6050"/>
                  </a:cubicBezTo>
                  <a:cubicBezTo>
                    <a:pt x="4138" y="6107"/>
                    <a:pt x="4201" y="6131"/>
                    <a:pt x="4266" y="6131"/>
                  </a:cubicBezTo>
                  <a:cubicBezTo>
                    <a:pt x="4341" y="6131"/>
                    <a:pt x="4417" y="6099"/>
                    <a:pt x="4467" y="6050"/>
                  </a:cubicBezTo>
                  <a:cubicBezTo>
                    <a:pt x="4715" y="5770"/>
                    <a:pt x="4932" y="5460"/>
                    <a:pt x="5025" y="5088"/>
                  </a:cubicBezTo>
                  <a:cubicBezTo>
                    <a:pt x="5180" y="4685"/>
                    <a:pt x="5428" y="4343"/>
                    <a:pt x="5770" y="4064"/>
                  </a:cubicBezTo>
                  <a:lnTo>
                    <a:pt x="6359" y="3630"/>
                  </a:lnTo>
                  <a:cubicBezTo>
                    <a:pt x="6359" y="3630"/>
                    <a:pt x="6359" y="3661"/>
                    <a:pt x="6359" y="3661"/>
                  </a:cubicBezTo>
                  <a:lnTo>
                    <a:pt x="6359" y="5367"/>
                  </a:lnTo>
                  <a:cubicBezTo>
                    <a:pt x="5615" y="7383"/>
                    <a:pt x="3722" y="8748"/>
                    <a:pt x="1985" y="8903"/>
                  </a:cubicBezTo>
                  <a:cubicBezTo>
                    <a:pt x="1861" y="8919"/>
                    <a:pt x="1741" y="8927"/>
                    <a:pt x="1628" y="8927"/>
                  </a:cubicBezTo>
                  <a:cubicBezTo>
                    <a:pt x="1287" y="8927"/>
                    <a:pt x="1008" y="8857"/>
                    <a:pt x="869" y="8717"/>
                  </a:cubicBezTo>
                  <a:cubicBezTo>
                    <a:pt x="682" y="8500"/>
                    <a:pt x="744" y="8004"/>
                    <a:pt x="1024" y="7352"/>
                  </a:cubicBezTo>
                  <a:cubicBezTo>
                    <a:pt x="1396" y="6639"/>
                    <a:pt x="1985" y="5832"/>
                    <a:pt x="2761" y="5057"/>
                  </a:cubicBezTo>
                  <a:cubicBezTo>
                    <a:pt x="4033" y="3785"/>
                    <a:pt x="5304" y="3164"/>
                    <a:pt x="5999" y="3164"/>
                  </a:cubicBezTo>
                  <a:close/>
                  <a:moveTo>
                    <a:pt x="8394" y="3164"/>
                  </a:moveTo>
                  <a:cubicBezTo>
                    <a:pt x="9061" y="3164"/>
                    <a:pt x="10332" y="3756"/>
                    <a:pt x="11632" y="5057"/>
                  </a:cubicBezTo>
                  <a:cubicBezTo>
                    <a:pt x="12377" y="5832"/>
                    <a:pt x="12997" y="6639"/>
                    <a:pt x="13338" y="7352"/>
                  </a:cubicBezTo>
                  <a:cubicBezTo>
                    <a:pt x="13649" y="8004"/>
                    <a:pt x="13711" y="8500"/>
                    <a:pt x="13493" y="8717"/>
                  </a:cubicBezTo>
                  <a:cubicBezTo>
                    <a:pt x="13377" y="8857"/>
                    <a:pt x="13104" y="8927"/>
                    <a:pt x="12765" y="8927"/>
                  </a:cubicBezTo>
                  <a:cubicBezTo>
                    <a:pt x="12652" y="8927"/>
                    <a:pt x="12532" y="8919"/>
                    <a:pt x="12408" y="8903"/>
                  </a:cubicBezTo>
                  <a:cubicBezTo>
                    <a:pt x="10671" y="8717"/>
                    <a:pt x="8778" y="7414"/>
                    <a:pt x="8003" y="5367"/>
                  </a:cubicBezTo>
                  <a:lnTo>
                    <a:pt x="8003" y="3661"/>
                  </a:lnTo>
                  <a:cubicBezTo>
                    <a:pt x="8003" y="3661"/>
                    <a:pt x="8034" y="3630"/>
                    <a:pt x="8034" y="3630"/>
                  </a:cubicBezTo>
                  <a:lnTo>
                    <a:pt x="8623" y="4064"/>
                  </a:lnTo>
                  <a:cubicBezTo>
                    <a:pt x="8965" y="4343"/>
                    <a:pt x="9213" y="4685"/>
                    <a:pt x="9337" y="5088"/>
                  </a:cubicBezTo>
                  <a:cubicBezTo>
                    <a:pt x="9461" y="5460"/>
                    <a:pt x="9647" y="5770"/>
                    <a:pt x="9895" y="6050"/>
                  </a:cubicBezTo>
                  <a:cubicBezTo>
                    <a:pt x="9957" y="6112"/>
                    <a:pt x="10050" y="6143"/>
                    <a:pt x="10112" y="6143"/>
                  </a:cubicBezTo>
                  <a:cubicBezTo>
                    <a:pt x="10174" y="6143"/>
                    <a:pt x="10236" y="6112"/>
                    <a:pt x="10298" y="6050"/>
                  </a:cubicBezTo>
                  <a:cubicBezTo>
                    <a:pt x="10423" y="5956"/>
                    <a:pt x="10423" y="5770"/>
                    <a:pt x="10329" y="5677"/>
                  </a:cubicBezTo>
                  <a:cubicBezTo>
                    <a:pt x="10112" y="5460"/>
                    <a:pt x="9957" y="5212"/>
                    <a:pt x="9864" y="4902"/>
                  </a:cubicBezTo>
                  <a:cubicBezTo>
                    <a:pt x="9709" y="4406"/>
                    <a:pt x="9368" y="3971"/>
                    <a:pt x="8934" y="3630"/>
                  </a:cubicBezTo>
                  <a:lnTo>
                    <a:pt x="8344" y="3165"/>
                  </a:lnTo>
                  <a:cubicBezTo>
                    <a:pt x="8360" y="3164"/>
                    <a:pt x="8377" y="3164"/>
                    <a:pt x="8394" y="3164"/>
                  </a:cubicBezTo>
                  <a:close/>
                  <a:moveTo>
                    <a:pt x="6390" y="6608"/>
                  </a:moveTo>
                  <a:lnTo>
                    <a:pt x="6390" y="7321"/>
                  </a:lnTo>
                  <a:cubicBezTo>
                    <a:pt x="6390" y="7414"/>
                    <a:pt x="6390" y="7538"/>
                    <a:pt x="6421" y="7663"/>
                  </a:cubicBezTo>
                  <a:lnTo>
                    <a:pt x="6204" y="8252"/>
                  </a:lnTo>
                  <a:cubicBezTo>
                    <a:pt x="6018" y="8686"/>
                    <a:pt x="5646" y="8934"/>
                    <a:pt x="5180" y="8934"/>
                  </a:cubicBezTo>
                  <a:cubicBezTo>
                    <a:pt x="4901" y="8934"/>
                    <a:pt x="4591" y="8810"/>
                    <a:pt x="4405" y="8593"/>
                  </a:cubicBezTo>
                  <a:cubicBezTo>
                    <a:pt x="5211" y="8097"/>
                    <a:pt x="5894" y="7414"/>
                    <a:pt x="6390" y="6608"/>
                  </a:cubicBezTo>
                  <a:close/>
                  <a:moveTo>
                    <a:pt x="8003" y="6608"/>
                  </a:moveTo>
                  <a:cubicBezTo>
                    <a:pt x="8499" y="7383"/>
                    <a:pt x="9151" y="8066"/>
                    <a:pt x="9988" y="8593"/>
                  </a:cubicBezTo>
                  <a:cubicBezTo>
                    <a:pt x="9771" y="8810"/>
                    <a:pt x="9492" y="8934"/>
                    <a:pt x="9213" y="8934"/>
                  </a:cubicBezTo>
                  <a:cubicBezTo>
                    <a:pt x="8747" y="8934"/>
                    <a:pt x="8375" y="8655"/>
                    <a:pt x="8189" y="8252"/>
                  </a:cubicBezTo>
                  <a:lnTo>
                    <a:pt x="7941" y="7632"/>
                  </a:lnTo>
                  <a:cubicBezTo>
                    <a:pt x="8003" y="7538"/>
                    <a:pt x="8003" y="7414"/>
                    <a:pt x="8003" y="7290"/>
                  </a:cubicBezTo>
                  <a:lnTo>
                    <a:pt x="8003" y="6608"/>
                  </a:lnTo>
                  <a:close/>
                  <a:moveTo>
                    <a:pt x="4484" y="1"/>
                  </a:moveTo>
                  <a:cubicBezTo>
                    <a:pt x="4388" y="1"/>
                    <a:pt x="4291" y="42"/>
                    <a:pt x="4250" y="125"/>
                  </a:cubicBezTo>
                  <a:cubicBezTo>
                    <a:pt x="4157" y="249"/>
                    <a:pt x="4188" y="404"/>
                    <a:pt x="4312" y="497"/>
                  </a:cubicBezTo>
                  <a:lnTo>
                    <a:pt x="5273" y="1149"/>
                  </a:lnTo>
                  <a:lnTo>
                    <a:pt x="5273" y="1583"/>
                  </a:lnTo>
                  <a:cubicBezTo>
                    <a:pt x="5273" y="1645"/>
                    <a:pt x="5304" y="1707"/>
                    <a:pt x="5366" y="1769"/>
                  </a:cubicBezTo>
                  <a:lnTo>
                    <a:pt x="6142" y="2544"/>
                  </a:lnTo>
                  <a:cubicBezTo>
                    <a:pt x="6142" y="2575"/>
                    <a:pt x="6142" y="2575"/>
                    <a:pt x="6142" y="2606"/>
                  </a:cubicBezTo>
                  <a:lnTo>
                    <a:pt x="3443" y="1862"/>
                  </a:lnTo>
                  <a:cubicBezTo>
                    <a:pt x="3417" y="1849"/>
                    <a:pt x="3389" y="1843"/>
                    <a:pt x="3361" y="1843"/>
                  </a:cubicBezTo>
                  <a:cubicBezTo>
                    <a:pt x="3257" y="1843"/>
                    <a:pt x="3151" y="1926"/>
                    <a:pt x="3102" y="2048"/>
                  </a:cubicBezTo>
                  <a:cubicBezTo>
                    <a:pt x="3071" y="2172"/>
                    <a:pt x="3164" y="2327"/>
                    <a:pt x="3319" y="2389"/>
                  </a:cubicBezTo>
                  <a:lnTo>
                    <a:pt x="4963" y="2855"/>
                  </a:lnTo>
                  <a:cubicBezTo>
                    <a:pt x="4157" y="3165"/>
                    <a:pt x="3226" y="3816"/>
                    <a:pt x="2389" y="4685"/>
                  </a:cubicBezTo>
                  <a:cubicBezTo>
                    <a:pt x="1582" y="5491"/>
                    <a:pt x="931" y="6360"/>
                    <a:pt x="558" y="7135"/>
                  </a:cubicBezTo>
                  <a:cubicBezTo>
                    <a:pt x="0" y="8252"/>
                    <a:pt x="217" y="8810"/>
                    <a:pt x="496" y="9089"/>
                  </a:cubicBezTo>
                  <a:cubicBezTo>
                    <a:pt x="744" y="9369"/>
                    <a:pt x="1179" y="9462"/>
                    <a:pt x="1675" y="9462"/>
                  </a:cubicBezTo>
                  <a:cubicBezTo>
                    <a:pt x="2326" y="9462"/>
                    <a:pt x="3133" y="9276"/>
                    <a:pt x="3908" y="8872"/>
                  </a:cubicBezTo>
                  <a:cubicBezTo>
                    <a:pt x="4219" y="9244"/>
                    <a:pt x="4684" y="9493"/>
                    <a:pt x="5180" y="9493"/>
                  </a:cubicBezTo>
                  <a:cubicBezTo>
                    <a:pt x="5863" y="9493"/>
                    <a:pt x="6452" y="9089"/>
                    <a:pt x="6700" y="8469"/>
                  </a:cubicBezTo>
                  <a:lnTo>
                    <a:pt x="6793" y="8221"/>
                  </a:lnTo>
                  <a:cubicBezTo>
                    <a:pt x="6917" y="8345"/>
                    <a:pt x="7041" y="8407"/>
                    <a:pt x="7197" y="8407"/>
                  </a:cubicBezTo>
                  <a:cubicBezTo>
                    <a:pt x="7321" y="8407"/>
                    <a:pt x="7476" y="8345"/>
                    <a:pt x="7600" y="8221"/>
                  </a:cubicBezTo>
                  <a:lnTo>
                    <a:pt x="7693" y="8469"/>
                  </a:lnTo>
                  <a:cubicBezTo>
                    <a:pt x="7941" y="9089"/>
                    <a:pt x="8530" y="9493"/>
                    <a:pt x="9182" y="9493"/>
                  </a:cubicBezTo>
                  <a:cubicBezTo>
                    <a:pt x="9678" y="9493"/>
                    <a:pt x="10143" y="9244"/>
                    <a:pt x="10454" y="8872"/>
                  </a:cubicBezTo>
                  <a:cubicBezTo>
                    <a:pt x="11229" y="9276"/>
                    <a:pt x="12036" y="9462"/>
                    <a:pt x="12718" y="9462"/>
                  </a:cubicBezTo>
                  <a:cubicBezTo>
                    <a:pt x="13214" y="9462"/>
                    <a:pt x="13618" y="9369"/>
                    <a:pt x="13866" y="9089"/>
                  </a:cubicBezTo>
                  <a:cubicBezTo>
                    <a:pt x="14145" y="8810"/>
                    <a:pt x="14362" y="8252"/>
                    <a:pt x="13835" y="7135"/>
                  </a:cubicBezTo>
                  <a:cubicBezTo>
                    <a:pt x="13462" y="6360"/>
                    <a:pt x="12811" y="5491"/>
                    <a:pt x="12004" y="4685"/>
                  </a:cubicBezTo>
                  <a:cubicBezTo>
                    <a:pt x="11136" y="3816"/>
                    <a:pt x="10205" y="3165"/>
                    <a:pt x="9399" y="2855"/>
                  </a:cubicBezTo>
                  <a:lnTo>
                    <a:pt x="11074" y="2389"/>
                  </a:lnTo>
                  <a:cubicBezTo>
                    <a:pt x="11229" y="2327"/>
                    <a:pt x="11291" y="2203"/>
                    <a:pt x="11260" y="2048"/>
                  </a:cubicBezTo>
                  <a:cubicBezTo>
                    <a:pt x="11236" y="1926"/>
                    <a:pt x="11135" y="1843"/>
                    <a:pt x="11017" y="1843"/>
                  </a:cubicBezTo>
                  <a:cubicBezTo>
                    <a:pt x="10985" y="1843"/>
                    <a:pt x="10952" y="1849"/>
                    <a:pt x="10919" y="1862"/>
                  </a:cubicBezTo>
                  <a:lnTo>
                    <a:pt x="8251" y="2606"/>
                  </a:lnTo>
                  <a:cubicBezTo>
                    <a:pt x="8251" y="2606"/>
                    <a:pt x="8220" y="2575"/>
                    <a:pt x="8220" y="2544"/>
                  </a:cubicBezTo>
                  <a:lnTo>
                    <a:pt x="8996" y="1769"/>
                  </a:lnTo>
                  <a:cubicBezTo>
                    <a:pt x="9058" y="1707"/>
                    <a:pt x="9089" y="1645"/>
                    <a:pt x="9089" y="1583"/>
                  </a:cubicBezTo>
                  <a:lnTo>
                    <a:pt x="9089" y="1149"/>
                  </a:lnTo>
                  <a:lnTo>
                    <a:pt x="10050" y="497"/>
                  </a:lnTo>
                  <a:cubicBezTo>
                    <a:pt x="10174" y="404"/>
                    <a:pt x="10205" y="249"/>
                    <a:pt x="10143" y="125"/>
                  </a:cubicBezTo>
                  <a:cubicBezTo>
                    <a:pt x="10081" y="42"/>
                    <a:pt x="9992" y="1"/>
                    <a:pt x="9902" y="1"/>
                  </a:cubicBezTo>
                  <a:cubicBezTo>
                    <a:pt x="9857" y="1"/>
                    <a:pt x="9812" y="11"/>
                    <a:pt x="9771" y="32"/>
                  </a:cubicBezTo>
                  <a:lnTo>
                    <a:pt x="8654" y="776"/>
                  </a:lnTo>
                  <a:cubicBezTo>
                    <a:pt x="8592" y="807"/>
                    <a:pt x="8561" y="900"/>
                    <a:pt x="8561" y="993"/>
                  </a:cubicBezTo>
                  <a:lnTo>
                    <a:pt x="8561" y="1459"/>
                  </a:lnTo>
                  <a:lnTo>
                    <a:pt x="8034" y="1986"/>
                  </a:lnTo>
                  <a:cubicBezTo>
                    <a:pt x="7817" y="1614"/>
                    <a:pt x="7538" y="1304"/>
                    <a:pt x="7197" y="1304"/>
                  </a:cubicBezTo>
                  <a:cubicBezTo>
                    <a:pt x="6824" y="1304"/>
                    <a:pt x="6545" y="1614"/>
                    <a:pt x="6359" y="1986"/>
                  </a:cubicBezTo>
                  <a:lnTo>
                    <a:pt x="5832" y="1459"/>
                  </a:lnTo>
                  <a:lnTo>
                    <a:pt x="5832" y="993"/>
                  </a:lnTo>
                  <a:cubicBezTo>
                    <a:pt x="5832" y="900"/>
                    <a:pt x="5770" y="807"/>
                    <a:pt x="5708" y="776"/>
                  </a:cubicBezTo>
                  <a:lnTo>
                    <a:pt x="4622" y="32"/>
                  </a:lnTo>
                  <a:cubicBezTo>
                    <a:pt x="4581" y="11"/>
                    <a:pt x="4532" y="1"/>
                    <a:pt x="4484" y="1"/>
                  </a:cubicBezTo>
                  <a:close/>
                </a:path>
              </a:pathLst>
            </a:custGeom>
            <a:solidFill>
              <a:schemeClr val="tx2"/>
            </a:solidFill>
            <a:ln w="9525">
              <a:solidFill>
                <a:schemeClr val="bg1"/>
              </a:solidFill>
              <a:round/>
              <a:headEnd/>
              <a:tailEnd/>
            </a:ln>
          </p:spPr>
          <p:txBody>
            <a:bodyPr lIns="91425" tIns="91425" rIns="91425" bIns="91425"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16584797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51562" y="241823"/>
            <a:ext cx="11214337" cy="724247"/>
          </a:xfrm>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aphicFrame>
        <p:nvGraphicFramePr>
          <p:cNvPr id="3" name="SmartArt Placeholder 13">
            <a:extLst>
              <a:ext uri="{FF2B5EF4-FFF2-40B4-BE49-F238E27FC236}">
                <a16:creationId xmlns:a16="http://schemas.microsoft.com/office/drawing/2014/main" id="{6BA62A72-40F8-4FA5-B08B-2ADD8019DA7A}"/>
              </a:ext>
            </a:extLst>
          </p:cNvPr>
          <p:cNvGraphicFramePr>
            <a:graphicFrameLocks/>
          </p:cNvGraphicFramePr>
          <p:nvPr>
            <p:extLst>
              <p:ext uri="{D42A27DB-BD31-4B8C-83A1-F6EECF244321}">
                <p14:modId xmlns:p14="http://schemas.microsoft.com/office/powerpoint/2010/main" val="4231716189"/>
              </p:ext>
            </p:extLst>
          </p:nvPr>
        </p:nvGraphicFramePr>
        <p:xfrm>
          <a:off x="894927" y="1742478"/>
          <a:ext cx="4820719" cy="44294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4" name="직선 연결선 2">
            <a:extLst>
              <a:ext uri="{FF2B5EF4-FFF2-40B4-BE49-F238E27FC236}">
                <a16:creationId xmlns:a16="http://schemas.microsoft.com/office/drawing/2014/main" id="{860CC4D5-0674-4218-91F1-1F27AD09D9A5}"/>
              </a:ext>
            </a:extLst>
          </p:cNvPr>
          <p:cNvCxnSpPr/>
          <p:nvPr/>
        </p:nvCxnSpPr>
        <p:spPr>
          <a:xfrm>
            <a:off x="4347495" y="2347813"/>
            <a:ext cx="2016224" cy="0"/>
          </a:xfrm>
          <a:prstGeom prst="line">
            <a:avLst/>
          </a:prstGeom>
          <a:ln w="25400">
            <a:solidFill>
              <a:schemeClr val="accent1"/>
            </a:solidFill>
            <a:prstDash val="solid"/>
            <a:headEnd type="oval"/>
            <a:tailEnd type="triangle" w="lg" len="med"/>
          </a:ln>
        </p:spPr>
        <p:style>
          <a:lnRef idx="1">
            <a:schemeClr val="accent1"/>
          </a:lnRef>
          <a:fillRef idx="0">
            <a:schemeClr val="accent1"/>
          </a:fillRef>
          <a:effectRef idx="0">
            <a:schemeClr val="accent1"/>
          </a:effectRef>
          <a:fontRef idx="minor">
            <a:schemeClr val="tx1"/>
          </a:fontRef>
        </p:style>
      </p:cxnSp>
      <p:cxnSp>
        <p:nvCxnSpPr>
          <p:cNvPr id="5" name="직선 연결선 24">
            <a:extLst>
              <a:ext uri="{FF2B5EF4-FFF2-40B4-BE49-F238E27FC236}">
                <a16:creationId xmlns:a16="http://schemas.microsoft.com/office/drawing/2014/main" id="{407CF998-170B-4B17-992D-2E5CB1D50D81}"/>
              </a:ext>
            </a:extLst>
          </p:cNvPr>
          <p:cNvCxnSpPr/>
          <p:nvPr/>
        </p:nvCxnSpPr>
        <p:spPr>
          <a:xfrm>
            <a:off x="4707535" y="3189374"/>
            <a:ext cx="1656184" cy="0"/>
          </a:xfrm>
          <a:prstGeom prst="line">
            <a:avLst/>
          </a:prstGeom>
          <a:ln w="25400">
            <a:solidFill>
              <a:schemeClr val="accent2"/>
            </a:solidFill>
            <a:prstDash val="solid"/>
            <a:headEnd type="oval"/>
            <a:tailEnd type="triangle" w="lg" len="med"/>
          </a:ln>
        </p:spPr>
        <p:style>
          <a:lnRef idx="1">
            <a:schemeClr val="accent1"/>
          </a:lnRef>
          <a:fillRef idx="0">
            <a:schemeClr val="accent1"/>
          </a:fillRef>
          <a:effectRef idx="0">
            <a:schemeClr val="accent1"/>
          </a:effectRef>
          <a:fontRef idx="minor">
            <a:schemeClr val="tx1"/>
          </a:fontRef>
        </p:style>
      </p:cxnSp>
      <p:cxnSp>
        <p:nvCxnSpPr>
          <p:cNvPr id="6" name="직선 연결선 25">
            <a:extLst>
              <a:ext uri="{FF2B5EF4-FFF2-40B4-BE49-F238E27FC236}">
                <a16:creationId xmlns:a16="http://schemas.microsoft.com/office/drawing/2014/main" id="{711D4C4C-E05E-45F1-AA50-ECEE19E6395E}"/>
              </a:ext>
            </a:extLst>
          </p:cNvPr>
          <p:cNvCxnSpPr/>
          <p:nvPr/>
        </p:nvCxnSpPr>
        <p:spPr>
          <a:xfrm>
            <a:off x="5067575" y="4030935"/>
            <a:ext cx="1296144" cy="0"/>
          </a:xfrm>
          <a:prstGeom prst="line">
            <a:avLst/>
          </a:prstGeom>
          <a:ln w="25400">
            <a:solidFill>
              <a:schemeClr val="accent3"/>
            </a:solidFill>
            <a:prstDash val="solid"/>
            <a:headEnd type="oval"/>
            <a:tailEnd type="triangle" w="lg" len="med"/>
          </a:ln>
        </p:spPr>
        <p:style>
          <a:lnRef idx="1">
            <a:schemeClr val="accent1"/>
          </a:lnRef>
          <a:fillRef idx="0">
            <a:schemeClr val="accent1"/>
          </a:fillRef>
          <a:effectRef idx="0">
            <a:schemeClr val="accent1"/>
          </a:effectRef>
          <a:fontRef idx="minor">
            <a:schemeClr val="tx1"/>
          </a:fontRef>
        </p:style>
      </p:cxnSp>
      <p:cxnSp>
        <p:nvCxnSpPr>
          <p:cNvPr id="7" name="직선 연결선 26">
            <a:extLst>
              <a:ext uri="{FF2B5EF4-FFF2-40B4-BE49-F238E27FC236}">
                <a16:creationId xmlns:a16="http://schemas.microsoft.com/office/drawing/2014/main" id="{C9FD6FEE-E712-4557-A701-2B0A92636B7A}"/>
              </a:ext>
            </a:extLst>
          </p:cNvPr>
          <p:cNvCxnSpPr/>
          <p:nvPr/>
        </p:nvCxnSpPr>
        <p:spPr>
          <a:xfrm>
            <a:off x="5355607" y="4872496"/>
            <a:ext cx="1008112" cy="0"/>
          </a:xfrm>
          <a:prstGeom prst="line">
            <a:avLst/>
          </a:prstGeom>
          <a:ln w="25400">
            <a:solidFill>
              <a:schemeClr val="accent4"/>
            </a:solidFill>
            <a:prstDash val="solid"/>
            <a:headEnd type="oval"/>
            <a:tailEnd type="triangle" w="lg" len="med"/>
          </a:ln>
        </p:spPr>
        <p:style>
          <a:lnRef idx="1">
            <a:schemeClr val="accent1"/>
          </a:lnRef>
          <a:fillRef idx="0">
            <a:schemeClr val="accent1"/>
          </a:fillRef>
          <a:effectRef idx="0">
            <a:schemeClr val="accent1"/>
          </a:effectRef>
          <a:fontRef idx="minor">
            <a:schemeClr val="tx1"/>
          </a:fontRef>
        </p:style>
      </p:cxnSp>
      <p:cxnSp>
        <p:nvCxnSpPr>
          <p:cNvPr id="8" name="직선 연결선 27">
            <a:extLst>
              <a:ext uri="{FF2B5EF4-FFF2-40B4-BE49-F238E27FC236}">
                <a16:creationId xmlns:a16="http://schemas.microsoft.com/office/drawing/2014/main" id="{1B25388F-9FAE-45AD-8F1F-90331F0DB259}"/>
              </a:ext>
            </a:extLst>
          </p:cNvPr>
          <p:cNvCxnSpPr/>
          <p:nvPr/>
        </p:nvCxnSpPr>
        <p:spPr>
          <a:xfrm>
            <a:off x="5715647" y="5714059"/>
            <a:ext cx="648072" cy="0"/>
          </a:xfrm>
          <a:prstGeom prst="line">
            <a:avLst/>
          </a:prstGeom>
          <a:ln w="25400">
            <a:solidFill>
              <a:schemeClr val="accent5"/>
            </a:solidFill>
            <a:prstDash val="solid"/>
            <a:headEnd type="oval"/>
            <a:tailEnd type="triangle" w="lg" len="med"/>
          </a:ln>
        </p:spPr>
        <p:style>
          <a:lnRef idx="1">
            <a:schemeClr val="accent1"/>
          </a:lnRef>
          <a:fillRef idx="0">
            <a:schemeClr val="accent1"/>
          </a:fillRef>
          <a:effectRef idx="0">
            <a:schemeClr val="accent1"/>
          </a:effectRef>
          <a:fontRef idx="minor">
            <a:schemeClr val="tx1"/>
          </a:fontRef>
        </p:style>
      </p:cxnSp>
      <p:grpSp>
        <p:nvGrpSpPr>
          <p:cNvPr id="9" name="Group 19">
            <a:extLst>
              <a:ext uri="{FF2B5EF4-FFF2-40B4-BE49-F238E27FC236}">
                <a16:creationId xmlns:a16="http://schemas.microsoft.com/office/drawing/2014/main" id="{A7CDB528-BA80-4259-94DA-A5B00EEB02BD}"/>
              </a:ext>
            </a:extLst>
          </p:cNvPr>
          <p:cNvGrpSpPr/>
          <p:nvPr/>
        </p:nvGrpSpPr>
        <p:grpSpPr>
          <a:xfrm>
            <a:off x="6678458" y="2829650"/>
            <a:ext cx="4671617" cy="719450"/>
            <a:chOff x="395534" y="3737445"/>
            <a:chExt cx="3972999" cy="719450"/>
          </a:xfrm>
        </p:grpSpPr>
        <p:sp>
          <p:nvSpPr>
            <p:cNvPr id="10" name="TextBox 9">
              <a:extLst>
                <a:ext uri="{FF2B5EF4-FFF2-40B4-BE49-F238E27FC236}">
                  <a16:creationId xmlns:a16="http://schemas.microsoft.com/office/drawing/2014/main" id="{BADE3F25-1793-45F8-90E3-8A66BE99933A}"/>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EC1C3CE8-E13E-4C9E-911A-D0F6CA2518F4}"/>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2" name="Group 22">
            <a:extLst>
              <a:ext uri="{FF2B5EF4-FFF2-40B4-BE49-F238E27FC236}">
                <a16:creationId xmlns:a16="http://schemas.microsoft.com/office/drawing/2014/main" id="{5ECB1936-56C3-4765-87F0-B1F942838FEA}"/>
              </a:ext>
            </a:extLst>
          </p:cNvPr>
          <p:cNvGrpSpPr/>
          <p:nvPr/>
        </p:nvGrpSpPr>
        <p:grpSpPr>
          <a:xfrm>
            <a:off x="6678458" y="3671212"/>
            <a:ext cx="4671617" cy="719450"/>
            <a:chOff x="395534" y="3737445"/>
            <a:chExt cx="3972999" cy="719450"/>
          </a:xfrm>
        </p:grpSpPr>
        <p:sp>
          <p:nvSpPr>
            <p:cNvPr id="13" name="TextBox 12">
              <a:extLst>
                <a:ext uri="{FF2B5EF4-FFF2-40B4-BE49-F238E27FC236}">
                  <a16:creationId xmlns:a16="http://schemas.microsoft.com/office/drawing/2014/main" id="{7618BD85-E2E6-47A8-AED1-D0C98CE1D189}"/>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50220DE5-2520-4FD9-8DF5-D412CAF0E768}"/>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5" name="Group 25">
            <a:extLst>
              <a:ext uri="{FF2B5EF4-FFF2-40B4-BE49-F238E27FC236}">
                <a16:creationId xmlns:a16="http://schemas.microsoft.com/office/drawing/2014/main" id="{6DA37580-2AA9-4E6C-9604-89EEE0F67FEF}"/>
              </a:ext>
            </a:extLst>
          </p:cNvPr>
          <p:cNvGrpSpPr/>
          <p:nvPr/>
        </p:nvGrpSpPr>
        <p:grpSpPr>
          <a:xfrm>
            <a:off x="6678458" y="4512774"/>
            <a:ext cx="4671617" cy="719450"/>
            <a:chOff x="395534" y="3737445"/>
            <a:chExt cx="3972999" cy="719450"/>
          </a:xfrm>
        </p:grpSpPr>
        <p:sp>
          <p:nvSpPr>
            <p:cNvPr id="16" name="TextBox 15">
              <a:extLst>
                <a:ext uri="{FF2B5EF4-FFF2-40B4-BE49-F238E27FC236}">
                  <a16:creationId xmlns:a16="http://schemas.microsoft.com/office/drawing/2014/main" id="{737DCBA1-F85E-45AF-8194-2295E53C2711}"/>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F9757737-47FA-4212-B5B0-EC61E42ED40E}"/>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18" name="Group 28">
            <a:extLst>
              <a:ext uri="{FF2B5EF4-FFF2-40B4-BE49-F238E27FC236}">
                <a16:creationId xmlns:a16="http://schemas.microsoft.com/office/drawing/2014/main" id="{8D57780F-02D4-4040-A72C-9E86FF4D94E9}"/>
              </a:ext>
            </a:extLst>
          </p:cNvPr>
          <p:cNvGrpSpPr/>
          <p:nvPr/>
        </p:nvGrpSpPr>
        <p:grpSpPr>
          <a:xfrm>
            <a:off x="6678458" y="5354334"/>
            <a:ext cx="4671617" cy="719450"/>
            <a:chOff x="395534" y="3737445"/>
            <a:chExt cx="3972999" cy="719450"/>
          </a:xfrm>
        </p:grpSpPr>
        <p:sp>
          <p:nvSpPr>
            <p:cNvPr id="19" name="TextBox 18">
              <a:extLst>
                <a:ext uri="{FF2B5EF4-FFF2-40B4-BE49-F238E27FC236}">
                  <a16:creationId xmlns:a16="http://schemas.microsoft.com/office/drawing/2014/main" id="{D9E6E98D-5654-407C-A2FF-A1B1C402142A}"/>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F5B0CF40-5963-4C28-B01C-F240D777239C}"/>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grpSp>
        <p:nvGrpSpPr>
          <p:cNvPr id="21" name="Group 33">
            <a:extLst>
              <a:ext uri="{FF2B5EF4-FFF2-40B4-BE49-F238E27FC236}">
                <a16:creationId xmlns:a16="http://schemas.microsoft.com/office/drawing/2014/main" id="{30811128-E831-4ADE-B7CE-764E5415D8C6}"/>
              </a:ext>
            </a:extLst>
          </p:cNvPr>
          <p:cNvGrpSpPr/>
          <p:nvPr/>
        </p:nvGrpSpPr>
        <p:grpSpPr>
          <a:xfrm>
            <a:off x="6678458" y="1988088"/>
            <a:ext cx="4671617" cy="719450"/>
            <a:chOff x="395534" y="3737445"/>
            <a:chExt cx="3972999" cy="719450"/>
          </a:xfrm>
        </p:grpSpPr>
        <p:sp>
          <p:nvSpPr>
            <p:cNvPr id="22" name="TextBox 21">
              <a:extLst>
                <a:ext uri="{FF2B5EF4-FFF2-40B4-BE49-F238E27FC236}">
                  <a16:creationId xmlns:a16="http://schemas.microsoft.com/office/drawing/2014/main" id="{D4068AB9-985B-4D34-A26A-DB0523FE3E1B}"/>
                </a:ext>
              </a:extLst>
            </p:cNvPr>
            <p:cNvSpPr txBox="1"/>
            <p:nvPr/>
          </p:nvSpPr>
          <p:spPr>
            <a:xfrm>
              <a:off x="395534" y="3737445"/>
              <a:ext cx="3972999" cy="276999"/>
            </a:xfrm>
            <a:prstGeom prst="rect">
              <a:avLst/>
            </a:prstGeom>
            <a:noFill/>
          </p:spPr>
          <p:txBody>
            <a:bodyPr wrap="square" rtlCol="0" anchor="ctr">
              <a:spAutoFit/>
            </a:bodyPr>
            <a:lstStyle/>
            <a:p>
              <a:pPr algn="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7A2E01ED-03B6-4A6A-A78C-F1DC1B0290B8}"/>
                </a:ext>
              </a:extLst>
            </p:cNvPr>
            <p:cNvSpPr txBox="1"/>
            <p:nvPr/>
          </p:nvSpPr>
          <p:spPr>
            <a:xfrm>
              <a:off x="395536" y="3995230"/>
              <a:ext cx="3972997"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grpSp>
      <p:sp>
        <p:nvSpPr>
          <p:cNvPr id="24" name="Isosceles Triangle 8">
            <a:extLst>
              <a:ext uri="{FF2B5EF4-FFF2-40B4-BE49-F238E27FC236}">
                <a16:creationId xmlns:a16="http://schemas.microsoft.com/office/drawing/2014/main" id="{587E1BC5-FC72-41BC-9B5A-18975B54DA17}"/>
              </a:ext>
            </a:extLst>
          </p:cNvPr>
          <p:cNvSpPr/>
          <p:nvPr/>
        </p:nvSpPr>
        <p:spPr>
          <a:xfrm rot="16200000">
            <a:off x="3142107" y="5549498"/>
            <a:ext cx="340647" cy="406141"/>
          </a:xfrm>
          <a:custGeom>
            <a:avLst/>
            <a:gdLst/>
            <a:ahLst/>
            <a:cxnLst/>
            <a:rect l="l" t="t" r="r" b="b"/>
            <a:pathLst>
              <a:path w="2708011" h="3228660">
                <a:moveTo>
                  <a:pt x="1895121" y="2005092"/>
                </a:moveTo>
                <a:cubicBezTo>
                  <a:pt x="1769067" y="2196199"/>
                  <a:pt x="1559641" y="2315968"/>
                  <a:pt x="1331007" y="2327705"/>
                </a:cubicBezTo>
                <a:cubicBezTo>
                  <a:pt x="1102373" y="2339443"/>
                  <a:pt x="881783" y="2241749"/>
                  <a:pt x="736821" y="2064556"/>
                </a:cubicBezTo>
                <a:lnTo>
                  <a:pt x="885891" y="1942602"/>
                </a:lnTo>
                <a:cubicBezTo>
                  <a:pt x="992076" y="2072396"/>
                  <a:pt x="1153658" y="2143956"/>
                  <a:pt x="1321132" y="2135359"/>
                </a:cubicBezTo>
                <a:cubicBezTo>
                  <a:pt x="1488607" y="2126761"/>
                  <a:pt x="1642011" y="2039030"/>
                  <a:pt x="1734346" y="1899045"/>
                </a:cubicBezTo>
                <a:close/>
                <a:moveTo>
                  <a:pt x="2315256" y="2179725"/>
                </a:moveTo>
                <a:cubicBezTo>
                  <a:pt x="2124977" y="2519973"/>
                  <a:pt x="1777729" y="2743099"/>
                  <a:pt x="1389179" y="2774782"/>
                </a:cubicBezTo>
                <a:cubicBezTo>
                  <a:pt x="1000629" y="2806465"/>
                  <a:pt x="621821" y="2642541"/>
                  <a:pt x="378934" y="2337614"/>
                </a:cubicBezTo>
                <a:lnTo>
                  <a:pt x="519502" y="2225645"/>
                </a:lnTo>
                <a:cubicBezTo>
                  <a:pt x="725082" y="2483736"/>
                  <a:pt x="1045705" y="2622480"/>
                  <a:pt x="1374574" y="2595664"/>
                </a:cubicBezTo>
                <a:cubicBezTo>
                  <a:pt x="1703443" y="2568848"/>
                  <a:pt x="1997353" y="2379994"/>
                  <a:pt x="2158406" y="2092008"/>
                </a:cubicBezTo>
                <a:close/>
                <a:moveTo>
                  <a:pt x="2315941" y="1615003"/>
                </a:moveTo>
                <a:lnTo>
                  <a:pt x="272242" y="1615003"/>
                </a:lnTo>
                <a:lnTo>
                  <a:pt x="872561" y="666216"/>
                </a:lnTo>
                <a:lnTo>
                  <a:pt x="872561" y="219906"/>
                </a:lnTo>
                <a:cubicBezTo>
                  <a:pt x="872561" y="98674"/>
                  <a:pt x="970839" y="396"/>
                  <a:pt x="1092071" y="396"/>
                </a:cubicBezTo>
                <a:lnTo>
                  <a:pt x="1293841" y="396"/>
                </a:lnTo>
                <a:lnTo>
                  <a:pt x="1294092" y="0"/>
                </a:lnTo>
                <a:lnTo>
                  <a:pt x="1294343" y="396"/>
                </a:lnTo>
                <a:lnTo>
                  <a:pt x="1470231" y="396"/>
                </a:lnTo>
                <a:cubicBezTo>
                  <a:pt x="1591463" y="396"/>
                  <a:pt x="1689741" y="98674"/>
                  <a:pt x="1689741" y="219906"/>
                </a:cubicBezTo>
                <a:lnTo>
                  <a:pt x="1689741" y="625313"/>
                </a:lnTo>
                <a:close/>
                <a:moveTo>
                  <a:pt x="2708011" y="2399368"/>
                </a:moveTo>
                <a:cubicBezTo>
                  <a:pt x="2440740" y="2877288"/>
                  <a:pt x="1950128" y="3187847"/>
                  <a:pt x="1403807" y="3224932"/>
                </a:cubicBezTo>
                <a:cubicBezTo>
                  <a:pt x="857486" y="3262017"/>
                  <a:pt x="329406" y="3020609"/>
                  <a:pt x="0" y="2583191"/>
                </a:cubicBezTo>
                <a:lnTo>
                  <a:pt x="143153" y="2475389"/>
                </a:lnTo>
                <a:cubicBezTo>
                  <a:pt x="436120" y="2864419"/>
                  <a:pt x="905784" y="3079123"/>
                  <a:pt x="1391671" y="3046140"/>
                </a:cubicBezTo>
                <a:cubicBezTo>
                  <a:pt x="1877558" y="3013157"/>
                  <a:pt x="2313899" y="2736952"/>
                  <a:pt x="2551604" y="231189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5" name="Round Same Side Corner Rectangle 11">
            <a:extLst>
              <a:ext uri="{FF2B5EF4-FFF2-40B4-BE49-F238E27FC236}">
                <a16:creationId xmlns:a16="http://schemas.microsoft.com/office/drawing/2014/main" id="{63D08B2B-6E60-4FA1-AD2C-BD108AF0D7DE}"/>
              </a:ext>
            </a:extLst>
          </p:cNvPr>
          <p:cNvSpPr>
            <a:spLocks noChangeAspect="1"/>
          </p:cNvSpPr>
          <p:nvPr/>
        </p:nvSpPr>
        <p:spPr>
          <a:xfrm rot="9900000">
            <a:off x="3114430" y="3124586"/>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6" name="Rounded Rectangle 27">
            <a:extLst>
              <a:ext uri="{FF2B5EF4-FFF2-40B4-BE49-F238E27FC236}">
                <a16:creationId xmlns:a16="http://schemas.microsoft.com/office/drawing/2014/main" id="{2D10D3B5-6123-4BED-8A1C-F81700242034}"/>
              </a:ext>
            </a:extLst>
          </p:cNvPr>
          <p:cNvSpPr/>
          <p:nvPr/>
        </p:nvSpPr>
        <p:spPr>
          <a:xfrm>
            <a:off x="3139232" y="2366101"/>
            <a:ext cx="346396" cy="26607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7" name="Rectangle 16">
            <a:extLst>
              <a:ext uri="{FF2B5EF4-FFF2-40B4-BE49-F238E27FC236}">
                <a16:creationId xmlns:a16="http://schemas.microsoft.com/office/drawing/2014/main" id="{6B11F0EC-D277-4BEE-9C6C-77CB4F336677}"/>
              </a:ext>
            </a:extLst>
          </p:cNvPr>
          <p:cNvSpPr/>
          <p:nvPr/>
        </p:nvSpPr>
        <p:spPr>
          <a:xfrm>
            <a:off x="3115371" y="4830818"/>
            <a:ext cx="394118" cy="259020"/>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28" name="Oval 21">
            <a:extLst>
              <a:ext uri="{FF2B5EF4-FFF2-40B4-BE49-F238E27FC236}">
                <a16:creationId xmlns:a16="http://schemas.microsoft.com/office/drawing/2014/main" id="{48EA1125-17A5-4EEF-8B51-4C3E2E4F4046}"/>
              </a:ext>
            </a:extLst>
          </p:cNvPr>
          <p:cNvSpPr>
            <a:spLocks noChangeAspect="1"/>
          </p:cNvSpPr>
          <p:nvPr/>
        </p:nvSpPr>
        <p:spPr>
          <a:xfrm>
            <a:off x="3121478" y="3953318"/>
            <a:ext cx="381905" cy="385094"/>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Tree>
    <p:extLst>
      <p:ext uri="{BB962C8B-B14F-4D97-AF65-F5344CB8AC3E}">
        <p14:creationId xmlns:p14="http://schemas.microsoft.com/office/powerpoint/2010/main" val="267139203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rtl="1"/>
            <a:r>
              <a:rPr lang="fa-IR" dirty="0">
                <a:solidFill>
                  <a:schemeClr val="tx1">
                    <a:lumMod val="75000"/>
                    <a:lumOff val="25000"/>
                  </a:schemeClr>
                </a:solidFill>
                <a:cs typeface="B Nazanin" panose="00000400000000000000" pitchFamily="2" charset="-78"/>
              </a:rPr>
              <a:t>عنوان در اینجا</a:t>
            </a:r>
            <a:endParaRPr lang="en-US" dirty="0">
              <a:solidFill>
                <a:schemeClr val="tx1">
                  <a:lumMod val="75000"/>
                  <a:lumOff val="25000"/>
                </a:schemeClr>
              </a:solidFill>
              <a:cs typeface="B Nazanin" panose="00000400000000000000" pitchFamily="2" charset="-78"/>
            </a:endParaRPr>
          </a:p>
        </p:txBody>
      </p:sp>
      <p:sp>
        <p:nvSpPr>
          <p:cNvPr id="53" name="Text Placeholder 52"/>
          <p:cNvSpPr>
            <a:spLocks noGrp="1"/>
          </p:cNvSpPr>
          <p:nvPr>
            <p:ph type="body" sz="quarter" idx="41"/>
          </p:nvPr>
        </p:nvSpPr>
        <p:spPr/>
        <p:txBody>
          <a:bodyPr/>
          <a:lstStyle/>
          <a:p>
            <a:pPr rtl="1"/>
            <a:r>
              <a:rPr lang="fa-IR" dirty="0">
                <a:solidFill>
                  <a:schemeClr val="tx1">
                    <a:lumMod val="75000"/>
                    <a:lumOff val="25000"/>
                  </a:schemeClr>
                </a:solidFill>
                <a:cs typeface="B Nazanin" panose="00000400000000000000" pitchFamily="2" charset="-78"/>
              </a:rPr>
              <a:t>می توانید نمودارهای پاورپوینت حرفه ای دانلود کنید</a:t>
            </a:r>
            <a:endParaRPr lang="en-US"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B86476EE-9FD2-4CEA-A6D9-0AD39ADF3D03}"/>
              </a:ext>
            </a:extLst>
          </p:cNvPr>
          <p:cNvSpPr txBox="1"/>
          <p:nvPr/>
        </p:nvSpPr>
        <p:spPr>
          <a:xfrm>
            <a:off x="0" y="6599760"/>
            <a:ext cx="12192000" cy="246221"/>
          </a:xfrm>
          <a:prstGeom prst="rect">
            <a:avLst/>
          </a:prstGeom>
          <a:noFill/>
        </p:spPr>
        <p:txBody>
          <a:bodyPr wrap="square" rtlCol="0">
            <a:spAutoFit/>
          </a:bodyPr>
          <a:lstStyle/>
          <a:p>
            <a:pPr algn="ctr" rtl="1"/>
            <a:r>
              <a:rPr lang="en-US" altLang="ko-KR" sz="1000" dirty="0">
                <a:solidFill>
                  <a:schemeClr val="bg1"/>
                </a:solidFill>
                <a:cs typeface="B Nazanin" panose="00000400000000000000" pitchFamily="2" charset="-78"/>
                <a:hlinkClick r:id="rId2"/>
              </a:rPr>
              <a:t>www.free-powerpoint-templates-design.com</a:t>
            </a:r>
            <a:endParaRPr lang="ko-KR" altLang="en-US" sz="1000" dirty="0">
              <a:solidFill>
                <a:schemeClr val="bg1"/>
              </a:solidFill>
              <a:cs typeface="B Nazanin" panose="00000400000000000000" pitchFamily="2" charset="-78"/>
            </a:endParaRPr>
          </a:p>
        </p:txBody>
      </p:sp>
      <p:grpSp>
        <p:nvGrpSpPr>
          <p:cNvPr id="515" name="Graphic 87">
            <a:extLst>
              <a:ext uri="{FF2B5EF4-FFF2-40B4-BE49-F238E27FC236}">
                <a16:creationId xmlns:a16="http://schemas.microsoft.com/office/drawing/2014/main" id="{10B0BCA6-E651-4B9C-9274-53B2EC8A9FAC}"/>
              </a:ext>
            </a:extLst>
          </p:cNvPr>
          <p:cNvGrpSpPr/>
          <p:nvPr/>
        </p:nvGrpSpPr>
        <p:grpSpPr>
          <a:xfrm>
            <a:off x="858783" y="2129337"/>
            <a:ext cx="3495424" cy="3791424"/>
            <a:chOff x="6310352" y="496389"/>
            <a:chExt cx="2589250" cy="2808514"/>
          </a:xfrm>
        </p:grpSpPr>
        <p:sp>
          <p:nvSpPr>
            <p:cNvPr id="516" name="Freeform: Shape 4">
              <a:extLst>
                <a:ext uri="{FF2B5EF4-FFF2-40B4-BE49-F238E27FC236}">
                  <a16:creationId xmlns:a16="http://schemas.microsoft.com/office/drawing/2014/main" id="{07CC0524-07A5-468D-965A-C5A0EA773043}"/>
                </a:ext>
              </a:extLst>
            </p:cNvPr>
            <p:cNvSpPr/>
            <p:nvPr/>
          </p:nvSpPr>
          <p:spPr>
            <a:xfrm>
              <a:off x="6533771" y="808195"/>
              <a:ext cx="2082059" cy="2497030"/>
            </a:xfrm>
            <a:custGeom>
              <a:avLst/>
              <a:gdLst>
                <a:gd name="connsiteX0" fmla="*/ 2072726 w 2082059"/>
                <a:gd name="connsiteY0" fmla="*/ 377586 h 2497030"/>
                <a:gd name="connsiteX1" fmla="*/ 1730610 w 2082059"/>
                <a:gd name="connsiteY1" fmla="*/ 15155 h 2497030"/>
                <a:gd name="connsiteX2" fmla="*/ 1635488 w 2082059"/>
                <a:gd name="connsiteY2" fmla="*/ 322 h 2497030"/>
                <a:gd name="connsiteX3" fmla="*/ 1623558 w 2082059"/>
                <a:gd name="connsiteY3" fmla="*/ 322 h 2497030"/>
                <a:gd name="connsiteX4" fmla="*/ 475968 w 2082059"/>
                <a:gd name="connsiteY4" fmla="*/ 322 h 2497030"/>
                <a:gd name="connsiteX5" fmla="*/ 448560 w 2082059"/>
                <a:gd name="connsiteY5" fmla="*/ 0 h 2497030"/>
                <a:gd name="connsiteX6" fmla="*/ 372785 w 2082059"/>
                <a:gd name="connsiteY6" fmla="*/ 9996 h 2497030"/>
                <a:gd name="connsiteX7" fmla="*/ 3261 w 2082059"/>
                <a:gd name="connsiteY7" fmla="*/ 520107 h 2497030"/>
                <a:gd name="connsiteX8" fmla="*/ 17126 w 2082059"/>
                <a:gd name="connsiteY8" fmla="*/ 657470 h 2497030"/>
                <a:gd name="connsiteX9" fmla="*/ 207692 w 2082059"/>
                <a:gd name="connsiteY9" fmla="*/ 2481875 h 2497030"/>
                <a:gd name="connsiteX10" fmla="*/ 224137 w 2082059"/>
                <a:gd name="connsiteY10" fmla="*/ 2496708 h 2497030"/>
                <a:gd name="connsiteX11" fmla="*/ 1686757 w 2082059"/>
                <a:gd name="connsiteY11" fmla="*/ 2496708 h 2497030"/>
                <a:gd name="connsiteX12" fmla="*/ 1861201 w 2082059"/>
                <a:gd name="connsiteY12" fmla="*/ 2497030 h 2497030"/>
                <a:gd name="connsiteX13" fmla="*/ 1874744 w 2082059"/>
                <a:gd name="connsiteY13" fmla="*/ 2484132 h 2497030"/>
                <a:gd name="connsiteX14" fmla="*/ 1877968 w 2082059"/>
                <a:gd name="connsiteY14" fmla="*/ 2428994 h 2497030"/>
                <a:gd name="connsiteX15" fmla="*/ 1959547 w 2082059"/>
                <a:gd name="connsiteY15" fmla="*/ 1663827 h 2497030"/>
                <a:gd name="connsiteX16" fmla="*/ 2024682 w 2082059"/>
                <a:gd name="connsiteY16" fmla="*/ 1038602 h 2497030"/>
                <a:gd name="connsiteX17" fmla="*/ 2048220 w 2082059"/>
                <a:gd name="connsiteY17" fmla="*/ 817403 h 2497030"/>
                <a:gd name="connsiteX18" fmla="*/ 2066922 w 2082059"/>
                <a:gd name="connsiteY18" fmla="*/ 636511 h 2497030"/>
                <a:gd name="connsiteX19" fmla="*/ 2078531 w 2082059"/>
                <a:gd name="connsiteY19" fmla="*/ 520107 h 2497030"/>
                <a:gd name="connsiteX20" fmla="*/ 2078531 w 2082059"/>
                <a:gd name="connsiteY20" fmla="*/ 520107 h 2497030"/>
                <a:gd name="connsiteX21" fmla="*/ 2072726 w 2082059"/>
                <a:gd name="connsiteY21" fmla="*/ 377586 h 2497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2059" h="2497030">
                  <a:moveTo>
                    <a:pt x="2072726" y="377586"/>
                  </a:moveTo>
                  <a:cubicBezTo>
                    <a:pt x="2029841" y="189921"/>
                    <a:pt x="1915372" y="69326"/>
                    <a:pt x="1730610" y="15155"/>
                  </a:cubicBezTo>
                  <a:cubicBezTo>
                    <a:pt x="1699655" y="6126"/>
                    <a:pt x="1667733" y="3224"/>
                    <a:pt x="1635488" y="322"/>
                  </a:cubicBezTo>
                  <a:cubicBezTo>
                    <a:pt x="1631619" y="322"/>
                    <a:pt x="1627427" y="322"/>
                    <a:pt x="1623558" y="322"/>
                  </a:cubicBezTo>
                  <a:cubicBezTo>
                    <a:pt x="1241135" y="322"/>
                    <a:pt x="858391" y="322"/>
                    <a:pt x="475968" y="322"/>
                  </a:cubicBezTo>
                  <a:cubicBezTo>
                    <a:pt x="466940" y="322"/>
                    <a:pt x="457589" y="0"/>
                    <a:pt x="448560" y="0"/>
                  </a:cubicBezTo>
                  <a:cubicBezTo>
                    <a:pt x="423087" y="2902"/>
                    <a:pt x="397936" y="5159"/>
                    <a:pt x="372785" y="9996"/>
                  </a:cubicBezTo>
                  <a:cubicBezTo>
                    <a:pt x="138366" y="56428"/>
                    <a:pt x="-25437" y="282464"/>
                    <a:pt x="3261" y="520107"/>
                  </a:cubicBezTo>
                  <a:cubicBezTo>
                    <a:pt x="7775" y="565895"/>
                    <a:pt x="12290" y="611682"/>
                    <a:pt x="17126" y="657470"/>
                  </a:cubicBezTo>
                  <a:cubicBezTo>
                    <a:pt x="25510" y="736469"/>
                    <a:pt x="205435" y="2465430"/>
                    <a:pt x="207692" y="2481875"/>
                  </a:cubicBezTo>
                  <a:cubicBezTo>
                    <a:pt x="210272" y="2499287"/>
                    <a:pt x="205758" y="2496708"/>
                    <a:pt x="224137" y="2496708"/>
                  </a:cubicBezTo>
                  <a:cubicBezTo>
                    <a:pt x="711677" y="2496708"/>
                    <a:pt x="1199217" y="2496708"/>
                    <a:pt x="1686757" y="2496708"/>
                  </a:cubicBezTo>
                  <a:cubicBezTo>
                    <a:pt x="1744798" y="2496708"/>
                    <a:pt x="1803161" y="2496385"/>
                    <a:pt x="1861201" y="2497030"/>
                  </a:cubicBezTo>
                  <a:cubicBezTo>
                    <a:pt x="1871519" y="2497030"/>
                    <a:pt x="1874099" y="2493483"/>
                    <a:pt x="1874744" y="2484132"/>
                  </a:cubicBezTo>
                  <a:cubicBezTo>
                    <a:pt x="1876034" y="2466075"/>
                    <a:pt x="1878936" y="2429316"/>
                    <a:pt x="1877968" y="2428994"/>
                  </a:cubicBezTo>
                  <a:lnTo>
                    <a:pt x="1959547" y="1663827"/>
                  </a:lnTo>
                  <a:cubicBezTo>
                    <a:pt x="1961160" y="1648672"/>
                    <a:pt x="2017910" y="1105349"/>
                    <a:pt x="2024682" y="1038602"/>
                  </a:cubicBezTo>
                  <a:cubicBezTo>
                    <a:pt x="2032420" y="964762"/>
                    <a:pt x="2040482" y="891244"/>
                    <a:pt x="2048220" y="817403"/>
                  </a:cubicBezTo>
                  <a:cubicBezTo>
                    <a:pt x="2054669" y="757106"/>
                    <a:pt x="2060796" y="696808"/>
                    <a:pt x="2066922" y="636511"/>
                  </a:cubicBezTo>
                  <a:cubicBezTo>
                    <a:pt x="2070792" y="597817"/>
                    <a:pt x="2074661" y="558801"/>
                    <a:pt x="2078531" y="520107"/>
                  </a:cubicBezTo>
                  <a:cubicBezTo>
                    <a:pt x="2071437" y="520107"/>
                    <a:pt x="2071437" y="520107"/>
                    <a:pt x="2078531" y="520107"/>
                  </a:cubicBezTo>
                  <a:cubicBezTo>
                    <a:pt x="2084335" y="472385"/>
                    <a:pt x="2083367" y="424663"/>
                    <a:pt x="2072726" y="377586"/>
                  </a:cubicBezTo>
                  <a:close/>
                </a:path>
              </a:pathLst>
            </a:custGeom>
            <a:solidFill>
              <a:schemeClr val="accent1"/>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17" name="Freeform: Shape 5">
              <a:extLst>
                <a:ext uri="{FF2B5EF4-FFF2-40B4-BE49-F238E27FC236}">
                  <a16:creationId xmlns:a16="http://schemas.microsoft.com/office/drawing/2014/main" id="{25AA8629-AAF2-4BC3-9F2D-9E0101DB663D}"/>
                </a:ext>
              </a:extLst>
            </p:cNvPr>
            <p:cNvSpPr/>
            <p:nvPr/>
          </p:nvSpPr>
          <p:spPr>
            <a:xfrm>
              <a:off x="6537032" y="1327979"/>
              <a:ext cx="2075914" cy="1144042"/>
            </a:xfrm>
            <a:custGeom>
              <a:avLst/>
              <a:gdLst>
                <a:gd name="connsiteX0" fmla="*/ 2054633 w 2075914"/>
                <a:gd name="connsiteY0" fmla="*/ 322 h 1144042"/>
                <a:gd name="connsiteX1" fmla="*/ 16445 w 2075914"/>
                <a:gd name="connsiteY1" fmla="*/ 322 h 1144042"/>
                <a:gd name="connsiteX2" fmla="*/ 0 w 2075914"/>
                <a:gd name="connsiteY2" fmla="*/ 322 h 1144042"/>
                <a:gd name="connsiteX3" fmla="*/ 13865 w 2075914"/>
                <a:gd name="connsiteY3" fmla="*/ 137685 h 1144042"/>
                <a:gd name="connsiteX4" fmla="*/ 38694 w 2075914"/>
                <a:gd name="connsiteY4" fmla="*/ 374039 h 1144042"/>
                <a:gd name="connsiteX5" fmla="*/ 61910 w 2075914"/>
                <a:gd name="connsiteY5" fmla="*/ 599752 h 1144042"/>
                <a:gd name="connsiteX6" fmla="*/ 87061 w 2075914"/>
                <a:gd name="connsiteY6" fmla="*/ 837395 h 1144042"/>
                <a:gd name="connsiteX7" fmla="*/ 118661 w 2075914"/>
                <a:gd name="connsiteY7" fmla="*/ 1144042 h 1144042"/>
                <a:gd name="connsiteX8" fmla="*/ 461744 w 2075914"/>
                <a:gd name="connsiteY8" fmla="*/ 1144042 h 1144042"/>
                <a:gd name="connsiteX9" fmla="*/ 1942421 w 2075914"/>
                <a:gd name="connsiteY9" fmla="*/ 1144042 h 1144042"/>
                <a:gd name="connsiteX10" fmla="*/ 1956609 w 2075914"/>
                <a:gd name="connsiteY10" fmla="*/ 1144042 h 1144042"/>
                <a:gd name="connsiteX11" fmla="*/ 1961768 w 2075914"/>
                <a:gd name="connsiteY11" fmla="*/ 1098255 h 1144042"/>
                <a:gd name="connsiteX12" fmla="*/ 1977890 w 2075914"/>
                <a:gd name="connsiteY12" fmla="*/ 940256 h 1144042"/>
                <a:gd name="connsiteX13" fmla="*/ 2001429 w 2075914"/>
                <a:gd name="connsiteY13" fmla="*/ 719057 h 1144042"/>
                <a:gd name="connsiteX14" fmla="*/ 2022066 w 2075914"/>
                <a:gd name="connsiteY14" fmla="*/ 518495 h 1144042"/>
                <a:gd name="connsiteX15" fmla="*/ 2045604 w 2075914"/>
                <a:gd name="connsiteY15" fmla="*/ 297296 h 1144042"/>
                <a:gd name="connsiteX16" fmla="*/ 2064306 w 2075914"/>
                <a:gd name="connsiteY16" fmla="*/ 116403 h 1144042"/>
                <a:gd name="connsiteX17" fmla="*/ 2075914 w 2075914"/>
                <a:gd name="connsiteY17" fmla="*/ 0 h 1144042"/>
                <a:gd name="connsiteX18" fmla="*/ 2054633 w 2075914"/>
                <a:gd name="connsiteY18" fmla="*/ 322 h 1144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75914" h="1144042">
                  <a:moveTo>
                    <a:pt x="2054633" y="322"/>
                  </a:moveTo>
                  <a:cubicBezTo>
                    <a:pt x="1375237" y="322"/>
                    <a:pt x="695841" y="322"/>
                    <a:pt x="16445" y="322"/>
                  </a:cubicBezTo>
                  <a:cubicBezTo>
                    <a:pt x="10963" y="322"/>
                    <a:pt x="5482" y="322"/>
                    <a:pt x="0" y="322"/>
                  </a:cubicBezTo>
                  <a:cubicBezTo>
                    <a:pt x="4514" y="46110"/>
                    <a:pt x="9029" y="91897"/>
                    <a:pt x="13865" y="137685"/>
                  </a:cubicBezTo>
                  <a:cubicBezTo>
                    <a:pt x="22249" y="216684"/>
                    <a:pt x="30632" y="295362"/>
                    <a:pt x="38694" y="374039"/>
                  </a:cubicBezTo>
                  <a:cubicBezTo>
                    <a:pt x="46432" y="449169"/>
                    <a:pt x="54171" y="524621"/>
                    <a:pt x="61910" y="599752"/>
                  </a:cubicBezTo>
                  <a:cubicBezTo>
                    <a:pt x="70293" y="679074"/>
                    <a:pt x="78677" y="758073"/>
                    <a:pt x="87061" y="837395"/>
                  </a:cubicBezTo>
                  <a:cubicBezTo>
                    <a:pt x="95767" y="919297"/>
                    <a:pt x="110277" y="1062141"/>
                    <a:pt x="118661" y="1144042"/>
                  </a:cubicBezTo>
                  <a:cubicBezTo>
                    <a:pt x="131236" y="1139528"/>
                    <a:pt x="457875" y="1144042"/>
                    <a:pt x="461744" y="1144042"/>
                  </a:cubicBezTo>
                  <a:cubicBezTo>
                    <a:pt x="955411" y="1144042"/>
                    <a:pt x="1448755" y="1144042"/>
                    <a:pt x="1942421" y="1144042"/>
                  </a:cubicBezTo>
                  <a:cubicBezTo>
                    <a:pt x="1947258" y="1144042"/>
                    <a:pt x="1951772" y="1144042"/>
                    <a:pt x="1956609" y="1144042"/>
                  </a:cubicBezTo>
                  <a:cubicBezTo>
                    <a:pt x="1958221" y="1128887"/>
                    <a:pt x="1960156" y="1113732"/>
                    <a:pt x="1961768" y="1098255"/>
                  </a:cubicBezTo>
                  <a:cubicBezTo>
                    <a:pt x="1967250" y="1045696"/>
                    <a:pt x="1972409" y="992815"/>
                    <a:pt x="1977890" y="940256"/>
                  </a:cubicBezTo>
                  <a:cubicBezTo>
                    <a:pt x="1985629" y="866415"/>
                    <a:pt x="1993690" y="792897"/>
                    <a:pt x="2001429" y="719057"/>
                  </a:cubicBezTo>
                  <a:cubicBezTo>
                    <a:pt x="2008523" y="652311"/>
                    <a:pt x="2014972" y="585241"/>
                    <a:pt x="2022066" y="518495"/>
                  </a:cubicBezTo>
                  <a:cubicBezTo>
                    <a:pt x="2029804" y="444655"/>
                    <a:pt x="2037866" y="371137"/>
                    <a:pt x="2045604" y="297296"/>
                  </a:cubicBezTo>
                  <a:cubicBezTo>
                    <a:pt x="2052053" y="236999"/>
                    <a:pt x="2058180" y="176701"/>
                    <a:pt x="2064306" y="116403"/>
                  </a:cubicBezTo>
                  <a:cubicBezTo>
                    <a:pt x="2068176" y="77710"/>
                    <a:pt x="2072045" y="38694"/>
                    <a:pt x="2075914" y="0"/>
                  </a:cubicBezTo>
                  <a:cubicBezTo>
                    <a:pt x="2068498" y="322"/>
                    <a:pt x="2061404" y="322"/>
                    <a:pt x="2054633" y="322"/>
                  </a:cubicBezTo>
                  <a:close/>
                </a:path>
              </a:pathLst>
            </a:custGeom>
            <a:solidFill>
              <a:schemeClr val="accent1">
                <a:lumMod val="75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18" name="Freeform: Shape 6">
              <a:extLst>
                <a:ext uri="{FF2B5EF4-FFF2-40B4-BE49-F238E27FC236}">
                  <a16:creationId xmlns:a16="http://schemas.microsoft.com/office/drawing/2014/main" id="{28E35620-1DEE-448D-86C5-63D7D4191EAC}"/>
                </a:ext>
              </a:extLst>
            </p:cNvPr>
            <p:cNvSpPr/>
            <p:nvPr/>
          </p:nvSpPr>
          <p:spPr>
            <a:xfrm>
              <a:off x="6376568" y="1359257"/>
              <a:ext cx="78885" cy="36463"/>
            </a:xfrm>
            <a:custGeom>
              <a:avLst/>
              <a:gdLst>
                <a:gd name="connsiteX0" fmla="*/ 78885 w 78885"/>
                <a:gd name="connsiteY0" fmla="*/ 0 h 36463"/>
                <a:gd name="connsiteX1" fmla="*/ 40836 w 78885"/>
                <a:gd name="connsiteY1" fmla="*/ 31600 h 36463"/>
                <a:gd name="connsiteX2" fmla="*/ 10849 w 78885"/>
                <a:gd name="connsiteY2" fmla="*/ 36436 h 36463"/>
                <a:gd name="connsiteX3" fmla="*/ 208 w 78885"/>
                <a:gd name="connsiteY3" fmla="*/ 31600 h 36463"/>
                <a:gd name="connsiteX4" fmla="*/ 4400 w 78885"/>
                <a:gd name="connsiteY4" fmla="*/ 20959 h 36463"/>
                <a:gd name="connsiteX5" fmla="*/ 54379 w 78885"/>
                <a:gd name="connsiteY5" fmla="*/ 1935 h 36463"/>
                <a:gd name="connsiteX6" fmla="*/ 78885 w 78885"/>
                <a:gd name="connsiteY6" fmla="*/ 0 h 3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885" h="36463">
                  <a:moveTo>
                    <a:pt x="78885" y="0"/>
                  </a:moveTo>
                  <a:cubicBezTo>
                    <a:pt x="72114" y="20637"/>
                    <a:pt x="56959" y="27408"/>
                    <a:pt x="40836" y="31600"/>
                  </a:cubicBezTo>
                  <a:cubicBezTo>
                    <a:pt x="31163" y="34179"/>
                    <a:pt x="20845" y="35469"/>
                    <a:pt x="10849" y="36436"/>
                  </a:cubicBezTo>
                  <a:cubicBezTo>
                    <a:pt x="7302" y="36759"/>
                    <a:pt x="1175" y="34179"/>
                    <a:pt x="208" y="31600"/>
                  </a:cubicBezTo>
                  <a:cubicBezTo>
                    <a:pt x="-759" y="28698"/>
                    <a:pt x="1820" y="21926"/>
                    <a:pt x="4400" y="20959"/>
                  </a:cubicBezTo>
                  <a:cubicBezTo>
                    <a:pt x="20845" y="13865"/>
                    <a:pt x="37612" y="7416"/>
                    <a:pt x="54379" y="1935"/>
                  </a:cubicBezTo>
                  <a:cubicBezTo>
                    <a:pt x="61473" y="-322"/>
                    <a:pt x="69534" y="645"/>
                    <a:pt x="78885" y="0"/>
                  </a:cubicBezTo>
                  <a:close/>
                </a:path>
              </a:pathLst>
            </a:custGeom>
            <a:solidFill>
              <a:srgbClr val="FFFFFF"/>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19" name="Freeform: Shape 7">
              <a:extLst>
                <a:ext uri="{FF2B5EF4-FFF2-40B4-BE49-F238E27FC236}">
                  <a16:creationId xmlns:a16="http://schemas.microsoft.com/office/drawing/2014/main" id="{8C3E14C7-7BD0-46D9-BD11-B6B6AB5988D7}"/>
                </a:ext>
              </a:extLst>
            </p:cNvPr>
            <p:cNvSpPr/>
            <p:nvPr/>
          </p:nvSpPr>
          <p:spPr>
            <a:xfrm>
              <a:off x="6847619" y="496389"/>
              <a:ext cx="1453621" cy="312451"/>
            </a:xfrm>
            <a:custGeom>
              <a:avLst/>
              <a:gdLst>
                <a:gd name="connsiteX0" fmla="*/ 134390 w 1453621"/>
                <a:gd name="connsiteY0" fmla="*/ 311806 h 312451"/>
                <a:gd name="connsiteX1" fmla="*/ 78606 w 1453621"/>
                <a:gd name="connsiteY1" fmla="*/ 291492 h 312451"/>
                <a:gd name="connsiteX2" fmla="*/ 252 w 1453621"/>
                <a:gd name="connsiteY2" fmla="*/ 163481 h 312451"/>
                <a:gd name="connsiteX3" fmla="*/ 39913 w 1453621"/>
                <a:gd name="connsiteY3" fmla="*/ 50302 h 312451"/>
                <a:gd name="connsiteX4" fmla="*/ 130520 w 1453621"/>
                <a:gd name="connsiteY4" fmla="*/ 2257 h 312451"/>
                <a:gd name="connsiteX5" fmla="*/ 136324 w 1453621"/>
                <a:gd name="connsiteY5" fmla="*/ 0 h 312451"/>
                <a:gd name="connsiteX6" fmla="*/ 1317126 w 1453621"/>
                <a:gd name="connsiteY6" fmla="*/ 0 h 312451"/>
                <a:gd name="connsiteX7" fmla="*/ 1358399 w 1453621"/>
                <a:gd name="connsiteY7" fmla="*/ 12575 h 312451"/>
                <a:gd name="connsiteX8" fmla="*/ 1450941 w 1453621"/>
                <a:gd name="connsiteY8" fmla="*/ 129624 h 312451"/>
                <a:gd name="connsiteX9" fmla="*/ 1428047 w 1453621"/>
                <a:gd name="connsiteY9" fmla="*/ 242158 h 312451"/>
                <a:gd name="connsiteX10" fmla="*/ 1332926 w 1453621"/>
                <a:gd name="connsiteY10" fmla="*/ 307615 h 312451"/>
                <a:gd name="connsiteX11" fmla="*/ 1320995 w 1453621"/>
                <a:gd name="connsiteY11" fmla="*/ 312451 h 312451"/>
                <a:gd name="connsiteX12" fmla="*/ 1309064 w 1453621"/>
                <a:gd name="connsiteY12" fmla="*/ 312451 h 312451"/>
                <a:gd name="connsiteX13" fmla="*/ 161475 w 1453621"/>
                <a:gd name="connsiteY13" fmla="*/ 312451 h 312451"/>
                <a:gd name="connsiteX14" fmla="*/ 134390 w 1453621"/>
                <a:gd name="connsiteY14" fmla="*/ 311806 h 31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53621" h="312451">
                  <a:moveTo>
                    <a:pt x="134390" y="311806"/>
                  </a:moveTo>
                  <a:cubicBezTo>
                    <a:pt x="115688" y="305035"/>
                    <a:pt x="96019" y="301488"/>
                    <a:pt x="78606" y="291492"/>
                  </a:cubicBezTo>
                  <a:cubicBezTo>
                    <a:pt x="29272" y="262794"/>
                    <a:pt x="3476" y="220876"/>
                    <a:pt x="252" y="163481"/>
                  </a:cubicBezTo>
                  <a:cubicBezTo>
                    <a:pt x="-2005" y="119950"/>
                    <a:pt x="10892" y="81902"/>
                    <a:pt x="39913" y="50302"/>
                  </a:cubicBezTo>
                  <a:cubicBezTo>
                    <a:pt x="64096" y="24184"/>
                    <a:pt x="95051" y="8061"/>
                    <a:pt x="130520" y="2257"/>
                  </a:cubicBezTo>
                  <a:cubicBezTo>
                    <a:pt x="132778" y="1935"/>
                    <a:pt x="135035" y="2257"/>
                    <a:pt x="136324" y="0"/>
                  </a:cubicBezTo>
                  <a:cubicBezTo>
                    <a:pt x="530032" y="0"/>
                    <a:pt x="923740" y="0"/>
                    <a:pt x="1317126" y="0"/>
                  </a:cubicBezTo>
                  <a:cubicBezTo>
                    <a:pt x="1330346" y="6126"/>
                    <a:pt x="1345179" y="6449"/>
                    <a:pt x="1358399" y="12575"/>
                  </a:cubicBezTo>
                  <a:cubicBezTo>
                    <a:pt x="1409668" y="35792"/>
                    <a:pt x="1441268" y="73840"/>
                    <a:pt x="1450941" y="129624"/>
                  </a:cubicBezTo>
                  <a:cubicBezTo>
                    <a:pt x="1458035" y="170252"/>
                    <a:pt x="1451264" y="208623"/>
                    <a:pt x="1428047" y="242158"/>
                  </a:cubicBezTo>
                  <a:cubicBezTo>
                    <a:pt x="1404831" y="275047"/>
                    <a:pt x="1373876" y="299553"/>
                    <a:pt x="1332926" y="307615"/>
                  </a:cubicBezTo>
                  <a:cubicBezTo>
                    <a:pt x="1328734" y="308582"/>
                    <a:pt x="1324219" y="308904"/>
                    <a:pt x="1320995" y="312451"/>
                  </a:cubicBezTo>
                  <a:cubicBezTo>
                    <a:pt x="1317126" y="312451"/>
                    <a:pt x="1312934" y="312451"/>
                    <a:pt x="1309064" y="312451"/>
                  </a:cubicBezTo>
                  <a:cubicBezTo>
                    <a:pt x="926642" y="312451"/>
                    <a:pt x="543897" y="312451"/>
                    <a:pt x="161475" y="312451"/>
                  </a:cubicBezTo>
                  <a:cubicBezTo>
                    <a:pt x="152769" y="312129"/>
                    <a:pt x="143741" y="312129"/>
                    <a:pt x="134390" y="311806"/>
                  </a:cubicBezTo>
                  <a:close/>
                </a:path>
              </a:pathLst>
            </a:custGeom>
            <a:solidFill>
              <a:schemeClr val="accent1">
                <a:lumMod val="50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0" name="Freeform: Shape 8">
              <a:extLst>
                <a:ext uri="{FF2B5EF4-FFF2-40B4-BE49-F238E27FC236}">
                  <a16:creationId xmlns:a16="http://schemas.microsoft.com/office/drawing/2014/main" id="{C44C3D7A-E1B0-40EF-A247-287C1F634D4A}"/>
                </a:ext>
              </a:extLst>
            </p:cNvPr>
            <p:cNvSpPr/>
            <p:nvPr/>
          </p:nvSpPr>
          <p:spPr>
            <a:xfrm>
              <a:off x="7138396" y="2800918"/>
              <a:ext cx="1759916" cy="504939"/>
            </a:xfrm>
            <a:custGeom>
              <a:avLst/>
              <a:gdLst>
                <a:gd name="connsiteX0" fmla="*/ 1759916 w 1759916"/>
                <a:gd name="connsiteY0" fmla="*/ 417246 h 504939"/>
                <a:gd name="connsiteX1" fmla="*/ 1754757 w 1759916"/>
                <a:gd name="connsiteY1" fmla="*/ 433691 h 504939"/>
                <a:gd name="connsiteX2" fmla="*/ 1638354 w 1759916"/>
                <a:gd name="connsiteY2" fmla="*/ 503340 h 504939"/>
                <a:gd name="connsiteX3" fmla="*/ 1328482 w 1759916"/>
                <a:gd name="connsiteY3" fmla="*/ 446912 h 504939"/>
                <a:gd name="connsiteX4" fmla="*/ 1275601 w 1759916"/>
                <a:gd name="connsiteY4" fmla="*/ 437561 h 504939"/>
                <a:gd name="connsiteX5" fmla="*/ 1264960 w 1759916"/>
                <a:gd name="connsiteY5" fmla="*/ 435304 h 504939"/>
                <a:gd name="connsiteX6" fmla="*/ 1028929 w 1759916"/>
                <a:gd name="connsiteY6" fmla="*/ 392741 h 504939"/>
                <a:gd name="connsiteX7" fmla="*/ 832881 w 1759916"/>
                <a:gd name="connsiteY7" fmla="*/ 356304 h 504939"/>
                <a:gd name="connsiteX8" fmla="*/ 572344 w 1759916"/>
                <a:gd name="connsiteY8" fmla="*/ 309227 h 504939"/>
                <a:gd name="connsiteX9" fmla="*/ 385969 w 1759916"/>
                <a:gd name="connsiteY9" fmla="*/ 274725 h 504939"/>
                <a:gd name="connsiteX10" fmla="*/ 188632 w 1759916"/>
                <a:gd name="connsiteY10" fmla="*/ 238933 h 504939"/>
                <a:gd name="connsiteX11" fmla="*/ 0 w 1759916"/>
                <a:gd name="connsiteY11" fmla="*/ 204109 h 504939"/>
                <a:gd name="connsiteX12" fmla="*/ 322 w 1759916"/>
                <a:gd name="connsiteY12" fmla="*/ 197660 h 504939"/>
                <a:gd name="connsiteX13" fmla="*/ 22249 w 1759916"/>
                <a:gd name="connsiteY13" fmla="*/ 77710 h 504939"/>
                <a:gd name="connsiteX14" fmla="*/ 37404 w 1759916"/>
                <a:gd name="connsiteY14" fmla="*/ 0 h 504939"/>
                <a:gd name="connsiteX15" fmla="*/ 56751 w 1759916"/>
                <a:gd name="connsiteY15" fmla="*/ 2580 h 504939"/>
                <a:gd name="connsiteX16" fmla="*/ 258280 w 1759916"/>
                <a:gd name="connsiteY16" fmla="*/ 39661 h 504939"/>
                <a:gd name="connsiteX17" fmla="*/ 502695 w 1759916"/>
                <a:gd name="connsiteY17" fmla="*/ 84159 h 504939"/>
                <a:gd name="connsiteX18" fmla="*/ 690359 w 1759916"/>
                <a:gd name="connsiteY18" fmla="*/ 118660 h 504939"/>
                <a:gd name="connsiteX19" fmla="*/ 875766 w 1759916"/>
                <a:gd name="connsiteY19" fmla="*/ 152195 h 504939"/>
                <a:gd name="connsiteX20" fmla="*/ 1035378 w 1759916"/>
                <a:gd name="connsiteY20" fmla="*/ 182183 h 504939"/>
                <a:gd name="connsiteX21" fmla="*/ 1215626 w 1759916"/>
                <a:gd name="connsiteY21" fmla="*/ 214750 h 504939"/>
                <a:gd name="connsiteX22" fmla="*/ 1297205 w 1759916"/>
                <a:gd name="connsiteY22" fmla="*/ 228615 h 504939"/>
                <a:gd name="connsiteX23" fmla="*/ 1385233 w 1759916"/>
                <a:gd name="connsiteY23" fmla="*/ 245705 h 504939"/>
                <a:gd name="connsiteX24" fmla="*/ 1670598 w 1759916"/>
                <a:gd name="connsiteY24" fmla="*/ 297941 h 504939"/>
                <a:gd name="connsiteX25" fmla="*/ 1757659 w 1759916"/>
                <a:gd name="connsiteY25" fmla="*/ 379520 h 504939"/>
                <a:gd name="connsiteX26" fmla="*/ 1759916 w 1759916"/>
                <a:gd name="connsiteY26" fmla="*/ 384034 h 504939"/>
                <a:gd name="connsiteX27" fmla="*/ 1759916 w 1759916"/>
                <a:gd name="connsiteY27" fmla="*/ 417246 h 504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59916" h="504939">
                  <a:moveTo>
                    <a:pt x="1759916" y="417246"/>
                  </a:moveTo>
                  <a:cubicBezTo>
                    <a:pt x="1756692" y="422083"/>
                    <a:pt x="1756692" y="428210"/>
                    <a:pt x="1754757" y="433691"/>
                  </a:cubicBezTo>
                  <a:cubicBezTo>
                    <a:pt x="1738635" y="482381"/>
                    <a:pt x="1688978" y="512368"/>
                    <a:pt x="1638354" y="503340"/>
                  </a:cubicBezTo>
                  <a:cubicBezTo>
                    <a:pt x="1534848" y="484638"/>
                    <a:pt x="1431665" y="465613"/>
                    <a:pt x="1328482" y="446912"/>
                  </a:cubicBezTo>
                  <a:cubicBezTo>
                    <a:pt x="1311070" y="443687"/>
                    <a:pt x="1293335" y="440785"/>
                    <a:pt x="1275601" y="437561"/>
                  </a:cubicBezTo>
                  <a:cubicBezTo>
                    <a:pt x="1272054" y="436916"/>
                    <a:pt x="1268507" y="435948"/>
                    <a:pt x="1264960" y="435304"/>
                  </a:cubicBezTo>
                  <a:cubicBezTo>
                    <a:pt x="1186283" y="421116"/>
                    <a:pt x="1107606" y="407251"/>
                    <a:pt x="1028929" y="392741"/>
                  </a:cubicBezTo>
                  <a:cubicBezTo>
                    <a:pt x="963472" y="380810"/>
                    <a:pt x="898338" y="368235"/>
                    <a:pt x="832881" y="356304"/>
                  </a:cubicBezTo>
                  <a:cubicBezTo>
                    <a:pt x="746143" y="340504"/>
                    <a:pt x="659082" y="325027"/>
                    <a:pt x="572344" y="309227"/>
                  </a:cubicBezTo>
                  <a:cubicBezTo>
                    <a:pt x="510111" y="297941"/>
                    <a:pt x="448201" y="286011"/>
                    <a:pt x="385969" y="274725"/>
                  </a:cubicBezTo>
                  <a:cubicBezTo>
                    <a:pt x="320190" y="262794"/>
                    <a:pt x="254411" y="251186"/>
                    <a:pt x="188632" y="238933"/>
                  </a:cubicBezTo>
                  <a:cubicBezTo>
                    <a:pt x="125754" y="227325"/>
                    <a:pt x="62877" y="215717"/>
                    <a:pt x="0" y="204109"/>
                  </a:cubicBezTo>
                  <a:cubicBezTo>
                    <a:pt x="0" y="201852"/>
                    <a:pt x="0" y="199595"/>
                    <a:pt x="322" y="197660"/>
                  </a:cubicBezTo>
                  <a:cubicBezTo>
                    <a:pt x="7416" y="157677"/>
                    <a:pt x="14833" y="117693"/>
                    <a:pt x="22249" y="77710"/>
                  </a:cubicBezTo>
                  <a:cubicBezTo>
                    <a:pt x="27086" y="51592"/>
                    <a:pt x="32245" y="25796"/>
                    <a:pt x="37404" y="0"/>
                  </a:cubicBezTo>
                  <a:cubicBezTo>
                    <a:pt x="43853" y="967"/>
                    <a:pt x="50302" y="1612"/>
                    <a:pt x="56751" y="2580"/>
                  </a:cubicBezTo>
                  <a:cubicBezTo>
                    <a:pt x="123820" y="14832"/>
                    <a:pt x="191211" y="27408"/>
                    <a:pt x="258280" y="39661"/>
                  </a:cubicBezTo>
                  <a:cubicBezTo>
                    <a:pt x="339859" y="54493"/>
                    <a:pt x="421438" y="69004"/>
                    <a:pt x="502695" y="84159"/>
                  </a:cubicBezTo>
                  <a:cubicBezTo>
                    <a:pt x="565250" y="95444"/>
                    <a:pt x="627805" y="107375"/>
                    <a:pt x="690359" y="118660"/>
                  </a:cubicBezTo>
                  <a:cubicBezTo>
                    <a:pt x="752269" y="129946"/>
                    <a:pt x="814179" y="140909"/>
                    <a:pt x="875766" y="152195"/>
                  </a:cubicBezTo>
                  <a:cubicBezTo>
                    <a:pt x="928970" y="161868"/>
                    <a:pt x="982174" y="172509"/>
                    <a:pt x="1035378" y="182183"/>
                  </a:cubicBezTo>
                  <a:cubicBezTo>
                    <a:pt x="1095353" y="193146"/>
                    <a:pt x="1155328" y="204109"/>
                    <a:pt x="1215626" y="214750"/>
                  </a:cubicBezTo>
                  <a:cubicBezTo>
                    <a:pt x="1242711" y="219586"/>
                    <a:pt x="1270119" y="224101"/>
                    <a:pt x="1297205" y="228615"/>
                  </a:cubicBezTo>
                  <a:cubicBezTo>
                    <a:pt x="1326225" y="236031"/>
                    <a:pt x="1355890" y="240223"/>
                    <a:pt x="1385233" y="245705"/>
                  </a:cubicBezTo>
                  <a:cubicBezTo>
                    <a:pt x="1480355" y="263439"/>
                    <a:pt x="1575477" y="280529"/>
                    <a:pt x="1670598" y="297941"/>
                  </a:cubicBezTo>
                  <a:cubicBezTo>
                    <a:pt x="1717031" y="306325"/>
                    <a:pt x="1746051" y="334055"/>
                    <a:pt x="1757659" y="379520"/>
                  </a:cubicBezTo>
                  <a:cubicBezTo>
                    <a:pt x="1757982" y="381132"/>
                    <a:pt x="1757982" y="383067"/>
                    <a:pt x="1759916" y="384034"/>
                  </a:cubicBezTo>
                  <a:cubicBezTo>
                    <a:pt x="1759916" y="395320"/>
                    <a:pt x="1759916" y="406283"/>
                    <a:pt x="1759916" y="417246"/>
                  </a:cubicBezTo>
                  <a:close/>
                </a:path>
              </a:pathLst>
            </a:custGeom>
            <a:solidFill>
              <a:schemeClr val="accent2">
                <a:lumMod val="75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1" name="Freeform: Shape 9">
              <a:extLst>
                <a:ext uri="{FF2B5EF4-FFF2-40B4-BE49-F238E27FC236}">
                  <a16:creationId xmlns:a16="http://schemas.microsoft.com/office/drawing/2014/main" id="{7A55A0E2-513E-4D78-A242-CB38F281C21B}"/>
                </a:ext>
              </a:extLst>
            </p:cNvPr>
            <p:cNvSpPr/>
            <p:nvPr/>
          </p:nvSpPr>
          <p:spPr>
            <a:xfrm>
              <a:off x="6688259" y="2434948"/>
              <a:ext cx="321468" cy="822010"/>
            </a:xfrm>
            <a:custGeom>
              <a:avLst/>
              <a:gdLst>
                <a:gd name="connsiteX0" fmla="*/ 208301 w 321468"/>
                <a:gd name="connsiteY0" fmla="*/ 736784 h 822010"/>
                <a:gd name="connsiteX1" fmla="*/ 191534 w 321468"/>
                <a:gd name="connsiteY1" fmla="*/ 775478 h 822010"/>
                <a:gd name="connsiteX2" fmla="*/ 48045 w 321468"/>
                <a:gd name="connsiteY2" fmla="*/ 805143 h 822010"/>
                <a:gd name="connsiteX3" fmla="*/ 1612 w 321468"/>
                <a:gd name="connsiteY3" fmla="*/ 716792 h 822010"/>
                <a:gd name="connsiteX4" fmla="*/ 0 w 321468"/>
                <a:gd name="connsiteY4" fmla="*/ 710666 h 822010"/>
                <a:gd name="connsiteX5" fmla="*/ 1612 w 321468"/>
                <a:gd name="connsiteY5" fmla="*/ 703249 h 822010"/>
                <a:gd name="connsiteX6" fmla="*/ 37404 w 321468"/>
                <a:gd name="connsiteY6" fmla="*/ 504944 h 822010"/>
                <a:gd name="connsiteX7" fmla="*/ 65457 w 321468"/>
                <a:gd name="connsiteY7" fmla="*/ 353717 h 822010"/>
                <a:gd name="connsiteX8" fmla="*/ 96412 w 321468"/>
                <a:gd name="connsiteY8" fmla="*/ 185399 h 822010"/>
                <a:gd name="connsiteX9" fmla="*/ 116403 w 321468"/>
                <a:gd name="connsiteY9" fmla="*/ 76090 h 822010"/>
                <a:gd name="connsiteX10" fmla="*/ 135750 w 321468"/>
                <a:gd name="connsiteY10" fmla="*/ 37074 h 822010"/>
                <a:gd name="connsiteX11" fmla="*/ 168640 w 321468"/>
                <a:gd name="connsiteY11" fmla="*/ 12568 h 822010"/>
                <a:gd name="connsiteX12" fmla="*/ 291815 w 321468"/>
                <a:gd name="connsiteY12" fmla="*/ 31270 h 822010"/>
                <a:gd name="connsiteX13" fmla="*/ 298264 w 321468"/>
                <a:gd name="connsiteY13" fmla="*/ 37074 h 822010"/>
                <a:gd name="connsiteX14" fmla="*/ 315998 w 321468"/>
                <a:gd name="connsiteY14" fmla="*/ 71253 h 822010"/>
                <a:gd name="connsiteX15" fmla="*/ 320190 w 321468"/>
                <a:gd name="connsiteY15" fmla="*/ 123489 h 822010"/>
                <a:gd name="connsiteX16" fmla="*/ 317933 w 321468"/>
                <a:gd name="connsiteY16" fmla="*/ 129616 h 822010"/>
                <a:gd name="connsiteX17" fmla="*/ 293104 w 321468"/>
                <a:gd name="connsiteY17" fmla="*/ 266978 h 822010"/>
                <a:gd name="connsiteX18" fmla="*/ 254088 w 321468"/>
                <a:gd name="connsiteY18" fmla="*/ 480438 h 822010"/>
                <a:gd name="connsiteX19" fmla="*/ 219264 w 321468"/>
                <a:gd name="connsiteY19" fmla="*/ 670360 h 822010"/>
                <a:gd name="connsiteX20" fmla="*/ 208301 w 321468"/>
                <a:gd name="connsiteY20" fmla="*/ 736784 h 822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1468" h="822010">
                  <a:moveTo>
                    <a:pt x="208301" y="736784"/>
                  </a:moveTo>
                  <a:cubicBezTo>
                    <a:pt x="203142" y="749682"/>
                    <a:pt x="199595" y="763547"/>
                    <a:pt x="191534" y="775478"/>
                  </a:cubicBezTo>
                  <a:cubicBezTo>
                    <a:pt x="159611" y="822877"/>
                    <a:pt x="95767" y="836420"/>
                    <a:pt x="48045" y="805143"/>
                  </a:cubicBezTo>
                  <a:cubicBezTo>
                    <a:pt x="17412" y="783539"/>
                    <a:pt x="1290" y="754518"/>
                    <a:pt x="1612" y="716792"/>
                  </a:cubicBezTo>
                  <a:cubicBezTo>
                    <a:pt x="1612" y="714535"/>
                    <a:pt x="1935" y="712278"/>
                    <a:pt x="0" y="710666"/>
                  </a:cubicBezTo>
                  <a:cubicBezTo>
                    <a:pt x="645" y="708086"/>
                    <a:pt x="1290" y="705829"/>
                    <a:pt x="1612" y="703249"/>
                  </a:cubicBezTo>
                  <a:cubicBezTo>
                    <a:pt x="13543" y="637148"/>
                    <a:pt x="25473" y="571046"/>
                    <a:pt x="37404" y="504944"/>
                  </a:cubicBezTo>
                  <a:cubicBezTo>
                    <a:pt x="46755" y="454643"/>
                    <a:pt x="56106" y="404341"/>
                    <a:pt x="65457" y="353717"/>
                  </a:cubicBezTo>
                  <a:cubicBezTo>
                    <a:pt x="75775" y="297611"/>
                    <a:pt x="86093" y="241505"/>
                    <a:pt x="96412" y="185399"/>
                  </a:cubicBezTo>
                  <a:cubicBezTo>
                    <a:pt x="103183" y="148963"/>
                    <a:pt x="109632" y="112526"/>
                    <a:pt x="116403" y="76090"/>
                  </a:cubicBezTo>
                  <a:cubicBezTo>
                    <a:pt x="122852" y="63192"/>
                    <a:pt x="129301" y="50294"/>
                    <a:pt x="135750" y="37074"/>
                  </a:cubicBezTo>
                  <a:cubicBezTo>
                    <a:pt x="146713" y="29013"/>
                    <a:pt x="156064" y="19017"/>
                    <a:pt x="168640" y="12568"/>
                  </a:cubicBezTo>
                  <a:cubicBezTo>
                    <a:pt x="211525" y="-9359"/>
                    <a:pt x="257313" y="-2265"/>
                    <a:pt x="291815" y="31270"/>
                  </a:cubicBezTo>
                  <a:cubicBezTo>
                    <a:pt x="293749" y="33204"/>
                    <a:pt x="296329" y="35139"/>
                    <a:pt x="298264" y="37074"/>
                  </a:cubicBezTo>
                  <a:cubicBezTo>
                    <a:pt x="304390" y="48359"/>
                    <a:pt x="311806" y="59000"/>
                    <a:pt x="315998" y="71253"/>
                  </a:cubicBezTo>
                  <a:cubicBezTo>
                    <a:pt x="321480" y="88343"/>
                    <a:pt x="322770" y="105755"/>
                    <a:pt x="320190" y="123489"/>
                  </a:cubicBezTo>
                  <a:cubicBezTo>
                    <a:pt x="319545" y="125424"/>
                    <a:pt x="318255" y="127359"/>
                    <a:pt x="317933" y="129616"/>
                  </a:cubicBezTo>
                  <a:cubicBezTo>
                    <a:pt x="309549" y="175403"/>
                    <a:pt x="301488" y="221191"/>
                    <a:pt x="293104" y="266978"/>
                  </a:cubicBezTo>
                  <a:cubicBezTo>
                    <a:pt x="280207" y="338239"/>
                    <a:pt x="266986" y="409178"/>
                    <a:pt x="254088" y="480438"/>
                  </a:cubicBezTo>
                  <a:cubicBezTo>
                    <a:pt x="242480" y="543638"/>
                    <a:pt x="230550" y="606838"/>
                    <a:pt x="219264" y="670360"/>
                  </a:cubicBezTo>
                  <a:cubicBezTo>
                    <a:pt x="215395" y="692609"/>
                    <a:pt x="210235" y="714535"/>
                    <a:pt x="208301" y="736784"/>
                  </a:cubicBezTo>
                  <a:close/>
                </a:path>
              </a:pathLst>
            </a:custGeom>
            <a:solidFill>
              <a:schemeClr val="accent2">
                <a:lumMod val="75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2" name="Freeform: Shape 10">
              <a:extLst>
                <a:ext uri="{FF2B5EF4-FFF2-40B4-BE49-F238E27FC236}">
                  <a16:creationId xmlns:a16="http://schemas.microsoft.com/office/drawing/2014/main" id="{FB4AE2C6-A135-424D-BC90-B653F30FDE5C}"/>
                </a:ext>
              </a:extLst>
            </p:cNvPr>
            <p:cNvSpPr/>
            <p:nvPr/>
          </p:nvSpPr>
          <p:spPr>
            <a:xfrm>
              <a:off x="6484820" y="2397903"/>
              <a:ext cx="319884" cy="822196"/>
            </a:xfrm>
            <a:custGeom>
              <a:avLst/>
              <a:gdLst>
                <a:gd name="connsiteX0" fmla="*/ 319843 w 319884"/>
                <a:gd name="connsiteY0" fmla="*/ 113135 h 822196"/>
                <a:gd name="connsiteX1" fmla="*/ 299852 w 319884"/>
                <a:gd name="connsiteY1" fmla="*/ 222445 h 822196"/>
                <a:gd name="connsiteX2" fmla="*/ 268897 w 319884"/>
                <a:gd name="connsiteY2" fmla="*/ 390762 h 822196"/>
                <a:gd name="connsiteX3" fmla="*/ 240844 w 319884"/>
                <a:gd name="connsiteY3" fmla="*/ 541990 h 822196"/>
                <a:gd name="connsiteX4" fmla="*/ 205052 w 319884"/>
                <a:gd name="connsiteY4" fmla="*/ 740294 h 822196"/>
                <a:gd name="connsiteX5" fmla="*/ 203440 w 319884"/>
                <a:gd name="connsiteY5" fmla="*/ 747711 h 822196"/>
                <a:gd name="connsiteX6" fmla="*/ 44151 w 319884"/>
                <a:gd name="connsiteY6" fmla="*/ 803172 h 822196"/>
                <a:gd name="connsiteX7" fmla="*/ 621 w 319884"/>
                <a:gd name="connsiteY7" fmla="*/ 705470 h 822196"/>
                <a:gd name="connsiteX8" fmla="*/ 943 w 319884"/>
                <a:gd name="connsiteY8" fmla="*/ 697731 h 822196"/>
                <a:gd name="connsiteX9" fmla="*/ 3200 w 319884"/>
                <a:gd name="connsiteY9" fmla="*/ 692895 h 822196"/>
                <a:gd name="connsiteX10" fmla="*/ 39314 w 319884"/>
                <a:gd name="connsiteY10" fmla="*/ 494267 h 822196"/>
                <a:gd name="connsiteX11" fmla="*/ 68979 w 319884"/>
                <a:gd name="connsiteY11" fmla="*/ 335301 h 822196"/>
                <a:gd name="connsiteX12" fmla="*/ 101224 w 319884"/>
                <a:gd name="connsiteY12" fmla="*/ 156988 h 822196"/>
                <a:gd name="connsiteX13" fmla="*/ 113477 w 319884"/>
                <a:gd name="connsiteY13" fmla="*/ 85082 h 822196"/>
                <a:gd name="connsiteX14" fmla="*/ 164746 w 319884"/>
                <a:gd name="connsiteY14" fmla="*/ 12854 h 822196"/>
                <a:gd name="connsiteX15" fmla="*/ 203117 w 319884"/>
                <a:gd name="connsiteY15" fmla="*/ 923 h 822196"/>
                <a:gd name="connsiteX16" fmla="*/ 313717 w 319884"/>
                <a:gd name="connsiteY16" fmla="*/ 68315 h 822196"/>
                <a:gd name="connsiteX17" fmla="*/ 316619 w 319884"/>
                <a:gd name="connsiteY17" fmla="*/ 74119 h 822196"/>
                <a:gd name="connsiteX18" fmla="*/ 319843 w 319884"/>
                <a:gd name="connsiteY18" fmla="*/ 113135 h 822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9884" h="822196">
                  <a:moveTo>
                    <a:pt x="319843" y="113135"/>
                  </a:moveTo>
                  <a:cubicBezTo>
                    <a:pt x="313072" y="149571"/>
                    <a:pt x="306301" y="186008"/>
                    <a:pt x="299852" y="222445"/>
                  </a:cubicBezTo>
                  <a:cubicBezTo>
                    <a:pt x="289533" y="278550"/>
                    <a:pt x="279537" y="334656"/>
                    <a:pt x="268897" y="390762"/>
                  </a:cubicBezTo>
                  <a:cubicBezTo>
                    <a:pt x="259546" y="441064"/>
                    <a:pt x="249872" y="491365"/>
                    <a:pt x="240844" y="541990"/>
                  </a:cubicBezTo>
                  <a:cubicBezTo>
                    <a:pt x="228591" y="608091"/>
                    <a:pt x="216983" y="674193"/>
                    <a:pt x="205052" y="740294"/>
                  </a:cubicBezTo>
                  <a:cubicBezTo>
                    <a:pt x="204730" y="742874"/>
                    <a:pt x="204085" y="745131"/>
                    <a:pt x="203440" y="747711"/>
                  </a:cubicBezTo>
                  <a:cubicBezTo>
                    <a:pt x="183771" y="813812"/>
                    <a:pt x="103159" y="845090"/>
                    <a:pt x="44151" y="803172"/>
                  </a:cubicBezTo>
                  <a:cubicBezTo>
                    <a:pt x="10939" y="779311"/>
                    <a:pt x="-3249" y="746098"/>
                    <a:pt x="621" y="705470"/>
                  </a:cubicBezTo>
                  <a:cubicBezTo>
                    <a:pt x="943" y="702891"/>
                    <a:pt x="943" y="700311"/>
                    <a:pt x="943" y="697731"/>
                  </a:cubicBezTo>
                  <a:cubicBezTo>
                    <a:pt x="1588" y="696119"/>
                    <a:pt x="2878" y="694507"/>
                    <a:pt x="3200" y="692895"/>
                  </a:cubicBezTo>
                  <a:cubicBezTo>
                    <a:pt x="15131" y="626793"/>
                    <a:pt x="27061" y="560369"/>
                    <a:pt x="39314" y="494267"/>
                  </a:cubicBezTo>
                  <a:cubicBezTo>
                    <a:pt x="48988" y="441386"/>
                    <a:pt x="59306" y="388505"/>
                    <a:pt x="68979" y="335301"/>
                  </a:cubicBezTo>
                  <a:cubicBezTo>
                    <a:pt x="79943" y="275971"/>
                    <a:pt x="90583" y="216318"/>
                    <a:pt x="101224" y="156988"/>
                  </a:cubicBezTo>
                  <a:cubicBezTo>
                    <a:pt x="105416" y="133127"/>
                    <a:pt x="111220" y="109265"/>
                    <a:pt x="113477" y="85082"/>
                  </a:cubicBezTo>
                  <a:cubicBezTo>
                    <a:pt x="120571" y="53805"/>
                    <a:pt x="137983" y="30266"/>
                    <a:pt x="164746" y="12854"/>
                  </a:cubicBezTo>
                  <a:cubicBezTo>
                    <a:pt x="177322" y="8340"/>
                    <a:pt x="189575" y="2858"/>
                    <a:pt x="203117" y="923"/>
                  </a:cubicBezTo>
                  <a:cubicBezTo>
                    <a:pt x="252452" y="-5848"/>
                    <a:pt x="298884" y="25429"/>
                    <a:pt x="313717" y="68315"/>
                  </a:cubicBezTo>
                  <a:cubicBezTo>
                    <a:pt x="314362" y="70249"/>
                    <a:pt x="315651" y="72184"/>
                    <a:pt x="316619" y="74119"/>
                  </a:cubicBezTo>
                  <a:cubicBezTo>
                    <a:pt x="318553" y="87017"/>
                    <a:pt x="320166" y="99915"/>
                    <a:pt x="319843" y="113135"/>
                  </a:cubicBezTo>
                  <a:close/>
                </a:path>
              </a:pathLst>
            </a:custGeom>
            <a:solidFill>
              <a:schemeClr val="accent2">
                <a:lumMod val="50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3" name="Freeform: Shape 11">
              <a:extLst>
                <a:ext uri="{FF2B5EF4-FFF2-40B4-BE49-F238E27FC236}">
                  <a16:creationId xmlns:a16="http://schemas.microsoft.com/office/drawing/2014/main" id="{753EF2C9-0364-486B-BDB9-460E832B7DF6}"/>
                </a:ext>
              </a:extLst>
            </p:cNvPr>
            <p:cNvSpPr/>
            <p:nvPr/>
          </p:nvSpPr>
          <p:spPr>
            <a:xfrm>
              <a:off x="6310181" y="2482985"/>
              <a:ext cx="287792" cy="612649"/>
            </a:xfrm>
            <a:custGeom>
              <a:avLst/>
              <a:gdLst>
                <a:gd name="connsiteX0" fmla="*/ 287793 w 287792"/>
                <a:gd name="connsiteY0" fmla="*/ 0 h 612649"/>
                <a:gd name="connsiteX1" fmla="*/ 275540 w 287792"/>
                <a:gd name="connsiteY1" fmla="*/ 71906 h 612649"/>
                <a:gd name="connsiteX2" fmla="*/ 243295 w 287792"/>
                <a:gd name="connsiteY2" fmla="*/ 250219 h 612649"/>
                <a:gd name="connsiteX3" fmla="*/ 213630 w 287792"/>
                <a:gd name="connsiteY3" fmla="*/ 409185 h 612649"/>
                <a:gd name="connsiteX4" fmla="*/ 177516 w 287792"/>
                <a:gd name="connsiteY4" fmla="*/ 607813 h 612649"/>
                <a:gd name="connsiteX5" fmla="*/ 175259 w 287792"/>
                <a:gd name="connsiteY5" fmla="*/ 612649 h 612649"/>
                <a:gd name="connsiteX6" fmla="*/ 77880 w 287792"/>
                <a:gd name="connsiteY6" fmla="*/ 567829 h 612649"/>
                <a:gd name="connsiteX7" fmla="*/ 2750 w 287792"/>
                <a:gd name="connsiteY7" fmla="*/ 403381 h 612649"/>
                <a:gd name="connsiteX8" fmla="*/ 52407 w 287792"/>
                <a:gd name="connsiteY8" fmla="*/ 135105 h 612649"/>
                <a:gd name="connsiteX9" fmla="*/ 199120 w 287792"/>
                <a:gd name="connsiteY9" fmla="*/ 5804 h 612649"/>
                <a:gd name="connsiteX10" fmla="*/ 287793 w 287792"/>
                <a:gd name="connsiteY10" fmla="*/ 0 h 61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7792" h="612649">
                  <a:moveTo>
                    <a:pt x="287793" y="0"/>
                  </a:moveTo>
                  <a:cubicBezTo>
                    <a:pt x="285858" y="24506"/>
                    <a:pt x="279732" y="48045"/>
                    <a:pt x="275540" y="71906"/>
                  </a:cubicBezTo>
                  <a:cubicBezTo>
                    <a:pt x="264899" y="131236"/>
                    <a:pt x="254258" y="190889"/>
                    <a:pt x="243295" y="250219"/>
                  </a:cubicBezTo>
                  <a:cubicBezTo>
                    <a:pt x="233622" y="303100"/>
                    <a:pt x="223304" y="355982"/>
                    <a:pt x="213630" y="409185"/>
                  </a:cubicBezTo>
                  <a:cubicBezTo>
                    <a:pt x="201377" y="475287"/>
                    <a:pt x="189447" y="541711"/>
                    <a:pt x="177516" y="607813"/>
                  </a:cubicBezTo>
                  <a:cubicBezTo>
                    <a:pt x="177194" y="609425"/>
                    <a:pt x="175904" y="611037"/>
                    <a:pt x="175259" y="612649"/>
                  </a:cubicBezTo>
                  <a:cubicBezTo>
                    <a:pt x="142369" y="598784"/>
                    <a:pt x="108835" y="585564"/>
                    <a:pt x="77880" y="567829"/>
                  </a:cubicBezTo>
                  <a:cubicBezTo>
                    <a:pt x="19839" y="535262"/>
                    <a:pt x="-9503" y="469161"/>
                    <a:pt x="2750" y="403381"/>
                  </a:cubicBezTo>
                  <a:cubicBezTo>
                    <a:pt x="19517" y="314064"/>
                    <a:pt x="35962" y="224746"/>
                    <a:pt x="52407" y="135105"/>
                  </a:cubicBezTo>
                  <a:cubicBezTo>
                    <a:pt x="65949" y="61588"/>
                    <a:pt x="124312" y="9996"/>
                    <a:pt x="199120" y="5804"/>
                  </a:cubicBezTo>
                  <a:cubicBezTo>
                    <a:pt x="228785" y="4192"/>
                    <a:pt x="258450" y="1935"/>
                    <a:pt x="287793" y="0"/>
                  </a:cubicBezTo>
                  <a:close/>
                </a:path>
              </a:pathLst>
            </a:custGeom>
            <a:solidFill>
              <a:schemeClr val="accent2">
                <a:lumMod val="75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4" name="Freeform: Shape 12">
              <a:extLst>
                <a:ext uri="{FF2B5EF4-FFF2-40B4-BE49-F238E27FC236}">
                  <a16:creationId xmlns:a16="http://schemas.microsoft.com/office/drawing/2014/main" id="{09ED8353-5C89-4EC9-8BF0-521CF0659E49}"/>
                </a:ext>
              </a:extLst>
            </p:cNvPr>
            <p:cNvSpPr/>
            <p:nvPr/>
          </p:nvSpPr>
          <p:spPr>
            <a:xfrm>
              <a:off x="6896560" y="2558115"/>
              <a:ext cx="287383" cy="613616"/>
            </a:xfrm>
            <a:custGeom>
              <a:avLst/>
              <a:gdLst>
                <a:gd name="connsiteX0" fmla="*/ 0 w 287383"/>
                <a:gd name="connsiteY0" fmla="*/ 613617 h 613616"/>
                <a:gd name="connsiteX1" fmla="*/ 11286 w 287383"/>
                <a:gd name="connsiteY1" fmla="*/ 546870 h 613616"/>
                <a:gd name="connsiteX2" fmla="*/ 46110 w 287383"/>
                <a:gd name="connsiteY2" fmla="*/ 356949 h 613616"/>
                <a:gd name="connsiteX3" fmla="*/ 85126 w 287383"/>
                <a:gd name="connsiteY3" fmla="*/ 143489 h 613616"/>
                <a:gd name="connsiteX4" fmla="*/ 109954 w 287383"/>
                <a:gd name="connsiteY4" fmla="*/ 6126 h 613616"/>
                <a:gd name="connsiteX5" fmla="*/ 112212 w 287383"/>
                <a:gd name="connsiteY5" fmla="*/ 0 h 613616"/>
                <a:gd name="connsiteX6" fmla="*/ 225713 w 287383"/>
                <a:gd name="connsiteY6" fmla="*/ 56106 h 613616"/>
                <a:gd name="connsiteX7" fmla="*/ 284721 w 287383"/>
                <a:gd name="connsiteY7" fmla="*/ 208946 h 613616"/>
                <a:gd name="connsiteX8" fmla="*/ 278917 w 287383"/>
                <a:gd name="connsiteY8" fmla="*/ 242158 h 613616"/>
                <a:gd name="connsiteX9" fmla="*/ 263762 w 287383"/>
                <a:gd name="connsiteY9" fmla="*/ 319867 h 613616"/>
                <a:gd name="connsiteX10" fmla="*/ 241835 w 287383"/>
                <a:gd name="connsiteY10" fmla="*/ 439818 h 613616"/>
                <a:gd name="connsiteX11" fmla="*/ 241513 w 287383"/>
                <a:gd name="connsiteY11" fmla="*/ 446267 h 613616"/>
                <a:gd name="connsiteX12" fmla="*/ 224101 w 287383"/>
                <a:gd name="connsiteY12" fmla="*/ 514948 h 613616"/>
                <a:gd name="connsiteX13" fmla="*/ 91575 w 287383"/>
                <a:gd name="connsiteY13" fmla="*/ 606845 h 613616"/>
                <a:gd name="connsiteX14" fmla="*/ 0 w 287383"/>
                <a:gd name="connsiteY14" fmla="*/ 613617 h 613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7383" h="613616">
                  <a:moveTo>
                    <a:pt x="0" y="613617"/>
                  </a:moveTo>
                  <a:cubicBezTo>
                    <a:pt x="1935" y="591045"/>
                    <a:pt x="7094" y="569119"/>
                    <a:pt x="11286" y="546870"/>
                  </a:cubicBezTo>
                  <a:cubicBezTo>
                    <a:pt x="22571" y="483671"/>
                    <a:pt x="34502" y="420149"/>
                    <a:pt x="46110" y="356949"/>
                  </a:cubicBezTo>
                  <a:cubicBezTo>
                    <a:pt x="59008" y="285688"/>
                    <a:pt x="72228" y="214750"/>
                    <a:pt x="85126" y="143489"/>
                  </a:cubicBezTo>
                  <a:cubicBezTo>
                    <a:pt x="93510" y="97701"/>
                    <a:pt x="101571" y="51914"/>
                    <a:pt x="109954" y="6126"/>
                  </a:cubicBezTo>
                  <a:cubicBezTo>
                    <a:pt x="110277" y="4192"/>
                    <a:pt x="111567" y="2257"/>
                    <a:pt x="112212" y="0"/>
                  </a:cubicBezTo>
                  <a:cubicBezTo>
                    <a:pt x="150260" y="18379"/>
                    <a:pt x="192178" y="29988"/>
                    <a:pt x="225713" y="56106"/>
                  </a:cubicBezTo>
                  <a:cubicBezTo>
                    <a:pt x="275370" y="94799"/>
                    <a:pt x="295039" y="146713"/>
                    <a:pt x="284721" y="208946"/>
                  </a:cubicBezTo>
                  <a:cubicBezTo>
                    <a:pt x="282786" y="220231"/>
                    <a:pt x="280851" y="231194"/>
                    <a:pt x="278917" y="242158"/>
                  </a:cubicBezTo>
                  <a:cubicBezTo>
                    <a:pt x="273758" y="267953"/>
                    <a:pt x="268598" y="294072"/>
                    <a:pt x="263762" y="319867"/>
                  </a:cubicBezTo>
                  <a:cubicBezTo>
                    <a:pt x="256345" y="359851"/>
                    <a:pt x="249252" y="399834"/>
                    <a:pt x="241835" y="439818"/>
                  </a:cubicBezTo>
                  <a:cubicBezTo>
                    <a:pt x="241513" y="442075"/>
                    <a:pt x="241513" y="444009"/>
                    <a:pt x="241513" y="446267"/>
                  </a:cubicBezTo>
                  <a:cubicBezTo>
                    <a:pt x="236354" y="469483"/>
                    <a:pt x="234741" y="493344"/>
                    <a:pt x="224101" y="514948"/>
                  </a:cubicBezTo>
                  <a:cubicBezTo>
                    <a:pt x="197015" y="570086"/>
                    <a:pt x="153485" y="601686"/>
                    <a:pt x="91575" y="606845"/>
                  </a:cubicBezTo>
                  <a:cubicBezTo>
                    <a:pt x="60942" y="610070"/>
                    <a:pt x="30632" y="611682"/>
                    <a:pt x="0" y="613617"/>
                  </a:cubicBezTo>
                  <a:close/>
                </a:path>
              </a:pathLst>
            </a:custGeom>
            <a:solidFill>
              <a:schemeClr val="accent2">
                <a:lumMod val="50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5" name="Freeform: Shape 13">
              <a:extLst>
                <a:ext uri="{FF2B5EF4-FFF2-40B4-BE49-F238E27FC236}">
                  <a16:creationId xmlns:a16="http://schemas.microsoft.com/office/drawing/2014/main" id="{4A44C3BE-7F9E-4833-9BDA-A15300C3151D}"/>
                </a:ext>
              </a:extLst>
            </p:cNvPr>
            <p:cNvSpPr/>
            <p:nvPr/>
          </p:nvSpPr>
          <p:spPr>
            <a:xfrm>
              <a:off x="7307921" y="1521418"/>
              <a:ext cx="532093" cy="287652"/>
            </a:xfrm>
            <a:custGeom>
              <a:avLst/>
              <a:gdLst>
                <a:gd name="connsiteX0" fmla="*/ 86820 w 532093"/>
                <a:gd name="connsiteY0" fmla="*/ 287652 h 287652"/>
                <a:gd name="connsiteX1" fmla="*/ 16849 w 532093"/>
                <a:gd name="connsiteY1" fmla="*/ 171249 h 287652"/>
                <a:gd name="connsiteX2" fmla="*/ 16526 w 532093"/>
                <a:gd name="connsiteY2" fmla="*/ 55491 h 287652"/>
                <a:gd name="connsiteX3" fmla="*/ 113905 w 532093"/>
                <a:gd name="connsiteY3" fmla="*/ 997 h 287652"/>
                <a:gd name="connsiteX4" fmla="*/ 212252 w 532093"/>
                <a:gd name="connsiteY4" fmla="*/ 63552 h 287652"/>
                <a:gd name="connsiteX5" fmla="*/ 264811 w 532093"/>
                <a:gd name="connsiteY5" fmla="*/ 168347 h 287652"/>
                <a:gd name="connsiteX6" fmla="*/ 270937 w 532093"/>
                <a:gd name="connsiteY6" fmla="*/ 159641 h 287652"/>
                <a:gd name="connsiteX7" fmla="*/ 320271 w 532093"/>
                <a:gd name="connsiteY7" fmla="*/ 61617 h 287652"/>
                <a:gd name="connsiteX8" fmla="*/ 430871 w 532093"/>
                <a:gd name="connsiteY8" fmla="*/ 675 h 287652"/>
                <a:gd name="connsiteX9" fmla="*/ 528572 w 532093"/>
                <a:gd name="connsiteY9" fmla="*/ 85801 h 287652"/>
                <a:gd name="connsiteX10" fmla="*/ 513740 w 532093"/>
                <a:gd name="connsiteY10" fmla="*/ 174151 h 287652"/>
                <a:gd name="connsiteX11" fmla="*/ 446026 w 532093"/>
                <a:gd name="connsiteY11" fmla="*/ 287008 h 287652"/>
                <a:gd name="connsiteX12" fmla="*/ 438609 w 532093"/>
                <a:gd name="connsiteY12" fmla="*/ 278946 h 287652"/>
                <a:gd name="connsiteX13" fmla="*/ 318982 w 532093"/>
                <a:gd name="connsiteY13" fmla="*/ 223486 h 287652"/>
                <a:gd name="connsiteX14" fmla="*/ 265778 w 532093"/>
                <a:gd name="connsiteY14" fmla="*/ 222518 h 287652"/>
                <a:gd name="connsiteX15" fmla="*/ 213864 w 532093"/>
                <a:gd name="connsiteY15" fmla="*/ 223486 h 287652"/>
                <a:gd name="connsiteX16" fmla="*/ 127448 w 532093"/>
                <a:gd name="connsiteY16" fmla="*/ 249281 h 287652"/>
                <a:gd name="connsiteX17" fmla="*/ 86820 w 532093"/>
                <a:gd name="connsiteY17" fmla="*/ 287652 h 28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32093" h="287652">
                  <a:moveTo>
                    <a:pt x="86820" y="287652"/>
                  </a:moveTo>
                  <a:cubicBezTo>
                    <a:pt x="63281" y="248959"/>
                    <a:pt x="39420" y="210265"/>
                    <a:pt x="16849" y="171249"/>
                  </a:cubicBezTo>
                  <a:cubicBezTo>
                    <a:pt x="-5400" y="132878"/>
                    <a:pt x="-5723" y="93539"/>
                    <a:pt x="16526" y="55491"/>
                  </a:cubicBezTo>
                  <a:cubicBezTo>
                    <a:pt x="38130" y="18732"/>
                    <a:pt x="71987" y="352"/>
                    <a:pt x="113905" y="997"/>
                  </a:cubicBezTo>
                  <a:cubicBezTo>
                    <a:pt x="158403" y="1642"/>
                    <a:pt x="191615" y="23891"/>
                    <a:pt x="212252" y="63552"/>
                  </a:cubicBezTo>
                  <a:cubicBezTo>
                    <a:pt x="230309" y="98376"/>
                    <a:pt x="247398" y="133523"/>
                    <a:pt x="264811" y="168347"/>
                  </a:cubicBezTo>
                  <a:cubicBezTo>
                    <a:pt x="269002" y="166412"/>
                    <a:pt x="269325" y="162543"/>
                    <a:pt x="270937" y="159641"/>
                  </a:cubicBezTo>
                  <a:cubicBezTo>
                    <a:pt x="287382" y="127074"/>
                    <a:pt x="303182" y="94184"/>
                    <a:pt x="320271" y="61617"/>
                  </a:cubicBezTo>
                  <a:cubicBezTo>
                    <a:pt x="341875" y="20344"/>
                    <a:pt x="387340" y="-4485"/>
                    <a:pt x="430871" y="675"/>
                  </a:cubicBezTo>
                  <a:cubicBezTo>
                    <a:pt x="479560" y="6801"/>
                    <a:pt x="516642" y="39046"/>
                    <a:pt x="528572" y="85801"/>
                  </a:cubicBezTo>
                  <a:cubicBezTo>
                    <a:pt x="536633" y="117400"/>
                    <a:pt x="530507" y="146743"/>
                    <a:pt x="513740" y="174151"/>
                  </a:cubicBezTo>
                  <a:cubicBezTo>
                    <a:pt x="491168" y="211555"/>
                    <a:pt x="468597" y="249281"/>
                    <a:pt x="446026" y="287008"/>
                  </a:cubicBezTo>
                  <a:cubicBezTo>
                    <a:pt x="443446" y="284428"/>
                    <a:pt x="441189" y="281848"/>
                    <a:pt x="438609" y="278946"/>
                  </a:cubicBezTo>
                  <a:cubicBezTo>
                    <a:pt x="407010" y="242832"/>
                    <a:pt x="367671" y="222841"/>
                    <a:pt x="318982" y="223486"/>
                  </a:cubicBezTo>
                  <a:cubicBezTo>
                    <a:pt x="301247" y="220906"/>
                    <a:pt x="283512" y="222518"/>
                    <a:pt x="265778" y="222518"/>
                  </a:cubicBezTo>
                  <a:cubicBezTo>
                    <a:pt x="248366" y="222518"/>
                    <a:pt x="230954" y="220906"/>
                    <a:pt x="213864" y="223486"/>
                  </a:cubicBezTo>
                  <a:cubicBezTo>
                    <a:pt x="181942" y="221873"/>
                    <a:pt x="153566" y="232514"/>
                    <a:pt x="127448" y="249281"/>
                  </a:cubicBezTo>
                  <a:cubicBezTo>
                    <a:pt x="111648" y="259922"/>
                    <a:pt x="99718" y="274110"/>
                    <a:pt x="86820" y="287652"/>
                  </a:cubicBezTo>
                  <a:close/>
                </a:path>
              </a:pathLst>
            </a:custGeom>
            <a:solidFill>
              <a:schemeClr val="bg1"/>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6" name="Freeform: Shape 14">
              <a:extLst>
                <a:ext uri="{FF2B5EF4-FFF2-40B4-BE49-F238E27FC236}">
                  <a16:creationId xmlns:a16="http://schemas.microsoft.com/office/drawing/2014/main" id="{E2D00ABC-2EA5-48C5-9F1F-8FBA267043C4}"/>
                </a:ext>
              </a:extLst>
            </p:cNvPr>
            <p:cNvSpPr/>
            <p:nvPr/>
          </p:nvSpPr>
          <p:spPr>
            <a:xfrm>
              <a:off x="7308381" y="1992543"/>
              <a:ext cx="531603" cy="286859"/>
            </a:xfrm>
            <a:custGeom>
              <a:avLst/>
              <a:gdLst>
                <a:gd name="connsiteX0" fmla="*/ 445889 w 531603"/>
                <a:gd name="connsiteY0" fmla="*/ 322 h 286859"/>
                <a:gd name="connsiteX1" fmla="*/ 513603 w 531603"/>
                <a:gd name="connsiteY1" fmla="*/ 113179 h 286859"/>
                <a:gd name="connsiteX2" fmla="*/ 435248 w 531603"/>
                <a:gd name="connsiteY2" fmla="*/ 285366 h 286859"/>
                <a:gd name="connsiteX3" fmla="*/ 319167 w 531603"/>
                <a:gd name="connsiteY3" fmla="*/ 224101 h 286859"/>
                <a:gd name="connsiteX4" fmla="*/ 271122 w 531603"/>
                <a:gd name="connsiteY4" fmla="*/ 128012 h 286859"/>
                <a:gd name="connsiteX5" fmla="*/ 265318 w 531603"/>
                <a:gd name="connsiteY5" fmla="*/ 117048 h 286859"/>
                <a:gd name="connsiteX6" fmla="*/ 223723 w 531603"/>
                <a:gd name="connsiteY6" fmla="*/ 200240 h 286859"/>
                <a:gd name="connsiteX7" fmla="*/ 210825 w 531603"/>
                <a:gd name="connsiteY7" fmla="*/ 225713 h 286859"/>
                <a:gd name="connsiteX8" fmla="*/ 57662 w 531603"/>
                <a:gd name="connsiteY8" fmla="*/ 272145 h 286859"/>
                <a:gd name="connsiteX9" fmla="*/ 15422 w 531603"/>
                <a:gd name="connsiteY9" fmla="*/ 117371 h 286859"/>
                <a:gd name="connsiteX10" fmla="*/ 86360 w 531603"/>
                <a:gd name="connsiteY10" fmla="*/ 0 h 286859"/>
                <a:gd name="connsiteX11" fmla="*/ 93777 w 531603"/>
                <a:gd name="connsiteY11" fmla="*/ 7739 h 286859"/>
                <a:gd name="connsiteX12" fmla="*/ 213404 w 531603"/>
                <a:gd name="connsiteY12" fmla="*/ 63844 h 286859"/>
                <a:gd name="connsiteX13" fmla="*/ 318522 w 531603"/>
                <a:gd name="connsiteY13" fmla="*/ 63844 h 286859"/>
                <a:gd name="connsiteX14" fmla="*/ 437505 w 531603"/>
                <a:gd name="connsiteY14" fmla="*/ 8706 h 286859"/>
                <a:gd name="connsiteX15" fmla="*/ 445889 w 531603"/>
                <a:gd name="connsiteY15" fmla="*/ 322 h 28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31603" h="286859">
                  <a:moveTo>
                    <a:pt x="445889" y="322"/>
                  </a:moveTo>
                  <a:cubicBezTo>
                    <a:pt x="468460" y="38049"/>
                    <a:pt x="491031" y="75453"/>
                    <a:pt x="513603" y="113179"/>
                  </a:cubicBezTo>
                  <a:cubicBezTo>
                    <a:pt x="557133" y="185407"/>
                    <a:pt x="518117" y="270856"/>
                    <a:pt x="435248" y="285366"/>
                  </a:cubicBezTo>
                  <a:cubicBezTo>
                    <a:pt x="389460" y="293427"/>
                    <a:pt x="341738" y="268276"/>
                    <a:pt x="319167" y="224101"/>
                  </a:cubicBezTo>
                  <a:cubicBezTo>
                    <a:pt x="303045" y="192178"/>
                    <a:pt x="286922" y="159934"/>
                    <a:pt x="271122" y="128012"/>
                  </a:cubicBezTo>
                  <a:cubicBezTo>
                    <a:pt x="269510" y="124787"/>
                    <a:pt x="267898" y="121563"/>
                    <a:pt x="265318" y="117048"/>
                  </a:cubicBezTo>
                  <a:cubicBezTo>
                    <a:pt x="251131" y="145424"/>
                    <a:pt x="237265" y="172832"/>
                    <a:pt x="223723" y="200240"/>
                  </a:cubicBezTo>
                  <a:cubicBezTo>
                    <a:pt x="219531" y="208623"/>
                    <a:pt x="215339" y="217329"/>
                    <a:pt x="210825" y="225713"/>
                  </a:cubicBezTo>
                  <a:cubicBezTo>
                    <a:pt x="181160" y="282464"/>
                    <a:pt x="113446" y="303100"/>
                    <a:pt x="57662" y="272145"/>
                  </a:cubicBezTo>
                  <a:cubicBezTo>
                    <a:pt x="2846" y="241835"/>
                    <a:pt x="-16500" y="171864"/>
                    <a:pt x="15422" y="117371"/>
                  </a:cubicBezTo>
                  <a:cubicBezTo>
                    <a:pt x="38638" y="78032"/>
                    <a:pt x="62499" y="39016"/>
                    <a:pt x="86360" y="0"/>
                  </a:cubicBezTo>
                  <a:cubicBezTo>
                    <a:pt x="90230" y="1290"/>
                    <a:pt x="91519" y="4837"/>
                    <a:pt x="93777" y="7739"/>
                  </a:cubicBezTo>
                  <a:cubicBezTo>
                    <a:pt x="125376" y="43853"/>
                    <a:pt x="164715" y="63844"/>
                    <a:pt x="213404" y="63844"/>
                  </a:cubicBezTo>
                  <a:cubicBezTo>
                    <a:pt x="248551" y="64812"/>
                    <a:pt x="283375" y="64812"/>
                    <a:pt x="318522" y="63844"/>
                  </a:cubicBezTo>
                  <a:cubicBezTo>
                    <a:pt x="366567" y="63844"/>
                    <a:pt x="405905" y="44498"/>
                    <a:pt x="437505" y="8706"/>
                  </a:cubicBezTo>
                  <a:cubicBezTo>
                    <a:pt x="440085" y="5482"/>
                    <a:pt x="441697" y="1290"/>
                    <a:pt x="445889" y="322"/>
                  </a:cubicBezTo>
                  <a:close/>
                </a:path>
              </a:pathLst>
            </a:custGeom>
            <a:solidFill>
              <a:schemeClr val="bg1"/>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7" name="Freeform: Shape 15">
              <a:extLst>
                <a:ext uri="{FF2B5EF4-FFF2-40B4-BE49-F238E27FC236}">
                  <a16:creationId xmlns:a16="http://schemas.microsoft.com/office/drawing/2014/main" id="{4D1D2E2B-4122-4B7F-93AD-16A5059C3E1B}"/>
                </a:ext>
              </a:extLst>
            </p:cNvPr>
            <p:cNvSpPr/>
            <p:nvPr/>
          </p:nvSpPr>
          <p:spPr>
            <a:xfrm>
              <a:off x="7782645" y="1795665"/>
              <a:ext cx="208317" cy="209125"/>
            </a:xfrm>
            <a:custGeom>
              <a:avLst/>
              <a:gdLst>
                <a:gd name="connsiteX0" fmla="*/ 0 w 208317"/>
                <a:gd name="connsiteY0" fmla="*/ 118523 h 209125"/>
                <a:gd name="connsiteX1" fmla="*/ 0 w 208317"/>
                <a:gd name="connsiteY1" fmla="*/ 90148 h 209125"/>
                <a:gd name="connsiteX2" fmla="*/ 53204 w 208317"/>
                <a:gd name="connsiteY2" fmla="*/ 13405 h 209125"/>
                <a:gd name="connsiteX3" fmla="*/ 207334 w 208317"/>
                <a:gd name="connsiteY3" fmla="*/ 90148 h 209125"/>
                <a:gd name="connsiteX4" fmla="*/ 129946 w 208317"/>
                <a:gd name="connsiteY4" fmla="*/ 205906 h 209125"/>
                <a:gd name="connsiteX5" fmla="*/ 6449 w 208317"/>
                <a:gd name="connsiteY5" fmla="*/ 141739 h 209125"/>
                <a:gd name="connsiteX6" fmla="*/ 0 w 208317"/>
                <a:gd name="connsiteY6" fmla="*/ 118523 h 20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17" h="209125">
                  <a:moveTo>
                    <a:pt x="0" y="118523"/>
                  </a:moveTo>
                  <a:cubicBezTo>
                    <a:pt x="0" y="109172"/>
                    <a:pt x="0" y="99499"/>
                    <a:pt x="0" y="90148"/>
                  </a:cubicBezTo>
                  <a:cubicBezTo>
                    <a:pt x="6771" y="56936"/>
                    <a:pt x="23216" y="30818"/>
                    <a:pt x="53204" y="13405"/>
                  </a:cubicBezTo>
                  <a:cubicBezTo>
                    <a:pt x="116081" y="-22709"/>
                    <a:pt x="197660" y="17920"/>
                    <a:pt x="207334" y="90148"/>
                  </a:cubicBezTo>
                  <a:cubicBezTo>
                    <a:pt x="215072" y="146254"/>
                    <a:pt x="176056" y="193976"/>
                    <a:pt x="129946" y="205906"/>
                  </a:cubicBezTo>
                  <a:cubicBezTo>
                    <a:pt x="78677" y="218804"/>
                    <a:pt x="26441" y="192041"/>
                    <a:pt x="6449" y="141739"/>
                  </a:cubicBezTo>
                  <a:cubicBezTo>
                    <a:pt x="3547" y="134323"/>
                    <a:pt x="2257" y="126262"/>
                    <a:pt x="0" y="118523"/>
                  </a:cubicBezTo>
                  <a:close/>
                </a:path>
              </a:pathLst>
            </a:custGeom>
            <a:solidFill>
              <a:schemeClr val="accent1">
                <a:lumMod val="50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8" name="Freeform: Shape 16">
              <a:extLst>
                <a:ext uri="{FF2B5EF4-FFF2-40B4-BE49-F238E27FC236}">
                  <a16:creationId xmlns:a16="http://schemas.microsoft.com/office/drawing/2014/main" id="{EAC20C43-E2CB-4598-9576-B9B04CE30693}"/>
                </a:ext>
              </a:extLst>
            </p:cNvPr>
            <p:cNvSpPr/>
            <p:nvPr/>
          </p:nvSpPr>
          <p:spPr>
            <a:xfrm>
              <a:off x="7209979" y="1848087"/>
              <a:ext cx="164770" cy="104150"/>
            </a:xfrm>
            <a:custGeom>
              <a:avLst/>
              <a:gdLst>
                <a:gd name="connsiteX0" fmla="*/ 164770 w 164770"/>
                <a:gd name="connsiteY0" fmla="*/ 0 h 104150"/>
                <a:gd name="connsiteX1" fmla="*/ 160579 w 164770"/>
                <a:gd name="connsiteY1" fmla="*/ 87383 h 104150"/>
                <a:gd name="connsiteX2" fmla="*/ 164770 w 164770"/>
                <a:gd name="connsiteY2" fmla="*/ 104150 h 104150"/>
                <a:gd name="connsiteX3" fmla="*/ 53204 w 164770"/>
                <a:gd name="connsiteY3" fmla="*/ 104150 h 104150"/>
                <a:gd name="connsiteX4" fmla="*/ 0 w 164770"/>
                <a:gd name="connsiteY4" fmla="*/ 52236 h 104150"/>
                <a:gd name="connsiteX5" fmla="*/ 53204 w 164770"/>
                <a:gd name="connsiteY5" fmla="*/ 0 h 104150"/>
                <a:gd name="connsiteX6" fmla="*/ 164770 w 164770"/>
                <a:gd name="connsiteY6" fmla="*/ 0 h 10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770" h="104150">
                  <a:moveTo>
                    <a:pt x="164770" y="0"/>
                  </a:moveTo>
                  <a:cubicBezTo>
                    <a:pt x="157032" y="28698"/>
                    <a:pt x="153162" y="57718"/>
                    <a:pt x="160579" y="87383"/>
                  </a:cubicBezTo>
                  <a:cubicBezTo>
                    <a:pt x="161868" y="92865"/>
                    <a:pt x="163481" y="98669"/>
                    <a:pt x="164770" y="104150"/>
                  </a:cubicBezTo>
                  <a:cubicBezTo>
                    <a:pt x="127689" y="104150"/>
                    <a:pt x="90285" y="104150"/>
                    <a:pt x="53204" y="104150"/>
                  </a:cubicBezTo>
                  <a:cubicBezTo>
                    <a:pt x="22894" y="104150"/>
                    <a:pt x="0" y="81579"/>
                    <a:pt x="0" y="52236"/>
                  </a:cubicBezTo>
                  <a:cubicBezTo>
                    <a:pt x="0" y="22894"/>
                    <a:pt x="22894" y="322"/>
                    <a:pt x="53204" y="0"/>
                  </a:cubicBezTo>
                  <a:cubicBezTo>
                    <a:pt x="90608" y="0"/>
                    <a:pt x="127689" y="0"/>
                    <a:pt x="164770" y="0"/>
                  </a:cubicBezTo>
                  <a:close/>
                </a:path>
              </a:pathLst>
            </a:custGeom>
            <a:solidFill>
              <a:schemeClr val="accent1">
                <a:lumMod val="50000"/>
              </a:schemeClr>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29" name="Freeform: Shape 17">
              <a:extLst>
                <a:ext uri="{FF2B5EF4-FFF2-40B4-BE49-F238E27FC236}">
                  <a16:creationId xmlns:a16="http://schemas.microsoft.com/office/drawing/2014/main" id="{BE616C36-6C2A-4162-BB7D-EBB1DF0F4B24}"/>
                </a:ext>
              </a:extLst>
            </p:cNvPr>
            <p:cNvSpPr/>
            <p:nvPr/>
          </p:nvSpPr>
          <p:spPr>
            <a:xfrm>
              <a:off x="6801438" y="2472022"/>
              <a:ext cx="22571" cy="39016"/>
            </a:xfrm>
            <a:custGeom>
              <a:avLst/>
              <a:gdLst>
                <a:gd name="connsiteX0" fmla="*/ 3224 w 22571"/>
                <a:gd name="connsiteY0" fmla="*/ 39016 h 39016"/>
                <a:gd name="connsiteX1" fmla="*/ 0 w 22571"/>
                <a:gd name="connsiteY1" fmla="*/ 0 h 39016"/>
                <a:gd name="connsiteX2" fmla="*/ 22571 w 22571"/>
                <a:gd name="connsiteY2" fmla="*/ 0 h 39016"/>
                <a:gd name="connsiteX3" fmla="*/ 3224 w 22571"/>
                <a:gd name="connsiteY3" fmla="*/ 39016 h 39016"/>
              </a:gdLst>
              <a:ahLst/>
              <a:cxnLst>
                <a:cxn ang="0">
                  <a:pos x="connsiteX0" y="connsiteY0"/>
                </a:cxn>
                <a:cxn ang="0">
                  <a:pos x="connsiteX1" y="connsiteY1"/>
                </a:cxn>
                <a:cxn ang="0">
                  <a:pos x="connsiteX2" y="connsiteY2"/>
                </a:cxn>
                <a:cxn ang="0">
                  <a:pos x="connsiteX3" y="connsiteY3"/>
                </a:cxn>
              </a:cxnLst>
              <a:rect l="l" t="t" r="r" b="b"/>
              <a:pathLst>
                <a:path w="22571" h="39016">
                  <a:moveTo>
                    <a:pt x="3224" y="39016"/>
                  </a:moveTo>
                  <a:cubicBezTo>
                    <a:pt x="3869" y="25796"/>
                    <a:pt x="1935" y="12898"/>
                    <a:pt x="0" y="0"/>
                  </a:cubicBezTo>
                  <a:cubicBezTo>
                    <a:pt x="7416" y="0"/>
                    <a:pt x="15155" y="0"/>
                    <a:pt x="22571" y="0"/>
                  </a:cubicBezTo>
                  <a:cubicBezTo>
                    <a:pt x="16122" y="13220"/>
                    <a:pt x="9673" y="26118"/>
                    <a:pt x="3224" y="39016"/>
                  </a:cubicBezTo>
                  <a:close/>
                </a:path>
              </a:pathLst>
            </a:custGeom>
            <a:solidFill>
              <a:srgbClr val="FEBF18"/>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30" name="Freeform: Shape 18">
              <a:extLst>
                <a:ext uri="{FF2B5EF4-FFF2-40B4-BE49-F238E27FC236}">
                  <a16:creationId xmlns:a16="http://schemas.microsoft.com/office/drawing/2014/main" id="{00D9AE30-99D6-4197-928A-D9FCCDA32D57}"/>
                </a:ext>
              </a:extLst>
            </p:cNvPr>
            <p:cNvSpPr/>
            <p:nvPr/>
          </p:nvSpPr>
          <p:spPr>
            <a:xfrm>
              <a:off x="7366584" y="1743439"/>
              <a:ext cx="416060" cy="313351"/>
            </a:xfrm>
            <a:custGeom>
              <a:avLst/>
              <a:gdLst>
                <a:gd name="connsiteX0" fmla="*/ 413159 w 416060"/>
                <a:gd name="connsiteY0" fmla="*/ 126574 h 313351"/>
                <a:gd name="connsiteX1" fmla="*/ 387363 w 416060"/>
                <a:gd name="connsiteY1" fmla="*/ 64987 h 313351"/>
                <a:gd name="connsiteX2" fmla="*/ 379947 w 416060"/>
                <a:gd name="connsiteY2" fmla="*/ 56926 h 313351"/>
                <a:gd name="connsiteX3" fmla="*/ 260319 w 416060"/>
                <a:gd name="connsiteY3" fmla="*/ 1465 h 313351"/>
                <a:gd name="connsiteX4" fmla="*/ 260319 w 416060"/>
                <a:gd name="connsiteY4" fmla="*/ 1465 h 313351"/>
                <a:gd name="connsiteX5" fmla="*/ 207115 w 416060"/>
                <a:gd name="connsiteY5" fmla="*/ 498 h 313351"/>
                <a:gd name="connsiteX6" fmla="*/ 155201 w 416060"/>
                <a:gd name="connsiteY6" fmla="*/ 1465 h 313351"/>
                <a:gd name="connsiteX7" fmla="*/ 68785 w 416060"/>
                <a:gd name="connsiteY7" fmla="*/ 27261 h 313351"/>
                <a:gd name="connsiteX8" fmla="*/ 28157 w 416060"/>
                <a:gd name="connsiteY8" fmla="*/ 65309 h 313351"/>
                <a:gd name="connsiteX9" fmla="*/ 8165 w 416060"/>
                <a:gd name="connsiteY9" fmla="*/ 104326 h 313351"/>
                <a:gd name="connsiteX10" fmla="*/ 3973 w 416060"/>
                <a:gd name="connsiteY10" fmla="*/ 191709 h 313351"/>
                <a:gd name="connsiteX11" fmla="*/ 8165 w 416060"/>
                <a:gd name="connsiteY11" fmla="*/ 208476 h 313351"/>
                <a:gd name="connsiteX12" fmla="*/ 28157 w 416060"/>
                <a:gd name="connsiteY12" fmla="*/ 248782 h 313351"/>
                <a:gd name="connsiteX13" fmla="*/ 35573 w 416060"/>
                <a:gd name="connsiteY13" fmla="*/ 256521 h 313351"/>
                <a:gd name="connsiteX14" fmla="*/ 155201 w 416060"/>
                <a:gd name="connsiteY14" fmla="*/ 312626 h 313351"/>
                <a:gd name="connsiteX15" fmla="*/ 260319 w 416060"/>
                <a:gd name="connsiteY15" fmla="*/ 312626 h 313351"/>
                <a:gd name="connsiteX16" fmla="*/ 379302 w 416060"/>
                <a:gd name="connsiteY16" fmla="*/ 257488 h 313351"/>
                <a:gd name="connsiteX17" fmla="*/ 387685 w 416060"/>
                <a:gd name="connsiteY17" fmla="*/ 249104 h 313351"/>
                <a:gd name="connsiteX18" fmla="*/ 416061 w 416060"/>
                <a:gd name="connsiteY18" fmla="*/ 170750 h 313351"/>
                <a:gd name="connsiteX19" fmla="*/ 416061 w 416060"/>
                <a:gd name="connsiteY19" fmla="*/ 142374 h 313351"/>
                <a:gd name="connsiteX20" fmla="*/ 413159 w 416060"/>
                <a:gd name="connsiteY20" fmla="*/ 126574 h 31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6060" h="313351">
                  <a:moveTo>
                    <a:pt x="413159" y="126574"/>
                  </a:moveTo>
                  <a:cubicBezTo>
                    <a:pt x="409289" y="104003"/>
                    <a:pt x="398971" y="84011"/>
                    <a:pt x="387363" y="64987"/>
                  </a:cubicBezTo>
                  <a:cubicBezTo>
                    <a:pt x="384783" y="62407"/>
                    <a:pt x="382526" y="59828"/>
                    <a:pt x="379947" y="56926"/>
                  </a:cubicBezTo>
                  <a:cubicBezTo>
                    <a:pt x="348347" y="20812"/>
                    <a:pt x="309008" y="820"/>
                    <a:pt x="260319" y="1465"/>
                  </a:cubicBezTo>
                  <a:cubicBezTo>
                    <a:pt x="260319" y="1465"/>
                    <a:pt x="260319" y="1465"/>
                    <a:pt x="260319" y="1465"/>
                  </a:cubicBezTo>
                  <a:cubicBezTo>
                    <a:pt x="242584" y="-1115"/>
                    <a:pt x="224849" y="498"/>
                    <a:pt x="207115" y="498"/>
                  </a:cubicBezTo>
                  <a:cubicBezTo>
                    <a:pt x="189703" y="498"/>
                    <a:pt x="172291" y="-1115"/>
                    <a:pt x="155201" y="1465"/>
                  </a:cubicBezTo>
                  <a:cubicBezTo>
                    <a:pt x="123279" y="-147"/>
                    <a:pt x="94903" y="10493"/>
                    <a:pt x="68785" y="27261"/>
                  </a:cubicBezTo>
                  <a:cubicBezTo>
                    <a:pt x="52985" y="37579"/>
                    <a:pt x="41055" y="51767"/>
                    <a:pt x="28157" y="65309"/>
                  </a:cubicBezTo>
                  <a:cubicBezTo>
                    <a:pt x="21063" y="78207"/>
                    <a:pt x="13324" y="90783"/>
                    <a:pt x="8165" y="104326"/>
                  </a:cubicBezTo>
                  <a:cubicBezTo>
                    <a:pt x="426" y="133023"/>
                    <a:pt x="-3443" y="162044"/>
                    <a:pt x="3973" y="191709"/>
                  </a:cubicBezTo>
                  <a:cubicBezTo>
                    <a:pt x="5263" y="197190"/>
                    <a:pt x="6875" y="202994"/>
                    <a:pt x="8165" y="208476"/>
                  </a:cubicBezTo>
                  <a:cubicBezTo>
                    <a:pt x="13324" y="222664"/>
                    <a:pt x="21385" y="235239"/>
                    <a:pt x="28157" y="248782"/>
                  </a:cubicBezTo>
                  <a:cubicBezTo>
                    <a:pt x="32026" y="250072"/>
                    <a:pt x="33316" y="253619"/>
                    <a:pt x="35573" y="256521"/>
                  </a:cubicBezTo>
                  <a:cubicBezTo>
                    <a:pt x="67173" y="292635"/>
                    <a:pt x="106511" y="312626"/>
                    <a:pt x="155201" y="312626"/>
                  </a:cubicBezTo>
                  <a:cubicBezTo>
                    <a:pt x="190348" y="313594"/>
                    <a:pt x="225172" y="313594"/>
                    <a:pt x="260319" y="312626"/>
                  </a:cubicBezTo>
                  <a:cubicBezTo>
                    <a:pt x="308363" y="312626"/>
                    <a:pt x="347702" y="293280"/>
                    <a:pt x="379302" y="257488"/>
                  </a:cubicBezTo>
                  <a:cubicBezTo>
                    <a:pt x="381881" y="254586"/>
                    <a:pt x="383171" y="250394"/>
                    <a:pt x="387685" y="249104"/>
                  </a:cubicBezTo>
                  <a:cubicBezTo>
                    <a:pt x="401873" y="224598"/>
                    <a:pt x="412836" y="199125"/>
                    <a:pt x="416061" y="170750"/>
                  </a:cubicBezTo>
                  <a:cubicBezTo>
                    <a:pt x="416061" y="161399"/>
                    <a:pt x="416061" y="151725"/>
                    <a:pt x="416061" y="142374"/>
                  </a:cubicBezTo>
                  <a:cubicBezTo>
                    <a:pt x="415093" y="137215"/>
                    <a:pt x="414126" y="132056"/>
                    <a:pt x="413159" y="126574"/>
                  </a:cubicBezTo>
                  <a:close/>
                </a:path>
              </a:pathLst>
            </a:custGeom>
            <a:solidFill>
              <a:schemeClr val="accent2"/>
            </a:solidFill>
            <a:ln w="3215" cap="flat">
              <a:noFill/>
              <a:prstDash val="solid"/>
              <a:miter/>
            </a:ln>
          </p:spPr>
          <p:txBody>
            <a:bodyPr rtlCol="0" anchor="ctr"/>
            <a:lstStyle/>
            <a:p>
              <a:pPr algn="r" rtl="1"/>
              <a:endParaRPr lang="en-US" dirty="0">
                <a:cs typeface="B Nazanin" panose="00000400000000000000" pitchFamily="2" charset="-78"/>
              </a:endParaRPr>
            </a:p>
          </p:txBody>
        </p:sp>
        <p:sp>
          <p:nvSpPr>
            <p:cNvPr id="531" name="Freeform: Shape 19">
              <a:extLst>
                <a:ext uri="{FF2B5EF4-FFF2-40B4-BE49-F238E27FC236}">
                  <a16:creationId xmlns:a16="http://schemas.microsoft.com/office/drawing/2014/main" id="{385D542A-D63F-40E4-A621-1E7035F943C7}"/>
                </a:ext>
              </a:extLst>
            </p:cNvPr>
            <p:cNvSpPr/>
            <p:nvPr/>
          </p:nvSpPr>
          <p:spPr>
            <a:xfrm>
              <a:off x="7522108" y="1743439"/>
              <a:ext cx="105117" cy="313351"/>
            </a:xfrm>
            <a:custGeom>
              <a:avLst/>
              <a:gdLst>
                <a:gd name="connsiteX0" fmla="*/ 0 w 105117"/>
                <a:gd name="connsiteY0" fmla="*/ 312626 h 313351"/>
                <a:gd name="connsiteX1" fmla="*/ 0 w 105117"/>
                <a:gd name="connsiteY1" fmla="*/ 1465 h 313351"/>
                <a:gd name="connsiteX2" fmla="*/ 51914 w 105117"/>
                <a:gd name="connsiteY2" fmla="*/ 498 h 313351"/>
                <a:gd name="connsiteX3" fmla="*/ 105118 w 105117"/>
                <a:gd name="connsiteY3" fmla="*/ 1465 h 313351"/>
                <a:gd name="connsiteX4" fmla="*/ 105118 w 105117"/>
                <a:gd name="connsiteY4" fmla="*/ 312626 h 313351"/>
                <a:gd name="connsiteX5" fmla="*/ 0 w 105117"/>
                <a:gd name="connsiteY5" fmla="*/ 312626 h 313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117" h="313351">
                  <a:moveTo>
                    <a:pt x="0" y="312626"/>
                  </a:moveTo>
                  <a:cubicBezTo>
                    <a:pt x="0" y="208798"/>
                    <a:pt x="0" y="105293"/>
                    <a:pt x="0" y="1465"/>
                  </a:cubicBezTo>
                  <a:cubicBezTo>
                    <a:pt x="17412" y="-1115"/>
                    <a:pt x="34824" y="498"/>
                    <a:pt x="51914" y="498"/>
                  </a:cubicBezTo>
                  <a:cubicBezTo>
                    <a:pt x="69649" y="498"/>
                    <a:pt x="87383" y="-1115"/>
                    <a:pt x="105118" y="1465"/>
                  </a:cubicBezTo>
                  <a:cubicBezTo>
                    <a:pt x="105118" y="105293"/>
                    <a:pt x="105118" y="208798"/>
                    <a:pt x="105118" y="312626"/>
                  </a:cubicBezTo>
                  <a:cubicBezTo>
                    <a:pt x="69971" y="313594"/>
                    <a:pt x="34824" y="313594"/>
                    <a:pt x="0" y="312626"/>
                  </a:cubicBezTo>
                  <a:close/>
                </a:path>
              </a:pathLst>
            </a:custGeom>
            <a:solidFill>
              <a:schemeClr val="accent1">
                <a:lumMod val="50000"/>
              </a:schemeClr>
            </a:solidFill>
            <a:ln w="3215" cap="flat">
              <a:noFill/>
              <a:prstDash val="solid"/>
              <a:miter/>
            </a:ln>
          </p:spPr>
          <p:txBody>
            <a:bodyPr rtlCol="0" anchor="ctr"/>
            <a:lstStyle/>
            <a:p>
              <a:pPr algn="r" rtl="1"/>
              <a:endParaRPr lang="en-US" dirty="0">
                <a:cs typeface="B Nazanin" panose="00000400000000000000" pitchFamily="2" charset="-78"/>
              </a:endParaRPr>
            </a:p>
          </p:txBody>
        </p:sp>
      </p:grpSp>
      <p:sp>
        <p:nvSpPr>
          <p:cNvPr id="532" name="Rectangle 20">
            <a:extLst>
              <a:ext uri="{FF2B5EF4-FFF2-40B4-BE49-F238E27FC236}">
                <a16:creationId xmlns:a16="http://schemas.microsoft.com/office/drawing/2014/main" id="{AB48074E-E584-4760-9323-AB2DEB84B1B7}"/>
              </a:ext>
            </a:extLst>
          </p:cNvPr>
          <p:cNvSpPr/>
          <p:nvPr/>
        </p:nvSpPr>
        <p:spPr>
          <a:xfrm>
            <a:off x="4188322" y="1783536"/>
            <a:ext cx="3343276" cy="461665"/>
          </a:xfrm>
          <a:prstGeom prst="rect">
            <a:avLst/>
          </a:prstGeom>
          <a:noFill/>
        </p:spPr>
        <p:txBody>
          <a:bodyPr wrap="square" anchor="ctr">
            <a:spAutoFit/>
          </a:bodyPr>
          <a:lstStyle/>
          <a:p>
            <a:pPr algn="r" rtl="1"/>
            <a:r>
              <a:rPr lang="fa-IR" sz="2400" dirty="0">
                <a:solidFill>
                  <a:schemeClr val="accent3"/>
                </a:solidFill>
                <a:cs typeface="B Nazanin" panose="00000400000000000000" pitchFamily="2" charset="-78"/>
              </a:rPr>
              <a:t>غذای محلی</a:t>
            </a:r>
            <a:endParaRPr lang="en-US" sz="2400" dirty="0">
              <a:solidFill>
                <a:schemeClr val="accent3"/>
              </a:solidFill>
              <a:cs typeface="B Nazanin" panose="00000400000000000000" pitchFamily="2" charset="-78"/>
            </a:endParaRPr>
          </a:p>
        </p:txBody>
      </p:sp>
      <p:grpSp>
        <p:nvGrpSpPr>
          <p:cNvPr id="533" name="Group 21">
            <a:extLst>
              <a:ext uri="{FF2B5EF4-FFF2-40B4-BE49-F238E27FC236}">
                <a16:creationId xmlns:a16="http://schemas.microsoft.com/office/drawing/2014/main" id="{2F6B667D-2589-43FD-9FAF-D825C05075EF}"/>
              </a:ext>
            </a:extLst>
          </p:cNvPr>
          <p:cNvGrpSpPr/>
          <p:nvPr/>
        </p:nvGrpSpPr>
        <p:grpSpPr>
          <a:xfrm>
            <a:off x="4188322" y="2421239"/>
            <a:ext cx="3248026" cy="923330"/>
            <a:chOff x="4981575" y="3429000"/>
            <a:chExt cx="3248026" cy="923330"/>
          </a:xfrm>
        </p:grpSpPr>
        <p:sp>
          <p:nvSpPr>
            <p:cNvPr id="534" name="TextBox 533">
              <a:extLst>
                <a:ext uri="{FF2B5EF4-FFF2-40B4-BE49-F238E27FC236}">
                  <a16:creationId xmlns:a16="http://schemas.microsoft.com/office/drawing/2014/main" id="{7C0B659B-E6AA-46F7-891C-5FCE6A93B391}"/>
                </a:ext>
              </a:extLst>
            </p:cNvPr>
            <p:cNvSpPr txBox="1"/>
            <p:nvPr/>
          </p:nvSpPr>
          <p:spPr>
            <a:xfrm>
              <a:off x="4981575" y="3429000"/>
              <a:ext cx="1362075" cy="923330"/>
            </a:xfrm>
            <a:prstGeom prst="rect">
              <a:avLst/>
            </a:prstGeom>
            <a:noFill/>
          </p:spPr>
          <p:txBody>
            <a:bodyPr wrap="square" rtlCol="0">
              <a:spAutoFit/>
            </a:bodyPr>
            <a:lstStyle/>
            <a:p>
              <a:pPr algn="r" rtl="1"/>
              <a:r>
                <a:rPr lang="fa-IR" altLang="ko-KR" dirty="0">
                  <a:solidFill>
                    <a:schemeClr val="accent1"/>
                  </a:solidFill>
                  <a:cs typeface="B Nazanin" panose="00000400000000000000" pitchFamily="2" charset="-78"/>
                </a:rPr>
                <a:t>شما</a:t>
              </a:r>
            </a:p>
            <a:p>
              <a:pPr algn="r" rtl="1"/>
              <a:r>
                <a:rPr lang="fa-IR" altLang="ko-KR" dirty="0">
                  <a:solidFill>
                    <a:schemeClr val="accent1"/>
                  </a:solidFill>
                  <a:cs typeface="B Nazanin" panose="00000400000000000000" pitchFamily="2" charset="-78"/>
                </a:rPr>
                <a:t>متن را اینجا بنویسید</a:t>
              </a:r>
              <a:endParaRPr lang="ko-KR" altLang="en-US" dirty="0">
                <a:solidFill>
                  <a:schemeClr val="accent1"/>
                </a:solidFill>
                <a:cs typeface="B Nazanin" panose="00000400000000000000" pitchFamily="2" charset="-78"/>
              </a:endParaRPr>
            </a:p>
          </p:txBody>
        </p:sp>
        <p:sp>
          <p:nvSpPr>
            <p:cNvPr id="535" name="TextBox 534">
              <a:extLst>
                <a:ext uri="{FF2B5EF4-FFF2-40B4-BE49-F238E27FC236}">
                  <a16:creationId xmlns:a16="http://schemas.microsoft.com/office/drawing/2014/main" id="{06D79697-896C-4CDC-AA7E-6C7178FAD8B1}"/>
                </a:ext>
              </a:extLst>
            </p:cNvPr>
            <p:cNvSpPr txBox="1"/>
            <p:nvPr/>
          </p:nvSpPr>
          <p:spPr>
            <a:xfrm>
              <a:off x="6248401" y="3429000"/>
              <a:ext cx="1981200"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cs typeface="B Nazanin" panose="00000400000000000000" pitchFamily="2" charset="-78"/>
              </a:endParaRPr>
            </a:p>
          </p:txBody>
        </p:sp>
      </p:grpSp>
      <p:grpSp>
        <p:nvGrpSpPr>
          <p:cNvPr id="536" name="Group 24">
            <a:extLst>
              <a:ext uri="{FF2B5EF4-FFF2-40B4-BE49-F238E27FC236}">
                <a16:creationId xmlns:a16="http://schemas.microsoft.com/office/drawing/2014/main" id="{6D79B16D-2CDA-4C11-9994-ACD075870810}"/>
              </a:ext>
            </a:extLst>
          </p:cNvPr>
          <p:cNvGrpSpPr/>
          <p:nvPr/>
        </p:nvGrpSpPr>
        <p:grpSpPr>
          <a:xfrm>
            <a:off x="3987494" y="3362905"/>
            <a:ext cx="3448854" cy="1282929"/>
            <a:chOff x="4780747" y="3429000"/>
            <a:chExt cx="3448854" cy="1282929"/>
          </a:xfrm>
        </p:grpSpPr>
        <p:sp>
          <p:nvSpPr>
            <p:cNvPr id="537" name="TextBox 536">
              <a:extLst>
                <a:ext uri="{FF2B5EF4-FFF2-40B4-BE49-F238E27FC236}">
                  <a16:creationId xmlns:a16="http://schemas.microsoft.com/office/drawing/2014/main" id="{D5F7287B-D2B2-4485-9C39-564252BC8A52}"/>
                </a:ext>
              </a:extLst>
            </p:cNvPr>
            <p:cNvSpPr txBox="1"/>
            <p:nvPr/>
          </p:nvSpPr>
          <p:spPr>
            <a:xfrm>
              <a:off x="4780747" y="3788599"/>
              <a:ext cx="1362075" cy="923330"/>
            </a:xfrm>
            <a:prstGeom prst="rect">
              <a:avLst/>
            </a:prstGeom>
            <a:noFill/>
          </p:spPr>
          <p:txBody>
            <a:bodyPr wrap="square" rtlCol="0">
              <a:spAutoFit/>
            </a:bodyPr>
            <a:lstStyle/>
            <a:p>
              <a:pPr algn="r" rtl="1"/>
              <a:r>
                <a:rPr lang="fa-IR" altLang="ko-KR" dirty="0">
                  <a:solidFill>
                    <a:schemeClr val="accent2"/>
                  </a:solidFill>
                  <a:cs typeface="B Nazanin" panose="00000400000000000000" pitchFamily="2" charset="-78"/>
                </a:rPr>
                <a:t>شما</a:t>
              </a:r>
            </a:p>
            <a:p>
              <a:pPr algn="r" rtl="1"/>
              <a:r>
                <a:rPr lang="fa-IR" altLang="ko-KR" dirty="0">
                  <a:solidFill>
                    <a:schemeClr val="accent2"/>
                  </a:solidFill>
                  <a:cs typeface="B Nazanin" panose="00000400000000000000" pitchFamily="2" charset="-78"/>
                </a:rPr>
                <a:t>متن را اینجا بنویسید</a:t>
              </a:r>
              <a:endParaRPr lang="ko-KR" altLang="en-US" dirty="0">
                <a:solidFill>
                  <a:schemeClr val="accent2"/>
                </a:solidFill>
                <a:cs typeface="B Nazanin" panose="00000400000000000000" pitchFamily="2" charset="-78"/>
              </a:endParaRPr>
            </a:p>
          </p:txBody>
        </p:sp>
        <p:sp>
          <p:nvSpPr>
            <p:cNvPr id="538" name="TextBox 537">
              <a:extLst>
                <a:ext uri="{FF2B5EF4-FFF2-40B4-BE49-F238E27FC236}">
                  <a16:creationId xmlns:a16="http://schemas.microsoft.com/office/drawing/2014/main" id="{60217D8B-7009-406C-89D9-5E274C761857}"/>
                </a:ext>
              </a:extLst>
            </p:cNvPr>
            <p:cNvSpPr txBox="1"/>
            <p:nvPr/>
          </p:nvSpPr>
          <p:spPr>
            <a:xfrm>
              <a:off x="6248401" y="3429000"/>
              <a:ext cx="1981200"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a:t>
              </a:r>
              <a:endParaRPr lang="ko-KR" altLang="en-US" sz="1200" dirty="0">
                <a:cs typeface="B Nazanin" panose="00000400000000000000" pitchFamily="2" charset="-78"/>
              </a:endParaRPr>
            </a:p>
          </p:txBody>
        </p:sp>
      </p:grpSp>
      <p:sp>
        <p:nvSpPr>
          <p:cNvPr id="539" name="Rectangle 27">
            <a:extLst>
              <a:ext uri="{FF2B5EF4-FFF2-40B4-BE49-F238E27FC236}">
                <a16:creationId xmlns:a16="http://schemas.microsoft.com/office/drawing/2014/main" id="{A16258B1-F351-4BDD-A201-DC68A049C82C}"/>
              </a:ext>
            </a:extLst>
          </p:cNvPr>
          <p:cNvSpPr/>
          <p:nvPr/>
        </p:nvSpPr>
        <p:spPr>
          <a:xfrm>
            <a:off x="7647505" y="1864419"/>
            <a:ext cx="66021" cy="36576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540" name="TextBox 539">
            <a:extLst>
              <a:ext uri="{FF2B5EF4-FFF2-40B4-BE49-F238E27FC236}">
                <a16:creationId xmlns:a16="http://schemas.microsoft.com/office/drawing/2014/main" id="{8297B0D8-CF81-4172-9EBF-6BB7249A475F}"/>
              </a:ext>
            </a:extLst>
          </p:cNvPr>
          <p:cNvSpPr txBox="1"/>
          <p:nvPr/>
        </p:nvSpPr>
        <p:spPr>
          <a:xfrm>
            <a:off x="7974626" y="1955891"/>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 نمونه کارها ساده</a:t>
            </a:r>
            <a:endParaRPr lang="en-US" altLang="ko-KR" sz="1600" dirty="0">
              <a:cs typeface="B Nazanin" panose="00000400000000000000" pitchFamily="2" charset="-78"/>
            </a:endParaRPr>
          </a:p>
        </p:txBody>
      </p:sp>
      <p:sp>
        <p:nvSpPr>
          <p:cNvPr id="541" name="TextBox 540">
            <a:extLst>
              <a:ext uri="{FF2B5EF4-FFF2-40B4-BE49-F238E27FC236}">
                <a16:creationId xmlns:a16="http://schemas.microsoft.com/office/drawing/2014/main" id="{97E1A3CF-5097-4916-A461-03B040D36EF3}"/>
              </a:ext>
            </a:extLst>
          </p:cNvPr>
          <p:cNvSpPr txBox="1"/>
          <p:nvPr/>
        </p:nvSpPr>
        <p:spPr>
          <a:xfrm>
            <a:off x="7974626" y="2278008"/>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a:t>
            </a:r>
            <a:endParaRPr lang="en-US" altLang="ko-KR" sz="1600" dirty="0">
              <a:cs typeface="B Nazanin" panose="00000400000000000000" pitchFamily="2" charset="-78"/>
            </a:endParaRPr>
          </a:p>
        </p:txBody>
      </p:sp>
      <p:sp>
        <p:nvSpPr>
          <p:cNvPr id="542" name="TextBox 541">
            <a:extLst>
              <a:ext uri="{FF2B5EF4-FFF2-40B4-BE49-F238E27FC236}">
                <a16:creationId xmlns:a16="http://schemas.microsoft.com/office/drawing/2014/main" id="{B0587946-2284-48E6-B73B-D79EF52D5D32}"/>
              </a:ext>
            </a:extLst>
          </p:cNvPr>
          <p:cNvSpPr txBox="1"/>
          <p:nvPr/>
        </p:nvSpPr>
        <p:spPr>
          <a:xfrm>
            <a:off x="7974626" y="3244359"/>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 نمونه کارها</a:t>
            </a:r>
            <a:endParaRPr lang="en-US" altLang="ko-KR" sz="1600" dirty="0">
              <a:cs typeface="B Nazanin" panose="00000400000000000000" pitchFamily="2" charset="-78"/>
            </a:endParaRPr>
          </a:p>
        </p:txBody>
      </p:sp>
      <p:sp>
        <p:nvSpPr>
          <p:cNvPr id="543" name="TextBox 542">
            <a:extLst>
              <a:ext uri="{FF2B5EF4-FFF2-40B4-BE49-F238E27FC236}">
                <a16:creationId xmlns:a16="http://schemas.microsoft.com/office/drawing/2014/main" id="{F6AE310E-5F7A-493C-8430-DB5AD449852F}"/>
              </a:ext>
            </a:extLst>
          </p:cNvPr>
          <p:cNvSpPr txBox="1"/>
          <p:nvPr/>
        </p:nvSpPr>
        <p:spPr>
          <a:xfrm>
            <a:off x="7974626" y="2922242"/>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نمونه کارها ساده</a:t>
            </a:r>
            <a:endParaRPr lang="en-US" altLang="ko-KR" sz="1600" dirty="0">
              <a:cs typeface="B Nazanin" panose="00000400000000000000" pitchFamily="2" charset="-78"/>
            </a:endParaRPr>
          </a:p>
        </p:txBody>
      </p:sp>
      <p:sp>
        <p:nvSpPr>
          <p:cNvPr id="544" name="TextBox 543">
            <a:extLst>
              <a:ext uri="{FF2B5EF4-FFF2-40B4-BE49-F238E27FC236}">
                <a16:creationId xmlns:a16="http://schemas.microsoft.com/office/drawing/2014/main" id="{BDAA79EE-E255-4B84-9706-39FA75570FC5}"/>
              </a:ext>
            </a:extLst>
          </p:cNvPr>
          <p:cNvSpPr txBox="1"/>
          <p:nvPr/>
        </p:nvSpPr>
        <p:spPr>
          <a:xfrm>
            <a:off x="7974626" y="2600125"/>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نمونه کارها</a:t>
            </a:r>
            <a:endParaRPr lang="en-US" altLang="ko-KR" sz="1600" dirty="0">
              <a:cs typeface="B Nazanin" panose="00000400000000000000" pitchFamily="2" charset="-78"/>
            </a:endParaRPr>
          </a:p>
        </p:txBody>
      </p:sp>
      <p:sp>
        <p:nvSpPr>
          <p:cNvPr id="545" name="TextBox 544">
            <a:extLst>
              <a:ext uri="{FF2B5EF4-FFF2-40B4-BE49-F238E27FC236}">
                <a16:creationId xmlns:a16="http://schemas.microsoft.com/office/drawing/2014/main" id="{36FAA94D-B7D8-49DF-BC6B-E8A614CCE6D0}"/>
              </a:ext>
            </a:extLst>
          </p:cNvPr>
          <p:cNvSpPr txBox="1"/>
          <p:nvPr/>
        </p:nvSpPr>
        <p:spPr>
          <a:xfrm>
            <a:off x="7974626" y="3566476"/>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a:t>
            </a:r>
            <a:endParaRPr lang="en-US" altLang="ko-KR" sz="1600" dirty="0">
              <a:cs typeface="B Nazanin" panose="00000400000000000000" pitchFamily="2" charset="-78"/>
            </a:endParaRPr>
          </a:p>
        </p:txBody>
      </p:sp>
      <p:sp>
        <p:nvSpPr>
          <p:cNvPr id="546" name="TextBox 545">
            <a:extLst>
              <a:ext uri="{FF2B5EF4-FFF2-40B4-BE49-F238E27FC236}">
                <a16:creationId xmlns:a16="http://schemas.microsoft.com/office/drawing/2014/main" id="{814D36D7-A05E-4FB1-8286-DA93BE387376}"/>
              </a:ext>
            </a:extLst>
          </p:cNvPr>
          <p:cNvSpPr txBox="1"/>
          <p:nvPr/>
        </p:nvSpPr>
        <p:spPr>
          <a:xfrm>
            <a:off x="7974626" y="4210710"/>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نمونه کارها ساده</a:t>
            </a:r>
            <a:endParaRPr lang="en-US" altLang="ko-KR" sz="1600" dirty="0">
              <a:cs typeface="B Nazanin" panose="00000400000000000000" pitchFamily="2" charset="-78"/>
            </a:endParaRPr>
          </a:p>
        </p:txBody>
      </p:sp>
      <p:sp>
        <p:nvSpPr>
          <p:cNvPr id="547" name="TextBox 546">
            <a:extLst>
              <a:ext uri="{FF2B5EF4-FFF2-40B4-BE49-F238E27FC236}">
                <a16:creationId xmlns:a16="http://schemas.microsoft.com/office/drawing/2014/main" id="{C61DD6C8-6DB0-45C5-929C-DC2A95295097}"/>
              </a:ext>
            </a:extLst>
          </p:cNvPr>
          <p:cNvSpPr txBox="1"/>
          <p:nvPr/>
        </p:nvSpPr>
        <p:spPr>
          <a:xfrm>
            <a:off x="7974626" y="3888593"/>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 نمونه کارها</a:t>
            </a:r>
            <a:endParaRPr lang="en-US" altLang="ko-KR" sz="1600" dirty="0">
              <a:cs typeface="B Nazanin" panose="00000400000000000000" pitchFamily="2" charset="-78"/>
            </a:endParaRPr>
          </a:p>
        </p:txBody>
      </p:sp>
      <p:sp>
        <p:nvSpPr>
          <p:cNvPr id="548" name="Text Placeholder 17">
            <a:extLst>
              <a:ext uri="{FF2B5EF4-FFF2-40B4-BE49-F238E27FC236}">
                <a16:creationId xmlns:a16="http://schemas.microsoft.com/office/drawing/2014/main" id="{FF2E1ACB-0C9E-48C0-A559-B46119F0FABD}"/>
              </a:ext>
            </a:extLst>
          </p:cNvPr>
          <p:cNvSpPr txBox="1">
            <a:spLocks/>
          </p:cNvSpPr>
          <p:nvPr/>
        </p:nvSpPr>
        <p:spPr>
          <a:xfrm>
            <a:off x="7670479" y="5757439"/>
            <a:ext cx="3887925" cy="411758"/>
          </a:xfrm>
          <a:prstGeom prst="rect">
            <a:avLst/>
          </a:prstGeom>
          <a:solidFill>
            <a:schemeClr val="accent3"/>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sz="2800" dirty="0">
                <a:solidFill>
                  <a:schemeClr val="bg1"/>
                </a:solidFill>
                <a:cs typeface="B Nazanin" panose="00000400000000000000" pitchFamily="2" charset="-78"/>
              </a:rPr>
              <a:t>غذای محلی غذای تازه</a:t>
            </a:r>
            <a:endParaRPr lang="en-US" sz="2800" dirty="0">
              <a:solidFill>
                <a:schemeClr val="bg1"/>
              </a:solidFill>
              <a:cs typeface="B Nazanin" panose="00000400000000000000" pitchFamily="2" charset="-78"/>
            </a:endParaRPr>
          </a:p>
        </p:txBody>
      </p:sp>
      <p:sp>
        <p:nvSpPr>
          <p:cNvPr id="549" name="TextBox 548">
            <a:extLst>
              <a:ext uri="{FF2B5EF4-FFF2-40B4-BE49-F238E27FC236}">
                <a16:creationId xmlns:a16="http://schemas.microsoft.com/office/drawing/2014/main" id="{E3ADC865-428B-45FD-A2E2-AB2C597CBD78}"/>
              </a:ext>
            </a:extLst>
          </p:cNvPr>
          <p:cNvSpPr txBox="1"/>
          <p:nvPr/>
        </p:nvSpPr>
        <p:spPr>
          <a:xfrm>
            <a:off x="7974626" y="4532827"/>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a:t>
            </a:r>
            <a:endParaRPr lang="en-US" altLang="ko-KR" sz="1600" dirty="0">
              <a:cs typeface="B Nazanin" panose="00000400000000000000" pitchFamily="2" charset="-78"/>
            </a:endParaRPr>
          </a:p>
        </p:txBody>
      </p:sp>
      <p:sp>
        <p:nvSpPr>
          <p:cNvPr id="550" name="TextBox 549">
            <a:extLst>
              <a:ext uri="{FF2B5EF4-FFF2-40B4-BE49-F238E27FC236}">
                <a16:creationId xmlns:a16="http://schemas.microsoft.com/office/drawing/2014/main" id="{C1CB07E2-C3EC-496B-B2A8-CC06D3A12029}"/>
              </a:ext>
            </a:extLst>
          </p:cNvPr>
          <p:cNvSpPr txBox="1"/>
          <p:nvPr/>
        </p:nvSpPr>
        <p:spPr>
          <a:xfrm>
            <a:off x="7974626" y="5177057"/>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نمونه کارها ساده</a:t>
            </a:r>
            <a:endParaRPr lang="en-US" altLang="ko-KR" sz="1600" dirty="0">
              <a:cs typeface="B Nazanin" panose="00000400000000000000" pitchFamily="2" charset="-78"/>
            </a:endParaRPr>
          </a:p>
        </p:txBody>
      </p:sp>
      <p:sp>
        <p:nvSpPr>
          <p:cNvPr id="551" name="TextBox 550">
            <a:extLst>
              <a:ext uri="{FF2B5EF4-FFF2-40B4-BE49-F238E27FC236}">
                <a16:creationId xmlns:a16="http://schemas.microsoft.com/office/drawing/2014/main" id="{EC00237B-5C9D-4F59-A94A-D46AAAF566CA}"/>
              </a:ext>
            </a:extLst>
          </p:cNvPr>
          <p:cNvSpPr txBox="1"/>
          <p:nvPr/>
        </p:nvSpPr>
        <p:spPr>
          <a:xfrm>
            <a:off x="7974626" y="4854944"/>
            <a:ext cx="3283552" cy="301621"/>
          </a:xfrm>
          <a:prstGeom prst="rect">
            <a:avLst/>
          </a:prstGeom>
          <a:noFill/>
        </p:spPr>
        <p:txBody>
          <a:bodyPr wrap="square" rtlCol="0">
            <a:spAutoFit/>
          </a:bodyPr>
          <a:lstStyle/>
          <a:p>
            <a:pPr marL="285750" indent="-285750" algn="r" rtl="1">
              <a:lnSpc>
                <a:spcPct val="80000"/>
              </a:lnSpc>
              <a:buFont typeface="Wingdings" panose="05000000000000000000" pitchFamily="2" charset="2"/>
              <a:buChar char="ü"/>
            </a:pPr>
            <a:r>
              <a:rPr lang="fa-IR" altLang="ko-KR" sz="1600" dirty="0">
                <a:cs typeface="B Nazanin" panose="00000400000000000000" pitchFamily="2" charset="-78"/>
              </a:rPr>
              <a:t>ارائه نمونه کارها</a:t>
            </a:r>
            <a:endParaRPr lang="en-US" altLang="ko-KR" sz="1600" dirty="0">
              <a:cs typeface="B Nazanin" panose="00000400000000000000" pitchFamily="2" charset="-78"/>
            </a:endParaRPr>
          </a:p>
        </p:txBody>
      </p:sp>
    </p:spTree>
    <p:extLst>
      <p:ext uri="{BB962C8B-B14F-4D97-AF65-F5344CB8AC3E}">
        <p14:creationId xmlns:p14="http://schemas.microsoft.com/office/powerpoint/2010/main" val="23060601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48E9D62-B34D-440C-8F5E-12C5B20AD726}"/>
              </a:ext>
            </a:extLst>
          </p:cNvPr>
          <p:cNvGrpSpPr/>
          <p:nvPr/>
        </p:nvGrpSpPr>
        <p:grpSpPr>
          <a:xfrm>
            <a:off x="0" y="0"/>
            <a:ext cx="11603014" cy="5490718"/>
            <a:chOff x="0" y="0"/>
            <a:chExt cx="11603014" cy="5490718"/>
          </a:xfrm>
        </p:grpSpPr>
        <p:sp>
          <p:nvSpPr>
            <p:cNvPr id="5" name="Oval 4">
              <a:extLst>
                <a:ext uri="{FF2B5EF4-FFF2-40B4-BE49-F238E27FC236}">
                  <a16:creationId xmlns:a16="http://schemas.microsoft.com/office/drawing/2014/main" id="{D15AE37C-C430-4C49-BB3E-636F8BCB4869}"/>
                </a:ext>
              </a:extLst>
            </p:cNvPr>
            <p:cNvSpPr/>
            <p:nvPr/>
          </p:nvSpPr>
          <p:spPr>
            <a:xfrm>
              <a:off x="4597738" y="1611424"/>
              <a:ext cx="3635153" cy="363515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01" name="Oval 100">
              <a:extLst>
                <a:ext uri="{FF2B5EF4-FFF2-40B4-BE49-F238E27FC236}">
                  <a16:creationId xmlns:a16="http://schemas.microsoft.com/office/drawing/2014/main" id="{19D5A3F5-6616-4733-B2DB-9DD7D8C47173}"/>
                </a:ext>
              </a:extLst>
            </p:cNvPr>
            <p:cNvSpPr/>
            <p:nvPr/>
          </p:nvSpPr>
          <p:spPr>
            <a:xfrm>
              <a:off x="5934717" y="1200678"/>
              <a:ext cx="961189" cy="9611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02" name="Oval 101">
              <a:extLst>
                <a:ext uri="{FF2B5EF4-FFF2-40B4-BE49-F238E27FC236}">
                  <a16:creationId xmlns:a16="http://schemas.microsoft.com/office/drawing/2014/main" id="{DD1A53A5-5A33-4E90-AF66-97757730EF25}"/>
                </a:ext>
              </a:extLst>
            </p:cNvPr>
            <p:cNvSpPr/>
            <p:nvPr/>
          </p:nvSpPr>
          <p:spPr>
            <a:xfrm>
              <a:off x="6052064" y="1318024"/>
              <a:ext cx="726497" cy="726497"/>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05" name="Oval 104">
              <a:extLst>
                <a:ext uri="{FF2B5EF4-FFF2-40B4-BE49-F238E27FC236}">
                  <a16:creationId xmlns:a16="http://schemas.microsoft.com/office/drawing/2014/main" id="{86D7A6E1-F427-45A1-B4D7-77185FBB281E}"/>
                </a:ext>
              </a:extLst>
            </p:cNvPr>
            <p:cNvSpPr/>
            <p:nvPr/>
          </p:nvSpPr>
          <p:spPr>
            <a:xfrm rot="3060000">
              <a:off x="7297540" y="1862328"/>
              <a:ext cx="961189" cy="9611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06" name="Oval 105">
              <a:extLst>
                <a:ext uri="{FF2B5EF4-FFF2-40B4-BE49-F238E27FC236}">
                  <a16:creationId xmlns:a16="http://schemas.microsoft.com/office/drawing/2014/main" id="{704AF73D-CB52-449A-ACA6-C29E39766AC6}"/>
                </a:ext>
              </a:extLst>
            </p:cNvPr>
            <p:cNvSpPr/>
            <p:nvPr/>
          </p:nvSpPr>
          <p:spPr>
            <a:xfrm rot="3060000">
              <a:off x="7414887" y="1979675"/>
              <a:ext cx="726497" cy="726497"/>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09" name="Oval 108">
              <a:extLst>
                <a:ext uri="{FF2B5EF4-FFF2-40B4-BE49-F238E27FC236}">
                  <a16:creationId xmlns:a16="http://schemas.microsoft.com/office/drawing/2014/main" id="{4580CA1B-098C-4A9E-AEA9-066C78D42C36}"/>
                </a:ext>
              </a:extLst>
            </p:cNvPr>
            <p:cNvSpPr/>
            <p:nvPr/>
          </p:nvSpPr>
          <p:spPr>
            <a:xfrm rot="6180000">
              <a:off x="7635002" y="3334355"/>
              <a:ext cx="961189" cy="961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10" name="Oval 109">
              <a:extLst>
                <a:ext uri="{FF2B5EF4-FFF2-40B4-BE49-F238E27FC236}">
                  <a16:creationId xmlns:a16="http://schemas.microsoft.com/office/drawing/2014/main" id="{7E63420D-EBC5-41D2-B6E0-BBB28741632A}"/>
                </a:ext>
              </a:extLst>
            </p:cNvPr>
            <p:cNvSpPr/>
            <p:nvPr/>
          </p:nvSpPr>
          <p:spPr>
            <a:xfrm rot="6180000">
              <a:off x="7752348" y="3451702"/>
              <a:ext cx="726497" cy="726497"/>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13" name="Oval 112">
              <a:extLst>
                <a:ext uri="{FF2B5EF4-FFF2-40B4-BE49-F238E27FC236}">
                  <a16:creationId xmlns:a16="http://schemas.microsoft.com/office/drawing/2014/main" id="{864701D2-027D-4730-8453-32E605B23081}"/>
                </a:ext>
              </a:extLst>
            </p:cNvPr>
            <p:cNvSpPr/>
            <p:nvPr/>
          </p:nvSpPr>
          <p:spPr>
            <a:xfrm rot="9300000">
              <a:off x="6665749" y="4529529"/>
              <a:ext cx="961189" cy="96118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14" name="Oval 113">
              <a:extLst>
                <a:ext uri="{FF2B5EF4-FFF2-40B4-BE49-F238E27FC236}">
                  <a16:creationId xmlns:a16="http://schemas.microsoft.com/office/drawing/2014/main" id="{00532B9D-6722-4460-9436-B7FDD29505E2}"/>
                </a:ext>
              </a:extLst>
            </p:cNvPr>
            <p:cNvSpPr/>
            <p:nvPr/>
          </p:nvSpPr>
          <p:spPr>
            <a:xfrm rot="9300000">
              <a:off x="6783094" y="4646875"/>
              <a:ext cx="726497" cy="726497"/>
            </a:xfrm>
            <a:prstGeom prst="ellipse">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17" name="Oval 116">
              <a:extLst>
                <a:ext uri="{FF2B5EF4-FFF2-40B4-BE49-F238E27FC236}">
                  <a16:creationId xmlns:a16="http://schemas.microsoft.com/office/drawing/2014/main" id="{2FE896F7-7D40-4677-B3D1-DEF0655DEBC5}"/>
                </a:ext>
              </a:extLst>
            </p:cNvPr>
            <p:cNvSpPr/>
            <p:nvPr/>
          </p:nvSpPr>
          <p:spPr>
            <a:xfrm rot="12360000">
              <a:off x="5168630" y="4518517"/>
              <a:ext cx="961189" cy="96118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18" name="Oval 117">
              <a:extLst>
                <a:ext uri="{FF2B5EF4-FFF2-40B4-BE49-F238E27FC236}">
                  <a16:creationId xmlns:a16="http://schemas.microsoft.com/office/drawing/2014/main" id="{2767597A-BD27-4CCE-A4A7-AD9D8DDF7A1C}"/>
                </a:ext>
              </a:extLst>
            </p:cNvPr>
            <p:cNvSpPr/>
            <p:nvPr/>
          </p:nvSpPr>
          <p:spPr>
            <a:xfrm rot="12360000">
              <a:off x="5285975" y="4635863"/>
              <a:ext cx="726497" cy="726497"/>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dirty="0">
                <a:cs typeface="B Nazanin" panose="00000400000000000000" pitchFamily="2" charset="-78"/>
              </a:endParaRPr>
            </a:p>
          </p:txBody>
        </p:sp>
        <p:sp>
          <p:nvSpPr>
            <p:cNvPr id="121" name="Oval 120">
              <a:extLst>
                <a:ext uri="{FF2B5EF4-FFF2-40B4-BE49-F238E27FC236}">
                  <a16:creationId xmlns:a16="http://schemas.microsoft.com/office/drawing/2014/main" id="{9B6B3DD1-C260-4106-AE94-9E51433128BD}"/>
                </a:ext>
              </a:extLst>
            </p:cNvPr>
            <p:cNvSpPr/>
            <p:nvPr/>
          </p:nvSpPr>
          <p:spPr>
            <a:xfrm rot="15420000">
              <a:off x="4236596" y="3348554"/>
              <a:ext cx="961189" cy="9611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22" name="Oval 121">
              <a:extLst>
                <a:ext uri="{FF2B5EF4-FFF2-40B4-BE49-F238E27FC236}">
                  <a16:creationId xmlns:a16="http://schemas.microsoft.com/office/drawing/2014/main" id="{9CFB3985-A8C3-405C-AD98-892EFD1A4AD0}"/>
                </a:ext>
              </a:extLst>
            </p:cNvPr>
            <p:cNvSpPr/>
            <p:nvPr/>
          </p:nvSpPr>
          <p:spPr>
            <a:xfrm rot="15420000">
              <a:off x="4353942" y="3465899"/>
              <a:ext cx="726497" cy="726497"/>
            </a:xfrm>
            <a:prstGeom prst="ellipse">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25" name="Oval 124">
              <a:extLst>
                <a:ext uri="{FF2B5EF4-FFF2-40B4-BE49-F238E27FC236}">
                  <a16:creationId xmlns:a16="http://schemas.microsoft.com/office/drawing/2014/main" id="{937005F3-1908-4771-A638-5E28328E31E1}"/>
                </a:ext>
              </a:extLst>
            </p:cNvPr>
            <p:cNvSpPr/>
            <p:nvPr/>
          </p:nvSpPr>
          <p:spPr>
            <a:xfrm rot="18480000">
              <a:off x="4563086" y="1871583"/>
              <a:ext cx="961189" cy="9611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26" name="Oval 125">
              <a:extLst>
                <a:ext uri="{FF2B5EF4-FFF2-40B4-BE49-F238E27FC236}">
                  <a16:creationId xmlns:a16="http://schemas.microsoft.com/office/drawing/2014/main" id="{E587A71C-297A-4495-924D-5792FB449CCA}"/>
                </a:ext>
              </a:extLst>
            </p:cNvPr>
            <p:cNvSpPr/>
            <p:nvPr/>
          </p:nvSpPr>
          <p:spPr>
            <a:xfrm rot="18480000">
              <a:off x="4680433" y="1988928"/>
              <a:ext cx="726497" cy="726497"/>
            </a:xfrm>
            <a:prstGeom prst="ellipse">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cxnSp>
          <p:nvCxnSpPr>
            <p:cNvPr id="134" name="Straight Connector 133">
              <a:extLst>
                <a:ext uri="{FF2B5EF4-FFF2-40B4-BE49-F238E27FC236}">
                  <a16:creationId xmlns:a16="http://schemas.microsoft.com/office/drawing/2014/main" id="{CED3CCCB-4699-4563-925F-23D92BD32381}"/>
                </a:ext>
              </a:extLst>
            </p:cNvPr>
            <p:cNvCxnSpPr>
              <a:cxnSpLocks/>
            </p:cNvCxnSpPr>
            <p:nvPr/>
          </p:nvCxnSpPr>
          <p:spPr>
            <a:xfrm>
              <a:off x="6400401" y="1200678"/>
              <a:ext cx="222587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6F29339B-D9EC-4EC1-B78F-2F8775D87A13}"/>
                </a:ext>
              </a:extLst>
            </p:cNvPr>
            <p:cNvCxnSpPr>
              <a:cxnSpLocks/>
            </p:cNvCxnSpPr>
            <p:nvPr/>
          </p:nvCxnSpPr>
          <p:spPr>
            <a:xfrm>
              <a:off x="8240672" y="2326217"/>
              <a:ext cx="10567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CBE3138-8139-4505-90EC-721429DEF082}"/>
                </a:ext>
              </a:extLst>
            </p:cNvPr>
            <p:cNvCxnSpPr>
              <a:cxnSpLocks/>
            </p:cNvCxnSpPr>
            <p:nvPr/>
          </p:nvCxnSpPr>
          <p:spPr>
            <a:xfrm>
              <a:off x="8551249" y="3844435"/>
              <a:ext cx="105672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656A6AC9-273E-48B3-AE91-EDBB779D6F0A}"/>
                </a:ext>
              </a:extLst>
            </p:cNvPr>
            <p:cNvCxnSpPr>
              <a:cxnSpLocks/>
            </p:cNvCxnSpPr>
            <p:nvPr/>
          </p:nvCxnSpPr>
          <p:spPr>
            <a:xfrm>
              <a:off x="7569546" y="5035060"/>
              <a:ext cx="1056727"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93607972-0FC6-4FDE-A409-4DD98A74B5D7}"/>
                </a:ext>
              </a:extLst>
            </p:cNvPr>
            <p:cNvCxnSpPr>
              <a:cxnSpLocks/>
            </p:cNvCxnSpPr>
            <p:nvPr/>
          </p:nvCxnSpPr>
          <p:spPr>
            <a:xfrm>
              <a:off x="3027867" y="5035060"/>
              <a:ext cx="2225872"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4C90D47-D7BA-40D9-A296-C9AC1E23067C}"/>
                </a:ext>
              </a:extLst>
            </p:cNvPr>
            <p:cNvCxnSpPr>
              <a:cxnSpLocks/>
            </p:cNvCxnSpPr>
            <p:nvPr/>
          </p:nvCxnSpPr>
          <p:spPr>
            <a:xfrm>
              <a:off x="3224811" y="3844435"/>
              <a:ext cx="10567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74EADD39-95AA-4D70-B2DE-3D0A15C0680C}"/>
                </a:ext>
              </a:extLst>
            </p:cNvPr>
            <p:cNvCxnSpPr>
              <a:cxnSpLocks/>
            </p:cNvCxnSpPr>
            <p:nvPr/>
          </p:nvCxnSpPr>
          <p:spPr>
            <a:xfrm>
              <a:off x="3541011" y="2326217"/>
              <a:ext cx="105672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141" name="Group 140">
              <a:extLst>
                <a:ext uri="{FF2B5EF4-FFF2-40B4-BE49-F238E27FC236}">
                  <a16:creationId xmlns:a16="http://schemas.microsoft.com/office/drawing/2014/main" id="{8EF246FE-E4CB-4E01-ABBE-E5285050C0A3}"/>
                </a:ext>
              </a:extLst>
            </p:cNvPr>
            <p:cNvGrpSpPr/>
            <p:nvPr/>
          </p:nvGrpSpPr>
          <p:grpSpPr>
            <a:xfrm>
              <a:off x="8694390" y="804211"/>
              <a:ext cx="1930616" cy="819229"/>
              <a:chOff x="8351623" y="527483"/>
              <a:chExt cx="1930616" cy="819229"/>
            </a:xfrm>
          </p:grpSpPr>
          <p:sp>
            <p:nvSpPr>
              <p:cNvPr id="142" name="Rectangle 141">
                <a:extLst>
                  <a:ext uri="{FF2B5EF4-FFF2-40B4-BE49-F238E27FC236}">
                    <a16:creationId xmlns:a16="http://schemas.microsoft.com/office/drawing/2014/main" id="{E27F1484-0FAF-4A15-B530-690CD5663F63}"/>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43" name="Rectangle 142">
                <a:extLst>
                  <a:ext uri="{FF2B5EF4-FFF2-40B4-BE49-F238E27FC236}">
                    <a16:creationId xmlns:a16="http://schemas.microsoft.com/office/drawing/2014/main" id="{1447C988-9737-46CC-A953-851680779D87}"/>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 1</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grpSp>
          <p:nvGrpSpPr>
            <p:cNvPr id="144" name="Group 143">
              <a:extLst>
                <a:ext uri="{FF2B5EF4-FFF2-40B4-BE49-F238E27FC236}">
                  <a16:creationId xmlns:a16="http://schemas.microsoft.com/office/drawing/2014/main" id="{4CEB9E8F-2BD8-41DF-9238-3963D2F34EBF}"/>
                </a:ext>
              </a:extLst>
            </p:cNvPr>
            <p:cNvGrpSpPr/>
            <p:nvPr/>
          </p:nvGrpSpPr>
          <p:grpSpPr>
            <a:xfrm>
              <a:off x="9410216" y="1913618"/>
              <a:ext cx="1930616" cy="819229"/>
              <a:chOff x="8351623" y="527483"/>
              <a:chExt cx="1930616" cy="819229"/>
            </a:xfrm>
          </p:grpSpPr>
          <p:sp>
            <p:nvSpPr>
              <p:cNvPr id="145" name="Rectangle 144">
                <a:extLst>
                  <a:ext uri="{FF2B5EF4-FFF2-40B4-BE49-F238E27FC236}">
                    <a16:creationId xmlns:a16="http://schemas.microsoft.com/office/drawing/2014/main" id="{D2EB3740-8E7A-4675-864D-995FE3C61186}"/>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46" name="Rectangle 145">
                <a:extLst>
                  <a:ext uri="{FF2B5EF4-FFF2-40B4-BE49-F238E27FC236}">
                    <a16:creationId xmlns:a16="http://schemas.microsoft.com/office/drawing/2014/main" id="{A6E29C54-2654-4893-811C-266F53DAA46B}"/>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a:t>
                </a:r>
                <a:r>
                  <a:rPr lang="en-US" sz="1600" dirty="0">
                    <a:latin typeface="Cambria" panose="02040503050406030204" pitchFamily="18" charset="0"/>
                    <a:ea typeface="Cambria" panose="02040503050406030204" pitchFamily="18" charset="0"/>
                    <a:cs typeface="B Nazanin" panose="00000400000000000000" pitchFamily="2" charset="-78"/>
                  </a:rPr>
                  <a:t> 2</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grpSp>
          <p:nvGrpSpPr>
            <p:cNvPr id="147" name="Group 146">
              <a:extLst>
                <a:ext uri="{FF2B5EF4-FFF2-40B4-BE49-F238E27FC236}">
                  <a16:creationId xmlns:a16="http://schemas.microsoft.com/office/drawing/2014/main" id="{0A14B3F2-044F-4245-A252-C62AD88A96C8}"/>
                </a:ext>
              </a:extLst>
            </p:cNvPr>
            <p:cNvGrpSpPr/>
            <p:nvPr/>
          </p:nvGrpSpPr>
          <p:grpSpPr>
            <a:xfrm>
              <a:off x="9672398" y="3442169"/>
              <a:ext cx="1930616" cy="819229"/>
              <a:chOff x="8351623" y="527483"/>
              <a:chExt cx="1930616" cy="819229"/>
            </a:xfrm>
          </p:grpSpPr>
          <p:sp>
            <p:nvSpPr>
              <p:cNvPr id="148" name="Rectangle 147">
                <a:extLst>
                  <a:ext uri="{FF2B5EF4-FFF2-40B4-BE49-F238E27FC236}">
                    <a16:creationId xmlns:a16="http://schemas.microsoft.com/office/drawing/2014/main" id="{AFC6FBE8-E767-45CD-9D74-2CFB59295C7A}"/>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49" name="Rectangle 148">
                <a:extLst>
                  <a:ext uri="{FF2B5EF4-FFF2-40B4-BE49-F238E27FC236}">
                    <a16:creationId xmlns:a16="http://schemas.microsoft.com/office/drawing/2014/main" id="{C250E368-0707-4BAF-995D-FC0B922B6D18}"/>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a:t>
                </a:r>
                <a:r>
                  <a:rPr lang="en-US" sz="1600" dirty="0">
                    <a:latin typeface="Cambria" panose="02040503050406030204" pitchFamily="18" charset="0"/>
                    <a:ea typeface="Cambria" panose="02040503050406030204" pitchFamily="18" charset="0"/>
                    <a:cs typeface="B Nazanin" panose="00000400000000000000" pitchFamily="2" charset="-78"/>
                  </a:rPr>
                  <a:t> 3</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grpSp>
          <p:nvGrpSpPr>
            <p:cNvPr id="150" name="Group 149">
              <a:extLst>
                <a:ext uri="{FF2B5EF4-FFF2-40B4-BE49-F238E27FC236}">
                  <a16:creationId xmlns:a16="http://schemas.microsoft.com/office/drawing/2014/main" id="{70A3D023-8628-4A45-808E-80DED50598FA}"/>
                </a:ext>
              </a:extLst>
            </p:cNvPr>
            <p:cNvGrpSpPr/>
            <p:nvPr/>
          </p:nvGrpSpPr>
          <p:grpSpPr>
            <a:xfrm>
              <a:off x="8694579" y="4632168"/>
              <a:ext cx="1930616" cy="819229"/>
              <a:chOff x="8351623" y="527483"/>
              <a:chExt cx="1930616" cy="819229"/>
            </a:xfrm>
          </p:grpSpPr>
          <p:sp>
            <p:nvSpPr>
              <p:cNvPr id="151" name="Rectangle 150">
                <a:extLst>
                  <a:ext uri="{FF2B5EF4-FFF2-40B4-BE49-F238E27FC236}">
                    <a16:creationId xmlns:a16="http://schemas.microsoft.com/office/drawing/2014/main" id="{531B0054-D9A3-41F2-A3FC-25403FBC1BFB}"/>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52" name="Rectangle 151">
                <a:extLst>
                  <a:ext uri="{FF2B5EF4-FFF2-40B4-BE49-F238E27FC236}">
                    <a16:creationId xmlns:a16="http://schemas.microsoft.com/office/drawing/2014/main" id="{077C33B6-C420-42BC-8ABC-917BA6DC7880}"/>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a:t>
                </a:r>
                <a:r>
                  <a:rPr lang="en-US" sz="1600" dirty="0">
                    <a:latin typeface="Cambria" panose="02040503050406030204" pitchFamily="18" charset="0"/>
                    <a:ea typeface="Cambria" panose="02040503050406030204" pitchFamily="18" charset="0"/>
                    <a:cs typeface="B Nazanin" panose="00000400000000000000" pitchFamily="2" charset="-78"/>
                  </a:rPr>
                  <a:t> 4</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grpSp>
          <p:nvGrpSpPr>
            <p:cNvPr id="153" name="Group 152">
              <a:extLst>
                <a:ext uri="{FF2B5EF4-FFF2-40B4-BE49-F238E27FC236}">
                  <a16:creationId xmlns:a16="http://schemas.microsoft.com/office/drawing/2014/main" id="{F87417CA-F27F-4734-84FE-E76159A7FAE5}"/>
                </a:ext>
              </a:extLst>
            </p:cNvPr>
            <p:cNvGrpSpPr/>
            <p:nvPr/>
          </p:nvGrpSpPr>
          <p:grpSpPr>
            <a:xfrm>
              <a:off x="990845" y="4629279"/>
              <a:ext cx="1930616" cy="819229"/>
              <a:chOff x="8351623" y="527483"/>
              <a:chExt cx="1930616" cy="819229"/>
            </a:xfrm>
          </p:grpSpPr>
          <p:sp>
            <p:nvSpPr>
              <p:cNvPr id="154" name="Rectangle 153">
                <a:extLst>
                  <a:ext uri="{FF2B5EF4-FFF2-40B4-BE49-F238E27FC236}">
                    <a16:creationId xmlns:a16="http://schemas.microsoft.com/office/drawing/2014/main" id="{56C59F0B-4E93-4F50-B58C-F32EB81F38F2}"/>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55" name="Rectangle 154">
                <a:extLst>
                  <a:ext uri="{FF2B5EF4-FFF2-40B4-BE49-F238E27FC236}">
                    <a16:creationId xmlns:a16="http://schemas.microsoft.com/office/drawing/2014/main" id="{E4085A51-7F6C-47E9-98BA-72E40B9773EA}"/>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a:t>
                </a:r>
                <a:r>
                  <a:rPr lang="en-US" sz="1600" dirty="0">
                    <a:latin typeface="Cambria" panose="02040503050406030204" pitchFamily="18" charset="0"/>
                    <a:ea typeface="Cambria" panose="02040503050406030204" pitchFamily="18" charset="0"/>
                    <a:cs typeface="B Nazanin" panose="00000400000000000000" pitchFamily="2" charset="-78"/>
                  </a:rPr>
                  <a:t> 5</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grpSp>
          <p:nvGrpSpPr>
            <p:cNvPr id="156" name="Group 155">
              <a:extLst>
                <a:ext uri="{FF2B5EF4-FFF2-40B4-BE49-F238E27FC236}">
                  <a16:creationId xmlns:a16="http://schemas.microsoft.com/office/drawing/2014/main" id="{A85A0B26-0BB0-4773-8B9B-B41E8767F024}"/>
                </a:ext>
              </a:extLst>
            </p:cNvPr>
            <p:cNvGrpSpPr/>
            <p:nvPr/>
          </p:nvGrpSpPr>
          <p:grpSpPr>
            <a:xfrm>
              <a:off x="1227514" y="3444294"/>
              <a:ext cx="1930616" cy="819229"/>
              <a:chOff x="8351623" y="527483"/>
              <a:chExt cx="1930616" cy="819229"/>
            </a:xfrm>
          </p:grpSpPr>
          <p:sp>
            <p:nvSpPr>
              <p:cNvPr id="157" name="Rectangle 156">
                <a:extLst>
                  <a:ext uri="{FF2B5EF4-FFF2-40B4-BE49-F238E27FC236}">
                    <a16:creationId xmlns:a16="http://schemas.microsoft.com/office/drawing/2014/main" id="{0492D0B3-3A3C-43A1-A6AF-85B9BDF395A5}"/>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58" name="Rectangle 157">
                <a:extLst>
                  <a:ext uri="{FF2B5EF4-FFF2-40B4-BE49-F238E27FC236}">
                    <a16:creationId xmlns:a16="http://schemas.microsoft.com/office/drawing/2014/main" id="{B4788C2B-1DEC-45CF-B5C9-2DEBF6B3593A}"/>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a:t>
                </a:r>
                <a:r>
                  <a:rPr lang="en-US" sz="1600" dirty="0">
                    <a:latin typeface="Cambria" panose="02040503050406030204" pitchFamily="18" charset="0"/>
                    <a:ea typeface="Cambria" panose="02040503050406030204" pitchFamily="18" charset="0"/>
                    <a:cs typeface="B Nazanin" panose="00000400000000000000" pitchFamily="2" charset="-78"/>
                  </a:rPr>
                  <a:t> 6</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grpSp>
          <p:nvGrpSpPr>
            <p:cNvPr id="159" name="Group 158">
              <a:extLst>
                <a:ext uri="{FF2B5EF4-FFF2-40B4-BE49-F238E27FC236}">
                  <a16:creationId xmlns:a16="http://schemas.microsoft.com/office/drawing/2014/main" id="{D2BFC9E4-2BE1-4ED9-A415-48BEE703B922}"/>
                </a:ext>
              </a:extLst>
            </p:cNvPr>
            <p:cNvGrpSpPr/>
            <p:nvPr/>
          </p:nvGrpSpPr>
          <p:grpSpPr>
            <a:xfrm>
              <a:off x="1557416" y="1918717"/>
              <a:ext cx="1930616" cy="819229"/>
              <a:chOff x="8351623" y="527483"/>
              <a:chExt cx="1930616" cy="819229"/>
            </a:xfrm>
          </p:grpSpPr>
          <p:sp>
            <p:nvSpPr>
              <p:cNvPr id="160" name="Rectangle 159">
                <a:extLst>
                  <a:ext uri="{FF2B5EF4-FFF2-40B4-BE49-F238E27FC236}">
                    <a16:creationId xmlns:a16="http://schemas.microsoft.com/office/drawing/2014/main" id="{D4311741-8D71-4B3C-9832-BDA2031679B9}"/>
                  </a:ext>
                </a:extLst>
              </p:cNvPr>
              <p:cNvSpPr/>
              <p:nvPr/>
            </p:nvSpPr>
            <p:spPr>
              <a:xfrm>
                <a:off x="8351623" y="885047"/>
                <a:ext cx="1930616" cy="461665"/>
              </a:xfrm>
              <a:prstGeom prst="rect">
                <a:avLst/>
              </a:prstGeom>
            </p:spPr>
            <p:txBody>
              <a:bodyPr wrap="square">
                <a:spAutoFit/>
              </a:bodyPr>
              <a:lstStyle/>
              <a:p>
                <a:pPr algn="r" rtl="1"/>
                <a:r>
                  <a:rPr lang="fa-IR" sz="1200" dirty="0">
                    <a:latin typeface="Cambria" panose="02040503050406030204" pitchFamily="18" charset="0"/>
                    <a:ea typeface="Cambria" panose="02040503050406030204" pitchFamily="18" charset="0"/>
                    <a:cs typeface="B Nazanin" panose="00000400000000000000" pitchFamily="2" charset="-78"/>
                  </a:rPr>
                  <a:t>این اسلاید یک اسلاید قابل ویرایش با تمام نیازهای شماست</a:t>
                </a:r>
                <a:endParaRPr lang="en-IN" sz="1200" dirty="0">
                  <a:latin typeface="Cambria" panose="02040503050406030204" pitchFamily="18" charset="0"/>
                  <a:ea typeface="Cambria" panose="02040503050406030204" pitchFamily="18" charset="0"/>
                  <a:cs typeface="B Nazanin" panose="00000400000000000000" pitchFamily="2" charset="-78"/>
                </a:endParaRPr>
              </a:p>
            </p:txBody>
          </p:sp>
          <p:sp>
            <p:nvSpPr>
              <p:cNvPr id="161" name="Rectangle 160">
                <a:extLst>
                  <a:ext uri="{FF2B5EF4-FFF2-40B4-BE49-F238E27FC236}">
                    <a16:creationId xmlns:a16="http://schemas.microsoft.com/office/drawing/2014/main" id="{4720D02B-5780-4138-97DE-EC2D29249CC7}"/>
                  </a:ext>
                </a:extLst>
              </p:cNvPr>
              <p:cNvSpPr/>
              <p:nvPr/>
            </p:nvSpPr>
            <p:spPr>
              <a:xfrm>
                <a:off x="8351623" y="527483"/>
                <a:ext cx="1930616" cy="338554"/>
              </a:xfrm>
              <a:prstGeom prst="rect">
                <a:avLst/>
              </a:prstGeom>
            </p:spPr>
            <p:txBody>
              <a:bodyPr wrap="square">
                <a:spAutoFit/>
              </a:bodyPr>
              <a:lstStyle/>
              <a:p>
                <a:pPr algn="r" rtl="1"/>
                <a:r>
                  <a:rPr lang="fa-IR" sz="1600" dirty="0">
                    <a:latin typeface="Cambria" panose="02040503050406030204" pitchFamily="18" charset="0"/>
                    <a:ea typeface="Cambria" panose="02040503050406030204" pitchFamily="18" charset="0"/>
                    <a:cs typeface="B Nazanin" panose="00000400000000000000" pitchFamily="2" charset="-78"/>
                  </a:rPr>
                  <a:t>عنوان</a:t>
                </a:r>
                <a:r>
                  <a:rPr lang="en-US" sz="1600" dirty="0">
                    <a:latin typeface="Cambria" panose="02040503050406030204" pitchFamily="18" charset="0"/>
                    <a:ea typeface="Cambria" panose="02040503050406030204" pitchFamily="18" charset="0"/>
                    <a:cs typeface="B Nazanin" panose="00000400000000000000" pitchFamily="2" charset="-78"/>
                  </a:rPr>
                  <a:t> 7</a:t>
                </a:r>
                <a:endParaRPr lang="en-IN" sz="1600" dirty="0">
                  <a:latin typeface="Cambria" panose="02040503050406030204" pitchFamily="18" charset="0"/>
                  <a:ea typeface="Cambria" panose="02040503050406030204" pitchFamily="18" charset="0"/>
                  <a:cs typeface="B Nazanin" panose="00000400000000000000" pitchFamily="2" charset="-78"/>
                </a:endParaRPr>
              </a:p>
            </p:txBody>
          </p:sp>
        </p:grpSp>
        <p:sp>
          <p:nvSpPr>
            <p:cNvPr id="9" name="Rectangle 8">
              <a:extLst>
                <a:ext uri="{FF2B5EF4-FFF2-40B4-BE49-F238E27FC236}">
                  <a16:creationId xmlns:a16="http://schemas.microsoft.com/office/drawing/2014/main" id="{8902C85A-C8BE-4A85-B874-D052C60A0742}"/>
                </a:ext>
              </a:extLst>
            </p:cNvPr>
            <p:cNvSpPr/>
            <p:nvPr/>
          </p:nvSpPr>
          <p:spPr>
            <a:xfrm>
              <a:off x="1763935" y="105062"/>
              <a:ext cx="2879313" cy="707886"/>
            </a:xfrm>
            <a:prstGeom prst="rect">
              <a:avLst/>
            </a:prstGeom>
          </p:spPr>
          <p:txBody>
            <a:bodyPr wrap="none">
              <a:spAutoFit/>
            </a:bodyPr>
            <a:lstStyle/>
            <a:p>
              <a:pPr algn="r" rtl="1"/>
              <a:r>
                <a:rPr lang="fa-IR" sz="4000" dirty="0">
                  <a:latin typeface="Cambria" panose="02040503050406030204" pitchFamily="18" charset="0"/>
                  <a:ea typeface="Cambria" panose="02040503050406030204" pitchFamily="18" charset="0"/>
                  <a:cs typeface="B Nazanin" panose="00000400000000000000" pitchFamily="2" charset="-78"/>
                </a:rPr>
                <a:t>نمونه طرح فروش</a:t>
              </a:r>
              <a:endParaRPr lang="en-IN" sz="4000" dirty="0">
                <a:latin typeface="Cambria" panose="02040503050406030204" pitchFamily="18" charset="0"/>
                <a:ea typeface="Cambria" panose="02040503050406030204" pitchFamily="18" charset="0"/>
                <a:cs typeface="B Nazanin" panose="00000400000000000000" pitchFamily="2" charset="-78"/>
              </a:endParaRPr>
            </a:p>
          </p:txBody>
        </p:sp>
        <p:sp>
          <p:nvSpPr>
            <p:cNvPr id="162" name="Rectangle 161">
              <a:extLst>
                <a:ext uri="{FF2B5EF4-FFF2-40B4-BE49-F238E27FC236}">
                  <a16:creationId xmlns:a16="http://schemas.microsoft.com/office/drawing/2014/main" id="{9877C5C2-0082-4F89-99CE-4BCABAAD8939}"/>
                </a:ext>
              </a:extLst>
            </p:cNvPr>
            <p:cNvSpPr/>
            <p:nvPr/>
          </p:nvSpPr>
          <p:spPr>
            <a:xfrm>
              <a:off x="0" y="0"/>
              <a:ext cx="174171" cy="8065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63" name="Rectangle 162">
              <a:extLst>
                <a:ext uri="{FF2B5EF4-FFF2-40B4-BE49-F238E27FC236}">
                  <a16:creationId xmlns:a16="http://schemas.microsoft.com/office/drawing/2014/main" id="{56C851B6-3D90-4CD2-9887-73813FABE6B1}"/>
                </a:ext>
              </a:extLst>
            </p:cNvPr>
            <p:cNvSpPr/>
            <p:nvPr/>
          </p:nvSpPr>
          <p:spPr>
            <a:xfrm>
              <a:off x="210729" y="0"/>
              <a:ext cx="103597" cy="80652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sp>
          <p:nvSpPr>
            <p:cNvPr id="164" name="Rectangle 163">
              <a:extLst>
                <a:ext uri="{FF2B5EF4-FFF2-40B4-BE49-F238E27FC236}">
                  <a16:creationId xmlns:a16="http://schemas.microsoft.com/office/drawing/2014/main" id="{428D7DEE-A82B-4F7B-B3A2-DD4CA6E78609}"/>
                </a:ext>
              </a:extLst>
            </p:cNvPr>
            <p:cNvSpPr/>
            <p:nvPr/>
          </p:nvSpPr>
          <p:spPr>
            <a:xfrm>
              <a:off x="350884" y="0"/>
              <a:ext cx="103597" cy="80652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IN">
                <a:cs typeface="B Nazanin" panose="00000400000000000000" pitchFamily="2" charset="-78"/>
              </a:endParaRPr>
            </a:p>
          </p:txBody>
        </p:sp>
      </p:grpSp>
      <p:grpSp>
        <p:nvGrpSpPr>
          <p:cNvPr id="2" name="Google Shape;783;p44">
            <a:extLst>
              <a:ext uri="{FF2B5EF4-FFF2-40B4-BE49-F238E27FC236}">
                <a16:creationId xmlns:a16="http://schemas.microsoft.com/office/drawing/2014/main" id="{9BD9A83D-1039-ED0D-55A7-73CFCCCDB46A}"/>
              </a:ext>
            </a:extLst>
          </p:cNvPr>
          <p:cNvGrpSpPr>
            <a:grpSpLocks/>
          </p:cNvGrpSpPr>
          <p:nvPr/>
        </p:nvGrpSpPr>
        <p:grpSpPr bwMode="auto">
          <a:xfrm>
            <a:off x="4833496" y="2161866"/>
            <a:ext cx="460081" cy="390815"/>
            <a:chOff x="2344593" y="2090802"/>
            <a:chExt cx="379009" cy="235097"/>
          </a:xfrm>
        </p:grpSpPr>
        <p:sp>
          <p:nvSpPr>
            <p:cNvPr id="3" name="Google Shape;784;p44">
              <a:extLst>
                <a:ext uri="{FF2B5EF4-FFF2-40B4-BE49-F238E27FC236}">
                  <a16:creationId xmlns:a16="http://schemas.microsoft.com/office/drawing/2014/main" id="{B429D46A-41AF-714C-6A3E-10E52B8EA91A}"/>
                </a:ext>
              </a:extLst>
            </p:cNvPr>
            <p:cNvSpPr>
              <a:spLocks/>
            </p:cNvSpPr>
            <p:nvPr/>
          </p:nvSpPr>
          <p:spPr bwMode="auto">
            <a:xfrm>
              <a:off x="2526964" y="2252272"/>
              <a:ext cx="14267" cy="15076"/>
            </a:xfrm>
            <a:custGeom>
              <a:avLst/>
              <a:gdLst>
                <a:gd name="T0" fmla="*/ 280 w 529"/>
                <a:gd name="T1" fmla="*/ 0 h 559"/>
                <a:gd name="T2" fmla="*/ 1 w 529"/>
                <a:gd name="T3" fmla="*/ 279 h 559"/>
                <a:gd name="T4" fmla="*/ 280 w 529"/>
                <a:gd name="T5" fmla="*/ 558 h 559"/>
                <a:gd name="T6" fmla="*/ 528 w 529"/>
                <a:gd name="T7" fmla="*/ 279 h 559"/>
                <a:gd name="T8" fmla="*/ 280 w 529"/>
                <a:gd name="T9" fmla="*/ 0 h 559"/>
              </a:gdLst>
              <a:ahLst/>
              <a:cxnLst>
                <a:cxn ang="0">
                  <a:pos x="T0" y="T1"/>
                </a:cxn>
                <a:cxn ang="0">
                  <a:pos x="T2" y="T3"/>
                </a:cxn>
                <a:cxn ang="0">
                  <a:pos x="T4" y="T5"/>
                </a:cxn>
                <a:cxn ang="0">
                  <a:pos x="T6" y="T7"/>
                </a:cxn>
                <a:cxn ang="0">
                  <a:pos x="T8" y="T9"/>
                </a:cxn>
              </a:cxnLst>
              <a:rect l="0" t="0" r="r" b="b"/>
              <a:pathLst>
                <a:path w="529" h="559" extrusionOk="0">
                  <a:moveTo>
                    <a:pt x="280" y="0"/>
                  </a:moveTo>
                  <a:cubicBezTo>
                    <a:pt x="125" y="0"/>
                    <a:pt x="1" y="124"/>
                    <a:pt x="1" y="279"/>
                  </a:cubicBezTo>
                  <a:cubicBezTo>
                    <a:pt x="1" y="434"/>
                    <a:pt x="125" y="558"/>
                    <a:pt x="280" y="558"/>
                  </a:cubicBezTo>
                  <a:cubicBezTo>
                    <a:pt x="404" y="558"/>
                    <a:pt x="528" y="434"/>
                    <a:pt x="528" y="279"/>
                  </a:cubicBezTo>
                  <a:cubicBezTo>
                    <a:pt x="528" y="124"/>
                    <a:pt x="404"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4" name="Google Shape;785;p44">
              <a:extLst>
                <a:ext uri="{FF2B5EF4-FFF2-40B4-BE49-F238E27FC236}">
                  <a16:creationId xmlns:a16="http://schemas.microsoft.com/office/drawing/2014/main" id="{5889586D-2A46-F9AE-557C-254C2924C86B}"/>
                </a:ext>
              </a:extLst>
            </p:cNvPr>
            <p:cNvSpPr>
              <a:spLocks/>
            </p:cNvSpPr>
            <p:nvPr/>
          </p:nvSpPr>
          <p:spPr bwMode="auto">
            <a:xfrm>
              <a:off x="2344593" y="2090802"/>
              <a:ext cx="379009" cy="235097"/>
            </a:xfrm>
            <a:custGeom>
              <a:avLst/>
              <a:gdLst>
                <a:gd name="T0" fmla="*/ 6763 w 14053"/>
                <a:gd name="T1" fmla="*/ 1892 h 8717"/>
                <a:gd name="T2" fmla="*/ 6204 w 14053"/>
                <a:gd name="T3" fmla="*/ 1892 h 8717"/>
                <a:gd name="T4" fmla="*/ 7569 w 14053"/>
                <a:gd name="T5" fmla="*/ 1644 h 8717"/>
                <a:gd name="T6" fmla="*/ 7569 w 14053"/>
                <a:gd name="T7" fmla="*/ 2172 h 8717"/>
                <a:gd name="T8" fmla="*/ 7569 w 14053"/>
                <a:gd name="T9" fmla="*/ 1644 h 8717"/>
                <a:gd name="T10" fmla="*/ 8097 w 14053"/>
                <a:gd name="T11" fmla="*/ 2854 h 8717"/>
                <a:gd name="T12" fmla="*/ 7011 w 14053"/>
                <a:gd name="T13" fmla="*/ 4374 h 8717"/>
                <a:gd name="T14" fmla="*/ 5956 w 14053"/>
                <a:gd name="T15" fmla="*/ 2854 h 8717"/>
                <a:gd name="T16" fmla="*/ 7569 w 14053"/>
                <a:gd name="T17" fmla="*/ 2730 h 8717"/>
                <a:gd name="T18" fmla="*/ 13432 w 14053"/>
                <a:gd name="T19" fmla="*/ 3412 h 8717"/>
                <a:gd name="T20" fmla="*/ 13401 w 14053"/>
                <a:gd name="T21" fmla="*/ 3692 h 8717"/>
                <a:gd name="T22" fmla="*/ 8655 w 14053"/>
                <a:gd name="T23" fmla="*/ 3816 h 8717"/>
                <a:gd name="T24" fmla="*/ 8624 w 14053"/>
                <a:gd name="T25" fmla="*/ 3257 h 8717"/>
                <a:gd name="T26" fmla="*/ 5429 w 14053"/>
                <a:gd name="T27" fmla="*/ 3257 h 8717"/>
                <a:gd name="T28" fmla="*/ 3165 w 14053"/>
                <a:gd name="T29" fmla="*/ 4591 h 8717"/>
                <a:gd name="T30" fmla="*/ 652 w 14053"/>
                <a:gd name="T31" fmla="*/ 3692 h 8717"/>
                <a:gd name="T32" fmla="*/ 869 w 14053"/>
                <a:gd name="T33" fmla="*/ 3257 h 8717"/>
                <a:gd name="T34" fmla="*/ 7724 w 14053"/>
                <a:gd name="T35" fmla="*/ 4684 h 8717"/>
                <a:gd name="T36" fmla="*/ 8097 w 14053"/>
                <a:gd name="T37" fmla="*/ 5708 h 8717"/>
                <a:gd name="T38" fmla="*/ 7011 w 14053"/>
                <a:gd name="T39" fmla="*/ 7724 h 8717"/>
                <a:gd name="T40" fmla="*/ 5925 w 14053"/>
                <a:gd name="T41" fmla="*/ 5708 h 8717"/>
                <a:gd name="T42" fmla="*/ 6328 w 14053"/>
                <a:gd name="T43" fmla="*/ 4684 h 8717"/>
                <a:gd name="T44" fmla="*/ 6732 w 14053"/>
                <a:gd name="T45" fmla="*/ 5181 h 8717"/>
                <a:gd name="T46" fmla="*/ 7290 w 14053"/>
                <a:gd name="T47" fmla="*/ 5181 h 8717"/>
                <a:gd name="T48" fmla="*/ 7724 w 14053"/>
                <a:gd name="T49" fmla="*/ 4684 h 8717"/>
                <a:gd name="T50" fmla="*/ 4591 w 14053"/>
                <a:gd name="T51" fmla="*/ 280 h 8717"/>
                <a:gd name="T52" fmla="*/ 6018 w 14053"/>
                <a:gd name="T53" fmla="*/ 1210 h 8717"/>
                <a:gd name="T54" fmla="*/ 5770 w 14053"/>
                <a:gd name="T55" fmla="*/ 2327 h 8717"/>
                <a:gd name="T56" fmla="*/ 4747 w 14053"/>
                <a:gd name="T57" fmla="*/ 1675 h 8717"/>
                <a:gd name="T58" fmla="*/ 4033 w 14053"/>
                <a:gd name="T59" fmla="*/ 1644 h 8717"/>
                <a:gd name="T60" fmla="*/ 4033 w 14053"/>
                <a:gd name="T61" fmla="*/ 2172 h 8717"/>
                <a:gd name="T62" fmla="*/ 5212 w 14053"/>
                <a:gd name="T63" fmla="*/ 2730 h 8717"/>
                <a:gd name="T64" fmla="*/ 125 w 14053"/>
                <a:gd name="T65" fmla="*/ 3164 h 8717"/>
                <a:gd name="T66" fmla="*/ 2713 w 14053"/>
                <a:gd name="T67" fmla="*/ 5174 h 8717"/>
                <a:gd name="T68" fmla="*/ 5832 w 14053"/>
                <a:gd name="T69" fmla="*/ 4188 h 8717"/>
                <a:gd name="T70" fmla="*/ 5553 w 14053"/>
                <a:gd name="T71" fmla="*/ 4901 h 8717"/>
                <a:gd name="T72" fmla="*/ 4871 w 14053"/>
                <a:gd name="T73" fmla="*/ 5087 h 8717"/>
                <a:gd name="T74" fmla="*/ 3258 w 14053"/>
                <a:gd name="T75" fmla="*/ 8313 h 8717"/>
                <a:gd name="T76" fmla="*/ 3459 w 14053"/>
                <a:gd name="T77" fmla="*/ 8717 h 8717"/>
                <a:gd name="T78" fmla="*/ 4809 w 14053"/>
                <a:gd name="T79" fmla="*/ 6949 h 8717"/>
                <a:gd name="T80" fmla="*/ 5305 w 14053"/>
                <a:gd name="T81" fmla="*/ 5460 h 8717"/>
                <a:gd name="T82" fmla="*/ 5398 w 14053"/>
                <a:gd name="T83" fmla="*/ 5708 h 8717"/>
                <a:gd name="T84" fmla="*/ 6825 w 14053"/>
                <a:gd name="T85" fmla="*/ 8344 h 8717"/>
                <a:gd name="T86" fmla="*/ 7259 w 14053"/>
                <a:gd name="T87" fmla="*/ 8344 h 8717"/>
                <a:gd name="T88" fmla="*/ 8655 w 14053"/>
                <a:gd name="T89" fmla="*/ 5708 h 8717"/>
                <a:gd name="T90" fmla="*/ 8748 w 14053"/>
                <a:gd name="T91" fmla="*/ 5460 h 8717"/>
                <a:gd name="T92" fmla="*/ 9244 w 14053"/>
                <a:gd name="T93" fmla="*/ 6949 h 8717"/>
                <a:gd name="T94" fmla="*/ 10594 w 14053"/>
                <a:gd name="T95" fmla="*/ 8717 h 8717"/>
                <a:gd name="T96" fmla="*/ 10795 w 14053"/>
                <a:gd name="T97" fmla="*/ 8313 h 8717"/>
                <a:gd name="T98" fmla="*/ 9182 w 14053"/>
                <a:gd name="T99" fmla="*/ 5087 h 8717"/>
                <a:gd name="T100" fmla="*/ 8500 w 14053"/>
                <a:gd name="T101" fmla="*/ 4901 h 8717"/>
                <a:gd name="T102" fmla="*/ 8221 w 14053"/>
                <a:gd name="T103" fmla="*/ 4188 h 8717"/>
                <a:gd name="T104" fmla="*/ 11354 w 14053"/>
                <a:gd name="T105" fmla="*/ 5181 h 8717"/>
                <a:gd name="T106" fmla="*/ 13928 w 14053"/>
                <a:gd name="T107" fmla="*/ 3164 h 8717"/>
                <a:gd name="T108" fmla="*/ 8841 w 14053"/>
                <a:gd name="T109" fmla="*/ 2730 h 8717"/>
                <a:gd name="T110" fmla="*/ 10020 w 14053"/>
                <a:gd name="T111" fmla="*/ 2172 h 8717"/>
                <a:gd name="T112" fmla="*/ 10020 w 14053"/>
                <a:gd name="T113" fmla="*/ 1644 h 8717"/>
                <a:gd name="T114" fmla="*/ 9306 w 14053"/>
                <a:gd name="T115" fmla="*/ 1675 h 8717"/>
                <a:gd name="T116" fmla="*/ 8283 w 14053"/>
                <a:gd name="T117" fmla="*/ 2327 h 8717"/>
                <a:gd name="T118" fmla="*/ 8035 w 14053"/>
                <a:gd name="T119" fmla="*/ 1210 h 8717"/>
                <a:gd name="T120" fmla="*/ 9492 w 14053"/>
                <a:gd name="T121" fmla="*/ 280 h 8717"/>
                <a:gd name="T122" fmla="*/ 7476 w 14053"/>
                <a:gd name="T123" fmla="*/ 1086 h 8717"/>
                <a:gd name="T124" fmla="*/ 6577 w 14053"/>
                <a:gd name="T125" fmla="*/ 1086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053" h="8717" extrusionOk="0">
                  <a:moveTo>
                    <a:pt x="6484" y="1644"/>
                  </a:moveTo>
                  <a:cubicBezTo>
                    <a:pt x="6639" y="1644"/>
                    <a:pt x="6763" y="1768"/>
                    <a:pt x="6763" y="1892"/>
                  </a:cubicBezTo>
                  <a:cubicBezTo>
                    <a:pt x="6763" y="2048"/>
                    <a:pt x="6639" y="2172"/>
                    <a:pt x="6484" y="2172"/>
                  </a:cubicBezTo>
                  <a:cubicBezTo>
                    <a:pt x="6328" y="2172"/>
                    <a:pt x="6204" y="2048"/>
                    <a:pt x="6204" y="1892"/>
                  </a:cubicBezTo>
                  <a:cubicBezTo>
                    <a:pt x="6204" y="1768"/>
                    <a:pt x="6328" y="1644"/>
                    <a:pt x="6484" y="1644"/>
                  </a:cubicBezTo>
                  <a:close/>
                  <a:moveTo>
                    <a:pt x="7569" y="1644"/>
                  </a:moveTo>
                  <a:cubicBezTo>
                    <a:pt x="7724" y="1644"/>
                    <a:pt x="7848" y="1768"/>
                    <a:pt x="7848" y="1892"/>
                  </a:cubicBezTo>
                  <a:cubicBezTo>
                    <a:pt x="7848" y="2048"/>
                    <a:pt x="7724" y="2172"/>
                    <a:pt x="7569" y="2172"/>
                  </a:cubicBezTo>
                  <a:cubicBezTo>
                    <a:pt x="7414" y="2172"/>
                    <a:pt x="7290" y="2048"/>
                    <a:pt x="7290" y="1892"/>
                  </a:cubicBezTo>
                  <a:cubicBezTo>
                    <a:pt x="7290" y="1768"/>
                    <a:pt x="7414" y="1644"/>
                    <a:pt x="7569" y="1644"/>
                  </a:cubicBezTo>
                  <a:close/>
                  <a:moveTo>
                    <a:pt x="7569" y="2730"/>
                  </a:moveTo>
                  <a:cubicBezTo>
                    <a:pt x="7879" y="2730"/>
                    <a:pt x="8066" y="2792"/>
                    <a:pt x="8097" y="2854"/>
                  </a:cubicBezTo>
                  <a:cubicBezTo>
                    <a:pt x="8097" y="2885"/>
                    <a:pt x="8097" y="2947"/>
                    <a:pt x="8097" y="3009"/>
                  </a:cubicBezTo>
                  <a:cubicBezTo>
                    <a:pt x="8097" y="3537"/>
                    <a:pt x="7569" y="4374"/>
                    <a:pt x="7011" y="4374"/>
                  </a:cubicBezTo>
                  <a:cubicBezTo>
                    <a:pt x="6484" y="4374"/>
                    <a:pt x="5925" y="3537"/>
                    <a:pt x="5925" y="3009"/>
                  </a:cubicBezTo>
                  <a:cubicBezTo>
                    <a:pt x="5925" y="2947"/>
                    <a:pt x="5956" y="2885"/>
                    <a:pt x="5956" y="2854"/>
                  </a:cubicBezTo>
                  <a:cubicBezTo>
                    <a:pt x="5987" y="2792"/>
                    <a:pt x="6142" y="2730"/>
                    <a:pt x="6484" y="2730"/>
                  </a:cubicBezTo>
                  <a:lnTo>
                    <a:pt x="7569" y="2730"/>
                  </a:lnTo>
                  <a:close/>
                  <a:moveTo>
                    <a:pt x="13184" y="3257"/>
                  </a:moveTo>
                  <a:cubicBezTo>
                    <a:pt x="13277" y="3257"/>
                    <a:pt x="13370" y="3319"/>
                    <a:pt x="13432" y="3412"/>
                  </a:cubicBezTo>
                  <a:cubicBezTo>
                    <a:pt x="13463" y="3505"/>
                    <a:pt x="13463" y="3630"/>
                    <a:pt x="13401" y="3723"/>
                  </a:cubicBezTo>
                  <a:lnTo>
                    <a:pt x="13401" y="3692"/>
                  </a:lnTo>
                  <a:cubicBezTo>
                    <a:pt x="12967" y="4281"/>
                    <a:pt x="12160" y="4622"/>
                    <a:pt x="11354" y="4622"/>
                  </a:cubicBezTo>
                  <a:cubicBezTo>
                    <a:pt x="10733" y="4622"/>
                    <a:pt x="9368" y="4250"/>
                    <a:pt x="8655" y="3816"/>
                  </a:cubicBezTo>
                  <a:lnTo>
                    <a:pt x="8500" y="3723"/>
                  </a:lnTo>
                  <a:cubicBezTo>
                    <a:pt x="8562" y="3568"/>
                    <a:pt x="8593" y="3412"/>
                    <a:pt x="8624" y="3257"/>
                  </a:cubicBezTo>
                  <a:lnTo>
                    <a:pt x="13184" y="3257"/>
                  </a:lnTo>
                  <a:close/>
                  <a:moveTo>
                    <a:pt x="5429" y="3257"/>
                  </a:moveTo>
                  <a:cubicBezTo>
                    <a:pt x="5429" y="3412"/>
                    <a:pt x="5491" y="3568"/>
                    <a:pt x="5553" y="3723"/>
                  </a:cubicBezTo>
                  <a:cubicBezTo>
                    <a:pt x="5491" y="3754"/>
                    <a:pt x="4840" y="4250"/>
                    <a:pt x="3165" y="4591"/>
                  </a:cubicBezTo>
                  <a:cubicBezTo>
                    <a:pt x="3009" y="4623"/>
                    <a:pt x="2848" y="4639"/>
                    <a:pt x="2684" y="4639"/>
                  </a:cubicBezTo>
                  <a:cubicBezTo>
                    <a:pt x="1898" y="4639"/>
                    <a:pt x="1063" y="4282"/>
                    <a:pt x="652" y="3692"/>
                  </a:cubicBezTo>
                  <a:cubicBezTo>
                    <a:pt x="590" y="3630"/>
                    <a:pt x="559" y="3505"/>
                    <a:pt x="621" y="3412"/>
                  </a:cubicBezTo>
                  <a:cubicBezTo>
                    <a:pt x="652" y="3319"/>
                    <a:pt x="745" y="3257"/>
                    <a:pt x="869" y="3257"/>
                  </a:cubicBezTo>
                  <a:lnTo>
                    <a:pt x="5429" y="3257"/>
                  </a:lnTo>
                  <a:close/>
                  <a:moveTo>
                    <a:pt x="7724" y="4684"/>
                  </a:moveTo>
                  <a:cubicBezTo>
                    <a:pt x="7848" y="4839"/>
                    <a:pt x="7973" y="5025"/>
                    <a:pt x="8035" y="5243"/>
                  </a:cubicBezTo>
                  <a:cubicBezTo>
                    <a:pt x="8097" y="5398"/>
                    <a:pt x="8097" y="5553"/>
                    <a:pt x="8097" y="5708"/>
                  </a:cubicBezTo>
                  <a:cubicBezTo>
                    <a:pt x="8097" y="6080"/>
                    <a:pt x="8004" y="6390"/>
                    <a:pt x="7817" y="6638"/>
                  </a:cubicBezTo>
                  <a:lnTo>
                    <a:pt x="7011" y="7724"/>
                  </a:lnTo>
                  <a:lnTo>
                    <a:pt x="6235" y="6638"/>
                  </a:lnTo>
                  <a:cubicBezTo>
                    <a:pt x="6018" y="6390"/>
                    <a:pt x="5925" y="6080"/>
                    <a:pt x="5925" y="5708"/>
                  </a:cubicBezTo>
                  <a:cubicBezTo>
                    <a:pt x="5925" y="5553"/>
                    <a:pt x="5956" y="5398"/>
                    <a:pt x="5987" y="5243"/>
                  </a:cubicBezTo>
                  <a:cubicBezTo>
                    <a:pt x="6049" y="5025"/>
                    <a:pt x="6173" y="4839"/>
                    <a:pt x="6328" y="4684"/>
                  </a:cubicBezTo>
                  <a:cubicBezTo>
                    <a:pt x="6453" y="4777"/>
                    <a:pt x="6608" y="4839"/>
                    <a:pt x="6732" y="4870"/>
                  </a:cubicBezTo>
                  <a:lnTo>
                    <a:pt x="6732" y="5181"/>
                  </a:lnTo>
                  <a:cubicBezTo>
                    <a:pt x="6732" y="5336"/>
                    <a:pt x="6856" y="5460"/>
                    <a:pt x="7011" y="5460"/>
                  </a:cubicBezTo>
                  <a:cubicBezTo>
                    <a:pt x="7166" y="5460"/>
                    <a:pt x="7290" y="5336"/>
                    <a:pt x="7290" y="5181"/>
                  </a:cubicBezTo>
                  <a:lnTo>
                    <a:pt x="7290" y="4870"/>
                  </a:lnTo>
                  <a:cubicBezTo>
                    <a:pt x="7445" y="4839"/>
                    <a:pt x="7569" y="4777"/>
                    <a:pt x="7724" y="4684"/>
                  </a:cubicBezTo>
                  <a:close/>
                  <a:moveTo>
                    <a:pt x="4840" y="0"/>
                  </a:moveTo>
                  <a:cubicBezTo>
                    <a:pt x="4684" y="0"/>
                    <a:pt x="4591" y="124"/>
                    <a:pt x="4591" y="280"/>
                  </a:cubicBezTo>
                  <a:cubicBezTo>
                    <a:pt x="4591" y="435"/>
                    <a:pt x="4684" y="528"/>
                    <a:pt x="4840" y="528"/>
                  </a:cubicBezTo>
                  <a:cubicBezTo>
                    <a:pt x="5336" y="528"/>
                    <a:pt x="5801" y="807"/>
                    <a:pt x="6018" y="1210"/>
                  </a:cubicBezTo>
                  <a:cubicBezTo>
                    <a:pt x="5801" y="1365"/>
                    <a:pt x="5677" y="1613"/>
                    <a:pt x="5677" y="1892"/>
                  </a:cubicBezTo>
                  <a:cubicBezTo>
                    <a:pt x="5677" y="2048"/>
                    <a:pt x="5708" y="2203"/>
                    <a:pt x="5770" y="2327"/>
                  </a:cubicBezTo>
                  <a:cubicBezTo>
                    <a:pt x="5739" y="2327"/>
                    <a:pt x="5708" y="2358"/>
                    <a:pt x="5677" y="2389"/>
                  </a:cubicBezTo>
                  <a:lnTo>
                    <a:pt x="4747" y="1675"/>
                  </a:lnTo>
                  <a:cubicBezTo>
                    <a:pt x="4684" y="1644"/>
                    <a:pt x="4622" y="1644"/>
                    <a:pt x="4591" y="1644"/>
                  </a:cubicBezTo>
                  <a:lnTo>
                    <a:pt x="4033" y="1644"/>
                  </a:lnTo>
                  <a:cubicBezTo>
                    <a:pt x="3878" y="1644"/>
                    <a:pt x="3754" y="1768"/>
                    <a:pt x="3754" y="1892"/>
                  </a:cubicBezTo>
                  <a:cubicBezTo>
                    <a:pt x="3754" y="2048"/>
                    <a:pt x="3878" y="2172"/>
                    <a:pt x="4033" y="2172"/>
                  </a:cubicBezTo>
                  <a:lnTo>
                    <a:pt x="4498" y="2172"/>
                  </a:lnTo>
                  <a:lnTo>
                    <a:pt x="5212" y="2730"/>
                  </a:lnTo>
                  <a:lnTo>
                    <a:pt x="869" y="2730"/>
                  </a:lnTo>
                  <a:cubicBezTo>
                    <a:pt x="559" y="2730"/>
                    <a:pt x="280" y="2885"/>
                    <a:pt x="125" y="3164"/>
                  </a:cubicBezTo>
                  <a:cubicBezTo>
                    <a:pt x="1" y="3443"/>
                    <a:pt x="32" y="3785"/>
                    <a:pt x="218" y="4033"/>
                  </a:cubicBezTo>
                  <a:cubicBezTo>
                    <a:pt x="757" y="4752"/>
                    <a:pt x="1765" y="5174"/>
                    <a:pt x="2713" y="5174"/>
                  </a:cubicBezTo>
                  <a:cubicBezTo>
                    <a:pt x="2909" y="5174"/>
                    <a:pt x="3102" y="5156"/>
                    <a:pt x="3289" y="5118"/>
                  </a:cubicBezTo>
                  <a:cubicBezTo>
                    <a:pt x="5026" y="4777"/>
                    <a:pt x="5801" y="4219"/>
                    <a:pt x="5832" y="4188"/>
                  </a:cubicBezTo>
                  <a:cubicBezTo>
                    <a:pt x="5863" y="4219"/>
                    <a:pt x="5894" y="4281"/>
                    <a:pt x="5925" y="4312"/>
                  </a:cubicBezTo>
                  <a:cubicBezTo>
                    <a:pt x="5770" y="4467"/>
                    <a:pt x="5646" y="4684"/>
                    <a:pt x="5553" y="4901"/>
                  </a:cubicBezTo>
                  <a:lnTo>
                    <a:pt x="5119" y="4901"/>
                  </a:lnTo>
                  <a:cubicBezTo>
                    <a:pt x="4995" y="4901"/>
                    <a:pt x="4902" y="4994"/>
                    <a:pt x="4871" y="5087"/>
                  </a:cubicBezTo>
                  <a:lnTo>
                    <a:pt x="4312" y="6700"/>
                  </a:lnTo>
                  <a:lnTo>
                    <a:pt x="3258" y="8313"/>
                  </a:lnTo>
                  <a:cubicBezTo>
                    <a:pt x="3165" y="8438"/>
                    <a:pt x="3196" y="8593"/>
                    <a:pt x="3320" y="8686"/>
                  </a:cubicBezTo>
                  <a:cubicBezTo>
                    <a:pt x="3361" y="8706"/>
                    <a:pt x="3409" y="8717"/>
                    <a:pt x="3459" y="8717"/>
                  </a:cubicBezTo>
                  <a:cubicBezTo>
                    <a:pt x="3557" y="8717"/>
                    <a:pt x="3661" y="8675"/>
                    <a:pt x="3723" y="8593"/>
                  </a:cubicBezTo>
                  <a:lnTo>
                    <a:pt x="4809" y="6949"/>
                  </a:lnTo>
                  <a:cubicBezTo>
                    <a:pt x="4809" y="6949"/>
                    <a:pt x="4840" y="6918"/>
                    <a:pt x="4840" y="6887"/>
                  </a:cubicBezTo>
                  <a:lnTo>
                    <a:pt x="5305" y="5460"/>
                  </a:lnTo>
                  <a:lnTo>
                    <a:pt x="5398" y="5460"/>
                  </a:lnTo>
                  <a:cubicBezTo>
                    <a:pt x="5398" y="5522"/>
                    <a:pt x="5398" y="5615"/>
                    <a:pt x="5398" y="5708"/>
                  </a:cubicBezTo>
                  <a:cubicBezTo>
                    <a:pt x="5398" y="6173"/>
                    <a:pt x="5553" y="6638"/>
                    <a:pt x="5801" y="6980"/>
                  </a:cubicBezTo>
                  <a:lnTo>
                    <a:pt x="6825" y="8344"/>
                  </a:lnTo>
                  <a:cubicBezTo>
                    <a:pt x="6856" y="8407"/>
                    <a:pt x="6949" y="8438"/>
                    <a:pt x="7042" y="8438"/>
                  </a:cubicBezTo>
                  <a:cubicBezTo>
                    <a:pt x="7104" y="8438"/>
                    <a:pt x="7197" y="8407"/>
                    <a:pt x="7259" y="8344"/>
                  </a:cubicBezTo>
                  <a:lnTo>
                    <a:pt x="8252" y="6980"/>
                  </a:lnTo>
                  <a:cubicBezTo>
                    <a:pt x="8531" y="6607"/>
                    <a:pt x="8655" y="6173"/>
                    <a:pt x="8655" y="5708"/>
                  </a:cubicBezTo>
                  <a:cubicBezTo>
                    <a:pt x="8655" y="5615"/>
                    <a:pt x="8655" y="5522"/>
                    <a:pt x="8655" y="5460"/>
                  </a:cubicBezTo>
                  <a:lnTo>
                    <a:pt x="8748" y="5460"/>
                  </a:lnTo>
                  <a:lnTo>
                    <a:pt x="9213" y="6887"/>
                  </a:lnTo>
                  <a:cubicBezTo>
                    <a:pt x="9244" y="6918"/>
                    <a:pt x="9244" y="6949"/>
                    <a:pt x="9244" y="6949"/>
                  </a:cubicBezTo>
                  <a:lnTo>
                    <a:pt x="10330" y="8593"/>
                  </a:lnTo>
                  <a:cubicBezTo>
                    <a:pt x="10392" y="8675"/>
                    <a:pt x="10495" y="8717"/>
                    <a:pt x="10594" y="8717"/>
                  </a:cubicBezTo>
                  <a:cubicBezTo>
                    <a:pt x="10644" y="8717"/>
                    <a:pt x="10692" y="8706"/>
                    <a:pt x="10733" y="8686"/>
                  </a:cubicBezTo>
                  <a:cubicBezTo>
                    <a:pt x="10857" y="8593"/>
                    <a:pt x="10888" y="8438"/>
                    <a:pt x="10795" y="8313"/>
                  </a:cubicBezTo>
                  <a:lnTo>
                    <a:pt x="9741" y="6700"/>
                  </a:lnTo>
                  <a:lnTo>
                    <a:pt x="9182" y="5087"/>
                  </a:lnTo>
                  <a:cubicBezTo>
                    <a:pt x="9151" y="4994"/>
                    <a:pt x="9058" y="4901"/>
                    <a:pt x="8934" y="4901"/>
                  </a:cubicBezTo>
                  <a:lnTo>
                    <a:pt x="8500" y="4901"/>
                  </a:lnTo>
                  <a:cubicBezTo>
                    <a:pt x="8407" y="4684"/>
                    <a:pt x="8283" y="4467"/>
                    <a:pt x="8128" y="4312"/>
                  </a:cubicBezTo>
                  <a:lnTo>
                    <a:pt x="8221" y="4188"/>
                  </a:lnTo>
                  <a:lnTo>
                    <a:pt x="8376" y="4281"/>
                  </a:lnTo>
                  <a:cubicBezTo>
                    <a:pt x="9182" y="4777"/>
                    <a:pt x="10640" y="5181"/>
                    <a:pt x="11354" y="5181"/>
                  </a:cubicBezTo>
                  <a:cubicBezTo>
                    <a:pt x="12284" y="5181"/>
                    <a:pt x="13277" y="4777"/>
                    <a:pt x="13835" y="4033"/>
                  </a:cubicBezTo>
                  <a:cubicBezTo>
                    <a:pt x="14021" y="3785"/>
                    <a:pt x="14052" y="3443"/>
                    <a:pt x="13928" y="3164"/>
                  </a:cubicBezTo>
                  <a:cubicBezTo>
                    <a:pt x="13773" y="2885"/>
                    <a:pt x="13494" y="2730"/>
                    <a:pt x="13184" y="2730"/>
                  </a:cubicBezTo>
                  <a:lnTo>
                    <a:pt x="8841" y="2730"/>
                  </a:lnTo>
                  <a:lnTo>
                    <a:pt x="9586" y="2172"/>
                  </a:lnTo>
                  <a:lnTo>
                    <a:pt x="10020" y="2172"/>
                  </a:lnTo>
                  <a:cubicBezTo>
                    <a:pt x="10175" y="2172"/>
                    <a:pt x="10299" y="2048"/>
                    <a:pt x="10299" y="1892"/>
                  </a:cubicBezTo>
                  <a:cubicBezTo>
                    <a:pt x="10299" y="1768"/>
                    <a:pt x="10175" y="1644"/>
                    <a:pt x="10020" y="1644"/>
                  </a:cubicBezTo>
                  <a:lnTo>
                    <a:pt x="9492" y="1644"/>
                  </a:lnTo>
                  <a:cubicBezTo>
                    <a:pt x="9430" y="1644"/>
                    <a:pt x="9368" y="1644"/>
                    <a:pt x="9306" y="1675"/>
                  </a:cubicBezTo>
                  <a:lnTo>
                    <a:pt x="8376" y="2389"/>
                  </a:lnTo>
                  <a:cubicBezTo>
                    <a:pt x="8345" y="2358"/>
                    <a:pt x="8314" y="2327"/>
                    <a:pt x="8283" y="2327"/>
                  </a:cubicBezTo>
                  <a:cubicBezTo>
                    <a:pt x="8345" y="2203"/>
                    <a:pt x="8376" y="2048"/>
                    <a:pt x="8376" y="1892"/>
                  </a:cubicBezTo>
                  <a:cubicBezTo>
                    <a:pt x="8376" y="1613"/>
                    <a:pt x="8252" y="1365"/>
                    <a:pt x="8035" y="1210"/>
                  </a:cubicBezTo>
                  <a:cubicBezTo>
                    <a:pt x="8252" y="807"/>
                    <a:pt x="8717" y="528"/>
                    <a:pt x="9213" y="528"/>
                  </a:cubicBezTo>
                  <a:cubicBezTo>
                    <a:pt x="9368" y="528"/>
                    <a:pt x="9492" y="435"/>
                    <a:pt x="9492" y="280"/>
                  </a:cubicBezTo>
                  <a:cubicBezTo>
                    <a:pt x="9492" y="124"/>
                    <a:pt x="9368" y="0"/>
                    <a:pt x="9213" y="0"/>
                  </a:cubicBezTo>
                  <a:cubicBezTo>
                    <a:pt x="8469" y="0"/>
                    <a:pt x="7786" y="435"/>
                    <a:pt x="7476" y="1086"/>
                  </a:cubicBezTo>
                  <a:cubicBezTo>
                    <a:pt x="7321" y="1117"/>
                    <a:pt x="7166" y="1179"/>
                    <a:pt x="7042" y="1303"/>
                  </a:cubicBezTo>
                  <a:cubicBezTo>
                    <a:pt x="6918" y="1179"/>
                    <a:pt x="6763" y="1117"/>
                    <a:pt x="6577" y="1086"/>
                  </a:cubicBezTo>
                  <a:cubicBezTo>
                    <a:pt x="6266" y="435"/>
                    <a:pt x="5584" y="0"/>
                    <a:pt x="484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6" name="Google Shape;766;p44">
            <a:extLst>
              <a:ext uri="{FF2B5EF4-FFF2-40B4-BE49-F238E27FC236}">
                <a16:creationId xmlns:a16="http://schemas.microsoft.com/office/drawing/2014/main" id="{1E199B1D-3AC4-7439-9CFF-0626B852530B}"/>
              </a:ext>
            </a:extLst>
          </p:cNvPr>
          <p:cNvGrpSpPr>
            <a:grpSpLocks/>
          </p:cNvGrpSpPr>
          <p:nvPr/>
        </p:nvGrpSpPr>
        <p:grpSpPr bwMode="auto">
          <a:xfrm>
            <a:off x="6214406" y="1450220"/>
            <a:ext cx="338138" cy="374650"/>
            <a:chOff x="3178667" y="2020518"/>
            <a:chExt cx="337179" cy="375665"/>
          </a:xfrm>
        </p:grpSpPr>
        <p:sp>
          <p:nvSpPr>
            <p:cNvPr id="7" name="Google Shape;767;p44">
              <a:extLst>
                <a:ext uri="{FF2B5EF4-FFF2-40B4-BE49-F238E27FC236}">
                  <a16:creationId xmlns:a16="http://schemas.microsoft.com/office/drawing/2014/main" id="{A3B8269D-B4B7-6237-E127-A639F8C04E55}"/>
                </a:ext>
              </a:extLst>
            </p:cNvPr>
            <p:cNvSpPr>
              <a:spLocks/>
            </p:cNvSpPr>
            <p:nvPr/>
          </p:nvSpPr>
          <p:spPr bwMode="auto">
            <a:xfrm>
              <a:off x="3391164" y="2244720"/>
              <a:ext cx="15103" cy="15103"/>
            </a:xfrm>
            <a:custGeom>
              <a:avLst/>
              <a:gdLst>
                <a:gd name="T0" fmla="*/ 280 w 560"/>
                <a:gd name="T1" fmla="*/ 1 h 560"/>
                <a:gd name="T2" fmla="*/ 1 w 560"/>
                <a:gd name="T3" fmla="*/ 280 h 560"/>
                <a:gd name="T4" fmla="*/ 280 w 560"/>
                <a:gd name="T5" fmla="*/ 559 h 560"/>
                <a:gd name="T6" fmla="*/ 559 w 560"/>
                <a:gd name="T7" fmla="*/ 280 h 560"/>
                <a:gd name="T8" fmla="*/ 280 w 560"/>
                <a:gd name="T9" fmla="*/ 1 h 560"/>
              </a:gdLst>
              <a:ahLst/>
              <a:cxnLst>
                <a:cxn ang="0">
                  <a:pos x="T0" y="T1"/>
                </a:cxn>
                <a:cxn ang="0">
                  <a:pos x="T2" y="T3"/>
                </a:cxn>
                <a:cxn ang="0">
                  <a:pos x="T4" y="T5"/>
                </a:cxn>
                <a:cxn ang="0">
                  <a:pos x="T6" y="T7"/>
                </a:cxn>
                <a:cxn ang="0">
                  <a:pos x="T8" y="T9"/>
                </a:cxn>
              </a:cxnLst>
              <a:rect l="0" t="0" r="r" b="b"/>
              <a:pathLst>
                <a:path w="560"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 name="Google Shape;768;p44">
              <a:extLst>
                <a:ext uri="{FF2B5EF4-FFF2-40B4-BE49-F238E27FC236}">
                  <a16:creationId xmlns:a16="http://schemas.microsoft.com/office/drawing/2014/main" id="{07237AD3-A187-EFA1-764B-2512C75B31EF}"/>
                </a:ext>
              </a:extLst>
            </p:cNvPr>
            <p:cNvSpPr>
              <a:spLocks/>
            </p:cNvSpPr>
            <p:nvPr/>
          </p:nvSpPr>
          <p:spPr bwMode="auto">
            <a:xfrm>
              <a:off x="3178667" y="2020518"/>
              <a:ext cx="337179" cy="375665"/>
            </a:xfrm>
            <a:custGeom>
              <a:avLst/>
              <a:gdLst>
                <a:gd name="T0" fmla="*/ 7352 w 12502"/>
                <a:gd name="T1" fmla="*/ 4188 h 13929"/>
                <a:gd name="T2" fmla="*/ 5181 w 12502"/>
                <a:gd name="T3" fmla="*/ 4188 h 13929"/>
                <a:gd name="T4" fmla="*/ 6267 w 12502"/>
                <a:gd name="T5" fmla="*/ 4530 h 13929"/>
                <a:gd name="T6" fmla="*/ 6267 w 12502"/>
                <a:gd name="T7" fmla="*/ 7414 h 13929"/>
                <a:gd name="T8" fmla="*/ 6267 w 12502"/>
                <a:gd name="T9" fmla="*/ 4530 h 13929"/>
                <a:gd name="T10" fmla="*/ 5988 w 12502"/>
                <a:gd name="T11" fmla="*/ 7973 h 13929"/>
                <a:gd name="T12" fmla="*/ 3537 w 12502"/>
                <a:gd name="T13" fmla="*/ 10671 h 13929"/>
                <a:gd name="T14" fmla="*/ 3754 w 12502"/>
                <a:gd name="T15" fmla="*/ 6701 h 13929"/>
                <a:gd name="T16" fmla="*/ 8965 w 12502"/>
                <a:gd name="T17" fmla="*/ 6980 h 13929"/>
                <a:gd name="T18" fmla="*/ 6515 w 12502"/>
                <a:gd name="T19" fmla="*/ 13370 h 13929"/>
                <a:gd name="T20" fmla="*/ 8779 w 12502"/>
                <a:gd name="T21" fmla="*/ 6701 h 13929"/>
                <a:gd name="T22" fmla="*/ 2793 w 12502"/>
                <a:gd name="T23" fmla="*/ 94 h 13929"/>
                <a:gd name="T24" fmla="*/ 5429 w 12502"/>
                <a:gd name="T25" fmla="*/ 2265 h 13929"/>
                <a:gd name="T26" fmla="*/ 4623 w 12502"/>
                <a:gd name="T27" fmla="*/ 4250 h 13929"/>
                <a:gd name="T28" fmla="*/ 3413 w 12502"/>
                <a:gd name="T29" fmla="*/ 6049 h 13929"/>
                <a:gd name="T30" fmla="*/ 931 w 12502"/>
                <a:gd name="T31" fmla="*/ 3475 h 13929"/>
                <a:gd name="T32" fmla="*/ 559 w 12502"/>
                <a:gd name="T33" fmla="*/ 3568 h 13929"/>
                <a:gd name="T34" fmla="*/ 2172 w 12502"/>
                <a:gd name="T35" fmla="*/ 5956 h 13929"/>
                <a:gd name="T36" fmla="*/ 3134 w 12502"/>
                <a:gd name="T37" fmla="*/ 6515 h 13929"/>
                <a:gd name="T38" fmla="*/ 2979 w 12502"/>
                <a:gd name="T39" fmla="*/ 8500 h 13929"/>
                <a:gd name="T40" fmla="*/ 2439 w 12502"/>
                <a:gd name="T41" fmla="*/ 8333 h 13929"/>
                <a:gd name="T42" fmla="*/ 1738 w 12502"/>
                <a:gd name="T43" fmla="*/ 9182 h 13929"/>
                <a:gd name="T44" fmla="*/ 1 w 12502"/>
                <a:gd name="T45" fmla="*/ 10237 h 13929"/>
                <a:gd name="T46" fmla="*/ 2172 w 12502"/>
                <a:gd name="T47" fmla="*/ 9462 h 13929"/>
                <a:gd name="T48" fmla="*/ 2979 w 12502"/>
                <a:gd name="T49" fmla="*/ 9058 h 13929"/>
                <a:gd name="T50" fmla="*/ 1769 w 12502"/>
                <a:gd name="T51" fmla="*/ 11230 h 13929"/>
                <a:gd name="T52" fmla="*/ 1800 w 12502"/>
                <a:gd name="T53" fmla="*/ 12036 h 13929"/>
                <a:gd name="T54" fmla="*/ 1118 w 12502"/>
                <a:gd name="T55" fmla="*/ 13773 h 13929"/>
                <a:gd name="T56" fmla="*/ 1459 w 12502"/>
                <a:gd name="T57" fmla="*/ 13897 h 13929"/>
                <a:gd name="T58" fmla="*/ 2234 w 12502"/>
                <a:gd name="T59" fmla="*/ 11602 h 13929"/>
                <a:gd name="T60" fmla="*/ 6236 w 12502"/>
                <a:gd name="T61" fmla="*/ 13928 h 13929"/>
                <a:gd name="T62" fmla="*/ 10268 w 12502"/>
                <a:gd name="T63" fmla="*/ 11602 h 13929"/>
                <a:gd name="T64" fmla="*/ 11013 w 12502"/>
                <a:gd name="T65" fmla="*/ 13897 h 13929"/>
                <a:gd name="T66" fmla="*/ 11385 w 12502"/>
                <a:gd name="T67" fmla="*/ 13773 h 13929"/>
                <a:gd name="T68" fmla="*/ 10702 w 12502"/>
                <a:gd name="T69" fmla="*/ 12036 h 13929"/>
                <a:gd name="T70" fmla="*/ 10733 w 12502"/>
                <a:gd name="T71" fmla="*/ 11230 h 13929"/>
                <a:gd name="T72" fmla="*/ 9524 w 12502"/>
                <a:gd name="T73" fmla="*/ 9058 h 13929"/>
                <a:gd name="T74" fmla="*/ 10330 w 12502"/>
                <a:gd name="T75" fmla="*/ 9493 h 13929"/>
                <a:gd name="T76" fmla="*/ 12502 w 12502"/>
                <a:gd name="T77" fmla="*/ 10237 h 13929"/>
                <a:gd name="T78" fmla="*/ 10765 w 12502"/>
                <a:gd name="T79" fmla="*/ 9182 h 13929"/>
                <a:gd name="T80" fmla="*/ 10063 w 12502"/>
                <a:gd name="T81" fmla="*/ 8334 h 13929"/>
                <a:gd name="T82" fmla="*/ 9524 w 12502"/>
                <a:gd name="T83" fmla="*/ 8500 h 13929"/>
                <a:gd name="T84" fmla="*/ 9369 w 12502"/>
                <a:gd name="T85" fmla="*/ 6515 h 13929"/>
                <a:gd name="T86" fmla="*/ 10330 w 12502"/>
                <a:gd name="T87" fmla="*/ 5956 h 13929"/>
                <a:gd name="T88" fmla="*/ 11943 w 12502"/>
                <a:gd name="T89" fmla="*/ 3568 h 13929"/>
                <a:gd name="T90" fmla="*/ 11571 w 12502"/>
                <a:gd name="T91" fmla="*/ 3475 h 13929"/>
                <a:gd name="T92" fmla="*/ 9089 w 12502"/>
                <a:gd name="T93" fmla="*/ 6049 h 13929"/>
                <a:gd name="T94" fmla="*/ 7880 w 12502"/>
                <a:gd name="T95" fmla="*/ 4250 h 13929"/>
                <a:gd name="T96" fmla="*/ 7073 w 12502"/>
                <a:gd name="T97" fmla="*/ 2265 h 13929"/>
                <a:gd name="T98" fmla="*/ 9710 w 12502"/>
                <a:gd name="T99" fmla="*/ 94 h 13929"/>
                <a:gd name="T100" fmla="*/ 9307 w 12502"/>
                <a:gd name="T101" fmla="*/ 94 h 13929"/>
                <a:gd name="T102" fmla="*/ 6515 w 12502"/>
                <a:gd name="T103" fmla="*/ 2079 h 13929"/>
                <a:gd name="T104" fmla="*/ 6236 w 12502"/>
                <a:gd name="T105" fmla="*/ 2358 h 13929"/>
                <a:gd name="T106" fmla="*/ 5988 w 12502"/>
                <a:gd name="T107" fmla="*/ 2079 h 13929"/>
                <a:gd name="T108" fmla="*/ 3165 w 12502"/>
                <a:gd name="T109" fmla="*/ 94 h 13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02" h="13929" extrusionOk="0">
                  <a:moveTo>
                    <a:pt x="6267" y="2886"/>
                  </a:moveTo>
                  <a:cubicBezTo>
                    <a:pt x="6794" y="2886"/>
                    <a:pt x="7290" y="3661"/>
                    <a:pt x="7352" y="4188"/>
                  </a:cubicBezTo>
                  <a:cubicBezTo>
                    <a:pt x="7011" y="4033"/>
                    <a:pt x="6639" y="3971"/>
                    <a:pt x="6267" y="3971"/>
                  </a:cubicBezTo>
                  <a:cubicBezTo>
                    <a:pt x="5894" y="3971"/>
                    <a:pt x="5522" y="4033"/>
                    <a:pt x="5181" y="4188"/>
                  </a:cubicBezTo>
                  <a:cubicBezTo>
                    <a:pt x="5212" y="3661"/>
                    <a:pt x="5739" y="2886"/>
                    <a:pt x="6267" y="2886"/>
                  </a:cubicBezTo>
                  <a:close/>
                  <a:moveTo>
                    <a:pt x="6267" y="4530"/>
                  </a:moveTo>
                  <a:cubicBezTo>
                    <a:pt x="7290" y="4530"/>
                    <a:pt x="8221" y="5181"/>
                    <a:pt x="8562" y="6174"/>
                  </a:cubicBezTo>
                  <a:cubicBezTo>
                    <a:pt x="7663" y="6267"/>
                    <a:pt x="6825" y="6732"/>
                    <a:pt x="6267" y="7414"/>
                  </a:cubicBezTo>
                  <a:cubicBezTo>
                    <a:pt x="5677" y="6732"/>
                    <a:pt x="4840" y="6267"/>
                    <a:pt x="3940" y="6174"/>
                  </a:cubicBezTo>
                  <a:cubicBezTo>
                    <a:pt x="4281" y="5212"/>
                    <a:pt x="5181" y="4530"/>
                    <a:pt x="6267" y="4530"/>
                  </a:cubicBezTo>
                  <a:close/>
                  <a:moveTo>
                    <a:pt x="3754" y="6701"/>
                  </a:moveTo>
                  <a:cubicBezTo>
                    <a:pt x="4623" y="6763"/>
                    <a:pt x="5460" y="7228"/>
                    <a:pt x="5988" y="7973"/>
                  </a:cubicBezTo>
                  <a:lnTo>
                    <a:pt x="5988" y="13370"/>
                  </a:lnTo>
                  <a:cubicBezTo>
                    <a:pt x="4623" y="13246"/>
                    <a:pt x="3537" y="12098"/>
                    <a:pt x="3537" y="10671"/>
                  </a:cubicBezTo>
                  <a:lnTo>
                    <a:pt x="3537" y="6980"/>
                  </a:lnTo>
                  <a:cubicBezTo>
                    <a:pt x="3537" y="6856"/>
                    <a:pt x="3630" y="6732"/>
                    <a:pt x="3754" y="6701"/>
                  </a:cubicBezTo>
                  <a:close/>
                  <a:moveTo>
                    <a:pt x="8779" y="6701"/>
                  </a:moveTo>
                  <a:cubicBezTo>
                    <a:pt x="8872" y="6732"/>
                    <a:pt x="8965" y="6856"/>
                    <a:pt x="8965" y="6980"/>
                  </a:cubicBezTo>
                  <a:lnTo>
                    <a:pt x="8965" y="10671"/>
                  </a:lnTo>
                  <a:cubicBezTo>
                    <a:pt x="8965" y="12098"/>
                    <a:pt x="7911" y="13246"/>
                    <a:pt x="6515" y="13370"/>
                  </a:cubicBezTo>
                  <a:lnTo>
                    <a:pt x="6515" y="7973"/>
                  </a:lnTo>
                  <a:cubicBezTo>
                    <a:pt x="7042" y="7228"/>
                    <a:pt x="7880" y="6763"/>
                    <a:pt x="8779" y="6701"/>
                  </a:cubicBezTo>
                  <a:close/>
                  <a:moveTo>
                    <a:pt x="2979" y="1"/>
                  </a:moveTo>
                  <a:cubicBezTo>
                    <a:pt x="2909" y="1"/>
                    <a:pt x="2839" y="32"/>
                    <a:pt x="2793" y="94"/>
                  </a:cubicBezTo>
                  <a:cubicBezTo>
                    <a:pt x="2699" y="187"/>
                    <a:pt x="2699" y="373"/>
                    <a:pt x="2793" y="466"/>
                  </a:cubicBezTo>
                  <a:cubicBezTo>
                    <a:pt x="3723" y="1397"/>
                    <a:pt x="4592" y="1986"/>
                    <a:pt x="5429" y="2265"/>
                  </a:cubicBezTo>
                  <a:lnTo>
                    <a:pt x="5429" y="2668"/>
                  </a:lnTo>
                  <a:cubicBezTo>
                    <a:pt x="4964" y="3041"/>
                    <a:pt x="4623" y="3754"/>
                    <a:pt x="4623" y="4250"/>
                  </a:cubicBezTo>
                  <a:cubicBezTo>
                    <a:pt x="4623" y="4312"/>
                    <a:pt x="4623" y="4374"/>
                    <a:pt x="4623" y="4436"/>
                  </a:cubicBezTo>
                  <a:cubicBezTo>
                    <a:pt x="4064" y="4840"/>
                    <a:pt x="3630" y="5398"/>
                    <a:pt x="3413" y="6049"/>
                  </a:cubicBezTo>
                  <a:lnTo>
                    <a:pt x="2668" y="5677"/>
                  </a:lnTo>
                  <a:cubicBezTo>
                    <a:pt x="2575" y="5522"/>
                    <a:pt x="2389" y="4188"/>
                    <a:pt x="931" y="3475"/>
                  </a:cubicBezTo>
                  <a:cubicBezTo>
                    <a:pt x="890" y="3444"/>
                    <a:pt x="842" y="3430"/>
                    <a:pt x="794" y="3430"/>
                  </a:cubicBezTo>
                  <a:cubicBezTo>
                    <a:pt x="697" y="3430"/>
                    <a:pt x="601" y="3485"/>
                    <a:pt x="559" y="3568"/>
                  </a:cubicBezTo>
                  <a:cubicBezTo>
                    <a:pt x="497" y="3723"/>
                    <a:pt x="559" y="3878"/>
                    <a:pt x="683" y="3940"/>
                  </a:cubicBezTo>
                  <a:cubicBezTo>
                    <a:pt x="1924" y="4561"/>
                    <a:pt x="2079" y="5739"/>
                    <a:pt x="2172" y="5956"/>
                  </a:cubicBezTo>
                  <a:cubicBezTo>
                    <a:pt x="2203" y="6049"/>
                    <a:pt x="2265" y="6080"/>
                    <a:pt x="2327" y="6111"/>
                  </a:cubicBezTo>
                  <a:lnTo>
                    <a:pt x="3134" y="6515"/>
                  </a:lnTo>
                  <a:cubicBezTo>
                    <a:pt x="3041" y="6639"/>
                    <a:pt x="2979" y="6794"/>
                    <a:pt x="2979" y="6980"/>
                  </a:cubicBezTo>
                  <a:lnTo>
                    <a:pt x="2979" y="8500"/>
                  </a:lnTo>
                  <a:lnTo>
                    <a:pt x="2513" y="8345"/>
                  </a:lnTo>
                  <a:cubicBezTo>
                    <a:pt x="2490" y="8337"/>
                    <a:pt x="2465" y="8333"/>
                    <a:pt x="2439" y="8333"/>
                  </a:cubicBezTo>
                  <a:cubicBezTo>
                    <a:pt x="2360" y="8333"/>
                    <a:pt x="2273" y="8368"/>
                    <a:pt x="2203" y="8438"/>
                  </a:cubicBezTo>
                  <a:lnTo>
                    <a:pt x="1738" y="9182"/>
                  </a:lnTo>
                  <a:cubicBezTo>
                    <a:pt x="1397" y="9679"/>
                    <a:pt x="838" y="9958"/>
                    <a:pt x="249" y="9958"/>
                  </a:cubicBezTo>
                  <a:cubicBezTo>
                    <a:pt x="125" y="9958"/>
                    <a:pt x="1" y="10082"/>
                    <a:pt x="1" y="10237"/>
                  </a:cubicBezTo>
                  <a:cubicBezTo>
                    <a:pt x="1" y="10392"/>
                    <a:pt x="125" y="10516"/>
                    <a:pt x="249" y="10516"/>
                  </a:cubicBezTo>
                  <a:cubicBezTo>
                    <a:pt x="1024" y="10516"/>
                    <a:pt x="1738" y="10113"/>
                    <a:pt x="2172" y="9462"/>
                  </a:cubicBezTo>
                  <a:lnTo>
                    <a:pt x="2544" y="8934"/>
                  </a:lnTo>
                  <a:lnTo>
                    <a:pt x="2979" y="9058"/>
                  </a:lnTo>
                  <a:lnTo>
                    <a:pt x="2979" y="10640"/>
                  </a:lnTo>
                  <a:lnTo>
                    <a:pt x="1769" y="11230"/>
                  </a:lnTo>
                  <a:cubicBezTo>
                    <a:pt x="1645" y="11292"/>
                    <a:pt x="1583" y="11447"/>
                    <a:pt x="1645" y="11571"/>
                  </a:cubicBezTo>
                  <a:lnTo>
                    <a:pt x="1800" y="12036"/>
                  </a:lnTo>
                  <a:cubicBezTo>
                    <a:pt x="1986" y="12563"/>
                    <a:pt x="1738" y="13153"/>
                    <a:pt x="1242" y="13401"/>
                  </a:cubicBezTo>
                  <a:cubicBezTo>
                    <a:pt x="1086" y="13463"/>
                    <a:pt x="1024" y="13649"/>
                    <a:pt x="1118" y="13773"/>
                  </a:cubicBezTo>
                  <a:cubicBezTo>
                    <a:pt x="1163" y="13864"/>
                    <a:pt x="1258" y="13922"/>
                    <a:pt x="1355" y="13922"/>
                  </a:cubicBezTo>
                  <a:cubicBezTo>
                    <a:pt x="1390" y="13922"/>
                    <a:pt x="1425" y="13914"/>
                    <a:pt x="1459" y="13897"/>
                  </a:cubicBezTo>
                  <a:cubicBezTo>
                    <a:pt x="2203" y="13525"/>
                    <a:pt x="2575" y="12657"/>
                    <a:pt x="2327" y="11881"/>
                  </a:cubicBezTo>
                  <a:lnTo>
                    <a:pt x="2234" y="11602"/>
                  </a:lnTo>
                  <a:lnTo>
                    <a:pt x="3041" y="11199"/>
                  </a:lnTo>
                  <a:cubicBezTo>
                    <a:pt x="3289" y="12750"/>
                    <a:pt x="4623" y="13928"/>
                    <a:pt x="6236" y="13928"/>
                  </a:cubicBezTo>
                  <a:cubicBezTo>
                    <a:pt x="7880" y="13928"/>
                    <a:pt x="9214" y="12750"/>
                    <a:pt x="9462" y="11199"/>
                  </a:cubicBezTo>
                  <a:lnTo>
                    <a:pt x="10268" y="11602"/>
                  </a:lnTo>
                  <a:lnTo>
                    <a:pt x="10175" y="11881"/>
                  </a:lnTo>
                  <a:cubicBezTo>
                    <a:pt x="9927" y="12657"/>
                    <a:pt x="10299" y="13525"/>
                    <a:pt x="11013" y="13897"/>
                  </a:cubicBezTo>
                  <a:cubicBezTo>
                    <a:pt x="11054" y="13914"/>
                    <a:pt x="11096" y="13922"/>
                    <a:pt x="11136" y="13922"/>
                  </a:cubicBezTo>
                  <a:cubicBezTo>
                    <a:pt x="11244" y="13922"/>
                    <a:pt x="11339" y="13864"/>
                    <a:pt x="11385" y="13773"/>
                  </a:cubicBezTo>
                  <a:cubicBezTo>
                    <a:pt x="11447" y="13649"/>
                    <a:pt x="11416" y="13463"/>
                    <a:pt x="11261" y="13401"/>
                  </a:cubicBezTo>
                  <a:cubicBezTo>
                    <a:pt x="10765" y="13153"/>
                    <a:pt x="10516" y="12563"/>
                    <a:pt x="10702" y="12036"/>
                  </a:cubicBezTo>
                  <a:lnTo>
                    <a:pt x="10858" y="11571"/>
                  </a:lnTo>
                  <a:cubicBezTo>
                    <a:pt x="10920" y="11447"/>
                    <a:pt x="10858" y="11292"/>
                    <a:pt x="10733" y="11230"/>
                  </a:cubicBezTo>
                  <a:lnTo>
                    <a:pt x="9524" y="10640"/>
                  </a:lnTo>
                  <a:lnTo>
                    <a:pt x="9524" y="9058"/>
                  </a:lnTo>
                  <a:lnTo>
                    <a:pt x="9958" y="8934"/>
                  </a:lnTo>
                  <a:lnTo>
                    <a:pt x="10330" y="9493"/>
                  </a:lnTo>
                  <a:cubicBezTo>
                    <a:pt x="10765" y="10113"/>
                    <a:pt x="11478" y="10516"/>
                    <a:pt x="12253" y="10516"/>
                  </a:cubicBezTo>
                  <a:cubicBezTo>
                    <a:pt x="12378" y="10516"/>
                    <a:pt x="12502" y="10392"/>
                    <a:pt x="12502" y="10237"/>
                  </a:cubicBezTo>
                  <a:cubicBezTo>
                    <a:pt x="12502" y="10082"/>
                    <a:pt x="12378" y="9958"/>
                    <a:pt x="12253" y="9958"/>
                  </a:cubicBezTo>
                  <a:cubicBezTo>
                    <a:pt x="11664" y="9958"/>
                    <a:pt x="11106" y="9679"/>
                    <a:pt x="10765" y="9182"/>
                  </a:cubicBezTo>
                  <a:lnTo>
                    <a:pt x="10299" y="8469"/>
                  </a:lnTo>
                  <a:cubicBezTo>
                    <a:pt x="10252" y="8374"/>
                    <a:pt x="10150" y="8334"/>
                    <a:pt x="10063" y="8334"/>
                  </a:cubicBezTo>
                  <a:cubicBezTo>
                    <a:pt x="10036" y="8334"/>
                    <a:pt x="10011" y="8338"/>
                    <a:pt x="9989" y="8345"/>
                  </a:cubicBezTo>
                  <a:lnTo>
                    <a:pt x="9524" y="8500"/>
                  </a:lnTo>
                  <a:lnTo>
                    <a:pt x="9524" y="6980"/>
                  </a:lnTo>
                  <a:cubicBezTo>
                    <a:pt x="9524" y="6794"/>
                    <a:pt x="9462" y="6639"/>
                    <a:pt x="9369" y="6515"/>
                  </a:cubicBezTo>
                  <a:lnTo>
                    <a:pt x="10175" y="6111"/>
                  </a:lnTo>
                  <a:cubicBezTo>
                    <a:pt x="10237" y="6080"/>
                    <a:pt x="10299" y="6049"/>
                    <a:pt x="10330" y="5956"/>
                  </a:cubicBezTo>
                  <a:cubicBezTo>
                    <a:pt x="10423" y="5739"/>
                    <a:pt x="10578" y="4561"/>
                    <a:pt x="11819" y="3940"/>
                  </a:cubicBezTo>
                  <a:cubicBezTo>
                    <a:pt x="11943" y="3878"/>
                    <a:pt x="12005" y="3723"/>
                    <a:pt x="11943" y="3568"/>
                  </a:cubicBezTo>
                  <a:cubicBezTo>
                    <a:pt x="11902" y="3485"/>
                    <a:pt x="11805" y="3430"/>
                    <a:pt x="11709" y="3430"/>
                  </a:cubicBezTo>
                  <a:cubicBezTo>
                    <a:pt x="11661" y="3430"/>
                    <a:pt x="11612" y="3444"/>
                    <a:pt x="11571" y="3475"/>
                  </a:cubicBezTo>
                  <a:cubicBezTo>
                    <a:pt x="10144" y="4188"/>
                    <a:pt x="9927" y="5522"/>
                    <a:pt x="9834" y="5677"/>
                  </a:cubicBezTo>
                  <a:lnTo>
                    <a:pt x="9089" y="6049"/>
                  </a:lnTo>
                  <a:cubicBezTo>
                    <a:pt x="8872" y="5398"/>
                    <a:pt x="8438" y="4809"/>
                    <a:pt x="7849" y="4436"/>
                  </a:cubicBezTo>
                  <a:cubicBezTo>
                    <a:pt x="7880" y="4374"/>
                    <a:pt x="7880" y="4312"/>
                    <a:pt x="7880" y="4250"/>
                  </a:cubicBezTo>
                  <a:cubicBezTo>
                    <a:pt x="7880" y="3754"/>
                    <a:pt x="7539" y="3041"/>
                    <a:pt x="7073" y="2668"/>
                  </a:cubicBezTo>
                  <a:lnTo>
                    <a:pt x="7073" y="2265"/>
                  </a:lnTo>
                  <a:cubicBezTo>
                    <a:pt x="7911" y="1986"/>
                    <a:pt x="8779" y="1397"/>
                    <a:pt x="9710" y="466"/>
                  </a:cubicBezTo>
                  <a:cubicBezTo>
                    <a:pt x="9803" y="373"/>
                    <a:pt x="9803" y="187"/>
                    <a:pt x="9710" y="94"/>
                  </a:cubicBezTo>
                  <a:cubicBezTo>
                    <a:pt x="9648" y="32"/>
                    <a:pt x="9578" y="1"/>
                    <a:pt x="9508" y="1"/>
                  </a:cubicBezTo>
                  <a:cubicBezTo>
                    <a:pt x="9438" y="1"/>
                    <a:pt x="9369" y="32"/>
                    <a:pt x="9307" y="94"/>
                  </a:cubicBezTo>
                  <a:cubicBezTo>
                    <a:pt x="7787" y="1614"/>
                    <a:pt x="6825" y="1769"/>
                    <a:pt x="6701" y="1831"/>
                  </a:cubicBezTo>
                  <a:cubicBezTo>
                    <a:pt x="6608" y="1862"/>
                    <a:pt x="6515" y="1955"/>
                    <a:pt x="6515" y="2079"/>
                  </a:cubicBezTo>
                  <a:lnTo>
                    <a:pt x="6515" y="2389"/>
                  </a:lnTo>
                  <a:cubicBezTo>
                    <a:pt x="6422" y="2358"/>
                    <a:pt x="6329" y="2358"/>
                    <a:pt x="6236" y="2358"/>
                  </a:cubicBezTo>
                  <a:cubicBezTo>
                    <a:pt x="6174" y="2358"/>
                    <a:pt x="6081" y="2358"/>
                    <a:pt x="5988" y="2389"/>
                  </a:cubicBezTo>
                  <a:lnTo>
                    <a:pt x="5988" y="2079"/>
                  </a:lnTo>
                  <a:cubicBezTo>
                    <a:pt x="5988" y="1955"/>
                    <a:pt x="5894" y="1862"/>
                    <a:pt x="5801" y="1831"/>
                  </a:cubicBezTo>
                  <a:cubicBezTo>
                    <a:pt x="5677" y="1769"/>
                    <a:pt x="4685" y="1614"/>
                    <a:pt x="3165" y="94"/>
                  </a:cubicBezTo>
                  <a:cubicBezTo>
                    <a:pt x="3118" y="32"/>
                    <a:pt x="3048" y="1"/>
                    <a:pt x="29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 name="Google Shape;769;p44">
              <a:extLst>
                <a:ext uri="{FF2B5EF4-FFF2-40B4-BE49-F238E27FC236}">
                  <a16:creationId xmlns:a16="http://schemas.microsoft.com/office/drawing/2014/main" id="{C7482CB3-9833-0DF7-FB6D-36DB6C7430A1}"/>
                </a:ext>
              </a:extLst>
            </p:cNvPr>
            <p:cNvSpPr>
              <a:spLocks/>
            </p:cNvSpPr>
            <p:nvPr/>
          </p:nvSpPr>
          <p:spPr bwMode="auto">
            <a:xfrm>
              <a:off x="3368590" y="2274846"/>
              <a:ext cx="37677" cy="82636"/>
            </a:xfrm>
            <a:custGeom>
              <a:avLst/>
              <a:gdLst>
                <a:gd name="T0" fmla="*/ 1117 w 1397"/>
                <a:gd name="T1" fmla="*/ 1 h 3064"/>
                <a:gd name="T2" fmla="*/ 838 w 1397"/>
                <a:gd name="T3" fmla="*/ 249 h 3064"/>
                <a:gd name="T4" fmla="*/ 838 w 1397"/>
                <a:gd name="T5" fmla="*/ 1241 h 3064"/>
                <a:gd name="T6" fmla="*/ 155 w 1397"/>
                <a:gd name="T7" fmla="*/ 2575 h 3064"/>
                <a:gd name="T8" fmla="*/ 93 w 1397"/>
                <a:gd name="T9" fmla="*/ 2947 h 3064"/>
                <a:gd name="T10" fmla="*/ 301 w 1397"/>
                <a:gd name="T11" fmla="*/ 3063 h 3064"/>
                <a:gd name="T12" fmla="*/ 465 w 1397"/>
                <a:gd name="T13" fmla="*/ 3009 h 3064"/>
                <a:gd name="T14" fmla="*/ 1396 w 1397"/>
                <a:gd name="T15" fmla="*/ 1241 h 3064"/>
                <a:gd name="T16" fmla="*/ 1396 w 1397"/>
                <a:gd name="T17" fmla="*/ 249 h 3064"/>
                <a:gd name="T18" fmla="*/ 1117 w 1397"/>
                <a:gd name="T19" fmla="*/ 1 h 3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7" h="3064" extrusionOk="0">
                  <a:moveTo>
                    <a:pt x="1117" y="1"/>
                  </a:moveTo>
                  <a:cubicBezTo>
                    <a:pt x="962" y="1"/>
                    <a:pt x="838" y="94"/>
                    <a:pt x="838" y="249"/>
                  </a:cubicBezTo>
                  <a:lnTo>
                    <a:pt x="838" y="1241"/>
                  </a:lnTo>
                  <a:cubicBezTo>
                    <a:pt x="838" y="1769"/>
                    <a:pt x="590" y="2265"/>
                    <a:pt x="155" y="2575"/>
                  </a:cubicBezTo>
                  <a:cubicBezTo>
                    <a:pt x="31" y="2668"/>
                    <a:pt x="0" y="2823"/>
                    <a:pt x="93" y="2947"/>
                  </a:cubicBezTo>
                  <a:cubicBezTo>
                    <a:pt x="131" y="3022"/>
                    <a:pt x="214" y="3063"/>
                    <a:pt x="301" y="3063"/>
                  </a:cubicBezTo>
                  <a:cubicBezTo>
                    <a:pt x="358" y="3063"/>
                    <a:pt x="417" y="3046"/>
                    <a:pt x="465" y="3009"/>
                  </a:cubicBezTo>
                  <a:cubicBezTo>
                    <a:pt x="1055" y="2606"/>
                    <a:pt x="1396" y="1955"/>
                    <a:pt x="1396" y="1241"/>
                  </a:cubicBezTo>
                  <a:lnTo>
                    <a:pt x="1396" y="249"/>
                  </a:lnTo>
                  <a:cubicBezTo>
                    <a:pt x="1396" y="94"/>
                    <a:pt x="1272" y="1"/>
                    <a:pt x="111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2" name="Google Shape;751;p44">
            <a:extLst>
              <a:ext uri="{FF2B5EF4-FFF2-40B4-BE49-F238E27FC236}">
                <a16:creationId xmlns:a16="http://schemas.microsoft.com/office/drawing/2014/main" id="{A8DBFF3C-C35E-AC92-5B2E-2AF99DDD1B52}"/>
              </a:ext>
            </a:extLst>
          </p:cNvPr>
          <p:cNvGrpSpPr>
            <a:grpSpLocks/>
          </p:cNvGrpSpPr>
          <p:nvPr/>
        </p:nvGrpSpPr>
        <p:grpSpPr bwMode="auto">
          <a:xfrm>
            <a:off x="7637381" y="2110200"/>
            <a:ext cx="295275" cy="376238"/>
            <a:chOff x="4013604" y="2019521"/>
            <a:chExt cx="294485" cy="375827"/>
          </a:xfrm>
        </p:grpSpPr>
        <p:sp>
          <p:nvSpPr>
            <p:cNvPr id="13" name="Google Shape;752;p44">
              <a:extLst>
                <a:ext uri="{FF2B5EF4-FFF2-40B4-BE49-F238E27FC236}">
                  <a16:creationId xmlns:a16="http://schemas.microsoft.com/office/drawing/2014/main" id="{43EBB5E6-1A3F-8DE8-7157-CA57B3325CC9}"/>
                </a:ext>
              </a:extLst>
            </p:cNvPr>
            <p:cNvSpPr>
              <a:spLocks/>
            </p:cNvSpPr>
            <p:nvPr/>
          </p:nvSpPr>
          <p:spPr bwMode="auto">
            <a:xfrm>
              <a:off x="4153309" y="2214622"/>
              <a:ext cx="15076" cy="15076"/>
            </a:xfrm>
            <a:custGeom>
              <a:avLst/>
              <a:gdLst>
                <a:gd name="T0" fmla="*/ 280 w 559"/>
                <a:gd name="T1" fmla="*/ 0 h 559"/>
                <a:gd name="T2" fmla="*/ 0 w 559"/>
                <a:gd name="T3" fmla="*/ 279 h 559"/>
                <a:gd name="T4" fmla="*/ 280 w 559"/>
                <a:gd name="T5" fmla="*/ 558 h 559"/>
                <a:gd name="T6" fmla="*/ 559 w 559"/>
                <a:gd name="T7" fmla="*/ 279 h 559"/>
                <a:gd name="T8" fmla="*/ 280 w 559"/>
                <a:gd name="T9" fmla="*/ 0 h 559"/>
              </a:gdLst>
              <a:ahLst/>
              <a:cxnLst>
                <a:cxn ang="0">
                  <a:pos x="T0" y="T1"/>
                </a:cxn>
                <a:cxn ang="0">
                  <a:pos x="T2" y="T3"/>
                </a:cxn>
                <a:cxn ang="0">
                  <a:pos x="T4" y="T5"/>
                </a:cxn>
                <a:cxn ang="0">
                  <a:pos x="T6" y="T7"/>
                </a:cxn>
                <a:cxn ang="0">
                  <a:pos x="T8" y="T9"/>
                </a:cxn>
              </a:cxnLst>
              <a:rect l="0" t="0" r="r" b="b"/>
              <a:pathLst>
                <a:path w="559" h="559" extrusionOk="0">
                  <a:moveTo>
                    <a:pt x="280" y="0"/>
                  </a:moveTo>
                  <a:cubicBezTo>
                    <a:pt x="124" y="0"/>
                    <a:pt x="0" y="124"/>
                    <a:pt x="0" y="279"/>
                  </a:cubicBezTo>
                  <a:cubicBezTo>
                    <a:pt x="0" y="434"/>
                    <a:pt x="124" y="558"/>
                    <a:pt x="280" y="558"/>
                  </a:cubicBezTo>
                  <a:cubicBezTo>
                    <a:pt x="435" y="558"/>
                    <a:pt x="559" y="434"/>
                    <a:pt x="559" y="279"/>
                  </a:cubicBezTo>
                  <a:cubicBezTo>
                    <a:pt x="559"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4" name="Google Shape;753;p44">
              <a:extLst>
                <a:ext uri="{FF2B5EF4-FFF2-40B4-BE49-F238E27FC236}">
                  <a16:creationId xmlns:a16="http://schemas.microsoft.com/office/drawing/2014/main" id="{1024264F-12AC-3F95-8D74-097730C6C132}"/>
                </a:ext>
              </a:extLst>
            </p:cNvPr>
            <p:cNvSpPr>
              <a:spLocks/>
            </p:cNvSpPr>
            <p:nvPr/>
          </p:nvSpPr>
          <p:spPr bwMode="auto">
            <a:xfrm>
              <a:off x="4013604" y="2019521"/>
              <a:ext cx="294485" cy="375827"/>
            </a:xfrm>
            <a:custGeom>
              <a:avLst/>
              <a:gdLst>
                <a:gd name="T0" fmla="*/ 6018 w 10919"/>
                <a:gd name="T1" fmla="*/ 1806 h 13935"/>
                <a:gd name="T2" fmla="*/ 4932 w 10919"/>
                <a:gd name="T3" fmla="*/ 1899 h 13935"/>
                <a:gd name="T4" fmla="*/ 5460 w 10919"/>
                <a:gd name="T5" fmla="*/ 1247 h 13935"/>
                <a:gd name="T6" fmla="*/ 6266 w 10919"/>
                <a:gd name="T7" fmla="*/ 3171 h 13935"/>
                <a:gd name="T8" fmla="*/ 4684 w 10919"/>
                <a:gd name="T9" fmla="*/ 2891 h 13935"/>
                <a:gd name="T10" fmla="*/ 7631 w 10919"/>
                <a:gd name="T11" fmla="*/ 5621 h 13935"/>
                <a:gd name="T12" fmla="*/ 5460 w 10919"/>
                <a:gd name="T13" fmla="*/ 4535 h 13935"/>
                <a:gd name="T14" fmla="*/ 8127 w 10919"/>
                <a:gd name="T15" fmla="*/ 7234 h 13935"/>
                <a:gd name="T16" fmla="*/ 6545 w 10919"/>
                <a:gd name="T17" fmla="*/ 7792 h 13935"/>
                <a:gd name="T18" fmla="*/ 8127 w 10919"/>
                <a:gd name="T19" fmla="*/ 8878 h 13935"/>
                <a:gd name="T20" fmla="*/ 2761 w 10919"/>
                <a:gd name="T21" fmla="*/ 7792 h 13935"/>
                <a:gd name="T22" fmla="*/ 4374 w 10919"/>
                <a:gd name="T23" fmla="*/ 7234 h 13935"/>
                <a:gd name="T24" fmla="*/ 7879 w 10919"/>
                <a:gd name="T25" fmla="*/ 6148 h 13935"/>
                <a:gd name="T26" fmla="*/ 3226 w 10919"/>
                <a:gd name="T27" fmla="*/ 10522 h 13935"/>
                <a:gd name="T28" fmla="*/ 7414 w 10919"/>
                <a:gd name="T29" fmla="*/ 11050 h 13935"/>
                <a:gd name="T30" fmla="*/ 7414 w 10919"/>
                <a:gd name="T31" fmla="*/ 11050 h 13935"/>
                <a:gd name="T32" fmla="*/ 2202 w 10919"/>
                <a:gd name="T33" fmla="*/ 1992 h 13935"/>
                <a:gd name="T34" fmla="*/ 4095 w 10919"/>
                <a:gd name="T35" fmla="*/ 3171 h 13935"/>
                <a:gd name="T36" fmla="*/ 2427 w 10919"/>
                <a:gd name="T37" fmla="*/ 3437 h 13935"/>
                <a:gd name="T38" fmla="*/ 589 w 10919"/>
                <a:gd name="T39" fmla="*/ 4939 h 13935"/>
                <a:gd name="T40" fmla="*/ 2544 w 10919"/>
                <a:gd name="T41" fmla="*/ 3977 h 13935"/>
                <a:gd name="T42" fmla="*/ 1210 w 10919"/>
                <a:gd name="T43" fmla="*/ 6769 h 13935"/>
                <a:gd name="T44" fmla="*/ 93 w 10919"/>
                <a:gd name="T45" fmla="*/ 12228 h 13935"/>
                <a:gd name="T46" fmla="*/ 496 w 10919"/>
                <a:gd name="T47" fmla="*/ 12600 h 13935"/>
                <a:gd name="T48" fmla="*/ 1644 w 10919"/>
                <a:gd name="T49" fmla="*/ 7110 h 13935"/>
                <a:gd name="T50" fmla="*/ 2202 w 10919"/>
                <a:gd name="T51" fmla="*/ 8041 h 13935"/>
                <a:gd name="T52" fmla="*/ 5460 w 10919"/>
                <a:gd name="T53" fmla="*/ 13934 h 13935"/>
                <a:gd name="T54" fmla="*/ 8717 w 10919"/>
                <a:gd name="T55" fmla="*/ 8041 h 13935"/>
                <a:gd name="T56" fmla="*/ 9275 w 10919"/>
                <a:gd name="T57" fmla="*/ 7110 h 13935"/>
                <a:gd name="T58" fmla="*/ 10423 w 10919"/>
                <a:gd name="T59" fmla="*/ 12600 h 13935"/>
                <a:gd name="T60" fmla="*/ 10826 w 10919"/>
                <a:gd name="T61" fmla="*/ 12228 h 13935"/>
                <a:gd name="T62" fmla="*/ 9709 w 10919"/>
                <a:gd name="T63" fmla="*/ 6769 h 13935"/>
                <a:gd name="T64" fmla="*/ 8375 w 10919"/>
                <a:gd name="T65" fmla="*/ 3977 h 13935"/>
                <a:gd name="T66" fmla="*/ 10299 w 10919"/>
                <a:gd name="T67" fmla="*/ 4939 h 13935"/>
                <a:gd name="T68" fmla="*/ 8437 w 10919"/>
                <a:gd name="T69" fmla="*/ 3450 h 13935"/>
                <a:gd name="T70" fmla="*/ 6824 w 10919"/>
                <a:gd name="T71" fmla="*/ 2954 h 13935"/>
                <a:gd name="T72" fmla="*/ 8189 w 10919"/>
                <a:gd name="T73" fmla="*/ 193 h 13935"/>
                <a:gd name="T74" fmla="*/ 7662 w 10919"/>
                <a:gd name="T75" fmla="*/ 348 h 13935"/>
                <a:gd name="T76" fmla="*/ 6452 w 10919"/>
                <a:gd name="T77" fmla="*/ 2240 h 13935"/>
                <a:gd name="T78" fmla="*/ 7010 w 10919"/>
                <a:gd name="T79" fmla="*/ 472 h 13935"/>
                <a:gd name="T80" fmla="*/ 6638 w 10919"/>
                <a:gd name="T81" fmla="*/ 100 h 13935"/>
                <a:gd name="T82" fmla="*/ 5025 w 10919"/>
                <a:gd name="T83" fmla="*/ 813 h 13935"/>
                <a:gd name="T84" fmla="*/ 3909 w 10919"/>
                <a:gd name="T85" fmla="*/ 100 h 13935"/>
                <a:gd name="T86" fmla="*/ 4374 w 10919"/>
                <a:gd name="T87" fmla="*/ 1806 h 13935"/>
                <a:gd name="T88" fmla="*/ 2792 w 10919"/>
                <a:gd name="T89" fmla="*/ 1899 h 13935"/>
                <a:gd name="T90" fmla="*/ 3021 w 10919"/>
                <a:gd name="T91" fmla="*/ 1 h 13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919" h="13935" extrusionOk="0">
                  <a:moveTo>
                    <a:pt x="5460" y="1247"/>
                  </a:moveTo>
                  <a:cubicBezTo>
                    <a:pt x="5584" y="1247"/>
                    <a:pt x="5677" y="1310"/>
                    <a:pt x="5770" y="1372"/>
                  </a:cubicBezTo>
                  <a:cubicBezTo>
                    <a:pt x="5925" y="1465"/>
                    <a:pt x="6018" y="1620"/>
                    <a:pt x="6018" y="1806"/>
                  </a:cubicBezTo>
                  <a:cubicBezTo>
                    <a:pt x="6018" y="1837"/>
                    <a:pt x="5987" y="1868"/>
                    <a:pt x="5987" y="1899"/>
                  </a:cubicBezTo>
                  <a:cubicBezTo>
                    <a:pt x="5832" y="1837"/>
                    <a:pt x="5646" y="1806"/>
                    <a:pt x="5460" y="1806"/>
                  </a:cubicBezTo>
                  <a:cubicBezTo>
                    <a:pt x="5273" y="1806"/>
                    <a:pt x="5087" y="1837"/>
                    <a:pt x="4932" y="1899"/>
                  </a:cubicBezTo>
                  <a:cubicBezTo>
                    <a:pt x="4932" y="1868"/>
                    <a:pt x="4932" y="1837"/>
                    <a:pt x="4932" y="1806"/>
                  </a:cubicBezTo>
                  <a:cubicBezTo>
                    <a:pt x="4932" y="1620"/>
                    <a:pt x="4994" y="1465"/>
                    <a:pt x="5149" y="1372"/>
                  </a:cubicBezTo>
                  <a:cubicBezTo>
                    <a:pt x="5242" y="1310"/>
                    <a:pt x="5335" y="1247"/>
                    <a:pt x="5460" y="1247"/>
                  </a:cubicBezTo>
                  <a:close/>
                  <a:moveTo>
                    <a:pt x="5460" y="2333"/>
                  </a:moveTo>
                  <a:cubicBezTo>
                    <a:pt x="5832" y="2333"/>
                    <a:pt x="6111" y="2581"/>
                    <a:pt x="6235" y="2891"/>
                  </a:cubicBezTo>
                  <a:cubicBezTo>
                    <a:pt x="6266" y="2954"/>
                    <a:pt x="6266" y="3047"/>
                    <a:pt x="6266" y="3171"/>
                  </a:cubicBezTo>
                  <a:cubicBezTo>
                    <a:pt x="6266" y="3605"/>
                    <a:pt x="5925" y="3977"/>
                    <a:pt x="5460" y="3977"/>
                  </a:cubicBezTo>
                  <a:cubicBezTo>
                    <a:pt x="4994" y="3977"/>
                    <a:pt x="4653" y="3605"/>
                    <a:pt x="4653" y="3171"/>
                  </a:cubicBezTo>
                  <a:cubicBezTo>
                    <a:pt x="4653" y="3078"/>
                    <a:pt x="4653" y="2985"/>
                    <a:pt x="4684" y="2891"/>
                  </a:cubicBezTo>
                  <a:cubicBezTo>
                    <a:pt x="4684" y="2891"/>
                    <a:pt x="4870" y="2333"/>
                    <a:pt x="5460" y="2333"/>
                  </a:cubicBezTo>
                  <a:close/>
                  <a:moveTo>
                    <a:pt x="6328" y="4194"/>
                  </a:moveTo>
                  <a:cubicBezTo>
                    <a:pt x="6855" y="4473"/>
                    <a:pt x="7321" y="4970"/>
                    <a:pt x="7631" y="5621"/>
                  </a:cubicBezTo>
                  <a:lnTo>
                    <a:pt x="3288" y="5621"/>
                  </a:lnTo>
                  <a:cubicBezTo>
                    <a:pt x="3629" y="4970"/>
                    <a:pt x="4064" y="4473"/>
                    <a:pt x="4591" y="4194"/>
                  </a:cubicBezTo>
                  <a:cubicBezTo>
                    <a:pt x="4839" y="4411"/>
                    <a:pt x="5149" y="4535"/>
                    <a:pt x="5460" y="4535"/>
                  </a:cubicBezTo>
                  <a:cubicBezTo>
                    <a:pt x="5801" y="4535"/>
                    <a:pt x="6111" y="4411"/>
                    <a:pt x="6328" y="4194"/>
                  </a:cubicBezTo>
                  <a:close/>
                  <a:moveTo>
                    <a:pt x="7879" y="6148"/>
                  </a:moveTo>
                  <a:cubicBezTo>
                    <a:pt x="8003" y="6490"/>
                    <a:pt x="8065" y="6862"/>
                    <a:pt x="8127" y="7234"/>
                  </a:cubicBezTo>
                  <a:lnTo>
                    <a:pt x="6545" y="7234"/>
                  </a:lnTo>
                  <a:cubicBezTo>
                    <a:pt x="6390" y="7234"/>
                    <a:pt x="6266" y="7358"/>
                    <a:pt x="6266" y="7513"/>
                  </a:cubicBezTo>
                  <a:cubicBezTo>
                    <a:pt x="6266" y="7668"/>
                    <a:pt x="6390" y="7792"/>
                    <a:pt x="6545" y="7792"/>
                  </a:cubicBezTo>
                  <a:lnTo>
                    <a:pt x="8189" y="7792"/>
                  </a:lnTo>
                  <a:cubicBezTo>
                    <a:pt x="8189" y="7886"/>
                    <a:pt x="8189" y="7979"/>
                    <a:pt x="8189" y="8072"/>
                  </a:cubicBezTo>
                  <a:cubicBezTo>
                    <a:pt x="8189" y="8351"/>
                    <a:pt x="8158" y="8599"/>
                    <a:pt x="8127" y="8878"/>
                  </a:cubicBezTo>
                  <a:lnTo>
                    <a:pt x="2792" y="8878"/>
                  </a:lnTo>
                  <a:cubicBezTo>
                    <a:pt x="2761" y="8599"/>
                    <a:pt x="2730" y="8351"/>
                    <a:pt x="2730" y="8072"/>
                  </a:cubicBezTo>
                  <a:cubicBezTo>
                    <a:pt x="2730" y="7979"/>
                    <a:pt x="2730" y="7886"/>
                    <a:pt x="2761" y="7792"/>
                  </a:cubicBezTo>
                  <a:lnTo>
                    <a:pt x="4374" y="7792"/>
                  </a:lnTo>
                  <a:cubicBezTo>
                    <a:pt x="4529" y="7792"/>
                    <a:pt x="4653" y="7668"/>
                    <a:pt x="4653" y="7513"/>
                  </a:cubicBezTo>
                  <a:cubicBezTo>
                    <a:pt x="4653" y="7358"/>
                    <a:pt x="4529" y="7234"/>
                    <a:pt x="4374" y="7234"/>
                  </a:cubicBezTo>
                  <a:lnTo>
                    <a:pt x="2792" y="7234"/>
                  </a:lnTo>
                  <a:cubicBezTo>
                    <a:pt x="2854" y="6862"/>
                    <a:pt x="2947" y="6490"/>
                    <a:pt x="3071" y="6148"/>
                  </a:cubicBezTo>
                  <a:lnTo>
                    <a:pt x="7879" y="6148"/>
                  </a:lnTo>
                  <a:close/>
                  <a:moveTo>
                    <a:pt x="8034" y="9437"/>
                  </a:moveTo>
                  <a:cubicBezTo>
                    <a:pt x="7941" y="9809"/>
                    <a:pt x="7817" y="10181"/>
                    <a:pt x="7693" y="10522"/>
                  </a:cubicBezTo>
                  <a:lnTo>
                    <a:pt x="3226" y="10522"/>
                  </a:lnTo>
                  <a:cubicBezTo>
                    <a:pt x="3071" y="10181"/>
                    <a:pt x="2978" y="9809"/>
                    <a:pt x="2885" y="9437"/>
                  </a:cubicBezTo>
                  <a:lnTo>
                    <a:pt x="8034" y="9437"/>
                  </a:lnTo>
                  <a:close/>
                  <a:moveTo>
                    <a:pt x="7414" y="11050"/>
                  </a:moveTo>
                  <a:cubicBezTo>
                    <a:pt x="7135" y="11515"/>
                    <a:pt x="7010" y="11546"/>
                    <a:pt x="5460" y="13252"/>
                  </a:cubicBezTo>
                  <a:cubicBezTo>
                    <a:pt x="3909" y="11546"/>
                    <a:pt x="3784" y="11515"/>
                    <a:pt x="3505" y="11050"/>
                  </a:cubicBezTo>
                  <a:lnTo>
                    <a:pt x="7414" y="11050"/>
                  </a:lnTo>
                  <a:close/>
                  <a:moveTo>
                    <a:pt x="3021" y="1"/>
                  </a:moveTo>
                  <a:cubicBezTo>
                    <a:pt x="2908" y="1"/>
                    <a:pt x="2784" y="85"/>
                    <a:pt x="2730" y="193"/>
                  </a:cubicBezTo>
                  <a:lnTo>
                    <a:pt x="2202" y="1992"/>
                  </a:lnTo>
                  <a:cubicBezTo>
                    <a:pt x="2140" y="2147"/>
                    <a:pt x="2233" y="2271"/>
                    <a:pt x="2358" y="2333"/>
                  </a:cubicBezTo>
                  <a:lnTo>
                    <a:pt x="4095" y="2954"/>
                  </a:lnTo>
                  <a:cubicBezTo>
                    <a:pt x="4095" y="3016"/>
                    <a:pt x="4095" y="3078"/>
                    <a:pt x="4095" y="3171"/>
                  </a:cubicBezTo>
                  <a:cubicBezTo>
                    <a:pt x="4095" y="3295"/>
                    <a:pt x="4095" y="3419"/>
                    <a:pt x="4157" y="3574"/>
                  </a:cubicBezTo>
                  <a:lnTo>
                    <a:pt x="2482" y="3450"/>
                  </a:lnTo>
                  <a:cubicBezTo>
                    <a:pt x="2463" y="3441"/>
                    <a:pt x="2445" y="3437"/>
                    <a:pt x="2427" y="3437"/>
                  </a:cubicBezTo>
                  <a:cubicBezTo>
                    <a:pt x="2383" y="3437"/>
                    <a:pt x="2339" y="3459"/>
                    <a:pt x="2296" y="3481"/>
                  </a:cubicBezTo>
                  <a:lnTo>
                    <a:pt x="683" y="4567"/>
                  </a:lnTo>
                  <a:cubicBezTo>
                    <a:pt x="558" y="4660"/>
                    <a:pt x="527" y="4815"/>
                    <a:pt x="589" y="4939"/>
                  </a:cubicBezTo>
                  <a:cubicBezTo>
                    <a:pt x="652" y="5021"/>
                    <a:pt x="755" y="5063"/>
                    <a:pt x="854" y="5063"/>
                  </a:cubicBezTo>
                  <a:cubicBezTo>
                    <a:pt x="903" y="5063"/>
                    <a:pt x="951" y="5052"/>
                    <a:pt x="993" y="5032"/>
                  </a:cubicBezTo>
                  <a:lnTo>
                    <a:pt x="2544" y="3977"/>
                  </a:lnTo>
                  <a:lnTo>
                    <a:pt x="3784" y="4070"/>
                  </a:lnTo>
                  <a:cubicBezTo>
                    <a:pt x="3319" y="4473"/>
                    <a:pt x="2947" y="5032"/>
                    <a:pt x="2668" y="5683"/>
                  </a:cubicBezTo>
                  <a:lnTo>
                    <a:pt x="1210" y="6769"/>
                  </a:lnTo>
                  <a:cubicBezTo>
                    <a:pt x="1148" y="6800"/>
                    <a:pt x="1117" y="6893"/>
                    <a:pt x="1117" y="6986"/>
                  </a:cubicBezTo>
                  <a:lnTo>
                    <a:pt x="1117" y="11205"/>
                  </a:lnTo>
                  <a:lnTo>
                    <a:pt x="93" y="12228"/>
                  </a:lnTo>
                  <a:cubicBezTo>
                    <a:pt x="0" y="12321"/>
                    <a:pt x="0" y="12507"/>
                    <a:pt x="93" y="12600"/>
                  </a:cubicBezTo>
                  <a:cubicBezTo>
                    <a:pt x="155" y="12662"/>
                    <a:pt x="225" y="12694"/>
                    <a:pt x="295" y="12694"/>
                  </a:cubicBezTo>
                  <a:cubicBezTo>
                    <a:pt x="365" y="12694"/>
                    <a:pt x="434" y="12662"/>
                    <a:pt x="496" y="12600"/>
                  </a:cubicBezTo>
                  <a:lnTo>
                    <a:pt x="1582" y="11515"/>
                  </a:lnTo>
                  <a:cubicBezTo>
                    <a:pt x="1613" y="11453"/>
                    <a:pt x="1644" y="11391"/>
                    <a:pt x="1644" y="11329"/>
                  </a:cubicBezTo>
                  <a:lnTo>
                    <a:pt x="1644" y="7110"/>
                  </a:lnTo>
                  <a:lnTo>
                    <a:pt x="2358" y="6583"/>
                  </a:lnTo>
                  <a:cubicBezTo>
                    <a:pt x="2265" y="7048"/>
                    <a:pt x="2202" y="7544"/>
                    <a:pt x="2202" y="8041"/>
                  </a:cubicBezTo>
                  <a:cubicBezTo>
                    <a:pt x="2202" y="9095"/>
                    <a:pt x="2451" y="10119"/>
                    <a:pt x="2823" y="10894"/>
                  </a:cubicBezTo>
                  <a:cubicBezTo>
                    <a:pt x="3257" y="11856"/>
                    <a:pt x="3629" y="12011"/>
                    <a:pt x="5273" y="13841"/>
                  </a:cubicBezTo>
                  <a:cubicBezTo>
                    <a:pt x="5304" y="13903"/>
                    <a:pt x="5366" y="13934"/>
                    <a:pt x="5460" y="13934"/>
                  </a:cubicBezTo>
                  <a:cubicBezTo>
                    <a:pt x="5522" y="13934"/>
                    <a:pt x="5615" y="13903"/>
                    <a:pt x="5646" y="13841"/>
                  </a:cubicBezTo>
                  <a:cubicBezTo>
                    <a:pt x="7290" y="12011"/>
                    <a:pt x="7662" y="11856"/>
                    <a:pt x="8096" y="10894"/>
                  </a:cubicBezTo>
                  <a:cubicBezTo>
                    <a:pt x="8499" y="10088"/>
                    <a:pt x="8717" y="9064"/>
                    <a:pt x="8717" y="8041"/>
                  </a:cubicBezTo>
                  <a:cubicBezTo>
                    <a:pt x="8717" y="7544"/>
                    <a:pt x="8654" y="7048"/>
                    <a:pt x="8561" y="6583"/>
                  </a:cubicBezTo>
                  <a:lnTo>
                    <a:pt x="9275" y="7110"/>
                  </a:lnTo>
                  <a:lnTo>
                    <a:pt x="9275" y="11329"/>
                  </a:lnTo>
                  <a:cubicBezTo>
                    <a:pt x="9275" y="11391"/>
                    <a:pt x="9306" y="11453"/>
                    <a:pt x="9337" y="11515"/>
                  </a:cubicBezTo>
                  <a:lnTo>
                    <a:pt x="10423" y="12600"/>
                  </a:lnTo>
                  <a:cubicBezTo>
                    <a:pt x="10485" y="12662"/>
                    <a:pt x="10554" y="12694"/>
                    <a:pt x="10624" y="12694"/>
                  </a:cubicBezTo>
                  <a:cubicBezTo>
                    <a:pt x="10694" y="12694"/>
                    <a:pt x="10764" y="12662"/>
                    <a:pt x="10826" y="12600"/>
                  </a:cubicBezTo>
                  <a:cubicBezTo>
                    <a:pt x="10919" y="12507"/>
                    <a:pt x="10919" y="12321"/>
                    <a:pt x="10826" y="12228"/>
                  </a:cubicBezTo>
                  <a:lnTo>
                    <a:pt x="9802" y="11205"/>
                  </a:lnTo>
                  <a:lnTo>
                    <a:pt x="9802" y="6986"/>
                  </a:lnTo>
                  <a:cubicBezTo>
                    <a:pt x="9802" y="6893"/>
                    <a:pt x="9771" y="6800"/>
                    <a:pt x="9709" y="6769"/>
                  </a:cubicBezTo>
                  <a:lnTo>
                    <a:pt x="8251" y="5683"/>
                  </a:lnTo>
                  <a:cubicBezTo>
                    <a:pt x="7972" y="5032"/>
                    <a:pt x="7600" y="4473"/>
                    <a:pt x="7135" y="4070"/>
                  </a:cubicBezTo>
                  <a:lnTo>
                    <a:pt x="8375" y="3977"/>
                  </a:lnTo>
                  <a:lnTo>
                    <a:pt x="9926" y="5032"/>
                  </a:lnTo>
                  <a:cubicBezTo>
                    <a:pt x="9968" y="5052"/>
                    <a:pt x="10016" y="5063"/>
                    <a:pt x="10064" y="5063"/>
                  </a:cubicBezTo>
                  <a:cubicBezTo>
                    <a:pt x="10161" y="5063"/>
                    <a:pt x="10257" y="5021"/>
                    <a:pt x="10299" y="4939"/>
                  </a:cubicBezTo>
                  <a:cubicBezTo>
                    <a:pt x="10392" y="4815"/>
                    <a:pt x="10361" y="4660"/>
                    <a:pt x="10236" y="4567"/>
                  </a:cubicBezTo>
                  <a:lnTo>
                    <a:pt x="8592" y="3481"/>
                  </a:lnTo>
                  <a:cubicBezTo>
                    <a:pt x="8561" y="3450"/>
                    <a:pt x="8499" y="3450"/>
                    <a:pt x="8437" y="3450"/>
                  </a:cubicBezTo>
                  <a:lnTo>
                    <a:pt x="6762" y="3574"/>
                  </a:lnTo>
                  <a:cubicBezTo>
                    <a:pt x="6793" y="3450"/>
                    <a:pt x="6824" y="3295"/>
                    <a:pt x="6824" y="3171"/>
                  </a:cubicBezTo>
                  <a:cubicBezTo>
                    <a:pt x="6824" y="3109"/>
                    <a:pt x="6824" y="3016"/>
                    <a:pt x="6824" y="2954"/>
                  </a:cubicBezTo>
                  <a:lnTo>
                    <a:pt x="8561" y="2333"/>
                  </a:lnTo>
                  <a:cubicBezTo>
                    <a:pt x="8686" y="2271"/>
                    <a:pt x="8779" y="2116"/>
                    <a:pt x="8717" y="1992"/>
                  </a:cubicBezTo>
                  <a:lnTo>
                    <a:pt x="8189" y="193"/>
                  </a:lnTo>
                  <a:cubicBezTo>
                    <a:pt x="8135" y="85"/>
                    <a:pt x="8011" y="1"/>
                    <a:pt x="7898" y="1"/>
                  </a:cubicBezTo>
                  <a:cubicBezTo>
                    <a:pt x="7881" y="1"/>
                    <a:pt x="7864" y="3"/>
                    <a:pt x="7848" y="7"/>
                  </a:cubicBezTo>
                  <a:cubicBezTo>
                    <a:pt x="7693" y="69"/>
                    <a:pt x="7600" y="224"/>
                    <a:pt x="7662" y="348"/>
                  </a:cubicBezTo>
                  <a:lnTo>
                    <a:pt x="8127" y="1899"/>
                  </a:lnTo>
                  <a:lnTo>
                    <a:pt x="6638" y="2457"/>
                  </a:lnTo>
                  <a:cubicBezTo>
                    <a:pt x="6576" y="2364"/>
                    <a:pt x="6514" y="2302"/>
                    <a:pt x="6452" y="2240"/>
                  </a:cubicBezTo>
                  <a:cubicBezTo>
                    <a:pt x="6514" y="2116"/>
                    <a:pt x="6545" y="1961"/>
                    <a:pt x="6545" y="1806"/>
                  </a:cubicBezTo>
                  <a:cubicBezTo>
                    <a:pt x="6545" y="1558"/>
                    <a:pt x="6483" y="1341"/>
                    <a:pt x="6328" y="1154"/>
                  </a:cubicBezTo>
                  <a:lnTo>
                    <a:pt x="7010" y="472"/>
                  </a:lnTo>
                  <a:cubicBezTo>
                    <a:pt x="7135" y="379"/>
                    <a:pt x="7135" y="193"/>
                    <a:pt x="7010" y="100"/>
                  </a:cubicBezTo>
                  <a:cubicBezTo>
                    <a:pt x="6964" y="38"/>
                    <a:pt x="6894" y="7"/>
                    <a:pt x="6824" y="7"/>
                  </a:cubicBezTo>
                  <a:cubicBezTo>
                    <a:pt x="6755" y="7"/>
                    <a:pt x="6685" y="38"/>
                    <a:pt x="6638" y="100"/>
                  </a:cubicBezTo>
                  <a:lnTo>
                    <a:pt x="5894" y="813"/>
                  </a:lnTo>
                  <a:cubicBezTo>
                    <a:pt x="5770" y="751"/>
                    <a:pt x="5615" y="720"/>
                    <a:pt x="5460" y="720"/>
                  </a:cubicBezTo>
                  <a:cubicBezTo>
                    <a:pt x="5304" y="720"/>
                    <a:pt x="5149" y="751"/>
                    <a:pt x="5025" y="813"/>
                  </a:cubicBezTo>
                  <a:lnTo>
                    <a:pt x="4281" y="100"/>
                  </a:lnTo>
                  <a:cubicBezTo>
                    <a:pt x="4234" y="38"/>
                    <a:pt x="4164" y="7"/>
                    <a:pt x="4095" y="7"/>
                  </a:cubicBezTo>
                  <a:cubicBezTo>
                    <a:pt x="4025" y="7"/>
                    <a:pt x="3955" y="38"/>
                    <a:pt x="3909" y="100"/>
                  </a:cubicBezTo>
                  <a:cubicBezTo>
                    <a:pt x="3784" y="193"/>
                    <a:pt x="3784" y="379"/>
                    <a:pt x="3909" y="472"/>
                  </a:cubicBezTo>
                  <a:lnTo>
                    <a:pt x="4591" y="1154"/>
                  </a:lnTo>
                  <a:cubicBezTo>
                    <a:pt x="4436" y="1341"/>
                    <a:pt x="4374" y="1558"/>
                    <a:pt x="4374" y="1806"/>
                  </a:cubicBezTo>
                  <a:cubicBezTo>
                    <a:pt x="4374" y="1961"/>
                    <a:pt x="4405" y="2116"/>
                    <a:pt x="4467" y="2240"/>
                  </a:cubicBezTo>
                  <a:cubicBezTo>
                    <a:pt x="4405" y="2302"/>
                    <a:pt x="4343" y="2364"/>
                    <a:pt x="4281" y="2457"/>
                  </a:cubicBezTo>
                  <a:lnTo>
                    <a:pt x="2792" y="1899"/>
                  </a:lnTo>
                  <a:lnTo>
                    <a:pt x="3257" y="348"/>
                  </a:lnTo>
                  <a:cubicBezTo>
                    <a:pt x="3319" y="224"/>
                    <a:pt x="3226" y="69"/>
                    <a:pt x="3071" y="7"/>
                  </a:cubicBezTo>
                  <a:cubicBezTo>
                    <a:pt x="3055" y="3"/>
                    <a:pt x="3038" y="1"/>
                    <a:pt x="302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5" name="Google Shape;732;p44">
            <a:extLst>
              <a:ext uri="{FF2B5EF4-FFF2-40B4-BE49-F238E27FC236}">
                <a16:creationId xmlns:a16="http://schemas.microsoft.com/office/drawing/2014/main" id="{CC8EA9FC-8B51-8786-DC73-81AF04F8E488}"/>
              </a:ext>
            </a:extLst>
          </p:cNvPr>
          <p:cNvGrpSpPr>
            <a:grpSpLocks/>
          </p:cNvGrpSpPr>
          <p:nvPr/>
        </p:nvGrpSpPr>
        <p:grpSpPr bwMode="auto">
          <a:xfrm>
            <a:off x="4444027" y="3577251"/>
            <a:ext cx="562563" cy="475429"/>
            <a:chOff x="4785755" y="2020357"/>
            <a:chExt cx="378173" cy="375827"/>
          </a:xfrm>
        </p:grpSpPr>
        <p:sp>
          <p:nvSpPr>
            <p:cNvPr id="16" name="Google Shape;733;p44">
              <a:extLst>
                <a:ext uri="{FF2B5EF4-FFF2-40B4-BE49-F238E27FC236}">
                  <a16:creationId xmlns:a16="http://schemas.microsoft.com/office/drawing/2014/main" id="{B0CF47F2-9356-8CE3-C790-7CAFE9627230}"/>
                </a:ext>
              </a:extLst>
            </p:cNvPr>
            <p:cNvSpPr>
              <a:spLocks/>
            </p:cNvSpPr>
            <p:nvPr/>
          </p:nvSpPr>
          <p:spPr bwMode="auto">
            <a:xfrm>
              <a:off x="5011656" y="2227999"/>
              <a:ext cx="14240" cy="15076"/>
            </a:xfrm>
            <a:custGeom>
              <a:avLst/>
              <a:gdLst>
                <a:gd name="T0" fmla="*/ 279 w 528"/>
                <a:gd name="T1" fmla="*/ 0 h 559"/>
                <a:gd name="T2" fmla="*/ 0 w 528"/>
                <a:gd name="T3" fmla="*/ 280 h 559"/>
                <a:gd name="T4" fmla="*/ 279 w 528"/>
                <a:gd name="T5" fmla="*/ 559 h 559"/>
                <a:gd name="T6" fmla="*/ 527 w 528"/>
                <a:gd name="T7" fmla="*/ 280 h 559"/>
                <a:gd name="T8" fmla="*/ 279 w 528"/>
                <a:gd name="T9" fmla="*/ 0 h 559"/>
              </a:gdLst>
              <a:ahLst/>
              <a:cxnLst>
                <a:cxn ang="0">
                  <a:pos x="T0" y="T1"/>
                </a:cxn>
                <a:cxn ang="0">
                  <a:pos x="T2" y="T3"/>
                </a:cxn>
                <a:cxn ang="0">
                  <a:pos x="T4" y="T5"/>
                </a:cxn>
                <a:cxn ang="0">
                  <a:pos x="T6" y="T7"/>
                </a:cxn>
                <a:cxn ang="0">
                  <a:pos x="T8" y="T9"/>
                </a:cxn>
              </a:cxnLst>
              <a:rect l="0" t="0" r="r" b="b"/>
              <a:pathLst>
                <a:path w="528" h="559" extrusionOk="0">
                  <a:moveTo>
                    <a:pt x="279" y="0"/>
                  </a:moveTo>
                  <a:cubicBezTo>
                    <a:pt x="124" y="0"/>
                    <a:pt x="0" y="125"/>
                    <a:pt x="0" y="280"/>
                  </a:cubicBezTo>
                  <a:cubicBezTo>
                    <a:pt x="0" y="435"/>
                    <a:pt x="124" y="559"/>
                    <a:pt x="279" y="559"/>
                  </a:cubicBezTo>
                  <a:cubicBezTo>
                    <a:pt x="434" y="559"/>
                    <a:pt x="527" y="435"/>
                    <a:pt x="527" y="280"/>
                  </a:cubicBezTo>
                  <a:cubicBezTo>
                    <a:pt x="527" y="125"/>
                    <a:pt x="43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7" name="Google Shape;734;p44">
              <a:extLst>
                <a:ext uri="{FF2B5EF4-FFF2-40B4-BE49-F238E27FC236}">
                  <a16:creationId xmlns:a16="http://schemas.microsoft.com/office/drawing/2014/main" id="{E986EA8E-C795-5100-33E1-EE363E4F50C7}"/>
                </a:ext>
              </a:extLst>
            </p:cNvPr>
            <p:cNvSpPr>
              <a:spLocks/>
            </p:cNvSpPr>
            <p:nvPr/>
          </p:nvSpPr>
          <p:spPr bwMode="auto">
            <a:xfrm>
              <a:off x="5006640" y="2257153"/>
              <a:ext cx="26781" cy="73898"/>
            </a:xfrm>
            <a:custGeom>
              <a:avLst/>
              <a:gdLst>
                <a:gd name="T0" fmla="*/ 730 w 993"/>
                <a:gd name="T1" fmla="*/ 0 h 2740"/>
                <a:gd name="T2" fmla="*/ 682 w 993"/>
                <a:gd name="T3" fmla="*/ 5 h 2740"/>
                <a:gd name="T4" fmla="*/ 434 w 993"/>
                <a:gd name="T5" fmla="*/ 284 h 2740"/>
                <a:gd name="T6" fmla="*/ 465 w 993"/>
                <a:gd name="T7" fmla="*/ 843 h 2740"/>
                <a:gd name="T8" fmla="*/ 93 w 993"/>
                <a:gd name="T9" fmla="*/ 2301 h 2740"/>
                <a:gd name="T10" fmla="*/ 124 w 993"/>
                <a:gd name="T11" fmla="*/ 2673 h 2740"/>
                <a:gd name="T12" fmla="*/ 311 w 993"/>
                <a:gd name="T13" fmla="*/ 2739 h 2740"/>
                <a:gd name="T14" fmla="*/ 527 w 993"/>
                <a:gd name="T15" fmla="*/ 2642 h 2740"/>
                <a:gd name="T16" fmla="*/ 993 w 993"/>
                <a:gd name="T17" fmla="*/ 843 h 2740"/>
                <a:gd name="T18" fmla="*/ 962 w 993"/>
                <a:gd name="T19" fmla="*/ 222 h 2740"/>
                <a:gd name="T20" fmla="*/ 730 w 993"/>
                <a:gd name="T21" fmla="*/ 0 h 2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3" h="2740" extrusionOk="0">
                  <a:moveTo>
                    <a:pt x="730" y="0"/>
                  </a:moveTo>
                  <a:cubicBezTo>
                    <a:pt x="715" y="0"/>
                    <a:pt x="699" y="2"/>
                    <a:pt x="682" y="5"/>
                  </a:cubicBezTo>
                  <a:cubicBezTo>
                    <a:pt x="527" y="5"/>
                    <a:pt x="403" y="129"/>
                    <a:pt x="434" y="284"/>
                  </a:cubicBezTo>
                  <a:cubicBezTo>
                    <a:pt x="434" y="470"/>
                    <a:pt x="465" y="657"/>
                    <a:pt x="465" y="843"/>
                  </a:cubicBezTo>
                  <a:cubicBezTo>
                    <a:pt x="465" y="1525"/>
                    <a:pt x="341" y="1990"/>
                    <a:pt x="93" y="2301"/>
                  </a:cubicBezTo>
                  <a:cubicBezTo>
                    <a:pt x="0" y="2394"/>
                    <a:pt x="31" y="2580"/>
                    <a:pt x="124" y="2673"/>
                  </a:cubicBezTo>
                  <a:cubicBezTo>
                    <a:pt x="182" y="2716"/>
                    <a:pt x="246" y="2739"/>
                    <a:pt x="311" y="2739"/>
                  </a:cubicBezTo>
                  <a:cubicBezTo>
                    <a:pt x="385" y="2739"/>
                    <a:pt x="461" y="2708"/>
                    <a:pt x="527" y="2642"/>
                  </a:cubicBezTo>
                  <a:cubicBezTo>
                    <a:pt x="838" y="2239"/>
                    <a:pt x="993" y="1649"/>
                    <a:pt x="993" y="843"/>
                  </a:cubicBezTo>
                  <a:cubicBezTo>
                    <a:pt x="993" y="626"/>
                    <a:pt x="993" y="439"/>
                    <a:pt x="962" y="222"/>
                  </a:cubicBezTo>
                  <a:cubicBezTo>
                    <a:pt x="962" y="111"/>
                    <a:pt x="862" y="0"/>
                    <a:pt x="73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 name="Google Shape;735;p44">
              <a:extLst>
                <a:ext uri="{FF2B5EF4-FFF2-40B4-BE49-F238E27FC236}">
                  <a16:creationId xmlns:a16="http://schemas.microsoft.com/office/drawing/2014/main" id="{F9C0542B-9527-42BA-63DA-AB1DA23AF818}"/>
                </a:ext>
              </a:extLst>
            </p:cNvPr>
            <p:cNvSpPr>
              <a:spLocks/>
            </p:cNvSpPr>
            <p:nvPr/>
          </p:nvSpPr>
          <p:spPr bwMode="auto">
            <a:xfrm>
              <a:off x="4785755" y="2020357"/>
              <a:ext cx="378173" cy="375827"/>
            </a:xfrm>
            <a:custGeom>
              <a:avLst/>
              <a:gdLst>
                <a:gd name="T0" fmla="*/ 7818 w 14022"/>
                <a:gd name="T1" fmla="*/ 3636 h 13935"/>
                <a:gd name="T2" fmla="*/ 6205 w 14022"/>
                <a:gd name="T3" fmla="*/ 3636 h 13935"/>
                <a:gd name="T4" fmla="*/ 7818 w 14022"/>
                <a:gd name="T5" fmla="*/ 4722 h 13935"/>
                <a:gd name="T6" fmla="*/ 7011 w 14022"/>
                <a:gd name="T7" fmla="*/ 12600 h 13935"/>
                <a:gd name="T8" fmla="*/ 6205 w 14022"/>
                <a:gd name="T9" fmla="*/ 4722 h 13935"/>
                <a:gd name="T10" fmla="*/ 7818 w 14022"/>
                <a:gd name="T11" fmla="*/ 4722 h 13935"/>
                <a:gd name="T12" fmla="*/ 5864 w 14022"/>
                <a:gd name="T13" fmla="*/ 7 h 13935"/>
                <a:gd name="T14" fmla="*/ 5429 w 14022"/>
                <a:gd name="T15" fmla="*/ 4722 h 13935"/>
                <a:gd name="T16" fmla="*/ 2296 w 14022"/>
                <a:gd name="T17" fmla="*/ 3419 h 13935"/>
                <a:gd name="T18" fmla="*/ 1924 w 14022"/>
                <a:gd name="T19" fmla="*/ 3419 h 13935"/>
                <a:gd name="T20" fmla="*/ 4871 w 14022"/>
                <a:gd name="T21" fmla="*/ 5497 h 13935"/>
                <a:gd name="T22" fmla="*/ 466 w 14022"/>
                <a:gd name="T23" fmla="*/ 4504 h 13935"/>
                <a:gd name="T24" fmla="*/ 94 w 14022"/>
                <a:gd name="T25" fmla="*/ 4536 h 13935"/>
                <a:gd name="T26" fmla="*/ 4344 w 14022"/>
                <a:gd name="T27" fmla="*/ 6552 h 13935"/>
                <a:gd name="T28" fmla="*/ 3847 w 14022"/>
                <a:gd name="T29" fmla="*/ 6955 h 13935"/>
                <a:gd name="T30" fmla="*/ 2017 w 14022"/>
                <a:gd name="T31" fmla="*/ 10088 h 13935"/>
                <a:gd name="T32" fmla="*/ 3729 w 14022"/>
                <a:gd name="T33" fmla="*/ 13927 h 13935"/>
                <a:gd name="T34" fmla="*/ 4002 w 14022"/>
                <a:gd name="T35" fmla="*/ 13562 h 13935"/>
                <a:gd name="T36" fmla="*/ 2389 w 14022"/>
                <a:gd name="T37" fmla="*/ 9188 h 13935"/>
                <a:gd name="T38" fmla="*/ 4033 w 14022"/>
                <a:gd name="T39" fmla="*/ 7451 h 13935"/>
                <a:gd name="T40" fmla="*/ 3754 w 14022"/>
                <a:gd name="T41" fmla="*/ 9592 h 13935"/>
                <a:gd name="T42" fmla="*/ 10268 w 14022"/>
                <a:gd name="T43" fmla="*/ 9592 h 13935"/>
                <a:gd name="T44" fmla="*/ 9989 w 14022"/>
                <a:gd name="T45" fmla="*/ 7451 h 13935"/>
                <a:gd name="T46" fmla="*/ 11633 w 14022"/>
                <a:gd name="T47" fmla="*/ 9188 h 13935"/>
                <a:gd name="T48" fmla="*/ 10020 w 14022"/>
                <a:gd name="T49" fmla="*/ 13562 h 13935"/>
                <a:gd name="T50" fmla="*/ 10516 w 14022"/>
                <a:gd name="T51" fmla="*/ 13748 h 13935"/>
                <a:gd name="T52" fmla="*/ 12192 w 14022"/>
                <a:gd name="T53" fmla="*/ 9188 h 13935"/>
                <a:gd name="T54" fmla="*/ 9803 w 14022"/>
                <a:gd name="T55" fmla="*/ 6893 h 13935"/>
                <a:gd name="T56" fmla="*/ 13867 w 14022"/>
                <a:gd name="T57" fmla="*/ 4939 h 13935"/>
                <a:gd name="T58" fmla="*/ 13709 w 14022"/>
                <a:gd name="T59" fmla="*/ 4448 h 13935"/>
                <a:gd name="T60" fmla="*/ 9462 w 14022"/>
                <a:gd name="T61" fmla="*/ 6024 h 13935"/>
                <a:gd name="T62" fmla="*/ 12098 w 14022"/>
                <a:gd name="T63" fmla="*/ 3822 h 13935"/>
                <a:gd name="T64" fmla="*/ 11912 w 14022"/>
                <a:gd name="T65" fmla="*/ 3349 h 13935"/>
                <a:gd name="T66" fmla="*/ 8810 w 14022"/>
                <a:gd name="T67" fmla="*/ 4970 h 13935"/>
                <a:gd name="T68" fmla="*/ 10548 w 14022"/>
                <a:gd name="T69" fmla="*/ 2457 h 13935"/>
                <a:gd name="T70" fmla="*/ 8101 w 14022"/>
                <a:gd name="T71" fmla="*/ 1 h 13935"/>
                <a:gd name="T72" fmla="*/ 8035 w 14022"/>
                <a:gd name="T73" fmla="*/ 534 h 13935"/>
                <a:gd name="T74" fmla="*/ 8221 w 14022"/>
                <a:gd name="T75" fmla="*/ 4287 h 13935"/>
                <a:gd name="T76" fmla="*/ 7011 w 14022"/>
                <a:gd name="T77" fmla="*/ 2271 h 13935"/>
                <a:gd name="T78" fmla="*/ 5833 w 14022"/>
                <a:gd name="T79" fmla="*/ 4287 h 13935"/>
                <a:gd name="T80" fmla="*/ 5988 w 14022"/>
                <a:gd name="T81" fmla="*/ 534 h 13935"/>
                <a:gd name="T82" fmla="*/ 5922 w 14022"/>
                <a:gd name="T83" fmla="*/ 1 h 13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022" h="13935" extrusionOk="0">
                  <a:moveTo>
                    <a:pt x="7011" y="2798"/>
                  </a:moveTo>
                  <a:cubicBezTo>
                    <a:pt x="7446" y="2798"/>
                    <a:pt x="7818" y="3171"/>
                    <a:pt x="7818" y="3636"/>
                  </a:cubicBezTo>
                  <a:cubicBezTo>
                    <a:pt x="7818" y="4070"/>
                    <a:pt x="7477" y="4442"/>
                    <a:pt x="7011" y="4442"/>
                  </a:cubicBezTo>
                  <a:cubicBezTo>
                    <a:pt x="6546" y="4442"/>
                    <a:pt x="6205" y="4070"/>
                    <a:pt x="6205" y="3636"/>
                  </a:cubicBezTo>
                  <a:cubicBezTo>
                    <a:pt x="6205" y="3171"/>
                    <a:pt x="6546" y="2798"/>
                    <a:pt x="7011" y="2798"/>
                  </a:cubicBezTo>
                  <a:close/>
                  <a:moveTo>
                    <a:pt x="7818" y="4722"/>
                  </a:moveTo>
                  <a:cubicBezTo>
                    <a:pt x="9059" y="5621"/>
                    <a:pt x="9741" y="8010"/>
                    <a:pt x="9741" y="9623"/>
                  </a:cubicBezTo>
                  <a:cubicBezTo>
                    <a:pt x="9741" y="12073"/>
                    <a:pt x="8252" y="12600"/>
                    <a:pt x="7011" y="12600"/>
                  </a:cubicBezTo>
                  <a:cubicBezTo>
                    <a:pt x="5771" y="12600"/>
                    <a:pt x="4282" y="12073"/>
                    <a:pt x="4282" y="9623"/>
                  </a:cubicBezTo>
                  <a:cubicBezTo>
                    <a:pt x="4282" y="8041"/>
                    <a:pt x="4964" y="5652"/>
                    <a:pt x="6205" y="4722"/>
                  </a:cubicBezTo>
                  <a:cubicBezTo>
                    <a:pt x="6453" y="4908"/>
                    <a:pt x="6732" y="4970"/>
                    <a:pt x="7011" y="4970"/>
                  </a:cubicBezTo>
                  <a:cubicBezTo>
                    <a:pt x="7290" y="4970"/>
                    <a:pt x="7570" y="4908"/>
                    <a:pt x="7818" y="4722"/>
                  </a:cubicBezTo>
                  <a:close/>
                  <a:moveTo>
                    <a:pt x="5922" y="1"/>
                  </a:moveTo>
                  <a:cubicBezTo>
                    <a:pt x="5903" y="1"/>
                    <a:pt x="5884" y="3"/>
                    <a:pt x="5864" y="7"/>
                  </a:cubicBezTo>
                  <a:cubicBezTo>
                    <a:pt x="4468" y="348"/>
                    <a:pt x="3475" y="1372"/>
                    <a:pt x="3475" y="2457"/>
                  </a:cubicBezTo>
                  <a:cubicBezTo>
                    <a:pt x="3475" y="3543"/>
                    <a:pt x="4375" y="4349"/>
                    <a:pt x="5429" y="4722"/>
                  </a:cubicBezTo>
                  <a:cubicBezTo>
                    <a:pt x="5336" y="4784"/>
                    <a:pt x="5274" y="4877"/>
                    <a:pt x="5212" y="4970"/>
                  </a:cubicBezTo>
                  <a:cubicBezTo>
                    <a:pt x="3413" y="4908"/>
                    <a:pt x="2576" y="3636"/>
                    <a:pt x="2296" y="3419"/>
                  </a:cubicBezTo>
                  <a:cubicBezTo>
                    <a:pt x="2250" y="3372"/>
                    <a:pt x="2180" y="3349"/>
                    <a:pt x="2110" y="3349"/>
                  </a:cubicBezTo>
                  <a:cubicBezTo>
                    <a:pt x="2040" y="3349"/>
                    <a:pt x="1971" y="3372"/>
                    <a:pt x="1924" y="3419"/>
                  </a:cubicBezTo>
                  <a:cubicBezTo>
                    <a:pt x="1831" y="3543"/>
                    <a:pt x="1800" y="3698"/>
                    <a:pt x="1924" y="3822"/>
                  </a:cubicBezTo>
                  <a:cubicBezTo>
                    <a:pt x="2172" y="4008"/>
                    <a:pt x="3041" y="5280"/>
                    <a:pt x="4871" y="5497"/>
                  </a:cubicBezTo>
                  <a:cubicBezTo>
                    <a:pt x="4747" y="5652"/>
                    <a:pt x="4654" y="5838"/>
                    <a:pt x="4561" y="6024"/>
                  </a:cubicBezTo>
                  <a:cubicBezTo>
                    <a:pt x="3072" y="5869"/>
                    <a:pt x="1583" y="5311"/>
                    <a:pt x="466" y="4504"/>
                  </a:cubicBezTo>
                  <a:cubicBezTo>
                    <a:pt x="427" y="4466"/>
                    <a:pt x="372" y="4448"/>
                    <a:pt x="314" y="4448"/>
                  </a:cubicBezTo>
                  <a:cubicBezTo>
                    <a:pt x="234" y="4448"/>
                    <a:pt x="148" y="4481"/>
                    <a:pt x="94" y="4536"/>
                  </a:cubicBezTo>
                  <a:cubicBezTo>
                    <a:pt x="1" y="4660"/>
                    <a:pt x="32" y="4846"/>
                    <a:pt x="156" y="4939"/>
                  </a:cubicBezTo>
                  <a:cubicBezTo>
                    <a:pt x="1304" y="5776"/>
                    <a:pt x="2793" y="6366"/>
                    <a:pt x="4344" y="6552"/>
                  </a:cubicBezTo>
                  <a:cubicBezTo>
                    <a:pt x="4313" y="6676"/>
                    <a:pt x="4251" y="6800"/>
                    <a:pt x="4220" y="6893"/>
                  </a:cubicBezTo>
                  <a:lnTo>
                    <a:pt x="3847" y="6955"/>
                  </a:lnTo>
                  <a:cubicBezTo>
                    <a:pt x="2700" y="7079"/>
                    <a:pt x="1831" y="8072"/>
                    <a:pt x="1831" y="9188"/>
                  </a:cubicBezTo>
                  <a:cubicBezTo>
                    <a:pt x="1831" y="9499"/>
                    <a:pt x="1893" y="9809"/>
                    <a:pt x="2017" y="10088"/>
                  </a:cubicBezTo>
                  <a:lnTo>
                    <a:pt x="3506" y="13748"/>
                  </a:lnTo>
                  <a:cubicBezTo>
                    <a:pt x="3529" y="13863"/>
                    <a:pt x="3620" y="13927"/>
                    <a:pt x="3729" y="13927"/>
                  </a:cubicBezTo>
                  <a:cubicBezTo>
                    <a:pt x="3767" y="13927"/>
                    <a:pt x="3807" y="13919"/>
                    <a:pt x="3847" y="13903"/>
                  </a:cubicBezTo>
                  <a:cubicBezTo>
                    <a:pt x="3971" y="13872"/>
                    <a:pt x="4064" y="13686"/>
                    <a:pt x="4002" y="13562"/>
                  </a:cubicBezTo>
                  <a:cubicBezTo>
                    <a:pt x="4002" y="13562"/>
                    <a:pt x="2514" y="9871"/>
                    <a:pt x="2514" y="9871"/>
                  </a:cubicBezTo>
                  <a:cubicBezTo>
                    <a:pt x="2420" y="9654"/>
                    <a:pt x="2389" y="9437"/>
                    <a:pt x="2389" y="9188"/>
                  </a:cubicBezTo>
                  <a:cubicBezTo>
                    <a:pt x="2389" y="8320"/>
                    <a:pt x="3041" y="7575"/>
                    <a:pt x="3909" y="7482"/>
                  </a:cubicBezTo>
                  <a:lnTo>
                    <a:pt x="4033" y="7451"/>
                  </a:lnTo>
                  <a:cubicBezTo>
                    <a:pt x="3847" y="8165"/>
                    <a:pt x="3754" y="8909"/>
                    <a:pt x="3754" y="9592"/>
                  </a:cubicBezTo>
                  <a:cubicBezTo>
                    <a:pt x="3754" y="11949"/>
                    <a:pt x="4995" y="13159"/>
                    <a:pt x="7011" y="13159"/>
                  </a:cubicBezTo>
                  <a:cubicBezTo>
                    <a:pt x="9028" y="13159"/>
                    <a:pt x="10268" y="11949"/>
                    <a:pt x="10268" y="9592"/>
                  </a:cubicBezTo>
                  <a:cubicBezTo>
                    <a:pt x="10268" y="8909"/>
                    <a:pt x="10175" y="8165"/>
                    <a:pt x="9989" y="7451"/>
                  </a:cubicBezTo>
                  <a:lnTo>
                    <a:pt x="10113" y="7482"/>
                  </a:lnTo>
                  <a:cubicBezTo>
                    <a:pt x="10982" y="7575"/>
                    <a:pt x="11633" y="8320"/>
                    <a:pt x="11633" y="9188"/>
                  </a:cubicBezTo>
                  <a:cubicBezTo>
                    <a:pt x="11633" y="9437"/>
                    <a:pt x="11602" y="9654"/>
                    <a:pt x="11509" y="9871"/>
                  </a:cubicBezTo>
                  <a:lnTo>
                    <a:pt x="10020" y="13562"/>
                  </a:lnTo>
                  <a:cubicBezTo>
                    <a:pt x="9958" y="13748"/>
                    <a:pt x="10082" y="13934"/>
                    <a:pt x="10268" y="13934"/>
                  </a:cubicBezTo>
                  <a:cubicBezTo>
                    <a:pt x="10392" y="13934"/>
                    <a:pt x="10485" y="13872"/>
                    <a:pt x="10516" y="13748"/>
                  </a:cubicBezTo>
                  <a:lnTo>
                    <a:pt x="12005" y="10088"/>
                  </a:lnTo>
                  <a:cubicBezTo>
                    <a:pt x="12129" y="9809"/>
                    <a:pt x="12192" y="9499"/>
                    <a:pt x="12192" y="9188"/>
                  </a:cubicBezTo>
                  <a:cubicBezTo>
                    <a:pt x="12192" y="8041"/>
                    <a:pt x="11323" y="7079"/>
                    <a:pt x="10175" y="6955"/>
                  </a:cubicBezTo>
                  <a:lnTo>
                    <a:pt x="9803" y="6893"/>
                  </a:lnTo>
                  <a:cubicBezTo>
                    <a:pt x="9772" y="6769"/>
                    <a:pt x="9710" y="6676"/>
                    <a:pt x="9679" y="6552"/>
                  </a:cubicBezTo>
                  <a:cubicBezTo>
                    <a:pt x="11230" y="6366"/>
                    <a:pt x="12719" y="5776"/>
                    <a:pt x="13867" y="4939"/>
                  </a:cubicBezTo>
                  <a:cubicBezTo>
                    <a:pt x="13991" y="4846"/>
                    <a:pt x="14022" y="4660"/>
                    <a:pt x="13929" y="4536"/>
                  </a:cubicBezTo>
                  <a:cubicBezTo>
                    <a:pt x="13875" y="4481"/>
                    <a:pt x="13789" y="4448"/>
                    <a:pt x="13709" y="4448"/>
                  </a:cubicBezTo>
                  <a:cubicBezTo>
                    <a:pt x="13651" y="4448"/>
                    <a:pt x="13595" y="4466"/>
                    <a:pt x="13556" y="4504"/>
                  </a:cubicBezTo>
                  <a:cubicBezTo>
                    <a:pt x="12440" y="5311"/>
                    <a:pt x="10951" y="5869"/>
                    <a:pt x="9462" y="6024"/>
                  </a:cubicBezTo>
                  <a:cubicBezTo>
                    <a:pt x="9369" y="5838"/>
                    <a:pt x="9276" y="5652"/>
                    <a:pt x="9152" y="5497"/>
                  </a:cubicBezTo>
                  <a:cubicBezTo>
                    <a:pt x="10982" y="5280"/>
                    <a:pt x="11850" y="4008"/>
                    <a:pt x="12098" y="3822"/>
                  </a:cubicBezTo>
                  <a:cubicBezTo>
                    <a:pt x="12192" y="3698"/>
                    <a:pt x="12192" y="3543"/>
                    <a:pt x="12098" y="3419"/>
                  </a:cubicBezTo>
                  <a:cubicBezTo>
                    <a:pt x="12052" y="3372"/>
                    <a:pt x="11982" y="3349"/>
                    <a:pt x="11912" y="3349"/>
                  </a:cubicBezTo>
                  <a:cubicBezTo>
                    <a:pt x="11843" y="3349"/>
                    <a:pt x="11773" y="3372"/>
                    <a:pt x="11726" y="3419"/>
                  </a:cubicBezTo>
                  <a:cubicBezTo>
                    <a:pt x="11447" y="3636"/>
                    <a:pt x="10610" y="4908"/>
                    <a:pt x="8810" y="4970"/>
                  </a:cubicBezTo>
                  <a:cubicBezTo>
                    <a:pt x="8748" y="4877"/>
                    <a:pt x="8686" y="4784"/>
                    <a:pt x="8593" y="4722"/>
                  </a:cubicBezTo>
                  <a:cubicBezTo>
                    <a:pt x="9648" y="4349"/>
                    <a:pt x="10548" y="3512"/>
                    <a:pt x="10548" y="2457"/>
                  </a:cubicBezTo>
                  <a:cubicBezTo>
                    <a:pt x="10548" y="1403"/>
                    <a:pt x="9555" y="348"/>
                    <a:pt x="8159" y="7"/>
                  </a:cubicBezTo>
                  <a:cubicBezTo>
                    <a:pt x="8139" y="3"/>
                    <a:pt x="8119" y="1"/>
                    <a:pt x="8101" y="1"/>
                  </a:cubicBezTo>
                  <a:cubicBezTo>
                    <a:pt x="7973" y="1"/>
                    <a:pt x="7876" y="89"/>
                    <a:pt x="7849" y="224"/>
                  </a:cubicBezTo>
                  <a:cubicBezTo>
                    <a:pt x="7818" y="348"/>
                    <a:pt x="7911" y="503"/>
                    <a:pt x="8035" y="534"/>
                  </a:cubicBezTo>
                  <a:cubicBezTo>
                    <a:pt x="9152" y="813"/>
                    <a:pt x="10020" y="1620"/>
                    <a:pt x="10020" y="2457"/>
                  </a:cubicBezTo>
                  <a:cubicBezTo>
                    <a:pt x="10020" y="3233"/>
                    <a:pt x="9245" y="3977"/>
                    <a:pt x="8221" y="4287"/>
                  </a:cubicBezTo>
                  <a:cubicBezTo>
                    <a:pt x="8314" y="4070"/>
                    <a:pt x="8376" y="3853"/>
                    <a:pt x="8376" y="3605"/>
                  </a:cubicBezTo>
                  <a:cubicBezTo>
                    <a:pt x="8376" y="2860"/>
                    <a:pt x="7756" y="2271"/>
                    <a:pt x="7011" y="2271"/>
                  </a:cubicBezTo>
                  <a:cubicBezTo>
                    <a:pt x="6267" y="2271"/>
                    <a:pt x="5646" y="2860"/>
                    <a:pt x="5646" y="3605"/>
                  </a:cubicBezTo>
                  <a:cubicBezTo>
                    <a:pt x="5646" y="3853"/>
                    <a:pt x="5708" y="4070"/>
                    <a:pt x="5833" y="4287"/>
                  </a:cubicBezTo>
                  <a:cubicBezTo>
                    <a:pt x="4778" y="3977"/>
                    <a:pt x="4033" y="3233"/>
                    <a:pt x="4033" y="2457"/>
                  </a:cubicBezTo>
                  <a:cubicBezTo>
                    <a:pt x="4033" y="1620"/>
                    <a:pt x="4871" y="813"/>
                    <a:pt x="5988" y="534"/>
                  </a:cubicBezTo>
                  <a:cubicBezTo>
                    <a:pt x="6143" y="503"/>
                    <a:pt x="6236" y="348"/>
                    <a:pt x="6174" y="224"/>
                  </a:cubicBezTo>
                  <a:cubicBezTo>
                    <a:pt x="6147" y="89"/>
                    <a:pt x="6049" y="1"/>
                    <a:pt x="5922"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9" name="Google Shape;684;p44">
            <a:extLst>
              <a:ext uri="{FF2B5EF4-FFF2-40B4-BE49-F238E27FC236}">
                <a16:creationId xmlns:a16="http://schemas.microsoft.com/office/drawing/2014/main" id="{8947E5AB-1B7F-CCA9-3552-CA997660E804}"/>
              </a:ext>
            </a:extLst>
          </p:cNvPr>
          <p:cNvGrpSpPr>
            <a:grpSpLocks/>
          </p:cNvGrpSpPr>
          <p:nvPr/>
        </p:nvGrpSpPr>
        <p:grpSpPr bwMode="auto">
          <a:xfrm>
            <a:off x="5381026" y="4798556"/>
            <a:ext cx="553691" cy="381859"/>
            <a:chOff x="6412100" y="2053988"/>
            <a:chExt cx="377337" cy="308726"/>
          </a:xfrm>
        </p:grpSpPr>
        <p:sp>
          <p:nvSpPr>
            <p:cNvPr id="20" name="Google Shape;685;p44">
              <a:extLst>
                <a:ext uri="{FF2B5EF4-FFF2-40B4-BE49-F238E27FC236}">
                  <a16:creationId xmlns:a16="http://schemas.microsoft.com/office/drawing/2014/main" id="{8B42D0B5-F61F-2E2D-99FF-A814A906CCC0}"/>
                </a:ext>
              </a:extLst>
            </p:cNvPr>
            <p:cNvSpPr>
              <a:spLocks/>
            </p:cNvSpPr>
            <p:nvPr/>
          </p:nvSpPr>
          <p:spPr bwMode="auto">
            <a:xfrm>
              <a:off x="6593635" y="2274846"/>
              <a:ext cx="14267" cy="14240"/>
            </a:xfrm>
            <a:custGeom>
              <a:avLst/>
              <a:gdLst>
                <a:gd name="T0" fmla="*/ 280 w 529"/>
                <a:gd name="T1" fmla="*/ 1 h 528"/>
                <a:gd name="T2" fmla="*/ 1 w 529"/>
                <a:gd name="T3" fmla="*/ 249 h 528"/>
                <a:gd name="T4" fmla="*/ 280 w 529"/>
                <a:gd name="T5" fmla="*/ 528 h 528"/>
                <a:gd name="T6" fmla="*/ 528 w 529"/>
                <a:gd name="T7" fmla="*/ 249 h 528"/>
                <a:gd name="T8" fmla="*/ 280 w 529"/>
                <a:gd name="T9" fmla="*/ 1 h 528"/>
              </a:gdLst>
              <a:ahLst/>
              <a:cxnLst>
                <a:cxn ang="0">
                  <a:pos x="T0" y="T1"/>
                </a:cxn>
                <a:cxn ang="0">
                  <a:pos x="T2" y="T3"/>
                </a:cxn>
                <a:cxn ang="0">
                  <a:pos x="T4" y="T5"/>
                </a:cxn>
                <a:cxn ang="0">
                  <a:pos x="T6" y="T7"/>
                </a:cxn>
                <a:cxn ang="0">
                  <a:pos x="T8" y="T9"/>
                </a:cxn>
              </a:cxnLst>
              <a:rect l="0" t="0" r="r" b="b"/>
              <a:pathLst>
                <a:path w="529" h="528" extrusionOk="0">
                  <a:moveTo>
                    <a:pt x="280" y="1"/>
                  </a:moveTo>
                  <a:cubicBezTo>
                    <a:pt x="125" y="1"/>
                    <a:pt x="1" y="125"/>
                    <a:pt x="1" y="249"/>
                  </a:cubicBezTo>
                  <a:cubicBezTo>
                    <a:pt x="1" y="404"/>
                    <a:pt x="125" y="528"/>
                    <a:pt x="280" y="528"/>
                  </a:cubicBezTo>
                  <a:cubicBezTo>
                    <a:pt x="435" y="528"/>
                    <a:pt x="528" y="404"/>
                    <a:pt x="528" y="249"/>
                  </a:cubicBezTo>
                  <a:cubicBezTo>
                    <a:pt x="528"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1" name="Google Shape;686;p44">
              <a:extLst>
                <a:ext uri="{FF2B5EF4-FFF2-40B4-BE49-F238E27FC236}">
                  <a16:creationId xmlns:a16="http://schemas.microsoft.com/office/drawing/2014/main" id="{9357F66A-F555-FCEB-8279-CE85E2615AC2}"/>
                </a:ext>
              </a:extLst>
            </p:cNvPr>
            <p:cNvSpPr>
              <a:spLocks/>
            </p:cNvSpPr>
            <p:nvPr/>
          </p:nvSpPr>
          <p:spPr bwMode="auto">
            <a:xfrm>
              <a:off x="6412100" y="2053988"/>
              <a:ext cx="377337" cy="308726"/>
            </a:xfrm>
            <a:custGeom>
              <a:avLst/>
              <a:gdLst>
                <a:gd name="T0" fmla="*/ 7011 w 13991"/>
                <a:gd name="T1" fmla="*/ 3257 h 11447"/>
                <a:gd name="T2" fmla="*/ 5429 w 13991"/>
                <a:gd name="T3" fmla="*/ 4343 h 11447"/>
                <a:gd name="T4" fmla="*/ 1055 w 13991"/>
                <a:gd name="T5" fmla="*/ 4343 h 11447"/>
                <a:gd name="T6" fmla="*/ 10742 w 13991"/>
                <a:gd name="T7" fmla="*/ 4994 h 11447"/>
                <a:gd name="T8" fmla="*/ 12936 w 13991"/>
                <a:gd name="T9" fmla="*/ 4343 h 11447"/>
                <a:gd name="T10" fmla="*/ 7259 w 13991"/>
                <a:gd name="T11" fmla="*/ 5708 h 11447"/>
                <a:gd name="T12" fmla="*/ 6732 w 13991"/>
                <a:gd name="T13" fmla="*/ 4095 h 11447"/>
                <a:gd name="T14" fmla="*/ 7817 w 13991"/>
                <a:gd name="T15" fmla="*/ 8190 h 11447"/>
                <a:gd name="T16" fmla="*/ 6546 w 13991"/>
                <a:gd name="T17" fmla="*/ 6390 h 11447"/>
                <a:gd name="T18" fmla="*/ 7011 w 13991"/>
                <a:gd name="T19" fmla="*/ 7631 h 11447"/>
                <a:gd name="T20" fmla="*/ 7445 w 13991"/>
                <a:gd name="T21" fmla="*/ 6390 h 11447"/>
                <a:gd name="T22" fmla="*/ 6732 w 13991"/>
                <a:gd name="T23" fmla="*/ 2234 h 11447"/>
                <a:gd name="T24" fmla="*/ 6204 w 13991"/>
                <a:gd name="T25" fmla="*/ 3816 h 11447"/>
                <a:gd name="T26" fmla="*/ 5584 w 13991"/>
                <a:gd name="T27" fmla="*/ 2575 h 11447"/>
                <a:gd name="T28" fmla="*/ 4266 w 13991"/>
                <a:gd name="T29" fmla="*/ 1086 h 11447"/>
                <a:gd name="T30" fmla="*/ 5026 w 13991"/>
                <a:gd name="T31" fmla="*/ 2513 h 11447"/>
                <a:gd name="T32" fmla="*/ 4529 w 13991"/>
                <a:gd name="T33" fmla="*/ 3816 h 11447"/>
                <a:gd name="T34" fmla="*/ 94 w 13991"/>
                <a:gd name="T35" fmla="*/ 4281 h 11447"/>
                <a:gd name="T36" fmla="*/ 3909 w 13991"/>
                <a:gd name="T37" fmla="*/ 5491 h 11447"/>
                <a:gd name="T38" fmla="*/ 3444 w 13991"/>
                <a:gd name="T39" fmla="*/ 7786 h 11447"/>
                <a:gd name="T40" fmla="*/ 2637 w 13991"/>
                <a:gd name="T41" fmla="*/ 9252 h 11447"/>
                <a:gd name="T42" fmla="*/ 4002 w 13991"/>
                <a:gd name="T43" fmla="*/ 7910 h 11447"/>
                <a:gd name="T44" fmla="*/ 5429 w 13991"/>
                <a:gd name="T45" fmla="*/ 4964 h 11447"/>
                <a:gd name="T46" fmla="*/ 4622 w 13991"/>
                <a:gd name="T47" fmla="*/ 6608 h 11447"/>
                <a:gd name="T48" fmla="*/ 3537 w 13991"/>
                <a:gd name="T49" fmla="*/ 10981 h 11447"/>
                <a:gd name="T50" fmla="*/ 3909 w 13991"/>
                <a:gd name="T51" fmla="*/ 11353 h 11447"/>
                <a:gd name="T52" fmla="*/ 5088 w 13991"/>
                <a:gd name="T53" fmla="*/ 6918 h 11447"/>
                <a:gd name="T54" fmla="*/ 5615 w 13991"/>
                <a:gd name="T55" fmla="*/ 8159 h 11447"/>
                <a:gd name="T56" fmla="*/ 7197 w 13991"/>
                <a:gd name="T57" fmla="*/ 10826 h 11447"/>
                <a:gd name="T58" fmla="*/ 7817 w 13991"/>
                <a:gd name="T59" fmla="*/ 5832 h 11447"/>
                <a:gd name="T60" fmla="*/ 8996 w 13991"/>
                <a:gd name="T61" fmla="*/ 10268 h 11447"/>
                <a:gd name="T62" fmla="*/ 10454 w 13991"/>
                <a:gd name="T63" fmla="*/ 11353 h 11447"/>
                <a:gd name="T64" fmla="*/ 9430 w 13991"/>
                <a:gd name="T65" fmla="*/ 6794 h 11447"/>
                <a:gd name="T66" fmla="*/ 7817 w 13991"/>
                <a:gd name="T67" fmla="*/ 4560 h 11447"/>
                <a:gd name="T68" fmla="*/ 9989 w 13991"/>
                <a:gd name="T69" fmla="*/ 6359 h 11447"/>
                <a:gd name="T70" fmla="*/ 11167 w 13991"/>
                <a:gd name="T71" fmla="*/ 9182 h 11447"/>
                <a:gd name="T72" fmla="*/ 11540 w 13991"/>
                <a:gd name="T73" fmla="*/ 8810 h 11447"/>
                <a:gd name="T74" fmla="*/ 10485 w 13991"/>
                <a:gd name="T75" fmla="*/ 6111 h 11447"/>
                <a:gd name="T76" fmla="*/ 10776 w 13991"/>
                <a:gd name="T77" fmla="*/ 5543 h 11447"/>
                <a:gd name="T78" fmla="*/ 13680 w 13991"/>
                <a:gd name="T79" fmla="*/ 3816 h 11447"/>
                <a:gd name="T80" fmla="*/ 9399 w 13991"/>
                <a:gd name="T81" fmla="*/ 3413 h 11447"/>
                <a:gd name="T82" fmla="*/ 9896 w 13991"/>
                <a:gd name="T83" fmla="*/ 1179 h 11447"/>
                <a:gd name="T84" fmla="*/ 8438 w 13991"/>
                <a:gd name="T85" fmla="*/ 2265 h 11447"/>
                <a:gd name="T86" fmla="*/ 8903 w 13991"/>
                <a:gd name="T87" fmla="*/ 3816 h 11447"/>
                <a:gd name="T88" fmla="*/ 7817 w 13991"/>
                <a:gd name="T89" fmla="*/ 3009 h 11447"/>
                <a:gd name="T90" fmla="*/ 6980 w 13991"/>
                <a:gd name="T91" fmla="*/ 0 h 11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91" h="11447" extrusionOk="0">
                  <a:moveTo>
                    <a:pt x="7011" y="2730"/>
                  </a:moveTo>
                  <a:cubicBezTo>
                    <a:pt x="7135" y="2730"/>
                    <a:pt x="7259" y="2854"/>
                    <a:pt x="7259" y="2978"/>
                  </a:cubicBezTo>
                  <a:cubicBezTo>
                    <a:pt x="7259" y="3133"/>
                    <a:pt x="7135" y="3257"/>
                    <a:pt x="7011" y="3257"/>
                  </a:cubicBezTo>
                  <a:cubicBezTo>
                    <a:pt x="6856" y="3257"/>
                    <a:pt x="6732" y="3133"/>
                    <a:pt x="6732" y="2978"/>
                  </a:cubicBezTo>
                  <a:cubicBezTo>
                    <a:pt x="6732" y="2854"/>
                    <a:pt x="6856" y="2730"/>
                    <a:pt x="7011" y="2730"/>
                  </a:cubicBezTo>
                  <a:close/>
                  <a:moveTo>
                    <a:pt x="5429" y="4343"/>
                  </a:moveTo>
                  <a:lnTo>
                    <a:pt x="5181" y="4498"/>
                  </a:lnTo>
                  <a:cubicBezTo>
                    <a:pt x="4590" y="4830"/>
                    <a:pt x="3919" y="4994"/>
                    <a:pt x="3249" y="4994"/>
                  </a:cubicBezTo>
                  <a:cubicBezTo>
                    <a:pt x="2476" y="4994"/>
                    <a:pt x="1703" y="4775"/>
                    <a:pt x="1055" y="4343"/>
                  </a:cubicBezTo>
                  <a:lnTo>
                    <a:pt x="5429" y="4343"/>
                  </a:lnTo>
                  <a:close/>
                  <a:moveTo>
                    <a:pt x="12936" y="4343"/>
                  </a:moveTo>
                  <a:cubicBezTo>
                    <a:pt x="12288" y="4775"/>
                    <a:pt x="11515" y="4994"/>
                    <a:pt x="10742" y="4994"/>
                  </a:cubicBezTo>
                  <a:cubicBezTo>
                    <a:pt x="10071" y="4994"/>
                    <a:pt x="9400" y="4830"/>
                    <a:pt x="8810" y="4498"/>
                  </a:cubicBezTo>
                  <a:lnTo>
                    <a:pt x="8562" y="4343"/>
                  </a:lnTo>
                  <a:lnTo>
                    <a:pt x="12936" y="4343"/>
                  </a:lnTo>
                  <a:close/>
                  <a:moveTo>
                    <a:pt x="7011" y="3816"/>
                  </a:moveTo>
                  <a:cubicBezTo>
                    <a:pt x="7135" y="3816"/>
                    <a:pt x="7259" y="3940"/>
                    <a:pt x="7259" y="4095"/>
                  </a:cubicBezTo>
                  <a:lnTo>
                    <a:pt x="7259" y="5708"/>
                  </a:lnTo>
                  <a:cubicBezTo>
                    <a:pt x="7259" y="5863"/>
                    <a:pt x="7166" y="5987"/>
                    <a:pt x="7011" y="5987"/>
                  </a:cubicBezTo>
                  <a:cubicBezTo>
                    <a:pt x="6856" y="5987"/>
                    <a:pt x="6732" y="5863"/>
                    <a:pt x="6732" y="5708"/>
                  </a:cubicBezTo>
                  <a:lnTo>
                    <a:pt x="6732" y="4095"/>
                  </a:lnTo>
                  <a:cubicBezTo>
                    <a:pt x="6732" y="3940"/>
                    <a:pt x="6856" y="3816"/>
                    <a:pt x="7011" y="3816"/>
                  </a:cubicBezTo>
                  <a:close/>
                  <a:moveTo>
                    <a:pt x="7445" y="6390"/>
                  </a:moveTo>
                  <a:cubicBezTo>
                    <a:pt x="7693" y="6825"/>
                    <a:pt x="7817" y="7476"/>
                    <a:pt x="7817" y="8190"/>
                  </a:cubicBezTo>
                  <a:cubicBezTo>
                    <a:pt x="7817" y="9058"/>
                    <a:pt x="7290" y="9834"/>
                    <a:pt x="7011" y="10206"/>
                  </a:cubicBezTo>
                  <a:cubicBezTo>
                    <a:pt x="6701" y="9834"/>
                    <a:pt x="6173" y="9058"/>
                    <a:pt x="6173" y="8190"/>
                  </a:cubicBezTo>
                  <a:cubicBezTo>
                    <a:pt x="6173" y="7476"/>
                    <a:pt x="6328" y="6825"/>
                    <a:pt x="6546" y="6390"/>
                  </a:cubicBezTo>
                  <a:cubicBezTo>
                    <a:pt x="6608" y="6452"/>
                    <a:pt x="6670" y="6483"/>
                    <a:pt x="6732" y="6483"/>
                  </a:cubicBezTo>
                  <a:lnTo>
                    <a:pt x="6732" y="7352"/>
                  </a:lnTo>
                  <a:cubicBezTo>
                    <a:pt x="6732" y="7507"/>
                    <a:pt x="6856" y="7631"/>
                    <a:pt x="7011" y="7631"/>
                  </a:cubicBezTo>
                  <a:cubicBezTo>
                    <a:pt x="7135" y="7631"/>
                    <a:pt x="7259" y="7507"/>
                    <a:pt x="7259" y="7352"/>
                  </a:cubicBezTo>
                  <a:lnTo>
                    <a:pt x="7259" y="6483"/>
                  </a:lnTo>
                  <a:cubicBezTo>
                    <a:pt x="7321" y="6483"/>
                    <a:pt x="7383" y="6452"/>
                    <a:pt x="7445" y="6390"/>
                  </a:cubicBezTo>
                  <a:close/>
                  <a:moveTo>
                    <a:pt x="6980" y="0"/>
                  </a:moveTo>
                  <a:cubicBezTo>
                    <a:pt x="6825" y="0"/>
                    <a:pt x="6732" y="125"/>
                    <a:pt x="6732" y="280"/>
                  </a:cubicBezTo>
                  <a:lnTo>
                    <a:pt x="6732" y="2234"/>
                  </a:lnTo>
                  <a:cubicBezTo>
                    <a:pt x="6390" y="2327"/>
                    <a:pt x="6173" y="2637"/>
                    <a:pt x="6173" y="3009"/>
                  </a:cubicBezTo>
                  <a:cubicBezTo>
                    <a:pt x="6173" y="3195"/>
                    <a:pt x="6235" y="3413"/>
                    <a:pt x="6390" y="3537"/>
                  </a:cubicBezTo>
                  <a:cubicBezTo>
                    <a:pt x="6297" y="3630"/>
                    <a:pt x="6266" y="3723"/>
                    <a:pt x="6204" y="3816"/>
                  </a:cubicBezTo>
                  <a:lnTo>
                    <a:pt x="5088" y="3816"/>
                  </a:lnTo>
                  <a:lnTo>
                    <a:pt x="5088" y="3599"/>
                  </a:lnTo>
                  <a:lnTo>
                    <a:pt x="5584" y="2575"/>
                  </a:lnTo>
                  <a:cubicBezTo>
                    <a:pt x="5646" y="2482"/>
                    <a:pt x="5615" y="2358"/>
                    <a:pt x="5553" y="2265"/>
                  </a:cubicBezTo>
                  <a:lnTo>
                    <a:pt x="4467" y="1179"/>
                  </a:lnTo>
                  <a:cubicBezTo>
                    <a:pt x="4405" y="1117"/>
                    <a:pt x="4335" y="1086"/>
                    <a:pt x="4266" y="1086"/>
                  </a:cubicBezTo>
                  <a:cubicBezTo>
                    <a:pt x="4196" y="1086"/>
                    <a:pt x="4126" y="1117"/>
                    <a:pt x="4064" y="1179"/>
                  </a:cubicBezTo>
                  <a:cubicBezTo>
                    <a:pt x="3971" y="1272"/>
                    <a:pt x="3971" y="1458"/>
                    <a:pt x="4064" y="1551"/>
                  </a:cubicBezTo>
                  <a:lnTo>
                    <a:pt x="5026" y="2513"/>
                  </a:lnTo>
                  <a:lnTo>
                    <a:pt x="4560" y="3413"/>
                  </a:lnTo>
                  <a:cubicBezTo>
                    <a:pt x="4560" y="3475"/>
                    <a:pt x="4529" y="3506"/>
                    <a:pt x="4529" y="3537"/>
                  </a:cubicBezTo>
                  <a:lnTo>
                    <a:pt x="4529" y="3816"/>
                  </a:lnTo>
                  <a:lnTo>
                    <a:pt x="280" y="3816"/>
                  </a:lnTo>
                  <a:cubicBezTo>
                    <a:pt x="187" y="3816"/>
                    <a:pt x="94" y="3878"/>
                    <a:pt x="32" y="3971"/>
                  </a:cubicBezTo>
                  <a:cubicBezTo>
                    <a:pt x="0" y="4095"/>
                    <a:pt x="32" y="4188"/>
                    <a:pt x="94" y="4281"/>
                  </a:cubicBezTo>
                  <a:cubicBezTo>
                    <a:pt x="878" y="5066"/>
                    <a:pt x="2037" y="5541"/>
                    <a:pt x="3237" y="5541"/>
                  </a:cubicBezTo>
                  <a:cubicBezTo>
                    <a:pt x="3460" y="5541"/>
                    <a:pt x="3685" y="5525"/>
                    <a:pt x="3909" y="5491"/>
                  </a:cubicBezTo>
                  <a:lnTo>
                    <a:pt x="3506" y="6111"/>
                  </a:lnTo>
                  <a:cubicBezTo>
                    <a:pt x="3475" y="6173"/>
                    <a:pt x="3444" y="6204"/>
                    <a:pt x="3444" y="6266"/>
                  </a:cubicBezTo>
                  <a:lnTo>
                    <a:pt x="3444" y="7786"/>
                  </a:lnTo>
                  <a:lnTo>
                    <a:pt x="2451" y="8810"/>
                  </a:lnTo>
                  <a:cubicBezTo>
                    <a:pt x="2327" y="8903"/>
                    <a:pt x="2327" y="9089"/>
                    <a:pt x="2451" y="9182"/>
                  </a:cubicBezTo>
                  <a:cubicBezTo>
                    <a:pt x="2498" y="9229"/>
                    <a:pt x="2567" y="9252"/>
                    <a:pt x="2637" y="9252"/>
                  </a:cubicBezTo>
                  <a:cubicBezTo>
                    <a:pt x="2707" y="9252"/>
                    <a:pt x="2777" y="9229"/>
                    <a:pt x="2823" y="9182"/>
                  </a:cubicBezTo>
                  <a:lnTo>
                    <a:pt x="3909" y="8096"/>
                  </a:lnTo>
                  <a:cubicBezTo>
                    <a:pt x="3971" y="8034"/>
                    <a:pt x="4002" y="7972"/>
                    <a:pt x="4002" y="7910"/>
                  </a:cubicBezTo>
                  <a:lnTo>
                    <a:pt x="4002" y="6359"/>
                  </a:lnTo>
                  <a:lnTo>
                    <a:pt x="4684" y="5305"/>
                  </a:lnTo>
                  <a:cubicBezTo>
                    <a:pt x="4964" y="5212"/>
                    <a:pt x="5212" y="5119"/>
                    <a:pt x="5429" y="4964"/>
                  </a:cubicBezTo>
                  <a:lnTo>
                    <a:pt x="6173" y="4560"/>
                  </a:lnTo>
                  <a:lnTo>
                    <a:pt x="6173" y="5057"/>
                  </a:lnTo>
                  <a:lnTo>
                    <a:pt x="4622" y="6608"/>
                  </a:lnTo>
                  <a:cubicBezTo>
                    <a:pt x="4560" y="6670"/>
                    <a:pt x="4529" y="6732"/>
                    <a:pt x="4529" y="6794"/>
                  </a:cubicBezTo>
                  <a:lnTo>
                    <a:pt x="4529" y="9958"/>
                  </a:lnTo>
                  <a:lnTo>
                    <a:pt x="3537" y="10981"/>
                  </a:lnTo>
                  <a:cubicBezTo>
                    <a:pt x="3413" y="11074"/>
                    <a:pt x="3413" y="11260"/>
                    <a:pt x="3537" y="11353"/>
                  </a:cubicBezTo>
                  <a:cubicBezTo>
                    <a:pt x="3583" y="11416"/>
                    <a:pt x="3653" y="11447"/>
                    <a:pt x="3723" y="11447"/>
                  </a:cubicBezTo>
                  <a:cubicBezTo>
                    <a:pt x="3793" y="11447"/>
                    <a:pt x="3862" y="11416"/>
                    <a:pt x="3909" y="11353"/>
                  </a:cubicBezTo>
                  <a:lnTo>
                    <a:pt x="4995" y="10268"/>
                  </a:lnTo>
                  <a:cubicBezTo>
                    <a:pt x="5057" y="10237"/>
                    <a:pt x="5088" y="10144"/>
                    <a:pt x="5088" y="10082"/>
                  </a:cubicBezTo>
                  <a:lnTo>
                    <a:pt x="5088" y="6918"/>
                  </a:lnTo>
                  <a:lnTo>
                    <a:pt x="6173" y="5832"/>
                  </a:lnTo>
                  <a:cubicBezTo>
                    <a:pt x="6173" y="5863"/>
                    <a:pt x="6173" y="5894"/>
                    <a:pt x="6204" y="5925"/>
                  </a:cubicBezTo>
                  <a:cubicBezTo>
                    <a:pt x="5832" y="6421"/>
                    <a:pt x="5615" y="7259"/>
                    <a:pt x="5615" y="8159"/>
                  </a:cubicBezTo>
                  <a:cubicBezTo>
                    <a:pt x="5615" y="9616"/>
                    <a:pt x="6732" y="10764"/>
                    <a:pt x="6794" y="10826"/>
                  </a:cubicBezTo>
                  <a:cubicBezTo>
                    <a:pt x="6856" y="10857"/>
                    <a:pt x="6918" y="10888"/>
                    <a:pt x="6980" y="10888"/>
                  </a:cubicBezTo>
                  <a:cubicBezTo>
                    <a:pt x="7073" y="10888"/>
                    <a:pt x="7135" y="10857"/>
                    <a:pt x="7197" y="10826"/>
                  </a:cubicBezTo>
                  <a:cubicBezTo>
                    <a:pt x="7228" y="10764"/>
                    <a:pt x="8345" y="9616"/>
                    <a:pt x="8345" y="8159"/>
                  </a:cubicBezTo>
                  <a:cubicBezTo>
                    <a:pt x="8345" y="7259"/>
                    <a:pt x="8128" y="6421"/>
                    <a:pt x="7786" y="5925"/>
                  </a:cubicBezTo>
                  <a:cubicBezTo>
                    <a:pt x="7786" y="5894"/>
                    <a:pt x="7786" y="5863"/>
                    <a:pt x="7817" y="5832"/>
                  </a:cubicBezTo>
                  <a:lnTo>
                    <a:pt x="8903" y="6918"/>
                  </a:lnTo>
                  <a:lnTo>
                    <a:pt x="8903" y="10082"/>
                  </a:lnTo>
                  <a:cubicBezTo>
                    <a:pt x="8903" y="10144"/>
                    <a:pt x="8934" y="10237"/>
                    <a:pt x="8996" y="10268"/>
                  </a:cubicBezTo>
                  <a:lnTo>
                    <a:pt x="10082" y="11353"/>
                  </a:lnTo>
                  <a:cubicBezTo>
                    <a:pt x="10128" y="11416"/>
                    <a:pt x="10198" y="11447"/>
                    <a:pt x="10268" y="11447"/>
                  </a:cubicBezTo>
                  <a:cubicBezTo>
                    <a:pt x="10338" y="11447"/>
                    <a:pt x="10407" y="11416"/>
                    <a:pt x="10454" y="11353"/>
                  </a:cubicBezTo>
                  <a:cubicBezTo>
                    <a:pt x="10547" y="11260"/>
                    <a:pt x="10547" y="11074"/>
                    <a:pt x="10454" y="10981"/>
                  </a:cubicBezTo>
                  <a:lnTo>
                    <a:pt x="9430" y="9958"/>
                  </a:lnTo>
                  <a:lnTo>
                    <a:pt x="9430" y="6794"/>
                  </a:lnTo>
                  <a:cubicBezTo>
                    <a:pt x="9430" y="6732"/>
                    <a:pt x="9430" y="6670"/>
                    <a:pt x="9368" y="6608"/>
                  </a:cubicBezTo>
                  <a:lnTo>
                    <a:pt x="7817" y="5057"/>
                  </a:lnTo>
                  <a:lnTo>
                    <a:pt x="7817" y="4560"/>
                  </a:lnTo>
                  <a:lnTo>
                    <a:pt x="8531" y="4964"/>
                  </a:lnTo>
                  <a:cubicBezTo>
                    <a:pt x="8779" y="5119"/>
                    <a:pt x="9027" y="5212"/>
                    <a:pt x="9306" y="5305"/>
                  </a:cubicBezTo>
                  <a:lnTo>
                    <a:pt x="9989" y="6359"/>
                  </a:lnTo>
                  <a:lnTo>
                    <a:pt x="9989" y="7910"/>
                  </a:lnTo>
                  <a:cubicBezTo>
                    <a:pt x="9989" y="7972"/>
                    <a:pt x="10020" y="8034"/>
                    <a:pt x="10082" y="8096"/>
                  </a:cubicBezTo>
                  <a:lnTo>
                    <a:pt x="11167" y="9182"/>
                  </a:lnTo>
                  <a:cubicBezTo>
                    <a:pt x="11214" y="9229"/>
                    <a:pt x="11284" y="9252"/>
                    <a:pt x="11354" y="9252"/>
                  </a:cubicBezTo>
                  <a:cubicBezTo>
                    <a:pt x="11423" y="9252"/>
                    <a:pt x="11493" y="9229"/>
                    <a:pt x="11540" y="9182"/>
                  </a:cubicBezTo>
                  <a:cubicBezTo>
                    <a:pt x="11664" y="9089"/>
                    <a:pt x="11664" y="8903"/>
                    <a:pt x="11540" y="8810"/>
                  </a:cubicBezTo>
                  <a:lnTo>
                    <a:pt x="10547" y="7786"/>
                  </a:lnTo>
                  <a:lnTo>
                    <a:pt x="10547" y="6266"/>
                  </a:lnTo>
                  <a:cubicBezTo>
                    <a:pt x="10547" y="6204"/>
                    <a:pt x="10516" y="6173"/>
                    <a:pt x="10485" y="6111"/>
                  </a:cubicBezTo>
                  <a:lnTo>
                    <a:pt x="10082" y="5491"/>
                  </a:lnTo>
                  <a:cubicBezTo>
                    <a:pt x="10314" y="5526"/>
                    <a:pt x="10546" y="5543"/>
                    <a:pt x="10776" y="5543"/>
                  </a:cubicBezTo>
                  <a:cubicBezTo>
                    <a:pt x="11961" y="5543"/>
                    <a:pt x="13092" y="5086"/>
                    <a:pt x="13897" y="4281"/>
                  </a:cubicBezTo>
                  <a:cubicBezTo>
                    <a:pt x="13959" y="4188"/>
                    <a:pt x="13990" y="4095"/>
                    <a:pt x="13959" y="3971"/>
                  </a:cubicBezTo>
                  <a:cubicBezTo>
                    <a:pt x="13897" y="3878"/>
                    <a:pt x="13804" y="3816"/>
                    <a:pt x="13680" y="3816"/>
                  </a:cubicBezTo>
                  <a:lnTo>
                    <a:pt x="9430" y="3816"/>
                  </a:lnTo>
                  <a:lnTo>
                    <a:pt x="9430" y="3537"/>
                  </a:lnTo>
                  <a:cubicBezTo>
                    <a:pt x="9430" y="3506"/>
                    <a:pt x="9430" y="3444"/>
                    <a:pt x="9399" y="3413"/>
                  </a:cubicBezTo>
                  <a:lnTo>
                    <a:pt x="8965" y="2513"/>
                  </a:lnTo>
                  <a:lnTo>
                    <a:pt x="9896" y="1551"/>
                  </a:lnTo>
                  <a:cubicBezTo>
                    <a:pt x="10020" y="1458"/>
                    <a:pt x="10020" y="1272"/>
                    <a:pt x="9896" y="1179"/>
                  </a:cubicBezTo>
                  <a:cubicBezTo>
                    <a:pt x="9849" y="1117"/>
                    <a:pt x="9779" y="1086"/>
                    <a:pt x="9710" y="1086"/>
                  </a:cubicBezTo>
                  <a:cubicBezTo>
                    <a:pt x="9640" y="1086"/>
                    <a:pt x="9570" y="1117"/>
                    <a:pt x="9523" y="1179"/>
                  </a:cubicBezTo>
                  <a:lnTo>
                    <a:pt x="8438" y="2265"/>
                  </a:lnTo>
                  <a:cubicBezTo>
                    <a:pt x="8345" y="2358"/>
                    <a:pt x="8314" y="2482"/>
                    <a:pt x="8376" y="2575"/>
                  </a:cubicBezTo>
                  <a:lnTo>
                    <a:pt x="8903" y="3599"/>
                  </a:lnTo>
                  <a:lnTo>
                    <a:pt x="8903" y="3816"/>
                  </a:lnTo>
                  <a:lnTo>
                    <a:pt x="7755" y="3816"/>
                  </a:lnTo>
                  <a:cubicBezTo>
                    <a:pt x="7724" y="3723"/>
                    <a:pt x="7662" y="3630"/>
                    <a:pt x="7600" y="3537"/>
                  </a:cubicBezTo>
                  <a:cubicBezTo>
                    <a:pt x="7724" y="3413"/>
                    <a:pt x="7817" y="3195"/>
                    <a:pt x="7817" y="3009"/>
                  </a:cubicBezTo>
                  <a:cubicBezTo>
                    <a:pt x="7817" y="2637"/>
                    <a:pt x="7569" y="2327"/>
                    <a:pt x="7259" y="2234"/>
                  </a:cubicBezTo>
                  <a:lnTo>
                    <a:pt x="7259" y="280"/>
                  </a:lnTo>
                  <a:cubicBezTo>
                    <a:pt x="7259" y="125"/>
                    <a:pt x="7135" y="0"/>
                    <a:pt x="69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22" name="Google Shape;671;p44">
            <a:extLst>
              <a:ext uri="{FF2B5EF4-FFF2-40B4-BE49-F238E27FC236}">
                <a16:creationId xmlns:a16="http://schemas.microsoft.com/office/drawing/2014/main" id="{3F53B07C-9431-FBF4-2CAA-CE057DC5EC96}"/>
              </a:ext>
            </a:extLst>
          </p:cNvPr>
          <p:cNvGrpSpPr>
            <a:grpSpLocks/>
          </p:cNvGrpSpPr>
          <p:nvPr/>
        </p:nvGrpSpPr>
        <p:grpSpPr bwMode="auto">
          <a:xfrm>
            <a:off x="6933124" y="4737224"/>
            <a:ext cx="415237" cy="453791"/>
            <a:chOff x="7245338" y="2020303"/>
            <a:chExt cx="338015" cy="376097"/>
          </a:xfrm>
        </p:grpSpPr>
        <p:sp>
          <p:nvSpPr>
            <p:cNvPr id="23" name="Google Shape;672;p44">
              <a:extLst>
                <a:ext uri="{FF2B5EF4-FFF2-40B4-BE49-F238E27FC236}">
                  <a16:creationId xmlns:a16="http://schemas.microsoft.com/office/drawing/2014/main" id="{53CE8AA0-556D-8674-150B-4DD48D320AD5}"/>
                </a:ext>
              </a:extLst>
            </p:cNvPr>
            <p:cNvSpPr>
              <a:spLocks/>
            </p:cNvSpPr>
            <p:nvPr/>
          </p:nvSpPr>
          <p:spPr bwMode="auto">
            <a:xfrm>
              <a:off x="7406808" y="2245556"/>
              <a:ext cx="15076" cy="14267"/>
            </a:xfrm>
            <a:custGeom>
              <a:avLst/>
              <a:gdLst>
                <a:gd name="T0" fmla="*/ 280 w 559"/>
                <a:gd name="T1" fmla="*/ 1 h 529"/>
                <a:gd name="T2" fmla="*/ 0 w 559"/>
                <a:gd name="T3" fmla="*/ 249 h 529"/>
                <a:gd name="T4" fmla="*/ 280 w 559"/>
                <a:gd name="T5" fmla="*/ 528 h 529"/>
                <a:gd name="T6" fmla="*/ 559 w 559"/>
                <a:gd name="T7" fmla="*/ 249 h 529"/>
                <a:gd name="T8" fmla="*/ 280 w 559"/>
                <a:gd name="T9" fmla="*/ 1 h 529"/>
              </a:gdLst>
              <a:ahLst/>
              <a:cxnLst>
                <a:cxn ang="0">
                  <a:pos x="T0" y="T1"/>
                </a:cxn>
                <a:cxn ang="0">
                  <a:pos x="T2" y="T3"/>
                </a:cxn>
                <a:cxn ang="0">
                  <a:pos x="T4" y="T5"/>
                </a:cxn>
                <a:cxn ang="0">
                  <a:pos x="T6" y="T7"/>
                </a:cxn>
                <a:cxn ang="0">
                  <a:pos x="T8" y="T9"/>
                </a:cxn>
              </a:cxnLst>
              <a:rect l="0" t="0" r="r" b="b"/>
              <a:pathLst>
                <a:path w="559" h="529" extrusionOk="0">
                  <a:moveTo>
                    <a:pt x="280" y="1"/>
                  </a:moveTo>
                  <a:cubicBezTo>
                    <a:pt x="125" y="1"/>
                    <a:pt x="0" y="94"/>
                    <a:pt x="0" y="249"/>
                  </a:cubicBezTo>
                  <a:cubicBezTo>
                    <a:pt x="0" y="404"/>
                    <a:pt x="125" y="528"/>
                    <a:pt x="280" y="528"/>
                  </a:cubicBezTo>
                  <a:cubicBezTo>
                    <a:pt x="435" y="528"/>
                    <a:pt x="559" y="404"/>
                    <a:pt x="559" y="249"/>
                  </a:cubicBezTo>
                  <a:cubicBezTo>
                    <a:pt x="559" y="94"/>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4" name="Google Shape;673;p44">
              <a:extLst>
                <a:ext uri="{FF2B5EF4-FFF2-40B4-BE49-F238E27FC236}">
                  <a16:creationId xmlns:a16="http://schemas.microsoft.com/office/drawing/2014/main" id="{8EB6F658-952D-0697-A6DF-3691F1C33BD8}"/>
                </a:ext>
              </a:extLst>
            </p:cNvPr>
            <p:cNvSpPr>
              <a:spLocks/>
            </p:cNvSpPr>
            <p:nvPr/>
          </p:nvSpPr>
          <p:spPr bwMode="auto">
            <a:xfrm>
              <a:off x="7245338" y="2020303"/>
              <a:ext cx="338015" cy="376097"/>
            </a:xfrm>
            <a:custGeom>
              <a:avLst/>
              <a:gdLst>
                <a:gd name="T0" fmla="*/ 6546 w 12533"/>
                <a:gd name="T1" fmla="*/ 4786 h 13945"/>
                <a:gd name="T2" fmla="*/ 5987 w 12533"/>
                <a:gd name="T3" fmla="*/ 4786 h 13945"/>
                <a:gd name="T4" fmla="*/ 6546 w 12533"/>
                <a:gd name="T5" fmla="*/ 5747 h 13945"/>
                <a:gd name="T6" fmla="*/ 6267 w 12533"/>
                <a:gd name="T7" fmla="*/ 10524 h 13945"/>
                <a:gd name="T8" fmla="*/ 5987 w 12533"/>
                <a:gd name="T9" fmla="*/ 5747 h 13945"/>
                <a:gd name="T10" fmla="*/ 6267 w 12533"/>
                <a:gd name="T11" fmla="*/ 7795 h 13945"/>
                <a:gd name="T12" fmla="*/ 6546 w 12533"/>
                <a:gd name="T13" fmla="*/ 5747 h 13945"/>
                <a:gd name="T14" fmla="*/ 4995 w 12533"/>
                <a:gd name="T15" fmla="*/ 71 h 13945"/>
                <a:gd name="T16" fmla="*/ 3289 w 12533"/>
                <a:gd name="T17" fmla="*/ 1994 h 13945"/>
                <a:gd name="T18" fmla="*/ 4809 w 12533"/>
                <a:gd name="T19" fmla="*/ 6740 h 13945"/>
                <a:gd name="T20" fmla="*/ 3568 w 12533"/>
                <a:gd name="T21" fmla="*/ 6151 h 13945"/>
                <a:gd name="T22" fmla="*/ 1086 w 12533"/>
                <a:gd name="T23" fmla="*/ 5220 h 13945"/>
                <a:gd name="T24" fmla="*/ 714 w 12533"/>
                <a:gd name="T25" fmla="*/ 5096 h 13945"/>
                <a:gd name="T26" fmla="*/ 1148 w 12533"/>
                <a:gd name="T27" fmla="*/ 6554 h 13945"/>
                <a:gd name="T28" fmla="*/ 3506 w 12533"/>
                <a:gd name="T29" fmla="*/ 6709 h 13945"/>
                <a:gd name="T30" fmla="*/ 1304 w 12533"/>
                <a:gd name="T31" fmla="*/ 9439 h 13945"/>
                <a:gd name="T32" fmla="*/ 1 w 12533"/>
                <a:gd name="T33" fmla="*/ 9687 h 13945"/>
                <a:gd name="T34" fmla="*/ 1335 w 12533"/>
                <a:gd name="T35" fmla="*/ 9966 h 13945"/>
                <a:gd name="T36" fmla="*/ 4499 w 12533"/>
                <a:gd name="T37" fmla="*/ 7795 h 13945"/>
                <a:gd name="T38" fmla="*/ 4374 w 12533"/>
                <a:gd name="T39" fmla="*/ 8477 h 13945"/>
                <a:gd name="T40" fmla="*/ 3258 w 12533"/>
                <a:gd name="T41" fmla="*/ 9687 h 13945"/>
                <a:gd name="T42" fmla="*/ 2792 w 12533"/>
                <a:gd name="T43" fmla="*/ 13502 h 13945"/>
                <a:gd name="T44" fmla="*/ 2982 w 12533"/>
                <a:gd name="T45" fmla="*/ 13944 h 13945"/>
                <a:gd name="T46" fmla="*/ 3723 w 12533"/>
                <a:gd name="T47" fmla="*/ 13316 h 13945"/>
                <a:gd name="T48" fmla="*/ 3816 w 12533"/>
                <a:gd name="T49" fmla="*/ 9811 h 13945"/>
                <a:gd name="T50" fmla="*/ 6267 w 12533"/>
                <a:gd name="T51" fmla="*/ 11052 h 13945"/>
                <a:gd name="T52" fmla="*/ 8717 w 12533"/>
                <a:gd name="T53" fmla="*/ 9811 h 13945"/>
                <a:gd name="T54" fmla="*/ 8779 w 12533"/>
                <a:gd name="T55" fmla="*/ 13316 h 13945"/>
                <a:gd name="T56" fmla="*/ 9524 w 12533"/>
                <a:gd name="T57" fmla="*/ 13944 h 13945"/>
                <a:gd name="T58" fmla="*/ 9710 w 12533"/>
                <a:gd name="T59" fmla="*/ 13502 h 13945"/>
                <a:gd name="T60" fmla="*/ 9245 w 12533"/>
                <a:gd name="T61" fmla="*/ 9687 h 13945"/>
                <a:gd name="T62" fmla="*/ 8128 w 12533"/>
                <a:gd name="T63" fmla="*/ 8477 h 13945"/>
                <a:gd name="T64" fmla="*/ 8035 w 12533"/>
                <a:gd name="T65" fmla="*/ 7795 h 13945"/>
                <a:gd name="T66" fmla="*/ 11168 w 12533"/>
                <a:gd name="T67" fmla="*/ 9966 h 13945"/>
                <a:gd name="T68" fmla="*/ 12533 w 12533"/>
                <a:gd name="T69" fmla="*/ 9687 h 13945"/>
                <a:gd name="T70" fmla="*/ 11261 w 12533"/>
                <a:gd name="T71" fmla="*/ 9439 h 13945"/>
                <a:gd name="T72" fmla="*/ 9058 w 12533"/>
                <a:gd name="T73" fmla="*/ 6709 h 13945"/>
                <a:gd name="T74" fmla="*/ 11416 w 12533"/>
                <a:gd name="T75" fmla="*/ 6554 h 13945"/>
                <a:gd name="T76" fmla="*/ 11850 w 12533"/>
                <a:gd name="T77" fmla="*/ 5096 h 13945"/>
                <a:gd name="T78" fmla="*/ 11478 w 12533"/>
                <a:gd name="T79" fmla="*/ 5220 h 13945"/>
                <a:gd name="T80" fmla="*/ 8996 w 12533"/>
                <a:gd name="T81" fmla="*/ 6151 h 13945"/>
                <a:gd name="T82" fmla="*/ 7725 w 12533"/>
                <a:gd name="T83" fmla="*/ 6740 h 13945"/>
                <a:gd name="T84" fmla="*/ 9245 w 12533"/>
                <a:gd name="T85" fmla="*/ 1994 h 13945"/>
                <a:gd name="T86" fmla="*/ 7569 w 12533"/>
                <a:gd name="T87" fmla="*/ 71 h 13945"/>
                <a:gd name="T88" fmla="*/ 7166 w 12533"/>
                <a:gd name="T89" fmla="*/ 71 h 13945"/>
                <a:gd name="T90" fmla="*/ 8686 w 12533"/>
                <a:gd name="T91" fmla="*/ 1963 h 13945"/>
                <a:gd name="T92" fmla="*/ 6887 w 12533"/>
                <a:gd name="T93" fmla="*/ 5313 h 13945"/>
                <a:gd name="T94" fmla="*/ 6267 w 12533"/>
                <a:gd name="T95" fmla="*/ 3979 h 13945"/>
                <a:gd name="T96" fmla="*/ 5646 w 12533"/>
                <a:gd name="T97" fmla="*/ 5313 h 13945"/>
                <a:gd name="T98" fmla="*/ 3878 w 12533"/>
                <a:gd name="T99" fmla="*/ 1963 h 13945"/>
                <a:gd name="T100" fmla="*/ 5367 w 12533"/>
                <a:gd name="T101" fmla="*/ 71 h 13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533" h="13945" extrusionOk="0">
                  <a:moveTo>
                    <a:pt x="6267" y="4506"/>
                  </a:moveTo>
                  <a:cubicBezTo>
                    <a:pt x="6422" y="4506"/>
                    <a:pt x="6546" y="4631"/>
                    <a:pt x="6546" y="4786"/>
                  </a:cubicBezTo>
                  <a:cubicBezTo>
                    <a:pt x="6546" y="4941"/>
                    <a:pt x="6422" y="5065"/>
                    <a:pt x="6267" y="5065"/>
                  </a:cubicBezTo>
                  <a:cubicBezTo>
                    <a:pt x="6112" y="5065"/>
                    <a:pt x="5987" y="4941"/>
                    <a:pt x="5987" y="4786"/>
                  </a:cubicBezTo>
                  <a:cubicBezTo>
                    <a:pt x="5987" y="4631"/>
                    <a:pt x="6112" y="4506"/>
                    <a:pt x="6267" y="4506"/>
                  </a:cubicBezTo>
                  <a:close/>
                  <a:moveTo>
                    <a:pt x="6546" y="5747"/>
                  </a:moveTo>
                  <a:cubicBezTo>
                    <a:pt x="7135" y="6275"/>
                    <a:pt x="7538" y="7826"/>
                    <a:pt x="7600" y="8632"/>
                  </a:cubicBezTo>
                  <a:cubicBezTo>
                    <a:pt x="7725" y="9780"/>
                    <a:pt x="6980" y="10524"/>
                    <a:pt x="6267" y="10524"/>
                  </a:cubicBezTo>
                  <a:cubicBezTo>
                    <a:pt x="5522" y="10524"/>
                    <a:pt x="4809" y="9780"/>
                    <a:pt x="4902" y="8632"/>
                  </a:cubicBezTo>
                  <a:cubicBezTo>
                    <a:pt x="4995" y="7795"/>
                    <a:pt x="5429" y="6275"/>
                    <a:pt x="5987" y="5747"/>
                  </a:cubicBezTo>
                  <a:lnTo>
                    <a:pt x="5987" y="7515"/>
                  </a:lnTo>
                  <a:cubicBezTo>
                    <a:pt x="5987" y="7670"/>
                    <a:pt x="6112" y="7795"/>
                    <a:pt x="6267" y="7795"/>
                  </a:cubicBezTo>
                  <a:cubicBezTo>
                    <a:pt x="6422" y="7795"/>
                    <a:pt x="6546" y="7670"/>
                    <a:pt x="6546" y="7515"/>
                  </a:cubicBezTo>
                  <a:lnTo>
                    <a:pt x="6546" y="5747"/>
                  </a:lnTo>
                  <a:close/>
                  <a:moveTo>
                    <a:pt x="5181" y="1"/>
                  </a:moveTo>
                  <a:cubicBezTo>
                    <a:pt x="5111" y="1"/>
                    <a:pt x="5041" y="24"/>
                    <a:pt x="4995" y="71"/>
                  </a:cubicBezTo>
                  <a:lnTo>
                    <a:pt x="3351" y="1715"/>
                  </a:lnTo>
                  <a:cubicBezTo>
                    <a:pt x="3289" y="1777"/>
                    <a:pt x="3258" y="1901"/>
                    <a:pt x="3289" y="1994"/>
                  </a:cubicBezTo>
                  <a:lnTo>
                    <a:pt x="5026" y="6244"/>
                  </a:lnTo>
                  <a:cubicBezTo>
                    <a:pt x="4964" y="6399"/>
                    <a:pt x="4871" y="6585"/>
                    <a:pt x="4809" y="6740"/>
                  </a:cubicBezTo>
                  <a:lnTo>
                    <a:pt x="3661" y="6182"/>
                  </a:lnTo>
                  <a:cubicBezTo>
                    <a:pt x="3630" y="6151"/>
                    <a:pt x="3599" y="6151"/>
                    <a:pt x="3568" y="6151"/>
                  </a:cubicBezTo>
                  <a:lnTo>
                    <a:pt x="1552" y="6151"/>
                  </a:lnTo>
                  <a:lnTo>
                    <a:pt x="1086" y="5220"/>
                  </a:lnTo>
                  <a:cubicBezTo>
                    <a:pt x="1018" y="5129"/>
                    <a:pt x="917" y="5072"/>
                    <a:pt x="819" y="5072"/>
                  </a:cubicBezTo>
                  <a:cubicBezTo>
                    <a:pt x="783" y="5072"/>
                    <a:pt x="747" y="5079"/>
                    <a:pt x="714" y="5096"/>
                  </a:cubicBezTo>
                  <a:cubicBezTo>
                    <a:pt x="559" y="5158"/>
                    <a:pt x="528" y="5313"/>
                    <a:pt x="590" y="5468"/>
                  </a:cubicBezTo>
                  <a:lnTo>
                    <a:pt x="1148" y="6554"/>
                  </a:lnTo>
                  <a:cubicBezTo>
                    <a:pt x="1179" y="6647"/>
                    <a:pt x="1273" y="6709"/>
                    <a:pt x="1366" y="6709"/>
                  </a:cubicBezTo>
                  <a:lnTo>
                    <a:pt x="3506" y="6709"/>
                  </a:lnTo>
                  <a:lnTo>
                    <a:pt x="4468" y="7174"/>
                  </a:lnTo>
                  <a:lnTo>
                    <a:pt x="1304" y="9439"/>
                  </a:lnTo>
                  <a:lnTo>
                    <a:pt x="249" y="9439"/>
                  </a:lnTo>
                  <a:cubicBezTo>
                    <a:pt x="125" y="9439"/>
                    <a:pt x="1" y="9563"/>
                    <a:pt x="1" y="9687"/>
                  </a:cubicBezTo>
                  <a:cubicBezTo>
                    <a:pt x="1" y="9842"/>
                    <a:pt x="94" y="9966"/>
                    <a:pt x="249" y="9966"/>
                  </a:cubicBezTo>
                  <a:lnTo>
                    <a:pt x="1335" y="9966"/>
                  </a:lnTo>
                  <a:cubicBezTo>
                    <a:pt x="1397" y="9966"/>
                    <a:pt x="1459" y="9966"/>
                    <a:pt x="1521" y="9935"/>
                  </a:cubicBezTo>
                  <a:lnTo>
                    <a:pt x="4499" y="7795"/>
                  </a:lnTo>
                  <a:cubicBezTo>
                    <a:pt x="4437" y="8043"/>
                    <a:pt x="4405" y="8260"/>
                    <a:pt x="4374" y="8477"/>
                  </a:cubicBezTo>
                  <a:lnTo>
                    <a:pt x="3351" y="9501"/>
                  </a:lnTo>
                  <a:cubicBezTo>
                    <a:pt x="3289" y="9563"/>
                    <a:pt x="3258" y="9625"/>
                    <a:pt x="3258" y="9687"/>
                  </a:cubicBezTo>
                  <a:lnTo>
                    <a:pt x="3258" y="13037"/>
                  </a:lnTo>
                  <a:lnTo>
                    <a:pt x="2792" y="13502"/>
                  </a:lnTo>
                  <a:cubicBezTo>
                    <a:pt x="2699" y="13595"/>
                    <a:pt x="2699" y="13781"/>
                    <a:pt x="2792" y="13874"/>
                  </a:cubicBezTo>
                  <a:cubicBezTo>
                    <a:pt x="2839" y="13921"/>
                    <a:pt x="2909" y="13944"/>
                    <a:pt x="2982" y="13944"/>
                  </a:cubicBezTo>
                  <a:cubicBezTo>
                    <a:pt x="3056" y="13944"/>
                    <a:pt x="3134" y="13921"/>
                    <a:pt x="3196" y="13874"/>
                  </a:cubicBezTo>
                  <a:lnTo>
                    <a:pt x="3723" y="13316"/>
                  </a:lnTo>
                  <a:cubicBezTo>
                    <a:pt x="3785" y="13285"/>
                    <a:pt x="3816" y="13192"/>
                    <a:pt x="3816" y="13130"/>
                  </a:cubicBezTo>
                  <a:lnTo>
                    <a:pt x="3816" y="9811"/>
                  </a:lnTo>
                  <a:lnTo>
                    <a:pt x="4374" y="9252"/>
                  </a:lnTo>
                  <a:cubicBezTo>
                    <a:pt x="4530" y="10276"/>
                    <a:pt x="5305" y="11052"/>
                    <a:pt x="6267" y="11052"/>
                  </a:cubicBezTo>
                  <a:cubicBezTo>
                    <a:pt x="7197" y="11052"/>
                    <a:pt x="8004" y="10276"/>
                    <a:pt x="8128" y="9252"/>
                  </a:cubicBezTo>
                  <a:lnTo>
                    <a:pt x="8717" y="9811"/>
                  </a:lnTo>
                  <a:lnTo>
                    <a:pt x="8717" y="13130"/>
                  </a:lnTo>
                  <a:cubicBezTo>
                    <a:pt x="8717" y="13192"/>
                    <a:pt x="8748" y="13285"/>
                    <a:pt x="8779" y="13316"/>
                  </a:cubicBezTo>
                  <a:lnTo>
                    <a:pt x="9338" y="13874"/>
                  </a:lnTo>
                  <a:cubicBezTo>
                    <a:pt x="9384" y="13921"/>
                    <a:pt x="9454" y="13944"/>
                    <a:pt x="9524" y="13944"/>
                  </a:cubicBezTo>
                  <a:cubicBezTo>
                    <a:pt x="9593" y="13944"/>
                    <a:pt x="9663" y="13921"/>
                    <a:pt x="9710" y="13874"/>
                  </a:cubicBezTo>
                  <a:cubicBezTo>
                    <a:pt x="9834" y="13781"/>
                    <a:pt x="9834" y="13595"/>
                    <a:pt x="9710" y="13502"/>
                  </a:cubicBezTo>
                  <a:lnTo>
                    <a:pt x="9245" y="13037"/>
                  </a:lnTo>
                  <a:lnTo>
                    <a:pt x="9245" y="9687"/>
                  </a:lnTo>
                  <a:cubicBezTo>
                    <a:pt x="9245" y="9625"/>
                    <a:pt x="9245" y="9563"/>
                    <a:pt x="9182" y="9501"/>
                  </a:cubicBezTo>
                  <a:lnTo>
                    <a:pt x="8128" y="8477"/>
                  </a:lnTo>
                  <a:cubicBezTo>
                    <a:pt x="8128" y="8260"/>
                    <a:pt x="8066" y="8043"/>
                    <a:pt x="8035" y="7795"/>
                  </a:cubicBezTo>
                  <a:lnTo>
                    <a:pt x="11013" y="9935"/>
                  </a:lnTo>
                  <a:cubicBezTo>
                    <a:pt x="11044" y="9966"/>
                    <a:pt x="11106" y="9966"/>
                    <a:pt x="11168" y="9966"/>
                  </a:cubicBezTo>
                  <a:lnTo>
                    <a:pt x="12253" y="9966"/>
                  </a:lnTo>
                  <a:cubicBezTo>
                    <a:pt x="12408" y="9966"/>
                    <a:pt x="12533" y="9842"/>
                    <a:pt x="12533" y="9687"/>
                  </a:cubicBezTo>
                  <a:cubicBezTo>
                    <a:pt x="12533" y="9563"/>
                    <a:pt x="12408" y="9439"/>
                    <a:pt x="12253" y="9439"/>
                  </a:cubicBezTo>
                  <a:lnTo>
                    <a:pt x="11261" y="9439"/>
                  </a:lnTo>
                  <a:lnTo>
                    <a:pt x="8097" y="7174"/>
                  </a:lnTo>
                  <a:lnTo>
                    <a:pt x="9058" y="6709"/>
                  </a:lnTo>
                  <a:lnTo>
                    <a:pt x="11168" y="6709"/>
                  </a:lnTo>
                  <a:cubicBezTo>
                    <a:pt x="11261" y="6709"/>
                    <a:pt x="11354" y="6647"/>
                    <a:pt x="11416" y="6554"/>
                  </a:cubicBezTo>
                  <a:lnTo>
                    <a:pt x="11974" y="5468"/>
                  </a:lnTo>
                  <a:cubicBezTo>
                    <a:pt x="12036" y="5313"/>
                    <a:pt x="11974" y="5158"/>
                    <a:pt x="11850" y="5096"/>
                  </a:cubicBezTo>
                  <a:cubicBezTo>
                    <a:pt x="11809" y="5079"/>
                    <a:pt x="11767" y="5072"/>
                    <a:pt x="11727" y="5072"/>
                  </a:cubicBezTo>
                  <a:cubicBezTo>
                    <a:pt x="11619" y="5072"/>
                    <a:pt x="11523" y="5129"/>
                    <a:pt x="11478" y="5220"/>
                  </a:cubicBezTo>
                  <a:lnTo>
                    <a:pt x="11013" y="6151"/>
                  </a:lnTo>
                  <a:lnTo>
                    <a:pt x="8996" y="6151"/>
                  </a:lnTo>
                  <a:cubicBezTo>
                    <a:pt x="8965" y="6151"/>
                    <a:pt x="8903" y="6182"/>
                    <a:pt x="8872" y="6182"/>
                  </a:cubicBezTo>
                  <a:lnTo>
                    <a:pt x="7725" y="6740"/>
                  </a:lnTo>
                  <a:cubicBezTo>
                    <a:pt x="7663" y="6585"/>
                    <a:pt x="7600" y="6399"/>
                    <a:pt x="7538" y="6244"/>
                  </a:cubicBezTo>
                  <a:lnTo>
                    <a:pt x="9245" y="1994"/>
                  </a:lnTo>
                  <a:cubicBezTo>
                    <a:pt x="9307" y="1901"/>
                    <a:pt x="9276" y="1777"/>
                    <a:pt x="9182" y="1715"/>
                  </a:cubicBezTo>
                  <a:lnTo>
                    <a:pt x="7569" y="71"/>
                  </a:lnTo>
                  <a:cubicBezTo>
                    <a:pt x="7507" y="24"/>
                    <a:pt x="7438" y="1"/>
                    <a:pt x="7368" y="1"/>
                  </a:cubicBezTo>
                  <a:cubicBezTo>
                    <a:pt x="7298" y="1"/>
                    <a:pt x="7228" y="24"/>
                    <a:pt x="7166" y="71"/>
                  </a:cubicBezTo>
                  <a:cubicBezTo>
                    <a:pt x="7073" y="164"/>
                    <a:pt x="7073" y="350"/>
                    <a:pt x="7166" y="443"/>
                  </a:cubicBezTo>
                  <a:lnTo>
                    <a:pt x="8686" y="1963"/>
                  </a:lnTo>
                  <a:lnTo>
                    <a:pt x="7197" y="5654"/>
                  </a:lnTo>
                  <a:cubicBezTo>
                    <a:pt x="7104" y="5530"/>
                    <a:pt x="6980" y="5406"/>
                    <a:pt x="6887" y="5313"/>
                  </a:cubicBezTo>
                  <a:cubicBezTo>
                    <a:pt x="7011" y="5189"/>
                    <a:pt x="7104" y="5003"/>
                    <a:pt x="7104" y="4786"/>
                  </a:cubicBezTo>
                  <a:cubicBezTo>
                    <a:pt x="7104" y="4351"/>
                    <a:pt x="6732" y="3979"/>
                    <a:pt x="6267" y="3979"/>
                  </a:cubicBezTo>
                  <a:cubicBezTo>
                    <a:pt x="5832" y="3979"/>
                    <a:pt x="5460" y="4351"/>
                    <a:pt x="5460" y="4786"/>
                  </a:cubicBezTo>
                  <a:cubicBezTo>
                    <a:pt x="5460" y="5003"/>
                    <a:pt x="5522" y="5189"/>
                    <a:pt x="5646" y="5313"/>
                  </a:cubicBezTo>
                  <a:cubicBezTo>
                    <a:pt x="5553" y="5406"/>
                    <a:pt x="5460" y="5530"/>
                    <a:pt x="5367" y="5654"/>
                  </a:cubicBezTo>
                  <a:lnTo>
                    <a:pt x="3878" y="1963"/>
                  </a:lnTo>
                  <a:lnTo>
                    <a:pt x="5367" y="443"/>
                  </a:lnTo>
                  <a:cubicBezTo>
                    <a:pt x="5491" y="350"/>
                    <a:pt x="5491" y="164"/>
                    <a:pt x="5367" y="71"/>
                  </a:cubicBezTo>
                  <a:cubicBezTo>
                    <a:pt x="5321" y="24"/>
                    <a:pt x="5251" y="1"/>
                    <a:pt x="518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dirty="0">
                <a:cs typeface="B Nazanin" panose="00000400000000000000" pitchFamily="2" charset="-78"/>
              </a:endParaRPr>
            </a:p>
          </p:txBody>
        </p:sp>
      </p:grpSp>
      <p:grpSp>
        <p:nvGrpSpPr>
          <p:cNvPr id="25" name="Google Shape;655;p44">
            <a:extLst>
              <a:ext uri="{FF2B5EF4-FFF2-40B4-BE49-F238E27FC236}">
                <a16:creationId xmlns:a16="http://schemas.microsoft.com/office/drawing/2014/main" id="{506B485D-CB9B-4AFB-616E-9F3D02FC2E91}"/>
              </a:ext>
            </a:extLst>
          </p:cNvPr>
          <p:cNvGrpSpPr>
            <a:grpSpLocks/>
          </p:cNvGrpSpPr>
          <p:nvPr/>
        </p:nvGrpSpPr>
        <p:grpSpPr bwMode="auto">
          <a:xfrm>
            <a:off x="7955132" y="3577252"/>
            <a:ext cx="368300" cy="377825"/>
            <a:chOff x="8043462" y="2019898"/>
            <a:chExt cx="368114" cy="376663"/>
          </a:xfrm>
        </p:grpSpPr>
        <p:sp>
          <p:nvSpPr>
            <p:cNvPr id="26" name="Google Shape;656;p44">
              <a:extLst>
                <a:ext uri="{FF2B5EF4-FFF2-40B4-BE49-F238E27FC236}">
                  <a16:creationId xmlns:a16="http://schemas.microsoft.com/office/drawing/2014/main" id="{DACB1212-4E08-46FF-4B7D-7E3A6D0335DB}"/>
                </a:ext>
              </a:extLst>
            </p:cNvPr>
            <p:cNvSpPr>
              <a:spLocks/>
            </p:cNvSpPr>
            <p:nvPr/>
          </p:nvSpPr>
          <p:spPr bwMode="auto">
            <a:xfrm>
              <a:off x="8219980" y="2259796"/>
              <a:ext cx="15076" cy="15076"/>
            </a:xfrm>
            <a:custGeom>
              <a:avLst/>
              <a:gdLst>
                <a:gd name="T0" fmla="*/ 279 w 559"/>
                <a:gd name="T1" fmla="*/ 0 h 559"/>
                <a:gd name="T2" fmla="*/ 0 w 559"/>
                <a:gd name="T3" fmla="*/ 279 h 559"/>
                <a:gd name="T4" fmla="*/ 279 w 559"/>
                <a:gd name="T5" fmla="*/ 559 h 559"/>
                <a:gd name="T6" fmla="*/ 559 w 559"/>
                <a:gd name="T7" fmla="*/ 279 h 559"/>
                <a:gd name="T8" fmla="*/ 279 w 559"/>
                <a:gd name="T9" fmla="*/ 0 h 559"/>
              </a:gdLst>
              <a:ahLst/>
              <a:cxnLst>
                <a:cxn ang="0">
                  <a:pos x="T0" y="T1"/>
                </a:cxn>
                <a:cxn ang="0">
                  <a:pos x="T2" y="T3"/>
                </a:cxn>
                <a:cxn ang="0">
                  <a:pos x="T4" y="T5"/>
                </a:cxn>
                <a:cxn ang="0">
                  <a:pos x="T6" y="T7"/>
                </a:cxn>
                <a:cxn ang="0">
                  <a:pos x="T8" y="T9"/>
                </a:cxn>
              </a:cxnLst>
              <a:rect l="0" t="0" r="r" b="b"/>
              <a:pathLst>
                <a:path w="559" h="559" extrusionOk="0">
                  <a:moveTo>
                    <a:pt x="279" y="0"/>
                  </a:moveTo>
                  <a:cubicBezTo>
                    <a:pt x="124" y="0"/>
                    <a:pt x="0" y="124"/>
                    <a:pt x="0" y="279"/>
                  </a:cubicBezTo>
                  <a:cubicBezTo>
                    <a:pt x="0" y="434"/>
                    <a:pt x="124" y="559"/>
                    <a:pt x="279" y="559"/>
                  </a:cubicBezTo>
                  <a:cubicBezTo>
                    <a:pt x="435" y="559"/>
                    <a:pt x="559" y="434"/>
                    <a:pt x="559" y="279"/>
                  </a:cubicBezTo>
                  <a:cubicBezTo>
                    <a:pt x="559" y="124"/>
                    <a:pt x="435"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7" name="Google Shape;657;p44">
              <a:extLst>
                <a:ext uri="{FF2B5EF4-FFF2-40B4-BE49-F238E27FC236}">
                  <a16:creationId xmlns:a16="http://schemas.microsoft.com/office/drawing/2014/main" id="{9B041E30-E5B5-63FD-FEF1-E2DF7C87C9BE}"/>
                </a:ext>
              </a:extLst>
            </p:cNvPr>
            <p:cNvSpPr>
              <a:spLocks/>
            </p:cNvSpPr>
            <p:nvPr/>
          </p:nvSpPr>
          <p:spPr bwMode="auto">
            <a:xfrm>
              <a:off x="8043462" y="2019898"/>
              <a:ext cx="368114" cy="376663"/>
            </a:xfrm>
            <a:custGeom>
              <a:avLst/>
              <a:gdLst>
                <a:gd name="T0" fmla="*/ 7817 w 13649"/>
                <a:gd name="T1" fmla="*/ 5452 h 13966"/>
                <a:gd name="T2" fmla="*/ 5460 w 13649"/>
                <a:gd name="T3" fmla="*/ 5080 h 13966"/>
                <a:gd name="T4" fmla="*/ 8468 w 13649"/>
                <a:gd name="T5" fmla="*/ 6600 h 13966"/>
                <a:gd name="T6" fmla="*/ 5180 w 13649"/>
                <a:gd name="T7" fmla="*/ 6600 h 13966"/>
                <a:gd name="T8" fmla="*/ 7879 w 13649"/>
                <a:gd name="T9" fmla="*/ 6010 h 13966"/>
                <a:gd name="T10" fmla="*/ 8530 w 13649"/>
                <a:gd name="T11" fmla="*/ 12276 h 13966"/>
                <a:gd name="T12" fmla="*/ 6824 w 13649"/>
                <a:gd name="T13" fmla="*/ 9981 h 13966"/>
                <a:gd name="T14" fmla="*/ 5149 w 13649"/>
                <a:gd name="T15" fmla="*/ 12276 h 13966"/>
                <a:gd name="T16" fmla="*/ 6576 w 13649"/>
                <a:gd name="T17" fmla="*/ 7810 h 13966"/>
                <a:gd name="T18" fmla="*/ 7104 w 13649"/>
                <a:gd name="T19" fmla="*/ 8089 h 13966"/>
                <a:gd name="T20" fmla="*/ 4642 w 13649"/>
                <a:gd name="T21" fmla="*/ 1 h 13966"/>
                <a:gd name="T22" fmla="*/ 6018 w 13649"/>
                <a:gd name="T23" fmla="*/ 3343 h 13966"/>
                <a:gd name="T24" fmla="*/ 5242 w 13649"/>
                <a:gd name="T25" fmla="*/ 5731 h 13966"/>
                <a:gd name="T26" fmla="*/ 3288 w 13649"/>
                <a:gd name="T27" fmla="*/ 5235 h 13966"/>
                <a:gd name="T28" fmla="*/ 2637 w 13649"/>
                <a:gd name="T29" fmla="*/ 2971 h 13966"/>
                <a:gd name="T30" fmla="*/ 2265 w 13649"/>
                <a:gd name="T31" fmla="*/ 3374 h 13966"/>
                <a:gd name="T32" fmla="*/ 2823 w 13649"/>
                <a:gd name="T33" fmla="*/ 5545 h 13966"/>
                <a:gd name="T34" fmla="*/ 4467 w 13649"/>
                <a:gd name="T35" fmla="*/ 6724 h 13966"/>
                <a:gd name="T36" fmla="*/ 4033 w 13649"/>
                <a:gd name="T37" fmla="*/ 7810 h 13966"/>
                <a:gd name="T38" fmla="*/ 1272 w 13649"/>
                <a:gd name="T39" fmla="*/ 9454 h 13966"/>
                <a:gd name="T40" fmla="*/ 279 w 13649"/>
                <a:gd name="T41" fmla="*/ 9981 h 13966"/>
                <a:gd name="T42" fmla="*/ 3133 w 13649"/>
                <a:gd name="T43" fmla="*/ 8337 h 13966"/>
                <a:gd name="T44" fmla="*/ 3816 w 13649"/>
                <a:gd name="T45" fmla="*/ 9609 h 13966"/>
                <a:gd name="T46" fmla="*/ 2730 w 13649"/>
                <a:gd name="T47" fmla="*/ 12990 h 13966"/>
                <a:gd name="T48" fmla="*/ 1910 w 13649"/>
                <a:gd name="T49" fmla="*/ 13965 h 13966"/>
                <a:gd name="T50" fmla="*/ 3288 w 13649"/>
                <a:gd name="T51" fmla="*/ 13145 h 13966"/>
                <a:gd name="T52" fmla="*/ 4653 w 13649"/>
                <a:gd name="T53" fmla="*/ 12555 h 13966"/>
                <a:gd name="T54" fmla="*/ 9771 w 13649"/>
                <a:gd name="T55" fmla="*/ 10291 h 13966"/>
                <a:gd name="T56" fmla="*/ 10516 w 13649"/>
                <a:gd name="T57" fmla="*/ 13393 h 13966"/>
                <a:gd name="T58" fmla="*/ 11974 w 13649"/>
                <a:gd name="T59" fmla="*/ 13796 h 13966"/>
                <a:gd name="T60" fmla="*/ 10919 w 13649"/>
                <a:gd name="T61" fmla="*/ 10787 h 13966"/>
                <a:gd name="T62" fmla="*/ 9833 w 13649"/>
                <a:gd name="T63" fmla="*/ 9423 h 13966"/>
                <a:gd name="T64" fmla="*/ 12098 w 13649"/>
                <a:gd name="T65" fmla="*/ 9888 h 13966"/>
                <a:gd name="T66" fmla="*/ 13649 w 13649"/>
                <a:gd name="T67" fmla="*/ 9702 h 13966"/>
                <a:gd name="T68" fmla="*/ 10826 w 13649"/>
                <a:gd name="T69" fmla="*/ 7903 h 13966"/>
                <a:gd name="T70" fmla="*/ 9182 w 13649"/>
                <a:gd name="T71" fmla="*/ 6724 h 13966"/>
                <a:gd name="T72" fmla="*/ 10826 w 13649"/>
                <a:gd name="T73" fmla="*/ 5545 h 13966"/>
                <a:gd name="T74" fmla="*/ 11384 w 13649"/>
                <a:gd name="T75" fmla="*/ 3374 h 13966"/>
                <a:gd name="T76" fmla="*/ 10981 w 13649"/>
                <a:gd name="T77" fmla="*/ 2971 h 13966"/>
                <a:gd name="T78" fmla="*/ 10361 w 13649"/>
                <a:gd name="T79" fmla="*/ 5235 h 13966"/>
                <a:gd name="T80" fmla="*/ 8375 w 13649"/>
                <a:gd name="T81" fmla="*/ 5731 h 13966"/>
                <a:gd name="T82" fmla="*/ 7631 w 13649"/>
                <a:gd name="T83" fmla="*/ 3343 h 13966"/>
                <a:gd name="T84" fmla="*/ 9007 w 13649"/>
                <a:gd name="T85" fmla="*/ 1 h 13966"/>
                <a:gd name="T86" fmla="*/ 7104 w 13649"/>
                <a:gd name="T87" fmla="*/ 3994 h 13966"/>
                <a:gd name="T88" fmla="*/ 4808 w 13649"/>
                <a:gd name="T89" fmla="*/ 55 h 13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649" h="13966" extrusionOk="0">
                  <a:moveTo>
                    <a:pt x="6824" y="4521"/>
                  </a:moveTo>
                  <a:cubicBezTo>
                    <a:pt x="7631" y="4521"/>
                    <a:pt x="8189" y="4832"/>
                    <a:pt x="8189" y="5080"/>
                  </a:cubicBezTo>
                  <a:cubicBezTo>
                    <a:pt x="8189" y="5204"/>
                    <a:pt x="8034" y="5328"/>
                    <a:pt x="7817" y="5452"/>
                  </a:cubicBezTo>
                  <a:cubicBezTo>
                    <a:pt x="7538" y="5545"/>
                    <a:pt x="7197" y="5638"/>
                    <a:pt x="6824" y="5638"/>
                  </a:cubicBezTo>
                  <a:cubicBezTo>
                    <a:pt x="6452" y="5638"/>
                    <a:pt x="6111" y="5545"/>
                    <a:pt x="5863" y="5452"/>
                  </a:cubicBezTo>
                  <a:cubicBezTo>
                    <a:pt x="5615" y="5328"/>
                    <a:pt x="5460" y="5204"/>
                    <a:pt x="5460" y="5080"/>
                  </a:cubicBezTo>
                  <a:cubicBezTo>
                    <a:pt x="5460" y="4832"/>
                    <a:pt x="6018" y="4521"/>
                    <a:pt x="6824" y="4521"/>
                  </a:cubicBezTo>
                  <a:close/>
                  <a:moveTo>
                    <a:pt x="7879" y="6010"/>
                  </a:moveTo>
                  <a:cubicBezTo>
                    <a:pt x="8096" y="6166"/>
                    <a:pt x="8282" y="6352"/>
                    <a:pt x="8468" y="6600"/>
                  </a:cubicBezTo>
                  <a:cubicBezTo>
                    <a:pt x="8593" y="6786"/>
                    <a:pt x="8717" y="7034"/>
                    <a:pt x="8841" y="7251"/>
                  </a:cubicBezTo>
                  <a:lnTo>
                    <a:pt x="4808" y="7251"/>
                  </a:lnTo>
                  <a:cubicBezTo>
                    <a:pt x="4932" y="7034"/>
                    <a:pt x="5056" y="6786"/>
                    <a:pt x="5180" y="6600"/>
                  </a:cubicBezTo>
                  <a:cubicBezTo>
                    <a:pt x="5367" y="6352"/>
                    <a:pt x="5553" y="6166"/>
                    <a:pt x="5770" y="6010"/>
                  </a:cubicBezTo>
                  <a:cubicBezTo>
                    <a:pt x="6080" y="6103"/>
                    <a:pt x="6452" y="6166"/>
                    <a:pt x="6824" y="6166"/>
                  </a:cubicBezTo>
                  <a:cubicBezTo>
                    <a:pt x="7197" y="6166"/>
                    <a:pt x="7569" y="6103"/>
                    <a:pt x="7879" y="6010"/>
                  </a:cubicBezTo>
                  <a:close/>
                  <a:moveTo>
                    <a:pt x="9058" y="7810"/>
                  </a:moveTo>
                  <a:cubicBezTo>
                    <a:pt x="9213" y="8337"/>
                    <a:pt x="9275" y="8895"/>
                    <a:pt x="9275" y="9454"/>
                  </a:cubicBezTo>
                  <a:cubicBezTo>
                    <a:pt x="9275" y="10477"/>
                    <a:pt x="9027" y="11501"/>
                    <a:pt x="8530" y="12276"/>
                  </a:cubicBezTo>
                  <a:cubicBezTo>
                    <a:pt x="8127" y="12897"/>
                    <a:pt x="7631" y="13300"/>
                    <a:pt x="7104" y="13393"/>
                  </a:cubicBezTo>
                  <a:lnTo>
                    <a:pt x="7104" y="10260"/>
                  </a:lnTo>
                  <a:cubicBezTo>
                    <a:pt x="7104" y="10105"/>
                    <a:pt x="6980" y="9981"/>
                    <a:pt x="6824" y="9981"/>
                  </a:cubicBezTo>
                  <a:cubicBezTo>
                    <a:pt x="6669" y="9981"/>
                    <a:pt x="6545" y="10105"/>
                    <a:pt x="6545" y="10260"/>
                  </a:cubicBezTo>
                  <a:lnTo>
                    <a:pt x="6545" y="13393"/>
                  </a:lnTo>
                  <a:cubicBezTo>
                    <a:pt x="6018" y="13300"/>
                    <a:pt x="5522" y="12897"/>
                    <a:pt x="5149" y="12276"/>
                  </a:cubicBezTo>
                  <a:cubicBezTo>
                    <a:pt x="4653" y="11501"/>
                    <a:pt x="4374" y="10477"/>
                    <a:pt x="4374" y="9454"/>
                  </a:cubicBezTo>
                  <a:cubicBezTo>
                    <a:pt x="4374" y="8895"/>
                    <a:pt x="4467" y="8337"/>
                    <a:pt x="4622" y="7810"/>
                  </a:cubicBezTo>
                  <a:lnTo>
                    <a:pt x="6576" y="7810"/>
                  </a:lnTo>
                  <a:lnTo>
                    <a:pt x="6576" y="8089"/>
                  </a:lnTo>
                  <a:cubicBezTo>
                    <a:pt x="6576" y="8244"/>
                    <a:pt x="6669" y="8337"/>
                    <a:pt x="6824" y="8337"/>
                  </a:cubicBezTo>
                  <a:cubicBezTo>
                    <a:pt x="6980" y="8337"/>
                    <a:pt x="7104" y="8244"/>
                    <a:pt x="7104" y="8089"/>
                  </a:cubicBezTo>
                  <a:lnTo>
                    <a:pt x="7104" y="7810"/>
                  </a:lnTo>
                  <a:lnTo>
                    <a:pt x="9058" y="7810"/>
                  </a:lnTo>
                  <a:close/>
                  <a:moveTo>
                    <a:pt x="4642" y="1"/>
                  </a:moveTo>
                  <a:cubicBezTo>
                    <a:pt x="4552" y="1"/>
                    <a:pt x="4461" y="42"/>
                    <a:pt x="4405" y="117"/>
                  </a:cubicBezTo>
                  <a:cubicBezTo>
                    <a:pt x="4343" y="241"/>
                    <a:pt x="4374" y="427"/>
                    <a:pt x="4498" y="520"/>
                  </a:cubicBezTo>
                  <a:cubicBezTo>
                    <a:pt x="5429" y="1140"/>
                    <a:pt x="6018" y="2195"/>
                    <a:pt x="6018" y="3343"/>
                  </a:cubicBezTo>
                  <a:lnTo>
                    <a:pt x="6018" y="4087"/>
                  </a:lnTo>
                  <a:cubicBezTo>
                    <a:pt x="5336" y="4273"/>
                    <a:pt x="4901" y="4646"/>
                    <a:pt x="4901" y="5080"/>
                  </a:cubicBezTo>
                  <a:cubicBezTo>
                    <a:pt x="4901" y="5328"/>
                    <a:pt x="5025" y="5545"/>
                    <a:pt x="5242" y="5731"/>
                  </a:cubicBezTo>
                  <a:cubicBezTo>
                    <a:pt x="5118" y="5855"/>
                    <a:pt x="4963" y="6010"/>
                    <a:pt x="4839" y="6166"/>
                  </a:cubicBezTo>
                  <a:lnTo>
                    <a:pt x="4219" y="6166"/>
                  </a:lnTo>
                  <a:lnTo>
                    <a:pt x="3288" y="5235"/>
                  </a:lnTo>
                  <a:lnTo>
                    <a:pt x="3288" y="3715"/>
                  </a:lnTo>
                  <a:cubicBezTo>
                    <a:pt x="3288" y="3653"/>
                    <a:pt x="3257" y="3591"/>
                    <a:pt x="3195" y="3529"/>
                  </a:cubicBezTo>
                  <a:lnTo>
                    <a:pt x="2637" y="2971"/>
                  </a:lnTo>
                  <a:cubicBezTo>
                    <a:pt x="2590" y="2924"/>
                    <a:pt x="2521" y="2901"/>
                    <a:pt x="2451" y="2901"/>
                  </a:cubicBezTo>
                  <a:cubicBezTo>
                    <a:pt x="2381" y="2901"/>
                    <a:pt x="2311" y="2924"/>
                    <a:pt x="2265" y="2971"/>
                  </a:cubicBezTo>
                  <a:cubicBezTo>
                    <a:pt x="2172" y="3095"/>
                    <a:pt x="2172" y="3250"/>
                    <a:pt x="2265" y="3374"/>
                  </a:cubicBezTo>
                  <a:lnTo>
                    <a:pt x="2730" y="3839"/>
                  </a:lnTo>
                  <a:lnTo>
                    <a:pt x="2730" y="5359"/>
                  </a:lnTo>
                  <a:cubicBezTo>
                    <a:pt x="2730" y="5421"/>
                    <a:pt x="2761" y="5483"/>
                    <a:pt x="2823" y="5545"/>
                  </a:cubicBezTo>
                  <a:lnTo>
                    <a:pt x="3909" y="6631"/>
                  </a:lnTo>
                  <a:cubicBezTo>
                    <a:pt x="3940" y="6693"/>
                    <a:pt x="4033" y="6724"/>
                    <a:pt x="4095" y="6724"/>
                  </a:cubicBezTo>
                  <a:lnTo>
                    <a:pt x="4467" y="6724"/>
                  </a:lnTo>
                  <a:cubicBezTo>
                    <a:pt x="4343" y="6941"/>
                    <a:pt x="4250" y="7189"/>
                    <a:pt x="4157" y="7437"/>
                  </a:cubicBezTo>
                  <a:lnTo>
                    <a:pt x="4157" y="7468"/>
                  </a:lnTo>
                  <a:cubicBezTo>
                    <a:pt x="4126" y="7561"/>
                    <a:pt x="4064" y="7685"/>
                    <a:pt x="4033" y="7810"/>
                  </a:cubicBezTo>
                  <a:lnTo>
                    <a:pt x="3009" y="7810"/>
                  </a:lnTo>
                  <a:cubicBezTo>
                    <a:pt x="2947" y="7810"/>
                    <a:pt x="2854" y="7841"/>
                    <a:pt x="2823" y="7903"/>
                  </a:cubicBezTo>
                  <a:lnTo>
                    <a:pt x="1272" y="9454"/>
                  </a:lnTo>
                  <a:lnTo>
                    <a:pt x="279" y="9454"/>
                  </a:lnTo>
                  <a:cubicBezTo>
                    <a:pt x="124" y="9454"/>
                    <a:pt x="0" y="9578"/>
                    <a:pt x="0" y="9702"/>
                  </a:cubicBezTo>
                  <a:cubicBezTo>
                    <a:pt x="0" y="9857"/>
                    <a:pt x="124" y="9981"/>
                    <a:pt x="279" y="9981"/>
                  </a:cubicBezTo>
                  <a:lnTo>
                    <a:pt x="1365" y="9981"/>
                  </a:lnTo>
                  <a:cubicBezTo>
                    <a:pt x="1458" y="9981"/>
                    <a:pt x="1520" y="9950"/>
                    <a:pt x="1582" y="9919"/>
                  </a:cubicBezTo>
                  <a:lnTo>
                    <a:pt x="3133" y="8337"/>
                  </a:lnTo>
                  <a:lnTo>
                    <a:pt x="3909" y="8337"/>
                  </a:lnTo>
                  <a:cubicBezTo>
                    <a:pt x="3847" y="8709"/>
                    <a:pt x="3816" y="9081"/>
                    <a:pt x="3816" y="9454"/>
                  </a:cubicBezTo>
                  <a:lnTo>
                    <a:pt x="3816" y="9609"/>
                  </a:lnTo>
                  <a:lnTo>
                    <a:pt x="2823" y="10601"/>
                  </a:lnTo>
                  <a:cubicBezTo>
                    <a:pt x="2761" y="10663"/>
                    <a:pt x="2730" y="10725"/>
                    <a:pt x="2730" y="10818"/>
                  </a:cubicBezTo>
                  <a:lnTo>
                    <a:pt x="2730" y="12990"/>
                  </a:lnTo>
                  <a:lnTo>
                    <a:pt x="1799" y="13455"/>
                  </a:lnTo>
                  <a:cubicBezTo>
                    <a:pt x="1675" y="13517"/>
                    <a:pt x="1613" y="13672"/>
                    <a:pt x="1675" y="13827"/>
                  </a:cubicBezTo>
                  <a:cubicBezTo>
                    <a:pt x="1717" y="13910"/>
                    <a:pt x="1813" y="13965"/>
                    <a:pt x="1910" y="13965"/>
                  </a:cubicBezTo>
                  <a:cubicBezTo>
                    <a:pt x="1958" y="13965"/>
                    <a:pt x="2006" y="13951"/>
                    <a:pt x="2047" y="13920"/>
                  </a:cubicBezTo>
                  <a:lnTo>
                    <a:pt x="3133" y="13393"/>
                  </a:lnTo>
                  <a:cubicBezTo>
                    <a:pt x="3226" y="13331"/>
                    <a:pt x="3288" y="13238"/>
                    <a:pt x="3288" y="13145"/>
                  </a:cubicBezTo>
                  <a:lnTo>
                    <a:pt x="3288" y="10911"/>
                  </a:lnTo>
                  <a:lnTo>
                    <a:pt x="3878" y="10291"/>
                  </a:lnTo>
                  <a:cubicBezTo>
                    <a:pt x="4002" y="11129"/>
                    <a:pt x="4281" y="11935"/>
                    <a:pt x="4653" y="12555"/>
                  </a:cubicBezTo>
                  <a:cubicBezTo>
                    <a:pt x="5242" y="13455"/>
                    <a:pt x="6018" y="13951"/>
                    <a:pt x="6824" y="13951"/>
                  </a:cubicBezTo>
                  <a:cubicBezTo>
                    <a:pt x="7662" y="13951"/>
                    <a:pt x="8406" y="13455"/>
                    <a:pt x="8996" y="12555"/>
                  </a:cubicBezTo>
                  <a:cubicBezTo>
                    <a:pt x="9368" y="11935"/>
                    <a:pt x="9647" y="11129"/>
                    <a:pt x="9771" y="10291"/>
                  </a:cubicBezTo>
                  <a:lnTo>
                    <a:pt x="10361" y="10911"/>
                  </a:lnTo>
                  <a:lnTo>
                    <a:pt x="10361" y="13145"/>
                  </a:lnTo>
                  <a:cubicBezTo>
                    <a:pt x="10361" y="13238"/>
                    <a:pt x="10423" y="13331"/>
                    <a:pt x="10516" y="13393"/>
                  </a:cubicBezTo>
                  <a:lnTo>
                    <a:pt x="11601" y="13920"/>
                  </a:lnTo>
                  <a:cubicBezTo>
                    <a:pt x="11663" y="13951"/>
                    <a:pt x="11694" y="13951"/>
                    <a:pt x="11725" y="13951"/>
                  </a:cubicBezTo>
                  <a:cubicBezTo>
                    <a:pt x="11819" y="13951"/>
                    <a:pt x="11943" y="13920"/>
                    <a:pt x="11974" y="13796"/>
                  </a:cubicBezTo>
                  <a:cubicBezTo>
                    <a:pt x="12036" y="13672"/>
                    <a:pt x="11974" y="13517"/>
                    <a:pt x="11850" y="13455"/>
                  </a:cubicBezTo>
                  <a:lnTo>
                    <a:pt x="10919" y="12990"/>
                  </a:lnTo>
                  <a:lnTo>
                    <a:pt x="10919" y="10787"/>
                  </a:lnTo>
                  <a:cubicBezTo>
                    <a:pt x="10919" y="10725"/>
                    <a:pt x="10888" y="10663"/>
                    <a:pt x="10826" y="10601"/>
                  </a:cubicBezTo>
                  <a:lnTo>
                    <a:pt x="9833" y="9609"/>
                  </a:lnTo>
                  <a:lnTo>
                    <a:pt x="9833" y="9423"/>
                  </a:lnTo>
                  <a:cubicBezTo>
                    <a:pt x="9833" y="9050"/>
                    <a:pt x="9802" y="8709"/>
                    <a:pt x="9740" y="8337"/>
                  </a:cubicBezTo>
                  <a:lnTo>
                    <a:pt x="10516" y="8337"/>
                  </a:lnTo>
                  <a:lnTo>
                    <a:pt x="12098" y="9888"/>
                  </a:lnTo>
                  <a:cubicBezTo>
                    <a:pt x="12129" y="9950"/>
                    <a:pt x="12191" y="9981"/>
                    <a:pt x="12284" y="9981"/>
                  </a:cubicBezTo>
                  <a:lnTo>
                    <a:pt x="13370" y="9981"/>
                  </a:lnTo>
                  <a:cubicBezTo>
                    <a:pt x="13525" y="9981"/>
                    <a:pt x="13649" y="9857"/>
                    <a:pt x="13649" y="9702"/>
                  </a:cubicBezTo>
                  <a:cubicBezTo>
                    <a:pt x="13649" y="9547"/>
                    <a:pt x="13525" y="9454"/>
                    <a:pt x="13370" y="9454"/>
                  </a:cubicBezTo>
                  <a:lnTo>
                    <a:pt x="12377" y="9454"/>
                  </a:lnTo>
                  <a:lnTo>
                    <a:pt x="10826" y="7903"/>
                  </a:lnTo>
                  <a:cubicBezTo>
                    <a:pt x="10795" y="7841"/>
                    <a:pt x="10702" y="7810"/>
                    <a:pt x="10640" y="7810"/>
                  </a:cubicBezTo>
                  <a:lnTo>
                    <a:pt x="9616" y="7810"/>
                  </a:lnTo>
                  <a:cubicBezTo>
                    <a:pt x="9492" y="7437"/>
                    <a:pt x="9368" y="7065"/>
                    <a:pt x="9182" y="6724"/>
                  </a:cubicBezTo>
                  <a:lnTo>
                    <a:pt x="9554" y="6724"/>
                  </a:lnTo>
                  <a:cubicBezTo>
                    <a:pt x="9616" y="6724"/>
                    <a:pt x="9678" y="6693"/>
                    <a:pt x="9740" y="6631"/>
                  </a:cubicBezTo>
                  <a:lnTo>
                    <a:pt x="10826" y="5545"/>
                  </a:lnTo>
                  <a:cubicBezTo>
                    <a:pt x="10888" y="5483"/>
                    <a:pt x="10919" y="5421"/>
                    <a:pt x="10919" y="5359"/>
                  </a:cubicBezTo>
                  <a:lnTo>
                    <a:pt x="10919" y="3839"/>
                  </a:lnTo>
                  <a:lnTo>
                    <a:pt x="11384" y="3374"/>
                  </a:lnTo>
                  <a:cubicBezTo>
                    <a:pt x="11477" y="3250"/>
                    <a:pt x="11477" y="3095"/>
                    <a:pt x="11384" y="2971"/>
                  </a:cubicBezTo>
                  <a:cubicBezTo>
                    <a:pt x="11322" y="2924"/>
                    <a:pt x="11252" y="2901"/>
                    <a:pt x="11183" y="2901"/>
                  </a:cubicBezTo>
                  <a:cubicBezTo>
                    <a:pt x="11113" y="2901"/>
                    <a:pt x="11043" y="2924"/>
                    <a:pt x="10981" y="2971"/>
                  </a:cubicBezTo>
                  <a:lnTo>
                    <a:pt x="10454" y="3529"/>
                  </a:lnTo>
                  <a:cubicBezTo>
                    <a:pt x="10392" y="3560"/>
                    <a:pt x="10361" y="3653"/>
                    <a:pt x="10361" y="3715"/>
                  </a:cubicBezTo>
                  <a:lnTo>
                    <a:pt x="10361" y="5235"/>
                  </a:lnTo>
                  <a:lnTo>
                    <a:pt x="9430" y="6166"/>
                  </a:lnTo>
                  <a:lnTo>
                    <a:pt x="8810" y="6166"/>
                  </a:lnTo>
                  <a:cubicBezTo>
                    <a:pt x="8686" y="6010"/>
                    <a:pt x="8530" y="5855"/>
                    <a:pt x="8375" y="5731"/>
                  </a:cubicBezTo>
                  <a:cubicBezTo>
                    <a:pt x="8624" y="5545"/>
                    <a:pt x="8717" y="5328"/>
                    <a:pt x="8717" y="5080"/>
                  </a:cubicBezTo>
                  <a:cubicBezTo>
                    <a:pt x="8717" y="4646"/>
                    <a:pt x="8313" y="4273"/>
                    <a:pt x="7631" y="4087"/>
                  </a:cubicBezTo>
                  <a:lnTo>
                    <a:pt x="7631" y="3343"/>
                  </a:lnTo>
                  <a:cubicBezTo>
                    <a:pt x="7631" y="2195"/>
                    <a:pt x="8220" y="1140"/>
                    <a:pt x="9151" y="520"/>
                  </a:cubicBezTo>
                  <a:cubicBezTo>
                    <a:pt x="9275" y="427"/>
                    <a:pt x="9306" y="272"/>
                    <a:pt x="9244" y="117"/>
                  </a:cubicBezTo>
                  <a:cubicBezTo>
                    <a:pt x="9188" y="42"/>
                    <a:pt x="9097" y="1"/>
                    <a:pt x="9007" y="1"/>
                  </a:cubicBezTo>
                  <a:cubicBezTo>
                    <a:pt x="8948" y="1"/>
                    <a:pt x="8890" y="18"/>
                    <a:pt x="8841" y="55"/>
                  </a:cubicBezTo>
                  <a:cubicBezTo>
                    <a:pt x="7755" y="799"/>
                    <a:pt x="7104" y="2009"/>
                    <a:pt x="7104" y="3343"/>
                  </a:cubicBezTo>
                  <a:lnTo>
                    <a:pt x="7104" y="3994"/>
                  </a:lnTo>
                  <a:lnTo>
                    <a:pt x="6545" y="3994"/>
                  </a:lnTo>
                  <a:lnTo>
                    <a:pt x="6545" y="3343"/>
                  </a:lnTo>
                  <a:cubicBezTo>
                    <a:pt x="6545" y="2009"/>
                    <a:pt x="5894" y="799"/>
                    <a:pt x="4808" y="55"/>
                  </a:cubicBezTo>
                  <a:cubicBezTo>
                    <a:pt x="4759" y="18"/>
                    <a:pt x="4701" y="1"/>
                    <a:pt x="4642"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spTree>
    <p:extLst>
      <p:ext uri="{BB962C8B-B14F-4D97-AF65-F5344CB8AC3E}">
        <p14:creationId xmlns:p14="http://schemas.microsoft.com/office/powerpoint/2010/main" val="38487089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523392" y="1576252"/>
            <a:ext cx="2268415" cy="5281748"/>
            <a:chOff x="1926754" y="2420888"/>
            <a:chExt cx="1656184" cy="4437112"/>
          </a:xfrm>
          <a:solidFill>
            <a:srgbClr val="FED715"/>
          </a:solidFill>
        </p:grpSpPr>
        <p:sp>
          <p:nvSpPr>
            <p:cNvPr id="9" name="Rectangle 8"/>
            <p:cNvSpPr/>
            <p:nvPr/>
          </p:nvSpPr>
          <p:spPr>
            <a:xfrm>
              <a:off x="1926754" y="2420888"/>
              <a:ext cx="1656184" cy="44371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1" name="Rectangle 10"/>
            <p:cNvSpPr/>
            <p:nvPr/>
          </p:nvSpPr>
          <p:spPr>
            <a:xfrm>
              <a:off x="1976963" y="2483370"/>
              <a:ext cx="1555766" cy="43746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2" name="Rectangle 11"/>
            <p:cNvSpPr/>
            <p:nvPr/>
          </p:nvSpPr>
          <p:spPr>
            <a:xfrm>
              <a:off x="2046165" y="2545854"/>
              <a:ext cx="1417362" cy="43121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grpSp>
      <p:grpSp>
        <p:nvGrpSpPr>
          <p:cNvPr id="14" name="Group 13"/>
          <p:cNvGrpSpPr/>
          <p:nvPr/>
        </p:nvGrpSpPr>
        <p:grpSpPr>
          <a:xfrm>
            <a:off x="7400212" y="1576252"/>
            <a:ext cx="2268415" cy="5281748"/>
            <a:chOff x="1926754" y="2420888"/>
            <a:chExt cx="1656184" cy="4437112"/>
          </a:xfrm>
        </p:grpSpPr>
        <p:sp>
          <p:nvSpPr>
            <p:cNvPr id="15" name="Rectangle 14"/>
            <p:cNvSpPr/>
            <p:nvPr/>
          </p:nvSpPr>
          <p:spPr>
            <a:xfrm>
              <a:off x="1926754" y="2420888"/>
              <a:ext cx="1656184" cy="4437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6" name="Rectangle 15"/>
            <p:cNvSpPr/>
            <p:nvPr/>
          </p:nvSpPr>
          <p:spPr>
            <a:xfrm>
              <a:off x="1976963" y="2483370"/>
              <a:ext cx="1555766" cy="4374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17" name="Rectangle 16"/>
            <p:cNvSpPr/>
            <p:nvPr/>
          </p:nvSpPr>
          <p:spPr>
            <a:xfrm>
              <a:off x="2046165" y="2545854"/>
              <a:ext cx="1417362" cy="43121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grpSp>
      <p:grpSp>
        <p:nvGrpSpPr>
          <p:cNvPr id="20" name="Group 19"/>
          <p:cNvGrpSpPr/>
          <p:nvPr/>
        </p:nvGrpSpPr>
        <p:grpSpPr>
          <a:xfrm>
            <a:off x="3038288" y="3602133"/>
            <a:ext cx="1238623" cy="2562240"/>
            <a:chOff x="2725123" y="4283314"/>
            <a:chExt cx="1292073" cy="2562240"/>
          </a:xfrm>
        </p:grpSpPr>
        <p:sp>
          <p:nvSpPr>
            <p:cNvPr id="21" name="TextBox 20"/>
            <p:cNvSpPr txBox="1"/>
            <p:nvPr/>
          </p:nvSpPr>
          <p:spPr>
            <a:xfrm>
              <a:off x="2725124" y="4560313"/>
              <a:ext cx="1292072" cy="2285241"/>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sp>
          <p:nvSpPr>
            <p:cNvPr id="22" name="TextBox 21"/>
            <p:cNvSpPr txBox="1"/>
            <p:nvPr/>
          </p:nvSpPr>
          <p:spPr>
            <a:xfrm>
              <a:off x="2725123" y="4283314"/>
              <a:ext cx="1292072"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را اینجا بنویسید</a:t>
              </a:r>
              <a:endParaRPr lang="ko-KR" altLang="en-US" sz="1200" b="1" dirty="0">
                <a:solidFill>
                  <a:schemeClr val="bg1"/>
                </a:solidFill>
                <a:cs typeface="B Nazanin" panose="00000400000000000000" pitchFamily="2" charset="-78"/>
              </a:endParaRPr>
            </a:p>
          </p:txBody>
        </p:sp>
      </p:grpSp>
      <p:grpSp>
        <p:nvGrpSpPr>
          <p:cNvPr id="23" name="Group 22"/>
          <p:cNvGrpSpPr/>
          <p:nvPr/>
        </p:nvGrpSpPr>
        <p:grpSpPr>
          <a:xfrm>
            <a:off x="7915108" y="3602133"/>
            <a:ext cx="1238623" cy="2562240"/>
            <a:chOff x="2725123" y="4283314"/>
            <a:chExt cx="1292073" cy="2562240"/>
          </a:xfrm>
        </p:grpSpPr>
        <p:sp>
          <p:nvSpPr>
            <p:cNvPr id="24" name="TextBox 23"/>
            <p:cNvSpPr txBox="1"/>
            <p:nvPr/>
          </p:nvSpPr>
          <p:spPr>
            <a:xfrm>
              <a:off x="2725124" y="4560313"/>
              <a:ext cx="1292072" cy="2285241"/>
            </a:xfrm>
            <a:prstGeom prst="rect">
              <a:avLst/>
            </a:prstGeom>
            <a:noFill/>
          </p:spPr>
          <p:txBody>
            <a:bodyPr wrap="square" rtlCol="0">
              <a:spAutoFit/>
            </a:bodyPr>
            <a:lstStyle/>
            <a:p>
              <a:pPr algn="ctr">
                <a:lnSpc>
                  <a:spcPct val="150000"/>
                </a:lnSpc>
              </a:pPr>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bg1"/>
                </a:solidFill>
                <a:cs typeface="B Nazanin" panose="00000400000000000000" pitchFamily="2" charset="-78"/>
              </a:endParaRPr>
            </a:p>
          </p:txBody>
        </p:sp>
        <p:sp>
          <p:nvSpPr>
            <p:cNvPr id="25" name="TextBox 24"/>
            <p:cNvSpPr txBox="1"/>
            <p:nvPr/>
          </p:nvSpPr>
          <p:spPr>
            <a:xfrm>
              <a:off x="2725123" y="4283314"/>
              <a:ext cx="1292072" cy="461665"/>
            </a:xfrm>
            <a:prstGeom prst="rect">
              <a:avLst/>
            </a:prstGeom>
            <a:noFill/>
          </p:spPr>
          <p:txBody>
            <a:bodyPr wrap="square" rtlCol="0">
              <a:spAutoFit/>
            </a:bodyPr>
            <a:lstStyle/>
            <a:p>
              <a:pPr algn="ctr"/>
              <a:r>
                <a:rPr lang="fa-IR" altLang="ko-KR" sz="1200" b="1" dirty="0">
                  <a:solidFill>
                    <a:schemeClr val="bg1"/>
                  </a:solidFill>
                  <a:cs typeface="B Nazanin" panose="00000400000000000000" pitchFamily="2" charset="-78"/>
                </a:rPr>
                <a:t>متن را اینجا بنویسید</a:t>
              </a:r>
              <a:endParaRPr lang="ko-KR" altLang="en-US" sz="1200" b="1" dirty="0">
                <a:solidFill>
                  <a:schemeClr val="bg1"/>
                </a:solidFill>
                <a:cs typeface="B Nazanin" panose="00000400000000000000" pitchFamily="2" charset="-78"/>
              </a:endParaRPr>
            </a:p>
          </p:txBody>
        </p:sp>
      </p:grpSp>
      <p:sp>
        <p:nvSpPr>
          <p:cNvPr id="26" name="Rounded Rectangle 27">
            <a:extLst>
              <a:ext uri="{FF2B5EF4-FFF2-40B4-BE49-F238E27FC236}">
                <a16:creationId xmlns:a16="http://schemas.microsoft.com/office/drawing/2014/main" id="{0236B3C8-C566-4C79-98F7-46CD05AE2822}"/>
              </a:ext>
            </a:extLst>
          </p:cNvPr>
          <p:cNvSpPr/>
          <p:nvPr/>
        </p:nvSpPr>
        <p:spPr>
          <a:xfrm>
            <a:off x="3425731" y="2949011"/>
            <a:ext cx="425042" cy="32649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27" name="Rounded Rectangle 7">
            <a:extLst>
              <a:ext uri="{FF2B5EF4-FFF2-40B4-BE49-F238E27FC236}">
                <a16:creationId xmlns:a16="http://schemas.microsoft.com/office/drawing/2014/main" id="{5F029492-9F71-49BF-A1D0-ECBAF5B06062}"/>
              </a:ext>
            </a:extLst>
          </p:cNvPr>
          <p:cNvSpPr/>
          <p:nvPr/>
        </p:nvSpPr>
        <p:spPr>
          <a:xfrm>
            <a:off x="8318351" y="2925792"/>
            <a:ext cx="432135" cy="372928"/>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 name="텍스트 개체 틀 4">
            <a:extLst>
              <a:ext uri="{FF2B5EF4-FFF2-40B4-BE49-F238E27FC236}">
                <a16:creationId xmlns:a16="http://schemas.microsoft.com/office/drawing/2014/main" id="{444A9AE5-DEA6-43EF-8E2C-554C6785F574}"/>
              </a:ext>
            </a:extLst>
          </p:cNvPr>
          <p:cNvSpPr>
            <a:spLocks noGrp="1"/>
          </p:cNvSpPr>
          <p:nvPr>
            <p:ph type="body" sz="quarter" idx="10"/>
          </p:nvPr>
        </p:nvSpPr>
        <p:spPr/>
        <p:txBody>
          <a:bodyPr/>
          <a:lstStyle/>
          <a:p>
            <a:r>
              <a:rPr lang="fa-IR" altLang="ko-KR" dirty="0">
                <a:cs typeface="B Nazanin" panose="00000400000000000000" pitchFamily="2" charset="-78"/>
              </a:rPr>
              <a:t>تصاویر و مطالب</a:t>
            </a:r>
            <a:endParaRPr lang="ko-KR" altLang="en-US" dirty="0">
              <a:cs typeface="B Nazanin" panose="00000400000000000000" pitchFamily="2" charset="-78"/>
            </a:endParaRPr>
          </a:p>
        </p:txBody>
      </p:sp>
      <p:pic>
        <p:nvPicPr>
          <p:cNvPr id="7" name="Picture Placeholder 6">
            <a:extLst>
              <a:ext uri="{FF2B5EF4-FFF2-40B4-BE49-F238E27FC236}">
                <a16:creationId xmlns:a16="http://schemas.microsoft.com/office/drawing/2014/main" id="{F45B229E-C0D8-ECB4-B037-F1818B54F045}"/>
              </a:ext>
            </a:extLst>
          </p:cNvPr>
          <p:cNvPicPr>
            <a:picLocks noGrp="1" noChangeAspect="1"/>
          </p:cNvPicPr>
          <p:nvPr>
            <p:ph type="pic" idx="14"/>
          </p:nvPr>
        </p:nvPicPr>
        <p:blipFill>
          <a:blip r:embed="rId3" cstate="print">
            <a:extLst>
              <a:ext uri="{28A0092B-C50C-407E-A947-70E740481C1C}">
                <a14:useLocalDpi xmlns:a14="http://schemas.microsoft.com/office/drawing/2010/main" val="0"/>
              </a:ext>
            </a:extLst>
          </a:blip>
          <a:srcRect/>
          <a:stretch/>
        </p:blipFill>
        <p:spPr/>
      </p:pic>
      <p:pic>
        <p:nvPicPr>
          <p:cNvPr id="13" name="Picture Placeholder 12">
            <a:extLst>
              <a:ext uri="{FF2B5EF4-FFF2-40B4-BE49-F238E27FC236}">
                <a16:creationId xmlns:a16="http://schemas.microsoft.com/office/drawing/2014/main" id="{21504113-6100-4604-92F7-7C4528ACA92F}"/>
              </a:ext>
            </a:extLst>
          </p:cNvPr>
          <p:cNvPicPr>
            <a:picLocks noGrp="1" noChangeAspect="1"/>
          </p:cNvPicPr>
          <p:nvPr>
            <p:ph type="pic" idx="15"/>
          </p:nvPr>
        </p:nvPicPr>
        <p:blipFill>
          <a:blip r:embed="rId4" cstate="print">
            <a:extLst>
              <a:ext uri="{28A0092B-C50C-407E-A947-70E740481C1C}">
                <a14:useLocalDpi xmlns:a14="http://schemas.microsoft.com/office/drawing/2010/main" val="0"/>
              </a:ext>
            </a:extLst>
          </a:blip>
          <a:srcRect/>
          <a:stretch>
            <a:fillRect/>
          </a:stretch>
        </p:blipFill>
        <p:spPr/>
      </p:pic>
      <p:pic>
        <p:nvPicPr>
          <p:cNvPr id="19" name="Picture Placeholder 18">
            <a:extLst>
              <a:ext uri="{FF2B5EF4-FFF2-40B4-BE49-F238E27FC236}">
                <a16:creationId xmlns:a16="http://schemas.microsoft.com/office/drawing/2014/main" id="{57230C4F-9B67-8CE1-105D-03D1A93DB7CC}"/>
              </a:ext>
            </a:extLst>
          </p:cNvPr>
          <p:cNvPicPr>
            <a:picLocks noGrp="1" noChangeAspect="1"/>
          </p:cNvPicPr>
          <p:nvPr>
            <p:ph type="pic" idx="16"/>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2247077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 name="TextBox 875">
            <a:extLst>
              <a:ext uri="{FF2B5EF4-FFF2-40B4-BE49-F238E27FC236}">
                <a16:creationId xmlns:a16="http://schemas.microsoft.com/office/drawing/2014/main" id="{0462A240-6D2A-A220-C79C-09D821A4414C}"/>
              </a:ext>
            </a:extLst>
          </p:cNvPr>
          <p:cNvSpPr txBox="1"/>
          <p:nvPr/>
        </p:nvSpPr>
        <p:spPr>
          <a:xfrm>
            <a:off x="46428" y="572967"/>
            <a:ext cx="12099145" cy="523220"/>
          </a:xfrm>
          <a:prstGeom prst="rect">
            <a:avLst/>
          </a:prstGeom>
          <a:noFill/>
        </p:spPr>
        <p:txBody>
          <a:bodyPr wrap="square">
            <a:spAutoFit/>
          </a:bodyPr>
          <a:lstStyle/>
          <a:p>
            <a:pPr algn="ctr" rtl="1"/>
            <a:r>
              <a:rPr lang="fa-IR" sz="2800" b="1" dirty="0">
                <a:solidFill>
                  <a:schemeClr val="tx1">
                    <a:lumMod val="85000"/>
                    <a:lumOff val="15000"/>
                  </a:schemeClr>
                </a:solidFill>
                <a:latin typeface="Montserrat" panose="00000500000000000000" pitchFamily="2" charset="0"/>
                <a:cs typeface="B Nazanin" panose="00000400000000000000" pitchFamily="2" charset="-78"/>
              </a:rPr>
              <a:t>قالب پاورپونت زنبور عسل</a:t>
            </a:r>
            <a:endParaRPr lang="en-US" sz="2800" b="1" dirty="0">
              <a:solidFill>
                <a:schemeClr val="tx1">
                  <a:lumMod val="85000"/>
                  <a:lumOff val="15000"/>
                </a:schemeClr>
              </a:solidFill>
              <a:latin typeface="Montserrat" panose="00000500000000000000" pitchFamily="2" charset="0"/>
              <a:cs typeface="B Nazanin" panose="00000400000000000000" pitchFamily="2" charset="-78"/>
            </a:endParaRPr>
          </a:p>
        </p:txBody>
      </p:sp>
      <p:grpSp>
        <p:nvGrpSpPr>
          <p:cNvPr id="893" name="Group 892">
            <a:extLst>
              <a:ext uri="{FF2B5EF4-FFF2-40B4-BE49-F238E27FC236}">
                <a16:creationId xmlns:a16="http://schemas.microsoft.com/office/drawing/2014/main" id="{A34A53E6-F732-37C0-8B41-789CA0E0C4D7}"/>
              </a:ext>
            </a:extLst>
          </p:cNvPr>
          <p:cNvGrpSpPr/>
          <p:nvPr/>
        </p:nvGrpSpPr>
        <p:grpSpPr>
          <a:xfrm>
            <a:off x="444436" y="1889322"/>
            <a:ext cx="11303127" cy="3625674"/>
            <a:chOff x="381000" y="2324750"/>
            <a:chExt cx="11303127" cy="3625674"/>
          </a:xfrm>
        </p:grpSpPr>
        <p:sp>
          <p:nvSpPr>
            <p:cNvPr id="586" name="Freeform: Shape 585">
              <a:extLst>
                <a:ext uri="{FF2B5EF4-FFF2-40B4-BE49-F238E27FC236}">
                  <a16:creationId xmlns:a16="http://schemas.microsoft.com/office/drawing/2014/main" id="{55DFCDFE-E855-84A2-A507-CCB5762D7061}"/>
                </a:ext>
              </a:extLst>
            </p:cNvPr>
            <p:cNvSpPr/>
            <p:nvPr/>
          </p:nvSpPr>
          <p:spPr>
            <a:xfrm>
              <a:off x="381000" y="2931984"/>
              <a:ext cx="2424273" cy="3018440"/>
            </a:xfrm>
            <a:custGeom>
              <a:avLst/>
              <a:gdLst>
                <a:gd name="connsiteX0" fmla="*/ 0 w 2424273"/>
                <a:gd name="connsiteY0" fmla="*/ 0 h 2424274"/>
                <a:gd name="connsiteX1" fmla="*/ 2424274 w 2424273"/>
                <a:gd name="connsiteY1" fmla="*/ 0 h 2424274"/>
                <a:gd name="connsiteX2" fmla="*/ 2424274 w 2424273"/>
                <a:gd name="connsiteY2" fmla="*/ 2424274 h 2424274"/>
                <a:gd name="connsiteX3" fmla="*/ 0 w 2424273"/>
                <a:gd name="connsiteY3" fmla="*/ 2424274 h 2424274"/>
              </a:gdLst>
              <a:ahLst/>
              <a:cxnLst>
                <a:cxn ang="0">
                  <a:pos x="connsiteX0" y="connsiteY0"/>
                </a:cxn>
                <a:cxn ang="0">
                  <a:pos x="connsiteX1" y="connsiteY1"/>
                </a:cxn>
                <a:cxn ang="0">
                  <a:pos x="connsiteX2" y="connsiteY2"/>
                </a:cxn>
                <a:cxn ang="0">
                  <a:pos x="connsiteX3" y="connsiteY3"/>
                </a:cxn>
              </a:cxnLst>
              <a:rect l="l" t="t" r="r" b="b"/>
              <a:pathLst>
                <a:path w="2424273" h="2424274">
                  <a:moveTo>
                    <a:pt x="0" y="0"/>
                  </a:moveTo>
                  <a:lnTo>
                    <a:pt x="2424274" y="0"/>
                  </a:lnTo>
                  <a:lnTo>
                    <a:pt x="2424274" y="2424274"/>
                  </a:lnTo>
                  <a:lnTo>
                    <a:pt x="0" y="2424274"/>
                  </a:lnTo>
                  <a:close/>
                </a:path>
              </a:pathLst>
            </a:custGeom>
            <a:solidFill>
              <a:srgbClr val="FFFFFF"/>
            </a:solidFill>
            <a:ln w="24479" cap="flat">
              <a:noFill/>
              <a:prstDash val="solid"/>
              <a:miter/>
            </a:ln>
            <a:effectLst>
              <a:outerShdw blurRad="63500" sx="102000" sy="102000" algn="ctr" rotWithShape="0">
                <a:prstClr val="black">
                  <a:alpha val="20000"/>
                </a:prstClr>
              </a:outerShdw>
            </a:effectLst>
          </p:spPr>
          <p:txBody>
            <a:bodyPr rtlCol="0" anchor="ctr"/>
            <a:lstStyle/>
            <a:p>
              <a:pPr algn="r" rtl="1"/>
              <a:endParaRPr lang="en-US">
                <a:cs typeface="B Nazanin" panose="00000400000000000000" pitchFamily="2" charset="-78"/>
              </a:endParaRPr>
            </a:p>
          </p:txBody>
        </p:sp>
        <p:sp>
          <p:nvSpPr>
            <p:cNvPr id="587" name="Freeform: Shape 586">
              <a:extLst>
                <a:ext uri="{FF2B5EF4-FFF2-40B4-BE49-F238E27FC236}">
                  <a16:creationId xmlns:a16="http://schemas.microsoft.com/office/drawing/2014/main" id="{ECED362A-FC8D-144F-7A5E-4D8CE9318545}"/>
                </a:ext>
              </a:extLst>
            </p:cNvPr>
            <p:cNvSpPr/>
            <p:nvPr/>
          </p:nvSpPr>
          <p:spPr>
            <a:xfrm rot="18900000">
              <a:off x="1186800" y="2548068"/>
              <a:ext cx="836024" cy="836024"/>
            </a:xfrm>
            <a:custGeom>
              <a:avLst/>
              <a:gdLst>
                <a:gd name="connsiteX0" fmla="*/ 835996 w 836024"/>
                <a:gd name="connsiteY0" fmla="*/ 417997 h 836024"/>
                <a:gd name="connsiteX1" fmla="*/ 417984 w 836024"/>
                <a:gd name="connsiteY1" fmla="*/ 836009 h 836024"/>
                <a:gd name="connsiteX2" fmla="*/ -28 w 836024"/>
                <a:gd name="connsiteY2" fmla="*/ 417997 h 836024"/>
                <a:gd name="connsiteX3" fmla="*/ 417984 w 836024"/>
                <a:gd name="connsiteY3" fmla="*/ -15 h 836024"/>
                <a:gd name="connsiteX4" fmla="*/ 835996 w 836024"/>
                <a:gd name="connsiteY4" fmla="*/ 417997 h 83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024" h="836024">
                  <a:moveTo>
                    <a:pt x="835996" y="417997"/>
                  </a:moveTo>
                  <a:cubicBezTo>
                    <a:pt x="835996" y="648859"/>
                    <a:pt x="648846" y="836009"/>
                    <a:pt x="417984" y="836009"/>
                  </a:cubicBezTo>
                  <a:cubicBezTo>
                    <a:pt x="187122" y="836009"/>
                    <a:pt x="-28" y="648859"/>
                    <a:pt x="-28" y="417997"/>
                  </a:cubicBezTo>
                  <a:cubicBezTo>
                    <a:pt x="-28" y="187135"/>
                    <a:pt x="187122" y="-15"/>
                    <a:pt x="417984" y="-15"/>
                  </a:cubicBezTo>
                  <a:cubicBezTo>
                    <a:pt x="648846" y="-15"/>
                    <a:pt x="835996" y="187135"/>
                    <a:pt x="835996" y="417997"/>
                  </a:cubicBezTo>
                  <a:close/>
                </a:path>
              </a:pathLst>
            </a:custGeom>
            <a:solidFill>
              <a:srgbClr val="FFFFFF"/>
            </a:solidFill>
            <a:ln w="24479" cap="flat">
              <a:noFill/>
              <a:prstDash val="solid"/>
              <a:miter/>
            </a:ln>
          </p:spPr>
          <p:txBody>
            <a:bodyPr rtlCol="0" anchor="ctr"/>
            <a:lstStyle/>
            <a:p>
              <a:pPr algn="r" rtl="1"/>
              <a:endParaRPr lang="en-US">
                <a:cs typeface="B Nazanin" panose="00000400000000000000" pitchFamily="2" charset="-78"/>
              </a:endParaRPr>
            </a:p>
          </p:txBody>
        </p:sp>
        <p:sp>
          <p:nvSpPr>
            <p:cNvPr id="588" name="Freeform: Shape 587">
              <a:extLst>
                <a:ext uri="{FF2B5EF4-FFF2-40B4-BE49-F238E27FC236}">
                  <a16:creationId xmlns:a16="http://schemas.microsoft.com/office/drawing/2014/main" id="{082BCEEF-8C3F-967C-1333-CD33A513832A}"/>
                </a:ext>
              </a:extLst>
            </p:cNvPr>
            <p:cNvSpPr/>
            <p:nvPr/>
          </p:nvSpPr>
          <p:spPr>
            <a:xfrm>
              <a:off x="968084" y="2324750"/>
              <a:ext cx="1252315" cy="1251824"/>
            </a:xfrm>
            <a:custGeom>
              <a:avLst/>
              <a:gdLst>
                <a:gd name="connsiteX0" fmla="*/ 1144897 w 1252315"/>
                <a:gd name="connsiteY0" fmla="*/ 596162 h 1251824"/>
                <a:gd name="connsiteX1" fmla="*/ 1243195 w 1252315"/>
                <a:gd name="connsiteY1" fmla="*/ 515558 h 1251824"/>
                <a:gd name="connsiteX2" fmla="*/ 1188640 w 1252315"/>
                <a:gd name="connsiteY2" fmla="*/ 348943 h 1251824"/>
                <a:gd name="connsiteX3" fmla="*/ 1060361 w 1252315"/>
                <a:gd name="connsiteY3" fmla="*/ 340833 h 1251824"/>
                <a:gd name="connsiteX4" fmla="*/ 1105578 w 1252315"/>
                <a:gd name="connsiteY4" fmla="*/ 221647 h 1251824"/>
                <a:gd name="connsiteX5" fmla="*/ 975088 w 1252315"/>
                <a:gd name="connsiteY5" fmla="*/ 104672 h 1251824"/>
                <a:gd name="connsiteX6" fmla="*/ 859833 w 1252315"/>
                <a:gd name="connsiteY6" fmla="*/ 161685 h 1251824"/>
                <a:gd name="connsiteX7" fmla="*/ 839436 w 1252315"/>
                <a:gd name="connsiteY7" fmla="*/ 35863 h 1251824"/>
                <a:gd name="connsiteX8" fmla="*/ 667415 w 1252315"/>
                <a:gd name="connsiteY8" fmla="*/ -15 h 1251824"/>
                <a:gd name="connsiteX9" fmla="*/ 596149 w 1252315"/>
                <a:gd name="connsiteY9" fmla="*/ 106884 h 1251824"/>
                <a:gd name="connsiteX10" fmla="*/ 515544 w 1252315"/>
                <a:gd name="connsiteY10" fmla="*/ 8586 h 1251824"/>
                <a:gd name="connsiteX11" fmla="*/ 348929 w 1252315"/>
                <a:gd name="connsiteY11" fmla="*/ 63141 h 1251824"/>
                <a:gd name="connsiteX12" fmla="*/ 340820 w 1252315"/>
                <a:gd name="connsiteY12" fmla="*/ 191420 h 1251824"/>
                <a:gd name="connsiteX13" fmla="*/ 221879 w 1252315"/>
                <a:gd name="connsiteY13" fmla="*/ 146449 h 1251824"/>
                <a:gd name="connsiteX14" fmla="*/ 104659 w 1252315"/>
                <a:gd name="connsiteY14" fmla="*/ 276694 h 1251824"/>
                <a:gd name="connsiteX15" fmla="*/ 161672 w 1252315"/>
                <a:gd name="connsiteY15" fmla="*/ 391948 h 1251824"/>
                <a:gd name="connsiteX16" fmla="*/ 35850 w 1252315"/>
                <a:gd name="connsiteY16" fmla="*/ 412345 h 1251824"/>
                <a:gd name="connsiteX17" fmla="*/ -28 w 1252315"/>
                <a:gd name="connsiteY17" fmla="*/ 584366 h 1251824"/>
                <a:gd name="connsiteX18" fmla="*/ 106871 w 1252315"/>
                <a:gd name="connsiteY18" fmla="*/ 655632 h 1251824"/>
                <a:gd name="connsiteX19" fmla="*/ 8573 w 1252315"/>
                <a:gd name="connsiteY19" fmla="*/ 736237 h 1251824"/>
                <a:gd name="connsiteX20" fmla="*/ 63620 w 1252315"/>
                <a:gd name="connsiteY20" fmla="*/ 902852 h 1251824"/>
                <a:gd name="connsiteX21" fmla="*/ 191898 w 1252315"/>
                <a:gd name="connsiteY21" fmla="*/ 910961 h 1251824"/>
                <a:gd name="connsiteX22" fmla="*/ 146681 w 1252315"/>
                <a:gd name="connsiteY22" fmla="*/ 1030148 h 1251824"/>
                <a:gd name="connsiteX23" fmla="*/ 277172 w 1252315"/>
                <a:gd name="connsiteY23" fmla="*/ 1147122 h 1251824"/>
                <a:gd name="connsiteX24" fmla="*/ 392426 w 1252315"/>
                <a:gd name="connsiteY24" fmla="*/ 1090109 h 1251824"/>
                <a:gd name="connsiteX25" fmla="*/ 412823 w 1252315"/>
                <a:gd name="connsiteY25" fmla="*/ 1215931 h 1251824"/>
                <a:gd name="connsiteX26" fmla="*/ 584845 w 1252315"/>
                <a:gd name="connsiteY26" fmla="*/ 1251810 h 1251824"/>
                <a:gd name="connsiteX27" fmla="*/ 656111 w 1252315"/>
                <a:gd name="connsiteY27" fmla="*/ 1144911 h 1251824"/>
                <a:gd name="connsiteX28" fmla="*/ 736715 w 1252315"/>
                <a:gd name="connsiteY28" fmla="*/ 1243209 h 1251824"/>
                <a:gd name="connsiteX29" fmla="*/ 903330 w 1252315"/>
                <a:gd name="connsiteY29" fmla="*/ 1188653 h 1251824"/>
                <a:gd name="connsiteX30" fmla="*/ 911440 w 1252315"/>
                <a:gd name="connsiteY30" fmla="*/ 1060374 h 1251824"/>
                <a:gd name="connsiteX31" fmla="*/ 1030626 w 1252315"/>
                <a:gd name="connsiteY31" fmla="*/ 1105591 h 1251824"/>
                <a:gd name="connsiteX32" fmla="*/ 1147600 w 1252315"/>
                <a:gd name="connsiteY32" fmla="*/ 975101 h 1251824"/>
                <a:gd name="connsiteX33" fmla="*/ 1090588 w 1252315"/>
                <a:gd name="connsiteY33" fmla="*/ 859846 h 1251824"/>
                <a:gd name="connsiteX34" fmla="*/ 1216409 w 1252315"/>
                <a:gd name="connsiteY34" fmla="*/ 839450 h 1251824"/>
                <a:gd name="connsiteX35" fmla="*/ 1252288 w 1252315"/>
                <a:gd name="connsiteY35" fmla="*/ 667428 h 1251824"/>
                <a:gd name="connsiteX36" fmla="*/ 1144897 w 1252315"/>
                <a:gd name="connsiteY36" fmla="*/ 596162 h 1251824"/>
                <a:gd name="connsiteX37" fmla="*/ 626375 w 1252315"/>
                <a:gd name="connsiteY37" fmla="*/ 954950 h 1251824"/>
                <a:gd name="connsiteX38" fmla="*/ 296832 w 1252315"/>
                <a:gd name="connsiteY38" fmla="*/ 625406 h 1251824"/>
                <a:gd name="connsiteX39" fmla="*/ 626375 w 1252315"/>
                <a:gd name="connsiteY39" fmla="*/ 295862 h 1251824"/>
                <a:gd name="connsiteX40" fmla="*/ 955919 w 1252315"/>
                <a:gd name="connsiteY40" fmla="*/ 625406 h 1251824"/>
                <a:gd name="connsiteX41" fmla="*/ 626375 w 1252315"/>
                <a:gd name="connsiteY41" fmla="*/ 954950 h 1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52315" h="1251824">
                  <a:moveTo>
                    <a:pt x="1144897" y="596162"/>
                  </a:moveTo>
                  <a:cubicBezTo>
                    <a:pt x="1144897" y="562004"/>
                    <a:pt x="1198470" y="529074"/>
                    <a:pt x="1243195" y="515558"/>
                  </a:cubicBezTo>
                  <a:cubicBezTo>
                    <a:pt x="1232997" y="457714"/>
                    <a:pt x="1214640" y="401613"/>
                    <a:pt x="1188640" y="348943"/>
                  </a:cubicBezTo>
                  <a:cubicBezTo>
                    <a:pt x="1144160" y="364916"/>
                    <a:pt x="1078546" y="372043"/>
                    <a:pt x="1060361" y="340833"/>
                  </a:cubicBezTo>
                  <a:cubicBezTo>
                    <a:pt x="1042176" y="309623"/>
                    <a:pt x="1073140" y="256051"/>
                    <a:pt x="1105578" y="221647"/>
                  </a:cubicBezTo>
                  <a:cubicBezTo>
                    <a:pt x="1067692" y="176815"/>
                    <a:pt x="1023777" y="137450"/>
                    <a:pt x="975088" y="104672"/>
                  </a:cubicBezTo>
                  <a:cubicBezTo>
                    <a:pt x="944369" y="140551"/>
                    <a:pt x="891288" y="179870"/>
                    <a:pt x="859833" y="161685"/>
                  </a:cubicBezTo>
                  <a:cubicBezTo>
                    <a:pt x="828378" y="143500"/>
                    <a:pt x="828624" y="81818"/>
                    <a:pt x="839436" y="35863"/>
                  </a:cubicBezTo>
                  <a:cubicBezTo>
                    <a:pt x="784092" y="15791"/>
                    <a:pt x="726170" y="3710"/>
                    <a:pt x="667415" y="-15"/>
                  </a:cubicBezTo>
                  <a:cubicBezTo>
                    <a:pt x="658814" y="46431"/>
                    <a:pt x="632273" y="106884"/>
                    <a:pt x="596149" y="106884"/>
                  </a:cubicBezTo>
                  <a:cubicBezTo>
                    <a:pt x="560024" y="106884"/>
                    <a:pt x="529061" y="53311"/>
                    <a:pt x="515544" y="8586"/>
                  </a:cubicBezTo>
                  <a:cubicBezTo>
                    <a:pt x="457701" y="18782"/>
                    <a:pt x="401600" y="37149"/>
                    <a:pt x="348929" y="63141"/>
                  </a:cubicBezTo>
                  <a:cubicBezTo>
                    <a:pt x="364903" y="107867"/>
                    <a:pt x="373504" y="173481"/>
                    <a:pt x="340820" y="191420"/>
                  </a:cubicBezTo>
                  <a:cubicBezTo>
                    <a:pt x="308136" y="209359"/>
                    <a:pt x="256038" y="178641"/>
                    <a:pt x="221879" y="146449"/>
                  </a:cubicBezTo>
                  <a:cubicBezTo>
                    <a:pt x="176920" y="184183"/>
                    <a:pt x="137466" y="228024"/>
                    <a:pt x="104659" y="276694"/>
                  </a:cubicBezTo>
                  <a:cubicBezTo>
                    <a:pt x="140784" y="307657"/>
                    <a:pt x="179857" y="360738"/>
                    <a:pt x="161672" y="391948"/>
                  </a:cubicBezTo>
                  <a:cubicBezTo>
                    <a:pt x="143487" y="423158"/>
                    <a:pt x="81805" y="423158"/>
                    <a:pt x="35850" y="412345"/>
                  </a:cubicBezTo>
                  <a:cubicBezTo>
                    <a:pt x="15805" y="467696"/>
                    <a:pt x="3724" y="525616"/>
                    <a:pt x="-28" y="584366"/>
                  </a:cubicBezTo>
                  <a:cubicBezTo>
                    <a:pt x="46418" y="592967"/>
                    <a:pt x="106871" y="619508"/>
                    <a:pt x="106871" y="655632"/>
                  </a:cubicBezTo>
                  <a:cubicBezTo>
                    <a:pt x="106871" y="691757"/>
                    <a:pt x="53298" y="722721"/>
                    <a:pt x="8573" y="736237"/>
                  </a:cubicBezTo>
                  <a:cubicBezTo>
                    <a:pt x="18924" y="794105"/>
                    <a:pt x="37458" y="850206"/>
                    <a:pt x="63620" y="902852"/>
                  </a:cubicBezTo>
                  <a:cubicBezTo>
                    <a:pt x="108345" y="886878"/>
                    <a:pt x="173959" y="879752"/>
                    <a:pt x="191898" y="910961"/>
                  </a:cubicBezTo>
                  <a:cubicBezTo>
                    <a:pt x="209838" y="942171"/>
                    <a:pt x="179120" y="995743"/>
                    <a:pt x="146681" y="1030148"/>
                  </a:cubicBezTo>
                  <a:cubicBezTo>
                    <a:pt x="184568" y="1074979"/>
                    <a:pt x="228483" y="1114345"/>
                    <a:pt x="277172" y="1147122"/>
                  </a:cubicBezTo>
                  <a:cubicBezTo>
                    <a:pt x="308136" y="1111243"/>
                    <a:pt x="361217" y="1071924"/>
                    <a:pt x="392426" y="1090109"/>
                  </a:cubicBezTo>
                  <a:cubicBezTo>
                    <a:pt x="423636" y="1108295"/>
                    <a:pt x="423636" y="1169977"/>
                    <a:pt x="412823" y="1215931"/>
                  </a:cubicBezTo>
                  <a:cubicBezTo>
                    <a:pt x="468175" y="1235976"/>
                    <a:pt x="526094" y="1248057"/>
                    <a:pt x="584845" y="1251810"/>
                  </a:cubicBezTo>
                  <a:cubicBezTo>
                    <a:pt x="593446" y="1205364"/>
                    <a:pt x="619986" y="1144911"/>
                    <a:pt x="656111" y="1144911"/>
                  </a:cubicBezTo>
                  <a:cubicBezTo>
                    <a:pt x="692235" y="1144911"/>
                    <a:pt x="723199" y="1198483"/>
                    <a:pt x="736715" y="1243209"/>
                  </a:cubicBezTo>
                  <a:cubicBezTo>
                    <a:pt x="794558" y="1233013"/>
                    <a:pt x="850660" y="1214646"/>
                    <a:pt x="903330" y="1188653"/>
                  </a:cubicBezTo>
                  <a:cubicBezTo>
                    <a:pt x="887602" y="1144173"/>
                    <a:pt x="880230" y="1078559"/>
                    <a:pt x="911440" y="1060374"/>
                  </a:cubicBezTo>
                  <a:cubicBezTo>
                    <a:pt x="942649" y="1042189"/>
                    <a:pt x="996222" y="1073153"/>
                    <a:pt x="1030626" y="1105591"/>
                  </a:cubicBezTo>
                  <a:cubicBezTo>
                    <a:pt x="1075457" y="1067705"/>
                    <a:pt x="1114823" y="1023790"/>
                    <a:pt x="1147600" y="975101"/>
                  </a:cubicBezTo>
                  <a:cubicBezTo>
                    <a:pt x="1111722" y="944383"/>
                    <a:pt x="1072403" y="891056"/>
                    <a:pt x="1090588" y="859846"/>
                  </a:cubicBezTo>
                  <a:cubicBezTo>
                    <a:pt x="1108773" y="828637"/>
                    <a:pt x="1170700" y="828637"/>
                    <a:pt x="1216409" y="839450"/>
                  </a:cubicBezTo>
                  <a:cubicBezTo>
                    <a:pt x="1236486" y="784105"/>
                    <a:pt x="1248552" y="726181"/>
                    <a:pt x="1252288" y="667428"/>
                  </a:cubicBezTo>
                  <a:cubicBezTo>
                    <a:pt x="1205350" y="658827"/>
                    <a:pt x="1144897" y="632532"/>
                    <a:pt x="1144897" y="596162"/>
                  </a:cubicBezTo>
                  <a:close/>
                  <a:moveTo>
                    <a:pt x="626375" y="954950"/>
                  </a:moveTo>
                  <a:cubicBezTo>
                    <a:pt x="444374" y="954950"/>
                    <a:pt x="296832" y="807407"/>
                    <a:pt x="296832" y="625406"/>
                  </a:cubicBezTo>
                  <a:cubicBezTo>
                    <a:pt x="296832" y="443405"/>
                    <a:pt x="444374" y="295862"/>
                    <a:pt x="626375" y="295862"/>
                  </a:cubicBezTo>
                  <a:cubicBezTo>
                    <a:pt x="808377" y="295862"/>
                    <a:pt x="955919" y="443405"/>
                    <a:pt x="955919" y="625406"/>
                  </a:cubicBezTo>
                  <a:cubicBezTo>
                    <a:pt x="955919" y="807407"/>
                    <a:pt x="808377" y="954950"/>
                    <a:pt x="626375" y="954950"/>
                  </a:cubicBezTo>
                  <a:close/>
                </a:path>
              </a:pathLst>
            </a:custGeom>
            <a:solidFill>
              <a:schemeClr val="accent1"/>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62" name="Freeform: Shape 861">
              <a:extLst>
                <a:ext uri="{FF2B5EF4-FFF2-40B4-BE49-F238E27FC236}">
                  <a16:creationId xmlns:a16="http://schemas.microsoft.com/office/drawing/2014/main" id="{FFF7D81A-49A9-AADF-F7BB-4B45BE40D20C}"/>
                </a:ext>
              </a:extLst>
            </p:cNvPr>
            <p:cNvSpPr/>
            <p:nvPr/>
          </p:nvSpPr>
          <p:spPr>
            <a:xfrm>
              <a:off x="3340618" y="2931984"/>
              <a:ext cx="2424273" cy="3018440"/>
            </a:xfrm>
            <a:custGeom>
              <a:avLst/>
              <a:gdLst>
                <a:gd name="connsiteX0" fmla="*/ 0 w 2424273"/>
                <a:gd name="connsiteY0" fmla="*/ 0 h 2424274"/>
                <a:gd name="connsiteX1" fmla="*/ 2424274 w 2424273"/>
                <a:gd name="connsiteY1" fmla="*/ 0 h 2424274"/>
                <a:gd name="connsiteX2" fmla="*/ 2424274 w 2424273"/>
                <a:gd name="connsiteY2" fmla="*/ 2424274 h 2424274"/>
                <a:gd name="connsiteX3" fmla="*/ 0 w 2424273"/>
                <a:gd name="connsiteY3" fmla="*/ 2424274 h 2424274"/>
              </a:gdLst>
              <a:ahLst/>
              <a:cxnLst>
                <a:cxn ang="0">
                  <a:pos x="connsiteX0" y="connsiteY0"/>
                </a:cxn>
                <a:cxn ang="0">
                  <a:pos x="connsiteX1" y="connsiteY1"/>
                </a:cxn>
                <a:cxn ang="0">
                  <a:pos x="connsiteX2" y="connsiteY2"/>
                </a:cxn>
                <a:cxn ang="0">
                  <a:pos x="connsiteX3" y="connsiteY3"/>
                </a:cxn>
              </a:cxnLst>
              <a:rect l="l" t="t" r="r" b="b"/>
              <a:pathLst>
                <a:path w="2424273" h="2424274">
                  <a:moveTo>
                    <a:pt x="0" y="0"/>
                  </a:moveTo>
                  <a:lnTo>
                    <a:pt x="2424274" y="0"/>
                  </a:lnTo>
                  <a:lnTo>
                    <a:pt x="2424274" y="2424274"/>
                  </a:lnTo>
                  <a:lnTo>
                    <a:pt x="0" y="2424274"/>
                  </a:lnTo>
                  <a:close/>
                </a:path>
              </a:pathLst>
            </a:custGeom>
            <a:solidFill>
              <a:srgbClr val="FFFFFF"/>
            </a:solidFill>
            <a:ln w="24479" cap="flat">
              <a:noFill/>
              <a:prstDash val="solid"/>
              <a:miter/>
            </a:ln>
            <a:effectLst>
              <a:outerShdw blurRad="63500" sx="102000" sy="102000" algn="ctr" rotWithShape="0">
                <a:prstClr val="black">
                  <a:alpha val="20000"/>
                </a:prstClr>
              </a:outerShdw>
            </a:effectLst>
          </p:spPr>
          <p:txBody>
            <a:bodyPr rtlCol="0" anchor="ctr"/>
            <a:lstStyle/>
            <a:p>
              <a:pPr algn="r" rtl="1"/>
              <a:endParaRPr lang="en-US">
                <a:cs typeface="B Nazanin" panose="00000400000000000000" pitchFamily="2" charset="-78"/>
              </a:endParaRPr>
            </a:p>
          </p:txBody>
        </p:sp>
        <p:sp>
          <p:nvSpPr>
            <p:cNvPr id="863" name="Freeform: Shape 862">
              <a:extLst>
                <a:ext uri="{FF2B5EF4-FFF2-40B4-BE49-F238E27FC236}">
                  <a16:creationId xmlns:a16="http://schemas.microsoft.com/office/drawing/2014/main" id="{02258625-1429-9F98-E7B1-237C75434D1E}"/>
                </a:ext>
              </a:extLst>
            </p:cNvPr>
            <p:cNvSpPr/>
            <p:nvPr/>
          </p:nvSpPr>
          <p:spPr>
            <a:xfrm rot="18900000">
              <a:off x="4125193" y="2537296"/>
              <a:ext cx="836024" cy="836024"/>
            </a:xfrm>
            <a:custGeom>
              <a:avLst/>
              <a:gdLst>
                <a:gd name="connsiteX0" fmla="*/ 835996 w 836024"/>
                <a:gd name="connsiteY0" fmla="*/ 417997 h 836024"/>
                <a:gd name="connsiteX1" fmla="*/ 417984 w 836024"/>
                <a:gd name="connsiteY1" fmla="*/ 836009 h 836024"/>
                <a:gd name="connsiteX2" fmla="*/ -28 w 836024"/>
                <a:gd name="connsiteY2" fmla="*/ 417997 h 836024"/>
                <a:gd name="connsiteX3" fmla="*/ 417984 w 836024"/>
                <a:gd name="connsiteY3" fmla="*/ -15 h 836024"/>
                <a:gd name="connsiteX4" fmla="*/ 835996 w 836024"/>
                <a:gd name="connsiteY4" fmla="*/ 417997 h 83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024" h="836024">
                  <a:moveTo>
                    <a:pt x="835996" y="417997"/>
                  </a:moveTo>
                  <a:cubicBezTo>
                    <a:pt x="835996" y="648859"/>
                    <a:pt x="648846" y="836009"/>
                    <a:pt x="417984" y="836009"/>
                  </a:cubicBezTo>
                  <a:cubicBezTo>
                    <a:pt x="187122" y="836009"/>
                    <a:pt x="-28" y="648859"/>
                    <a:pt x="-28" y="417997"/>
                  </a:cubicBezTo>
                  <a:cubicBezTo>
                    <a:pt x="-28" y="187135"/>
                    <a:pt x="187122" y="-15"/>
                    <a:pt x="417984" y="-15"/>
                  </a:cubicBezTo>
                  <a:cubicBezTo>
                    <a:pt x="648846" y="-15"/>
                    <a:pt x="835996" y="187135"/>
                    <a:pt x="835996" y="417997"/>
                  </a:cubicBezTo>
                  <a:close/>
                </a:path>
              </a:pathLst>
            </a:custGeom>
            <a:solidFill>
              <a:srgbClr val="FFFFFF"/>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64" name="Freeform: Shape 863">
              <a:extLst>
                <a:ext uri="{FF2B5EF4-FFF2-40B4-BE49-F238E27FC236}">
                  <a16:creationId xmlns:a16="http://schemas.microsoft.com/office/drawing/2014/main" id="{AE77C2F9-F8E1-FD26-8C40-F31CBB16881B}"/>
                </a:ext>
              </a:extLst>
            </p:cNvPr>
            <p:cNvSpPr/>
            <p:nvPr/>
          </p:nvSpPr>
          <p:spPr>
            <a:xfrm>
              <a:off x="3927702" y="2324750"/>
              <a:ext cx="1252315" cy="1251824"/>
            </a:xfrm>
            <a:custGeom>
              <a:avLst/>
              <a:gdLst>
                <a:gd name="connsiteX0" fmla="*/ 1144897 w 1252315"/>
                <a:gd name="connsiteY0" fmla="*/ 596162 h 1251824"/>
                <a:gd name="connsiteX1" fmla="*/ 1243195 w 1252315"/>
                <a:gd name="connsiteY1" fmla="*/ 515558 h 1251824"/>
                <a:gd name="connsiteX2" fmla="*/ 1188640 w 1252315"/>
                <a:gd name="connsiteY2" fmla="*/ 348943 h 1251824"/>
                <a:gd name="connsiteX3" fmla="*/ 1060361 w 1252315"/>
                <a:gd name="connsiteY3" fmla="*/ 340833 h 1251824"/>
                <a:gd name="connsiteX4" fmla="*/ 1105578 w 1252315"/>
                <a:gd name="connsiteY4" fmla="*/ 221647 h 1251824"/>
                <a:gd name="connsiteX5" fmla="*/ 975088 w 1252315"/>
                <a:gd name="connsiteY5" fmla="*/ 104672 h 1251824"/>
                <a:gd name="connsiteX6" fmla="*/ 859833 w 1252315"/>
                <a:gd name="connsiteY6" fmla="*/ 161685 h 1251824"/>
                <a:gd name="connsiteX7" fmla="*/ 839436 w 1252315"/>
                <a:gd name="connsiteY7" fmla="*/ 35863 h 1251824"/>
                <a:gd name="connsiteX8" fmla="*/ 667415 w 1252315"/>
                <a:gd name="connsiteY8" fmla="*/ -15 h 1251824"/>
                <a:gd name="connsiteX9" fmla="*/ 596149 w 1252315"/>
                <a:gd name="connsiteY9" fmla="*/ 106884 h 1251824"/>
                <a:gd name="connsiteX10" fmla="*/ 515544 w 1252315"/>
                <a:gd name="connsiteY10" fmla="*/ 8586 h 1251824"/>
                <a:gd name="connsiteX11" fmla="*/ 348929 w 1252315"/>
                <a:gd name="connsiteY11" fmla="*/ 63141 h 1251824"/>
                <a:gd name="connsiteX12" fmla="*/ 340820 w 1252315"/>
                <a:gd name="connsiteY12" fmla="*/ 191420 h 1251824"/>
                <a:gd name="connsiteX13" fmla="*/ 221879 w 1252315"/>
                <a:gd name="connsiteY13" fmla="*/ 146449 h 1251824"/>
                <a:gd name="connsiteX14" fmla="*/ 104659 w 1252315"/>
                <a:gd name="connsiteY14" fmla="*/ 276694 h 1251824"/>
                <a:gd name="connsiteX15" fmla="*/ 161672 w 1252315"/>
                <a:gd name="connsiteY15" fmla="*/ 391948 h 1251824"/>
                <a:gd name="connsiteX16" fmla="*/ 35850 w 1252315"/>
                <a:gd name="connsiteY16" fmla="*/ 412345 h 1251824"/>
                <a:gd name="connsiteX17" fmla="*/ -28 w 1252315"/>
                <a:gd name="connsiteY17" fmla="*/ 584366 h 1251824"/>
                <a:gd name="connsiteX18" fmla="*/ 106871 w 1252315"/>
                <a:gd name="connsiteY18" fmla="*/ 655632 h 1251824"/>
                <a:gd name="connsiteX19" fmla="*/ 8573 w 1252315"/>
                <a:gd name="connsiteY19" fmla="*/ 736237 h 1251824"/>
                <a:gd name="connsiteX20" fmla="*/ 63620 w 1252315"/>
                <a:gd name="connsiteY20" fmla="*/ 902852 h 1251824"/>
                <a:gd name="connsiteX21" fmla="*/ 191898 w 1252315"/>
                <a:gd name="connsiteY21" fmla="*/ 910961 h 1251824"/>
                <a:gd name="connsiteX22" fmla="*/ 146681 w 1252315"/>
                <a:gd name="connsiteY22" fmla="*/ 1030148 h 1251824"/>
                <a:gd name="connsiteX23" fmla="*/ 277172 w 1252315"/>
                <a:gd name="connsiteY23" fmla="*/ 1147122 h 1251824"/>
                <a:gd name="connsiteX24" fmla="*/ 392426 w 1252315"/>
                <a:gd name="connsiteY24" fmla="*/ 1090109 h 1251824"/>
                <a:gd name="connsiteX25" fmla="*/ 412823 w 1252315"/>
                <a:gd name="connsiteY25" fmla="*/ 1215931 h 1251824"/>
                <a:gd name="connsiteX26" fmla="*/ 584845 w 1252315"/>
                <a:gd name="connsiteY26" fmla="*/ 1251810 h 1251824"/>
                <a:gd name="connsiteX27" fmla="*/ 656111 w 1252315"/>
                <a:gd name="connsiteY27" fmla="*/ 1144911 h 1251824"/>
                <a:gd name="connsiteX28" fmla="*/ 736715 w 1252315"/>
                <a:gd name="connsiteY28" fmla="*/ 1243209 h 1251824"/>
                <a:gd name="connsiteX29" fmla="*/ 903330 w 1252315"/>
                <a:gd name="connsiteY29" fmla="*/ 1188653 h 1251824"/>
                <a:gd name="connsiteX30" fmla="*/ 911440 w 1252315"/>
                <a:gd name="connsiteY30" fmla="*/ 1060374 h 1251824"/>
                <a:gd name="connsiteX31" fmla="*/ 1030626 w 1252315"/>
                <a:gd name="connsiteY31" fmla="*/ 1105591 h 1251824"/>
                <a:gd name="connsiteX32" fmla="*/ 1147600 w 1252315"/>
                <a:gd name="connsiteY32" fmla="*/ 975101 h 1251824"/>
                <a:gd name="connsiteX33" fmla="*/ 1090588 w 1252315"/>
                <a:gd name="connsiteY33" fmla="*/ 859846 h 1251824"/>
                <a:gd name="connsiteX34" fmla="*/ 1216409 w 1252315"/>
                <a:gd name="connsiteY34" fmla="*/ 839450 h 1251824"/>
                <a:gd name="connsiteX35" fmla="*/ 1252288 w 1252315"/>
                <a:gd name="connsiteY35" fmla="*/ 667428 h 1251824"/>
                <a:gd name="connsiteX36" fmla="*/ 1144897 w 1252315"/>
                <a:gd name="connsiteY36" fmla="*/ 596162 h 1251824"/>
                <a:gd name="connsiteX37" fmla="*/ 626375 w 1252315"/>
                <a:gd name="connsiteY37" fmla="*/ 954950 h 1251824"/>
                <a:gd name="connsiteX38" fmla="*/ 296832 w 1252315"/>
                <a:gd name="connsiteY38" fmla="*/ 625406 h 1251824"/>
                <a:gd name="connsiteX39" fmla="*/ 626375 w 1252315"/>
                <a:gd name="connsiteY39" fmla="*/ 295862 h 1251824"/>
                <a:gd name="connsiteX40" fmla="*/ 955919 w 1252315"/>
                <a:gd name="connsiteY40" fmla="*/ 625406 h 1251824"/>
                <a:gd name="connsiteX41" fmla="*/ 626375 w 1252315"/>
                <a:gd name="connsiteY41" fmla="*/ 954950 h 1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52315" h="1251824">
                  <a:moveTo>
                    <a:pt x="1144897" y="596162"/>
                  </a:moveTo>
                  <a:cubicBezTo>
                    <a:pt x="1144897" y="562004"/>
                    <a:pt x="1198470" y="529074"/>
                    <a:pt x="1243195" y="515558"/>
                  </a:cubicBezTo>
                  <a:cubicBezTo>
                    <a:pt x="1232997" y="457714"/>
                    <a:pt x="1214640" y="401613"/>
                    <a:pt x="1188640" y="348943"/>
                  </a:cubicBezTo>
                  <a:cubicBezTo>
                    <a:pt x="1144160" y="364916"/>
                    <a:pt x="1078546" y="372043"/>
                    <a:pt x="1060361" y="340833"/>
                  </a:cubicBezTo>
                  <a:cubicBezTo>
                    <a:pt x="1042176" y="309623"/>
                    <a:pt x="1073140" y="256051"/>
                    <a:pt x="1105578" y="221647"/>
                  </a:cubicBezTo>
                  <a:cubicBezTo>
                    <a:pt x="1067692" y="176815"/>
                    <a:pt x="1023777" y="137450"/>
                    <a:pt x="975088" y="104672"/>
                  </a:cubicBezTo>
                  <a:cubicBezTo>
                    <a:pt x="944369" y="140551"/>
                    <a:pt x="891288" y="179870"/>
                    <a:pt x="859833" y="161685"/>
                  </a:cubicBezTo>
                  <a:cubicBezTo>
                    <a:pt x="828378" y="143500"/>
                    <a:pt x="828624" y="81818"/>
                    <a:pt x="839436" y="35863"/>
                  </a:cubicBezTo>
                  <a:cubicBezTo>
                    <a:pt x="784092" y="15791"/>
                    <a:pt x="726170" y="3710"/>
                    <a:pt x="667415" y="-15"/>
                  </a:cubicBezTo>
                  <a:cubicBezTo>
                    <a:pt x="658814" y="46431"/>
                    <a:pt x="632273" y="106884"/>
                    <a:pt x="596149" y="106884"/>
                  </a:cubicBezTo>
                  <a:cubicBezTo>
                    <a:pt x="560024" y="106884"/>
                    <a:pt x="529061" y="53311"/>
                    <a:pt x="515544" y="8586"/>
                  </a:cubicBezTo>
                  <a:cubicBezTo>
                    <a:pt x="457701" y="18782"/>
                    <a:pt x="401600" y="37149"/>
                    <a:pt x="348929" y="63141"/>
                  </a:cubicBezTo>
                  <a:cubicBezTo>
                    <a:pt x="364903" y="107867"/>
                    <a:pt x="373504" y="173481"/>
                    <a:pt x="340820" y="191420"/>
                  </a:cubicBezTo>
                  <a:cubicBezTo>
                    <a:pt x="308136" y="209359"/>
                    <a:pt x="256038" y="178641"/>
                    <a:pt x="221879" y="146449"/>
                  </a:cubicBezTo>
                  <a:cubicBezTo>
                    <a:pt x="176920" y="184183"/>
                    <a:pt x="137466" y="228024"/>
                    <a:pt x="104659" y="276694"/>
                  </a:cubicBezTo>
                  <a:cubicBezTo>
                    <a:pt x="140784" y="307657"/>
                    <a:pt x="179857" y="360738"/>
                    <a:pt x="161672" y="391948"/>
                  </a:cubicBezTo>
                  <a:cubicBezTo>
                    <a:pt x="143487" y="423158"/>
                    <a:pt x="81805" y="423158"/>
                    <a:pt x="35850" y="412345"/>
                  </a:cubicBezTo>
                  <a:cubicBezTo>
                    <a:pt x="15805" y="467696"/>
                    <a:pt x="3724" y="525616"/>
                    <a:pt x="-28" y="584366"/>
                  </a:cubicBezTo>
                  <a:cubicBezTo>
                    <a:pt x="46418" y="592967"/>
                    <a:pt x="106871" y="619508"/>
                    <a:pt x="106871" y="655632"/>
                  </a:cubicBezTo>
                  <a:cubicBezTo>
                    <a:pt x="106871" y="691757"/>
                    <a:pt x="53298" y="722721"/>
                    <a:pt x="8573" y="736237"/>
                  </a:cubicBezTo>
                  <a:cubicBezTo>
                    <a:pt x="18924" y="794105"/>
                    <a:pt x="37458" y="850206"/>
                    <a:pt x="63620" y="902852"/>
                  </a:cubicBezTo>
                  <a:cubicBezTo>
                    <a:pt x="108345" y="886878"/>
                    <a:pt x="173959" y="879752"/>
                    <a:pt x="191898" y="910961"/>
                  </a:cubicBezTo>
                  <a:cubicBezTo>
                    <a:pt x="209838" y="942171"/>
                    <a:pt x="179120" y="995743"/>
                    <a:pt x="146681" y="1030148"/>
                  </a:cubicBezTo>
                  <a:cubicBezTo>
                    <a:pt x="184568" y="1074979"/>
                    <a:pt x="228483" y="1114345"/>
                    <a:pt x="277172" y="1147122"/>
                  </a:cubicBezTo>
                  <a:cubicBezTo>
                    <a:pt x="308136" y="1111243"/>
                    <a:pt x="361217" y="1071924"/>
                    <a:pt x="392426" y="1090109"/>
                  </a:cubicBezTo>
                  <a:cubicBezTo>
                    <a:pt x="423636" y="1108295"/>
                    <a:pt x="423636" y="1169977"/>
                    <a:pt x="412823" y="1215931"/>
                  </a:cubicBezTo>
                  <a:cubicBezTo>
                    <a:pt x="468175" y="1235976"/>
                    <a:pt x="526094" y="1248057"/>
                    <a:pt x="584845" y="1251810"/>
                  </a:cubicBezTo>
                  <a:cubicBezTo>
                    <a:pt x="593446" y="1205364"/>
                    <a:pt x="619986" y="1144911"/>
                    <a:pt x="656111" y="1144911"/>
                  </a:cubicBezTo>
                  <a:cubicBezTo>
                    <a:pt x="692235" y="1144911"/>
                    <a:pt x="723199" y="1198483"/>
                    <a:pt x="736715" y="1243209"/>
                  </a:cubicBezTo>
                  <a:cubicBezTo>
                    <a:pt x="794558" y="1233013"/>
                    <a:pt x="850660" y="1214646"/>
                    <a:pt x="903330" y="1188653"/>
                  </a:cubicBezTo>
                  <a:cubicBezTo>
                    <a:pt x="887602" y="1144173"/>
                    <a:pt x="880230" y="1078559"/>
                    <a:pt x="911440" y="1060374"/>
                  </a:cubicBezTo>
                  <a:cubicBezTo>
                    <a:pt x="942649" y="1042189"/>
                    <a:pt x="996222" y="1073153"/>
                    <a:pt x="1030626" y="1105591"/>
                  </a:cubicBezTo>
                  <a:cubicBezTo>
                    <a:pt x="1075457" y="1067705"/>
                    <a:pt x="1114823" y="1023790"/>
                    <a:pt x="1147600" y="975101"/>
                  </a:cubicBezTo>
                  <a:cubicBezTo>
                    <a:pt x="1111722" y="944383"/>
                    <a:pt x="1072403" y="891056"/>
                    <a:pt x="1090588" y="859846"/>
                  </a:cubicBezTo>
                  <a:cubicBezTo>
                    <a:pt x="1108773" y="828637"/>
                    <a:pt x="1170700" y="828637"/>
                    <a:pt x="1216409" y="839450"/>
                  </a:cubicBezTo>
                  <a:cubicBezTo>
                    <a:pt x="1236486" y="784105"/>
                    <a:pt x="1248552" y="726181"/>
                    <a:pt x="1252288" y="667428"/>
                  </a:cubicBezTo>
                  <a:cubicBezTo>
                    <a:pt x="1205350" y="658827"/>
                    <a:pt x="1144897" y="632532"/>
                    <a:pt x="1144897" y="596162"/>
                  </a:cubicBezTo>
                  <a:close/>
                  <a:moveTo>
                    <a:pt x="626375" y="954950"/>
                  </a:moveTo>
                  <a:cubicBezTo>
                    <a:pt x="444374" y="954950"/>
                    <a:pt x="296832" y="807407"/>
                    <a:pt x="296832" y="625406"/>
                  </a:cubicBezTo>
                  <a:cubicBezTo>
                    <a:pt x="296832" y="443405"/>
                    <a:pt x="444374" y="295862"/>
                    <a:pt x="626375" y="295862"/>
                  </a:cubicBezTo>
                  <a:cubicBezTo>
                    <a:pt x="808377" y="295862"/>
                    <a:pt x="955919" y="443405"/>
                    <a:pt x="955919" y="625406"/>
                  </a:cubicBezTo>
                  <a:cubicBezTo>
                    <a:pt x="955919" y="807407"/>
                    <a:pt x="808377" y="954950"/>
                    <a:pt x="626375" y="954950"/>
                  </a:cubicBezTo>
                  <a:close/>
                </a:path>
              </a:pathLst>
            </a:custGeom>
            <a:solidFill>
              <a:schemeClr val="accent2"/>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67" name="Freeform: Shape 866">
              <a:extLst>
                <a:ext uri="{FF2B5EF4-FFF2-40B4-BE49-F238E27FC236}">
                  <a16:creationId xmlns:a16="http://schemas.microsoft.com/office/drawing/2014/main" id="{9B44EC1E-ABC2-BAF4-F936-6C632803947D}"/>
                </a:ext>
              </a:extLst>
            </p:cNvPr>
            <p:cNvSpPr/>
            <p:nvPr/>
          </p:nvSpPr>
          <p:spPr>
            <a:xfrm>
              <a:off x="6300236" y="2931984"/>
              <a:ext cx="2424273" cy="3018440"/>
            </a:xfrm>
            <a:custGeom>
              <a:avLst/>
              <a:gdLst>
                <a:gd name="connsiteX0" fmla="*/ 0 w 2424273"/>
                <a:gd name="connsiteY0" fmla="*/ 0 h 2424274"/>
                <a:gd name="connsiteX1" fmla="*/ 2424274 w 2424273"/>
                <a:gd name="connsiteY1" fmla="*/ 0 h 2424274"/>
                <a:gd name="connsiteX2" fmla="*/ 2424274 w 2424273"/>
                <a:gd name="connsiteY2" fmla="*/ 2424274 h 2424274"/>
                <a:gd name="connsiteX3" fmla="*/ 0 w 2424273"/>
                <a:gd name="connsiteY3" fmla="*/ 2424274 h 2424274"/>
              </a:gdLst>
              <a:ahLst/>
              <a:cxnLst>
                <a:cxn ang="0">
                  <a:pos x="connsiteX0" y="connsiteY0"/>
                </a:cxn>
                <a:cxn ang="0">
                  <a:pos x="connsiteX1" y="connsiteY1"/>
                </a:cxn>
                <a:cxn ang="0">
                  <a:pos x="connsiteX2" y="connsiteY2"/>
                </a:cxn>
                <a:cxn ang="0">
                  <a:pos x="connsiteX3" y="connsiteY3"/>
                </a:cxn>
              </a:cxnLst>
              <a:rect l="l" t="t" r="r" b="b"/>
              <a:pathLst>
                <a:path w="2424273" h="2424274">
                  <a:moveTo>
                    <a:pt x="0" y="0"/>
                  </a:moveTo>
                  <a:lnTo>
                    <a:pt x="2424274" y="0"/>
                  </a:lnTo>
                  <a:lnTo>
                    <a:pt x="2424274" y="2424274"/>
                  </a:lnTo>
                  <a:lnTo>
                    <a:pt x="0" y="2424274"/>
                  </a:lnTo>
                  <a:close/>
                </a:path>
              </a:pathLst>
            </a:custGeom>
            <a:solidFill>
              <a:srgbClr val="FFFFFF"/>
            </a:solidFill>
            <a:ln w="24479" cap="flat">
              <a:noFill/>
              <a:prstDash val="solid"/>
              <a:miter/>
            </a:ln>
            <a:effectLst>
              <a:outerShdw blurRad="63500" sx="102000" sy="102000" algn="ctr" rotWithShape="0">
                <a:prstClr val="black">
                  <a:alpha val="20000"/>
                </a:prstClr>
              </a:outerShdw>
            </a:effectLst>
          </p:spPr>
          <p:txBody>
            <a:bodyPr rtlCol="0" anchor="ctr"/>
            <a:lstStyle/>
            <a:p>
              <a:pPr algn="ctr" rtl="1"/>
              <a:endParaRPr lang="en-US">
                <a:cs typeface="B Nazanin" panose="00000400000000000000" pitchFamily="2" charset="-78"/>
              </a:endParaRPr>
            </a:p>
          </p:txBody>
        </p:sp>
        <p:sp>
          <p:nvSpPr>
            <p:cNvPr id="868" name="Freeform: Shape 867">
              <a:extLst>
                <a:ext uri="{FF2B5EF4-FFF2-40B4-BE49-F238E27FC236}">
                  <a16:creationId xmlns:a16="http://schemas.microsoft.com/office/drawing/2014/main" id="{E53BB2A5-9928-6095-A627-33A812A90549}"/>
                </a:ext>
              </a:extLst>
            </p:cNvPr>
            <p:cNvSpPr/>
            <p:nvPr/>
          </p:nvSpPr>
          <p:spPr>
            <a:xfrm rot="18900000">
              <a:off x="7084811" y="2537296"/>
              <a:ext cx="836024" cy="836024"/>
            </a:xfrm>
            <a:custGeom>
              <a:avLst/>
              <a:gdLst>
                <a:gd name="connsiteX0" fmla="*/ 835996 w 836024"/>
                <a:gd name="connsiteY0" fmla="*/ 417997 h 836024"/>
                <a:gd name="connsiteX1" fmla="*/ 417984 w 836024"/>
                <a:gd name="connsiteY1" fmla="*/ 836009 h 836024"/>
                <a:gd name="connsiteX2" fmla="*/ -28 w 836024"/>
                <a:gd name="connsiteY2" fmla="*/ 417997 h 836024"/>
                <a:gd name="connsiteX3" fmla="*/ 417984 w 836024"/>
                <a:gd name="connsiteY3" fmla="*/ -15 h 836024"/>
                <a:gd name="connsiteX4" fmla="*/ 835996 w 836024"/>
                <a:gd name="connsiteY4" fmla="*/ 417997 h 83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024" h="836024">
                  <a:moveTo>
                    <a:pt x="835996" y="417997"/>
                  </a:moveTo>
                  <a:cubicBezTo>
                    <a:pt x="835996" y="648859"/>
                    <a:pt x="648846" y="836009"/>
                    <a:pt x="417984" y="836009"/>
                  </a:cubicBezTo>
                  <a:cubicBezTo>
                    <a:pt x="187122" y="836009"/>
                    <a:pt x="-28" y="648859"/>
                    <a:pt x="-28" y="417997"/>
                  </a:cubicBezTo>
                  <a:cubicBezTo>
                    <a:pt x="-28" y="187135"/>
                    <a:pt x="187122" y="-15"/>
                    <a:pt x="417984" y="-15"/>
                  </a:cubicBezTo>
                  <a:cubicBezTo>
                    <a:pt x="648846" y="-15"/>
                    <a:pt x="835996" y="187135"/>
                    <a:pt x="835996" y="417997"/>
                  </a:cubicBezTo>
                  <a:close/>
                </a:path>
              </a:pathLst>
            </a:custGeom>
            <a:solidFill>
              <a:srgbClr val="FFFFFF"/>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69" name="Freeform: Shape 868">
              <a:extLst>
                <a:ext uri="{FF2B5EF4-FFF2-40B4-BE49-F238E27FC236}">
                  <a16:creationId xmlns:a16="http://schemas.microsoft.com/office/drawing/2014/main" id="{519540C3-8E7A-74AD-147E-896C609D9D09}"/>
                </a:ext>
              </a:extLst>
            </p:cNvPr>
            <p:cNvSpPr/>
            <p:nvPr/>
          </p:nvSpPr>
          <p:spPr>
            <a:xfrm>
              <a:off x="6887320" y="2324750"/>
              <a:ext cx="1252315" cy="1251824"/>
            </a:xfrm>
            <a:custGeom>
              <a:avLst/>
              <a:gdLst>
                <a:gd name="connsiteX0" fmla="*/ 1144897 w 1252315"/>
                <a:gd name="connsiteY0" fmla="*/ 596162 h 1251824"/>
                <a:gd name="connsiteX1" fmla="*/ 1243195 w 1252315"/>
                <a:gd name="connsiteY1" fmla="*/ 515558 h 1251824"/>
                <a:gd name="connsiteX2" fmla="*/ 1188640 w 1252315"/>
                <a:gd name="connsiteY2" fmla="*/ 348943 h 1251824"/>
                <a:gd name="connsiteX3" fmla="*/ 1060361 w 1252315"/>
                <a:gd name="connsiteY3" fmla="*/ 340833 h 1251824"/>
                <a:gd name="connsiteX4" fmla="*/ 1105578 w 1252315"/>
                <a:gd name="connsiteY4" fmla="*/ 221647 h 1251824"/>
                <a:gd name="connsiteX5" fmla="*/ 975088 w 1252315"/>
                <a:gd name="connsiteY5" fmla="*/ 104672 h 1251824"/>
                <a:gd name="connsiteX6" fmla="*/ 859833 w 1252315"/>
                <a:gd name="connsiteY6" fmla="*/ 161685 h 1251824"/>
                <a:gd name="connsiteX7" fmla="*/ 839436 w 1252315"/>
                <a:gd name="connsiteY7" fmla="*/ 35863 h 1251824"/>
                <a:gd name="connsiteX8" fmla="*/ 667415 w 1252315"/>
                <a:gd name="connsiteY8" fmla="*/ -15 h 1251824"/>
                <a:gd name="connsiteX9" fmla="*/ 596149 w 1252315"/>
                <a:gd name="connsiteY9" fmla="*/ 106884 h 1251824"/>
                <a:gd name="connsiteX10" fmla="*/ 515544 w 1252315"/>
                <a:gd name="connsiteY10" fmla="*/ 8586 h 1251824"/>
                <a:gd name="connsiteX11" fmla="*/ 348929 w 1252315"/>
                <a:gd name="connsiteY11" fmla="*/ 63141 h 1251824"/>
                <a:gd name="connsiteX12" fmla="*/ 340820 w 1252315"/>
                <a:gd name="connsiteY12" fmla="*/ 191420 h 1251824"/>
                <a:gd name="connsiteX13" fmla="*/ 221879 w 1252315"/>
                <a:gd name="connsiteY13" fmla="*/ 146449 h 1251824"/>
                <a:gd name="connsiteX14" fmla="*/ 104659 w 1252315"/>
                <a:gd name="connsiteY14" fmla="*/ 276694 h 1251824"/>
                <a:gd name="connsiteX15" fmla="*/ 161672 w 1252315"/>
                <a:gd name="connsiteY15" fmla="*/ 391948 h 1251824"/>
                <a:gd name="connsiteX16" fmla="*/ 35850 w 1252315"/>
                <a:gd name="connsiteY16" fmla="*/ 412345 h 1251824"/>
                <a:gd name="connsiteX17" fmla="*/ -28 w 1252315"/>
                <a:gd name="connsiteY17" fmla="*/ 584366 h 1251824"/>
                <a:gd name="connsiteX18" fmla="*/ 106871 w 1252315"/>
                <a:gd name="connsiteY18" fmla="*/ 655632 h 1251824"/>
                <a:gd name="connsiteX19" fmla="*/ 8573 w 1252315"/>
                <a:gd name="connsiteY19" fmla="*/ 736237 h 1251824"/>
                <a:gd name="connsiteX20" fmla="*/ 63620 w 1252315"/>
                <a:gd name="connsiteY20" fmla="*/ 902852 h 1251824"/>
                <a:gd name="connsiteX21" fmla="*/ 191898 w 1252315"/>
                <a:gd name="connsiteY21" fmla="*/ 910961 h 1251824"/>
                <a:gd name="connsiteX22" fmla="*/ 146681 w 1252315"/>
                <a:gd name="connsiteY22" fmla="*/ 1030148 h 1251824"/>
                <a:gd name="connsiteX23" fmla="*/ 277172 w 1252315"/>
                <a:gd name="connsiteY23" fmla="*/ 1147122 h 1251824"/>
                <a:gd name="connsiteX24" fmla="*/ 392426 w 1252315"/>
                <a:gd name="connsiteY24" fmla="*/ 1090109 h 1251824"/>
                <a:gd name="connsiteX25" fmla="*/ 412823 w 1252315"/>
                <a:gd name="connsiteY25" fmla="*/ 1215931 h 1251824"/>
                <a:gd name="connsiteX26" fmla="*/ 584845 w 1252315"/>
                <a:gd name="connsiteY26" fmla="*/ 1251810 h 1251824"/>
                <a:gd name="connsiteX27" fmla="*/ 656111 w 1252315"/>
                <a:gd name="connsiteY27" fmla="*/ 1144911 h 1251824"/>
                <a:gd name="connsiteX28" fmla="*/ 736715 w 1252315"/>
                <a:gd name="connsiteY28" fmla="*/ 1243209 h 1251824"/>
                <a:gd name="connsiteX29" fmla="*/ 903330 w 1252315"/>
                <a:gd name="connsiteY29" fmla="*/ 1188653 h 1251824"/>
                <a:gd name="connsiteX30" fmla="*/ 911440 w 1252315"/>
                <a:gd name="connsiteY30" fmla="*/ 1060374 h 1251824"/>
                <a:gd name="connsiteX31" fmla="*/ 1030626 w 1252315"/>
                <a:gd name="connsiteY31" fmla="*/ 1105591 h 1251824"/>
                <a:gd name="connsiteX32" fmla="*/ 1147600 w 1252315"/>
                <a:gd name="connsiteY32" fmla="*/ 975101 h 1251824"/>
                <a:gd name="connsiteX33" fmla="*/ 1090588 w 1252315"/>
                <a:gd name="connsiteY33" fmla="*/ 859846 h 1251824"/>
                <a:gd name="connsiteX34" fmla="*/ 1216409 w 1252315"/>
                <a:gd name="connsiteY34" fmla="*/ 839450 h 1251824"/>
                <a:gd name="connsiteX35" fmla="*/ 1252288 w 1252315"/>
                <a:gd name="connsiteY35" fmla="*/ 667428 h 1251824"/>
                <a:gd name="connsiteX36" fmla="*/ 1144897 w 1252315"/>
                <a:gd name="connsiteY36" fmla="*/ 596162 h 1251824"/>
                <a:gd name="connsiteX37" fmla="*/ 626375 w 1252315"/>
                <a:gd name="connsiteY37" fmla="*/ 954950 h 1251824"/>
                <a:gd name="connsiteX38" fmla="*/ 296832 w 1252315"/>
                <a:gd name="connsiteY38" fmla="*/ 625406 h 1251824"/>
                <a:gd name="connsiteX39" fmla="*/ 626375 w 1252315"/>
                <a:gd name="connsiteY39" fmla="*/ 295862 h 1251824"/>
                <a:gd name="connsiteX40" fmla="*/ 955919 w 1252315"/>
                <a:gd name="connsiteY40" fmla="*/ 625406 h 1251824"/>
                <a:gd name="connsiteX41" fmla="*/ 626375 w 1252315"/>
                <a:gd name="connsiteY41" fmla="*/ 954950 h 1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52315" h="1251824">
                  <a:moveTo>
                    <a:pt x="1144897" y="596162"/>
                  </a:moveTo>
                  <a:cubicBezTo>
                    <a:pt x="1144897" y="562004"/>
                    <a:pt x="1198470" y="529074"/>
                    <a:pt x="1243195" y="515558"/>
                  </a:cubicBezTo>
                  <a:cubicBezTo>
                    <a:pt x="1232997" y="457714"/>
                    <a:pt x="1214640" y="401613"/>
                    <a:pt x="1188640" y="348943"/>
                  </a:cubicBezTo>
                  <a:cubicBezTo>
                    <a:pt x="1144160" y="364916"/>
                    <a:pt x="1078546" y="372043"/>
                    <a:pt x="1060361" y="340833"/>
                  </a:cubicBezTo>
                  <a:cubicBezTo>
                    <a:pt x="1042176" y="309623"/>
                    <a:pt x="1073140" y="256051"/>
                    <a:pt x="1105578" y="221647"/>
                  </a:cubicBezTo>
                  <a:cubicBezTo>
                    <a:pt x="1067692" y="176815"/>
                    <a:pt x="1023777" y="137450"/>
                    <a:pt x="975088" y="104672"/>
                  </a:cubicBezTo>
                  <a:cubicBezTo>
                    <a:pt x="944369" y="140551"/>
                    <a:pt x="891288" y="179870"/>
                    <a:pt x="859833" y="161685"/>
                  </a:cubicBezTo>
                  <a:cubicBezTo>
                    <a:pt x="828378" y="143500"/>
                    <a:pt x="828624" y="81818"/>
                    <a:pt x="839436" y="35863"/>
                  </a:cubicBezTo>
                  <a:cubicBezTo>
                    <a:pt x="784092" y="15791"/>
                    <a:pt x="726170" y="3710"/>
                    <a:pt x="667415" y="-15"/>
                  </a:cubicBezTo>
                  <a:cubicBezTo>
                    <a:pt x="658814" y="46431"/>
                    <a:pt x="632273" y="106884"/>
                    <a:pt x="596149" y="106884"/>
                  </a:cubicBezTo>
                  <a:cubicBezTo>
                    <a:pt x="560024" y="106884"/>
                    <a:pt x="529061" y="53311"/>
                    <a:pt x="515544" y="8586"/>
                  </a:cubicBezTo>
                  <a:cubicBezTo>
                    <a:pt x="457701" y="18782"/>
                    <a:pt x="401600" y="37149"/>
                    <a:pt x="348929" y="63141"/>
                  </a:cubicBezTo>
                  <a:cubicBezTo>
                    <a:pt x="364903" y="107867"/>
                    <a:pt x="373504" y="173481"/>
                    <a:pt x="340820" y="191420"/>
                  </a:cubicBezTo>
                  <a:cubicBezTo>
                    <a:pt x="308136" y="209359"/>
                    <a:pt x="256038" y="178641"/>
                    <a:pt x="221879" y="146449"/>
                  </a:cubicBezTo>
                  <a:cubicBezTo>
                    <a:pt x="176920" y="184183"/>
                    <a:pt x="137466" y="228024"/>
                    <a:pt x="104659" y="276694"/>
                  </a:cubicBezTo>
                  <a:cubicBezTo>
                    <a:pt x="140784" y="307657"/>
                    <a:pt x="179857" y="360738"/>
                    <a:pt x="161672" y="391948"/>
                  </a:cubicBezTo>
                  <a:cubicBezTo>
                    <a:pt x="143487" y="423158"/>
                    <a:pt x="81805" y="423158"/>
                    <a:pt x="35850" y="412345"/>
                  </a:cubicBezTo>
                  <a:cubicBezTo>
                    <a:pt x="15805" y="467696"/>
                    <a:pt x="3724" y="525616"/>
                    <a:pt x="-28" y="584366"/>
                  </a:cubicBezTo>
                  <a:cubicBezTo>
                    <a:pt x="46418" y="592967"/>
                    <a:pt x="106871" y="619508"/>
                    <a:pt x="106871" y="655632"/>
                  </a:cubicBezTo>
                  <a:cubicBezTo>
                    <a:pt x="106871" y="691757"/>
                    <a:pt x="53298" y="722721"/>
                    <a:pt x="8573" y="736237"/>
                  </a:cubicBezTo>
                  <a:cubicBezTo>
                    <a:pt x="18924" y="794105"/>
                    <a:pt x="37458" y="850206"/>
                    <a:pt x="63620" y="902852"/>
                  </a:cubicBezTo>
                  <a:cubicBezTo>
                    <a:pt x="108345" y="886878"/>
                    <a:pt x="173959" y="879752"/>
                    <a:pt x="191898" y="910961"/>
                  </a:cubicBezTo>
                  <a:cubicBezTo>
                    <a:pt x="209838" y="942171"/>
                    <a:pt x="179120" y="995743"/>
                    <a:pt x="146681" y="1030148"/>
                  </a:cubicBezTo>
                  <a:cubicBezTo>
                    <a:pt x="184568" y="1074979"/>
                    <a:pt x="228483" y="1114345"/>
                    <a:pt x="277172" y="1147122"/>
                  </a:cubicBezTo>
                  <a:cubicBezTo>
                    <a:pt x="308136" y="1111243"/>
                    <a:pt x="361217" y="1071924"/>
                    <a:pt x="392426" y="1090109"/>
                  </a:cubicBezTo>
                  <a:cubicBezTo>
                    <a:pt x="423636" y="1108295"/>
                    <a:pt x="423636" y="1169977"/>
                    <a:pt x="412823" y="1215931"/>
                  </a:cubicBezTo>
                  <a:cubicBezTo>
                    <a:pt x="468175" y="1235976"/>
                    <a:pt x="526094" y="1248057"/>
                    <a:pt x="584845" y="1251810"/>
                  </a:cubicBezTo>
                  <a:cubicBezTo>
                    <a:pt x="593446" y="1205364"/>
                    <a:pt x="619986" y="1144911"/>
                    <a:pt x="656111" y="1144911"/>
                  </a:cubicBezTo>
                  <a:cubicBezTo>
                    <a:pt x="692235" y="1144911"/>
                    <a:pt x="723199" y="1198483"/>
                    <a:pt x="736715" y="1243209"/>
                  </a:cubicBezTo>
                  <a:cubicBezTo>
                    <a:pt x="794558" y="1233013"/>
                    <a:pt x="850660" y="1214646"/>
                    <a:pt x="903330" y="1188653"/>
                  </a:cubicBezTo>
                  <a:cubicBezTo>
                    <a:pt x="887602" y="1144173"/>
                    <a:pt x="880230" y="1078559"/>
                    <a:pt x="911440" y="1060374"/>
                  </a:cubicBezTo>
                  <a:cubicBezTo>
                    <a:pt x="942649" y="1042189"/>
                    <a:pt x="996222" y="1073153"/>
                    <a:pt x="1030626" y="1105591"/>
                  </a:cubicBezTo>
                  <a:cubicBezTo>
                    <a:pt x="1075457" y="1067705"/>
                    <a:pt x="1114823" y="1023790"/>
                    <a:pt x="1147600" y="975101"/>
                  </a:cubicBezTo>
                  <a:cubicBezTo>
                    <a:pt x="1111722" y="944383"/>
                    <a:pt x="1072403" y="891056"/>
                    <a:pt x="1090588" y="859846"/>
                  </a:cubicBezTo>
                  <a:cubicBezTo>
                    <a:pt x="1108773" y="828637"/>
                    <a:pt x="1170700" y="828637"/>
                    <a:pt x="1216409" y="839450"/>
                  </a:cubicBezTo>
                  <a:cubicBezTo>
                    <a:pt x="1236486" y="784105"/>
                    <a:pt x="1248552" y="726181"/>
                    <a:pt x="1252288" y="667428"/>
                  </a:cubicBezTo>
                  <a:cubicBezTo>
                    <a:pt x="1205350" y="658827"/>
                    <a:pt x="1144897" y="632532"/>
                    <a:pt x="1144897" y="596162"/>
                  </a:cubicBezTo>
                  <a:close/>
                  <a:moveTo>
                    <a:pt x="626375" y="954950"/>
                  </a:moveTo>
                  <a:cubicBezTo>
                    <a:pt x="444374" y="954950"/>
                    <a:pt x="296832" y="807407"/>
                    <a:pt x="296832" y="625406"/>
                  </a:cubicBezTo>
                  <a:cubicBezTo>
                    <a:pt x="296832" y="443405"/>
                    <a:pt x="444374" y="295862"/>
                    <a:pt x="626375" y="295862"/>
                  </a:cubicBezTo>
                  <a:cubicBezTo>
                    <a:pt x="808377" y="295862"/>
                    <a:pt x="955919" y="443405"/>
                    <a:pt x="955919" y="625406"/>
                  </a:cubicBezTo>
                  <a:cubicBezTo>
                    <a:pt x="955919" y="807407"/>
                    <a:pt x="808377" y="954950"/>
                    <a:pt x="626375" y="954950"/>
                  </a:cubicBezTo>
                  <a:close/>
                </a:path>
              </a:pathLst>
            </a:custGeom>
            <a:solidFill>
              <a:schemeClr val="accent3"/>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72" name="Freeform: Shape 871">
              <a:extLst>
                <a:ext uri="{FF2B5EF4-FFF2-40B4-BE49-F238E27FC236}">
                  <a16:creationId xmlns:a16="http://schemas.microsoft.com/office/drawing/2014/main" id="{C176225C-A6B4-D9C6-21E0-D32B092C0A47}"/>
                </a:ext>
              </a:extLst>
            </p:cNvPr>
            <p:cNvSpPr/>
            <p:nvPr/>
          </p:nvSpPr>
          <p:spPr>
            <a:xfrm>
              <a:off x="9259854" y="2931984"/>
              <a:ext cx="2424273" cy="3018440"/>
            </a:xfrm>
            <a:custGeom>
              <a:avLst/>
              <a:gdLst>
                <a:gd name="connsiteX0" fmla="*/ 0 w 2424273"/>
                <a:gd name="connsiteY0" fmla="*/ 0 h 2424274"/>
                <a:gd name="connsiteX1" fmla="*/ 2424274 w 2424273"/>
                <a:gd name="connsiteY1" fmla="*/ 0 h 2424274"/>
                <a:gd name="connsiteX2" fmla="*/ 2424274 w 2424273"/>
                <a:gd name="connsiteY2" fmla="*/ 2424274 h 2424274"/>
                <a:gd name="connsiteX3" fmla="*/ 0 w 2424273"/>
                <a:gd name="connsiteY3" fmla="*/ 2424274 h 2424274"/>
              </a:gdLst>
              <a:ahLst/>
              <a:cxnLst>
                <a:cxn ang="0">
                  <a:pos x="connsiteX0" y="connsiteY0"/>
                </a:cxn>
                <a:cxn ang="0">
                  <a:pos x="connsiteX1" y="connsiteY1"/>
                </a:cxn>
                <a:cxn ang="0">
                  <a:pos x="connsiteX2" y="connsiteY2"/>
                </a:cxn>
                <a:cxn ang="0">
                  <a:pos x="connsiteX3" y="connsiteY3"/>
                </a:cxn>
              </a:cxnLst>
              <a:rect l="l" t="t" r="r" b="b"/>
              <a:pathLst>
                <a:path w="2424273" h="2424274">
                  <a:moveTo>
                    <a:pt x="0" y="0"/>
                  </a:moveTo>
                  <a:lnTo>
                    <a:pt x="2424274" y="0"/>
                  </a:lnTo>
                  <a:lnTo>
                    <a:pt x="2424274" y="2424274"/>
                  </a:lnTo>
                  <a:lnTo>
                    <a:pt x="0" y="2424274"/>
                  </a:lnTo>
                  <a:close/>
                </a:path>
              </a:pathLst>
            </a:custGeom>
            <a:solidFill>
              <a:srgbClr val="FFFFFF"/>
            </a:solidFill>
            <a:ln w="24479" cap="flat">
              <a:noFill/>
              <a:prstDash val="solid"/>
              <a:miter/>
            </a:ln>
            <a:effectLst>
              <a:outerShdw blurRad="63500" sx="102000" sy="102000" algn="ctr" rotWithShape="0">
                <a:prstClr val="black">
                  <a:alpha val="20000"/>
                </a:prstClr>
              </a:outerShdw>
            </a:effectLst>
          </p:spPr>
          <p:txBody>
            <a:bodyPr rtlCol="0" anchor="ctr"/>
            <a:lstStyle/>
            <a:p>
              <a:pPr algn="r" rtl="1"/>
              <a:endParaRPr lang="en-US">
                <a:cs typeface="B Nazanin" panose="00000400000000000000" pitchFamily="2" charset="-78"/>
              </a:endParaRPr>
            </a:p>
          </p:txBody>
        </p:sp>
        <p:sp>
          <p:nvSpPr>
            <p:cNvPr id="873" name="Freeform: Shape 872">
              <a:extLst>
                <a:ext uri="{FF2B5EF4-FFF2-40B4-BE49-F238E27FC236}">
                  <a16:creationId xmlns:a16="http://schemas.microsoft.com/office/drawing/2014/main" id="{A3E6CA3F-5F1E-E129-98AD-6E03FB8FC853}"/>
                </a:ext>
              </a:extLst>
            </p:cNvPr>
            <p:cNvSpPr/>
            <p:nvPr/>
          </p:nvSpPr>
          <p:spPr>
            <a:xfrm rot="18900000">
              <a:off x="10044429" y="2537296"/>
              <a:ext cx="836024" cy="836024"/>
            </a:xfrm>
            <a:custGeom>
              <a:avLst/>
              <a:gdLst>
                <a:gd name="connsiteX0" fmla="*/ 835996 w 836024"/>
                <a:gd name="connsiteY0" fmla="*/ 417997 h 836024"/>
                <a:gd name="connsiteX1" fmla="*/ 417984 w 836024"/>
                <a:gd name="connsiteY1" fmla="*/ 836009 h 836024"/>
                <a:gd name="connsiteX2" fmla="*/ -28 w 836024"/>
                <a:gd name="connsiteY2" fmla="*/ 417997 h 836024"/>
                <a:gd name="connsiteX3" fmla="*/ 417984 w 836024"/>
                <a:gd name="connsiteY3" fmla="*/ -15 h 836024"/>
                <a:gd name="connsiteX4" fmla="*/ 835996 w 836024"/>
                <a:gd name="connsiteY4" fmla="*/ 417997 h 836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024" h="836024">
                  <a:moveTo>
                    <a:pt x="835996" y="417997"/>
                  </a:moveTo>
                  <a:cubicBezTo>
                    <a:pt x="835996" y="648859"/>
                    <a:pt x="648846" y="836009"/>
                    <a:pt x="417984" y="836009"/>
                  </a:cubicBezTo>
                  <a:cubicBezTo>
                    <a:pt x="187122" y="836009"/>
                    <a:pt x="-28" y="648859"/>
                    <a:pt x="-28" y="417997"/>
                  </a:cubicBezTo>
                  <a:cubicBezTo>
                    <a:pt x="-28" y="187135"/>
                    <a:pt x="187122" y="-15"/>
                    <a:pt x="417984" y="-15"/>
                  </a:cubicBezTo>
                  <a:cubicBezTo>
                    <a:pt x="648846" y="-15"/>
                    <a:pt x="835996" y="187135"/>
                    <a:pt x="835996" y="417997"/>
                  </a:cubicBezTo>
                  <a:close/>
                </a:path>
              </a:pathLst>
            </a:custGeom>
            <a:solidFill>
              <a:srgbClr val="FFFFFF"/>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74" name="Freeform: Shape 873">
              <a:extLst>
                <a:ext uri="{FF2B5EF4-FFF2-40B4-BE49-F238E27FC236}">
                  <a16:creationId xmlns:a16="http://schemas.microsoft.com/office/drawing/2014/main" id="{470EB8BF-AF30-2896-9E39-60E6D0654E86}"/>
                </a:ext>
              </a:extLst>
            </p:cNvPr>
            <p:cNvSpPr/>
            <p:nvPr/>
          </p:nvSpPr>
          <p:spPr>
            <a:xfrm>
              <a:off x="9846938" y="2324750"/>
              <a:ext cx="1252315" cy="1251824"/>
            </a:xfrm>
            <a:custGeom>
              <a:avLst/>
              <a:gdLst>
                <a:gd name="connsiteX0" fmla="*/ 1144897 w 1252315"/>
                <a:gd name="connsiteY0" fmla="*/ 596162 h 1251824"/>
                <a:gd name="connsiteX1" fmla="*/ 1243195 w 1252315"/>
                <a:gd name="connsiteY1" fmla="*/ 515558 h 1251824"/>
                <a:gd name="connsiteX2" fmla="*/ 1188640 w 1252315"/>
                <a:gd name="connsiteY2" fmla="*/ 348943 h 1251824"/>
                <a:gd name="connsiteX3" fmla="*/ 1060361 w 1252315"/>
                <a:gd name="connsiteY3" fmla="*/ 340833 h 1251824"/>
                <a:gd name="connsiteX4" fmla="*/ 1105578 w 1252315"/>
                <a:gd name="connsiteY4" fmla="*/ 221647 h 1251824"/>
                <a:gd name="connsiteX5" fmla="*/ 975088 w 1252315"/>
                <a:gd name="connsiteY5" fmla="*/ 104672 h 1251824"/>
                <a:gd name="connsiteX6" fmla="*/ 859833 w 1252315"/>
                <a:gd name="connsiteY6" fmla="*/ 161685 h 1251824"/>
                <a:gd name="connsiteX7" fmla="*/ 839436 w 1252315"/>
                <a:gd name="connsiteY7" fmla="*/ 35863 h 1251824"/>
                <a:gd name="connsiteX8" fmla="*/ 667415 w 1252315"/>
                <a:gd name="connsiteY8" fmla="*/ -15 h 1251824"/>
                <a:gd name="connsiteX9" fmla="*/ 596149 w 1252315"/>
                <a:gd name="connsiteY9" fmla="*/ 106884 h 1251824"/>
                <a:gd name="connsiteX10" fmla="*/ 515544 w 1252315"/>
                <a:gd name="connsiteY10" fmla="*/ 8586 h 1251824"/>
                <a:gd name="connsiteX11" fmla="*/ 348929 w 1252315"/>
                <a:gd name="connsiteY11" fmla="*/ 63141 h 1251824"/>
                <a:gd name="connsiteX12" fmla="*/ 340820 w 1252315"/>
                <a:gd name="connsiteY12" fmla="*/ 191420 h 1251824"/>
                <a:gd name="connsiteX13" fmla="*/ 221879 w 1252315"/>
                <a:gd name="connsiteY13" fmla="*/ 146449 h 1251824"/>
                <a:gd name="connsiteX14" fmla="*/ 104659 w 1252315"/>
                <a:gd name="connsiteY14" fmla="*/ 276694 h 1251824"/>
                <a:gd name="connsiteX15" fmla="*/ 161672 w 1252315"/>
                <a:gd name="connsiteY15" fmla="*/ 391948 h 1251824"/>
                <a:gd name="connsiteX16" fmla="*/ 35850 w 1252315"/>
                <a:gd name="connsiteY16" fmla="*/ 412345 h 1251824"/>
                <a:gd name="connsiteX17" fmla="*/ -28 w 1252315"/>
                <a:gd name="connsiteY17" fmla="*/ 584366 h 1251824"/>
                <a:gd name="connsiteX18" fmla="*/ 106871 w 1252315"/>
                <a:gd name="connsiteY18" fmla="*/ 655632 h 1251824"/>
                <a:gd name="connsiteX19" fmla="*/ 8573 w 1252315"/>
                <a:gd name="connsiteY19" fmla="*/ 736237 h 1251824"/>
                <a:gd name="connsiteX20" fmla="*/ 63620 w 1252315"/>
                <a:gd name="connsiteY20" fmla="*/ 902852 h 1251824"/>
                <a:gd name="connsiteX21" fmla="*/ 191898 w 1252315"/>
                <a:gd name="connsiteY21" fmla="*/ 910961 h 1251824"/>
                <a:gd name="connsiteX22" fmla="*/ 146681 w 1252315"/>
                <a:gd name="connsiteY22" fmla="*/ 1030148 h 1251824"/>
                <a:gd name="connsiteX23" fmla="*/ 277172 w 1252315"/>
                <a:gd name="connsiteY23" fmla="*/ 1147122 h 1251824"/>
                <a:gd name="connsiteX24" fmla="*/ 392426 w 1252315"/>
                <a:gd name="connsiteY24" fmla="*/ 1090109 h 1251824"/>
                <a:gd name="connsiteX25" fmla="*/ 412823 w 1252315"/>
                <a:gd name="connsiteY25" fmla="*/ 1215931 h 1251824"/>
                <a:gd name="connsiteX26" fmla="*/ 584845 w 1252315"/>
                <a:gd name="connsiteY26" fmla="*/ 1251810 h 1251824"/>
                <a:gd name="connsiteX27" fmla="*/ 656111 w 1252315"/>
                <a:gd name="connsiteY27" fmla="*/ 1144911 h 1251824"/>
                <a:gd name="connsiteX28" fmla="*/ 736715 w 1252315"/>
                <a:gd name="connsiteY28" fmla="*/ 1243209 h 1251824"/>
                <a:gd name="connsiteX29" fmla="*/ 903330 w 1252315"/>
                <a:gd name="connsiteY29" fmla="*/ 1188653 h 1251824"/>
                <a:gd name="connsiteX30" fmla="*/ 911440 w 1252315"/>
                <a:gd name="connsiteY30" fmla="*/ 1060374 h 1251824"/>
                <a:gd name="connsiteX31" fmla="*/ 1030626 w 1252315"/>
                <a:gd name="connsiteY31" fmla="*/ 1105591 h 1251824"/>
                <a:gd name="connsiteX32" fmla="*/ 1147600 w 1252315"/>
                <a:gd name="connsiteY32" fmla="*/ 975101 h 1251824"/>
                <a:gd name="connsiteX33" fmla="*/ 1090588 w 1252315"/>
                <a:gd name="connsiteY33" fmla="*/ 859846 h 1251824"/>
                <a:gd name="connsiteX34" fmla="*/ 1216409 w 1252315"/>
                <a:gd name="connsiteY34" fmla="*/ 839450 h 1251824"/>
                <a:gd name="connsiteX35" fmla="*/ 1252288 w 1252315"/>
                <a:gd name="connsiteY35" fmla="*/ 667428 h 1251824"/>
                <a:gd name="connsiteX36" fmla="*/ 1144897 w 1252315"/>
                <a:gd name="connsiteY36" fmla="*/ 596162 h 1251824"/>
                <a:gd name="connsiteX37" fmla="*/ 626375 w 1252315"/>
                <a:gd name="connsiteY37" fmla="*/ 954950 h 1251824"/>
                <a:gd name="connsiteX38" fmla="*/ 296832 w 1252315"/>
                <a:gd name="connsiteY38" fmla="*/ 625406 h 1251824"/>
                <a:gd name="connsiteX39" fmla="*/ 626375 w 1252315"/>
                <a:gd name="connsiteY39" fmla="*/ 295862 h 1251824"/>
                <a:gd name="connsiteX40" fmla="*/ 955919 w 1252315"/>
                <a:gd name="connsiteY40" fmla="*/ 625406 h 1251824"/>
                <a:gd name="connsiteX41" fmla="*/ 626375 w 1252315"/>
                <a:gd name="connsiteY41" fmla="*/ 954950 h 1251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52315" h="1251824">
                  <a:moveTo>
                    <a:pt x="1144897" y="596162"/>
                  </a:moveTo>
                  <a:cubicBezTo>
                    <a:pt x="1144897" y="562004"/>
                    <a:pt x="1198470" y="529074"/>
                    <a:pt x="1243195" y="515558"/>
                  </a:cubicBezTo>
                  <a:cubicBezTo>
                    <a:pt x="1232997" y="457714"/>
                    <a:pt x="1214640" y="401613"/>
                    <a:pt x="1188640" y="348943"/>
                  </a:cubicBezTo>
                  <a:cubicBezTo>
                    <a:pt x="1144160" y="364916"/>
                    <a:pt x="1078546" y="372043"/>
                    <a:pt x="1060361" y="340833"/>
                  </a:cubicBezTo>
                  <a:cubicBezTo>
                    <a:pt x="1042176" y="309623"/>
                    <a:pt x="1073140" y="256051"/>
                    <a:pt x="1105578" y="221647"/>
                  </a:cubicBezTo>
                  <a:cubicBezTo>
                    <a:pt x="1067692" y="176815"/>
                    <a:pt x="1023777" y="137450"/>
                    <a:pt x="975088" y="104672"/>
                  </a:cubicBezTo>
                  <a:cubicBezTo>
                    <a:pt x="944369" y="140551"/>
                    <a:pt x="891288" y="179870"/>
                    <a:pt x="859833" y="161685"/>
                  </a:cubicBezTo>
                  <a:cubicBezTo>
                    <a:pt x="828378" y="143500"/>
                    <a:pt x="828624" y="81818"/>
                    <a:pt x="839436" y="35863"/>
                  </a:cubicBezTo>
                  <a:cubicBezTo>
                    <a:pt x="784092" y="15791"/>
                    <a:pt x="726170" y="3710"/>
                    <a:pt x="667415" y="-15"/>
                  </a:cubicBezTo>
                  <a:cubicBezTo>
                    <a:pt x="658814" y="46431"/>
                    <a:pt x="632273" y="106884"/>
                    <a:pt x="596149" y="106884"/>
                  </a:cubicBezTo>
                  <a:cubicBezTo>
                    <a:pt x="560024" y="106884"/>
                    <a:pt x="529061" y="53311"/>
                    <a:pt x="515544" y="8586"/>
                  </a:cubicBezTo>
                  <a:cubicBezTo>
                    <a:pt x="457701" y="18782"/>
                    <a:pt x="401600" y="37149"/>
                    <a:pt x="348929" y="63141"/>
                  </a:cubicBezTo>
                  <a:cubicBezTo>
                    <a:pt x="364903" y="107867"/>
                    <a:pt x="373504" y="173481"/>
                    <a:pt x="340820" y="191420"/>
                  </a:cubicBezTo>
                  <a:cubicBezTo>
                    <a:pt x="308136" y="209359"/>
                    <a:pt x="256038" y="178641"/>
                    <a:pt x="221879" y="146449"/>
                  </a:cubicBezTo>
                  <a:cubicBezTo>
                    <a:pt x="176920" y="184183"/>
                    <a:pt x="137466" y="228024"/>
                    <a:pt x="104659" y="276694"/>
                  </a:cubicBezTo>
                  <a:cubicBezTo>
                    <a:pt x="140784" y="307657"/>
                    <a:pt x="179857" y="360738"/>
                    <a:pt x="161672" y="391948"/>
                  </a:cubicBezTo>
                  <a:cubicBezTo>
                    <a:pt x="143487" y="423158"/>
                    <a:pt x="81805" y="423158"/>
                    <a:pt x="35850" y="412345"/>
                  </a:cubicBezTo>
                  <a:cubicBezTo>
                    <a:pt x="15805" y="467696"/>
                    <a:pt x="3724" y="525616"/>
                    <a:pt x="-28" y="584366"/>
                  </a:cubicBezTo>
                  <a:cubicBezTo>
                    <a:pt x="46418" y="592967"/>
                    <a:pt x="106871" y="619508"/>
                    <a:pt x="106871" y="655632"/>
                  </a:cubicBezTo>
                  <a:cubicBezTo>
                    <a:pt x="106871" y="691757"/>
                    <a:pt x="53298" y="722721"/>
                    <a:pt x="8573" y="736237"/>
                  </a:cubicBezTo>
                  <a:cubicBezTo>
                    <a:pt x="18924" y="794105"/>
                    <a:pt x="37458" y="850206"/>
                    <a:pt x="63620" y="902852"/>
                  </a:cubicBezTo>
                  <a:cubicBezTo>
                    <a:pt x="108345" y="886878"/>
                    <a:pt x="173959" y="879752"/>
                    <a:pt x="191898" y="910961"/>
                  </a:cubicBezTo>
                  <a:cubicBezTo>
                    <a:pt x="209838" y="942171"/>
                    <a:pt x="179120" y="995743"/>
                    <a:pt x="146681" y="1030148"/>
                  </a:cubicBezTo>
                  <a:cubicBezTo>
                    <a:pt x="184568" y="1074979"/>
                    <a:pt x="228483" y="1114345"/>
                    <a:pt x="277172" y="1147122"/>
                  </a:cubicBezTo>
                  <a:cubicBezTo>
                    <a:pt x="308136" y="1111243"/>
                    <a:pt x="361217" y="1071924"/>
                    <a:pt x="392426" y="1090109"/>
                  </a:cubicBezTo>
                  <a:cubicBezTo>
                    <a:pt x="423636" y="1108295"/>
                    <a:pt x="423636" y="1169977"/>
                    <a:pt x="412823" y="1215931"/>
                  </a:cubicBezTo>
                  <a:cubicBezTo>
                    <a:pt x="468175" y="1235976"/>
                    <a:pt x="526094" y="1248057"/>
                    <a:pt x="584845" y="1251810"/>
                  </a:cubicBezTo>
                  <a:cubicBezTo>
                    <a:pt x="593446" y="1205364"/>
                    <a:pt x="619986" y="1144911"/>
                    <a:pt x="656111" y="1144911"/>
                  </a:cubicBezTo>
                  <a:cubicBezTo>
                    <a:pt x="692235" y="1144911"/>
                    <a:pt x="723199" y="1198483"/>
                    <a:pt x="736715" y="1243209"/>
                  </a:cubicBezTo>
                  <a:cubicBezTo>
                    <a:pt x="794558" y="1233013"/>
                    <a:pt x="850660" y="1214646"/>
                    <a:pt x="903330" y="1188653"/>
                  </a:cubicBezTo>
                  <a:cubicBezTo>
                    <a:pt x="887602" y="1144173"/>
                    <a:pt x="880230" y="1078559"/>
                    <a:pt x="911440" y="1060374"/>
                  </a:cubicBezTo>
                  <a:cubicBezTo>
                    <a:pt x="942649" y="1042189"/>
                    <a:pt x="996222" y="1073153"/>
                    <a:pt x="1030626" y="1105591"/>
                  </a:cubicBezTo>
                  <a:cubicBezTo>
                    <a:pt x="1075457" y="1067705"/>
                    <a:pt x="1114823" y="1023790"/>
                    <a:pt x="1147600" y="975101"/>
                  </a:cubicBezTo>
                  <a:cubicBezTo>
                    <a:pt x="1111722" y="944383"/>
                    <a:pt x="1072403" y="891056"/>
                    <a:pt x="1090588" y="859846"/>
                  </a:cubicBezTo>
                  <a:cubicBezTo>
                    <a:pt x="1108773" y="828637"/>
                    <a:pt x="1170700" y="828637"/>
                    <a:pt x="1216409" y="839450"/>
                  </a:cubicBezTo>
                  <a:cubicBezTo>
                    <a:pt x="1236486" y="784105"/>
                    <a:pt x="1248552" y="726181"/>
                    <a:pt x="1252288" y="667428"/>
                  </a:cubicBezTo>
                  <a:cubicBezTo>
                    <a:pt x="1205350" y="658827"/>
                    <a:pt x="1144897" y="632532"/>
                    <a:pt x="1144897" y="596162"/>
                  </a:cubicBezTo>
                  <a:close/>
                  <a:moveTo>
                    <a:pt x="626375" y="954950"/>
                  </a:moveTo>
                  <a:cubicBezTo>
                    <a:pt x="444374" y="954950"/>
                    <a:pt x="296832" y="807407"/>
                    <a:pt x="296832" y="625406"/>
                  </a:cubicBezTo>
                  <a:cubicBezTo>
                    <a:pt x="296832" y="443405"/>
                    <a:pt x="444374" y="295862"/>
                    <a:pt x="626375" y="295862"/>
                  </a:cubicBezTo>
                  <a:cubicBezTo>
                    <a:pt x="808377" y="295862"/>
                    <a:pt x="955919" y="443405"/>
                    <a:pt x="955919" y="625406"/>
                  </a:cubicBezTo>
                  <a:cubicBezTo>
                    <a:pt x="955919" y="807407"/>
                    <a:pt x="808377" y="954950"/>
                    <a:pt x="626375" y="954950"/>
                  </a:cubicBezTo>
                  <a:close/>
                </a:path>
              </a:pathLst>
            </a:custGeom>
            <a:solidFill>
              <a:schemeClr val="accent4"/>
            </a:solidFill>
            <a:ln w="24479" cap="flat">
              <a:noFill/>
              <a:prstDash val="solid"/>
              <a:miter/>
            </a:ln>
          </p:spPr>
          <p:txBody>
            <a:bodyPr rtlCol="0" anchor="ctr"/>
            <a:lstStyle/>
            <a:p>
              <a:pPr algn="r" rtl="1"/>
              <a:endParaRPr lang="en-US">
                <a:cs typeface="B Nazanin" panose="00000400000000000000" pitchFamily="2" charset="-78"/>
              </a:endParaRPr>
            </a:p>
          </p:txBody>
        </p:sp>
        <p:sp>
          <p:nvSpPr>
            <p:cNvPr id="879" name="TextBox 878">
              <a:extLst>
                <a:ext uri="{FF2B5EF4-FFF2-40B4-BE49-F238E27FC236}">
                  <a16:creationId xmlns:a16="http://schemas.microsoft.com/office/drawing/2014/main" id="{08CA01BD-BA6C-1D11-1AF6-423986170848}"/>
                </a:ext>
              </a:extLst>
            </p:cNvPr>
            <p:cNvSpPr txBox="1"/>
            <p:nvPr/>
          </p:nvSpPr>
          <p:spPr>
            <a:xfrm>
              <a:off x="600768" y="3688537"/>
              <a:ext cx="1984736" cy="307777"/>
            </a:xfrm>
            <a:prstGeom prst="rect">
              <a:avLst/>
            </a:prstGeom>
            <a:noFill/>
          </p:spPr>
          <p:txBody>
            <a:bodyPr wrap="square">
              <a:spAutoFit/>
            </a:bodyPr>
            <a:lstStyle/>
            <a:p>
              <a:pPr algn="ctr" rtl="1"/>
              <a:r>
                <a:rPr lang="fa-IR" sz="1400" b="1" dirty="0">
                  <a:solidFill>
                    <a:schemeClr val="tx1">
                      <a:lumMod val="85000"/>
                      <a:lumOff val="15000"/>
                    </a:schemeClr>
                  </a:solidFill>
                  <a:latin typeface="Montserrat" panose="00000500000000000000" pitchFamily="2" charset="0"/>
                  <a:cs typeface="B Nazanin" panose="00000400000000000000" pitchFamily="2" charset="-78"/>
                </a:rPr>
                <a:t>مبانی مکانیک</a:t>
              </a:r>
              <a:endParaRPr lang="en-US" sz="1400" dirty="0">
                <a:solidFill>
                  <a:schemeClr val="tx1">
                    <a:lumMod val="85000"/>
                    <a:lumOff val="15000"/>
                  </a:schemeClr>
                </a:solidFill>
                <a:latin typeface="Montserrat" panose="00000500000000000000" pitchFamily="2" charset="0"/>
                <a:cs typeface="B Nazanin" panose="00000400000000000000" pitchFamily="2" charset="-78"/>
              </a:endParaRPr>
            </a:p>
          </p:txBody>
        </p:sp>
        <p:sp>
          <p:nvSpPr>
            <p:cNvPr id="880" name="TextBox 879">
              <a:extLst>
                <a:ext uri="{FF2B5EF4-FFF2-40B4-BE49-F238E27FC236}">
                  <a16:creationId xmlns:a16="http://schemas.microsoft.com/office/drawing/2014/main" id="{749B2923-4D6A-A32B-A82E-36630D618B29}"/>
                </a:ext>
              </a:extLst>
            </p:cNvPr>
            <p:cNvSpPr txBox="1"/>
            <p:nvPr/>
          </p:nvSpPr>
          <p:spPr>
            <a:xfrm>
              <a:off x="381000" y="4176266"/>
              <a:ext cx="2424273" cy="893514"/>
            </a:xfrm>
            <a:prstGeom prst="rect">
              <a:avLst/>
            </a:prstGeom>
            <a:noFill/>
          </p:spPr>
          <p:txBody>
            <a:bodyPr wrap="square">
              <a:spAutoFit/>
            </a:bodyPr>
            <a:lstStyle/>
            <a:p>
              <a:pPr marL="285750" indent="-2857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مکانیک جامدات</a:t>
              </a:r>
            </a:p>
            <a:p>
              <a:pPr marL="285750" indent="-2857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لرزش و آکوستیک</a:t>
              </a:r>
            </a:p>
            <a:p>
              <a:pPr marL="285750" indent="-2857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مکانیزم ها و ماشین ها</a:t>
              </a:r>
              <a:endParaRPr lang="en-US" sz="1200" b="0" i="0" dirty="0">
                <a:solidFill>
                  <a:schemeClr val="tx1">
                    <a:lumMod val="85000"/>
                    <a:lumOff val="15000"/>
                  </a:schemeClr>
                </a:solidFill>
                <a:effectLst/>
                <a:latin typeface="Montserrat" panose="00000500000000000000" pitchFamily="2" charset="0"/>
                <a:cs typeface="B Nazanin" panose="00000400000000000000" pitchFamily="2" charset="-78"/>
              </a:endParaRPr>
            </a:p>
          </p:txBody>
        </p:sp>
        <p:sp>
          <p:nvSpPr>
            <p:cNvPr id="882" name="TextBox 881">
              <a:extLst>
                <a:ext uri="{FF2B5EF4-FFF2-40B4-BE49-F238E27FC236}">
                  <a16:creationId xmlns:a16="http://schemas.microsoft.com/office/drawing/2014/main" id="{3407E59F-D94E-F6C6-86C8-292FCF0FB7E7}"/>
                </a:ext>
              </a:extLst>
            </p:cNvPr>
            <p:cNvSpPr txBox="1"/>
            <p:nvPr/>
          </p:nvSpPr>
          <p:spPr>
            <a:xfrm>
              <a:off x="3542035" y="3688537"/>
              <a:ext cx="2021439" cy="523220"/>
            </a:xfrm>
            <a:prstGeom prst="rect">
              <a:avLst/>
            </a:prstGeom>
            <a:noFill/>
          </p:spPr>
          <p:txBody>
            <a:bodyPr wrap="square">
              <a:spAutoFit/>
            </a:bodyPr>
            <a:lstStyle/>
            <a:p>
              <a:pPr algn="ctr" rtl="1"/>
              <a:r>
                <a:rPr lang="fa-IR" sz="1400" b="1" dirty="0">
                  <a:solidFill>
                    <a:schemeClr val="tx1">
                      <a:lumMod val="85000"/>
                      <a:lumOff val="15000"/>
                    </a:schemeClr>
                  </a:solidFill>
                  <a:latin typeface="Montserrat" panose="00000500000000000000" pitchFamily="2" charset="0"/>
                  <a:cs typeface="B Nazanin" panose="00000400000000000000" pitchFamily="2" charset="-78"/>
                </a:rPr>
                <a:t>حرارتی</a:t>
              </a:r>
            </a:p>
            <a:p>
              <a:pPr algn="ctr" rtl="1"/>
              <a:r>
                <a:rPr lang="fa-IR" sz="1400" b="1" dirty="0">
                  <a:solidFill>
                    <a:schemeClr val="tx1">
                      <a:lumMod val="85000"/>
                      <a:lumOff val="15000"/>
                    </a:schemeClr>
                  </a:solidFill>
                  <a:latin typeface="Montserrat" panose="00000500000000000000" pitchFamily="2" charset="0"/>
                  <a:cs typeface="B Nazanin" panose="00000400000000000000" pitchFamily="2" charset="-78"/>
                </a:rPr>
                <a:t>علوم</a:t>
              </a:r>
              <a:endParaRPr lang="en-US" sz="1400" dirty="0">
                <a:solidFill>
                  <a:schemeClr val="tx1">
                    <a:lumMod val="85000"/>
                    <a:lumOff val="15000"/>
                  </a:schemeClr>
                </a:solidFill>
                <a:latin typeface="Montserrat" panose="00000500000000000000" pitchFamily="2" charset="0"/>
                <a:cs typeface="B Nazanin" panose="00000400000000000000" pitchFamily="2" charset="-78"/>
              </a:endParaRPr>
            </a:p>
          </p:txBody>
        </p:sp>
        <p:sp>
          <p:nvSpPr>
            <p:cNvPr id="883" name="TextBox 882">
              <a:extLst>
                <a:ext uri="{FF2B5EF4-FFF2-40B4-BE49-F238E27FC236}">
                  <a16:creationId xmlns:a16="http://schemas.microsoft.com/office/drawing/2014/main" id="{909216A9-CDCE-AE72-E0BA-B406D1E8A784}"/>
                </a:ext>
              </a:extLst>
            </p:cNvPr>
            <p:cNvSpPr txBox="1"/>
            <p:nvPr/>
          </p:nvSpPr>
          <p:spPr>
            <a:xfrm>
              <a:off x="3401857" y="4176266"/>
              <a:ext cx="2282696" cy="893514"/>
            </a:xfrm>
            <a:prstGeom prst="rect">
              <a:avLst/>
            </a:prstGeom>
            <a:noFill/>
          </p:spPr>
          <p:txBody>
            <a:bodyPr wrap="square">
              <a:spAutoFit/>
            </a:bodyPr>
            <a:lstStyle/>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انتقال حرارت و جرم</a:t>
              </a:r>
            </a:p>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احتراق و سوخت</a:t>
              </a:r>
            </a:p>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تبرید و تهویه مطبوع</a:t>
              </a:r>
              <a:endParaRPr lang="en-US" sz="1200" b="0" i="0" dirty="0">
                <a:solidFill>
                  <a:schemeClr val="tx1">
                    <a:lumMod val="85000"/>
                    <a:lumOff val="15000"/>
                  </a:schemeClr>
                </a:solidFill>
                <a:effectLst/>
                <a:latin typeface="Montserrat" panose="00000500000000000000" pitchFamily="2" charset="0"/>
                <a:cs typeface="B Nazanin" panose="00000400000000000000" pitchFamily="2" charset="-78"/>
              </a:endParaRPr>
            </a:p>
          </p:txBody>
        </p:sp>
        <p:sp>
          <p:nvSpPr>
            <p:cNvPr id="885" name="TextBox 884">
              <a:extLst>
                <a:ext uri="{FF2B5EF4-FFF2-40B4-BE49-F238E27FC236}">
                  <a16:creationId xmlns:a16="http://schemas.microsoft.com/office/drawing/2014/main" id="{B8F326A9-62DC-C08F-E392-5E860FC2E29B}"/>
                </a:ext>
              </a:extLst>
            </p:cNvPr>
            <p:cNvSpPr txBox="1"/>
            <p:nvPr/>
          </p:nvSpPr>
          <p:spPr>
            <a:xfrm>
              <a:off x="6659911" y="3688537"/>
              <a:ext cx="1704922" cy="523220"/>
            </a:xfrm>
            <a:prstGeom prst="rect">
              <a:avLst/>
            </a:prstGeom>
            <a:noFill/>
          </p:spPr>
          <p:txBody>
            <a:bodyPr wrap="square">
              <a:spAutoFit/>
            </a:bodyPr>
            <a:lstStyle/>
            <a:p>
              <a:pPr algn="ctr" rtl="1"/>
              <a:r>
                <a:rPr lang="fa-IR" sz="1400" b="1" dirty="0">
                  <a:solidFill>
                    <a:schemeClr val="tx1">
                      <a:lumMod val="85000"/>
                      <a:lumOff val="15000"/>
                    </a:schemeClr>
                  </a:solidFill>
                  <a:latin typeface="Montserrat" panose="00000500000000000000" pitchFamily="2" charset="0"/>
                  <a:cs typeface="B Nazanin" panose="00000400000000000000" pitchFamily="2" charset="-78"/>
                </a:rPr>
                <a:t>مایع</a:t>
              </a:r>
            </a:p>
            <a:p>
              <a:pPr algn="ctr" rtl="1"/>
              <a:r>
                <a:rPr lang="fa-IR" sz="1400" b="1" dirty="0">
                  <a:solidFill>
                    <a:schemeClr val="tx1">
                      <a:lumMod val="85000"/>
                      <a:lumOff val="15000"/>
                    </a:schemeClr>
                  </a:solidFill>
                  <a:latin typeface="Montserrat" panose="00000500000000000000" pitchFamily="2" charset="0"/>
                  <a:cs typeface="B Nazanin" panose="00000400000000000000" pitchFamily="2" charset="-78"/>
                </a:rPr>
                <a:t>سیستم های</a:t>
              </a:r>
              <a:endParaRPr lang="en-US" sz="1400" dirty="0">
                <a:solidFill>
                  <a:schemeClr val="tx1">
                    <a:lumMod val="85000"/>
                    <a:lumOff val="15000"/>
                  </a:schemeClr>
                </a:solidFill>
                <a:latin typeface="Montserrat" panose="00000500000000000000" pitchFamily="2" charset="0"/>
                <a:cs typeface="B Nazanin" panose="00000400000000000000" pitchFamily="2" charset="-78"/>
              </a:endParaRPr>
            </a:p>
          </p:txBody>
        </p:sp>
        <p:sp>
          <p:nvSpPr>
            <p:cNvPr id="886" name="TextBox 885">
              <a:extLst>
                <a:ext uri="{FF2B5EF4-FFF2-40B4-BE49-F238E27FC236}">
                  <a16:creationId xmlns:a16="http://schemas.microsoft.com/office/drawing/2014/main" id="{D3B27961-A26F-982D-4D5C-95C58C78C32E}"/>
                </a:ext>
              </a:extLst>
            </p:cNvPr>
            <p:cNvSpPr txBox="1"/>
            <p:nvPr/>
          </p:nvSpPr>
          <p:spPr>
            <a:xfrm>
              <a:off x="6449483" y="4176266"/>
              <a:ext cx="2289796" cy="893514"/>
            </a:xfrm>
            <a:prstGeom prst="rect">
              <a:avLst/>
            </a:prstGeom>
            <a:noFill/>
          </p:spPr>
          <p:txBody>
            <a:bodyPr wrap="square">
              <a:spAutoFit/>
            </a:bodyPr>
            <a:lstStyle/>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دینامیک سیالات محاسباتی (</a:t>
              </a:r>
              <a:r>
                <a:rPr lang="en-US" sz="1200" dirty="0">
                  <a:solidFill>
                    <a:schemeClr val="tx1">
                      <a:lumMod val="85000"/>
                      <a:lumOff val="15000"/>
                    </a:schemeClr>
                  </a:solidFill>
                  <a:latin typeface="Montserrat" panose="00000500000000000000" pitchFamily="2" charset="0"/>
                  <a:cs typeface="B Nazanin" panose="00000400000000000000" pitchFamily="2" charset="-78"/>
                </a:rPr>
                <a:t>CFD)</a:t>
              </a:r>
            </a:p>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توربوماشین</a:t>
              </a:r>
            </a:p>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آیرودینامیک</a:t>
              </a:r>
              <a:endParaRPr lang="en-US" sz="1200" b="0" i="0" dirty="0">
                <a:solidFill>
                  <a:schemeClr val="tx1">
                    <a:lumMod val="85000"/>
                    <a:lumOff val="15000"/>
                  </a:schemeClr>
                </a:solidFill>
                <a:effectLst/>
                <a:latin typeface="Montserrat" panose="00000500000000000000" pitchFamily="2" charset="0"/>
                <a:cs typeface="B Nazanin" panose="00000400000000000000" pitchFamily="2" charset="-78"/>
              </a:endParaRPr>
            </a:p>
          </p:txBody>
        </p:sp>
        <p:sp>
          <p:nvSpPr>
            <p:cNvPr id="887" name="TextBox 886">
              <a:extLst>
                <a:ext uri="{FF2B5EF4-FFF2-40B4-BE49-F238E27FC236}">
                  <a16:creationId xmlns:a16="http://schemas.microsoft.com/office/drawing/2014/main" id="{A415BCC5-68C4-6590-530A-9F89E004F7BF}"/>
                </a:ext>
              </a:extLst>
            </p:cNvPr>
            <p:cNvSpPr txBox="1"/>
            <p:nvPr/>
          </p:nvSpPr>
          <p:spPr>
            <a:xfrm>
              <a:off x="9466750" y="3688537"/>
              <a:ext cx="2086901" cy="307777"/>
            </a:xfrm>
            <a:prstGeom prst="rect">
              <a:avLst/>
            </a:prstGeom>
            <a:noFill/>
          </p:spPr>
          <p:txBody>
            <a:bodyPr wrap="square">
              <a:spAutoFit/>
            </a:bodyPr>
            <a:lstStyle/>
            <a:p>
              <a:pPr algn="ctr" rtl="1"/>
              <a:r>
                <a:rPr lang="fa-IR" sz="1400" b="1" dirty="0">
                  <a:solidFill>
                    <a:schemeClr val="tx1">
                      <a:lumMod val="85000"/>
                      <a:lumOff val="15000"/>
                    </a:schemeClr>
                  </a:solidFill>
                  <a:latin typeface="Montserrat" panose="00000500000000000000" pitchFamily="2" charset="0"/>
                  <a:cs typeface="B Nazanin" panose="00000400000000000000" pitchFamily="2" charset="-78"/>
                </a:rPr>
                <a:t>مواد و ساخت</a:t>
              </a:r>
              <a:endParaRPr lang="en-US" sz="1400" dirty="0">
                <a:solidFill>
                  <a:schemeClr val="tx1">
                    <a:lumMod val="85000"/>
                    <a:lumOff val="15000"/>
                  </a:schemeClr>
                </a:solidFill>
                <a:latin typeface="Montserrat" panose="00000500000000000000" pitchFamily="2" charset="0"/>
                <a:cs typeface="B Nazanin" panose="00000400000000000000" pitchFamily="2" charset="-78"/>
              </a:endParaRPr>
            </a:p>
          </p:txBody>
        </p:sp>
        <p:sp>
          <p:nvSpPr>
            <p:cNvPr id="888" name="TextBox 887">
              <a:extLst>
                <a:ext uri="{FF2B5EF4-FFF2-40B4-BE49-F238E27FC236}">
                  <a16:creationId xmlns:a16="http://schemas.microsoft.com/office/drawing/2014/main" id="{6F80C6D7-6B1B-E6A7-5B40-0290582460CE}"/>
                </a:ext>
              </a:extLst>
            </p:cNvPr>
            <p:cNvSpPr txBox="1"/>
            <p:nvPr/>
          </p:nvSpPr>
          <p:spPr>
            <a:xfrm>
              <a:off x="9336274" y="4176266"/>
              <a:ext cx="2347852" cy="893514"/>
            </a:xfrm>
            <a:prstGeom prst="rect">
              <a:avLst/>
            </a:prstGeom>
            <a:noFill/>
          </p:spPr>
          <p:txBody>
            <a:bodyPr wrap="square">
              <a:spAutoFit/>
            </a:bodyPr>
            <a:lstStyle/>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تکنیک های جوشکاری و اتصال</a:t>
              </a:r>
            </a:p>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تولید افزودنی (چاپ سه بعدی)</a:t>
              </a:r>
            </a:p>
            <a:p>
              <a:pPr marL="171450" indent="-171450" algn="r" rtl="1">
                <a:lnSpc>
                  <a:spcPct val="150000"/>
                </a:lnSpc>
                <a:buFont typeface="Arial" panose="020B0604020202020204" pitchFamily="34" charset="0"/>
                <a:buChar char="•"/>
              </a:pPr>
              <a:r>
                <a:rPr lang="fa-IR" sz="1200" dirty="0">
                  <a:solidFill>
                    <a:schemeClr val="tx1">
                      <a:lumMod val="85000"/>
                      <a:lumOff val="15000"/>
                    </a:schemeClr>
                  </a:solidFill>
                  <a:latin typeface="Montserrat" panose="00000500000000000000" pitchFamily="2" charset="0"/>
                  <a:cs typeface="B Nazanin" panose="00000400000000000000" pitchFamily="2" charset="-78"/>
                </a:rPr>
                <a:t>مهندسی دقیق و مترولوژی</a:t>
              </a:r>
              <a:endParaRPr lang="en-US" sz="1200" b="0" i="0" dirty="0">
                <a:solidFill>
                  <a:schemeClr val="tx1">
                    <a:lumMod val="85000"/>
                    <a:lumOff val="15000"/>
                  </a:schemeClr>
                </a:solidFill>
                <a:effectLst/>
                <a:latin typeface="Montserrat" panose="00000500000000000000" pitchFamily="2" charset="0"/>
                <a:cs typeface="B Nazanin" panose="00000400000000000000" pitchFamily="2" charset="-78"/>
              </a:endParaRPr>
            </a:p>
          </p:txBody>
        </p:sp>
      </p:grpSp>
      <p:grpSp>
        <p:nvGrpSpPr>
          <p:cNvPr id="2" name="Google Shape;704;p44">
            <a:extLst>
              <a:ext uri="{FF2B5EF4-FFF2-40B4-BE49-F238E27FC236}">
                <a16:creationId xmlns:a16="http://schemas.microsoft.com/office/drawing/2014/main" id="{073B659F-2F0D-0DF9-3206-74ADF7B35443}"/>
              </a:ext>
            </a:extLst>
          </p:cNvPr>
          <p:cNvGrpSpPr>
            <a:grpSpLocks/>
          </p:cNvGrpSpPr>
          <p:nvPr/>
        </p:nvGrpSpPr>
        <p:grpSpPr bwMode="auto">
          <a:xfrm>
            <a:off x="1459897" y="2268217"/>
            <a:ext cx="372074" cy="485670"/>
            <a:chOff x="7310606" y="1418872"/>
            <a:chExt cx="207507" cy="376636"/>
          </a:xfrm>
        </p:grpSpPr>
        <p:sp>
          <p:nvSpPr>
            <p:cNvPr id="3" name="Google Shape;705;p44">
              <a:extLst>
                <a:ext uri="{FF2B5EF4-FFF2-40B4-BE49-F238E27FC236}">
                  <a16:creationId xmlns:a16="http://schemas.microsoft.com/office/drawing/2014/main" id="{A4678656-794A-0B36-11CA-0E8E7DD6B472}"/>
                </a:ext>
              </a:extLst>
            </p:cNvPr>
            <p:cNvSpPr>
              <a:spLocks/>
            </p:cNvSpPr>
            <p:nvPr/>
          </p:nvSpPr>
          <p:spPr bwMode="auto">
            <a:xfrm>
              <a:off x="7414332" y="1692590"/>
              <a:ext cx="14240" cy="15076"/>
            </a:xfrm>
            <a:custGeom>
              <a:avLst/>
              <a:gdLst>
                <a:gd name="T0" fmla="*/ 280 w 528"/>
                <a:gd name="T1" fmla="*/ 0 h 559"/>
                <a:gd name="T2" fmla="*/ 1 w 528"/>
                <a:gd name="T3" fmla="*/ 279 h 559"/>
                <a:gd name="T4" fmla="*/ 280 w 528"/>
                <a:gd name="T5" fmla="*/ 559 h 559"/>
                <a:gd name="T6" fmla="*/ 528 w 528"/>
                <a:gd name="T7" fmla="*/ 279 h 559"/>
                <a:gd name="T8" fmla="*/ 280 w 528"/>
                <a:gd name="T9" fmla="*/ 0 h 559"/>
              </a:gdLst>
              <a:ahLst/>
              <a:cxnLst>
                <a:cxn ang="0">
                  <a:pos x="T0" y="T1"/>
                </a:cxn>
                <a:cxn ang="0">
                  <a:pos x="T2" y="T3"/>
                </a:cxn>
                <a:cxn ang="0">
                  <a:pos x="T4" y="T5"/>
                </a:cxn>
                <a:cxn ang="0">
                  <a:pos x="T6" y="T7"/>
                </a:cxn>
                <a:cxn ang="0">
                  <a:pos x="T8" y="T9"/>
                </a:cxn>
              </a:cxnLst>
              <a:rect l="0" t="0" r="r" b="b"/>
              <a:pathLst>
                <a:path w="528" h="559" extrusionOk="0">
                  <a:moveTo>
                    <a:pt x="280" y="0"/>
                  </a:moveTo>
                  <a:cubicBezTo>
                    <a:pt x="125" y="0"/>
                    <a:pt x="1" y="124"/>
                    <a:pt x="1" y="279"/>
                  </a:cubicBezTo>
                  <a:cubicBezTo>
                    <a:pt x="1" y="435"/>
                    <a:pt x="125" y="559"/>
                    <a:pt x="280" y="559"/>
                  </a:cubicBezTo>
                  <a:cubicBezTo>
                    <a:pt x="435" y="559"/>
                    <a:pt x="528" y="435"/>
                    <a:pt x="528" y="279"/>
                  </a:cubicBezTo>
                  <a:cubicBezTo>
                    <a:pt x="528"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4" name="Google Shape;706;p44">
              <a:extLst>
                <a:ext uri="{FF2B5EF4-FFF2-40B4-BE49-F238E27FC236}">
                  <a16:creationId xmlns:a16="http://schemas.microsoft.com/office/drawing/2014/main" id="{BD99C5FD-2A6D-4D0F-2665-F4DB3A7D65C4}"/>
                </a:ext>
              </a:extLst>
            </p:cNvPr>
            <p:cNvSpPr>
              <a:spLocks/>
            </p:cNvSpPr>
            <p:nvPr/>
          </p:nvSpPr>
          <p:spPr bwMode="auto">
            <a:xfrm>
              <a:off x="7310606" y="1418872"/>
              <a:ext cx="207507" cy="376636"/>
            </a:xfrm>
            <a:custGeom>
              <a:avLst/>
              <a:gdLst>
                <a:gd name="T0" fmla="*/ 4932 w 7694"/>
                <a:gd name="T1" fmla="*/ 5093 h 13965"/>
                <a:gd name="T2" fmla="*/ 3754 w 7694"/>
                <a:gd name="T3" fmla="*/ 6179 h 13965"/>
                <a:gd name="T4" fmla="*/ 3847 w 7694"/>
                <a:gd name="T5" fmla="*/ 3976 h 13965"/>
                <a:gd name="T6" fmla="*/ 4250 w 7694"/>
                <a:gd name="T7" fmla="*/ 8505 h 13965"/>
                <a:gd name="T8" fmla="*/ 3847 w 7694"/>
                <a:gd name="T9" fmla="*/ 7295 h 13965"/>
                <a:gd name="T10" fmla="*/ 4932 w 7694"/>
                <a:gd name="T11" fmla="*/ 10552 h 13965"/>
                <a:gd name="T12" fmla="*/ 2885 w 7694"/>
                <a:gd name="T13" fmla="*/ 11793 h 13965"/>
                <a:gd name="T14" fmla="*/ 3226 w 7694"/>
                <a:gd name="T15" fmla="*/ 10708 h 13965"/>
                <a:gd name="T16" fmla="*/ 3226 w 7694"/>
                <a:gd name="T17" fmla="*/ 10149 h 13965"/>
                <a:gd name="T18" fmla="*/ 3257 w 7694"/>
                <a:gd name="T19" fmla="*/ 9064 h 13965"/>
                <a:gd name="T20" fmla="*/ 3009 w 7694"/>
                <a:gd name="T21" fmla="*/ 6489 h 13965"/>
                <a:gd name="T22" fmla="*/ 1520 w 7694"/>
                <a:gd name="T23" fmla="*/ 12476 h 13965"/>
                <a:gd name="T24" fmla="*/ 4653 w 7694"/>
                <a:gd name="T25" fmla="*/ 6489 h 13965"/>
                <a:gd name="T26" fmla="*/ 4219 w 7694"/>
                <a:gd name="T27" fmla="*/ 6675 h 13965"/>
                <a:gd name="T28" fmla="*/ 4653 w 7694"/>
                <a:gd name="T29" fmla="*/ 12321 h 13965"/>
                <a:gd name="T30" fmla="*/ 3009 w 7694"/>
                <a:gd name="T31" fmla="*/ 12321 h 13965"/>
                <a:gd name="T32" fmla="*/ 292 w 7694"/>
                <a:gd name="T33" fmla="*/ 0 h 13965"/>
                <a:gd name="T34" fmla="*/ 248 w 7694"/>
                <a:gd name="T35" fmla="*/ 533 h 13965"/>
                <a:gd name="T36" fmla="*/ 2668 w 7694"/>
                <a:gd name="T37" fmla="*/ 3914 h 13965"/>
                <a:gd name="T38" fmla="*/ 1923 w 7694"/>
                <a:gd name="T39" fmla="*/ 3426 h 13965"/>
                <a:gd name="T40" fmla="*/ 1768 w 7694"/>
                <a:gd name="T41" fmla="*/ 3914 h 13965"/>
                <a:gd name="T42" fmla="*/ 2203 w 7694"/>
                <a:gd name="T43" fmla="*/ 5062 h 13965"/>
                <a:gd name="T44" fmla="*/ 2048 w 7694"/>
                <a:gd name="T45" fmla="*/ 5620 h 13965"/>
                <a:gd name="T46" fmla="*/ 1381 w 7694"/>
                <a:gd name="T47" fmla="*/ 5085 h 13965"/>
                <a:gd name="T48" fmla="*/ 1179 w 7694"/>
                <a:gd name="T49" fmla="*/ 5527 h 13965"/>
                <a:gd name="T50" fmla="*/ 1923 w 7694"/>
                <a:gd name="T51" fmla="*/ 6179 h 13965"/>
                <a:gd name="T52" fmla="*/ 1334 w 7694"/>
                <a:gd name="T53" fmla="*/ 13344 h 13965"/>
                <a:gd name="T54" fmla="*/ 1830 w 7694"/>
                <a:gd name="T55" fmla="*/ 13313 h 13965"/>
                <a:gd name="T56" fmla="*/ 3847 w 7694"/>
                <a:gd name="T57" fmla="*/ 13965 h 13965"/>
                <a:gd name="T58" fmla="*/ 5863 w 7694"/>
                <a:gd name="T59" fmla="*/ 13313 h 13965"/>
                <a:gd name="T60" fmla="*/ 6359 w 7694"/>
                <a:gd name="T61" fmla="*/ 13344 h 13965"/>
                <a:gd name="T62" fmla="*/ 5739 w 7694"/>
                <a:gd name="T63" fmla="*/ 6179 h 13965"/>
                <a:gd name="T64" fmla="*/ 6483 w 7694"/>
                <a:gd name="T65" fmla="*/ 5527 h 13965"/>
                <a:gd name="T66" fmla="*/ 6297 w 7694"/>
                <a:gd name="T67" fmla="*/ 5085 h 13965"/>
                <a:gd name="T68" fmla="*/ 5646 w 7694"/>
                <a:gd name="T69" fmla="*/ 5620 h 13965"/>
                <a:gd name="T70" fmla="*/ 5491 w 7694"/>
                <a:gd name="T71" fmla="*/ 5062 h 13965"/>
                <a:gd name="T72" fmla="*/ 5925 w 7694"/>
                <a:gd name="T73" fmla="*/ 3914 h 13965"/>
                <a:gd name="T74" fmla="*/ 5750 w 7694"/>
                <a:gd name="T75" fmla="*/ 3426 h 13965"/>
                <a:gd name="T76" fmla="*/ 4994 w 7694"/>
                <a:gd name="T77" fmla="*/ 3914 h 13965"/>
                <a:gd name="T78" fmla="*/ 7445 w 7694"/>
                <a:gd name="T79" fmla="*/ 533 h 13965"/>
                <a:gd name="T80" fmla="*/ 7381 w 7694"/>
                <a:gd name="T81" fmla="*/ 0 h 13965"/>
                <a:gd name="T82" fmla="*/ 4033 w 7694"/>
                <a:gd name="T83" fmla="*/ 3449 h 13965"/>
                <a:gd name="T84" fmla="*/ 341 w 7694"/>
                <a:gd name="T85" fmla="*/ 6 h 13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94" h="13965" extrusionOk="0">
                  <a:moveTo>
                    <a:pt x="3847" y="3976"/>
                  </a:moveTo>
                  <a:cubicBezTo>
                    <a:pt x="4436" y="3976"/>
                    <a:pt x="4932" y="4473"/>
                    <a:pt x="4932" y="5093"/>
                  </a:cubicBezTo>
                  <a:cubicBezTo>
                    <a:pt x="4932" y="5651"/>
                    <a:pt x="4467" y="6148"/>
                    <a:pt x="3909" y="6179"/>
                  </a:cubicBezTo>
                  <a:lnTo>
                    <a:pt x="3754" y="6179"/>
                  </a:lnTo>
                  <a:cubicBezTo>
                    <a:pt x="3195" y="6148"/>
                    <a:pt x="2761" y="5651"/>
                    <a:pt x="2761" y="5093"/>
                  </a:cubicBezTo>
                  <a:cubicBezTo>
                    <a:pt x="2761" y="4504"/>
                    <a:pt x="3226" y="3976"/>
                    <a:pt x="3847" y="3976"/>
                  </a:cubicBezTo>
                  <a:close/>
                  <a:moveTo>
                    <a:pt x="3847" y="7295"/>
                  </a:moveTo>
                  <a:lnTo>
                    <a:pt x="4250" y="8505"/>
                  </a:lnTo>
                  <a:lnTo>
                    <a:pt x="3443" y="8505"/>
                  </a:lnTo>
                  <a:lnTo>
                    <a:pt x="3847" y="7295"/>
                  </a:lnTo>
                  <a:close/>
                  <a:moveTo>
                    <a:pt x="4436" y="9064"/>
                  </a:moveTo>
                  <a:lnTo>
                    <a:pt x="4932" y="10552"/>
                  </a:lnTo>
                  <a:cubicBezTo>
                    <a:pt x="4932" y="10987"/>
                    <a:pt x="4870" y="11390"/>
                    <a:pt x="4808" y="11793"/>
                  </a:cubicBezTo>
                  <a:lnTo>
                    <a:pt x="2885" y="11793"/>
                  </a:lnTo>
                  <a:cubicBezTo>
                    <a:pt x="2792" y="11452"/>
                    <a:pt x="2761" y="11080"/>
                    <a:pt x="2761" y="10708"/>
                  </a:cubicBezTo>
                  <a:lnTo>
                    <a:pt x="3226" y="10708"/>
                  </a:lnTo>
                  <a:cubicBezTo>
                    <a:pt x="3381" y="10708"/>
                    <a:pt x="3505" y="10584"/>
                    <a:pt x="3505" y="10428"/>
                  </a:cubicBezTo>
                  <a:cubicBezTo>
                    <a:pt x="3505" y="10273"/>
                    <a:pt x="3381" y="10149"/>
                    <a:pt x="3226" y="10149"/>
                  </a:cubicBezTo>
                  <a:lnTo>
                    <a:pt x="2885" y="10149"/>
                  </a:lnTo>
                  <a:lnTo>
                    <a:pt x="3257" y="9064"/>
                  </a:lnTo>
                  <a:lnTo>
                    <a:pt x="4436" y="9064"/>
                  </a:lnTo>
                  <a:close/>
                  <a:moveTo>
                    <a:pt x="3009" y="6489"/>
                  </a:moveTo>
                  <a:cubicBezTo>
                    <a:pt x="3164" y="6582"/>
                    <a:pt x="3319" y="6644"/>
                    <a:pt x="3474" y="6675"/>
                  </a:cubicBezTo>
                  <a:lnTo>
                    <a:pt x="1520" y="12476"/>
                  </a:lnTo>
                  <a:cubicBezTo>
                    <a:pt x="714" y="10397"/>
                    <a:pt x="1303" y="7916"/>
                    <a:pt x="3009" y="6489"/>
                  </a:cubicBezTo>
                  <a:close/>
                  <a:moveTo>
                    <a:pt x="4653" y="6489"/>
                  </a:moveTo>
                  <a:cubicBezTo>
                    <a:pt x="6359" y="7916"/>
                    <a:pt x="6949" y="10397"/>
                    <a:pt x="6142" y="12476"/>
                  </a:cubicBezTo>
                  <a:lnTo>
                    <a:pt x="4219" y="6675"/>
                  </a:lnTo>
                  <a:cubicBezTo>
                    <a:pt x="4374" y="6644"/>
                    <a:pt x="4529" y="6582"/>
                    <a:pt x="4653" y="6489"/>
                  </a:cubicBezTo>
                  <a:close/>
                  <a:moveTo>
                    <a:pt x="4653" y="12321"/>
                  </a:moveTo>
                  <a:cubicBezTo>
                    <a:pt x="4436" y="13096"/>
                    <a:pt x="4095" y="13406"/>
                    <a:pt x="3847" y="13406"/>
                  </a:cubicBezTo>
                  <a:cubicBezTo>
                    <a:pt x="3598" y="13406"/>
                    <a:pt x="3257" y="13065"/>
                    <a:pt x="3009" y="12321"/>
                  </a:cubicBezTo>
                  <a:lnTo>
                    <a:pt x="4653" y="12321"/>
                  </a:lnTo>
                  <a:close/>
                  <a:moveTo>
                    <a:pt x="292" y="0"/>
                  </a:moveTo>
                  <a:cubicBezTo>
                    <a:pt x="179" y="0"/>
                    <a:pt x="58" y="88"/>
                    <a:pt x="31" y="223"/>
                  </a:cubicBezTo>
                  <a:cubicBezTo>
                    <a:pt x="0" y="378"/>
                    <a:pt x="93" y="502"/>
                    <a:pt x="248" y="533"/>
                  </a:cubicBezTo>
                  <a:cubicBezTo>
                    <a:pt x="1644" y="812"/>
                    <a:pt x="2823" y="2115"/>
                    <a:pt x="3102" y="3604"/>
                  </a:cubicBezTo>
                  <a:cubicBezTo>
                    <a:pt x="2947" y="3697"/>
                    <a:pt x="2792" y="3790"/>
                    <a:pt x="2668" y="3914"/>
                  </a:cubicBezTo>
                  <a:lnTo>
                    <a:pt x="2079" y="3480"/>
                  </a:lnTo>
                  <a:cubicBezTo>
                    <a:pt x="2030" y="3443"/>
                    <a:pt x="1976" y="3426"/>
                    <a:pt x="1923" y="3426"/>
                  </a:cubicBezTo>
                  <a:cubicBezTo>
                    <a:pt x="1842" y="3426"/>
                    <a:pt x="1763" y="3467"/>
                    <a:pt x="1706" y="3542"/>
                  </a:cubicBezTo>
                  <a:cubicBezTo>
                    <a:pt x="1613" y="3666"/>
                    <a:pt x="1644" y="3852"/>
                    <a:pt x="1768" y="3914"/>
                  </a:cubicBezTo>
                  <a:lnTo>
                    <a:pt x="2358" y="4349"/>
                  </a:lnTo>
                  <a:cubicBezTo>
                    <a:pt x="2265" y="4566"/>
                    <a:pt x="2203" y="4814"/>
                    <a:pt x="2203" y="5062"/>
                  </a:cubicBezTo>
                  <a:cubicBezTo>
                    <a:pt x="2203" y="5248"/>
                    <a:pt x="2234" y="5434"/>
                    <a:pt x="2296" y="5620"/>
                  </a:cubicBezTo>
                  <a:lnTo>
                    <a:pt x="2048" y="5620"/>
                  </a:lnTo>
                  <a:lnTo>
                    <a:pt x="1582" y="5155"/>
                  </a:lnTo>
                  <a:cubicBezTo>
                    <a:pt x="1520" y="5109"/>
                    <a:pt x="1450" y="5085"/>
                    <a:pt x="1381" y="5085"/>
                  </a:cubicBezTo>
                  <a:cubicBezTo>
                    <a:pt x="1311" y="5085"/>
                    <a:pt x="1241" y="5109"/>
                    <a:pt x="1179" y="5155"/>
                  </a:cubicBezTo>
                  <a:cubicBezTo>
                    <a:pt x="1086" y="5248"/>
                    <a:pt x="1086" y="5434"/>
                    <a:pt x="1179" y="5527"/>
                  </a:cubicBezTo>
                  <a:lnTo>
                    <a:pt x="1737" y="6086"/>
                  </a:lnTo>
                  <a:cubicBezTo>
                    <a:pt x="1799" y="6148"/>
                    <a:pt x="1861" y="6179"/>
                    <a:pt x="1923" y="6179"/>
                  </a:cubicBezTo>
                  <a:lnTo>
                    <a:pt x="2544" y="6179"/>
                  </a:lnTo>
                  <a:cubicBezTo>
                    <a:pt x="590" y="7916"/>
                    <a:pt x="31" y="10987"/>
                    <a:pt x="1334" y="13344"/>
                  </a:cubicBezTo>
                  <a:cubicBezTo>
                    <a:pt x="1392" y="13445"/>
                    <a:pt x="1489" y="13492"/>
                    <a:pt x="1584" y="13492"/>
                  </a:cubicBezTo>
                  <a:cubicBezTo>
                    <a:pt x="1693" y="13492"/>
                    <a:pt x="1797" y="13429"/>
                    <a:pt x="1830" y="13313"/>
                  </a:cubicBezTo>
                  <a:lnTo>
                    <a:pt x="2327" y="11793"/>
                  </a:lnTo>
                  <a:cubicBezTo>
                    <a:pt x="2482" y="12693"/>
                    <a:pt x="2947" y="13965"/>
                    <a:pt x="3847" y="13965"/>
                  </a:cubicBezTo>
                  <a:cubicBezTo>
                    <a:pt x="4715" y="13965"/>
                    <a:pt x="5180" y="12693"/>
                    <a:pt x="5367" y="11793"/>
                  </a:cubicBezTo>
                  <a:lnTo>
                    <a:pt x="5863" y="13313"/>
                  </a:lnTo>
                  <a:cubicBezTo>
                    <a:pt x="5896" y="13429"/>
                    <a:pt x="6001" y="13492"/>
                    <a:pt x="6109" y="13492"/>
                  </a:cubicBezTo>
                  <a:cubicBezTo>
                    <a:pt x="6204" y="13492"/>
                    <a:pt x="6302" y="13445"/>
                    <a:pt x="6359" y="13344"/>
                  </a:cubicBezTo>
                  <a:cubicBezTo>
                    <a:pt x="7662" y="10987"/>
                    <a:pt x="7104" y="7916"/>
                    <a:pt x="5118" y="6179"/>
                  </a:cubicBezTo>
                  <a:lnTo>
                    <a:pt x="5739" y="6179"/>
                  </a:lnTo>
                  <a:cubicBezTo>
                    <a:pt x="5832" y="6179"/>
                    <a:pt x="5894" y="6148"/>
                    <a:pt x="5956" y="6086"/>
                  </a:cubicBezTo>
                  <a:lnTo>
                    <a:pt x="6483" y="5527"/>
                  </a:lnTo>
                  <a:cubicBezTo>
                    <a:pt x="6607" y="5434"/>
                    <a:pt x="6607" y="5248"/>
                    <a:pt x="6483" y="5155"/>
                  </a:cubicBezTo>
                  <a:cubicBezTo>
                    <a:pt x="6437" y="5109"/>
                    <a:pt x="6367" y="5085"/>
                    <a:pt x="6297" y="5085"/>
                  </a:cubicBezTo>
                  <a:cubicBezTo>
                    <a:pt x="6227" y="5085"/>
                    <a:pt x="6158" y="5109"/>
                    <a:pt x="6111" y="5155"/>
                  </a:cubicBezTo>
                  <a:lnTo>
                    <a:pt x="5646" y="5620"/>
                  </a:lnTo>
                  <a:lnTo>
                    <a:pt x="5398" y="5620"/>
                  </a:lnTo>
                  <a:cubicBezTo>
                    <a:pt x="5460" y="5434"/>
                    <a:pt x="5491" y="5248"/>
                    <a:pt x="5491" y="5062"/>
                  </a:cubicBezTo>
                  <a:cubicBezTo>
                    <a:pt x="5491" y="4814"/>
                    <a:pt x="5429" y="4566"/>
                    <a:pt x="5305" y="4349"/>
                  </a:cubicBezTo>
                  <a:lnTo>
                    <a:pt x="5925" y="3914"/>
                  </a:lnTo>
                  <a:cubicBezTo>
                    <a:pt x="6049" y="3852"/>
                    <a:pt x="6080" y="3666"/>
                    <a:pt x="5987" y="3542"/>
                  </a:cubicBezTo>
                  <a:cubicBezTo>
                    <a:pt x="5931" y="3467"/>
                    <a:pt x="5840" y="3426"/>
                    <a:pt x="5750" y="3426"/>
                  </a:cubicBezTo>
                  <a:cubicBezTo>
                    <a:pt x="5691" y="3426"/>
                    <a:pt x="5633" y="3443"/>
                    <a:pt x="5584" y="3480"/>
                  </a:cubicBezTo>
                  <a:lnTo>
                    <a:pt x="4994" y="3914"/>
                  </a:lnTo>
                  <a:cubicBezTo>
                    <a:pt x="4870" y="3790"/>
                    <a:pt x="4715" y="3697"/>
                    <a:pt x="4560" y="3604"/>
                  </a:cubicBezTo>
                  <a:cubicBezTo>
                    <a:pt x="4870" y="2084"/>
                    <a:pt x="6049" y="812"/>
                    <a:pt x="7445" y="533"/>
                  </a:cubicBezTo>
                  <a:cubicBezTo>
                    <a:pt x="7600" y="502"/>
                    <a:pt x="7693" y="378"/>
                    <a:pt x="7662" y="223"/>
                  </a:cubicBezTo>
                  <a:cubicBezTo>
                    <a:pt x="7635" y="88"/>
                    <a:pt x="7514" y="0"/>
                    <a:pt x="7381" y="0"/>
                  </a:cubicBezTo>
                  <a:cubicBezTo>
                    <a:pt x="7361" y="0"/>
                    <a:pt x="7341" y="2"/>
                    <a:pt x="7321" y="6"/>
                  </a:cubicBezTo>
                  <a:cubicBezTo>
                    <a:pt x="5646" y="347"/>
                    <a:pt x="4374" y="1805"/>
                    <a:pt x="4033" y="3449"/>
                  </a:cubicBezTo>
                  <a:lnTo>
                    <a:pt x="3630" y="3449"/>
                  </a:lnTo>
                  <a:cubicBezTo>
                    <a:pt x="3319" y="1805"/>
                    <a:pt x="2017" y="347"/>
                    <a:pt x="341" y="6"/>
                  </a:cubicBezTo>
                  <a:cubicBezTo>
                    <a:pt x="325" y="2"/>
                    <a:pt x="309" y="0"/>
                    <a:pt x="292"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5" name="Google Shape;701;p44">
            <a:extLst>
              <a:ext uri="{FF2B5EF4-FFF2-40B4-BE49-F238E27FC236}">
                <a16:creationId xmlns:a16="http://schemas.microsoft.com/office/drawing/2014/main" id="{847C054B-48C7-0457-948B-2423BF951441}"/>
              </a:ext>
            </a:extLst>
          </p:cNvPr>
          <p:cNvGrpSpPr>
            <a:grpSpLocks/>
          </p:cNvGrpSpPr>
          <p:nvPr/>
        </p:nvGrpSpPr>
        <p:grpSpPr bwMode="auto">
          <a:xfrm>
            <a:off x="4322432" y="2250599"/>
            <a:ext cx="507162" cy="491913"/>
            <a:chOff x="8040117" y="1419195"/>
            <a:chExt cx="375638" cy="375476"/>
          </a:xfrm>
        </p:grpSpPr>
        <p:sp>
          <p:nvSpPr>
            <p:cNvPr id="6" name="Google Shape;702;p44">
              <a:extLst>
                <a:ext uri="{FF2B5EF4-FFF2-40B4-BE49-F238E27FC236}">
                  <a16:creationId xmlns:a16="http://schemas.microsoft.com/office/drawing/2014/main" id="{50E44D5F-3A81-EA13-D05F-FF9FB7E5387C}"/>
                </a:ext>
              </a:extLst>
            </p:cNvPr>
            <p:cNvSpPr>
              <a:spLocks/>
            </p:cNvSpPr>
            <p:nvPr/>
          </p:nvSpPr>
          <p:spPr bwMode="auto">
            <a:xfrm>
              <a:off x="8308658" y="1541154"/>
              <a:ext cx="15076" cy="15103"/>
            </a:xfrm>
            <a:custGeom>
              <a:avLst/>
              <a:gdLst>
                <a:gd name="T0" fmla="*/ 279 w 559"/>
                <a:gd name="T1" fmla="*/ 1 h 560"/>
                <a:gd name="T2" fmla="*/ 0 w 559"/>
                <a:gd name="T3" fmla="*/ 280 h 560"/>
                <a:gd name="T4" fmla="*/ 279 w 559"/>
                <a:gd name="T5" fmla="*/ 559 h 560"/>
                <a:gd name="T6" fmla="*/ 559 w 559"/>
                <a:gd name="T7" fmla="*/ 280 h 560"/>
                <a:gd name="T8" fmla="*/ 279 w 559"/>
                <a:gd name="T9" fmla="*/ 1 h 560"/>
              </a:gdLst>
              <a:ahLst/>
              <a:cxnLst>
                <a:cxn ang="0">
                  <a:pos x="T0" y="T1"/>
                </a:cxn>
                <a:cxn ang="0">
                  <a:pos x="T2" y="T3"/>
                </a:cxn>
                <a:cxn ang="0">
                  <a:pos x="T4" y="T5"/>
                </a:cxn>
                <a:cxn ang="0">
                  <a:pos x="T6" y="T7"/>
                </a:cxn>
                <a:cxn ang="0">
                  <a:pos x="T8" y="T9"/>
                </a:cxn>
              </a:cxnLst>
              <a:rect l="0" t="0" r="r" b="b"/>
              <a:pathLst>
                <a:path w="559" h="560" extrusionOk="0">
                  <a:moveTo>
                    <a:pt x="279" y="1"/>
                  </a:moveTo>
                  <a:cubicBezTo>
                    <a:pt x="124" y="1"/>
                    <a:pt x="0" y="125"/>
                    <a:pt x="0" y="280"/>
                  </a:cubicBezTo>
                  <a:cubicBezTo>
                    <a:pt x="0" y="435"/>
                    <a:pt x="124" y="559"/>
                    <a:pt x="279" y="559"/>
                  </a:cubicBezTo>
                  <a:cubicBezTo>
                    <a:pt x="435" y="559"/>
                    <a:pt x="559" y="435"/>
                    <a:pt x="559" y="280"/>
                  </a:cubicBezTo>
                  <a:cubicBezTo>
                    <a:pt x="559" y="125"/>
                    <a:pt x="435"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7" name="Google Shape;703;p44">
              <a:extLst>
                <a:ext uri="{FF2B5EF4-FFF2-40B4-BE49-F238E27FC236}">
                  <a16:creationId xmlns:a16="http://schemas.microsoft.com/office/drawing/2014/main" id="{5A722E3D-4A73-2FB0-F095-708AFF6A3FC3}"/>
                </a:ext>
              </a:extLst>
            </p:cNvPr>
            <p:cNvSpPr>
              <a:spLocks/>
            </p:cNvSpPr>
            <p:nvPr/>
          </p:nvSpPr>
          <p:spPr bwMode="auto">
            <a:xfrm>
              <a:off x="8040117" y="1419195"/>
              <a:ext cx="375638" cy="375476"/>
            </a:xfrm>
            <a:custGeom>
              <a:avLst/>
              <a:gdLst>
                <a:gd name="T0" fmla="*/ 6979 w 13928"/>
                <a:gd name="T1" fmla="*/ 3437 h 13922"/>
                <a:gd name="T2" fmla="*/ 1348 w 13928"/>
                <a:gd name="T3" fmla="*/ 2897 h 13922"/>
                <a:gd name="T4" fmla="*/ 1365 w 13928"/>
                <a:gd name="T5" fmla="*/ 4523 h 13922"/>
                <a:gd name="T6" fmla="*/ 5428 w 13928"/>
                <a:gd name="T7" fmla="*/ 5081 h 13922"/>
                <a:gd name="T8" fmla="*/ 1799 w 13928"/>
                <a:gd name="T9" fmla="*/ 5608 h 13922"/>
                <a:gd name="T10" fmla="*/ 12582 w 13928"/>
                <a:gd name="T11" fmla="*/ 2881 h 13922"/>
                <a:gd name="T12" fmla="*/ 11322 w 13928"/>
                <a:gd name="T13" fmla="*/ 4523 h 13922"/>
                <a:gd name="T14" fmla="*/ 11601 w 13928"/>
                <a:gd name="T15" fmla="*/ 5081 h 13922"/>
                <a:gd name="T16" fmla="*/ 11415 w 13928"/>
                <a:gd name="T17" fmla="*/ 6136 h 13922"/>
                <a:gd name="T18" fmla="*/ 9430 w 13928"/>
                <a:gd name="T19" fmla="*/ 4802 h 13922"/>
                <a:gd name="T20" fmla="*/ 12284 w 13928"/>
                <a:gd name="T21" fmla="*/ 2941 h 13922"/>
                <a:gd name="T22" fmla="*/ 7507 w 13928"/>
                <a:gd name="T23" fmla="*/ 4523 h 13922"/>
                <a:gd name="T24" fmla="*/ 6421 w 13928"/>
                <a:gd name="T25" fmla="*/ 5608 h 13922"/>
                <a:gd name="T26" fmla="*/ 7259 w 13928"/>
                <a:gd name="T27" fmla="*/ 6663 h 13922"/>
                <a:gd name="T28" fmla="*/ 6700 w 13928"/>
                <a:gd name="T29" fmla="*/ 6663 h 13922"/>
                <a:gd name="T30" fmla="*/ 7259 w 13928"/>
                <a:gd name="T31" fmla="*/ 7780 h 13922"/>
                <a:gd name="T32" fmla="*/ 6700 w 13928"/>
                <a:gd name="T33" fmla="*/ 7780 h 13922"/>
                <a:gd name="T34" fmla="*/ 7259 w 13928"/>
                <a:gd name="T35" fmla="*/ 10603 h 13922"/>
                <a:gd name="T36" fmla="*/ 7259 w 13928"/>
                <a:gd name="T37" fmla="*/ 9486 h 13922"/>
                <a:gd name="T38" fmla="*/ 6700 w 13928"/>
                <a:gd name="T39" fmla="*/ 12309 h 13922"/>
                <a:gd name="T40" fmla="*/ 7259 w 13928"/>
                <a:gd name="T41" fmla="*/ 12867 h 13922"/>
                <a:gd name="T42" fmla="*/ 6700 w 13928"/>
                <a:gd name="T43" fmla="*/ 13115 h 13922"/>
                <a:gd name="T44" fmla="*/ 4251 w 13928"/>
                <a:gd name="T45" fmla="*/ 1 h 13922"/>
                <a:gd name="T46" fmla="*/ 5056 w 13928"/>
                <a:gd name="T47" fmla="*/ 987 h 13922"/>
                <a:gd name="T48" fmla="*/ 6297 w 13928"/>
                <a:gd name="T49" fmla="*/ 3685 h 13922"/>
                <a:gd name="T50" fmla="*/ 1365 w 13928"/>
                <a:gd name="T51" fmla="*/ 2338 h 13922"/>
                <a:gd name="T52" fmla="*/ 1396 w 13928"/>
                <a:gd name="T53" fmla="*/ 5081 h 13922"/>
                <a:gd name="T54" fmla="*/ 2699 w 13928"/>
                <a:gd name="T55" fmla="*/ 6632 h 13922"/>
                <a:gd name="T56" fmla="*/ 4002 w 13928"/>
                <a:gd name="T57" fmla="*/ 9021 h 13922"/>
                <a:gd name="T58" fmla="*/ 4498 w 13928"/>
                <a:gd name="T59" fmla="*/ 9269 h 13922"/>
                <a:gd name="T60" fmla="*/ 5056 w 13928"/>
                <a:gd name="T61" fmla="*/ 5764 h 13922"/>
                <a:gd name="T62" fmla="*/ 6142 w 13928"/>
                <a:gd name="T63" fmla="*/ 6322 h 13922"/>
                <a:gd name="T64" fmla="*/ 7786 w 13928"/>
                <a:gd name="T65" fmla="*/ 13115 h 13922"/>
                <a:gd name="T66" fmla="*/ 8065 w 13928"/>
                <a:gd name="T67" fmla="*/ 5484 h 13922"/>
                <a:gd name="T68" fmla="*/ 8903 w 13928"/>
                <a:gd name="T69" fmla="*/ 8183 h 13922"/>
                <a:gd name="T70" fmla="*/ 9802 w 13928"/>
                <a:gd name="T71" fmla="*/ 9393 h 13922"/>
                <a:gd name="T72" fmla="*/ 9399 w 13928"/>
                <a:gd name="T73" fmla="*/ 5981 h 13922"/>
                <a:gd name="T74" fmla="*/ 12687 w 13928"/>
                <a:gd name="T75" fmla="*/ 5608 h 13922"/>
                <a:gd name="T76" fmla="*/ 12550 w 13928"/>
                <a:gd name="T77" fmla="*/ 2341 h 13922"/>
                <a:gd name="T78" fmla="*/ 7972 w 13928"/>
                <a:gd name="T79" fmla="*/ 4089 h 13922"/>
                <a:gd name="T80" fmla="*/ 8872 w 13928"/>
                <a:gd name="T81" fmla="*/ 2631 h 13922"/>
                <a:gd name="T82" fmla="*/ 9926 w 13928"/>
                <a:gd name="T83" fmla="*/ 149 h 13922"/>
                <a:gd name="T84" fmla="*/ 8468 w 13928"/>
                <a:gd name="T85" fmla="*/ 583 h 13922"/>
                <a:gd name="T86" fmla="*/ 7755 w 13928"/>
                <a:gd name="T87" fmla="*/ 2910 h 13922"/>
                <a:gd name="T88" fmla="*/ 5615 w 13928"/>
                <a:gd name="T89" fmla="*/ 2476 h 13922"/>
                <a:gd name="T90" fmla="*/ 4374 w 13928"/>
                <a:gd name="T91" fmla="*/ 25 h 13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928" h="13922" extrusionOk="0">
                  <a:moveTo>
                    <a:pt x="6979" y="2879"/>
                  </a:moveTo>
                  <a:cubicBezTo>
                    <a:pt x="7135" y="2879"/>
                    <a:pt x="7259" y="3003"/>
                    <a:pt x="7259" y="3158"/>
                  </a:cubicBezTo>
                  <a:cubicBezTo>
                    <a:pt x="7259" y="3313"/>
                    <a:pt x="7135" y="3437"/>
                    <a:pt x="6979" y="3437"/>
                  </a:cubicBezTo>
                  <a:cubicBezTo>
                    <a:pt x="6824" y="3437"/>
                    <a:pt x="6700" y="3313"/>
                    <a:pt x="6700" y="3158"/>
                  </a:cubicBezTo>
                  <a:cubicBezTo>
                    <a:pt x="6700" y="3003"/>
                    <a:pt x="6824" y="2879"/>
                    <a:pt x="6979" y="2879"/>
                  </a:cubicBezTo>
                  <a:close/>
                  <a:moveTo>
                    <a:pt x="1348" y="2897"/>
                  </a:moveTo>
                  <a:cubicBezTo>
                    <a:pt x="1456" y="2897"/>
                    <a:pt x="1567" y="2921"/>
                    <a:pt x="1675" y="2972"/>
                  </a:cubicBezTo>
                  <a:lnTo>
                    <a:pt x="5584" y="4523"/>
                  </a:lnTo>
                  <a:lnTo>
                    <a:pt x="1365" y="4523"/>
                  </a:lnTo>
                  <a:cubicBezTo>
                    <a:pt x="931" y="4523"/>
                    <a:pt x="558" y="4151"/>
                    <a:pt x="558" y="3716"/>
                  </a:cubicBezTo>
                  <a:cubicBezTo>
                    <a:pt x="558" y="3248"/>
                    <a:pt x="930" y="2897"/>
                    <a:pt x="1348" y="2897"/>
                  </a:cubicBezTo>
                  <a:close/>
                  <a:moveTo>
                    <a:pt x="5428" y="5081"/>
                  </a:moveTo>
                  <a:lnTo>
                    <a:pt x="2544" y="6136"/>
                  </a:lnTo>
                  <a:cubicBezTo>
                    <a:pt x="2483" y="6156"/>
                    <a:pt x="2421" y="6166"/>
                    <a:pt x="2362" y="6166"/>
                  </a:cubicBezTo>
                  <a:cubicBezTo>
                    <a:pt x="2059" y="6166"/>
                    <a:pt x="1799" y="5920"/>
                    <a:pt x="1799" y="5608"/>
                  </a:cubicBezTo>
                  <a:cubicBezTo>
                    <a:pt x="1799" y="5329"/>
                    <a:pt x="2047" y="5081"/>
                    <a:pt x="2358" y="5081"/>
                  </a:cubicBezTo>
                  <a:lnTo>
                    <a:pt x="5428" y="5081"/>
                  </a:lnTo>
                  <a:close/>
                  <a:moveTo>
                    <a:pt x="12582" y="2881"/>
                  </a:moveTo>
                  <a:cubicBezTo>
                    <a:pt x="13011" y="2881"/>
                    <a:pt x="13400" y="3237"/>
                    <a:pt x="13400" y="3716"/>
                  </a:cubicBezTo>
                  <a:cubicBezTo>
                    <a:pt x="13400" y="4151"/>
                    <a:pt x="12873" y="4523"/>
                    <a:pt x="12408" y="4523"/>
                  </a:cubicBezTo>
                  <a:lnTo>
                    <a:pt x="11322" y="4523"/>
                  </a:lnTo>
                  <a:cubicBezTo>
                    <a:pt x="11167" y="4523"/>
                    <a:pt x="11074" y="4647"/>
                    <a:pt x="11074" y="4802"/>
                  </a:cubicBezTo>
                  <a:cubicBezTo>
                    <a:pt x="11074" y="4957"/>
                    <a:pt x="11167" y="5081"/>
                    <a:pt x="11322" y="5081"/>
                  </a:cubicBezTo>
                  <a:lnTo>
                    <a:pt x="11601" y="5081"/>
                  </a:lnTo>
                  <a:cubicBezTo>
                    <a:pt x="11912" y="5081"/>
                    <a:pt x="12160" y="5298"/>
                    <a:pt x="12160" y="5608"/>
                  </a:cubicBezTo>
                  <a:cubicBezTo>
                    <a:pt x="12160" y="5920"/>
                    <a:pt x="11878" y="6166"/>
                    <a:pt x="11586" y="6166"/>
                  </a:cubicBezTo>
                  <a:cubicBezTo>
                    <a:pt x="11529" y="6166"/>
                    <a:pt x="11471" y="6156"/>
                    <a:pt x="11415" y="6136"/>
                  </a:cubicBezTo>
                  <a:lnTo>
                    <a:pt x="8530" y="5081"/>
                  </a:lnTo>
                  <a:lnTo>
                    <a:pt x="9151" y="5081"/>
                  </a:lnTo>
                  <a:cubicBezTo>
                    <a:pt x="9306" y="5081"/>
                    <a:pt x="9430" y="4957"/>
                    <a:pt x="9430" y="4802"/>
                  </a:cubicBezTo>
                  <a:cubicBezTo>
                    <a:pt x="9430" y="4647"/>
                    <a:pt x="9306" y="4523"/>
                    <a:pt x="9151" y="4523"/>
                  </a:cubicBezTo>
                  <a:lnTo>
                    <a:pt x="8344" y="4523"/>
                  </a:lnTo>
                  <a:lnTo>
                    <a:pt x="12284" y="2941"/>
                  </a:lnTo>
                  <a:cubicBezTo>
                    <a:pt x="12383" y="2900"/>
                    <a:pt x="12483" y="2881"/>
                    <a:pt x="12582" y="2881"/>
                  </a:cubicBezTo>
                  <a:close/>
                  <a:moveTo>
                    <a:pt x="6979" y="3995"/>
                  </a:moveTo>
                  <a:cubicBezTo>
                    <a:pt x="7290" y="3995"/>
                    <a:pt x="7507" y="4244"/>
                    <a:pt x="7507" y="4523"/>
                  </a:cubicBezTo>
                  <a:lnTo>
                    <a:pt x="7507" y="5608"/>
                  </a:lnTo>
                  <a:cubicBezTo>
                    <a:pt x="7507" y="5919"/>
                    <a:pt x="7259" y="6167"/>
                    <a:pt x="6979" y="6167"/>
                  </a:cubicBezTo>
                  <a:cubicBezTo>
                    <a:pt x="6669" y="6167"/>
                    <a:pt x="6421" y="5919"/>
                    <a:pt x="6421" y="5608"/>
                  </a:cubicBezTo>
                  <a:lnTo>
                    <a:pt x="6421" y="4523"/>
                  </a:lnTo>
                  <a:cubicBezTo>
                    <a:pt x="6421" y="4213"/>
                    <a:pt x="6669" y="3995"/>
                    <a:pt x="6979" y="3995"/>
                  </a:cubicBezTo>
                  <a:close/>
                  <a:moveTo>
                    <a:pt x="7259" y="6663"/>
                  </a:moveTo>
                  <a:lnTo>
                    <a:pt x="7259" y="7252"/>
                  </a:lnTo>
                  <a:lnTo>
                    <a:pt x="6700" y="7252"/>
                  </a:lnTo>
                  <a:lnTo>
                    <a:pt x="6700" y="6663"/>
                  </a:lnTo>
                  <a:cubicBezTo>
                    <a:pt x="6793" y="6694"/>
                    <a:pt x="6886" y="6694"/>
                    <a:pt x="6979" y="6694"/>
                  </a:cubicBezTo>
                  <a:cubicBezTo>
                    <a:pt x="7073" y="6694"/>
                    <a:pt x="7166" y="6694"/>
                    <a:pt x="7259" y="6663"/>
                  </a:cubicBezTo>
                  <a:close/>
                  <a:moveTo>
                    <a:pt x="7259" y="7780"/>
                  </a:moveTo>
                  <a:lnTo>
                    <a:pt x="7259" y="8928"/>
                  </a:lnTo>
                  <a:lnTo>
                    <a:pt x="6700" y="8928"/>
                  </a:lnTo>
                  <a:lnTo>
                    <a:pt x="6700" y="7780"/>
                  </a:lnTo>
                  <a:lnTo>
                    <a:pt x="7259" y="7780"/>
                  </a:lnTo>
                  <a:close/>
                  <a:moveTo>
                    <a:pt x="7259" y="9486"/>
                  </a:moveTo>
                  <a:lnTo>
                    <a:pt x="7259" y="10603"/>
                  </a:lnTo>
                  <a:lnTo>
                    <a:pt x="6700" y="10603"/>
                  </a:lnTo>
                  <a:lnTo>
                    <a:pt x="6700" y="9486"/>
                  </a:lnTo>
                  <a:lnTo>
                    <a:pt x="7259" y="9486"/>
                  </a:lnTo>
                  <a:close/>
                  <a:moveTo>
                    <a:pt x="7259" y="11161"/>
                  </a:moveTo>
                  <a:lnTo>
                    <a:pt x="7259" y="12309"/>
                  </a:lnTo>
                  <a:lnTo>
                    <a:pt x="6700" y="12309"/>
                  </a:lnTo>
                  <a:lnTo>
                    <a:pt x="6700" y="11161"/>
                  </a:lnTo>
                  <a:lnTo>
                    <a:pt x="7259" y="11161"/>
                  </a:lnTo>
                  <a:close/>
                  <a:moveTo>
                    <a:pt x="7259" y="12867"/>
                  </a:moveTo>
                  <a:lnTo>
                    <a:pt x="7259" y="13115"/>
                  </a:lnTo>
                  <a:cubicBezTo>
                    <a:pt x="7259" y="13270"/>
                    <a:pt x="7135" y="13394"/>
                    <a:pt x="6979" y="13394"/>
                  </a:cubicBezTo>
                  <a:cubicBezTo>
                    <a:pt x="6824" y="13394"/>
                    <a:pt x="6700" y="13270"/>
                    <a:pt x="6700" y="13115"/>
                  </a:cubicBezTo>
                  <a:lnTo>
                    <a:pt x="6700" y="12867"/>
                  </a:lnTo>
                  <a:lnTo>
                    <a:pt x="7259" y="12867"/>
                  </a:lnTo>
                  <a:close/>
                  <a:moveTo>
                    <a:pt x="4251" y="1"/>
                  </a:moveTo>
                  <a:cubicBezTo>
                    <a:pt x="4142" y="1"/>
                    <a:pt x="4047" y="58"/>
                    <a:pt x="4002" y="149"/>
                  </a:cubicBezTo>
                  <a:cubicBezTo>
                    <a:pt x="3940" y="304"/>
                    <a:pt x="4002" y="459"/>
                    <a:pt x="4126" y="521"/>
                  </a:cubicBezTo>
                  <a:lnTo>
                    <a:pt x="5056" y="987"/>
                  </a:lnTo>
                  <a:lnTo>
                    <a:pt x="5056" y="2631"/>
                  </a:lnTo>
                  <a:cubicBezTo>
                    <a:pt x="5056" y="2693"/>
                    <a:pt x="5087" y="2786"/>
                    <a:pt x="5180" y="2848"/>
                  </a:cubicBezTo>
                  <a:lnTo>
                    <a:pt x="6297" y="3685"/>
                  </a:lnTo>
                  <a:cubicBezTo>
                    <a:pt x="6142" y="3778"/>
                    <a:pt x="6049" y="3933"/>
                    <a:pt x="5956" y="4089"/>
                  </a:cubicBezTo>
                  <a:lnTo>
                    <a:pt x="1892" y="2445"/>
                  </a:lnTo>
                  <a:cubicBezTo>
                    <a:pt x="1717" y="2372"/>
                    <a:pt x="1539" y="2338"/>
                    <a:pt x="1365" y="2338"/>
                  </a:cubicBezTo>
                  <a:cubicBezTo>
                    <a:pt x="644" y="2338"/>
                    <a:pt x="0" y="2917"/>
                    <a:pt x="0" y="3716"/>
                  </a:cubicBezTo>
                  <a:cubicBezTo>
                    <a:pt x="0" y="4461"/>
                    <a:pt x="620" y="5081"/>
                    <a:pt x="1365" y="5081"/>
                  </a:cubicBezTo>
                  <a:lnTo>
                    <a:pt x="1396" y="5081"/>
                  </a:lnTo>
                  <a:cubicBezTo>
                    <a:pt x="1303" y="5236"/>
                    <a:pt x="1241" y="5422"/>
                    <a:pt x="1241" y="5608"/>
                  </a:cubicBezTo>
                  <a:cubicBezTo>
                    <a:pt x="1241" y="6226"/>
                    <a:pt x="1753" y="6694"/>
                    <a:pt x="2335" y="6694"/>
                  </a:cubicBezTo>
                  <a:cubicBezTo>
                    <a:pt x="2455" y="6694"/>
                    <a:pt x="2577" y="6674"/>
                    <a:pt x="2699" y="6632"/>
                  </a:cubicBezTo>
                  <a:lnTo>
                    <a:pt x="4529" y="5981"/>
                  </a:lnTo>
                  <a:lnTo>
                    <a:pt x="4529" y="7997"/>
                  </a:lnTo>
                  <a:lnTo>
                    <a:pt x="4002" y="9021"/>
                  </a:lnTo>
                  <a:cubicBezTo>
                    <a:pt x="3940" y="9176"/>
                    <a:pt x="4002" y="9331"/>
                    <a:pt x="4126" y="9393"/>
                  </a:cubicBezTo>
                  <a:cubicBezTo>
                    <a:pt x="4159" y="9409"/>
                    <a:pt x="4197" y="9417"/>
                    <a:pt x="4235" y="9417"/>
                  </a:cubicBezTo>
                  <a:cubicBezTo>
                    <a:pt x="4341" y="9417"/>
                    <a:pt x="4452" y="9360"/>
                    <a:pt x="4498" y="9269"/>
                  </a:cubicBezTo>
                  <a:lnTo>
                    <a:pt x="5025" y="8183"/>
                  </a:lnTo>
                  <a:cubicBezTo>
                    <a:pt x="5056" y="8152"/>
                    <a:pt x="5056" y="8090"/>
                    <a:pt x="5056" y="8059"/>
                  </a:cubicBezTo>
                  <a:lnTo>
                    <a:pt x="5056" y="5764"/>
                  </a:lnTo>
                  <a:lnTo>
                    <a:pt x="5863" y="5484"/>
                  </a:lnTo>
                  <a:lnTo>
                    <a:pt x="5863" y="5608"/>
                  </a:lnTo>
                  <a:cubicBezTo>
                    <a:pt x="5863" y="5888"/>
                    <a:pt x="5987" y="6136"/>
                    <a:pt x="6142" y="6322"/>
                  </a:cubicBezTo>
                  <a:lnTo>
                    <a:pt x="6142" y="13115"/>
                  </a:lnTo>
                  <a:cubicBezTo>
                    <a:pt x="6142" y="13580"/>
                    <a:pt x="6514" y="13922"/>
                    <a:pt x="6979" y="13922"/>
                  </a:cubicBezTo>
                  <a:cubicBezTo>
                    <a:pt x="7414" y="13922"/>
                    <a:pt x="7786" y="13580"/>
                    <a:pt x="7786" y="13115"/>
                  </a:cubicBezTo>
                  <a:lnTo>
                    <a:pt x="7786" y="6322"/>
                  </a:lnTo>
                  <a:cubicBezTo>
                    <a:pt x="7972" y="6136"/>
                    <a:pt x="8065" y="5888"/>
                    <a:pt x="8065" y="5608"/>
                  </a:cubicBezTo>
                  <a:lnTo>
                    <a:pt x="8065" y="5484"/>
                  </a:lnTo>
                  <a:lnTo>
                    <a:pt x="8872" y="5795"/>
                  </a:lnTo>
                  <a:lnTo>
                    <a:pt x="8872" y="8059"/>
                  </a:lnTo>
                  <a:cubicBezTo>
                    <a:pt x="8872" y="8121"/>
                    <a:pt x="8872" y="8152"/>
                    <a:pt x="8903" y="8183"/>
                  </a:cubicBezTo>
                  <a:lnTo>
                    <a:pt x="9430" y="9269"/>
                  </a:lnTo>
                  <a:cubicBezTo>
                    <a:pt x="9472" y="9375"/>
                    <a:pt x="9573" y="9423"/>
                    <a:pt x="9672" y="9423"/>
                  </a:cubicBezTo>
                  <a:cubicBezTo>
                    <a:pt x="9717" y="9423"/>
                    <a:pt x="9763" y="9412"/>
                    <a:pt x="9802" y="9393"/>
                  </a:cubicBezTo>
                  <a:cubicBezTo>
                    <a:pt x="9926" y="9331"/>
                    <a:pt x="9988" y="9176"/>
                    <a:pt x="9926" y="9021"/>
                  </a:cubicBezTo>
                  <a:lnTo>
                    <a:pt x="9399" y="7997"/>
                  </a:lnTo>
                  <a:lnTo>
                    <a:pt x="9399" y="5981"/>
                  </a:lnTo>
                  <a:lnTo>
                    <a:pt x="11198" y="6632"/>
                  </a:lnTo>
                  <a:cubicBezTo>
                    <a:pt x="11320" y="6674"/>
                    <a:pt x="11443" y="6694"/>
                    <a:pt x="11564" y="6694"/>
                  </a:cubicBezTo>
                  <a:cubicBezTo>
                    <a:pt x="12153" y="6694"/>
                    <a:pt x="12687" y="6226"/>
                    <a:pt x="12687" y="5608"/>
                  </a:cubicBezTo>
                  <a:cubicBezTo>
                    <a:pt x="12687" y="5422"/>
                    <a:pt x="12625" y="5236"/>
                    <a:pt x="12532" y="5050"/>
                  </a:cubicBezTo>
                  <a:cubicBezTo>
                    <a:pt x="13214" y="4988"/>
                    <a:pt x="13928" y="4430"/>
                    <a:pt x="13928" y="3716"/>
                  </a:cubicBezTo>
                  <a:cubicBezTo>
                    <a:pt x="13928" y="2937"/>
                    <a:pt x="13276" y="2341"/>
                    <a:pt x="12550" y="2341"/>
                  </a:cubicBezTo>
                  <a:cubicBezTo>
                    <a:pt x="12380" y="2341"/>
                    <a:pt x="12206" y="2374"/>
                    <a:pt x="12036" y="2445"/>
                  </a:cubicBezTo>
                  <a:lnTo>
                    <a:pt x="12067" y="2445"/>
                  </a:lnTo>
                  <a:lnTo>
                    <a:pt x="7972" y="4089"/>
                  </a:lnTo>
                  <a:cubicBezTo>
                    <a:pt x="7910" y="3933"/>
                    <a:pt x="7786" y="3778"/>
                    <a:pt x="7662" y="3685"/>
                  </a:cubicBezTo>
                  <a:lnTo>
                    <a:pt x="8779" y="2848"/>
                  </a:lnTo>
                  <a:cubicBezTo>
                    <a:pt x="8841" y="2786"/>
                    <a:pt x="8872" y="2724"/>
                    <a:pt x="8872" y="2631"/>
                  </a:cubicBezTo>
                  <a:lnTo>
                    <a:pt x="8872" y="987"/>
                  </a:lnTo>
                  <a:lnTo>
                    <a:pt x="9802" y="521"/>
                  </a:lnTo>
                  <a:cubicBezTo>
                    <a:pt x="9957" y="459"/>
                    <a:pt x="10019" y="304"/>
                    <a:pt x="9926" y="149"/>
                  </a:cubicBezTo>
                  <a:cubicBezTo>
                    <a:pt x="9881" y="58"/>
                    <a:pt x="9786" y="1"/>
                    <a:pt x="9689" y="1"/>
                  </a:cubicBezTo>
                  <a:cubicBezTo>
                    <a:pt x="9654" y="1"/>
                    <a:pt x="9618" y="8"/>
                    <a:pt x="9585" y="25"/>
                  </a:cubicBezTo>
                  <a:lnTo>
                    <a:pt x="8468" y="583"/>
                  </a:lnTo>
                  <a:cubicBezTo>
                    <a:pt x="8375" y="614"/>
                    <a:pt x="8344" y="707"/>
                    <a:pt x="8344" y="832"/>
                  </a:cubicBezTo>
                  <a:lnTo>
                    <a:pt x="8344" y="2476"/>
                  </a:lnTo>
                  <a:lnTo>
                    <a:pt x="7755" y="2910"/>
                  </a:lnTo>
                  <a:cubicBezTo>
                    <a:pt x="7631" y="2600"/>
                    <a:pt x="7321" y="2351"/>
                    <a:pt x="6979" y="2351"/>
                  </a:cubicBezTo>
                  <a:cubicBezTo>
                    <a:pt x="6607" y="2351"/>
                    <a:pt x="6297" y="2600"/>
                    <a:pt x="6204" y="2910"/>
                  </a:cubicBezTo>
                  <a:lnTo>
                    <a:pt x="5615" y="2476"/>
                  </a:lnTo>
                  <a:lnTo>
                    <a:pt x="5615" y="832"/>
                  </a:lnTo>
                  <a:cubicBezTo>
                    <a:pt x="5615" y="707"/>
                    <a:pt x="5553" y="614"/>
                    <a:pt x="5460" y="583"/>
                  </a:cubicBezTo>
                  <a:lnTo>
                    <a:pt x="4374" y="25"/>
                  </a:lnTo>
                  <a:cubicBezTo>
                    <a:pt x="4332" y="8"/>
                    <a:pt x="4291" y="1"/>
                    <a:pt x="425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8" name="Google Shape;819;p44">
            <a:extLst>
              <a:ext uri="{FF2B5EF4-FFF2-40B4-BE49-F238E27FC236}">
                <a16:creationId xmlns:a16="http://schemas.microsoft.com/office/drawing/2014/main" id="{5AE8E115-2C10-E0C4-4975-C2308D43CFED}"/>
              </a:ext>
            </a:extLst>
          </p:cNvPr>
          <p:cNvGrpSpPr>
            <a:grpSpLocks/>
          </p:cNvGrpSpPr>
          <p:nvPr/>
        </p:nvGrpSpPr>
        <p:grpSpPr bwMode="auto">
          <a:xfrm>
            <a:off x="7364974" y="2254731"/>
            <a:ext cx="474101" cy="487781"/>
            <a:chOff x="736668" y="2020518"/>
            <a:chExt cx="340523" cy="376205"/>
          </a:xfrm>
        </p:grpSpPr>
        <p:sp>
          <p:nvSpPr>
            <p:cNvPr id="9" name="Google Shape;820;p44">
              <a:extLst>
                <a:ext uri="{FF2B5EF4-FFF2-40B4-BE49-F238E27FC236}">
                  <a16:creationId xmlns:a16="http://schemas.microsoft.com/office/drawing/2014/main" id="{6E0429D3-BC93-027E-D258-6A69D2649A50}"/>
                </a:ext>
              </a:extLst>
            </p:cNvPr>
            <p:cNvSpPr>
              <a:spLocks/>
            </p:cNvSpPr>
            <p:nvPr/>
          </p:nvSpPr>
          <p:spPr bwMode="auto">
            <a:xfrm>
              <a:off x="899810" y="2259796"/>
              <a:ext cx="14240" cy="15076"/>
            </a:xfrm>
            <a:custGeom>
              <a:avLst/>
              <a:gdLst>
                <a:gd name="T0" fmla="*/ 279 w 528"/>
                <a:gd name="T1" fmla="*/ 0 h 559"/>
                <a:gd name="T2" fmla="*/ 0 w 528"/>
                <a:gd name="T3" fmla="*/ 279 h 559"/>
                <a:gd name="T4" fmla="*/ 279 w 528"/>
                <a:gd name="T5" fmla="*/ 559 h 559"/>
                <a:gd name="T6" fmla="*/ 528 w 528"/>
                <a:gd name="T7" fmla="*/ 279 h 559"/>
                <a:gd name="T8" fmla="*/ 279 w 528"/>
                <a:gd name="T9" fmla="*/ 0 h 559"/>
              </a:gdLst>
              <a:ahLst/>
              <a:cxnLst>
                <a:cxn ang="0">
                  <a:pos x="T0" y="T1"/>
                </a:cxn>
                <a:cxn ang="0">
                  <a:pos x="T2" y="T3"/>
                </a:cxn>
                <a:cxn ang="0">
                  <a:pos x="T4" y="T5"/>
                </a:cxn>
                <a:cxn ang="0">
                  <a:pos x="T6" y="T7"/>
                </a:cxn>
                <a:cxn ang="0">
                  <a:pos x="T8" y="T9"/>
                </a:cxn>
              </a:cxnLst>
              <a:rect l="0" t="0" r="r" b="b"/>
              <a:pathLst>
                <a:path w="528" h="559" extrusionOk="0">
                  <a:moveTo>
                    <a:pt x="279" y="0"/>
                  </a:moveTo>
                  <a:cubicBezTo>
                    <a:pt x="124" y="0"/>
                    <a:pt x="0" y="124"/>
                    <a:pt x="0" y="279"/>
                  </a:cubicBezTo>
                  <a:cubicBezTo>
                    <a:pt x="0" y="434"/>
                    <a:pt x="124" y="559"/>
                    <a:pt x="279" y="559"/>
                  </a:cubicBezTo>
                  <a:cubicBezTo>
                    <a:pt x="434" y="559"/>
                    <a:pt x="528" y="434"/>
                    <a:pt x="528" y="279"/>
                  </a:cubicBezTo>
                  <a:cubicBezTo>
                    <a:pt x="528" y="124"/>
                    <a:pt x="43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 name="Google Shape;821;p44">
              <a:extLst>
                <a:ext uri="{FF2B5EF4-FFF2-40B4-BE49-F238E27FC236}">
                  <a16:creationId xmlns:a16="http://schemas.microsoft.com/office/drawing/2014/main" id="{0D3E8516-5744-5BE1-9101-6E242A2C7ED5}"/>
                </a:ext>
              </a:extLst>
            </p:cNvPr>
            <p:cNvSpPr>
              <a:spLocks/>
            </p:cNvSpPr>
            <p:nvPr/>
          </p:nvSpPr>
          <p:spPr bwMode="auto">
            <a:xfrm>
              <a:off x="736668" y="2020518"/>
              <a:ext cx="340523" cy="376205"/>
            </a:xfrm>
            <a:custGeom>
              <a:avLst/>
              <a:gdLst>
                <a:gd name="T0" fmla="*/ 7662 w 12626"/>
                <a:gd name="T1" fmla="*/ 8190 h 13949"/>
                <a:gd name="T2" fmla="*/ 4963 w 12626"/>
                <a:gd name="T3" fmla="*/ 8190 h 13949"/>
                <a:gd name="T4" fmla="*/ 6328 w 12626"/>
                <a:gd name="T5" fmla="*/ 8345 h 13949"/>
                <a:gd name="T6" fmla="*/ 6328 w 12626"/>
                <a:gd name="T7" fmla="*/ 12160 h 13949"/>
                <a:gd name="T8" fmla="*/ 6328 w 12626"/>
                <a:gd name="T9" fmla="*/ 8345 h 13949"/>
                <a:gd name="T10" fmla="*/ 1117 w 12626"/>
                <a:gd name="T11" fmla="*/ 249 h 13949"/>
                <a:gd name="T12" fmla="*/ 1210 w 12626"/>
                <a:gd name="T13" fmla="*/ 2792 h 13949"/>
                <a:gd name="T14" fmla="*/ 4746 w 12626"/>
                <a:gd name="T15" fmla="*/ 6980 h 13949"/>
                <a:gd name="T16" fmla="*/ 1117 w 12626"/>
                <a:gd name="T17" fmla="*/ 3692 h 13949"/>
                <a:gd name="T18" fmla="*/ 590 w 12626"/>
                <a:gd name="T19" fmla="*/ 3692 h 13949"/>
                <a:gd name="T20" fmla="*/ 745 w 12626"/>
                <a:gd name="T21" fmla="*/ 5584 h 13949"/>
                <a:gd name="T22" fmla="*/ 4405 w 12626"/>
                <a:gd name="T23" fmla="*/ 7787 h 13949"/>
                <a:gd name="T24" fmla="*/ 2854 w 12626"/>
                <a:gd name="T25" fmla="*/ 7880 h 13949"/>
                <a:gd name="T26" fmla="*/ 652 w 12626"/>
                <a:gd name="T27" fmla="*/ 10423 h 13949"/>
                <a:gd name="T28" fmla="*/ 1055 w 12626"/>
                <a:gd name="T29" fmla="*/ 10423 h 13949"/>
                <a:gd name="T30" fmla="*/ 4405 w 12626"/>
                <a:gd name="T31" fmla="*/ 8345 h 13949"/>
                <a:gd name="T32" fmla="*/ 93 w 12626"/>
                <a:gd name="T33" fmla="*/ 13494 h 13949"/>
                <a:gd name="T34" fmla="*/ 124 w 12626"/>
                <a:gd name="T35" fmla="*/ 13866 h 13949"/>
                <a:gd name="T36" fmla="*/ 528 w 12626"/>
                <a:gd name="T37" fmla="*/ 13866 h 13949"/>
                <a:gd name="T38" fmla="*/ 3847 w 12626"/>
                <a:gd name="T39" fmla="*/ 10113 h 13949"/>
                <a:gd name="T40" fmla="*/ 8779 w 12626"/>
                <a:gd name="T41" fmla="*/ 10113 h 13949"/>
                <a:gd name="T42" fmla="*/ 12098 w 12626"/>
                <a:gd name="T43" fmla="*/ 13866 h 13949"/>
                <a:gd name="T44" fmla="*/ 12501 w 12626"/>
                <a:gd name="T45" fmla="*/ 13866 h 13949"/>
                <a:gd name="T46" fmla="*/ 8158 w 12626"/>
                <a:gd name="T47" fmla="*/ 8593 h 13949"/>
                <a:gd name="T48" fmla="*/ 9461 w 12626"/>
                <a:gd name="T49" fmla="*/ 8345 h 13949"/>
                <a:gd name="T50" fmla="*/ 11757 w 12626"/>
                <a:gd name="T51" fmla="*/ 10516 h 13949"/>
                <a:gd name="T52" fmla="*/ 11943 w 12626"/>
                <a:gd name="T53" fmla="*/ 10051 h 13949"/>
                <a:gd name="T54" fmla="*/ 9585 w 12626"/>
                <a:gd name="T55" fmla="*/ 7787 h 13949"/>
                <a:gd name="T56" fmla="*/ 8127 w 12626"/>
                <a:gd name="T57" fmla="*/ 7445 h 13949"/>
                <a:gd name="T58" fmla="*/ 12036 w 12626"/>
                <a:gd name="T59" fmla="*/ 5336 h 13949"/>
                <a:gd name="T60" fmla="*/ 11757 w 12626"/>
                <a:gd name="T61" fmla="*/ 3413 h 13949"/>
                <a:gd name="T62" fmla="*/ 11478 w 12626"/>
                <a:gd name="T63" fmla="*/ 5150 h 13949"/>
                <a:gd name="T64" fmla="*/ 7817 w 12626"/>
                <a:gd name="T65" fmla="*/ 6918 h 13949"/>
                <a:gd name="T66" fmla="*/ 11478 w 12626"/>
                <a:gd name="T67" fmla="*/ 2606 h 13949"/>
                <a:gd name="T68" fmla="*/ 11198 w 12626"/>
                <a:gd name="T69" fmla="*/ 1 h 13949"/>
                <a:gd name="T70" fmla="*/ 10950 w 12626"/>
                <a:gd name="T71" fmla="*/ 2513 h 13949"/>
                <a:gd name="T72" fmla="*/ 6297 w 12626"/>
                <a:gd name="T73" fmla="*/ 6143 h 13949"/>
                <a:gd name="T74" fmla="*/ 1675 w 12626"/>
                <a:gd name="T75" fmla="*/ 2513 h 13949"/>
                <a:gd name="T76" fmla="*/ 1396 w 12626"/>
                <a:gd name="T77" fmla="*/ 1 h 13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26" h="13949" extrusionOk="0">
                  <a:moveTo>
                    <a:pt x="6328" y="6701"/>
                  </a:moveTo>
                  <a:cubicBezTo>
                    <a:pt x="7135" y="6701"/>
                    <a:pt x="7755" y="7383"/>
                    <a:pt x="7662" y="8190"/>
                  </a:cubicBezTo>
                  <a:cubicBezTo>
                    <a:pt x="7259" y="7942"/>
                    <a:pt x="6794" y="7787"/>
                    <a:pt x="6328" y="7787"/>
                  </a:cubicBezTo>
                  <a:cubicBezTo>
                    <a:pt x="5832" y="7787"/>
                    <a:pt x="5367" y="7942"/>
                    <a:pt x="4963" y="8190"/>
                  </a:cubicBezTo>
                  <a:cubicBezTo>
                    <a:pt x="4870" y="7383"/>
                    <a:pt x="5522" y="6701"/>
                    <a:pt x="6328" y="6701"/>
                  </a:cubicBezTo>
                  <a:close/>
                  <a:moveTo>
                    <a:pt x="6328" y="8345"/>
                  </a:moveTo>
                  <a:cubicBezTo>
                    <a:pt x="7383" y="8345"/>
                    <a:pt x="8221" y="9213"/>
                    <a:pt x="8221" y="10237"/>
                  </a:cubicBezTo>
                  <a:cubicBezTo>
                    <a:pt x="8221" y="11292"/>
                    <a:pt x="7352" y="12160"/>
                    <a:pt x="6328" y="12160"/>
                  </a:cubicBezTo>
                  <a:cubicBezTo>
                    <a:pt x="5274" y="12160"/>
                    <a:pt x="4405" y="11292"/>
                    <a:pt x="4405" y="10237"/>
                  </a:cubicBezTo>
                  <a:cubicBezTo>
                    <a:pt x="4405" y="9182"/>
                    <a:pt x="5243" y="8345"/>
                    <a:pt x="6328" y="8345"/>
                  </a:cubicBezTo>
                  <a:close/>
                  <a:moveTo>
                    <a:pt x="1396" y="1"/>
                  </a:moveTo>
                  <a:cubicBezTo>
                    <a:pt x="1241" y="1"/>
                    <a:pt x="1117" y="125"/>
                    <a:pt x="1117" y="249"/>
                  </a:cubicBezTo>
                  <a:lnTo>
                    <a:pt x="1117" y="2606"/>
                  </a:lnTo>
                  <a:cubicBezTo>
                    <a:pt x="1117" y="2668"/>
                    <a:pt x="1148" y="2730"/>
                    <a:pt x="1210" y="2792"/>
                  </a:cubicBezTo>
                  <a:lnTo>
                    <a:pt x="4777" y="6918"/>
                  </a:lnTo>
                  <a:cubicBezTo>
                    <a:pt x="4777" y="6918"/>
                    <a:pt x="4746" y="6949"/>
                    <a:pt x="4746" y="6980"/>
                  </a:cubicBezTo>
                  <a:lnTo>
                    <a:pt x="1117" y="5150"/>
                  </a:lnTo>
                  <a:lnTo>
                    <a:pt x="1117" y="3692"/>
                  </a:lnTo>
                  <a:cubicBezTo>
                    <a:pt x="1117" y="3537"/>
                    <a:pt x="993" y="3413"/>
                    <a:pt x="869" y="3413"/>
                  </a:cubicBezTo>
                  <a:cubicBezTo>
                    <a:pt x="714" y="3413"/>
                    <a:pt x="590" y="3537"/>
                    <a:pt x="590" y="3692"/>
                  </a:cubicBezTo>
                  <a:lnTo>
                    <a:pt x="590" y="5336"/>
                  </a:lnTo>
                  <a:cubicBezTo>
                    <a:pt x="590" y="5429"/>
                    <a:pt x="652" y="5522"/>
                    <a:pt x="745" y="5584"/>
                  </a:cubicBezTo>
                  <a:lnTo>
                    <a:pt x="4498" y="7445"/>
                  </a:lnTo>
                  <a:cubicBezTo>
                    <a:pt x="4467" y="7569"/>
                    <a:pt x="4436" y="7662"/>
                    <a:pt x="4405" y="7787"/>
                  </a:cubicBezTo>
                  <a:lnTo>
                    <a:pt x="3040" y="7787"/>
                  </a:lnTo>
                  <a:cubicBezTo>
                    <a:pt x="2947" y="7787"/>
                    <a:pt x="2885" y="7818"/>
                    <a:pt x="2854" y="7880"/>
                  </a:cubicBezTo>
                  <a:lnTo>
                    <a:pt x="652" y="10051"/>
                  </a:lnTo>
                  <a:cubicBezTo>
                    <a:pt x="559" y="10144"/>
                    <a:pt x="559" y="10330"/>
                    <a:pt x="652" y="10423"/>
                  </a:cubicBezTo>
                  <a:cubicBezTo>
                    <a:pt x="714" y="10485"/>
                    <a:pt x="784" y="10516"/>
                    <a:pt x="853" y="10516"/>
                  </a:cubicBezTo>
                  <a:cubicBezTo>
                    <a:pt x="923" y="10516"/>
                    <a:pt x="993" y="10485"/>
                    <a:pt x="1055" y="10423"/>
                  </a:cubicBezTo>
                  <a:lnTo>
                    <a:pt x="3133" y="8345"/>
                  </a:lnTo>
                  <a:lnTo>
                    <a:pt x="4405" y="8345"/>
                  </a:lnTo>
                  <a:cubicBezTo>
                    <a:pt x="4436" y="8407"/>
                    <a:pt x="4436" y="8500"/>
                    <a:pt x="4467" y="8593"/>
                  </a:cubicBezTo>
                  <a:cubicBezTo>
                    <a:pt x="4219" y="8872"/>
                    <a:pt x="590" y="12936"/>
                    <a:pt x="93" y="13494"/>
                  </a:cubicBezTo>
                  <a:lnTo>
                    <a:pt x="124" y="13494"/>
                  </a:lnTo>
                  <a:cubicBezTo>
                    <a:pt x="0" y="13618"/>
                    <a:pt x="31" y="13773"/>
                    <a:pt x="124" y="13866"/>
                  </a:cubicBezTo>
                  <a:cubicBezTo>
                    <a:pt x="182" y="13924"/>
                    <a:pt x="253" y="13948"/>
                    <a:pt x="322" y="13948"/>
                  </a:cubicBezTo>
                  <a:cubicBezTo>
                    <a:pt x="401" y="13948"/>
                    <a:pt x="478" y="13916"/>
                    <a:pt x="528" y="13866"/>
                  </a:cubicBezTo>
                  <a:lnTo>
                    <a:pt x="3847" y="10113"/>
                  </a:lnTo>
                  <a:cubicBezTo>
                    <a:pt x="3785" y="11509"/>
                    <a:pt x="4901" y="12688"/>
                    <a:pt x="6328" y="12688"/>
                  </a:cubicBezTo>
                  <a:cubicBezTo>
                    <a:pt x="7724" y="12688"/>
                    <a:pt x="8841" y="11509"/>
                    <a:pt x="8779" y="10113"/>
                  </a:cubicBezTo>
                  <a:lnTo>
                    <a:pt x="12098" y="13866"/>
                  </a:lnTo>
                  <a:cubicBezTo>
                    <a:pt x="12160" y="13913"/>
                    <a:pt x="12230" y="13936"/>
                    <a:pt x="12300" y="13936"/>
                  </a:cubicBezTo>
                  <a:cubicBezTo>
                    <a:pt x="12369" y="13936"/>
                    <a:pt x="12439" y="13913"/>
                    <a:pt x="12501" y="13866"/>
                  </a:cubicBezTo>
                  <a:cubicBezTo>
                    <a:pt x="12594" y="13773"/>
                    <a:pt x="12625" y="13618"/>
                    <a:pt x="12532" y="13494"/>
                  </a:cubicBezTo>
                  <a:cubicBezTo>
                    <a:pt x="12408" y="13370"/>
                    <a:pt x="8438" y="8934"/>
                    <a:pt x="8158" y="8593"/>
                  </a:cubicBezTo>
                  <a:cubicBezTo>
                    <a:pt x="8158" y="8500"/>
                    <a:pt x="8190" y="8407"/>
                    <a:pt x="8190" y="8345"/>
                  </a:cubicBezTo>
                  <a:lnTo>
                    <a:pt x="9461" y="8345"/>
                  </a:lnTo>
                  <a:lnTo>
                    <a:pt x="11571" y="10423"/>
                  </a:lnTo>
                  <a:cubicBezTo>
                    <a:pt x="11617" y="10485"/>
                    <a:pt x="11687" y="10516"/>
                    <a:pt x="11757" y="10516"/>
                  </a:cubicBezTo>
                  <a:cubicBezTo>
                    <a:pt x="11827" y="10516"/>
                    <a:pt x="11896" y="10485"/>
                    <a:pt x="11943" y="10423"/>
                  </a:cubicBezTo>
                  <a:cubicBezTo>
                    <a:pt x="12067" y="10330"/>
                    <a:pt x="12067" y="10144"/>
                    <a:pt x="11943" y="10051"/>
                  </a:cubicBezTo>
                  <a:lnTo>
                    <a:pt x="9771" y="7880"/>
                  </a:lnTo>
                  <a:cubicBezTo>
                    <a:pt x="9709" y="7818"/>
                    <a:pt x="9647" y="7787"/>
                    <a:pt x="9585" y="7787"/>
                  </a:cubicBezTo>
                  <a:lnTo>
                    <a:pt x="8190" y="7787"/>
                  </a:lnTo>
                  <a:cubicBezTo>
                    <a:pt x="8190" y="7662"/>
                    <a:pt x="8158" y="7569"/>
                    <a:pt x="8127" y="7445"/>
                  </a:cubicBezTo>
                  <a:lnTo>
                    <a:pt x="11881" y="5584"/>
                  </a:lnTo>
                  <a:cubicBezTo>
                    <a:pt x="11974" y="5522"/>
                    <a:pt x="12036" y="5429"/>
                    <a:pt x="12036" y="5336"/>
                  </a:cubicBezTo>
                  <a:lnTo>
                    <a:pt x="12036" y="3692"/>
                  </a:lnTo>
                  <a:cubicBezTo>
                    <a:pt x="12036" y="3537"/>
                    <a:pt x="11912" y="3413"/>
                    <a:pt x="11757" y="3413"/>
                  </a:cubicBezTo>
                  <a:cubicBezTo>
                    <a:pt x="11602" y="3413"/>
                    <a:pt x="11478" y="3537"/>
                    <a:pt x="11478" y="3692"/>
                  </a:cubicBezTo>
                  <a:lnTo>
                    <a:pt x="11478" y="5150"/>
                  </a:lnTo>
                  <a:lnTo>
                    <a:pt x="7879" y="6980"/>
                  </a:lnTo>
                  <a:cubicBezTo>
                    <a:pt x="7848" y="6949"/>
                    <a:pt x="7848" y="6918"/>
                    <a:pt x="7817" y="6918"/>
                  </a:cubicBezTo>
                  <a:lnTo>
                    <a:pt x="11416" y="2792"/>
                  </a:lnTo>
                  <a:cubicBezTo>
                    <a:pt x="11447" y="2730"/>
                    <a:pt x="11478" y="2668"/>
                    <a:pt x="11478" y="2606"/>
                  </a:cubicBezTo>
                  <a:lnTo>
                    <a:pt x="11478" y="249"/>
                  </a:lnTo>
                  <a:cubicBezTo>
                    <a:pt x="11478" y="125"/>
                    <a:pt x="11353" y="1"/>
                    <a:pt x="11198" y="1"/>
                  </a:cubicBezTo>
                  <a:cubicBezTo>
                    <a:pt x="11074" y="1"/>
                    <a:pt x="10950" y="125"/>
                    <a:pt x="10950" y="249"/>
                  </a:cubicBezTo>
                  <a:lnTo>
                    <a:pt x="10950" y="2513"/>
                  </a:lnTo>
                  <a:lnTo>
                    <a:pt x="7445" y="6515"/>
                  </a:lnTo>
                  <a:cubicBezTo>
                    <a:pt x="7104" y="6267"/>
                    <a:pt x="6732" y="6143"/>
                    <a:pt x="6297" y="6143"/>
                  </a:cubicBezTo>
                  <a:cubicBezTo>
                    <a:pt x="5894" y="6143"/>
                    <a:pt x="5491" y="6267"/>
                    <a:pt x="5181" y="6515"/>
                  </a:cubicBezTo>
                  <a:lnTo>
                    <a:pt x="1675" y="2513"/>
                  </a:lnTo>
                  <a:lnTo>
                    <a:pt x="1675" y="249"/>
                  </a:lnTo>
                  <a:cubicBezTo>
                    <a:pt x="1675" y="125"/>
                    <a:pt x="1551" y="1"/>
                    <a:pt x="1396"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 name="Google Shape;822;p44">
              <a:extLst>
                <a:ext uri="{FF2B5EF4-FFF2-40B4-BE49-F238E27FC236}">
                  <a16:creationId xmlns:a16="http://schemas.microsoft.com/office/drawing/2014/main" id="{F22C37E9-DE13-6A7C-8985-A364A0A13A80}"/>
                </a:ext>
              </a:extLst>
            </p:cNvPr>
            <p:cNvSpPr>
              <a:spLocks/>
            </p:cNvSpPr>
            <p:nvPr/>
          </p:nvSpPr>
          <p:spPr bwMode="auto">
            <a:xfrm>
              <a:off x="899810" y="2274468"/>
              <a:ext cx="52726" cy="58956"/>
            </a:xfrm>
            <a:custGeom>
              <a:avLst/>
              <a:gdLst>
                <a:gd name="T0" fmla="*/ 1217 w 1955"/>
                <a:gd name="T1" fmla="*/ 1 h 2186"/>
                <a:gd name="T2" fmla="*/ 1086 w 1955"/>
                <a:gd name="T3" fmla="*/ 46 h 2186"/>
                <a:gd name="T4" fmla="*/ 962 w 1955"/>
                <a:gd name="T5" fmla="*/ 418 h 2186"/>
                <a:gd name="T6" fmla="*/ 279 w 1955"/>
                <a:gd name="T7" fmla="*/ 1628 h 2186"/>
                <a:gd name="T8" fmla="*/ 0 w 1955"/>
                <a:gd name="T9" fmla="*/ 1907 h 2186"/>
                <a:gd name="T10" fmla="*/ 279 w 1955"/>
                <a:gd name="T11" fmla="*/ 2186 h 2186"/>
                <a:gd name="T12" fmla="*/ 1458 w 1955"/>
                <a:gd name="T13" fmla="*/ 139 h 2186"/>
                <a:gd name="T14" fmla="*/ 1217 w 1955"/>
                <a:gd name="T15" fmla="*/ 1 h 2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55" h="2186" extrusionOk="0">
                  <a:moveTo>
                    <a:pt x="1217" y="1"/>
                  </a:moveTo>
                  <a:cubicBezTo>
                    <a:pt x="1172" y="1"/>
                    <a:pt x="1127" y="15"/>
                    <a:pt x="1086" y="46"/>
                  </a:cubicBezTo>
                  <a:cubicBezTo>
                    <a:pt x="931" y="108"/>
                    <a:pt x="900" y="294"/>
                    <a:pt x="962" y="418"/>
                  </a:cubicBezTo>
                  <a:cubicBezTo>
                    <a:pt x="1272" y="945"/>
                    <a:pt x="900" y="1628"/>
                    <a:pt x="279" y="1628"/>
                  </a:cubicBezTo>
                  <a:cubicBezTo>
                    <a:pt x="124" y="1628"/>
                    <a:pt x="0" y="1752"/>
                    <a:pt x="0" y="1907"/>
                  </a:cubicBezTo>
                  <a:cubicBezTo>
                    <a:pt x="0" y="2062"/>
                    <a:pt x="124" y="2186"/>
                    <a:pt x="279" y="2186"/>
                  </a:cubicBezTo>
                  <a:cubicBezTo>
                    <a:pt x="1303" y="2186"/>
                    <a:pt x="1954" y="1038"/>
                    <a:pt x="1458" y="139"/>
                  </a:cubicBezTo>
                  <a:cubicBezTo>
                    <a:pt x="1396" y="56"/>
                    <a:pt x="1306" y="1"/>
                    <a:pt x="121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6" name="Google Shape;798;p44">
            <a:extLst>
              <a:ext uri="{FF2B5EF4-FFF2-40B4-BE49-F238E27FC236}">
                <a16:creationId xmlns:a16="http://schemas.microsoft.com/office/drawing/2014/main" id="{25BB24DE-D978-4687-34A7-07EAE950ECA0}"/>
              </a:ext>
            </a:extLst>
          </p:cNvPr>
          <p:cNvGrpSpPr>
            <a:grpSpLocks/>
          </p:cNvGrpSpPr>
          <p:nvPr/>
        </p:nvGrpSpPr>
        <p:grpSpPr bwMode="auto">
          <a:xfrm>
            <a:off x="10270199" y="2309823"/>
            <a:ext cx="530456" cy="426446"/>
            <a:chOff x="1532256" y="2020518"/>
            <a:chExt cx="376501" cy="376501"/>
          </a:xfrm>
        </p:grpSpPr>
        <p:sp>
          <p:nvSpPr>
            <p:cNvPr id="17" name="Google Shape;799;p44">
              <a:extLst>
                <a:ext uri="{FF2B5EF4-FFF2-40B4-BE49-F238E27FC236}">
                  <a16:creationId xmlns:a16="http://schemas.microsoft.com/office/drawing/2014/main" id="{B39B6F3B-DB75-3C5C-7953-D6965D2139CB}"/>
                </a:ext>
              </a:extLst>
            </p:cNvPr>
            <p:cNvSpPr>
              <a:spLocks/>
            </p:cNvSpPr>
            <p:nvPr/>
          </p:nvSpPr>
          <p:spPr bwMode="auto">
            <a:xfrm>
              <a:off x="1713791" y="2201217"/>
              <a:ext cx="14267" cy="14267"/>
            </a:xfrm>
            <a:custGeom>
              <a:avLst/>
              <a:gdLst>
                <a:gd name="T0" fmla="*/ 249 w 529"/>
                <a:gd name="T1" fmla="*/ 1 h 529"/>
                <a:gd name="T2" fmla="*/ 1 w 529"/>
                <a:gd name="T3" fmla="*/ 280 h 529"/>
                <a:gd name="T4" fmla="*/ 249 w 529"/>
                <a:gd name="T5" fmla="*/ 528 h 529"/>
                <a:gd name="T6" fmla="*/ 528 w 529"/>
                <a:gd name="T7" fmla="*/ 280 h 529"/>
                <a:gd name="T8" fmla="*/ 249 w 529"/>
                <a:gd name="T9" fmla="*/ 1 h 529"/>
              </a:gdLst>
              <a:ahLst/>
              <a:cxnLst>
                <a:cxn ang="0">
                  <a:pos x="T0" y="T1"/>
                </a:cxn>
                <a:cxn ang="0">
                  <a:pos x="T2" y="T3"/>
                </a:cxn>
                <a:cxn ang="0">
                  <a:pos x="T4" y="T5"/>
                </a:cxn>
                <a:cxn ang="0">
                  <a:pos x="T6" y="T7"/>
                </a:cxn>
                <a:cxn ang="0">
                  <a:pos x="T8" y="T9"/>
                </a:cxn>
              </a:cxnLst>
              <a:rect l="0" t="0" r="r" b="b"/>
              <a:pathLst>
                <a:path w="529" h="529" extrusionOk="0">
                  <a:moveTo>
                    <a:pt x="249" y="1"/>
                  </a:moveTo>
                  <a:cubicBezTo>
                    <a:pt x="94" y="1"/>
                    <a:pt x="1" y="125"/>
                    <a:pt x="1" y="280"/>
                  </a:cubicBezTo>
                  <a:cubicBezTo>
                    <a:pt x="1" y="404"/>
                    <a:pt x="94" y="528"/>
                    <a:pt x="249" y="528"/>
                  </a:cubicBezTo>
                  <a:cubicBezTo>
                    <a:pt x="404" y="528"/>
                    <a:pt x="528" y="404"/>
                    <a:pt x="528" y="280"/>
                  </a:cubicBezTo>
                  <a:cubicBezTo>
                    <a:pt x="528" y="125"/>
                    <a:pt x="404" y="1"/>
                    <a:pt x="24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8" name="Google Shape;800;p44">
              <a:extLst>
                <a:ext uri="{FF2B5EF4-FFF2-40B4-BE49-F238E27FC236}">
                  <a16:creationId xmlns:a16="http://schemas.microsoft.com/office/drawing/2014/main" id="{76C6A04E-6D9A-F106-3933-F3EF20C98CD6}"/>
                </a:ext>
              </a:extLst>
            </p:cNvPr>
            <p:cNvSpPr>
              <a:spLocks/>
            </p:cNvSpPr>
            <p:nvPr/>
          </p:nvSpPr>
          <p:spPr bwMode="auto">
            <a:xfrm>
              <a:off x="1532256" y="2020518"/>
              <a:ext cx="376501" cy="376501"/>
            </a:xfrm>
            <a:custGeom>
              <a:avLst/>
              <a:gdLst>
                <a:gd name="T0" fmla="*/ 8345 w 13960"/>
                <a:gd name="T1" fmla="*/ 2886 h 13960"/>
                <a:gd name="T2" fmla="*/ 5615 w 13960"/>
                <a:gd name="T3" fmla="*/ 2886 h 13960"/>
                <a:gd name="T4" fmla="*/ 8283 w 13960"/>
                <a:gd name="T5" fmla="*/ 3692 h 13960"/>
                <a:gd name="T6" fmla="*/ 8655 w 13960"/>
                <a:gd name="T7" fmla="*/ 11602 h 13960"/>
                <a:gd name="T8" fmla="*/ 7259 w 13960"/>
                <a:gd name="T9" fmla="*/ 8066 h 13960"/>
                <a:gd name="T10" fmla="*/ 6732 w 13960"/>
                <a:gd name="T11" fmla="*/ 8066 h 13960"/>
                <a:gd name="T12" fmla="*/ 5305 w 13960"/>
                <a:gd name="T13" fmla="*/ 11602 h 13960"/>
                <a:gd name="T14" fmla="*/ 5677 w 13960"/>
                <a:gd name="T15" fmla="*/ 3692 h 13960"/>
                <a:gd name="T16" fmla="*/ 6732 w 13960"/>
                <a:gd name="T17" fmla="*/ 5863 h 13960"/>
                <a:gd name="T18" fmla="*/ 7259 w 13960"/>
                <a:gd name="T19" fmla="*/ 5863 h 13960"/>
                <a:gd name="T20" fmla="*/ 8283 w 13960"/>
                <a:gd name="T21" fmla="*/ 3692 h 13960"/>
                <a:gd name="T22" fmla="*/ 1800 w 13960"/>
                <a:gd name="T23" fmla="*/ 280 h 13960"/>
                <a:gd name="T24" fmla="*/ 4685 w 13960"/>
                <a:gd name="T25" fmla="*/ 528 h 13960"/>
                <a:gd name="T26" fmla="*/ 5088 w 13960"/>
                <a:gd name="T27" fmla="*/ 2886 h 13960"/>
                <a:gd name="T28" fmla="*/ 5088 w 13960"/>
                <a:gd name="T29" fmla="*/ 3599 h 13960"/>
                <a:gd name="T30" fmla="*/ 3723 w 13960"/>
                <a:gd name="T31" fmla="*/ 2327 h 13960"/>
                <a:gd name="T32" fmla="*/ 2358 w 13960"/>
                <a:gd name="T33" fmla="*/ 2606 h 13960"/>
                <a:gd name="T34" fmla="*/ 3599 w 13960"/>
                <a:gd name="T35" fmla="*/ 2886 h 13960"/>
                <a:gd name="T36" fmla="*/ 4188 w 13960"/>
                <a:gd name="T37" fmla="*/ 5615 h 13960"/>
                <a:gd name="T38" fmla="*/ 2389 w 13960"/>
                <a:gd name="T39" fmla="*/ 5770 h 13960"/>
                <a:gd name="T40" fmla="*/ 280 w 13960"/>
                <a:gd name="T41" fmla="*/ 8314 h 13960"/>
                <a:gd name="T42" fmla="*/ 280 w 13960"/>
                <a:gd name="T43" fmla="*/ 8872 h 13960"/>
                <a:gd name="T44" fmla="*/ 1800 w 13960"/>
                <a:gd name="T45" fmla="*/ 8686 h 13960"/>
                <a:gd name="T46" fmla="*/ 4095 w 13960"/>
                <a:gd name="T47" fmla="*/ 6143 h 13960"/>
                <a:gd name="T48" fmla="*/ 4095 w 13960"/>
                <a:gd name="T49" fmla="*/ 9027 h 13960"/>
                <a:gd name="T50" fmla="*/ 2917 w 13960"/>
                <a:gd name="T51" fmla="*/ 9244 h 13960"/>
                <a:gd name="T52" fmla="*/ 2079 w 13960"/>
                <a:gd name="T53" fmla="*/ 13401 h 13960"/>
                <a:gd name="T54" fmla="*/ 3382 w 13960"/>
                <a:gd name="T55" fmla="*/ 9586 h 13960"/>
                <a:gd name="T56" fmla="*/ 6980 w 13960"/>
                <a:gd name="T57" fmla="*/ 13959 h 13960"/>
                <a:gd name="T58" fmla="*/ 10609 w 13960"/>
                <a:gd name="T59" fmla="*/ 9586 h 13960"/>
                <a:gd name="T60" fmla="*/ 11913 w 13960"/>
                <a:gd name="T61" fmla="*/ 13407 h 13960"/>
                <a:gd name="T62" fmla="*/ 12160 w 13960"/>
                <a:gd name="T63" fmla="*/ 13060 h 13960"/>
                <a:gd name="T64" fmla="*/ 10796 w 13960"/>
                <a:gd name="T65" fmla="*/ 9027 h 13960"/>
                <a:gd name="T66" fmla="*/ 9989 w 13960"/>
                <a:gd name="T67" fmla="*/ 7507 h 13960"/>
                <a:gd name="T68" fmla="*/ 11168 w 13960"/>
                <a:gd name="T69" fmla="*/ 6143 h 13960"/>
                <a:gd name="T70" fmla="*/ 12440 w 13960"/>
                <a:gd name="T71" fmla="*/ 8872 h 13960"/>
                <a:gd name="T72" fmla="*/ 13959 w 13960"/>
                <a:gd name="T73" fmla="*/ 8593 h 13960"/>
                <a:gd name="T74" fmla="*/ 12626 w 13960"/>
                <a:gd name="T75" fmla="*/ 8314 h 13960"/>
                <a:gd name="T76" fmla="*/ 11354 w 13960"/>
                <a:gd name="T77" fmla="*/ 5615 h 13960"/>
                <a:gd name="T78" fmla="*/ 9183 w 13960"/>
                <a:gd name="T79" fmla="*/ 4064 h 13960"/>
                <a:gd name="T80" fmla="*/ 11354 w 13960"/>
                <a:gd name="T81" fmla="*/ 2886 h 13960"/>
                <a:gd name="T82" fmla="*/ 11354 w 13960"/>
                <a:gd name="T83" fmla="*/ 2327 h 13960"/>
                <a:gd name="T84" fmla="*/ 10051 w 13960"/>
                <a:gd name="T85" fmla="*/ 2420 h 13960"/>
                <a:gd name="T86" fmla="*/ 8717 w 13960"/>
                <a:gd name="T87" fmla="*/ 3351 h 13960"/>
                <a:gd name="T88" fmla="*/ 8004 w 13960"/>
                <a:gd name="T89" fmla="*/ 1955 h 13960"/>
                <a:gd name="T90" fmla="*/ 11881 w 13960"/>
                <a:gd name="T91" fmla="*/ 528 h 13960"/>
                <a:gd name="T92" fmla="*/ 11881 w 13960"/>
                <a:gd name="T93" fmla="*/ 1 h 13960"/>
                <a:gd name="T94" fmla="*/ 8965 w 13960"/>
                <a:gd name="T95" fmla="*/ 94 h 13960"/>
                <a:gd name="T96" fmla="*/ 6980 w 13960"/>
                <a:gd name="T97" fmla="*/ 1800 h 13960"/>
                <a:gd name="T98" fmla="*/ 4995 w 13960"/>
                <a:gd name="T99" fmla="*/ 94 h 13960"/>
                <a:gd name="T100" fmla="*/ 2079 w 13960"/>
                <a:gd name="T101" fmla="*/ 1 h 13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960" h="13960" extrusionOk="0">
                  <a:moveTo>
                    <a:pt x="6980" y="2327"/>
                  </a:moveTo>
                  <a:cubicBezTo>
                    <a:pt x="7787" y="2327"/>
                    <a:pt x="8345" y="2637"/>
                    <a:pt x="8345" y="2886"/>
                  </a:cubicBezTo>
                  <a:cubicBezTo>
                    <a:pt x="8345" y="3103"/>
                    <a:pt x="7787" y="3413"/>
                    <a:pt x="6980" y="3413"/>
                  </a:cubicBezTo>
                  <a:cubicBezTo>
                    <a:pt x="6174" y="3413"/>
                    <a:pt x="5615" y="3103"/>
                    <a:pt x="5615" y="2886"/>
                  </a:cubicBezTo>
                  <a:cubicBezTo>
                    <a:pt x="5615" y="2668"/>
                    <a:pt x="6174" y="2327"/>
                    <a:pt x="6980" y="2327"/>
                  </a:cubicBezTo>
                  <a:close/>
                  <a:moveTo>
                    <a:pt x="8283" y="3692"/>
                  </a:moveTo>
                  <a:cubicBezTo>
                    <a:pt x="9183" y="4809"/>
                    <a:pt x="9431" y="6080"/>
                    <a:pt x="9431" y="7507"/>
                  </a:cubicBezTo>
                  <a:cubicBezTo>
                    <a:pt x="9431" y="8934"/>
                    <a:pt x="9151" y="10454"/>
                    <a:pt x="8655" y="11602"/>
                  </a:cubicBezTo>
                  <a:cubicBezTo>
                    <a:pt x="8252" y="12563"/>
                    <a:pt x="7756" y="13184"/>
                    <a:pt x="7259" y="13370"/>
                  </a:cubicBezTo>
                  <a:lnTo>
                    <a:pt x="7259" y="8066"/>
                  </a:lnTo>
                  <a:cubicBezTo>
                    <a:pt x="7259" y="7911"/>
                    <a:pt x="7135" y="7787"/>
                    <a:pt x="6980" y="7787"/>
                  </a:cubicBezTo>
                  <a:cubicBezTo>
                    <a:pt x="6825" y="7787"/>
                    <a:pt x="6732" y="7911"/>
                    <a:pt x="6732" y="8066"/>
                  </a:cubicBezTo>
                  <a:lnTo>
                    <a:pt x="6732" y="13370"/>
                  </a:lnTo>
                  <a:cubicBezTo>
                    <a:pt x="6236" y="13184"/>
                    <a:pt x="5708" y="12563"/>
                    <a:pt x="5305" y="11602"/>
                  </a:cubicBezTo>
                  <a:cubicBezTo>
                    <a:pt x="4809" y="10454"/>
                    <a:pt x="4530" y="8965"/>
                    <a:pt x="4530" y="7507"/>
                  </a:cubicBezTo>
                  <a:cubicBezTo>
                    <a:pt x="4530" y="6080"/>
                    <a:pt x="4809" y="4809"/>
                    <a:pt x="5677" y="3692"/>
                  </a:cubicBezTo>
                  <a:cubicBezTo>
                    <a:pt x="5988" y="3847"/>
                    <a:pt x="6329" y="3940"/>
                    <a:pt x="6732" y="3971"/>
                  </a:cubicBezTo>
                  <a:lnTo>
                    <a:pt x="6732" y="5863"/>
                  </a:lnTo>
                  <a:cubicBezTo>
                    <a:pt x="6732" y="6018"/>
                    <a:pt x="6856" y="6143"/>
                    <a:pt x="6980" y="6143"/>
                  </a:cubicBezTo>
                  <a:cubicBezTo>
                    <a:pt x="7135" y="6143"/>
                    <a:pt x="7259" y="6018"/>
                    <a:pt x="7259" y="5863"/>
                  </a:cubicBezTo>
                  <a:lnTo>
                    <a:pt x="7259" y="3971"/>
                  </a:lnTo>
                  <a:cubicBezTo>
                    <a:pt x="7663" y="3940"/>
                    <a:pt x="8004" y="3847"/>
                    <a:pt x="8283" y="3692"/>
                  </a:cubicBezTo>
                  <a:close/>
                  <a:moveTo>
                    <a:pt x="2079" y="1"/>
                  </a:moveTo>
                  <a:cubicBezTo>
                    <a:pt x="1924" y="1"/>
                    <a:pt x="1800" y="125"/>
                    <a:pt x="1800" y="280"/>
                  </a:cubicBezTo>
                  <a:cubicBezTo>
                    <a:pt x="1800" y="404"/>
                    <a:pt x="1924" y="528"/>
                    <a:pt x="2079" y="528"/>
                  </a:cubicBezTo>
                  <a:lnTo>
                    <a:pt x="4685" y="528"/>
                  </a:lnTo>
                  <a:lnTo>
                    <a:pt x="5988" y="1955"/>
                  </a:lnTo>
                  <a:cubicBezTo>
                    <a:pt x="5429" y="2141"/>
                    <a:pt x="5088" y="2482"/>
                    <a:pt x="5088" y="2886"/>
                  </a:cubicBezTo>
                  <a:cubicBezTo>
                    <a:pt x="5088" y="3010"/>
                    <a:pt x="5119" y="3165"/>
                    <a:pt x="5274" y="3351"/>
                  </a:cubicBezTo>
                  <a:cubicBezTo>
                    <a:pt x="5212" y="3444"/>
                    <a:pt x="5150" y="3506"/>
                    <a:pt x="5088" y="3599"/>
                  </a:cubicBezTo>
                  <a:lnTo>
                    <a:pt x="3909" y="2420"/>
                  </a:lnTo>
                  <a:cubicBezTo>
                    <a:pt x="3878" y="2358"/>
                    <a:pt x="3785" y="2327"/>
                    <a:pt x="3723" y="2327"/>
                  </a:cubicBezTo>
                  <a:lnTo>
                    <a:pt x="2637" y="2327"/>
                  </a:lnTo>
                  <a:cubicBezTo>
                    <a:pt x="2482" y="2327"/>
                    <a:pt x="2358" y="2451"/>
                    <a:pt x="2358" y="2606"/>
                  </a:cubicBezTo>
                  <a:cubicBezTo>
                    <a:pt x="2358" y="2761"/>
                    <a:pt x="2482" y="2886"/>
                    <a:pt x="2637" y="2886"/>
                  </a:cubicBezTo>
                  <a:lnTo>
                    <a:pt x="3599" y="2886"/>
                  </a:lnTo>
                  <a:lnTo>
                    <a:pt x="4778" y="4064"/>
                  </a:lnTo>
                  <a:cubicBezTo>
                    <a:pt x="4499" y="4530"/>
                    <a:pt x="4312" y="5026"/>
                    <a:pt x="4188" y="5615"/>
                  </a:cubicBezTo>
                  <a:lnTo>
                    <a:pt x="2637" y="5615"/>
                  </a:lnTo>
                  <a:cubicBezTo>
                    <a:pt x="2513" y="5615"/>
                    <a:pt x="2420" y="5677"/>
                    <a:pt x="2389" y="5770"/>
                  </a:cubicBezTo>
                  <a:lnTo>
                    <a:pt x="1366" y="8314"/>
                  </a:lnTo>
                  <a:lnTo>
                    <a:pt x="280" y="8314"/>
                  </a:lnTo>
                  <a:cubicBezTo>
                    <a:pt x="125" y="8314"/>
                    <a:pt x="1" y="8438"/>
                    <a:pt x="1" y="8593"/>
                  </a:cubicBezTo>
                  <a:cubicBezTo>
                    <a:pt x="1" y="8748"/>
                    <a:pt x="125" y="8872"/>
                    <a:pt x="280" y="8872"/>
                  </a:cubicBezTo>
                  <a:lnTo>
                    <a:pt x="1521" y="8872"/>
                  </a:lnTo>
                  <a:cubicBezTo>
                    <a:pt x="1645" y="8872"/>
                    <a:pt x="1738" y="8810"/>
                    <a:pt x="1800" y="8686"/>
                  </a:cubicBezTo>
                  <a:lnTo>
                    <a:pt x="2824" y="6143"/>
                  </a:lnTo>
                  <a:lnTo>
                    <a:pt x="4095" y="6143"/>
                  </a:lnTo>
                  <a:cubicBezTo>
                    <a:pt x="4033" y="6577"/>
                    <a:pt x="4002" y="7011"/>
                    <a:pt x="4002" y="7507"/>
                  </a:cubicBezTo>
                  <a:cubicBezTo>
                    <a:pt x="4002" y="8004"/>
                    <a:pt x="4033" y="8531"/>
                    <a:pt x="4095" y="9027"/>
                  </a:cubicBezTo>
                  <a:lnTo>
                    <a:pt x="3165" y="9027"/>
                  </a:lnTo>
                  <a:cubicBezTo>
                    <a:pt x="3041" y="9027"/>
                    <a:pt x="2948" y="9120"/>
                    <a:pt x="2917" y="9244"/>
                  </a:cubicBezTo>
                  <a:lnTo>
                    <a:pt x="1831" y="13060"/>
                  </a:lnTo>
                  <a:cubicBezTo>
                    <a:pt x="1769" y="13215"/>
                    <a:pt x="1893" y="13401"/>
                    <a:pt x="2079" y="13401"/>
                  </a:cubicBezTo>
                  <a:cubicBezTo>
                    <a:pt x="2203" y="13401"/>
                    <a:pt x="2296" y="13339"/>
                    <a:pt x="2358" y="13215"/>
                  </a:cubicBezTo>
                  <a:lnTo>
                    <a:pt x="3382" y="9586"/>
                  </a:lnTo>
                  <a:lnTo>
                    <a:pt x="4157" y="9586"/>
                  </a:lnTo>
                  <a:cubicBezTo>
                    <a:pt x="4561" y="11912"/>
                    <a:pt x="5615" y="13959"/>
                    <a:pt x="6980" y="13959"/>
                  </a:cubicBezTo>
                  <a:cubicBezTo>
                    <a:pt x="8345" y="13959"/>
                    <a:pt x="9400" y="11912"/>
                    <a:pt x="9803" y="9586"/>
                  </a:cubicBezTo>
                  <a:lnTo>
                    <a:pt x="10609" y="9586"/>
                  </a:lnTo>
                  <a:lnTo>
                    <a:pt x="11633" y="13215"/>
                  </a:lnTo>
                  <a:cubicBezTo>
                    <a:pt x="11660" y="13323"/>
                    <a:pt x="11781" y="13407"/>
                    <a:pt x="11913" y="13407"/>
                  </a:cubicBezTo>
                  <a:cubicBezTo>
                    <a:pt x="11933" y="13407"/>
                    <a:pt x="11954" y="13405"/>
                    <a:pt x="11974" y="13401"/>
                  </a:cubicBezTo>
                  <a:cubicBezTo>
                    <a:pt x="12129" y="13339"/>
                    <a:pt x="12191" y="13184"/>
                    <a:pt x="12160" y="13060"/>
                  </a:cubicBezTo>
                  <a:lnTo>
                    <a:pt x="11075" y="9244"/>
                  </a:lnTo>
                  <a:cubicBezTo>
                    <a:pt x="11044" y="9120"/>
                    <a:pt x="10920" y="9027"/>
                    <a:pt x="10796" y="9027"/>
                  </a:cubicBezTo>
                  <a:lnTo>
                    <a:pt x="9896" y="9027"/>
                  </a:lnTo>
                  <a:cubicBezTo>
                    <a:pt x="9958" y="8531"/>
                    <a:pt x="9989" y="8004"/>
                    <a:pt x="9989" y="7507"/>
                  </a:cubicBezTo>
                  <a:cubicBezTo>
                    <a:pt x="9989" y="7011"/>
                    <a:pt x="9958" y="6577"/>
                    <a:pt x="9896" y="6143"/>
                  </a:cubicBezTo>
                  <a:lnTo>
                    <a:pt x="11168" y="6143"/>
                  </a:lnTo>
                  <a:lnTo>
                    <a:pt x="12191" y="8686"/>
                  </a:lnTo>
                  <a:cubicBezTo>
                    <a:pt x="12222" y="8810"/>
                    <a:pt x="12346" y="8872"/>
                    <a:pt x="12440" y="8872"/>
                  </a:cubicBezTo>
                  <a:lnTo>
                    <a:pt x="13680" y="8872"/>
                  </a:lnTo>
                  <a:cubicBezTo>
                    <a:pt x="13835" y="8872"/>
                    <a:pt x="13959" y="8748"/>
                    <a:pt x="13959" y="8593"/>
                  </a:cubicBezTo>
                  <a:cubicBezTo>
                    <a:pt x="13959" y="8438"/>
                    <a:pt x="13835" y="8314"/>
                    <a:pt x="13680" y="8314"/>
                  </a:cubicBezTo>
                  <a:lnTo>
                    <a:pt x="12626" y="8314"/>
                  </a:lnTo>
                  <a:lnTo>
                    <a:pt x="11602" y="5770"/>
                  </a:lnTo>
                  <a:cubicBezTo>
                    <a:pt x="11571" y="5677"/>
                    <a:pt x="11447" y="5615"/>
                    <a:pt x="11354" y="5615"/>
                  </a:cubicBezTo>
                  <a:lnTo>
                    <a:pt x="9803" y="5615"/>
                  </a:lnTo>
                  <a:cubicBezTo>
                    <a:pt x="9648" y="5026"/>
                    <a:pt x="9462" y="4530"/>
                    <a:pt x="9183" y="4064"/>
                  </a:cubicBezTo>
                  <a:lnTo>
                    <a:pt x="10361" y="2886"/>
                  </a:lnTo>
                  <a:lnTo>
                    <a:pt x="11354" y="2886"/>
                  </a:lnTo>
                  <a:cubicBezTo>
                    <a:pt x="11509" y="2886"/>
                    <a:pt x="11602" y="2761"/>
                    <a:pt x="11602" y="2606"/>
                  </a:cubicBezTo>
                  <a:cubicBezTo>
                    <a:pt x="11602" y="2451"/>
                    <a:pt x="11509" y="2327"/>
                    <a:pt x="11354" y="2327"/>
                  </a:cubicBezTo>
                  <a:lnTo>
                    <a:pt x="10237" y="2327"/>
                  </a:lnTo>
                  <a:cubicBezTo>
                    <a:pt x="10175" y="2327"/>
                    <a:pt x="10113" y="2358"/>
                    <a:pt x="10051" y="2420"/>
                  </a:cubicBezTo>
                  <a:lnTo>
                    <a:pt x="8903" y="3599"/>
                  </a:lnTo>
                  <a:cubicBezTo>
                    <a:pt x="8841" y="3506"/>
                    <a:pt x="8779" y="3444"/>
                    <a:pt x="8717" y="3351"/>
                  </a:cubicBezTo>
                  <a:cubicBezTo>
                    <a:pt x="8841" y="3165"/>
                    <a:pt x="8903" y="3010"/>
                    <a:pt x="8903" y="2886"/>
                  </a:cubicBezTo>
                  <a:cubicBezTo>
                    <a:pt x="8903" y="2482"/>
                    <a:pt x="8562" y="2141"/>
                    <a:pt x="8004" y="1955"/>
                  </a:cubicBezTo>
                  <a:lnTo>
                    <a:pt x="9276" y="528"/>
                  </a:lnTo>
                  <a:lnTo>
                    <a:pt x="11881" y="528"/>
                  </a:lnTo>
                  <a:cubicBezTo>
                    <a:pt x="12036" y="528"/>
                    <a:pt x="12160" y="404"/>
                    <a:pt x="12160" y="280"/>
                  </a:cubicBezTo>
                  <a:cubicBezTo>
                    <a:pt x="12160" y="125"/>
                    <a:pt x="12036" y="1"/>
                    <a:pt x="11881" y="1"/>
                  </a:cubicBezTo>
                  <a:lnTo>
                    <a:pt x="9151" y="1"/>
                  </a:lnTo>
                  <a:cubicBezTo>
                    <a:pt x="9089" y="1"/>
                    <a:pt x="9027" y="32"/>
                    <a:pt x="8965" y="94"/>
                  </a:cubicBezTo>
                  <a:lnTo>
                    <a:pt x="7383" y="1831"/>
                  </a:lnTo>
                  <a:cubicBezTo>
                    <a:pt x="7259" y="1800"/>
                    <a:pt x="7135" y="1800"/>
                    <a:pt x="6980" y="1800"/>
                  </a:cubicBezTo>
                  <a:cubicBezTo>
                    <a:pt x="6856" y="1800"/>
                    <a:pt x="6701" y="1800"/>
                    <a:pt x="6577" y="1831"/>
                  </a:cubicBezTo>
                  <a:lnTo>
                    <a:pt x="4995" y="94"/>
                  </a:lnTo>
                  <a:cubicBezTo>
                    <a:pt x="4964" y="32"/>
                    <a:pt x="4871" y="1"/>
                    <a:pt x="4809" y="1"/>
                  </a:cubicBezTo>
                  <a:lnTo>
                    <a:pt x="2079" y="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7957086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algn="r" rtl="1"/>
            <a:r>
              <a:rPr lang="fa-IR" dirty="0">
                <a:cs typeface="B Nazanin" panose="00000400000000000000" pitchFamily="2" charset="-78"/>
              </a:rPr>
              <a:t>سبک اینفوگرافیک</a:t>
            </a:r>
            <a:endParaRPr lang="en-US" dirty="0">
              <a:cs typeface="B Nazanin" panose="00000400000000000000" pitchFamily="2" charset="-78"/>
            </a:endParaRPr>
          </a:p>
        </p:txBody>
      </p:sp>
      <p:grpSp>
        <p:nvGrpSpPr>
          <p:cNvPr id="3" name="그룹 2">
            <a:extLst>
              <a:ext uri="{FF2B5EF4-FFF2-40B4-BE49-F238E27FC236}">
                <a16:creationId xmlns:a16="http://schemas.microsoft.com/office/drawing/2014/main" id="{7390EF2C-44F6-4B54-B228-50CE64CBE70A}"/>
              </a:ext>
            </a:extLst>
          </p:cNvPr>
          <p:cNvGrpSpPr/>
          <p:nvPr/>
        </p:nvGrpSpPr>
        <p:grpSpPr>
          <a:xfrm>
            <a:off x="956809" y="1819305"/>
            <a:ext cx="10308374" cy="4243818"/>
            <a:chOff x="946528" y="1545254"/>
            <a:chExt cx="10308374" cy="4743396"/>
          </a:xfrm>
        </p:grpSpPr>
        <p:sp>
          <p:nvSpPr>
            <p:cNvPr id="4" name="사각형: 둥근 모서리 3">
              <a:extLst>
                <a:ext uri="{FF2B5EF4-FFF2-40B4-BE49-F238E27FC236}">
                  <a16:creationId xmlns:a16="http://schemas.microsoft.com/office/drawing/2014/main" id="{AB1E4EF0-4279-4AA9-8FDF-F34305E72604}"/>
                </a:ext>
              </a:extLst>
            </p:cNvPr>
            <p:cNvSpPr/>
            <p:nvPr/>
          </p:nvSpPr>
          <p:spPr>
            <a:xfrm>
              <a:off x="946528" y="1545254"/>
              <a:ext cx="5091726" cy="2320927"/>
            </a:xfrm>
            <a:prstGeom prst="roundRect">
              <a:avLst>
                <a:gd name="adj" fmla="val 12588"/>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5" name="사각형: 둥근 모서리 4">
              <a:extLst>
                <a:ext uri="{FF2B5EF4-FFF2-40B4-BE49-F238E27FC236}">
                  <a16:creationId xmlns:a16="http://schemas.microsoft.com/office/drawing/2014/main" id="{504679A5-C346-4CEE-B33A-E5E906670A39}"/>
                </a:ext>
              </a:extLst>
            </p:cNvPr>
            <p:cNvSpPr/>
            <p:nvPr/>
          </p:nvSpPr>
          <p:spPr>
            <a:xfrm>
              <a:off x="6146916" y="1545254"/>
              <a:ext cx="5107986" cy="2320927"/>
            </a:xfrm>
            <a:prstGeom prst="roundRect">
              <a:avLst>
                <a:gd name="adj" fmla="val 12588"/>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6" name="사각형: 둥근 모서리 5">
              <a:extLst>
                <a:ext uri="{FF2B5EF4-FFF2-40B4-BE49-F238E27FC236}">
                  <a16:creationId xmlns:a16="http://schemas.microsoft.com/office/drawing/2014/main" id="{641D7035-6F5A-45FF-BD9A-2B705ECC3131}"/>
                </a:ext>
              </a:extLst>
            </p:cNvPr>
            <p:cNvSpPr/>
            <p:nvPr/>
          </p:nvSpPr>
          <p:spPr>
            <a:xfrm>
              <a:off x="946528" y="3967723"/>
              <a:ext cx="5091726" cy="2320927"/>
            </a:xfrm>
            <a:prstGeom prst="roundRect">
              <a:avLst>
                <a:gd name="adj" fmla="val 12588"/>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sp>
          <p:nvSpPr>
            <p:cNvPr id="7" name="사각형: 둥근 모서리 6">
              <a:extLst>
                <a:ext uri="{FF2B5EF4-FFF2-40B4-BE49-F238E27FC236}">
                  <a16:creationId xmlns:a16="http://schemas.microsoft.com/office/drawing/2014/main" id="{C5C81F9C-040D-4F32-A654-B229011DCD37}"/>
                </a:ext>
              </a:extLst>
            </p:cNvPr>
            <p:cNvSpPr/>
            <p:nvPr/>
          </p:nvSpPr>
          <p:spPr>
            <a:xfrm>
              <a:off x="6146916" y="3967723"/>
              <a:ext cx="5107986" cy="2320927"/>
            </a:xfrm>
            <a:prstGeom prst="roundRect">
              <a:avLst>
                <a:gd name="adj" fmla="val 12588"/>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cs typeface="B Nazanin" panose="00000400000000000000" pitchFamily="2" charset="-78"/>
              </a:endParaRPr>
            </a:p>
          </p:txBody>
        </p:sp>
      </p:grpSp>
      <p:sp>
        <p:nvSpPr>
          <p:cNvPr id="8" name="Block Arc 33">
            <a:extLst>
              <a:ext uri="{FF2B5EF4-FFF2-40B4-BE49-F238E27FC236}">
                <a16:creationId xmlns:a16="http://schemas.microsoft.com/office/drawing/2014/main" id="{0622E248-F636-486B-8CB7-552ED855BF90}"/>
              </a:ext>
            </a:extLst>
          </p:cNvPr>
          <p:cNvSpPr/>
          <p:nvPr/>
        </p:nvSpPr>
        <p:spPr>
          <a:xfrm rot="5400000">
            <a:off x="4239238" y="2104072"/>
            <a:ext cx="3709895" cy="3709895"/>
          </a:xfrm>
          <a:prstGeom prst="blockArc">
            <a:avLst>
              <a:gd name="adj1" fmla="val 16229915"/>
              <a:gd name="adj2" fmla="val 21506646"/>
              <a:gd name="adj3" fmla="val 154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9" name="Block Arc 34">
            <a:extLst>
              <a:ext uri="{FF2B5EF4-FFF2-40B4-BE49-F238E27FC236}">
                <a16:creationId xmlns:a16="http://schemas.microsoft.com/office/drawing/2014/main" id="{2B45A51F-1505-4A9C-BE1D-9AE41CDBCB7C}"/>
              </a:ext>
            </a:extLst>
          </p:cNvPr>
          <p:cNvSpPr/>
          <p:nvPr/>
        </p:nvSpPr>
        <p:spPr>
          <a:xfrm>
            <a:off x="4239238" y="2086487"/>
            <a:ext cx="3709895" cy="3709895"/>
          </a:xfrm>
          <a:prstGeom prst="blockArc">
            <a:avLst>
              <a:gd name="adj1" fmla="val 16267252"/>
              <a:gd name="adj2" fmla="val 21557561"/>
              <a:gd name="adj3" fmla="val 15233"/>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cs typeface="B Nazanin" panose="00000400000000000000" pitchFamily="2" charset="-78"/>
            </a:endParaRPr>
          </a:p>
        </p:txBody>
      </p:sp>
      <p:sp>
        <p:nvSpPr>
          <p:cNvPr id="10" name="Block Arc 35">
            <a:extLst>
              <a:ext uri="{FF2B5EF4-FFF2-40B4-BE49-F238E27FC236}">
                <a16:creationId xmlns:a16="http://schemas.microsoft.com/office/drawing/2014/main" id="{CCEB8ACC-350F-49CA-BF37-FB6996245054}"/>
              </a:ext>
            </a:extLst>
          </p:cNvPr>
          <p:cNvSpPr/>
          <p:nvPr/>
        </p:nvSpPr>
        <p:spPr>
          <a:xfrm rot="10800000">
            <a:off x="4239238" y="2104071"/>
            <a:ext cx="3709895" cy="3709895"/>
          </a:xfrm>
          <a:prstGeom prst="blockArc">
            <a:avLst>
              <a:gd name="adj1" fmla="val 16302188"/>
              <a:gd name="adj2" fmla="val 21556929"/>
              <a:gd name="adj3" fmla="val 15741"/>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1"/>
              </a:solidFill>
              <a:cs typeface="B Nazanin" panose="00000400000000000000" pitchFamily="2" charset="-78"/>
            </a:endParaRPr>
          </a:p>
        </p:txBody>
      </p:sp>
      <p:sp>
        <p:nvSpPr>
          <p:cNvPr id="11" name="Block Arc 36">
            <a:extLst>
              <a:ext uri="{FF2B5EF4-FFF2-40B4-BE49-F238E27FC236}">
                <a16:creationId xmlns:a16="http://schemas.microsoft.com/office/drawing/2014/main" id="{370366B1-C5D6-4817-9816-19F5EA54FD14}"/>
              </a:ext>
            </a:extLst>
          </p:cNvPr>
          <p:cNvSpPr/>
          <p:nvPr/>
        </p:nvSpPr>
        <p:spPr>
          <a:xfrm rot="16200000">
            <a:off x="4239238" y="2086488"/>
            <a:ext cx="3709895" cy="3709895"/>
          </a:xfrm>
          <a:prstGeom prst="blockArc">
            <a:avLst>
              <a:gd name="adj1" fmla="val 16302188"/>
              <a:gd name="adj2" fmla="val 21530925"/>
              <a:gd name="adj3" fmla="val 15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solidFill>
              <a:cs typeface="B Nazanin" panose="00000400000000000000" pitchFamily="2" charset="-78"/>
            </a:endParaRPr>
          </a:p>
        </p:txBody>
      </p:sp>
      <p:grpSp>
        <p:nvGrpSpPr>
          <p:cNvPr id="12" name="Group 37">
            <a:extLst>
              <a:ext uri="{FF2B5EF4-FFF2-40B4-BE49-F238E27FC236}">
                <a16:creationId xmlns:a16="http://schemas.microsoft.com/office/drawing/2014/main" id="{A249158F-FCAD-4E6C-BCB0-36C7C7E42605}"/>
              </a:ext>
            </a:extLst>
          </p:cNvPr>
          <p:cNvGrpSpPr/>
          <p:nvPr/>
        </p:nvGrpSpPr>
        <p:grpSpPr>
          <a:xfrm>
            <a:off x="4491710" y="2335497"/>
            <a:ext cx="3218009" cy="3200946"/>
            <a:chOff x="2958282" y="2168932"/>
            <a:chExt cx="3218009" cy="3200946"/>
          </a:xfrm>
        </p:grpSpPr>
        <p:sp>
          <p:nvSpPr>
            <p:cNvPr id="13" name="TextBox 12">
              <a:extLst>
                <a:ext uri="{FF2B5EF4-FFF2-40B4-BE49-F238E27FC236}">
                  <a16:creationId xmlns:a16="http://schemas.microsoft.com/office/drawing/2014/main" id="{95000230-7AF4-4B18-8988-730B0FD66540}"/>
                </a:ext>
              </a:extLst>
            </p:cNvPr>
            <p:cNvSpPr txBox="1"/>
            <p:nvPr/>
          </p:nvSpPr>
          <p:spPr>
            <a:xfrm rot="2979303">
              <a:off x="3821466" y="2401399"/>
              <a:ext cx="2300361" cy="1835428"/>
            </a:xfrm>
            <a:prstGeom prst="rect">
              <a:avLst/>
            </a:prstGeom>
            <a:noFill/>
          </p:spPr>
          <p:txBody>
            <a:bodyPr wrap="square" rtlCol="0">
              <a:prstTxWarp prst="textArchUp">
                <a:avLst>
                  <a:gd name="adj" fmla="val 12348932"/>
                </a:avLst>
              </a:prstTxWarp>
              <a:spAutoFit/>
            </a:bodyPr>
            <a:lstStyle/>
            <a:p>
              <a:pPr algn="ctr"/>
              <a:r>
                <a:rPr lang="fa-IR" altLang="ko-KR" sz="1600" b="1" dirty="0">
                  <a:solidFill>
                    <a:schemeClr val="bg1"/>
                  </a:solidFill>
                  <a:cs typeface="B Nazanin" panose="00000400000000000000" pitchFamily="2" charset="-78"/>
                </a:rPr>
                <a:t>ضعف</a:t>
              </a:r>
              <a:endParaRPr lang="ko-KR" altLang="en-US" sz="1600" b="1" dirty="0">
                <a:solidFill>
                  <a:schemeClr val="bg1"/>
                </a:solidFill>
                <a:cs typeface="B Nazanin" panose="00000400000000000000" pitchFamily="2" charset="-78"/>
              </a:endParaRPr>
            </a:p>
          </p:txBody>
        </p:sp>
        <p:sp>
          <p:nvSpPr>
            <p:cNvPr id="14" name="TextBox 13">
              <a:extLst>
                <a:ext uri="{FF2B5EF4-FFF2-40B4-BE49-F238E27FC236}">
                  <a16:creationId xmlns:a16="http://schemas.microsoft.com/office/drawing/2014/main" id="{42C20FD0-F6ED-4B76-93D6-23CEDB8D1C15}"/>
                </a:ext>
              </a:extLst>
            </p:cNvPr>
            <p:cNvSpPr txBox="1"/>
            <p:nvPr/>
          </p:nvSpPr>
          <p:spPr>
            <a:xfrm rot="18900000">
              <a:off x="2958282" y="2437888"/>
              <a:ext cx="2300361" cy="1835428"/>
            </a:xfrm>
            <a:prstGeom prst="rect">
              <a:avLst/>
            </a:prstGeom>
            <a:noFill/>
          </p:spPr>
          <p:txBody>
            <a:bodyPr wrap="square" rtlCol="0">
              <a:prstTxWarp prst="textArchUp">
                <a:avLst>
                  <a:gd name="adj" fmla="val 12348932"/>
                </a:avLst>
              </a:prstTxWarp>
              <a:spAutoFit/>
            </a:bodyPr>
            <a:lstStyle/>
            <a:p>
              <a:pPr algn="ctr"/>
              <a:r>
                <a:rPr lang="fa-IR" altLang="ko-KR" sz="1600" b="1" dirty="0">
                  <a:solidFill>
                    <a:schemeClr val="bg1"/>
                  </a:solidFill>
                  <a:cs typeface="B Nazanin" panose="00000400000000000000" pitchFamily="2" charset="-78"/>
                </a:rPr>
                <a:t>نقاط قوت</a:t>
              </a:r>
              <a:endParaRPr lang="ko-KR" altLang="en-US" sz="1600" b="1" dirty="0">
                <a:solidFill>
                  <a:schemeClr val="bg1"/>
                </a:solidFill>
                <a:cs typeface="B Nazanin" panose="00000400000000000000" pitchFamily="2" charset="-78"/>
              </a:endParaRPr>
            </a:p>
          </p:txBody>
        </p:sp>
        <p:sp>
          <p:nvSpPr>
            <p:cNvPr id="15" name="TextBox 14">
              <a:extLst>
                <a:ext uri="{FF2B5EF4-FFF2-40B4-BE49-F238E27FC236}">
                  <a16:creationId xmlns:a16="http://schemas.microsoft.com/office/drawing/2014/main" id="{CF7D8A12-56F1-456A-9C37-A800E4D9FFE9}"/>
                </a:ext>
              </a:extLst>
            </p:cNvPr>
            <p:cNvSpPr txBox="1"/>
            <p:nvPr/>
          </p:nvSpPr>
          <p:spPr>
            <a:xfrm rot="13500000">
              <a:off x="2958282" y="3301984"/>
              <a:ext cx="2300361" cy="1835428"/>
            </a:xfrm>
            <a:prstGeom prst="rect">
              <a:avLst/>
            </a:prstGeom>
            <a:noFill/>
          </p:spPr>
          <p:txBody>
            <a:bodyPr wrap="square" rtlCol="0">
              <a:prstTxWarp prst="textArchUp">
                <a:avLst>
                  <a:gd name="adj" fmla="val 12348932"/>
                </a:avLst>
              </a:prstTxWarp>
              <a:spAutoFit/>
            </a:bodyPr>
            <a:lstStyle/>
            <a:p>
              <a:pPr algn="ctr"/>
              <a:r>
                <a:rPr lang="fa-IR" altLang="ko-KR" sz="1600" b="1" dirty="0">
                  <a:solidFill>
                    <a:schemeClr val="bg1"/>
                  </a:solidFill>
                  <a:cs typeface="B Nazanin" panose="00000400000000000000" pitchFamily="2" charset="-78"/>
                </a:rPr>
                <a:t>فرصت ها</a:t>
              </a:r>
              <a:endParaRPr lang="ko-KR" altLang="en-US" sz="1600" b="1" dirty="0">
                <a:solidFill>
                  <a:schemeClr val="bg1"/>
                </a:solidFill>
                <a:cs typeface="B Nazanin" panose="00000400000000000000" pitchFamily="2" charset="-78"/>
              </a:endParaRPr>
            </a:p>
          </p:txBody>
        </p:sp>
        <p:sp>
          <p:nvSpPr>
            <p:cNvPr id="16" name="TextBox 15">
              <a:extLst>
                <a:ext uri="{FF2B5EF4-FFF2-40B4-BE49-F238E27FC236}">
                  <a16:creationId xmlns:a16="http://schemas.microsoft.com/office/drawing/2014/main" id="{48DC9744-F4D9-4AFC-B30D-183115A09DF9}"/>
                </a:ext>
              </a:extLst>
            </p:cNvPr>
            <p:cNvSpPr txBox="1"/>
            <p:nvPr/>
          </p:nvSpPr>
          <p:spPr>
            <a:xfrm rot="8100000">
              <a:off x="3875930" y="3274102"/>
              <a:ext cx="2300361" cy="1835428"/>
            </a:xfrm>
            <a:prstGeom prst="rect">
              <a:avLst/>
            </a:prstGeom>
            <a:noFill/>
          </p:spPr>
          <p:txBody>
            <a:bodyPr wrap="square" rtlCol="0">
              <a:prstTxWarp prst="textArchUp">
                <a:avLst>
                  <a:gd name="adj" fmla="val 12348932"/>
                </a:avLst>
              </a:prstTxWarp>
              <a:spAutoFit/>
            </a:bodyPr>
            <a:lstStyle/>
            <a:p>
              <a:pPr algn="ctr"/>
              <a:r>
                <a:rPr lang="fa-IR" altLang="ko-KR" sz="1600" b="1" dirty="0">
                  <a:solidFill>
                    <a:schemeClr val="bg1"/>
                  </a:solidFill>
                  <a:cs typeface="B Nazanin" panose="00000400000000000000" pitchFamily="2" charset="-78"/>
                </a:rPr>
                <a:t>تهدیدها</a:t>
              </a:r>
              <a:endParaRPr lang="ko-KR" altLang="en-US" sz="1600" b="1" dirty="0">
                <a:solidFill>
                  <a:schemeClr val="bg1"/>
                </a:solidFill>
                <a:cs typeface="B Nazanin" panose="00000400000000000000" pitchFamily="2" charset="-78"/>
              </a:endParaRPr>
            </a:p>
          </p:txBody>
        </p:sp>
      </p:grpSp>
      <p:grpSp>
        <p:nvGrpSpPr>
          <p:cNvPr id="18" name="Group 51">
            <a:extLst>
              <a:ext uri="{FF2B5EF4-FFF2-40B4-BE49-F238E27FC236}">
                <a16:creationId xmlns:a16="http://schemas.microsoft.com/office/drawing/2014/main" id="{5051ACE9-38A1-4D2B-9034-E2D9483D1868}"/>
              </a:ext>
            </a:extLst>
          </p:cNvPr>
          <p:cNvGrpSpPr/>
          <p:nvPr/>
        </p:nvGrpSpPr>
        <p:grpSpPr>
          <a:xfrm>
            <a:off x="1386250" y="2167411"/>
            <a:ext cx="2936722" cy="1447693"/>
            <a:chOff x="270023" y="1638319"/>
            <a:chExt cx="2605242" cy="1462169"/>
          </a:xfrm>
        </p:grpSpPr>
        <p:sp>
          <p:nvSpPr>
            <p:cNvPr id="19" name="TextBox 18">
              <a:extLst>
                <a:ext uri="{FF2B5EF4-FFF2-40B4-BE49-F238E27FC236}">
                  <a16:creationId xmlns:a16="http://schemas.microsoft.com/office/drawing/2014/main" id="{7A820E79-4103-40D8-87B1-D1F02FE9251D}"/>
                </a:ext>
              </a:extLst>
            </p:cNvPr>
            <p:cNvSpPr txBox="1"/>
            <p:nvPr/>
          </p:nvSpPr>
          <p:spPr>
            <a:xfrm>
              <a:off x="270024" y="1911471"/>
              <a:ext cx="2605241" cy="118901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3884B901-428F-4586-8153-3A90E9E0F5C8}"/>
                </a:ext>
              </a:extLst>
            </p:cNvPr>
            <p:cNvSpPr txBox="1"/>
            <p:nvPr/>
          </p:nvSpPr>
          <p:spPr>
            <a:xfrm>
              <a:off x="270023" y="1638319"/>
              <a:ext cx="2605241" cy="310855"/>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grpSp>
        <p:nvGrpSpPr>
          <p:cNvPr id="21" name="Group 59">
            <a:extLst>
              <a:ext uri="{FF2B5EF4-FFF2-40B4-BE49-F238E27FC236}">
                <a16:creationId xmlns:a16="http://schemas.microsoft.com/office/drawing/2014/main" id="{CADD4C5D-2A2B-4032-B417-4B7756E651FE}"/>
              </a:ext>
            </a:extLst>
          </p:cNvPr>
          <p:cNvGrpSpPr/>
          <p:nvPr/>
        </p:nvGrpSpPr>
        <p:grpSpPr>
          <a:xfrm>
            <a:off x="1386250" y="4275539"/>
            <a:ext cx="2936722" cy="1447693"/>
            <a:chOff x="270023" y="1638319"/>
            <a:chExt cx="2605242" cy="1462169"/>
          </a:xfrm>
        </p:grpSpPr>
        <p:sp>
          <p:nvSpPr>
            <p:cNvPr id="22" name="TextBox 21">
              <a:extLst>
                <a:ext uri="{FF2B5EF4-FFF2-40B4-BE49-F238E27FC236}">
                  <a16:creationId xmlns:a16="http://schemas.microsoft.com/office/drawing/2014/main" id="{070C072D-5A94-406A-88B7-85C38BB12C28}"/>
                </a:ext>
              </a:extLst>
            </p:cNvPr>
            <p:cNvSpPr txBox="1"/>
            <p:nvPr/>
          </p:nvSpPr>
          <p:spPr>
            <a:xfrm>
              <a:off x="270024" y="1911471"/>
              <a:ext cx="2605241" cy="1189017"/>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6AF37FAC-50A5-478B-9B09-7BE2B64D5EF8}"/>
                </a:ext>
              </a:extLst>
            </p:cNvPr>
            <p:cNvSpPr txBox="1"/>
            <p:nvPr/>
          </p:nvSpPr>
          <p:spPr>
            <a:xfrm>
              <a:off x="270023" y="1638319"/>
              <a:ext cx="2605241" cy="310855"/>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grpSp>
        <p:nvGrpSpPr>
          <p:cNvPr id="24" name="Group 62">
            <a:extLst>
              <a:ext uri="{FF2B5EF4-FFF2-40B4-BE49-F238E27FC236}">
                <a16:creationId xmlns:a16="http://schemas.microsoft.com/office/drawing/2014/main" id="{88CF3F08-F420-4988-942C-18722526DC1A}"/>
              </a:ext>
            </a:extLst>
          </p:cNvPr>
          <p:cNvGrpSpPr/>
          <p:nvPr/>
        </p:nvGrpSpPr>
        <p:grpSpPr>
          <a:xfrm>
            <a:off x="7854123" y="2167411"/>
            <a:ext cx="2936722" cy="1447693"/>
            <a:chOff x="270023" y="1638319"/>
            <a:chExt cx="2605242" cy="1462169"/>
          </a:xfrm>
        </p:grpSpPr>
        <p:sp>
          <p:nvSpPr>
            <p:cNvPr id="25" name="TextBox 24">
              <a:extLst>
                <a:ext uri="{FF2B5EF4-FFF2-40B4-BE49-F238E27FC236}">
                  <a16:creationId xmlns:a16="http://schemas.microsoft.com/office/drawing/2014/main" id="{4DB828C2-C67D-4931-8600-4499BC59CC90}"/>
                </a:ext>
              </a:extLst>
            </p:cNvPr>
            <p:cNvSpPr txBox="1"/>
            <p:nvPr/>
          </p:nvSpPr>
          <p:spPr>
            <a:xfrm>
              <a:off x="270024" y="1911471"/>
              <a:ext cx="2605241" cy="1189017"/>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2828A9F3-4CD8-49FB-A3CA-E1E1F24A7E42}"/>
                </a:ext>
              </a:extLst>
            </p:cNvPr>
            <p:cNvSpPr txBox="1"/>
            <p:nvPr/>
          </p:nvSpPr>
          <p:spPr>
            <a:xfrm>
              <a:off x="270023" y="1638319"/>
              <a:ext cx="2605241" cy="310855"/>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grpSp>
        <p:nvGrpSpPr>
          <p:cNvPr id="27" name="Group 74">
            <a:extLst>
              <a:ext uri="{FF2B5EF4-FFF2-40B4-BE49-F238E27FC236}">
                <a16:creationId xmlns:a16="http://schemas.microsoft.com/office/drawing/2014/main" id="{4F3CF93C-C643-4589-8EB3-48468F3AD261}"/>
              </a:ext>
            </a:extLst>
          </p:cNvPr>
          <p:cNvGrpSpPr/>
          <p:nvPr/>
        </p:nvGrpSpPr>
        <p:grpSpPr>
          <a:xfrm>
            <a:off x="7858316" y="4275539"/>
            <a:ext cx="2936722" cy="1447693"/>
            <a:chOff x="270023" y="1638319"/>
            <a:chExt cx="2605242" cy="1462169"/>
          </a:xfrm>
        </p:grpSpPr>
        <p:sp>
          <p:nvSpPr>
            <p:cNvPr id="28" name="TextBox 27">
              <a:extLst>
                <a:ext uri="{FF2B5EF4-FFF2-40B4-BE49-F238E27FC236}">
                  <a16:creationId xmlns:a16="http://schemas.microsoft.com/office/drawing/2014/main" id="{8C6EFDD1-64D7-4EFA-9A0D-11C997D623B0}"/>
                </a:ext>
              </a:extLst>
            </p:cNvPr>
            <p:cNvSpPr txBox="1"/>
            <p:nvPr/>
          </p:nvSpPr>
          <p:spPr>
            <a:xfrm>
              <a:off x="270024" y="1911471"/>
              <a:ext cx="2605241" cy="1189017"/>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a:t>
              </a:r>
              <a:endParaRPr lang="ko-KR" altLang="en-US"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EB087AA3-C305-4D25-997F-C148FCF74BCF}"/>
                </a:ext>
              </a:extLst>
            </p:cNvPr>
            <p:cNvSpPr txBox="1"/>
            <p:nvPr/>
          </p:nvSpPr>
          <p:spPr>
            <a:xfrm>
              <a:off x="270023" y="1638319"/>
              <a:ext cx="2605241" cy="310855"/>
            </a:xfrm>
            <a:prstGeom prst="rect">
              <a:avLst/>
            </a:prstGeom>
            <a:noFill/>
          </p:spPr>
          <p:txBody>
            <a:bodyPr wrap="square" rtlCol="0">
              <a:spAutoFit/>
            </a:bodyPr>
            <a:lstStyle/>
            <a:p>
              <a:pPr algn="r"/>
              <a:r>
                <a:rPr lang="fa-IR" altLang="ko-KR" sz="1400" b="1" dirty="0">
                  <a:solidFill>
                    <a:schemeClr val="tx1">
                      <a:lumMod val="75000"/>
                      <a:lumOff val="25000"/>
                    </a:schemeClr>
                  </a:solidFill>
                  <a:cs typeface="B Nazanin" panose="00000400000000000000" pitchFamily="2" charset="-78"/>
                </a:rPr>
                <a:t>عنوان اضافه کن</a:t>
              </a:r>
              <a:endParaRPr lang="ko-KR" altLang="en-US" sz="1400" b="1" dirty="0">
                <a:solidFill>
                  <a:schemeClr val="tx1">
                    <a:lumMod val="75000"/>
                    <a:lumOff val="25000"/>
                  </a:schemeClr>
                </a:solidFill>
                <a:cs typeface="B Nazanin" panose="00000400000000000000" pitchFamily="2" charset="-78"/>
              </a:endParaRPr>
            </a:p>
          </p:txBody>
        </p:sp>
      </p:grpSp>
      <p:sp>
        <p:nvSpPr>
          <p:cNvPr id="30" name="Elipse 29">
            <a:extLst>
              <a:ext uri="{FF2B5EF4-FFF2-40B4-BE49-F238E27FC236}">
                <a16:creationId xmlns:a16="http://schemas.microsoft.com/office/drawing/2014/main" id="{9FB66E9F-BC25-4A0C-8238-3BEE8FF163DC}"/>
              </a:ext>
            </a:extLst>
          </p:cNvPr>
          <p:cNvSpPr/>
          <p:nvPr/>
        </p:nvSpPr>
        <p:spPr>
          <a:xfrm>
            <a:off x="4794065" y="2627933"/>
            <a:ext cx="2597096" cy="2597096"/>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PE">
              <a:cs typeface="B Nazanin" panose="00000400000000000000" pitchFamily="2" charset="-78"/>
            </a:endParaRPr>
          </a:p>
        </p:txBody>
      </p:sp>
      <p:grpSp>
        <p:nvGrpSpPr>
          <p:cNvPr id="43" name="Grupo 42">
            <a:extLst>
              <a:ext uri="{FF2B5EF4-FFF2-40B4-BE49-F238E27FC236}">
                <a16:creationId xmlns:a16="http://schemas.microsoft.com/office/drawing/2014/main" id="{53BEDEF9-3207-4277-BF41-9D183F578D7F}"/>
              </a:ext>
            </a:extLst>
          </p:cNvPr>
          <p:cNvGrpSpPr/>
          <p:nvPr/>
        </p:nvGrpSpPr>
        <p:grpSpPr>
          <a:xfrm>
            <a:off x="4841061" y="3292231"/>
            <a:ext cx="2487548" cy="1559578"/>
            <a:chOff x="4271298" y="2125923"/>
            <a:chExt cx="3917897" cy="2456341"/>
          </a:xfrm>
        </p:grpSpPr>
        <p:sp>
          <p:nvSpPr>
            <p:cNvPr id="49" name="Freeform 5">
              <a:extLst>
                <a:ext uri="{FF2B5EF4-FFF2-40B4-BE49-F238E27FC236}">
                  <a16:creationId xmlns:a16="http://schemas.microsoft.com/office/drawing/2014/main" id="{D351914F-6229-4410-B8B2-B439A79417E7}"/>
                </a:ext>
              </a:extLst>
            </p:cNvPr>
            <p:cNvSpPr>
              <a:spLocks/>
            </p:cNvSpPr>
            <p:nvPr/>
          </p:nvSpPr>
          <p:spPr bwMode="auto">
            <a:xfrm>
              <a:off x="6241863" y="2180837"/>
              <a:ext cx="1947332" cy="2373971"/>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solidFill>
              <a:srgbClr val="45454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0" name="Freeform 6">
              <a:extLst>
                <a:ext uri="{FF2B5EF4-FFF2-40B4-BE49-F238E27FC236}">
                  <a16:creationId xmlns:a16="http://schemas.microsoft.com/office/drawing/2014/main" id="{01A3C463-50E5-4BAF-9804-8DC92413811C}"/>
                </a:ext>
              </a:extLst>
            </p:cNvPr>
            <p:cNvSpPr>
              <a:spLocks/>
            </p:cNvSpPr>
            <p:nvPr/>
          </p:nvSpPr>
          <p:spPr bwMode="auto">
            <a:xfrm>
              <a:off x="4271298" y="2125923"/>
              <a:ext cx="1970565" cy="2456341"/>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spTree>
    <p:extLst>
      <p:ext uri="{BB962C8B-B14F-4D97-AF65-F5344CB8AC3E}">
        <p14:creationId xmlns:p14="http://schemas.microsoft.com/office/powerpoint/2010/main" val="327650776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21BBBDAF-87E7-42A9-AD61-6CF1B352FE05}"/>
              </a:ext>
            </a:extLst>
          </p:cNvPr>
          <p:cNvGrpSpPr/>
          <p:nvPr/>
        </p:nvGrpSpPr>
        <p:grpSpPr>
          <a:xfrm rot="10800000">
            <a:off x="7122350" y="3550855"/>
            <a:ext cx="1424395" cy="433188"/>
            <a:chOff x="1184908" y="1108704"/>
            <a:chExt cx="2519511" cy="766236"/>
          </a:xfrm>
        </p:grpSpPr>
        <p:sp>
          <p:nvSpPr>
            <p:cNvPr id="3" name="Round Same Side Corner Rectangle 23">
              <a:extLst>
                <a:ext uri="{FF2B5EF4-FFF2-40B4-BE49-F238E27FC236}">
                  <a16:creationId xmlns:a16="http://schemas.microsoft.com/office/drawing/2014/main" id="{313ED97F-9A24-48C7-BB92-DE5D8BEA4849}"/>
                </a:ext>
              </a:extLst>
            </p:cNvPr>
            <p:cNvSpPr/>
            <p:nvPr/>
          </p:nvSpPr>
          <p:spPr>
            <a:xfrm rot="5400000">
              <a:off x="2274357" y="424140"/>
              <a:ext cx="720000" cy="2140125"/>
            </a:xfrm>
            <a:prstGeom prst="round2SameRect">
              <a:avLst>
                <a:gd name="adj1" fmla="val 50000"/>
                <a:gd name="adj2" fmla="val 0"/>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4" name="Freeform 25">
              <a:extLst>
                <a:ext uri="{FF2B5EF4-FFF2-40B4-BE49-F238E27FC236}">
                  <a16:creationId xmlns:a16="http://schemas.microsoft.com/office/drawing/2014/main" id="{5D5F5975-4447-4C92-96AD-6E1F6228A460}"/>
                </a:ext>
              </a:extLst>
            </p:cNvPr>
            <p:cNvSpPr>
              <a:spLocks/>
            </p:cNvSpPr>
            <p:nvPr/>
          </p:nvSpPr>
          <p:spPr bwMode="auto">
            <a:xfrm rot="20763925">
              <a:off x="1184908" y="1108704"/>
              <a:ext cx="766236" cy="766236"/>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solidFill>
                <a:schemeClr val="bg1"/>
              </a:solid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5" name="Grupo 4">
            <a:extLst>
              <a:ext uri="{FF2B5EF4-FFF2-40B4-BE49-F238E27FC236}">
                <a16:creationId xmlns:a16="http://schemas.microsoft.com/office/drawing/2014/main" id="{456B76D0-9B6E-4D18-B650-49F9E6CEC35D}"/>
              </a:ext>
            </a:extLst>
          </p:cNvPr>
          <p:cNvGrpSpPr/>
          <p:nvPr/>
        </p:nvGrpSpPr>
        <p:grpSpPr>
          <a:xfrm rot="10800000">
            <a:off x="6803733" y="4423692"/>
            <a:ext cx="1424395" cy="433188"/>
            <a:chOff x="1184908" y="1108704"/>
            <a:chExt cx="2519511" cy="766236"/>
          </a:xfrm>
        </p:grpSpPr>
        <p:sp>
          <p:nvSpPr>
            <p:cNvPr id="6" name="Round Same Side Corner Rectangle 23">
              <a:extLst>
                <a:ext uri="{FF2B5EF4-FFF2-40B4-BE49-F238E27FC236}">
                  <a16:creationId xmlns:a16="http://schemas.microsoft.com/office/drawing/2014/main" id="{528F74CB-2901-4AF4-9B8A-1819355D70EF}"/>
                </a:ext>
              </a:extLst>
            </p:cNvPr>
            <p:cNvSpPr/>
            <p:nvPr/>
          </p:nvSpPr>
          <p:spPr>
            <a:xfrm rot="5400000">
              <a:off x="2274357" y="424140"/>
              <a:ext cx="720000" cy="2140125"/>
            </a:xfrm>
            <a:prstGeom prst="round2SameRect">
              <a:avLst>
                <a:gd name="adj1" fmla="val 50000"/>
                <a:gd name="adj2" fmla="val 0"/>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7" name="Freeform 25">
              <a:extLst>
                <a:ext uri="{FF2B5EF4-FFF2-40B4-BE49-F238E27FC236}">
                  <a16:creationId xmlns:a16="http://schemas.microsoft.com/office/drawing/2014/main" id="{9EC87E00-6570-499E-911F-15A2A46C2E5B}"/>
                </a:ext>
              </a:extLst>
            </p:cNvPr>
            <p:cNvSpPr>
              <a:spLocks/>
            </p:cNvSpPr>
            <p:nvPr/>
          </p:nvSpPr>
          <p:spPr bwMode="auto">
            <a:xfrm rot="20763925">
              <a:off x="1184908" y="1108704"/>
              <a:ext cx="766236" cy="766236"/>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solidFill>
                <a:schemeClr val="bg1"/>
              </a:solid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8" name="Grupo 7">
            <a:extLst>
              <a:ext uri="{FF2B5EF4-FFF2-40B4-BE49-F238E27FC236}">
                <a16:creationId xmlns:a16="http://schemas.microsoft.com/office/drawing/2014/main" id="{9A957577-6450-4ED1-ACE3-03312A2C281D}"/>
              </a:ext>
            </a:extLst>
          </p:cNvPr>
          <p:cNvGrpSpPr/>
          <p:nvPr/>
        </p:nvGrpSpPr>
        <p:grpSpPr>
          <a:xfrm>
            <a:off x="4013880" y="4246483"/>
            <a:ext cx="1424396" cy="433188"/>
            <a:chOff x="6275613" y="1355504"/>
            <a:chExt cx="1424396" cy="433188"/>
          </a:xfrm>
        </p:grpSpPr>
        <p:sp>
          <p:nvSpPr>
            <p:cNvPr id="9" name="Round Same Side Corner Rectangle 23">
              <a:extLst>
                <a:ext uri="{FF2B5EF4-FFF2-40B4-BE49-F238E27FC236}">
                  <a16:creationId xmlns:a16="http://schemas.microsoft.com/office/drawing/2014/main" id="{79D6A1A8-A876-40D9-ADB7-A1135FCECA82}"/>
                </a:ext>
              </a:extLst>
            </p:cNvPr>
            <p:cNvSpPr/>
            <p:nvPr/>
          </p:nvSpPr>
          <p:spPr>
            <a:xfrm rot="5400000">
              <a:off x="6891529" y="968488"/>
              <a:ext cx="407049" cy="1209911"/>
            </a:xfrm>
            <a:prstGeom prst="round2SameRect">
              <a:avLst>
                <a:gd name="adj1" fmla="val 50000"/>
                <a:gd name="adj2" fmla="val 0"/>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10" name="Freeform 25">
              <a:extLst>
                <a:ext uri="{FF2B5EF4-FFF2-40B4-BE49-F238E27FC236}">
                  <a16:creationId xmlns:a16="http://schemas.microsoft.com/office/drawing/2014/main" id="{8725EFD3-B8AD-4729-A711-CFFAF91B3CB4}"/>
                </a:ext>
              </a:extLst>
            </p:cNvPr>
            <p:cNvSpPr>
              <a:spLocks/>
            </p:cNvSpPr>
            <p:nvPr/>
          </p:nvSpPr>
          <p:spPr bwMode="auto">
            <a:xfrm rot="20763925">
              <a:off x="6275613" y="1355504"/>
              <a:ext cx="433188" cy="4331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454545"/>
            </a:solidFill>
            <a:ln>
              <a:solidFill>
                <a:schemeClr val="bg1"/>
              </a:solid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11" name="Grupo 10">
            <a:extLst>
              <a:ext uri="{FF2B5EF4-FFF2-40B4-BE49-F238E27FC236}">
                <a16:creationId xmlns:a16="http://schemas.microsoft.com/office/drawing/2014/main" id="{8B97648B-1523-4139-AF4F-C5909FE3F0FB}"/>
              </a:ext>
            </a:extLst>
          </p:cNvPr>
          <p:cNvGrpSpPr/>
          <p:nvPr/>
        </p:nvGrpSpPr>
        <p:grpSpPr>
          <a:xfrm>
            <a:off x="3666891" y="3160470"/>
            <a:ext cx="1424396" cy="433188"/>
            <a:chOff x="6275613" y="1355504"/>
            <a:chExt cx="1424396" cy="433188"/>
          </a:xfrm>
        </p:grpSpPr>
        <p:sp>
          <p:nvSpPr>
            <p:cNvPr id="12" name="Round Same Side Corner Rectangle 23">
              <a:extLst>
                <a:ext uri="{FF2B5EF4-FFF2-40B4-BE49-F238E27FC236}">
                  <a16:creationId xmlns:a16="http://schemas.microsoft.com/office/drawing/2014/main" id="{0B05014D-E78B-4D37-A0AB-872D6594EFC2}"/>
                </a:ext>
              </a:extLst>
            </p:cNvPr>
            <p:cNvSpPr/>
            <p:nvPr/>
          </p:nvSpPr>
          <p:spPr>
            <a:xfrm rot="5400000">
              <a:off x="6891529" y="968488"/>
              <a:ext cx="407049" cy="1209911"/>
            </a:xfrm>
            <a:prstGeom prst="round2SameRect">
              <a:avLst>
                <a:gd name="adj1" fmla="val 50000"/>
                <a:gd name="adj2" fmla="val 0"/>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13" name="Freeform 25">
              <a:extLst>
                <a:ext uri="{FF2B5EF4-FFF2-40B4-BE49-F238E27FC236}">
                  <a16:creationId xmlns:a16="http://schemas.microsoft.com/office/drawing/2014/main" id="{CB60FE31-1D66-450E-AF41-102BAFAFF0DF}"/>
                </a:ext>
              </a:extLst>
            </p:cNvPr>
            <p:cNvSpPr>
              <a:spLocks/>
            </p:cNvSpPr>
            <p:nvPr/>
          </p:nvSpPr>
          <p:spPr bwMode="auto">
            <a:xfrm rot="20763925">
              <a:off x="6275613" y="1355504"/>
              <a:ext cx="433188" cy="4331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454545"/>
            </a:solidFill>
            <a:ln>
              <a:solidFill>
                <a:schemeClr val="bg1"/>
              </a:solid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15" name="Group 45">
            <a:extLst>
              <a:ext uri="{FF2B5EF4-FFF2-40B4-BE49-F238E27FC236}">
                <a16:creationId xmlns:a16="http://schemas.microsoft.com/office/drawing/2014/main" id="{F1F32630-B42F-400C-90CF-995900D7FF7C}"/>
              </a:ext>
            </a:extLst>
          </p:cNvPr>
          <p:cNvGrpSpPr/>
          <p:nvPr/>
        </p:nvGrpSpPr>
        <p:grpSpPr>
          <a:xfrm>
            <a:off x="8383827" y="4438384"/>
            <a:ext cx="2953404" cy="863315"/>
            <a:chOff x="993672" y="3698889"/>
            <a:chExt cx="1998939" cy="863315"/>
          </a:xfrm>
        </p:grpSpPr>
        <p:sp>
          <p:nvSpPr>
            <p:cNvPr id="16" name="TextBox 35">
              <a:extLst>
                <a:ext uri="{FF2B5EF4-FFF2-40B4-BE49-F238E27FC236}">
                  <a16:creationId xmlns:a16="http://schemas.microsoft.com/office/drawing/2014/main" id="{ECAF12DD-27FF-4863-AF55-23674AA88BDC}"/>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17" name="TextBox 36">
              <a:extLst>
                <a:ext uri="{FF2B5EF4-FFF2-40B4-BE49-F238E27FC236}">
                  <a16:creationId xmlns:a16="http://schemas.microsoft.com/office/drawing/2014/main" id="{7E14B985-8BCD-47DA-A6AA-BA4421672ECD}"/>
                </a:ext>
              </a:extLst>
            </p:cNvPr>
            <p:cNvSpPr txBox="1"/>
            <p:nvPr/>
          </p:nvSpPr>
          <p:spPr>
            <a:xfrm>
              <a:off x="1003197" y="3915873"/>
              <a:ext cx="198941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18" name="Group 48">
            <a:extLst>
              <a:ext uri="{FF2B5EF4-FFF2-40B4-BE49-F238E27FC236}">
                <a16:creationId xmlns:a16="http://schemas.microsoft.com/office/drawing/2014/main" id="{BC39AD7A-C05A-4825-B800-C3D4E0406269}"/>
              </a:ext>
            </a:extLst>
          </p:cNvPr>
          <p:cNvGrpSpPr/>
          <p:nvPr/>
        </p:nvGrpSpPr>
        <p:grpSpPr>
          <a:xfrm>
            <a:off x="8580711" y="3234841"/>
            <a:ext cx="2953404" cy="863315"/>
            <a:chOff x="993672" y="3698889"/>
            <a:chExt cx="1998939" cy="863315"/>
          </a:xfrm>
        </p:grpSpPr>
        <p:sp>
          <p:nvSpPr>
            <p:cNvPr id="19" name="TextBox 38">
              <a:extLst>
                <a:ext uri="{FF2B5EF4-FFF2-40B4-BE49-F238E27FC236}">
                  <a16:creationId xmlns:a16="http://schemas.microsoft.com/office/drawing/2014/main" id="{4E5422DF-98BF-4059-8086-BEC15DF3E8A6}"/>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0" name="TextBox 39">
              <a:extLst>
                <a:ext uri="{FF2B5EF4-FFF2-40B4-BE49-F238E27FC236}">
                  <a16:creationId xmlns:a16="http://schemas.microsoft.com/office/drawing/2014/main" id="{CB6A5D45-7916-47D0-8FD1-07945434C643}"/>
                </a:ext>
              </a:extLst>
            </p:cNvPr>
            <p:cNvSpPr txBox="1"/>
            <p:nvPr/>
          </p:nvSpPr>
          <p:spPr>
            <a:xfrm>
              <a:off x="1003197" y="3915873"/>
              <a:ext cx="198941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1" name="Group 51">
            <a:extLst>
              <a:ext uri="{FF2B5EF4-FFF2-40B4-BE49-F238E27FC236}">
                <a16:creationId xmlns:a16="http://schemas.microsoft.com/office/drawing/2014/main" id="{D9F6A92B-C1EF-4DAD-BEB3-F645473095D0}"/>
              </a:ext>
            </a:extLst>
          </p:cNvPr>
          <p:cNvGrpSpPr/>
          <p:nvPr/>
        </p:nvGrpSpPr>
        <p:grpSpPr>
          <a:xfrm>
            <a:off x="8414670" y="2031297"/>
            <a:ext cx="2953404" cy="863315"/>
            <a:chOff x="993672" y="3698889"/>
            <a:chExt cx="1998939" cy="863315"/>
          </a:xfrm>
        </p:grpSpPr>
        <p:sp>
          <p:nvSpPr>
            <p:cNvPr id="22" name="TextBox 41">
              <a:extLst>
                <a:ext uri="{FF2B5EF4-FFF2-40B4-BE49-F238E27FC236}">
                  <a16:creationId xmlns:a16="http://schemas.microsoft.com/office/drawing/2014/main" id="{C68BD928-36B2-4BFF-AF73-98D7F8D42BCB}"/>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3" name="TextBox 42">
              <a:extLst>
                <a:ext uri="{FF2B5EF4-FFF2-40B4-BE49-F238E27FC236}">
                  <a16:creationId xmlns:a16="http://schemas.microsoft.com/office/drawing/2014/main" id="{C8D0D837-F767-4B64-8F69-969BC886D13D}"/>
                </a:ext>
              </a:extLst>
            </p:cNvPr>
            <p:cNvSpPr txBox="1"/>
            <p:nvPr/>
          </p:nvSpPr>
          <p:spPr>
            <a:xfrm>
              <a:off x="1003197" y="3915873"/>
              <a:ext cx="198941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4" name="Group 54">
            <a:extLst>
              <a:ext uri="{FF2B5EF4-FFF2-40B4-BE49-F238E27FC236}">
                <a16:creationId xmlns:a16="http://schemas.microsoft.com/office/drawing/2014/main" id="{D1CA713D-3A93-4870-82BE-B88507DC38E2}"/>
              </a:ext>
            </a:extLst>
          </p:cNvPr>
          <p:cNvGrpSpPr/>
          <p:nvPr/>
        </p:nvGrpSpPr>
        <p:grpSpPr>
          <a:xfrm>
            <a:off x="1221620" y="3919263"/>
            <a:ext cx="2805629" cy="863315"/>
            <a:chOff x="993672" y="3698889"/>
            <a:chExt cx="1998939" cy="863315"/>
          </a:xfrm>
        </p:grpSpPr>
        <p:sp>
          <p:nvSpPr>
            <p:cNvPr id="25" name="TextBox 44">
              <a:extLst>
                <a:ext uri="{FF2B5EF4-FFF2-40B4-BE49-F238E27FC236}">
                  <a16:creationId xmlns:a16="http://schemas.microsoft.com/office/drawing/2014/main" id="{A0487662-0E8C-425F-A439-A295343538BE}"/>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6" name="TextBox 45">
              <a:extLst>
                <a:ext uri="{FF2B5EF4-FFF2-40B4-BE49-F238E27FC236}">
                  <a16:creationId xmlns:a16="http://schemas.microsoft.com/office/drawing/2014/main" id="{AF807EE0-404D-4E31-9981-585D89B24641}"/>
                </a:ext>
              </a:extLst>
            </p:cNvPr>
            <p:cNvSpPr txBox="1"/>
            <p:nvPr/>
          </p:nvSpPr>
          <p:spPr>
            <a:xfrm>
              <a:off x="1003197" y="3915873"/>
              <a:ext cx="198941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7" name="Group 57">
            <a:extLst>
              <a:ext uri="{FF2B5EF4-FFF2-40B4-BE49-F238E27FC236}">
                <a16:creationId xmlns:a16="http://schemas.microsoft.com/office/drawing/2014/main" id="{09DA9715-BAB2-4EBC-B88C-D755B6EC973C}"/>
              </a:ext>
            </a:extLst>
          </p:cNvPr>
          <p:cNvGrpSpPr/>
          <p:nvPr/>
        </p:nvGrpSpPr>
        <p:grpSpPr>
          <a:xfrm>
            <a:off x="1040357" y="1881273"/>
            <a:ext cx="2805629" cy="863315"/>
            <a:chOff x="993672" y="3698889"/>
            <a:chExt cx="1998939" cy="863315"/>
          </a:xfrm>
        </p:grpSpPr>
        <p:sp>
          <p:nvSpPr>
            <p:cNvPr id="28" name="TextBox 47">
              <a:extLst>
                <a:ext uri="{FF2B5EF4-FFF2-40B4-BE49-F238E27FC236}">
                  <a16:creationId xmlns:a16="http://schemas.microsoft.com/office/drawing/2014/main" id="{962921C1-947F-4EF6-92E5-D9D0D1D14F8E}"/>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9" name="TextBox 48">
              <a:extLst>
                <a:ext uri="{FF2B5EF4-FFF2-40B4-BE49-F238E27FC236}">
                  <a16:creationId xmlns:a16="http://schemas.microsoft.com/office/drawing/2014/main" id="{08C6D8C5-2C51-44AC-967A-01CD05AA10B1}"/>
                </a:ext>
              </a:extLst>
            </p:cNvPr>
            <p:cNvSpPr txBox="1"/>
            <p:nvPr/>
          </p:nvSpPr>
          <p:spPr>
            <a:xfrm>
              <a:off x="1003197" y="3915873"/>
              <a:ext cx="198941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0" name="Group 60">
            <a:extLst>
              <a:ext uri="{FF2B5EF4-FFF2-40B4-BE49-F238E27FC236}">
                <a16:creationId xmlns:a16="http://schemas.microsoft.com/office/drawing/2014/main" id="{C2C6EADC-6E1A-418B-9E97-805CBA8166BD}"/>
              </a:ext>
            </a:extLst>
          </p:cNvPr>
          <p:cNvGrpSpPr/>
          <p:nvPr/>
        </p:nvGrpSpPr>
        <p:grpSpPr>
          <a:xfrm>
            <a:off x="771541" y="2900268"/>
            <a:ext cx="2805629" cy="863315"/>
            <a:chOff x="993672" y="3698889"/>
            <a:chExt cx="1998939" cy="863315"/>
          </a:xfrm>
        </p:grpSpPr>
        <p:sp>
          <p:nvSpPr>
            <p:cNvPr id="31" name="TextBox 50">
              <a:extLst>
                <a:ext uri="{FF2B5EF4-FFF2-40B4-BE49-F238E27FC236}">
                  <a16:creationId xmlns:a16="http://schemas.microsoft.com/office/drawing/2014/main" id="{58478815-6E8E-4111-8ACC-BE5F0895D271}"/>
                </a:ext>
              </a:extLst>
            </p:cNvPr>
            <p:cNvSpPr txBox="1"/>
            <p:nvPr/>
          </p:nvSpPr>
          <p:spPr>
            <a:xfrm>
              <a:off x="993672" y="3698889"/>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32" name="TextBox 51">
              <a:extLst>
                <a:ext uri="{FF2B5EF4-FFF2-40B4-BE49-F238E27FC236}">
                  <a16:creationId xmlns:a16="http://schemas.microsoft.com/office/drawing/2014/main" id="{5F5E8CA9-C29A-4280-95FA-D0F76BBD9502}"/>
                </a:ext>
              </a:extLst>
            </p:cNvPr>
            <p:cNvSpPr txBox="1"/>
            <p:nvPr/>
          </p:nvSpPr>
          <p:spPr>
            <a:xfrm>
              <a:off x="1003197" y="3915873"/>
              <a:ext cx="198941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33" name="Grupo 32">
            <a:extLst>
              <a:ext uri="{FF2B5EF4-FFF2-40B4-BE49-F238E27FC236}">
                <a16:creationId xmlns:a16="http://schemas.microsoft.com/office/drawing/2014/main" id="{0D475134-6A28-4B7C-8DB6-2EC96CCB06CD}"/>
              </a:ext>
            </a:extLst>
          </p:cNvPr>
          <p:cNvGrpSpPr/>
          <p:nvPr/>
        </p:nvGrpSpPr>
        <p:grpSpPr>
          <a:xfrm rot="10800000">
            <a:off x="6997311" y="2318272"/>
            <a:ext cx="1424395" cy="433188"/>
            <a:chOff x="1184908" y="1108704"/>
            <a:chExt cx="2519511" cy="766236"/>
          </a:xfrm>
        </p:grpSpPr>
        <p:sp>
          <p:nvSpPr>
            <p:cNvPr id="34" name="Round Same Side Corner Rectangle 23">
              <a:extLst>
                <a:ext uri="{FF2B5EF4-FFF2-40B4-BE49-F238E27FC236}">
                  <a16:creationId xmlns:a16="http://schemas.microsoft.com/office/drawing/2014/main" id="{A2DABEA4-1474-48C2-B34C-7F9C1D060338}"/>
                </a:ext>
              </a:extLst>
            </p:cNvPr>
            <p:cNvSpPr/>
            <p:nvPr/>
          </p:nvSpPr>
          <p:spPr>
            <a:xfrm rot="5400000">
              <a:off x="2274357" y="424140"/>
              <a:ext cx="720000" cy="2140125"/>
            </a:xfrm>
            <a:prstGeom prst="round2SameRect">
              <a:avLst>
                <a:gd name="adj1" fmla="val 50000"/>
                <a:gd name="adj2" fmla="val 0"/>
              </a:avLst>
            </a:prstGeom>
            <a:solidFill>
              <a:srgbClr val="FED71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35" name="Freeform 25">
              <a:extLst>
                <a:ext uri="{FF2B5EF4-FFF2-40B4-BE49-F238E27FC236}">
                  <a16:creationId xmlns:a16="http://schemas.microsoft.com/office/drawing/2014/main" id="{8EE2A113-1B8C-4B56-B991-EAA732C0CD9D}"/>
                </a:ext>
              </a:extLst>
            </p:cNvPr>
            <p:cNvSpPr>
              <a:spLocks/>
            </p:cNvSpPr>
            <p:nvPr/>
          </p:nvSpPr>
          <p:spPr bwMode="auto">
            <a:xfrm rot="20763925">
              <a:off x="1184908" y="1108704"/>
              <a:ext cx="766236" cy="766236"/>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FED715"/>
            </a:solidFill>
            <a:ln>
              <a:solidFill>
                <a:schemeClr val="bg1"/>
              </a:solid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36" name="Grupo 35">
            <a:extLst>
              <a:ext uri="{FF2B5EF4-FFF2-40B4-BE49-F238E27FC236}">
                <a16:creationId xmlns:a16="http://schemas.microsoft.com/office/drawing/2014/main" id="{388D3E37-C786-4FD2-9843-D9029302D2E7}"/>
              </a:ext>
            </a:extLst>
          </p:cNvPr>
          <p:cNvGrpSpPr/>
          <p:nvPr/>
        </p:nvGrpSpPr>
        <p:grpSpPr>
          <a:xfrm>
            <a:off x="3900116" y="2166077"/>
            <a:ext cx="1424396" cy="433188"/>
            <a:chOff x="6275613" y="1355504"/>
            <a:chExt cx="1424396" cy="433188"/>
          </a:xfrm>
        </p:grpSpPr>
        <p:sp>
          <p:nvSpPr>
            <p:cNvPr id="37" name="Round Same Side Corner Rectangle 23">
              <a:extLst>
                <a:ext uri="{FF2B5EF4-FFF2-40B4-BE49-F238E27FC236}">
                  <a16:creationId xmlns:a16="http://schemas.microsoft.com/office/drawing/2014/main" id="{391CAAD2-8340-4895-984E-BC6B0F2A97D5}"/>
                </a:ext>
              </a:extLst>
            </p:cNvPr>
            <p:cNvSpPr/>
            <p:nvPr/>
          </p:nvSpPr>
          <p:spPr>
            <a:xfrm rot="5400000">
              <a:off x="6891529" y="968488"/>
              <a:ext cx="407049" cy="1209911"/>
            </a:xfrm>
            <a:prstGeom prst="round2SameRect">
              <a:avLst>
                <a:gd name="adj1" fmla="val 50000"/>
                <a:gd name="adj2" fmla="val 0"/>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rtl="1"/>
              <a:endParaRPr lang="ko-KR" altLang="en-US">
                <a:cs typeface="B Nazanin" panose="00000400000000000000" pitchFamily="2" charset="-78"/>
              </a:endParaRPr>
            </a:p>
          </p:txBody>
        </p:sp>
        <p:sp>
          <p:nvSpPr>
            <p:cNvPr id="38" name="Freeform 25">
              <a:extLst>
                <a:ext uri="{FF2B5EF4-FFF2-40B4-BE49-F238E27FC236}">
                  <a16:creationId xmlns:a16="http://schemas.microsoft.com/office/drawing/2014/main" id="{1A95D331-8312-4AF1-9110-1F7AA06B3058}"/>
                </a:ext>
              </a:extLst>
            </p:cNvPr>
            <p:cNvSpPr>
              <a:spLocks/>
            </p:cNvSpPr>
            <p:nvPr/>
          </p:nvSpPr>
          <p:spPr bwMode="auto">
            <a:xfrm rot="20763925">
              <a:off x="6275613" y="1355504"/>
              <a:ext cx="433188" cy="433188"/>
            </a:xfrm>
            <a:custGeom>
              <a:avLst/>
              <a:gdLst>
                <a:gd name="T0" fmla="*/ 471 w 537"/>
                <a:gd name="T1" fmla="*/ 455 h 537"/>
                <a:gd name="T2" fmla="*/ 537 w 537"/>
                <a:gd name="T3" fmla="*/ 201 h 537"/>
                <a:gd name="T4" fmla="*/ 338 w 537"/>
                <a:gd name="T5" fmla="*/ 0 h 537"/>
                <a:gd name="T6" fmla="*/ 81 w 537"/>
                <a:gd name="T7" fmla="*/ 80 h 537"/>
                <a:gd name="T8" fmla="*/ 0 w 537"/>
                <a:gd name="T9" fmla="*/ 336 h 537"/>
                <a:gd name="T10" fmla="*/ 201 w 537"/>
                <a:gd name="T11" fmla="*/ 537 h 537"/>
                <a:gd name="T12" fmla="*/ 471 w 537"/>
                <a:gd name="T13" fmla="*/ 455 h 537"/>
              </a:gdLst>
              <a:ahLst/>
              <a:cxnLst>
                <a:cxn ang="0">
                  <a:pos x="T0" y="T1"/>
                </a:cxn>
                <a:cxn ang="0">
                  <a:pos x="T2" y="T3"/>
                </a:cxn>
                <a:cxn ang="0">
                  <a:pos x="T4" y="T5"/>
                </a:cxn>
                <a:cxn ang="0">
                  <a:pos x="T6" y="T7"/>
                </a:cxn>
                <a:cxn ang="0">
                  <a:pos x="T8" y="T9"/>
                </a:cxn>
                <a:cxn ang="0">
                  <a:pos x="T10" y="T11"/>
                </a:cxn>
                <a:cxn ang="0">
                  <a:pos x="T12" y="T13"/>
                </a:cxn>
              </a:cxnLst>
              <a:rect l="0" t="0" r="r" b="b"/>
              <a:pathLst>
                <a:path w="537" h="537">
                  <a:moveTo>
                    <a:pt x="471" y="455"/>
                  </a:moveTo>
                  <a:lnTo>
                    <a:pt x="537" y="201"/>
                  </a:lnTo>
                  <a:lnTo>
                    <a:pt x="338" y="0"/>
                  </a:lnTo>
                  <a:lnTo>
                    <a:pt x="81" y="80"/>
                  </a:lnTo>
                  <a:lnTo>
                    <a:pt x="0" y="336"/>
                  </a:lnTo>
                  <a:lnTo>
                    <a:pt x="201" y="537"/>
                  </a:lnTo>
                  <a:lnTo>
                    <a:pt x="471" y="455"/>
                  </a:lnTo>
                  <a:close/>
                </a:path>
              </a:pathLst>
            </a:custGeom>
            <a:solidFill>
              <a:srgbClr val="454545"/>
            </a:solidFill>
            <a:ln>
              <a:solidFill>
                <a:schemeClr val="bg1"/>
              </a:solid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grpSp>
        <p:nvGrpSpPr>
          <p:cNvPr id="39" name="Grupo 38">
            <a:extLst>
              <a:ext uri="{FF2B5EF4-FFF2-40B4-BE49-F238E27FC236}">
                <a16:creationId xmlns:a16="http://schemas.microsoft.com/office/drawing/2014/main" id="{1C4F3BBB-3F44-4FE4-94F7-0DB558BE5856}"/>
              </a:ext>
            </a:extLst>
          </p:cNvPr>
          <p:cNvGrpSpPr/>
          <p:nvPr/>
        </p:nvGrpSpPr>
        <p:grpSpPr>
          <a:xfrm>
            <a:off x="4115814" y="2253955"/>
            <a:ext cx="4008182" cy="2512945"/>
            <a:chOff x="4271298" y="2125923"/>
            <a:chExt cx="3917897" cy="2456341"/>
          </a:xfrm>
        </p:grpSpPr>
        <p:sp>
          <p:nvSpPr>
            <p:cNvPr id="40" name="Freeform 5">
              <a:extLst>
                <a:ext uri="{FF2B5EF4-FFF2-40B4-BE49-F238E27FC236}">
                  <a16:creationId xmlns:a16="http://schemas.microsoft.com/office/drawing/2014/main" id="{BFBABF73-20F2-408D-B052-3551EB144CC7}"/>
                </a:ext>
              </a:extLst>
            </p:cNvPr>
            <p:cNvSpPr>
              <a:spLocks/>
            </p:cNvSpPr>
            <p:nvPr/>
          </p:nvSpPr>
          <p:spPr bwMode="auto">
            <a:xfrm>
              <a:off x="6241863" y="2180837"/>
              <a:ext cx="1947332" cy="2373971"/>
            </a:xfrm>
            <a:custGeom>
              <a:avLst/>
              <a:gdLst>
                <a:gd name="T0" fmla="*/ 1330 w 1446"/>
                <a:gd name="T1" fmla="*/ 440 h 1761"/>
                <a:gd name="T2" fmla="*/ 1208 w 1446"/>
                <a:gd name="T3" fmla="*/ 423 h 1761"/>
                <a:gd name="T4" fmla="*/ 551 w 1446"/>
                <a:gd name="T5" fmla="*/ 541 h 1761"/>
                <a:gd name="T6" fmla="*/ 314 w 1446"/>
                <a:gd name="T7" fmla="*/ 602 h 1761"/>
                <a:gd name="T8" fmla="*/ 304 w 1446"/>
                <a:gd name="T9" fmla="*/ 586 h 1761"/>
                <a:gd name="T10" fmla="*/ 341 w 1446"/>
                <a:gd name="T11" fmla="*/ 532 h 1761"/>
                <a:gd name="T12" fmla="*/ 586 w 1446"/>
                <a:gd name="T13" fmla="*/ 260 h 1761"/>
                <a:gd name="T14" fmla="*/ 612 w 1446"/>
                <a:gd name="T15" fmla="*/ 227 h 1761"/>
                <a:gd name="T16" fmla="*/ 765 w 1446"/>
                <a:gd name="T17" fmla="*/ 138 h 1761"/>
                <a:gd name="T18" fmla="*/ 765 w 1446"/>
                <a:gd name="T19" fmla="*/ 124 h 1761"/>
                <a:gd name="T20" fmla="*/ 711 w 1446"/>
                <a:gd name="T21" fmla="*/ 119 h 1761"/>
                <a:gd name="T22" fmla="*/ 649 w 1446"/>
                <a:gd name="T23" fmla="*/ 155 h 1761"/>
                <a:gd name="T24" fmla="*/ 510 w 1446"/>
                <a:gd name="T25" fmla="*/ 317 h 1761"/>
                <a:gd name="T26" fmla="*/ 483 w 1446"/>
                <a:gd name="T27" fmla="*/ 356 h 1761"/>
                <a:gd name="T28" fmla="*/ 371 w 1446"/>
                <a:gd name="T29" fmla="*/ 436 h 1761"/>
                <a:gd name="T30" fmla="*/ 235 w 1446"/>
                <a:gd name="T31" fmla="*/ 493 h 1761"/>
                <a:gd name="T32" fmla="*/ 201 w 1446"/>
                <a:gd name="T33" fmla="*/ 463 h 1761"/>
                <a:gd name="T34" fmla="*/ 246 w 1446"/>
                <a:gd name="T35" fmla="*/ 338 h 1761"/>
                <a:gd name="T36" fmla="*/ 143 w 1446"/>
                <a:gd name="T37" fmla="*/ 221 h 1761"/>
                <a:gd name="T38" fmla="*/ 460 w 1446"/>
                <a:gd name="T39" fmla="*/ 22 h 1761"/>
                <a:gd name="T40" fmla="*/ 446 w 1446"/>
                <a:gd name="T41" fmla="*/ 0 h 1761"/>
                <a:gd name="T42" fmla="*/ 80 w 1446"/>
                <a:gd name="T43" fmla="*/ 215 h 1761"/>
                <a:gd name="T44" fmla="*/ 0 w 1446"/>
                <a:gd name="T45" fmla="*/ 180 h 1761"/>
                <a:gd name="T46" fmla="*/ 0 w 1446"/>
                <a:gd name="T47" fmla="*/ 1761 h 1761"/>
                <a:gd name="T48" fmla="*/ 73 w 1446"/>
                <a:gd name="T49" fmla="*/ 1712 h 1761"/>
                <a:gd name="T50" fmla="*/ 100 w 1446"/>
                <a:gd name="T51" fmla="*/ 1683 h 1761"/>
                <a:gd name="T52" fmla="*/ 238 w 1446"/>
                <a:gd name="T53" fmla="*/ 1416 h 1761"/>
                <a:gd name="T54" fmla="*/ 277 w 1446"/>
                <a:gd name="T55" fmla="*/ 1222 h 1761"/>
                <a:gd name="T56" fmla="*/ 651 w 1446"/>
                <a:gd name="T57" fmla="*/ 1682 h 1761"/>
                <a:gd name="T58" fmla="*/ 644 w 1446"/>
                <a:gd name="T59" fmla="*/ 1646 h 1761"/>
                <a:gd name="T60" fmla="*/ 586 w 1446"/>
                <a:gd name="T61" fmla="*/ 1603 h 1761"/>
                <a:gd name="T62" fmla="*/ 510 w 1446"/>
                <a:gd name="T63" fmla="*/ 1524 h 1761"/>
                <a:gd name="T64" fmla="*/ 450 w 1446"/>
                <a:gd name="T65" fmla="*/ 1411 h 1761"/>
                <a:gd name="T66" fmla="*/ 419 w 1446"/>
                <a:gd name="T67" fmla="*/ 1360 h 1761"/>
                <a:gd name="T68" fmla="*/ 331 w 1446"/>
                <a:gd name="T69" fmla="*/ 1186 h 1761"/>
                <a:gd name="T70" fmla="*/ 240 w 1446"/>
                <a:gd name="T71" fmla="*/ 986 h 1761"/>
                <a:gd name="T72" fmla="*/ 276 w 1446"/>
                <a:gd name="T73" fmla="*/ 998 h 1761"/>
                <a:gd name="T74" fmla="*/ 490 w 1446"/>
                <a:gd name="T75" fmla="*/ 1117 h 1761"/>
                <a:gd name="T76" fmla="*/ 507 w 1446"/>
                <a:gd name="T77" fmla="*/ 1145 h 1761"/>
                <a:gd name="T78" fmla="*/ 755 w 1446"/>
                <a:gd name="T79" fmla="*/ 1394 h 1761"/>
                <a:gd name="T80" fmla="*/ 808 w 1446"/>
                <a:gd name="T81" fmla="*/ 1384 h 1761"/>
                <a:gd name="T82" fmla="*/ 646 w 1446"/>
                <a:gd name="T83" fmla="*/ 1285 h 1761"/>
                <a:gd name="T84" fmla="*/ 591 w 1446"/>
                <a:gd name="T85" fmla="*/ 1208 h 1761"/>
                <a:gd name="T86" fmla="*/ 328 w 1446"/>
                <a:gd name="T87" fmla="*/ 966 h 1761"/>
                <a:gd name="T88" fmla="*/ 274 w 1446"/>
                <a:gd name="T89" fmla="*/ 940 h 1761"/>
                <a:gd name="T90" fmla="*/ 200 w 1446"/>
                <a:gd name="T91" fmla="*/ 887 h 1761"/>
                <a:gd name="T92" fmla="*/ 176 w 1446"/>
                <a:gd name="T93" fmla="*/ 846 h 1761"/>
                <a:gd name="T94" fmla="*/ 216 w 1446"/>
                <a:gd name="T95" fmla="*/ 821 h 1761"/>
                <a:gd name="T96" fmla="*/ 287 w 1446"/>
                <a:gd name="T97" fmla="*/ 851 h 1761"/>
                <a:gd name="T98" fmla="*/ 527 w 1446"/>
                <a:gd name="T99" fmla="*/ 975 h 1761"/>
                <a:gd name="T100" fmla="*/ 731 w 1446"/>
                <a:gd name="T101" fmla="*/ 1006 h 1761"/>
                <a:gd name="T102" fmla="*/ 1038 w 1446"/>
                <a:gd name="T103" fmla="*/ 835 h 1761"/>
                <a:gd name="T104" fmla="*/ 1068 w 1446"/>
                <a:gd name="T105" fmla="*/ 823 h 1761"/>
                <a:gd name="T106" fmla="*/ 1399 w 1446"/>
                <a:gd name="T107" fmla="*/ 605 h 1761"/>
                <a:gd name="T108" fmla="*/ 1330 w 1446"/>
                <a:gd name="T109" fmla="*/ 440 h 1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6" h="1761">
                  <a:moveTo>
                    <a:pt x="1330" y="440"/>
                  </a:moveTo>
                  <a:cubicBezTo>
                    <a:pt x="1291" y="429"/>
                    <a:pt x="1249" y="424"/>
                    <a:pt x="1208" y="423"/>
                  </a:cubicBezTo>
                  <a:cubicBezTo>
                    <a:pt x="981" y="421"/>
                    <a:pt x="768" y="492"/>
                    <a:pt x="551" y="541"/>
                  </a:cubicBezTo>
                  <a:cubicBezTo>
                    <a:pt x="471" y="560"/>
                    <a:pt x="393" y="582"/>
                    <a:pt x="314" y="602"/>
                  </a:cubicBezTo>
                  <a:cubicBezTo>
                    <a:pt x="311" y="597"/>
                    <a:pt x="307" y="591"/>
                    <a:pt x="304" y="586"/>
                  </a:cubicBezTo>
                  <a:cubicBezTo>
                    <a:pt x="316" y="567"/>
                    <a:pt x="324" y="537"/>
                    <a:pt x="341" y="532"/>
                  </a:cubicBezTo>
                  <a:cubicBezTo>
                    <a:pt x="476" y="488"/>
                    <a:pt x="527" y="370"/>
                    <a:pt x="586" y="260"/>
                  </a:cubicBezTo>
                  <a:cubicBezTo>
                    <a:pt x="593" y="248"/>
                    <a:pt x="601" y="234"/>
                    <a:pt x="612" y="227"/>
                  </a:cubicBezTo>
                  <a:cubicBezTo>
                    <a:pt x="662" y="196"/>
                    <a:pt x="714" y="167"/>
                    <a:pt x="765" y="138"/>
                  </a:cubicBezTo>
                  <a:cubicBezTo>
                    <a:pt x="765" y="133"/>
                    <a:pt x="765" y="128"/>
                    <a:pt x="765" y="124"/>
                  </a:cubicBezTo>
                  <a:cubicBezTo>
                    <a:pt x="747" y="122"/>
                    <a:pt x="727" y="114"/>
                    <a:pt x="711" y="119"/>
                  </a:cubicBezTo>
                  <a:cubicBezTo>
                    <a:pt x="689" y="127"/>
                    <a:pt x="671" y="146"/>
                    <a:pt x="649" y="155"/>
                  </a:cubicBezTo>
                  <a:cubicBezTo>
                    <a:pt x="577" y="188"/>
                    <a:pt x="524" y="235"/>
                    <a:pt x="510" y="317"/>
                  </a:cubicBezTo>
                  <a:cubicBezTo>
                    <a:pt x="507" y="332"/>
                    <a:pt x="495" y="347"/>
                    <a:pt x="483" y="356"/>
                  </a:cubicBezTo>
                  <a:cubicBezTo>
                    <a:pt x="447" y="385"/>
                    <a:pt x="411" y="414"/>
                    <a:pt x="371" y="436"/>
                  </a:cubicBezTo>
                  <a:cubicBezTo>
                    <a:pt x="328" y="459"/>
                    <a:pt x="281" y="476"/>
                    <a:pt x="235" y="493"/>
                  </a:cubicBezTo>
                  <a:cubicBezTo>
                    <a:pt x="229" y="495"/>
                    <a:pt x="216" y="476"/>
                    <a:pt x="201" y="463"/>
                  </a:cubicBezTo>
                  <a:cubicBezTo>
                    <a:pt x="273" y="435"/>
                    <a:pt x="244" y="381"/>
                    <a:pt x="246" y="338"/>
                  </a:cubicBezTo>
                  <a:cubicBezTo>
                    <a:pt x="250" y="271"/>
                    <a:pt x="165" y="280"/>
                    <a:pt x="143" y="221"/>
                  </a:cubicBezTo>
                  <a:cubicBezTo>
                    <a:pt x="248" y="155"/>
                    <a:pt x="354" y="89"/>
                    <a:pt x="460" y="22"/>
                  </a:cubicBezTo>
                  <a:cubicBezTo>
                    <a:pt x="455" y="15"/>
                    <a:pt x="451" y="8"/>
                    <a:pt x="446" y="0"/>
                  </a:cubicBezTo>
                  <a:cubicBezTo>
                    <a:pt x="325" y="72"/>
                    <a:pt x="203" y="143"/>
                    <a:pt x="80" y="215"/>
                  </a:cubicBezTo>
                  <a:cubicBezTo>
                    <a:pt x="54" y="189"/>
                    <a:pt x="28" y="178"/>
                    <a:pt x="0" y="180"/>
                  </a:cubicBezTo>
                  <a:cubicBezTo>
                    <a:pt x="0" y="1761"/>
                    <a:pt x="0" y="1761"/>
                    <a:pt x="0" y="1761"/>
                  </a:cubicBezTo>
                  <a:cubicBezTo>
                    <a:pt x="23" y="1752"/>
                    <a:pt x="46" y="1736"/>
                    <a:pt x="73" y="1712"/>
                  </a:cubicBezTo>
                  <a:cubicBezTo>
                    <a:pt x="83" y="1704"/>
                    <a:pt x="91" y="1693"/>
                    <a:pt x="100" y="1683"/>
                  </a:cubicBezTo>
                  <a:cubicBezTo>
                    <a:pt x="170" y="1607"/>
                    <a:pt x="209" y="1513"/>
                    <a:pt x="238" y="1416"/>
                  </a:cubicBezTo>
                  <a:cubicBezTo>
                    <a:pt x="255" y="1354"/>
                    <a:pt x="263" y="1290"/>
                    <a:pt x="277" y="1222"/>
                  </a:cubicBezTo>
                  <a:cubicBezTo>
                    <a:pt x="363" y="1408"/>
                    <a:pt x="468" y="1575"/>
                    <a:pt x="651" y="1682"/>
                  </a:cubicBezTo>
                  <a:cubicBezTo>
                    <a:pt x="653" y="1668"/>
                    <a:pt x="652" y="1653"/>
                    <a:pt x="644" y="1646"/>
                  </a:cubicBezTo>
                  <a:cubicBezTo>
                    <a:pt x="627" y="1629"/>
                    <a:pt x="604" y="1619"/>
                    <a:pt x="586" y="1603"/>
                  </a:cubicBezTo>
                  <a:cubicBezTo>
                    <a:pt x="558" y="1578"/>
                    <a:pt x="507" y="1547"/>
                    <a:pt x="510" y="1524"/>
                  </a:cubicBezTo>
                  <a:cubicBezTo>
                    <a:pt x="516" y="1466"/>
                    <a:pt x="470" y="1448"/>
                    <a:pt x="450" y="1411"/>
                  </a:cubicBezTo>
                  <a:cubicBezTo>
                    <a:pt x="441" y="1394"/>
                    <a:pt x="428" y="1378"/>
                    <a:pt x="419" y="1360"/>
                  </a:cubicBezTo>
                  <a:cubicBezTo>
                    <a:pt x="390" y="1302"/>
                    <a:pt x="369" y="1238"/>
                    <a:pt x="331" y="1186"/>
                  </a:cubicBezTo>
                  <a:cubicBezTo>
                    <a:pt x="287" y="1126"/>
                    <a:pt x="245" y="1069"/>
                    <a:pt x="240" y="986"/>
                  </a:cubicBezTo>
                  <a:cubicBezTo>
                    <a:pt x="254" y="990"/>
                    <a:pt x="266" y="992"/>
                    <a:pt x="276" y="998"/>
                  </a:cubicBezTo>
                  <a:cubicBezTo>
                    <a:pt x="348" y="1037"/>
                    <a:pt x="419" y="1077"/>
                    <a:pt x="490" y="1117"/>
                  </a:cubicBezTo>
                  <a:cubicBezTo>
                    <a:pt x="498" y="1122"/>
                    <a:pt x="504" y="1135"/>
                    <a:pt x="507" y="1145"/>
                  </a:cubicBezTo>
                  <a:cubicBezTo>
                    <a:pt x="538" y="1280"/>
                    <a:pt x="638" y="1347"/>
                    <a:pt x="755" y="1394"/>
                  </a:cubicBezTo>
                  <a:cubicBezTo>
                    <a:pt x="768" y="1399"/>
                    <a:pt x="788" y="1388"/>
                    <a:pt x="808" y="1384"/>
                  </a:cubicBezTo>
                  <a:cubicBezTo>
                    <a:pt x="746" y="1347"/>
                    <a:pt x="693" y="1320"/>
                    <a:pt x="646" y="1285"/>
                  </a:cubicBezTo>
                  <a:cubicBezTo>
                    <a:pt x="622" y="1267"/>
                    <a:pt x="605" y="1236"/>
                    <a:pt x="591" y="1208"/>
                  </a:cubicBezTo>
                  <a:cubicBezTo>
                    <a:pt x="534" y="1094"/>
                    <a:pt x="485" y="972"/>
                    <a:pt x="328" y="966"/>
                  </a:cubicBezTo>
                  <a:cubicBezTo>
                    <a:pt x="310" y="965"/>
                    <a:pt x="291" y="950"/>
                    <a:pt x="274" y="940"/>
                  </a:cubicBezTo>
                  <a:cubicBezTo>
                    <a:pt x="248" y="924"/>
                    <a:pt x="222" y="907"/>
                    <a:pt x="200" y="887"/>
                  </a:cubicBezTo>
                  <a:cubicBezTo>
                    <a:pt x="188" y="877"/>
                    <a:pt x="173" y="857"/>
                    <a:pt x="176" y="846"/>
                  </a:cubicBezTo>
                  <a:cubicBezTo>
                    <a:pt x="179" y="834"/>
                    <a:pt x="204" y="819"/>
                    <a:pt x="216" y="821"/>
                  </a:cubicBezTo>
                  <a:cubicBezTo>
                    <a:pt x="241" y="825"/>
                    <a:pt x="264" y="839"/>
                    <a:pt x="287" y="851"/>
                  </a:cubicBezTo>
                  <a:cubicBezTo>
                    <a:pt x="367" y="893"/>
                    <a:pt x="443" y="943"/>
                    <a:pt x="527" y="975"/>
                  </a:cubicBezTo>
                  <a:cubicBezTo>
                    <a:pt x="591" y="999"/>
                    <a:pt x="670" y="1023"/>
                    <a:pt x="731" y="1006"/>
                  </a:cubicBezTo>
                  <a:cubicBezTo>
                    <a:pt x="844" y="975"/>
                    <a:pt x="960" y="935"/>
                    <a:pt x="1038" y="835"/>
                  </a:cubicBezTo>
                  <a:cubicBezTo>
                    <a:pt x="1044" y="828"/>
                    <a:pt x="1058" y="823"/>
                    <a:pt x="1068" y="823"/>
                  </a:cubicBezTo>
                  <a:cubicBezTo>
                    <a:pt x="1229" y="827"/>
                    <a:pt x="1326" y="734"/>
                    <a:pt x="1399" y="605"/>
                  </a:cubicBezTo>
                  <a:cubicBezTo>
                    <a:pt x="1446" y="522"/>
                    <a:pt x="1423" y="465"/>
                    <a:pt x="1330" y="440"/>
                  </a:cubicBezTo>
                  <a:close/>
                </a:path>
              </a:pathLst>
            </a:custGeom>
            <a:solidFill>
              <a:srgbClr val="454545"/>
            </a:solidFill>
            <a:ln>
              <a:noFill/>
            </a:ln>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sp>
          <p:nvSpPr>
            <p:cNvPr id="41" name="Freeform 6">
              <a:extLst>
                <a:ext uri="{FF2B5EF4-FFF2-40B4-BE49-F238E27FC236}">
                  <a16:creationId xmlns:a16="http://schemas.microsoft.com/office/drawing/2014/main" id="{0ECFAD99-8D38-48EE-8EB8-422A0756D430}"/>
                </a:ext>
              </a:extLst>
            </p:cNvPr>
            <p:cNvSpPr>
              <a:spLocks/>
            </p:cNvSpPr>
            <p:nvPr/>
          </p:nvSpPr>
          <p:spPr bwMode="auto">
            <a:xfrm>
              <a:off x="4271298" y="2125923"/>
              <a:ext cx="1970565" cy="2456341"/>
            </a:xfrm>
            <a:custGeom>
              <a:avLst/>
              <a:gdLst>
                <a:gd name="T0" fmla="*/ 1420 w 1463"/>
                <a:gd name="T1" fmla="*/ 232 h 1821"/>
                <a:gd name="T2" fmla="*/ 1375 w 1463"/>
                <a:gd name="T3" fmla="*/ 228 h 1821"/>
                <a:gd name="T4" fmla="*/ 1199 w 1463"/>
                <a:gd name="T5" fmla="*/ 100 h 1821"/>
                <a:gd name="T6" fmla="*/ 1059 w 1463"/>
                <a:gd name="T7" fmla="*/ 0 h 1821"/>
                <a:gd name="T8" fmla="*/ 1048 w 1463"/>
                <a:gd name="T9" fmla="*/ 17 h 1821"/>
                <a:gd name="T10" fmla="*/ 1358 w 1463"/>
                <a:gd name="T11" fmla="*/ 265 h 1821"/>
                <a:gd name="T12" fmla="*/ 1239 w 1463"/>
                <a:gd name="T13" fmla="*/ 364 h 1821"/>
                <a:gd name="T14" fmla="*/ 1260 w 1463"/>
                <a:gd name="T15" fmla="*/ 517 h 1821"/>
                <a:gd name="T16" fmla="*/ 1089 w 1463"/>
                <a:gd name="T17" fmla="*/ 427 h 1821"/>
                <a:gd name="T18" fmla="*/ 946 w 1463"/>
                <a:gd name="T19" fmla="*/ 242 h 1821"/>
                <a:gd name="T20" fmla="*/ 934 w 1463"/>
                <a:gd name="T21" fmla="*/ 225 h 1821"/>
                <a:gd name="T22" fmla="*/ 778 w 1463"/>
                <a:gd name="T23" fmla="*/ 100 h 1821"/>
                <a:gd name="T24" fmla="*/ 722 w 1463"/>
                <a:gd name="T25" fmla="*/ 107 h 1821"/>
                <a:gd name="T26" fmla="*/ 862 w 1463"/>
                <a:gd name="T27" fmla="*/ 199 h 1821"/>
                <a:gd name="T28" fmla="*/ 899 w 1463"/>
                <a:gd name="T29" fmla="*/ 243 h 1821"/>
                <a:gd name="T30" fmla="*/ 1055 w 1463"/>
                <a:gd name="T31" fmla="*/ 484 h 1821"/>
                <a:gd name="T32" fmla="*/ 1179 w 1463"/>
                <a:gd name="T33" fmla="*/ 625 h 1821"/>
                <a:gd name="T34" fmla="*/ 1105 w 1463"/>
                <a:gd name="T35" fmla="*/ 620 h 1821"/>
                <a:gd name="T36" fmla="*/ 687 w 1463"/>
                <a:gd name="T37" fmla="*/ 471 h 1821"/>
                <a:gd name="T38" fmla="*/ 331 w 1463"/>
                <a:gd name="T39" fmla="*/ 373 h 1821"/>
                <a:gd name="T40" fmla="*/ 75 w 1463"/>
                <a:gd name="T41" fmla="*/ 396 h 1821"/>
                <a:gd name="T42" fmla="*/ 30 w 1463"/>
                <a:gd name="T43" fmla="*/ 504 h 1821"/>
                <a:gd name="T44" fmla="*/ 401 w 1463"/>
                <a:gd name="T45" fmla="*/ 770 h 1821"/>
                <a:gd name="T46" fmla="*/ 494 w 1463"/>
                <a:gd name="T47" fmla="*/ 894 h 1821"/>
                <a:gd name="T48" fmla="*/ 600 w 1463"/>
                <a:gd name="T49" fmla="*/ 959 h 1821"/>
                <a:gd name="T50" fmla="*/ 847 w 1463"/>
                <a:gd name="T51" fmla="*/ 996 h 1821"/>
                <a:gd name="T52" fmla="*/ 979 w 1463"/>
                <a:gd name="T53" fmla="*/ 948 h 1821"/>
                <a:gd name="T54" fmla="*/ 1214 w 1463"/>
                <a:gd name="T55" fmla="*/ 843 h 1821"/>
                <a:gd name="T56" fmla="*/ 1240 w 1463"/>
                <a:gd name="T57" fmla="*/ 897 h 1821"/>
                <a:gd name="T58" fmla="*/ 1169 w 1463"/>
                <a:gd name="T59" fmla="*/ 916 h 1821"/>
                <a:gd name="T60" fmla="*/ 943 w 1463"/>
                <a:gd name="T61" fmla="*/ 1011 h 1821"/>
                <a:gd name="T62" fmla="*/ 887 w 1463"/>
                <a:gd name="T63" fmla="*/ 1044 h 1821"/>
                <a:gd name="T64" fmla="*/ 817 w 1463"/>
                <a:gd name="T65" fmla="*/ 1176 h 1821"/>
                <a:gd name="T66" fmla="*/ 693 w 1463"/>
                <a:gd name="T67" fmla="*/ 1314 h 1821"/>
                <a:gd name="T68" fmla="*/ 597 w 1463"/>
                <a:gd name="T69" fmla="*/ 1353 h 1821"/>
                <a:gd name="T70" fmla="*/ 653 w 1463"/>
                <a:gd name="T71" fmla="*/ 1379 h 1821"/>
                <a:gd name="T72" fmla="*/ 856 w 1463"/>
                <a:gd name="T73" fmla="*/ 1222 h 1821"/>
                <a:gd name="T74" fmla="*/ 955 w 1463"/>
                <a:gd name="T75" fmla="*/ 1102 h 1821"/>
                <a:gd name="T76" fmla="*/ 1152 w 1463"/>
                <a:gd name="T77" fmla="*/ 999 h 1821"/>
                <a:gd name="T78" fmla="*/ 1170 w 1463"/>
                <a:gd name="T79" fmla="*/ 1011 h 1821"/>
                <a:gd name="T80" fmla="*/ 1131 w 1463"/>
                <a:gd name="T81" fmla="*/ 1115 h 1821"/>
                <a:gd name="T82" fmla="*/ 985 w 1463"/>
                <a:gd name="T83" fmla="*/ 1367 h 1821"/>
                <a:gd name="T84" fmla="*/ 951 w 1463"/>
                <a:gd name="T85" fmla="*/ 1403 h 1821"/>
                <a:gd name="T86" fmla="*/ 870 w 1463"/>
                <a:gd name="T87" fmla="*/ 1506 h 1821"/>
                <a:gd name="T88" fmla="*/ 856 w 1463"/>
                <a:gd name="T89" fmla="*/ 1523 h 1821"/>
                <a:gd name="T90" fmla="*/ 676 w 1463"/>
                <a:gd name="T91" fmla="*/ 1650 h 1821"/>
                <a:gd name="T92" fmla="*/ 745 w 1463"/>
                <a:gd name="T93" fmla="*/ 1649 h 1821"/>
                <a:gd name="T94" fmla="*/ 931 w 1463"/>
                <a:gd name="T95" fmla="*/ 1509 h 1821"/>
                <a:gd name="T96" fmla="*/ 1070 w 1463"/>
                <a:gd name="T97" fmla="*/ 1332 h 1821"/>
                <a:gd name="T98" fmla="*/ 1119 w 1463"/>
                <a:gd name="T99" fmla="*/ 1260 h 1821"/>
                <a:gd name="T100" fmla="*/ 1123 w 1463"/>
                <a:gd name="T101" fmla="*/ 1296 h 1821"/>
                <a:gd name="T102" fmla="*/ 1319 w 1463"/>
                <a:gd name="T103" fmla="*/ 1745 h 1821"/>
                <a:gd name="T104" fmla="*/ 1463 w 1463"/>
                <a:gd name="T105" fmla="*/ 1802 h 1821"/>
                <a:gd name="T106" fmla="*/ 1463 w 1463"/>
                <a:gd name="T107" fmla="*/ 221 h 1821"/>
                <a:gd name="T108" fmla="*/ 1420 w 1463"/>
                <a:gd name="T109" fmla="*/ 232 h 1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3" h="1821">
                  <a:moveTo>
                    <a:pt x="1420" y="232"/>
                  </a:moveTo>
                  <a:cubicBezTo>
                    <a:pt x="1408" y="238"/>
                    <a:pt x="1386" y="236"/>
                    <a:pt x="1375" y="228"/>
                  </a:cubicBezTo>
                  <a:cubicBezTo>
                    <a:pt x="1316" y="187"/>
                    <a:pt x="1258" y="142"/>
                    <a:pt x="1199" y="100"/>
                  </a:cubicBezTo>
                  <a:cubicBezTo>
                    <a:pt x="1153" y="66"/>
                    <a:pt x="1106" y="33"/>
                    <a:pt x="1059" y="0"/>
                  </a:cubicBezTo>
                  <a:cubicBezTo>
                    <a:pt x="1056" y="6"/>
                    <a:pt x="1052" y="11"/>
                    <a:pt x="1048" y="17"/>
                  </a:cubicBezTo>
                  <a:cubicBezTo>
                    <a:pt x="1150" y="99"/>
                    <a:pt x="1253" y="181"/>
                    <a:pt x="1358" y="265"/>
                  </a:cubicBezTo>
                  <a:cubicBezTo>
                    <a:pt x="1323" y="310"/>
                    <a:pt x="1235" y="285"/>
                    <a:pt x="1239" y="364"/>
                  </a:cubicBezTo>
                  <a:cubicBezTo>
                    <a:pt x="1242" y="415"/>
                    <a:pt x="1253" y="467"/>
                    <a:pt x="1260" y="517"/>
                  </a:cubicBezTo>
                  <a:cubicBezTo>
                    <a:pt x="1186" y="511"/>
                    <a:pt x="1134" y="484"/>
                    <a:pt x="1089" y="427"/>
                  </a:cubicBezTo>
                  <a:cubicBezTo>
                    <a:pt x="1040" y="367"/>
                    <a:pt x="939" y="347"/>
                    <a:pt x="946" y="242"/>
                  </a:cubicBezTo>
                  <a:cubicBezTo>
                    <a:pt x="947" y="237"/>
                    <a:pt x="939" y="229"/>
                    <a:pt x="934" y="225"/>
                  </a:cubicBezTo>
                  <a:cubicBezTo>
                    <a:pt x="882" y="182"/>
                    <a:pt x="831" y="139"/>
                    <a:pt x="778" y="100"/>
                  </a:cubicBezTo>
                  <a:cubicBezTo>
                    <a:pt x="770" y="94"/>
                    <a:pt x="751" y="102"/>
                    <a:pt x="722" y="107"/>
                  </a:cubicBezTo>
                  <a:cubicBezTo>
                    <a:pt x="778" y="143"/>
                    <a:pt x="821" y="169"/>
                    <a:pt x="862" y="199"/>
                  </a:cubicBezTo>
                  <a:cubicBezTo>
                    <a:pt x="878" y="210"/>
                    <a:pt x="898" y="227"/>
                    <a:pt x="899" y="243"/>
                  </a:cubicBezTo>
                  <a:cubicBezTo>
                    <a:pt x="907" y="353"/>
                    <a:pt x="975" y="430"/>
                    <a:pt x="1055" y="484"/>
                  </a:cubicBezTo>
                  <a:cubicBezTo>
                    <a:pt x="1112" y="522"/>
                    <a:pt x="1136" y="577"/>
                    <a:pt x="1179" y="625"/>
                  </a:cubicBezTo>
                  <a:cubicBezTo>
                    <a:pt x="1153" y="627"/>
                    <a:pt x="1127" y="628"/>
                    <a:pt x="1105" y="620"/>
                  </a:cubicBezTo>
                  <a:cubicBezTo>
                    <a:pt x="965" y="571"/>
                    <a:pt x="824" y="525"/>
                    <a:pt x="687" y="471"/>
                  </a:cubicBezTo>
                  <a:cubicBezTo>
                    <a:pt x="571" y="425"/>
                    <a:pt x="456" y="376"/>
                    <a:pt x="331" y="373"/>
                  </a:cubicBezTo>
                  <a:cubicBezTo>
                    <a:pt x="246" y="371"/>
                    <a:pt x="159" y="379"/>
                    <a:pt x="75" y="396"/>
                  </a:cubicBezTo>
                  <a:cubicBezTo>
                    <a:pt x="15" y="408"/>
                    <a:pt x="0" y="450"/>
                    <a:pt x="30" y="504"/>
                  </a:cubicBezTo>
                  <a:cubicBezTo>
                    <a:pt x="111" y="648"/>
                    <a:pt x="204" y="780"/>
                    <a:pt x="401" y="770"/>
                  </a:cubicBezTo>
                  <a:cubicBezTo>
                    <a:pt x="403" y="834"/>
                    <a:pt x="443" y="867"/>
                    <a:pt x="494" y="894"/>
                  </a:cubicBezTo>
                  <a:cubicBezTo>
                    <a:pt x="530" y="914"/>
                    <a:pt x="565" y="936"/>
                    <a:pt x="600" y="959"/>
                  </a:cubicBezTo>
                  <a:cubicBezTo>
                    <a:pt x="676" y="1010"/>
                    <a:pt x="759" y="1023"/>
                    <a:pt x="847" y="996"/>
                  </a:cubicBezTo>
                  <a:cubicBezTo>
                    <a:pt x="892" y="983"/>
                    <a:pt x="936" y="966"/>
                    <a:pt x="979" y="948"/>
                  </a:cubicBezTo>
                  <a:cubicBezTo>
                    <a:pt x="1056" y="915"/>
                    <a:pt x="1132" y="879"/>
                    <a:pt x="1214" y="843"/>
                  </a:cubicBezTo>
                  <a:cubicBezTo>
                    <a:pt x="1223" y="862"/>
                    <a:pt x="1231" y="879"/>
                    <a:pt x="1240" y="897"/>
                  </a:cubicBezTo>
                  <a:cubicBezTo>
                    <a:pt x="1212" y="905"/>
                    <a:pt x="1189" y="908"/>
                    <a:pt x="1169" y="916"/>
                  </a:cubicBezTo>
                  <a:cubicBezTo>
                    <a:pt x="1093" y="947"/>
                    <a:pt x="1018" y="979"/>
                    <a:pt x="943" y="1011"/>
                  </a:cubicBezTo>
                  <a:cubicBezTo>
                    <a:pt x="923" y="1020"/>
                    <a:pt x="898" y="1028"/>
                    <a:pt x="887" y="1044"/>
                  </a:cubicBezTo>
                  <a:cubicBezTo>
                    <a:pt x="859" y="1085"/>
                    <a:pt x="827" y="1129"/>
                    <a:pt x="817" y="1176"/>
                  </a:cubicBezTo>
                  <a:cubicBezTo>
                    <a:pt x="801" y="1250"/>
                    <a:pt x="749" y="1283"/>
                    <a:pt x="693" y="1314"/>
                  </a:cubicBezTo>
                  <a:cubicBezTo>
                    <a:pt x="663" y="1331"/>
                    <a:pt x="629" y="1340"/>
                    <a:pt x="597" y="1353"/>
                  </a:cubicBezTo>
                  <a:cubicBezTo>
                    <a:pt x="615" y="1370"/>
                    <a:pt x="637" y="1384"/>
                    <a:pt x="653" y="1379"/>
                  </a:cubicBezTo>
                  <a:cubicBezTo>
                    <a:pt x="740" y="1353"/>
                    <a:pt x="812" y="1302"/>
                    <a:pt x="856" y="1222"/>
                  </a:cubicBezTo>
                  <a:cubicBezTo>
                    <a:pt x="882" y="1175"/>
                    <a:pt x="900" y="1127"/>
                    <a:pt x="955" y="1102"/>
                  </a:cubicBezTo>
                  <a:cubicBezTo>
                    <a:pt x="1022" y="1072"/>
                    <a:pt x="1086" y="1034"/>
                    <a:pt x="1152" y="999"/>
                  </a:cubicBezTo>
                  <a:cubicBezTo>
                    <a:pt x="1158" y="1003"/>
                    <a:pt x="1164" y="1007"/>
                    <a:pt x="1170" y="1011"/>
                  </a:cubicBezTo>
                  <a:cubicBezTo>
                    <a:pt x="1157" y="1046"/>
                    <a:pt x="1148" y="1083"/>
                    <a:pt x="1131" y="1115"/>
                  </a:cubicBezTo>
                  <a:cubicBezTo>
                    <a:pt x="1084" y="1200"/>
                    <a:pt x="1035" y="1283"/>
                    <a:pt x="985" y="1367"/>
                  </a:cubicBezTo>
                  <a:cubicBezTo>
                    <a:pt x="977" y="1380"/>
                    <a:pt x="964" y="1392"/>
                    <a:pt x="951" y="1403"/>
                  </a:cubicBezTo>
                  <a:cubicBezTo>
                    <a:pt x="917" y="1431"/>
                    <a:pt x="858" y="1440"/>
                    <a:pt x="870" y="1506"/>
                  </a:cubicBezTo>
                  <a:cubicBezTo>
                    <a:pt x="871" y="1511"/>
                    <a:pt x="862" y="1519"/>
                    <a:pt x="856" y="1523"/>
                  </a:cubicBezTo>
                  <a:cubicBezTo>
                    <a:pt x="802" y="1562"/>
                    <a:pt x="747" y="1601"/>
                    <a:pt x="676" y="1650"/>
                  </a:cubicBezTo>
                  <a:cubicBezTo>
                    <a:pt x="708" y="1650"/>
                    <a:pt x="732" y="1658"/>
                    <a:pt x="745" y="1649"/>
                  </a:cubicBezTo>
                  <a:cubicBezTo>
                    <a:pt x="809" y="1605"/>
                    <a:pt x="876" y="1563"/>
                    <a:pt x="931" y="1509"/>
                  </a:cubicBezTo>
                  <a:cubicBezTo>
                    <a:pt x="984" y="1457"/>
                    <a:pt x="1025" y="1392"/>
                    <a:pt x="1070" y="1332"/>
                  </a:cubicBezTo>
                  <a:cubicBezTo>
                    <a:pt x="1085" y="1312"/>
                    <a:pt x="1098" y="1291"/>
                    <a:pt x="1119" y="1260"/>
                  </a:cubicBezTo>
                  <a:cubicBezTo>
                    <a:pt x="1121" y="1280"/>
                    <a:pt x="1124" y="1288"/>
                    <a:pt x="1123" y="1296"/>
                  </a:cubicBezTo>
                  <a:cubicBezTo>
                    <a:pt x="1120" y="1476"/>
                    <a:pt x="1209" y="1616"/>
                    <a:pt x="1319" y="1745"/>
                  </a:cubicBezTo>
                  <a:cubicBezTo>
                    <a:pt x="1370" y="1804"/>
                    <a:pt x="1413" y="1821"/>
                    <a:pt x="1463" y="1802"/>
                  </a:cubicBezTo>
                  <a:cubicBezTo>
                    <a:pt x="1463" y="221"/>
                    <a:pt x="1463" y="221"/>
                    <a:pt x="1463" y="221"/>
                  </a:cubicBezTo>
                  <a:cubicBezTo>
                    <a:pt x="1449" y="222"/>
                    <a:pt x="1435" y="226"/>
                    <a:pt x="1420" y="232"/>
                  </a:cubicBez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a:cs typeface="B Nazanin" panose="00000400000000000000" pitchFamily="2" charset="-78"/>
              </a:endParaRPr>
            </a:p>
          </p:txBody>
        </p:sp>
      </p:grpSp>
      <p:sp>
        <p:nvSpPr>
          <p:cNvPr id="42" name="TextBox 47">
            <a:extLst>
              <a:ext uri="{FF2B5EF4-FFF2-40B4-BE49-F238E27FC236}">
                <a16:creationId xmlns:a16="http://schemas.microsoft.com/office/drawing/2014/main" id="{30D12755-9BC5-4925-816C-390C6C959E5B}"/>
              </a:ext>
            </a:extLst>
          </p:cNvPr>
          <p:cNvSpPr txBox="1"/>
          <p:nvPr/>
        </p:nvSpPr>
        <p:spPr>
          <a:xfrm>
            <a:off x="3947920" y="2234884"/>
            <a:ext cx="325402" cy="307777"/>
          </a:xfrm>
          <a:prstGeom prst="rect">
            <a:avLst/>
          </a:prstGeom>
          <a:noFill/>
        </p:spPr>
        <p:txBody>
          <a:bodyPr wrap="square" rtlCol="0">
            <a:spAutoFit/>
          </a:bodyPr>
          <a:lstStyle/>
          <a:p>
            <a:pPr algn="r" rtl="1"/>
            <a:r>
              <a:rPr lang="en-US" altLang="ko-KR" sz="1400" b="1" dirty="0">
                <a:solidFill>
                  <a:schemeClr val="bg1"/>
                </a:solidFill>
                <a:cs typeface="B Nazanin" panose="00000400000000000000" pitchFamily="2" charset="-78"/>
              </a:rPr>
              <a:t>1</a:t>
            </a:r>
            <a:endParaRPr lang="ko-KR" altLang="en-US" sz="1400" b="1" dirty="0">
              <a:solidFill>
                <a:schemeClr val="bg1"/>
              </a:solidFill>
              <a:cs typeface="B Nazanin" panose="00000400000000000000" pitchFamily="2" charset="-78"/>
            </a:endParaRPr>
          </a:p>
        </p:txBody>
      </p:sp>
      <p:sp>
        <p:nvSpPr>
          <p:cNvPr id="43" name="TextBox 47">
            <a:extLst>
              <a:ext uri="{FF2B5EF4-FFF2-40B4-BE49-F238E27FC236}">
                <a16:creationId xmlns:a16="http://schemas.microsoft.com/office/drawing/2014/main" id="{116DF86C-AA1D-4AD9-8E3F-EDFE7CF6B474}"/>
              </a:ext>
            </a:extLst>
          </p:cNvPr>
          <p:cNvSpPr txBox="1"/>
          <p:nvPr/>
        </p:nvSpPr>
        <p:spPr>
          <a:xfrm>
            <a:off x="3708404" y="3209630"/>
            <a:ext cx="325402" cy="307777"/>
          </a:xfrm>
          <a:prstGeom prst="rect">
            <a:avLst/>
          </a:prstGeom>
          <a:noFill/>
        </p:spPr>
        <p:txBody>
          <a:bodyPr wrap="square" rtlCol="0">
            <a:spAutoFit/>
          </a:bodyPr>
          <a:lstStyle/>
          <a:p>
            <a:pPr algn="r" rtl="1"/>
            <a:r>
              <a:rPr lang="en-US" altLang="ko-KR" sz="1400" b="1" dirty="0">
                <a:solidFill>
                  <a:schemeClr val="bg1"/>
                </a:solidFill>
                <a:cs typeface="B Nazanin" panose="00000400000000000000" pitchFamily="2" charset="-78"/>
              </a:rPr>
              <a:t>2</a:t>
            </a:r>
            <a:endParaRPr lang="ko-KR" altLang="en-US" sz="1400" b="1" dirty="0">
              <a:solidFill>
                <a:schemeClr val="bg1"/>
              </a:solidFill>
              <a:cs typeface="B Nazanin" panose="00000400000000000000" pitchFamily="2" charset="-78"/>
            </a:endParaRPr>
          </a:p>
        </p:txBody>
      </p:sp>
      <p:sp>
        <p:nvSpPr>
          <p:cNvPr id="44" name="TextBox 47">
            <a:extLst>
              <a:ext uri="{FF2B5EF4-FFF2-40B4-BE49-F238E27FC236}">
                <a16:creationId xmlns:a16="http://schemas.microsoft.com/office/drawing/2014/main" id="{AAA52E22-4B91-43D5-B05C-AECF319CE3E5}"/>
              </a:ext>
            </a:extLst>
          </p:cNvPr>
          <p:cNvSpPr txBox="1"/>
          <p:nvPr/>
        </p:nvSpPr>
        <p:spPr>
          <a:xfrm>
            <a:off x="4057600" y="4315027"/>
            <a:ext cx="325402" cy="307777"/>
          </a:xfrm>
          <a:prstGeom prst="rect">
            <a:avLst/>
          </a:prstGeom>
          <a:noFill/>
        </p:spPr>
        <p:txBody>
          <a:bodyPr wrap="square" rtlCol="0">
            <a:spAutoFit/>
          </a:bodyPr>
          <a:lstStyle/>
          <a:p>
            <a:pPr algn="r" rtl="1"/>
            <a:r>
              <a:rPr lang="en-US" altLang="ko-KR" sz="1400" b="1" dirty="0">
                <a:solidFill>
                  <a:schemeClr val="bg1"/>
                </a:solidFill>
                <a:cs typeface="B Nazanin" panose="00000400000000000000" pitchFamily="2" charset="-78"/>
              </a:rPr>
              <a:t>3</a:t>
            </a:r>
            <a:endParaRPr lang="ko-KR" altLang="en-US" sz="1400" b="1" dirty="0">
              <a:solidFill>
                <a:schemeClr val="bg1"/>
              </a:solidFill>
              <a:cs typeface="B Nazanin" panose="00000400000000000000" pitchFamily="2" charset="-78"/>
            </a:endParaRPr>
          </a:p>
        </p:txBody>
      </p:sp>
      <p:sp>
        <p:nvSpPr>
          <p:cNvPr id="45" name="TextBox 47">
            <a:extLst>
              <a:ext uri="{FF2B5EF4-FFF2-40B4-BE49-F238E27FC236}">
                <a16:creationId xmlns:a16="http://schemas.microsoft.com/office/drawing/2014/main" id="{EF830FF0-0FD5-4E5A-8F44-4BCBFF082B49}"/>
              </a:ext>
            </a:extLst>
          </p:cNvPr>
          <p:cNvSpPr txBox="1"/>
          <p:nvPr/>
        </p:nvSpPr>
        <p:spPr>
          <a:xfrm>
            <a:off x="8014979" y="2383516"/>
            <a:ext cx="325402" cy="307777"/>
          </a:xfrm>
          <a:prstGeom prst="rect">
            <a:avLst/>
          </a:prstGeom>
          <a:noFill/>
        </p:spPr>
        <p:txBody>
          <a:bodyPr wrap="square" rtlCol="0">
            <a:spAutoFit/>
          </a:bodyPr>
          <a:lstStyle/>
          <a:p>
            <a:pPr algn="r" rtl="1"/>
            <a:r>
              <a:rPr lang="en-US" altLang="ko-KR" sz="1400" b="1" dirty="0">
                <a:solidFill>
                  <a:schemeClr val="bg1"/>
                </a:solidFill>
                <a:cs typeface="B Nazanin" panose="00000400000000000000" pitchFamily="2" charset="-78"/>
              </a:rPr>
              <a:t>4</a:t>
            </a:r>
            <a:endParaRPr lang="ko-KR" altLang="en-US" sz="1400" b="1" dirty="0">
              <a:solidFill>
                <a:schemeClr val="bg1"/>
              </a:solidFill>
              <a:cs typeface="B Nazanin" panose="00000400000000000000" pitchFamily="2" charset="-78"/>
            </a:endParaRPr>
          </a:p>
        </p:txBody>
      </p:sp>
      <p:sp>
        <p:nvSpPr>
          <p:cNvPr id="46" name="TextBox 47">
            <a:extLst>
              <a:ext uri="{FF2B5EF4-FFF2-40B4-BE49-F238E27FC236}">
                <a16:creationId xmlns:a16="http://schemas.microsoft.com/office/drawing/2014/main" id="{F3C54DFC-34B2-4A40-AF28-F3A00645E6A8}"/>
              </a:ext>
            </a:extLst>
          </p:cNvPr>
          <p:cNvSpPr txBox="1"/>
          <p:nvPr/>
        </p:nvSpPr>
        <p:spPr>
          <a:xfrm>
            <a:off x="8119781" y="3622627"/>
            <a:ext cx="325402" cy="307777"/>
          </a:xfrm>
          <a:prstGeom prst="rect">
            <a:avLst/>
          </a:prstGeom>
          <a:noFill/>
        </p:spPr>
        <p:txBody>
          <a:bodyPr wrap="square" rtlCol="0">
            <a:spAutoFit/>
          </a:bodyPr>
          <a:lstStyle/>
          <a:p>
            <a:pPr algn="r" rtl="1"/>
            <a:r>
              <a:rPr lang="en-US" altLang="ko-KR" sz="1400" b="1" dirty="0">
                <a:solidFill>
                  <a:schemeClr val="bg1"/>
                </a:solidFill>
                <a:cs typeface="B Nazanin" panose="00000400000000000000" pitchFamily="2" charset="-78"/>
              </a:rPr>
              <a:t>5</a:t>
            </a:r>
            <a:endParaRPr lang="ko-KR" altLang="en-US" sz="1400" b="1" dirty="0">
              <a:solidFill>
                <a:schemeClr val="bg1"/>
              </a:solidFill>
              <a:cs typeface="B Nazanin" panose="00000400000000000000" pitchFamily="2" charset="-78"/>
            </a:endParaRPr>
          </a:p>
        </p:txBody>
      </p:sp>
      <p:sp>
        <p:nvSpPr>
          <p:cNvPr id="47" name="TextBox 47">
            <a:extLst>
              <a:ext uri="{FF2B5EF4-FFF2-40B4-BE49-F238E27FC236}">
                <a16:creationId xmlns:a16="http://schemas.microsoft.com/office/drawing/2014/main" id="{4B0CFD3A-E1DE-4AE6-9079-4A599656E339}"/>
              </a:ext>
            </a:extLst>
          </p:cNvPr>
          <p:cNvSpPr txBox="1"/>
          <p:nvPr/>
        </p:nvSpPr>
        <p:spPr>
          <a:xfrm>
            <a:off x="7820372" y="4484981"/>
            <a:ext cx="325402" cy="307777"/>
          </a:xfrm>
          <a:prstGeom prst="rect">
            <a:avLst/>
          </a:prstGeom>
          <a:noFill/>
        </p:spPr>
        <p:txBody>
          <a:bodyPr wrap="square" rtlCol="0">
            <a:spAutoFit/>
          </a:bodyPr>
          <a:lstStyle/>
          <a:p>
            <a:pPr algn="r" rtl="1"/>
            <a:r>
              <a:rPr lang="en-US" altLang="ko-KR" sz="1400" b="1" dirty="0">
                <a:solidFill>
                  <a:schemeClr val="bg1"/>
                </a:solidFill>
                <a:cs typeface="B Nazanin" panose="00000400000000000000" pitchFamily="2" charset="-78"/>
              </a:rPr>
              <a:t>6</a:t>
            </a:r>
            <a:endParaRPr lang="ko-KR" altLang="en-US" sz="1400" b="1" dirty="0">
              <a:solidFill>
                <a:schemeClr val="bg1"/>
              </a:solidFill>
              <a:cs typeface="B Nazanin" panose="00000400000000000000" pitchFamily="2" charset="-78"/>
            </a:endParaRPr>
          </a:p>
        </p:txBody>
      </p:sp>
      <p:sp>
        <p:nvSpPr>
          <p:cNvPr id="48" name="Text Placeholder 1">
            <a:extLst>
              <a:ext uri="{FF2B5EF4-FFF2-40B4-BE49-F238E27FC236}">
                <a16:creationId xmlns:a16="http://schemas.microsoft.com/office/drawing/2014/main" id="{3F70955E-936B-4D07-A921-49F3BB589E88}"/>
              </a:ext>
            </a:extLst>
          </p:cNvPr>
          <p:cNvSpPr txBox="1">
            <a:spLocks/>
          </p:cNvSpPr>
          <p:nvPr/>
        </p:nvSpPr>
        <p:spPr>
          <a:xfrm>
            <a:off x="873141" y="529880"/>
            <a:ext cx="11214337" cy="724247"/>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dirty="0">
                <a:cs typeface="B Nazanin" panose="00000400000000000000" pitchFamily="2" charset="-78"/>
              </a:rPr>
              <a:t>سبک اینفوگرافیک</a:t>
            </a:r>
            <a:endParaRPr lang="en-US" dirty="0">
              <a:cs typeface="B Nazanin" panose="00000400000000000000" pitchFamily="2" charset="-78"/>
            </a:endParaRPr>
          </a:p>
        </p:txBody>
      </p:sp>
    </p:spTree>
    <p:extLst>
      <p:ext uri="{BB962C8B-B14F-4D97-AF65-F5344CB8AC3E}">
        <p14:creationId xmlns:p14="http://schemas.microsoft.com/office/powerpoint/2010/main" val="129098620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a:extLst>
              <a:ext uri="{FF2B5EF4-FFF2-40B4-BE49-F238E27FC236}">
                <a16:creationId xmlns:a16="http://schemas.microsoft.com/office/drawing/2014/main" id="{D3E3A884-65E1-FB82-32D3-5E20C8C881D5}"/>
              </a:ext>
            </a:extLst>
          </p:cNvPr>
          <p:cNvSpPr txBox="1"/>
          <p:nvPr/>
        </p:nvSpPr>
        <p:spPr>
          <a:xfrm>
            <a:off x="0" y="437634"/>
            <a:ext cx="12192000" cy="646331"/>
          </a:xfrm>
          <a:prstGeom prst="rect">
            <a:avLst/>
          </a:prstGeom>
          <a:noFill/>
        </p:spPr>
        <p:txBody>
          <a:bodyPr wrap="square">
            <a:spAutoFit/>
          </a:bodyPr>
          <a:lstStyle/>
          <a:p>
            <a:pPr algn="ctr"/>
            <a:r>
              <a:rPr lang="en-IN" sz="3600" b="1" dirty="0">
                <a:solidFill>
                  <a:schemeClr val="tx1">
                    <a:lumMod val="75000"/>
                    <a:lumOff val="25000"/>
                  </a:schemeClr>
                </a:solidFill>
                <a:latin typeface="Lora" pitchFamily="2" charset="0"/>
                <a:cs typeface="B Nazanin" panose="00000400000000000000" pitchFamily="2" charset="-78"/>
              </a:rPr>
              <a:t>PPT </a:t>
            </a:r>
            <a:r>
              <a:rPr lang="fa-IR" sz="3600" b="1" dirty="0">
                <a:solidFill>
                  <a:schemeClr val="tx1">
                    <a:lumMod val="75000"/>
                    <a:lumOff val="25000"/>
                  </a:schemeClr>
                </a:solidFill>
                <a:latin typeface="Lora" pitchFamily="2" charset="0"/>
                <a:cs typeface="B Nazanin" panose="00000400000000000000" pitchFamily="2" charset="-78"/>
              </a:rPr>
              <a:t>الگوی اسلاید دستور کار</a:t>
            </a:r>
            <a:endParaRPr lang="en-IN" sz="3600" b="1" dirty="0">
              <a:solidFill>
                <a:schemeClr val="tx1">
                  <a:lumMod val="75000"/>
                  <a:lumOff val="25000"/>
                </a:schemeClr>
              </a:solidFill>
              <a:latin typeface="Lora" pitchFamily="2" charset="0"/>
              <a:cs typeface="B Nazanin" panose="00000400000000000000" pitchFamily="2" charset="-78"/>
            </a:endParaRPr>
          </a:p>
        </p:txBody>
      </p:sp>
      <p:grpSp>
        <p:nvGrpSpPr>
          <p:cNvPr id="83" name="Group 82">
            <a:extLst>
              <a:ext uri="{FF2B5EF4-FFF2-40B4-BE49-F238E27FC236}">
                <a16:creationId xmlns:a16="http://schemas.microsoft.com/office/drawing/2014/main" id="{C9CCF127-4ADB-1884-F495-A33B6C73438D}"/>
              </a:ext>
            </a:extLst>
          </p:cNvPr>
          <p:cNvGrpSpPr/>
          <p:nvPr/>
        </p:nvGrpSpPr>
        <p:grpSpPr>
          <a:xfrm>
            <a:off x="428323" y="1516365"/>
            <a:ext cx="11335354" cy="4650346"/>
            <a:chOff x="428323" y="1529065"/>
            <a:chExt cx="11335354" cy="4650346"/>
          </a:xfrm>
        </p:grpSpPr>
        <p:grpSp>
          <p:nvGrpSpPr>
            <p:cNvPr id="75" name="Group 74">
              <a:extLst>
                <a:ext uri="{FF2B5EF4-FFF2-40B4-BE49-F238E27FC236}">
                  <a16:creationId xmlns:a16="http://schemas.microsoft.com/office/drawing/2014/main" id="{FDC9CC7F-8FE3-9928-1D54-6BD0CBFA363B}"/>
                </a:ext>
              </a:extLst>
            </p:cNvPr>
            <p:cNvGrpSpPr/>
            <p:nvPr/>
          </p:nvGrpSpPr>
          <p:grpSpPr>
            <a:xfrm>
              <a:off x="428323" y="4029300"/>
              <a:ext cx="2699865" cy="2150110"/>
              <a:chOff x="428323" y="4067400"/>
              <a:chExt cx="2699865" cy="2150110"/>
            </a:xfrm>
          </p:grpSpPr>
          <p:sp>
            <p:nvSpPr>
              <p:cNvPr id="7" name="Freeform: Shape 6">
                <a:extLst>
                  <a:ext uri="{FF2B5EF4-FFF2-40B4-BE49-F238E27FC236}">
                    <a16:creationId xmlns:a16="http://schemas.microsoft.com/office/drawing/2014/main" id="{A9494C0E-A5A7-9709-0391-12ABB290B1DB}"/>
                  </a:ext>
                </a:extLst>
              </p:cNvPr>
              <p:cNvSpPr/>
              <p:nvPr/>
            </p:nvSpPr>
            <p:spPr>
              <a:xfrm>
                <a:off x="428323" y="4915226"/>
                <a:ext cx="2486397" cy="1302284"/>
              </a:xfrm>
              <a:custGeom>
                <a:avLst/>
                <a:gdLst>
                  <a:gd name="connsiteX0" fmla="*/ 1773662 w 2486397"/>
                  <a:gd name="connsiteY0" fmla="*/ 1301578 h 1302284"/>
                  <a:gd name="connsiteX1" fmla="*/ 712207 w 2486397"/>
                  <a:gd name="connsiteY1" fmla="*/ 1301578 h 1302284"/>
                  <a:gd name="connsiteX2" fmla="*/ 43362 w 2486397"/>
                  <a:gd name="connsiteY2" fmla="*/ 858634 h 1302284"/>
                  <a:gd name="connsiteX3" fmla="*/ -255 w 2486397"/>
                  <a:gd name="connsiteY3" fmla="*/ 650483 h 1302284"/>
                  <a:gd name="connsiteX4" fmla="*/ 38499 w 2486397"/>
                  <a:gd name="connsiteY4" fmla="*/ 446741 h 1302284"/>
                  <a:gd name="connsiteX5" fmla="*/ 712207 w 2486397"/>
                  <a:gd name="connsiteY5" fmla="*/ -707 h 1302284"/>
                  <a:gd name="connsiteX6" fmla="*/ 1773662 w 2486397"/>
                  <a:gd name="connsiteY6" fmla="*/ -707 h 1302284"/>
                  <a:gd name="connsiteX7" fmla="*/ 2486143 w 2486397"/>
                  <a:gd name="connsiteY7" fmla="*/ 650426 h 1302284"/>
                  <a:gd name="connsiteX8" fmla="*/ 1773662 w 2486397"/>
                  <a:gd name="connsiteY8" fmla="*/ 1301578 h 130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97" h="1302284">
                    <a:moveTo>
                      <a:pt x="1773662" y="1301578"/>
                    </a:moveTo>
                    <a:lnTo>
                      <a:pt x="712207" y="1301578"/>
                    </a:lnTo>
                    <a:cubicBezTo>
                      <a:pt x="397181" y="1301578"/>
                      <a:pt x="130596" y="1115510"/>
                      <a:pt x="43362" y="858634"/>
                    </a:cubicBezTo>
                    <a:cubicBezTo>
                      <a:pt x="14609" y="793009"/>
                      <a:pt x="-243" y="722125"/>
                      <a:pt x="-255" y="650483"/>
                    </a:cubicBezTo>
                    <a:cubicBezTo>
                      <a:pt x="52" y="580771"/>
                      <a:pt x="13190" y="511703"/>
                      <a:pt x="38499" y="446741"/>
                    </a:cubicBezTo>
                    <a:cubicBezTo>
                      <a:pt x="130653" y="185342"/>
                      <a:pt x="397181" y="-707"/>
                      <a:pt x="712207" y="-707"/>
                    </a:cubicBezTo>
                    <a:lnTo>
                      <a:pt x="1773662" y="-707"/>
                    </a:lnTo>
                    <a:cubicBezTo>
                      <a:pt x="2171041" y="-707"/>
                      <a:pt x="2486143" y="291650"/>
                      <a:pt x="2486143" y="650426"/>
                    </a:cubicBezTo>
                    <a:cubicBezTo>
                      <a:pt x="2486143" y="1013649"/>
                      <a:pt x="2171097" y="1301578"/>
                      <a:pt x="1773662" y="1301578"/>
                    </a:cubicBezTo>
                    <a:close/>
                  </a:path>
                </a:pathLst>
              </a:custGeom>
              <a:solidFill>
                <a:schemeClr val="accent3"/>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8" name="Freeform: Shape 7">
                <a:extLst>
                  <a:ext uri="{FF2B5EF4-FFF2-40B4-BE49-F238E27FC236}">
                    <a16:creationId xmlns:a16="http://schemas.microsoft.com/office/drawing/2014/main" id="{7F12A14F-8B82-9844-62F0-036846AC0A58}"/>
                  </a:ext>
                </a:extLst>
              </p:cNvPr>
              <p:cNvSpPr/>
              <p:nvPr/>
            </p:nvSpPr>
            <p:spPr>
              <a:xfrm>
                <a:off x="822844" y="4708779"/>
                <a:ext cx="2305344" cy="1453326"/>
              </a:xfrm>
              <a:custGeom>
                <a:avLst/>
                <a:gdLst>
                  <a:gd name="connsiteX0" fmla="*/ 1640559 w 2305344"/>
                  <a:gd name="connsiteY0" fmla="*/ -707 h 1453326"/>
                  <a:gd name="connsiteX1" fmla="*/ 666452 w 2305344"/>
                  <a:gd name="connsiteY1" fmla="*/ -707 h 1453326"/>
                  <a:gd name="connsiteX2" fmla="*/ 35888 w 2305344"/>
                  <a:gd name="connsiteY2" fmla="*/ 417487 h 1453326"/>
                  <a:gd name="connsiteX3" fmla="*/ -255 w 2305344"/>
                  <a:gd name="connsiteY3" fmla="*/ 609610 h 1453326"/>
                  <a:gd name="connsiteX4" fmla="*/ 42662 w 2305344"/>
                  <a:gd name="connsiteY4" fmla="*/ 803966 h 1453326"/>
                  <a:gd name="connsiteX5" fmla="*/ 655136 w 2305344"/>
                  <a:gd name="connsiteY5" fmla="*/ 1217561 h 1453326"/>
                  <a:gd name="connsiteX6" fmla="*/ 677843 w 2305344"/>
                  <a:gd name="connsiteY6" fmla="*/ 1452620 h 1453326"/>
                  <a:gd name="connsiteX7" fmla="*/ 885748 w 2305344"/>
                  <a:gd name="connsiteY7" fmla="*/ 1217561 h 1453326"/>
                  <a:gd name="connsiteX8" fmla="*/ 1640635 w 2305344"/>
                  <a:gd name="connsiteY8" fmla="*/ 1217561 h 1453326"/>
                  <a:gd name="connsiteX9" fmla="*/ 2305090 w 2305344"/>
                  <a:gd name="connsiteY9" fmla="*/ 609610 h 1453326"/>
                  <a:gd name="connsiteX10" fmla="*/ 1640559 w 2305344"/>
                  <a:gd name="connsiteY10" fmla="*/ -707 h 1453326"/>
                  <a:gd name="connsiteX11" fmla="*/ 1640559 w 2305344"/>
                  <a:gd name="connsiteY11" fmla="*/ 1194872 h 1453326"/>
                  <a:gd name="connsiteX12" fmla="*/ 874394 w 2305344"/>
                  <a:gd name="connsiteY12" fmla="*/ 1194872 h 1453326"/>
                  <a:gd name="connsiteX13" fmla="*/ 695839 w 2305344"/>
                  <a:gd name="connsiteY13" fmla="*/ 1398273 h 1453326"/>
                  <a:gd name="connsiteX14" fmla="*/ 677768 w 2305344"/>
                  <a:gd name="connsiteY14" fmla="*/ 1206169 h 1453326"/>
                  <a:gd name="connsiteX15" fmla="*/ 675497 w 2305344"/>
                  <a:gd name="connsiteY15" fmla="*/ 1194816 h 1453326"/>
                  <a:gd name="connsiteX16" fmla="*/ 666452 w 2305344"/>
                  <a:gd name="connsiteY16" fmla="*/ 1194816 h 1453326"/>
                  <a:gd name="connsiteX17" fmla="*/ 63023 w 2305344"/>
                  <a:gd name="connsiteY17" fmla="*/ 794769 h 1453326"/>
                  <a:gd name="connsiteX18" fmla="*/ 22339 w 2305344"/>
                  <a:gd name="connsiteY18" fmla="*/ 609458 h 1453326"/>
                  <a:gd name="connsiteX19" fmla="*/ 58500 w 2305344"/>
                  <a:gd name="connsiteY19" fmla="*/ 424128 h 1453326"/>
                  <a:gd name="connsiteX20" fmla="*/ 666452 w 2305344"/>
                  <a:gd name="connsiteY20" fmla="*/ 21830 h 1453326"/>
                  <a:gd name="connsiteX21" fmla="*/ 1640559 w 2305344"/>
                  <a:gd name="connsiteY21" fmla="*/ 21830 h 1453326"/>
                  <a:gd name="connsiteX22" fmla="*/ 2282420 w 2305344"/>
                  <a:gd name="connsiteY22" fmla="*/ 609458 h 1453326"/>
                  <a:gd name="connsiteX23" fmla="*/ 1640559 w 2305344"/>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344" h="1453326">
                    <a:moveTo>
                      <a:pt x="1640559" y="-707"/>
                    </a:moveTo>
                    <a:lnTo>
                      <a:pt x="666452" y="-707"/>
                    </a:lnTo>
                    <a:cubicBezTo>
                      <a:pt x="377160" y="-707"/>
                      <a:pt x="124049" y="166533"/>
                      <a:pt x="35888" y="417487"/>
                    </a:cubicBezTo>
                    <a:cubicBezTo>
                      <a:pt x="13313" y="478513"/>
                      <a:pt x="-255" y="544061"/>
                      <a:pt x="-255" y="609610"/>
                    </a:cubicBezTo>
                    <a:cubicBezTo>
                      <a:pt x="-255" y="675158"/>
                      <a:pt x="13313" y="742940"/>
                      <a:pt x="42662" y="803966"/>
                    </a:cubicBezTo>
                    <a:cubicBezTo>
                      <a:pt x="124030" y="1048070"/>
                      <a:pt x="370367" y="1213038"/>
                      <a:pt x="655136" y="1217561"/>
                    </a:cubicBezTo>
                    <a:lnTo>
                      <a:pt x="677843" y="1452620"/>
                    </a:lnTo>
                    <a:lnTo>
                      <a:pt x="885748" y="1217561"/>
                    </a:lnTo>
                    <a:lnTo>
                      <a:pt x="1640635" y="1217561"/>
                    </a:lnTo>
                    <a:cubicBezTo>
                      <a:pt x="2013527" y="1217561"/>
                      <a:pt x="2305090" y="950863"/>
                      <a:pt x="2305090" y="609610"/>
                    </a:cubicBezTo>
                    <a:cubicBezTo>
                      <a:pt x="2305014" y="272746"/>
                      <a:pt x="2006696" y="-707"/>
                      <a:pt x="1640559" y="-707"/>
                    </a:cubicBezTo>
                    <a:close/>
                    <a:moveTo>
                      <a:pt x="1640559" y="1194872"/>
                    </a:moveTo>
                    <a:lnTo>
                      <a:pt x="874394" y="1194872"/>
                    </a:lnTo>
                    <a:lnTo>
                      <a:pt x="695839" y="1398273"/>
                    </a:lnTo>
                    <a:lnTo>
                      <a:pt x="677768" y="1206169"/>
                    </a:lnTo>
                    <a:lnTo>
                      <a:pt x="675497" y="1194816"/>
                    </a:lnTo>
                    <a:lnTo>
                      <a:pt x="666452" y="1194816"/>
                    </a:lnTo>
                    <a:cubicBezTo>
                      <a:pt x="386205" y="1194816"/>
                      <a:pt x="144353" y="1034332"/>
                      <a:pt x="63023" y="794769"/>
                    </a:cubicBezTo>
                    <a:cubicBezTo>
                      <a:pt x="36204" y="736676"/>
                      <a:pt x="22322" y="673455"/>
                      <a:pt x="22339" y="609458"/>
                    </a:cubicBezTo>
                    <a:cubicBezTo>
                      <a:pt x="22339" y="548432"/>
                      <a:pt x="35888" y="485136"/>
                      <a:pt x="58500" y="424128"/>
                    </a:cubicBezTo>
                    <a:cubicBezTo>
                      <a:pt x="142120" y="184566"/>
                      <a:pt x="388476" y="21830"/>
                      <a:pt x="666452" y="21830"/>
                    </a:cubicBezTo>
                    <a:lnTo>
                      <a:pt x="1640559" y="21830"/>
                    </a:lnTo>
                    <a:cubicBezTo>
                      <a:pt x="1995380" y="21830"/>
                      <a:pt x="2282420" y="286257"/>
                      <a:pt x="2282420" y="609458"/>
                    </a:cubicBezTo>
                    <a:cubicBezTo>
                      <a:pt x="2282420" y="937220"/>
                      <a:pt x="1999903" y="1194872"/>
                      <a:pt x="1640559" y="1194872"/>
                    </a:cubicBezTo>
                    <a:close/>
                  </a:path>
                </a:pathLst>
              </a:custGeom>
              <a:solidFill>
                <a:schemeClr val="accent3"/>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9" name="Freeform: Shape 8">
                <a:extLst>
                  <a:ext uri="{FF2B5EF4-FFF2-40B4-BE49-F238E27FC236}">
                    <a16:creationId xmlns:a16="http://schemas.microsoft.com/office/drawing/2014/main" id="{817F305C-AD65-857B-3520-52265CCD9707}"/>
                  </a:ext>
                </a:extLst>
              </p:cNvPr>
              <p:cNvSpPr/>
              <p:nvPr/>
            </p:nvSpPr>
            <p:spPr>
              <a:xfrm>
                <a:off x="845476" y="4731316"/>
                <a:ext cx="2260081" cy="1376443"/>
              </a:xfrm>
              <a:custGeom>
                <a:avLst/>
                <a:gdLst>
                  <a:gd name="connsiteX0" fmla="*/ 2259826 w 2260081"/>
                  <a:gd name="connsiteY0" fmla="*/ 586978 h 1376443"/>
                  <a:gd name="connsiteX1" fmla="*/ 1617965 w 2260081"/>
                  <a:gd name="connsiteY1" fmla="*/ 1172336 h 1376443"/>
                  <a:gd name="connsiteX2" fmla="*/ 851801 w 2260081"/>
                  <a:gd name="connsiteY2" fmla="*/ 1172336 h 1376443"/>
                  <a:gd name="connsiteX3" fmla="*/ 673245 w 2260081"/>
                  <a:gd name="connsiteY3" fmla="*/ 1375737 h 1376443"/>
                  <a:gd name="connsiteX4" fmla="*/ 655174 w 2260081"/>
                  <a:gd name="connsiteY4" fmla="*/ 1183632 h 1376443"/>
                  <a:gd name="connsiteX5" fmla="*/ 652903 w 2260081"/>
                  <a:gd name="connsiteY5" fmla="*/ 1172279 h 1376443"/>
                  <a:gd name="connsiteX6" fmla="*/ 643858 w 2260081"/>
                  <a:gd name="connsiteY6" fmla="*/ 1172279 h 1376443"/>
                  <a:gd name="connsiteX7" fmla="*/ 40429 w 2260081"/>
                  <a:gd name="connsiteY7" fmla="*/ 772232 h 1376443"/>
                  <a:gd name="connsiteX8" fmla="*/ -255 w 2260081"/>
                  <a:gd name="connsiteY8" fmla="*/ 586921 h 1376443"/>
                  <a:gd name="connsiteX9" fmla="*/ 35907 w 2260081"/>
                  <a:gd name="connsiteY9" fmla="*/ 401591 h 1376443"/>
                  <a:gd name="connsiteX10" fmla="*/ 643858 w 2260081"/>
                  <a:gd name="connsiteY10" fmla="*/ -707 h 1376443"/>
                  <a:gd name="connsiteX11" fmla="*/ 1617965 w 2260081"/>
                  <a:gd name="connsiteY11" fmla="*/ -707 h 1376443"/>
                  <a:gd name="connsiteX12" fmla="*/ 2259826 w 2260081"/>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81" h="1376443">
                    <a:moveTo>
                      <a:pt x="2259826" y="586978"/>
                    </a:moveTo>
                    <a:cubicBezTo>
                      <a:pt x="2259826" y="914683"/>
                      <a:pt x="1977309" y="1172336"/>
                      <a:pt x="1617965" y="1172336"/>
                    </a:cubicBezTo>
                    <a:lnTo>
                      <a:pt x="851801" y="1172336"/>
                    </a:lnTo>
                    <a:lnTo>
                      <a:pt x="673245" y="1375737"/>
                    </a:lnTo>
                    <a:lnTo>
                      <a:pt x="655174" y="1183632"/>
                    </a:lnTo>
                    <a:lnTo>
                      <a:pt x="652903" y="1172279"/>
                    </a:lnTo>
                    <a:lnTo>
                      <a:pt x="643858" y="1172279"/>
                    </a:lnTo>
                    <a:cubicBezTo>
                      <a:pt x="363611" y="1172279"/>
                      <a:pt x="121759" y="1011795"/>
                      <a:pt x="40429" y="772232"/>
                    </a:cubicBezTo>
                    <a:cubicBezTo>
                      <a:pt x="13610" y="714139"/>
                      <a:pt x="-272" y="650918"/>
                      <a:pt x="-255" y="586921"/>
                    </a:cubicBezTo>
                    <a:cubicBezTo>
                      <a:pt x="-255" y="525895"/>
                      <a:pt x="13294" y="462599"/>
                      <a:pt x="35907" y="401591"/>
                    </a:cubicBezTo>
                    <a:cubicBezTo>
                      <a:pt x="119526" y="162029"/>
                      <a:pt x="365882" y="-707"/>
                      <a:pt x="643858" y="-707"/>
                    </a:cubicBezTo>
                    <a:lnTo>
                      <a:pt x="1617965" y="-707"/>
                    </a:lnTo>
                    <a:cubicBezTo>
                      <a:pt x="1972787" y="-650"/>
                      <a:pt x="2259826" y="263777"/>
                      <a:pt x="2259826"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19" name="TextBox 18">
                <a:extLst>
                  <a:ext uri="{FF2B5EF4-FFF2-40B4-BE49-F238E27FC236}">
                    <a16:creationId xmlns:a16="http://schemas.microsoft.com/office/drawing/2014/main" id="{9D49DC91-8365-33F5-7229-EAF6E4B3B5BA}"/>
                  </a:ext>
                </a:extLst>
              </p:cNvPr>
              <p:cNvSpPr txBox="1"/>
              <p:nvPr/>
            </p:nvSpPr>
            <p:spPr>
              <a:xfrm>
                <a:off x="1092749" y="4899093"/>
                <a:ext cx="1765535"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سبز</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سبز رنگ طبیعت، ثبات و رفاه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sp>
            <p:nvSpPr>
              <p:cNvPr id="23" name="Oval 22">
                <a:extLst>
                  <a:ext uri="{FF2B5EF4-FFF2-40B4-BE49-F238E27FC236}">
                    <a16:creationId xmlns:a16="http://schemas.microsoft.com/office/drawing/2014/main" id="{8B617F46-993E-9340-80EB-46192ECFB789}"/>
                  </a:ext>
                </a:extLst>
              </p:cNvPr>
              <p:cNvSpPr/>
              <p:nvPr/>
            </p:nvSpPr>
            <p:spPr>
              <a:xfrm>
                <a:off x="1575466" y="4067400"/>
                <a:ext cx="800100" cy="800100"/>
              </a:xfrm>
              <a:prstGeom prst="ellipse">
                <a:avLst/>
              </a:prstGeom>
              <a:solidFill>
                <a:schemeClr val="accent3"/>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27" name="TextBox 26">
                <a:extLst>
                  <a:ext uri="{FF2B5EF4-FFF2-40B4-BE49-F238E27FC236}">
                    <a16:creationId xmlns:a16="http://schemas.microsoft.com/office/drawing/2014/main" id="{DC9221C7-90F6-7095-2AB2-77C66755A6EC}"/>
                  </a:ext>
                </a:extLst>
              </p:cNvPr>
              <p:cNvSpPr txBox="1"/>
              <p:nvPr/>
            </p:nvSpPr>
            <p:spPr>
              <a:xfrm>
                <a:off x="1700440" y="4205840"/>
                <a:ext cx="550151" cy="523220"/>
              </a:xfrm>
              <a:prstGeom prst="rect">
                <a:avLst/>
              </a:prstGeom>
              <a:noFill/>
            </p:spPr>
            <p:txBody>
              <a:bodyPr wrap="none" rtlCol="0">
                <a:spAutoFit/>
              </a:bodyPr>
              <a:lstStyle/>
              <a:p>
                <a:pPr algn="ctr"/>
                <a:r>
                  <a:rPr lang="en-US" sz="2800" b="1" dirty="0">
                    <a:solidFill>
                      <a:schemeClr val="bg1"/>
                    </a:solidFill>
                    <a:latin typeface="Lora" pitchFamily="2" charset="0"/>
                    <a:cs typeface="B Nazanin" panose="00000400000000000000" pitchFamily="2" charset="-78"/>
                  </a:rPr>
                  <a:t>05</a:t>
                </a:r>
                <a:endParaRPr lang="en-IN" sz="2800" b="1" dirty="0">
                  <a:solidFill>
                    <a:schemeClr val="bg1"/>
                  </a:solidFill>
                  <a:latin typeface="Lora" pitchFamily="2" charset="0"/>
                  <a:cs typeface="B Nazanin" panose="00000400000000000000" pitchFamily="2" charset="-78"/>
                </a:endParaRPr>
              </a:p>
            </p:txBody>
          </p:sp>
        </p:grpSp>
        <p:grpSp>
          <p:nvGrpSpPr>
            <p:cNvPr id="76" name="Group 75">
              <a:extLst>
                <a:ext uri="{FF2B5EF4-FFF2-40B4-BE49-F238E27FC236}">
                  <a16:creationId xmlns:a16="http://schemas.microsoft.com/office/drawing/2014/main" id="{73531DE7-6F16-9BA6-9ECA-F480E5057DC6}"/>
                </a:ext>
              </a:extLst>
            </p:cNvPr>
            <p:cNvGrpSpPr/>
            <p:nvPr/>
          </p:nvGrpSpPr>
          <p:grpSpPr>
            <a:xfrm>
              <a:off x="3306945" y="4029300"/>
              <a:ext cx="2699789" cy="2150111"/>
              <a:chOff x="3306945" y="4067400"/>
              <a:chExt cx="2699789" cy="2150111"/>
            </a:xfrm>
          </p:grpSpPr>
          <p:sp>
            <p:nvSpPr>
              <p:cNvPr id="16" name="Freeform: Shape 15">
                <a:extLst>
                  <a:ext uri="{FF2B5EF4-FFF2-40B4-BE49-F238E27FC236}">
                    <a16:creationId xmlns:a16="http://schemas.microsoft.com/office/drawing/2014/main" id="{CC4768BF-161F-8F3F-AFAD-0BE34E7909EF}"/>
                  </a:ext>
                </a:extLst>
              </p:cNvPr>
              <p:cNvSpPr/>
              <p:nvPr/>
            </p:nvSpPr>
            <p:spPr>
              <a:xfrm>
                <a:off x="3306945" y="4915283"/>
                <a:ext cx="2486340" cy="1302228"/>
              </a:xfrm>
              <a:custGeom>
                <a:avLst/>
                <a:gdLst>
                  <a:gd name="connsiteX0" fmla="*/ 1773567 w 2486340"/>
                  <a:gd name="connsiteY0" fmla="*/ 1301521 h 1302228"/>
                  <a:gd name="connsiteX1" fmla="*/ 712132 w 2486340"/>
                  <a:gd name="connsiteY1" fmla="*/ 1301521 h 1302228"/>
                  <a:gd name="connsiteX2" fmla="*/ 43268 w 2486340"/>
                  <a:gd name="connsiteY2" fmla="*/ 858577 h 1302228"/>
                  <a:gd name="connsiteX3" fmla="*/ -255 w 2486340"/>
                  <a:gd name="connsiteY3" fmla="*/ 650426 h 1302228"/>
                  <a:gd name="connsiteX4" fmla="*/ 38499 w 2486340"/>
                  <a:gd name="connsiteY4" fmla="*/ 446684 h 1302228"/>
                  <a:gd name="connsiteX5" fmla="*/ 712151 w 2486340"/>
                  <a:gd name="connsiteY5" fmla="*/ -707 h 1302228"/>
                  <a:gd name="connsiteX6" fmla="*/ 1773586 w 2486340"/>
                  <a:gd name="connsiteY6" fmla="*/ -707 h 1302228"/>
                  <a:gd name="connsiteX7" fmla="*/ 2486086 w 2486340"/>
                  <a:gd name="connsiteY7" fmla="*/ 650426 h 1302228"/>
                  <a:gd name="connsiteX8" fmla="*/ 1773567 w 2486340"/>
                  <a:gd name="connsiteY8" fmla="*/ 1301521 h 13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40" h="1302228">
                    <a:moveTo>
                      <a:pt x="1773567" y="1301521"/>
                    </a:moveTo>
                    <a:lnTo>
                      <a:pt x="712132" y="1301521"/>
                    </a:lnTo>
                    <a:cubicBezTo>
                      <a:pt x="397105" y="1301521"/>
                      <a:pt x="130502" y="1115454"/>
                      <a:pt x="43268" y="858577"/>
                    </a:cubicBezTo>
                    <a:cubicBezTo>
                      <a:pt x="14543" y="792934"/>
                      <a:pt x="-274" y="722068"/>
                      <a:pt x="-255" y="650426"/>
                    </a:cubicBezTo>
                    <a:cubicBezTo>
                      <a:pt x="48" y="580715"/>
                      <a:pt x="13181" y="511646"/>
                      <a:pt x="38499" y="446684"/>
                    </a:cubicBezTo>
                    <a:cubicBezTo>
                      <a:pt x="130577" y="185361"/>
                      <a:pt x="397181" y="-707"/>
                      <a:pt x="712151" y="-707"/>
                    </a:cubicBezTo>
                    <a:lnTo>
                      <a:pt x="1773586" y="-707"/>
                    </a:lnTo>
                    <a:cubicBezTo>
                      <a:pt x="2170965" y="-707"/>
                      <a:pt x="2486086" y="291650"/>
                      <a:pt x="2486086" y="650426"/>
                    </a:cubicBezTo>
                    <a:cubicBezTo>
                      <a:pt x="2486067" y="1013592"/>
                      <a:pt x="2171022" y="1301521"/>
                      <a:pt x="1773567" y="1301521"/>
                    </a:cubicBezTo>
                    <a:close/>
                  </a:path>
                </a:pathLst>
              </a:custGeom>
              <a:solidFill>
                <a:schemeClr val="accent2">
                  <a:lumMod val="75000"/>
                </a:schemeClr>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17" name="Freeform: Shape 16">
                <a:extLst>
                  <a:ext uri="{FF2B5EF4-FFF2-40B4-BE49-F238E27FC236}">
                    <a16:creationId xmlns:a16="http://schemas.microsoft.com/office/drawing/2014/main" id="{CBEB3AF5-3AE6-CBBB-02E4-74D09BEEFED5}"/>
                  </a:ext>
                </a:extLst>
              </p:cNvPr>
              <p:cNvSpPr/>
              <p:nvPr/>
            </p:nvSpPr>
            <p:spPr>
              <a:xfrm>
                <a:off x="3701371" y="4708779"/>
                <a:ext cx="2305363" cy="1453326"/>
              </a:xfrm>
              <a:custGeom>
                <a:avLst/>
                <a:gdLst>
                  <a:gd name="connsiteX0" fmla="*/ 1640578 w 2305363"/>
                  <a:gd name="connsiteY0" fmla="*/ -707 h 1453326"/>
                  <a:gd name="connsiteX1" fmla="*/ 666471 w 2305363"/>
                  <a:gd name="connsiteY1" fmla="*/ -707 h 1453326"/>
                  <a:gd name="connsiteX2" fmla="*/ 35888 w 2305363"/>
                  <a:gd name="connsiteY2" fmla="*/ 417487 h 1453326"/>
                  <a:gd name="connsiteX3" fmla="*/ -255 w 2305363"/>
                  <a:gd name="connsiteY3" fmla="*/ 609610 h 1453326"/>
                  <a:gd name="connsiteX4" fmla="*/ 42681 w 2305363"/>
                  <a:gd name="connsiteY4" fmla="*/ 803966 h 1453326"/>
                  <a:gd name="connsiteX5" fmla="*/ 655155 w 2305363"/>
                  <a:gd name="connsiteY5" fmla="*/ 1217561 h 1453326"/>
                  <a:gd name="connsiteX6" fmla="*/ 677862 w 2305363"/>
                  <a:gd name="connsiteY6" fmla="*/ 1452620 h 1453326"/>
                  <a:gd name="connsiteX7" fmla="*/ 885767 w 2305363"/>
                  <a:gd name="connsiteY7" fmla="*/ 1217561 h 1453326"/>
                  <a:gd name="connsiteX8" fmla="*/ 1640654 w 2305363"/>
                  <a:gd name="connsiteY8" fmla="*/ 1217561 h 1453326"/>
                  <a:gd name="connsiteX9" fmla="*/ 2305109 w 2305363"/>
                  <a:gd name="connsiteY9" fmla="*/ 609610 h 1453326"/>
                  <a:gd name="connsiteX10" fmla="*/ 1640578 w 2305363"/>
                  <a:gd name="connsiteY10" fmla="*/ -707 h 1453326"/>
                  <a:gd name="connsiteX11" fmla="*/ 1640578 w 2305363"/>
                  <a:gd name="connsiteY11" fmla="*/ 1194872 h 1453326"/>
                  <a:gd name="connsiteX12" fmla="*/ 874394 w 2305363"/>
                  <a:gd name="connsiteY12" fmla="*/ 1194872 h 1453326"/>
                  <a:gd name="connsiteX13" fmla="*/ 695839 w 2305363"/>
                  <a:gd name="connsiteY13" fmla="*/ 1398273 h 1453326"/>
                  <a:gd name="connsiteX14" fmla="*/ 677787 w 2305363"/>
                  <a:gd name="connsiteY14" fmla="*/ 1206169 h 1453326"/>
                  <a:gd name="connsiteX15" fmla="*/ 675516 w 2305363"/>
                  <a:gd name="connsiteY15" fmla="*/ 1194816 h 1453326"/>
                  <a:gd name="connsiteX16" fmla="*/ 666471 w 2305363"/>
                  <a:gd name="connsiteY16" fmla="*/ 1194816 h 1453326"/>
                  <a:gd name="connsiteX17" fmla="*/ 63042 w 2305363"/>
                  <a:gd name="connsiteY17" fmla="*/ 794769 h 1453326"/>
                  <a:gd name="connsiteX18" fmla="*/ 22358 w 2305363"/>
                  <a:gd name="connsiteY18" fmla="*/ 609458 h 1453326"/>
                  <a:gd name="connsiteX19" fmla="*/ 58519 w 2305363"/>
                  <a:gd name="connsiteY19" fmla="*/ 424128 h 1453326"/>
                  <a:gd name="connsiteX20" fmla="*/ 666471 w 2305363"/>
                  <a:gd name="connsiteY20" fmla="*/ 21830 h 1453326"/>
                  <a:gd name="connsiteX21" fmla="*/ 1640578 w 2305363"/>
                  <a:gd name="connsiteY21" fmla="*/ 21830 h 1453326"/>
                  <a:gd name="connsiteX22" fmla="*/ 2282420 w 2305363"/>
                  <a:gd name="connsiteY22" fmla="*/ 609458 h 1453326"/>
                  <a:gd name="connsiteX23" fmla="*/ 1640578 w 2305363"/>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363" h="1453326">
                    <a:moveTo>
                      <a:pt x="1640578" y="-707"/>
                    </a:moveTo>
                    <a:lnTo>
                      <a:pt x="666471" y="-707"/>
                    </a:lnTo>
                    <a:cubicBezTo>
                      <a:pt x="377160" y="-707"/>
                      <a:pt x="124068" y="166533"/>
                      <a:pt x="35888" y="417487"/>
                    </a:cubicBezTo>
                    <a:cubicBezTo>
                      <a:pt x="13332" y="478513"/>
                      <a:pt x="-255" y="544061"/>
                      <a:pt x="-255" y="609610"/>
                    </a:cubicBezTo>
                    <a:cubicBezTo>
                      <a:pt x="-255" y="675158"/>
                      <a:pt x="13332" y="742940"/>
                      <a:pt x="42681" y="803966"/>
                    </a:cubicBezTo>
                    <a:cubicBezTo>
                      <a:pt x="124049" y="1048070"/>
                      <a:pt x="370386" y="1213038"/>
                      <a:pt x="655155" y="1217561"/>
                    </a:cubicBezTo>
                    <a:lnTo>
                      <a:pt x="677862" y="1452620"/>
                    </a:lnTo>
                    <a:lnTo>
                      <a:pt x="885767" y="1217561"/>
                    </a:lnTo>
                    <a:lnTo>
                      <a:pt x="1640654" y="1217561"/>
                    </a:lnTo>
                    <a:cubicBezTo>
                      <a:pt x="2013546" y="1217561"/>
                      <a:pt x="2305109" y="950863"/>
                      <a:pt x="2305109" y="609610"/>
                    </a:cubicBezTo>
                    <a:cubicBezTo>
                      <a:pt x="2305033" y="272746"/>
                      <a:pt x="2006696" y="-707"/>
                      <a:pt x="1640578" y="-707"/>
                    </a:cubicBezTo>
                    <a:close/>
                    <a:moveTo>
                      <a:pt x="1640578" y="1194872"/>
                    </a:moveTo>
                    <a:lnTo>
                      <a:pt x="874394" y="1194872"/>
                    </a:lnTo>
                    <a:lnTo>
                      <a:pt x="695839" y="1398273"/>
                    </a:lnTo>
                    <a:lnTo>
                      <a:pt x="677787" y="1206169"/>
                    </a:lnTo>
                    <a:lnTo>
                      <a:pt x="675516" y="1194816"/>
                    </a:lnTo>
                    <a:lnTo>
                      <a:pt x="666471" y="1194816"/>
                    </a:lnTo>
                    <a:cubicBezTo>
                      <a:pt x="386224" y="1194816"/>
                      <a:pt x="144372" y="1034332"/>
                      <a:pt x="63042" y="794769"/>
                    </a:cubicBezTo>
                    <a:cubicBezTo>
                      <a:pt x="36209" y="736676"/>
                      <a:pt x="22339" y="673455"/>
                      <a:pt x="22358" y="609458"/>
                    </a:cubicBezTo>
                    <a:cubicBezTo>
                      <a:pt x="22358" y="548432"/>
                      <a:pt x="35888" y="485136"/>
                      <a:pt x="58519" y="424128"/>
                    </a:cubicBezTo>
                    <a:cubicBezTo>
                      <a:pt x="142139" y="184566"/>
                      <a:pt x="388476" y="21830"/>
                      <a:pt x="666471" y="21830"/>
                    </a:cubicBezTo>
                    <a:lnTo>
                      <a:pt x="1640578" y="21830"/>
                    </a:lnTo>
                    <a:cubicBezTo>
                      <a:pt x="1995399" y="21830"/>
                      <a:pt x="2282420" y="286257"/>
                      <a:pt x="2282420" y="609458"/>
                    </a:cubicBezTo>
                    <a:cubicBezTo>
                      <a:pt x="2282420" y="937220"/>
                      <a:pt x="1999922" y="1194872"/>
                      <a:pt x="1640578" y="1194872"/>
                    </a:cubicBezTo>
                    <a:close/>
                  </a:path>
                </a:pathLst>
              </a:custGeom>
              <a:solidFill>
                <a:schemeClr val="accent2">
                  <a:lumMod val="75000"/>
                </a:schemeClr>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18" name="Freeform: Shape 17">
                <a:extLst>
                  <a:ext uri="{FF2B5EF4-FFF2-40B4-BE49-F238E27FC236}">
                    <a16:creationId xmlns:a16="http://schemas.microsoft.com/office/drawing/2014/main" id="{BDCF389A-FC22-E541-0EBC-A4FC84DA7DB0}"/>
                  </a:ext>
                </a:extLst>
              </p:cNvPr>
              <p:cNvSpPr/>
              <p:nvPr/>
            </p:nvSpPr>
            <p:spPr>
              <a:xfrm>
                <a:off x="3724021" y="4731316"/>
                <a:ext cx="2260062" cy="1376443"/>
              </a:xfrm>
              <a:custGeom>
                <a:avLst/>
                <a:gdLst>
                  <a:gd name="connsiteX0" fmla="*/ 2259808 w 2260062"/>
                  <a:gd name="connsiteY0" fmla="*/ 586978 h 1376443"/>
                  <a:gd name="connsiteX1" fmla="*/ 1617965 w 2260062"/>
                  <a:gd name="connsiteY1" fmla="*/ 1172336 h 1376443"/>
                  <a:gd name="connsiteX2" fmla="*/ 851782 w 2260062"/>
                  <a:gd name="connsiteY2" fmla="*/ 1172336 h 1376443"/>
                  <a:gd name="connsiteX3" fmla="*/ 673226 w 2260062"/>
                  <a:gd name="connsiteY3" fmla="*/ 1375737 h 1376443"/>
                  <a:gd name="connsiteX4" fmla="*/ 655174 w 2260062"/>
                  <a:gd name="connsiteY4" fmla="*/ 1183632 h 1376443"/>
                  <a:gd name="connsiteX5" fmla="*/ 652903 w 2260062"/>
                  <a:gd name="connsiteY5" fmla="*/ 1172279 h 1376443"/>
                  <a:gd name="connsiteX6" fmla="*/ 643858 w 2260062"/>
                  <a:gd name="connsiteY6" fmla="*/ 1172279 h 1376443"/>
                  <a:gd name="connsiteX7" fmla="*/ 40429 w 2260062"/>
                  <a:gd name="connsiteY7" fmla="*/ 772232 h 1376443"/>
                  <a:gd name="connsiteX8" fmla="*/ -255 w 2260062"/>
                  <a:gd name="connsiteY8" fmla="*/ 586921 h 1376443"/>
                  <a:gd name="connsiteX9" fmla="*/ 35907 w 2260062"/>
                  <a:gd name="connsiteY9" fmla="*/ 401591 h 1376443"/>
                  <a:gd name="connsiteX10" fmla="*/ 643858 w 2260062"/>
                  <a:gd name="connsiteY10" fmla="*/ -707 h 1376443"/>
                  <a:gd name="connsiteX11" fmla="*/ 1617965 w 2260062"/>
                  <a:gd name="connsiteY11" fmla="*/ -707 h 1376443"/>
                  <a:gd name="connsiteX12" fmla="*/ 2259808 w 2260062"/>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62" h="1376443">
                    <a:moveTo>
                      <a:pt x="2259808" y="586978"/>
                    </a:moveTo>
                    <a:cubicBezTo>
                      <a:pt x="2259808" y="914683"/>
                      <a:pt x="1977309" y="1172336"/>
                      <a:pt x="1617965" y="1172336"/>
                    </a:cubicBezTo>
                    <a:lnTo>
                      <a:pt x="851782" y="1172336"/>
                    </a:lnTo>
                    <a:lnTo>
                      <a:pt x="673226" y="1375737"/>
                    </a:lnTo>
                    <a:lnTo>
                      <a:pt x="655174" y="1183632"/>
                    </a:lnTo>
                    <a:lnTo>
                      <a:pt x="652903" y="1172279"/>
                    </a:lnTo>
                    <a:lnTo>
                      <a:pt x="643858" y="1172279"/>
                    </a:lnTo>
                    <a:cubicBezTo>
                      <a:pt x="363612" y="1172279"/>
                      <a:pt x="121759" y="1011795"/>
                      <a:pt x="40429" y="772232"/>
                    </a:cubicBezTo>
                    <a:cubicBezTo>
                      <a:pt x="13597" y="714139"/>
                      <a:pt x="-274" y="650918"/>
                      <a:pt x="-255" y="586921"/>
                    </a:cubicBezTo>
                    <a:cubicBezTo>
                      <a:pt x="-255" y="525895"/>
                      <a:pt x="13275" y="462599"/>
                      <a:pt x="35907" y="401591"/>
                    </a:cubicBezTo>
                    <a:cubicBezTo>
                      <a:pt x="119527" y="162029"/>
                      <a:pt x="365863" y="-707"/>
                      <a:pt x="643858" y="-707"/>
                    </a:cubicBezTo>
                    <a:lnTo>
                      <a:pt x="1617965" y="-707"/>
                    </a:lnTo>
                    <a:cubicBezTo>
                      <a:pt x="1972786" y="-650"/>
                      <a:pt x="2259808" y="263777"/>
                      <a:pt x="2259808"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20" name="TextBox 19">
                <a:extLst>
                  <a:ext uri="{FF2B5EF4-FFF2-40B4-BE49-F238E27FC236}">
                    <a16:creationId xmlns:a16="http://schemas.microsoft.com/office/drawing/2014/main" id="{02C4352D-A1F7-E840-9AD8-A99B50DD139E}"/>
                  </a:ext>
                </a:extLst>
              </p:cNvPr>
              <p:cNvSpPr txBox="1"/>
              <p:nvPr/>
            </p:nvSpPr>
            <p:spPr>
              <a:xfrm>
                <a:off x="4029106" y="4899093"/>
                <a:ext cx="1649892"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قرمز</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قرمز رنگ بازیگوشی و انرژی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sp>
            <p:nvSpPr>
              <p:cNvPr id="24" name="Oval 23">
                <a:extLst>
                  <a:ext uri="{FF2B5EF4-FFF2-40B4-BE49-F238E27FC236}">
                    <a16:creationId xmlns:a16="http://schemas.microsoft.com/office/drawing/2014/main" id="{4F4C69B7-AD63-33DF-4B80-AFCAE79B4426}"/>
                  </a:ext>
                </a:extLst>
              </p:cNvPr>
              <p:cNvSpPr/>
              <p:nvPr/>
            </p:nvSpPr>
            <p:spPr>
              <a:xfrm>
                <a:off x="4454002" y="4067400"/>
                <a:ext cx="800100" cy="800100"/>
              </a:xfrm>
              <a:prstGeom prst="ellipse">
                <a:avLst/>
              </a:prstGeom>
              <a:solidFill>
                <a:schemeClr val="accent2">
                  <a:lumMod val="75000"/>
                </a:schemeClr>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28" name="TextBox 27">
                <a:extLst>
                  <a:ext uri="{FF2B5EF4-FFF2-40B4-BE49-F238E27FC236}">
                    <a16:creationId xmlns:a16="http://schemas.microsoft.com/office/drawing/2014/main" id="{38DA54B2-2A2C-1BA4-BD24-33F87F3C05A6}"/>
                  </a:ext>
                </a:extLst>
              </p:cNvPr>
              <p:cNvSpPr txBox="1"/>
              <p:nvPr/>
            </p:nvSpPr>
            <p:spPr>
              <a:xfrm>
                <a:off x="4578976" y="4205840"/>
                <a:ext cx="550151" cy="523220"/>
              </a:xfrm>
              <a:prstGeom prst="rect">
                <a:avLst/>
              </a:prstGeom>
              <a:noFill/>
            </p:spPr>
            <p:txBody>
              <a:bodyPr wrap="none" rtlCol="0">
                <a:spAutoFit/>
              </a:bodyPr>
              <a:lstStyle/>
              <a:p>
                <a:pPr algn="ctr"/>
                <a:r>
                  <a:rPr lang="en-US" sz="2800" b="1" dirty="0">
                    <a:solidFill>
                      <a:schemeClr val="bg1"/>
                    </a:solidFill>
                    <a:latin typeface="Lora" pitchFamily="2" charset="0"/>
                    <a:cs typeface="B Nazanin" panose="00000400000000000000" pitchFamily="2" charset="-78"/>
                  </a:rPr>
                  <a:t>06</a:t>
                </a:r>
                <a:endParaRPr lang="en-IN" sz="2800" b="1" dirty="0">
                  <a:solidFill>
                    <a:schemeClr val="bg1"/>
                  </a:solidFill>
                  <a:latin typeface="Lora" pitchFamily="2" charset="0"/>
                  <a:cs typeface="B Nazanin" panose="00000400000000000000" pitchFamily="2" charset="-78"/>
                </a:endParaRPr>
              </a:p>
            </p:txBody>
          </p:sp>
        </p:grpSp>
        <p:grpSp>
          <p:nvGrpSpPr>
            <p:cNvPr id="77" name="Group 76">
              <a:extLst>
                <a:ext uri="{FF2B5EF4-FFF2-40B4-BE49-F238E27FC236}">
                  <a16:creationId xmlns:a16="http://schemas.microsoft.com/office/drawing/2014/main" id="{FA44394E-A0D2-BA73-39CC-306A50B76AAD}"/>
                </a:ext>
              </a:extLst>
            </p:cNvPr>
            <p:cNvGrpSpPr/>
            <p:nvPr/>
          </p:nvGrpSpPr>
          <p:grpSpPr>
            <a:xfrm>
              <a:off x="6185491" y="4029300"/>
              <a:ext cx="2699885" cy="2150111"/>
              <a:chOff x="6185491" y="4067400"/>
              <a:chExt cx="2699885" cy="2150111"/>
            </a:xfrm>
          </p:grpSpPr>
          <p:sp>
            <p:nvSpPr>
              <p:cNvPr id="13" name="Freeform: Shape 12">
                <a:extLst>
                  <a:ext uri="{FF2B5EF4-FFF2-40B4-BE49-F238E27FC236}">
                    <a16:creationId xmlns:a16="http://schemas.microsoft.com/office/drawing/2014/main" id="{F128DF1D-CF8E-D49F-79EF-1FD7E5DE178B}"/>
                  </a:ext>
                </a:extLst>
              </p:cNvPr>
              <p:cNvSpPr/>
              <p:nvPr/>
            </p:nvSpPr>
            <p:spPr>
              <a:xfrm>
                <a:off x="6185491" y="4915283"/>
                <a:ext cx="2486360" cy="1302228"/>
              </a:xfrm>
              <a:custGeom>
                <a:avLst/>
                <a:gdLst>
                  <a:gd name="connsiteX0" fmla="*/ 1773662 w 2486360"/>
                  <a:gd name="connsiteY0" fmla="*/ 1301521 h 1302228"/>
                  <a:gd name="connsiteX1" fmla="*/ 712207 w 2486360"/>
                  <a:gd name="connsiteY1" fmla="*/ 1301521 h 1302228"/>
                  <a:gd name="connsiteX2" fmla="*/ 43362 w 2486360"/>
                  <a:gd name="connsiteY2" fmla="*/ 858577 h 1302228"/>
                  <a:gd name="connsiteX3" fmla="*/ -255 w 2486360"/>
                  <a:gd name="connsiteY3" fmla="*/ 650426 h 1302228"/>
                  <a:gd name="connsiteX4" fmla="*/ 38499 w 2486360"/>
                  <a:gd name="connsiteY4" fmla="*/ 446684 h 1302228"/>
                  <a:gd name="connsiteX5" fmla="*/ 712150 w 2486360"/>
                  <a:gd name="connsiteY5" fmla="*/ -707 h 1302228"/>
                  <a:gd name="connsiteX6" fmla="*/ 1773605 w 2486360"/>
                  <a:gd name="connsiteY6" fmla="*/ -707 h 1302228"/>
                  <a:gd name="connsiteX7" fmla="*/ 2486105 w 2486360"/>
                  <a:gd name="connsiteY7" fmla="*/ 650426 h 1302228"/>
                  <a:gd name="connsiteX8" fmla="*/ 1773662 w 2486360"/>
                  <a:gd name="connsiteY8" fmla="*/ 1301521 h 13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60" h="1302228">
                    <a:moveTo>
                      <a:pt x="1773662" y="1301521"/>
                    </a:moveTo>
                    <a:lnTo>
                      <a:pt x="712207" y="1301521"/>
                    </a:lnTo>
                    <a:cubicBezTo>
                      <a:pt x="397200" y="1301521"/>
                      <a:pt x="130596" y="1115454"/>
                      <a:pt x="43362" y="858577"/>
                    </a:cubicBezTo>
                    <a:cubicBezTo>
                      <a:pt x="14600" y="792952"/>
                      <a:pt x="-236" y="722068"/>
                      <a:pt x="-255" y="650426"/>
                    </a:cubicBezTo>
                    <a:cubicBezTo>
                      <a:pt x="48" y="580715"/>
                      <a:pt x="13181" y="511646"/>
                      <a:pt x="38499" y="446684"/>
                    </a:cubicBezTo>
                    <a:cubicBezTo>
                      <a:pt x="130596" y="185361"/>
                      <a:pt x="397200" y="-707"/>
                      <a:pt x="712150" y="-707"/>
                    </a:cubicBezTo>
                    <a:lnTo>
                      <a:pt x="1773605" y="-707"/>
                    </a:lnTo>
                    <a:cubicBezTo>
                      <a:pt x="2170984" y="-707"/>
                      <a:pt x="2486105" y="291650"/>
                      <a:pt x="2486105" y="650426"/>
                    </a:cubicBezTo>
                    <a:cubicBezTo>
                      <a:pt x="2486162" y="1013592"/>
                      <a:pt x="2171097" y="1301521"/>
                      <a:pt x="1773662" y="1301521"/>
                    </a:cubicBezTo>
                    <a:close/>
                  </a:path>
                </a:pathLst>
              </a:custGeom>
              <a:solidFill>
                <a:schemeClr val="accent6"/>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dirty="0">
                  <a:cs typeface="B Nazanin" panose="00000400000000000000" pitchFamily="2" charset="-78"/>
                </a:endParaRPr>
              </a:p>
            </p:txBody>
          </p:sp>
          <p:sp>
            <p:nvSpPr>
              <p:cNvPr id="14" name="Freeform: Shape 13">
                <a:extLst>
                  <a:ext uri="{FF2B5EF4-FFF2-40B4-BE49-F238E27FC236}">
                    <a16:creationId xmlns:a16="http://schemas.microsoft.com/office/drawing/2014/main" id="{A7F24044-0DC7-863E-675C-74E6972002C9}"/>
                  </a:ext>
                </a:extLst>
              </p:cNvPr>
              <p:cNvSpPr/>
              <p:nvPr/>
            </p:nvSpPr>
            <p:spPr>
              <a:xfrm>
                <a:off x="6580013" y="4708779"/>
                <a:ext cx="2305363" cy="1453326"/>
              </a:xfrm>
              <a:custGeom>
                <a:avLst/>
                <a:gdLst>
                  <a:gd name="connsiteX0" fmla="*/ 1640559 w 2305363"/>
                  <a:gd name="connsiteY0" fmla="*/ -707 h 1453326"/>
                  <a:gd name="connsiteX1" fmla="*/ 666452 w 2305363"/>
                  <a:gd name="connsiteY1" fmla="*/ -707 h 1453326"/>
                  <a:gd name="connsiteX2" fmla="*/ 35888 w 2305363"/>
                  <a:gd name="connsiteY2" fmla="*/ 417487 h 1453326"/>
                  <a:gd name="connsiteX3" fmla="*/ -255 w 2305363"/>
                  <a:gd name="connsiteY3" fmla="*/ 609610 h 1453326"/>
                  <a:gd name="connsiteX4" fmla="*/ 42681 w 2305363"/>
                  <a:gd name="connsiteY4" fmla="*/ 803966 h 1453326"/>
                  <a:gd name="connsiteX5" fmla="*/ 655155 w 2305363"/>
                  <a:gd name="connsiteY5" fmla="*/ 1217561 h 1453326"/>
                  <a:gd name="connsiteX6" fmla="*/ 677862 w 2305363"/>
                  <a:gd name="connsiteY6" fmla="*/ 1452620 h 1453326"/>
                  <a:gd name="connsiteX7" fmla="*/ 885767 w 2305363"/>
                  <a:gd name="connsiteY7" fmla="*/ 1217561 h 1453326"/>
                  <a:gd name="connsiteX8" fmla="*/ 1640654 w 2305363"/>
                  <a:gd name="connsiteY8" fmla="*/ 1217561 h 1453326"/>
                  <a:gd name="connsiteX9" fmla="*/ 2305109 w 2305363"/>
                  <a:gd name="connsiteY9" fmla="*/ 609610 h 1453326"/>
                  <a:gd name="connsiteX10" fmla="*/ 1640559 w 2305363"/>
                  <a:gd name="connsiteY10" fmla="*/ -707 h 1453326"/>
                  <a:gd name="connsiteX11" fmla="*/ 1640559 w 2305363"/>
                  <a:gd name="connsiteY11" fmla="*/ 1194872 h 1453326"/>
                  <a:gd name="connsiteX12" fmla="*/ 874394 w 2305363"/>
                  <a:gd name="connsiteY12" fmla="*/ 1194872 h 1453326"/>
                  <a:gd name="connsiteX13" fmla="*/ 695839 w 2305363"/>
                  <a:gd name="connsiteY13" fmla="*/ 1398273 h 1453326"/>
                  <a:gd name="connsiteX14" fmla="*/ 677711 w 2305363"/>
                  <a:gd name="connsiteY14" fmla="*/ 1206169 h 1453326"/>
                  <a:gd name="connsiteX15" fmla="*/ 675459 w 2305363"/>
                  <a:gd name="connsiteY15" fmla="*/ 1194816 h 1453326"/>
                  <a:gd name="connsiteX16" fmla="*/ 666395 w 2305363"/>
                  <a:gd name="connsiteY16" fmla="*/ 1194816 h 1453326"/>
                  <a:gd name="connsiteX17" fmla="*/ 62985 w 2305363"/>
                  <a:gd name="connsiteY17" fmla="*/ 794769 h 1453326"/>
                  <a:gd name="connsiteX18" fmla="*/ 22282 w 2305363"/>
                  <a:gd name="connsiteY18" fmla="*/ 609458 h 1453326"/>
                  <a:gd name="connsiteX19" fmla="*/ 58463 w 2305363"/>
                  <a:gd name="connsiteY19" fmla="*/ 424128 h 1453326"/>
                  <a:gd name="connsiteX20" fmla="*/ 666395 w 2305363"/>
                  <a:gd name="connsiteY20" fmla="*/ 21830 h 1453326"/>
                  <a:gd name="connsiteX21" fmla="*/ 1640502 w 2305363"/>
                  <a:gd name="connsiteY21" fmla="*/ 21830 h 1453326"/>
                  <a:gd name="connsiteX22" fmla="*/ 2282363 w 2305363"/>
                  <a:gd name="connsiteY22" fmla="*/ 609458 h 1453326"/>
                  <a:gd name="connsiteX23" fmla="*/ 1640559 w 2305363"/>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363" h="1453326">
                    <a:moveTo>
                      <a:pt x="1640559" y="-707"/>
                    </a:moveTo>
                    <a:lnTo>
                      <a:pt x="666452" y="-707"/>
                    </a:lnTo>
                    <a:cubicBezTo>
                      <a:pt x="377160" y="-707"/>
                      <a:pt x="124068" y="166533"/>
                      <a:pt x="35888" y="417487"/>
                    </a:cubicBezTo>
                    <a:cubicBezTo>
                      <a:pt x="13313" y="478513"/>
                      <a:pt x="-255" y="544061"/>
                      <a:pt x="-255" y="609610"/>
                    </a:cubicBezTo>
                    <a:cubicBezTo>
                      <a:pt x="-255" y="675158"/>
                      <a:pt x="13313" y="742940"/>
                      <a:pt x="42681" y="803966"/>
                    </a:cubicBezTo>
                    <a:cubicBezTo>
                      <a:pt x="124049" y="1048070"/>
                      <a:pt x="370367" y="1213038"/>
                      <a:pt x="655155" y="1217561"/>
                    </a:cubicBezTo>
                    <a:lnTo>
                      <a:pt x="677862" y="1452620"/>
                    </a:lnTo>
                    <a:lnTo>
                      <a:pt x="885767" y="1217561"/>
                    </a:lnTo>
                    <a:lnTo>
                      <a:pt x="1640654" y="1217561"/>
                    </a:lnTo>
                    <a:cubicBezTo>
                      <a:pt x="2013546" y="1217561"/>
                      <a:pt x="2305109" y="950863"/>
                      <a:pt x="2305109" y="609610"/>
                    </a:cubicBezTo>
                    <a:cubicBezTo>
                      <a:pt x="2305071" y="272746"/>
                      <a:pt x="2006696" y="-707"/>
                      <a:pt x="1640559" y="-707"/>
                    </a:cubicBezTo>
                    <a:close/>
                    <a:moveTo>
                      <a:pt x="1640559" y="1194872"/>
                    </a:moveTo>
                    <a:lnTo>
                      <a:pt x="874394" y="1194872"/>
                    </a:lnTo>
                    <a:lnTo>
                      <a:pt x="695839" y="1398273"/>
                    </a:lnTo>
                    <a:lnTo>
                      <a:pt x="677711" y="1206169"/>
                    </a:lnTo>
                    <a:lnTo>
                      <a:pt x="675459" y="1194816"/>
                    </a:lnTo>
                    <a:lnTo>
                      <a:pt x="666395" y="1194816"/>
                    </a:lnTo>
                    <a:cubicBezTo>
                      <a:pt x="386148" y="1194816"/>
                      <a:pt x="144316" y="1034332"/>
                      <a:pt x="62985" y="794769"/>
                    </a:cubicBezTo>
                    <a:cubicBezTo>
                      <a:pt x="36153" y="736676"/>
                      <a:pt x="22264" y="673455"/>
                      <a:pt x="22282" y="609458"/>
                    </a:cubicBezTo>
                    <a:cubicBezTo>
                      <a:pt x="22282" y="548432"/>
                      <a:pt x="35831" y="485136"/>
                      <a:pt x="58463" y="424128"/>
                    </a:cubicBezTo>
                    <a:cubicBezTo>
                      <a:pt x="142082" y="184566"/>
                      <a:pt x="388420" y="21830"/>
                      <a:pt x="666395" y="21830"/>
                    </a:cubicBezTo>
                    <a:lnTo>
                      <a:pt x="1640502" y="21830"/>
                    </a:lnTo>
                    <a:cubicBezTo>
                      <a:pt x="1995324" y="21830"/>
                      <a:pt x="2282363" y="286257"/>
                      <a:pt x="2282363" y="609458"/>
                    </a:cubicBezTo>
                    <a:cubicBezTo>
                      <a:pt x="2282363" y="937220"/>
                      <a:pt x="1999903" y="1194872"/>
                      <a:pt x="1640559" y="1194872"/>
                    </a:cubicBezTo>
                    <a:close/>
                  </a:path>
                </a:pathLst>
              </a:custGeom>
              <a:solidFill>
                <a:schemeClr val="accent6"/>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15" name="Freeform: Shape 14">
                <a:extLst>
                  <a:ext uri="{FF2B5EF4-FFF2-40B4-BE49-F238E27FC236}">
                    <a16:creationId xmlns:a16="http://schemas.microsoft.com/office/drawing/2014/main" id="{77AB5BEB-8A13-7A94-F90E-95F32AACBE14}"/>
                  </a:ext>
                </a:extLst>
              </p:cNvPr>
              <p:cNvSpPr/>
              <p:nvPr/>
            </p:nvSpPr>
            <p:spPr>
              <a:xfrm>
                <a:off x="6602654" y="4731316"/>
                <a:ext cx="2260081" cy="1376443"/>
              </a:xfrm>
              <a:custGeom>
                <a:avLst/>
                <a:gdLst>
                  <a:gd name="connsiteX0" fmla="*/ 2259827 w 2260081"/>
                  <a:gd name="connsiteY0" fmla="*/ 586978 h 1376443"/>
                  <a:gd name="connsiteX1" fmla="*/ 1617965 w 2260081"/>
                  <a:gd name="connsiteY1" fmla="*/ 1172336 h 1376443"/>
                  <a:gd name="connsiteX2" fmla="*/ 851857 w 2260081"/>
                  <a:gd name="connsiteY2" fmla="*/ 1172336 h 1376443"/>
                  <a:gd name="connsiteX3" fmla="*/ 673302 w 2260081"/>
                  <a:gd name="connsiteY3" fmla="*/ 1375737 h 1376443"/>
                  <a:gd name="connsiteX4" fmla="*/ 655174 w 2260081"/>
                  <a:gd name="connsiteY4" fmla="*/ 1183632 h 1376443"/>
                  <a:gd name="connsiteX5" fmla="*/ 652922 w 2260081"/>
                  <a:gd name="connsiteY5" fmla="*/ 1172279 h 1376443"/>
                  <a:gd name="connsiteX6" fmla="*/ 643858 w 2260081"/>
                  <a:gd name="connsiteY6" fmla="*/ 1172279 h 1376443"/>
                  <a:gd name="connsiteX7" fmla="*/ 40448 w 2260081"/>
                  <a:gd name="connsiteY7" fmla="*/ 772232 h 1376443"/>
                  <a:gd name="connsiteX8" fmla="*/ -255 w 2260081"/>
                  <a:gd name="connsiteY8" fmla="*/ 586921 h 1376443"/>
                  <a:gd name="connsiteX9" fmla="*/ 35926 w 2260081"/>
                  <a:gd name="connsiteY9" fmla="*/ 401591 h 1376443"/>
                  <a:gd name="connsiteX10" fmla="*/ 643858 w 2260081"/>
                  <a:gd name="connsiteY10" fmla="*/ -707 h 1376443"/>
                  <a:gd name="connsiteX11" fmla="*/ 1617965 w 2260081"/>
                  <a:gd name="connsiteY11" fmla="*/ -707 h 1376443"/>
                  <a:gd name="connsiteX12" fmla="*/ 2259827 w 2260081"/>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81" h="1376443">
                    <a:moveTo>
                      <a:pt x="2259827" y="586978"/>
                    </a:moveTo>
                    <a:cubicBezTo>
                      <a:pt x="2259827" y="914683"/>
                      <a:pt x="1977310" y="1172336"/>
                      <a:pt x="1617965" y="1172336"/>
                    </a:cubicBezTo>
                    <a:lnTo>
                      <a:pt x="851857" y="1172336"/>
                    </a:lnTo>
                    <a:lnTo>
                      <a:pt x="673302" y="1375737"/>
                    </a:lnTo>
                    <a:lnTo>
                      <a:pt x="655174" y="1183632"/>
                    </a:lnTo>
                    <a:lnTo>
                      <a:pt x="652922" y="1172279"/>
                    </a:lnTo>
                    <a:lnTo>
                      <a:pt x="643858" y="1172279"/>
                    </a:lnTo>
                    <a:cubicBezTo>
                      <a:pt x="363612" y="1172279"/>
                      <a:pt x="121779" y="1011795"/>
                      <a:pt x="40448" y="772232"/>
                    </a:cubicBezTo>
                    <a:cubicBezTo>
                      <a:pt x="13616" y="714139"/>
                      <a:pt x="-273" y="650918"/>
                      <a:pt x="-255" y="586921"/>
                    </a:cubicBezTo>
                    <a:cubicBezTo>
                      <a:pt x="-255" y="525895"/>
                      <a:pt x="13294" y="462599"/>
                      <a:pt x="35926" y="401591"/>
                    </a:cubicBezTo>
                    <a:cubicBezTo>
                      <a:pt x="119545" y="162029"/>
                      <a:pt x="365883" y="-707"/>
                      <a:pt x="643858" y="-707"/>
                    </a:cubicBezTo>
                    <a:lnTo>
                      <a:pt x="1617965" y="-707"/>
                    </a:lnTo>
                    <a:cubicBezTo>
                      <a:pt x="1972843" y="-650"/>
                      <a:pt x="2259827" y="263777"/>
                      <a:pt x="2259827"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21" name="TextBox 20">
                <a:extLst>
                  <a:ext uri="{FF2B5EF4-FFF2-40B4-BE49-F238E27FC236}">
                    <a16:creationId xmlns:a16="http://schemas.microsoft.com/office/drawing/2014/main" id="{2183BF00-4D22-5C21-669A-3C56AF520D32}"/>
                  </a:ext>
                </a:extLst>
              </p:cNvPr>
              <p:cNvSpPr txBox="1"/>
              <p:nvPr/>
            </p:nvSpPr>
            <p:spPr>
              <a:xfrm>
                <a:off x="6894446" y="4899093"/>
                <a:ext cx="1676497"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سبز</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سبز رنگ شادی، دوستی و هشدار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sp>
            <p:nvSpPr>
              <p:cNvPr id="25" name="Oval 24">
                <a:extLst>
                  <a:ext uri="{FF2B5EF4-FFF2-40B4-BE49-F238E27FC236}">
                    <a16:creationId xmlns:a16="http://schemas.microsoft.com/office/drawing/2014/main" id="{3B9C2065-2801-0349-53D0-D9DB30957212}"/>
                  </a:ext>
                </a:extLst>
              </p:cNvPr>
              <p:cNvSpPr/>
              <p:nvPr/>
            </p:nvSpPr>
            <p:spPr>
              <a:xfrm>
                <a:off x="7332644" y="4067400"/>
                <a:ext cx="800100" cy="800100"/>
              </a:xfrm>
              <a:prstGeom prst="ellipse">
                <a:avLst/>
              </a:prstGeom>
              <a:solidFill>
                <a:schemeClr val="accent6"/>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29" name="TextBox 28">
                <a:extLst>
                  <a:ext uri="{FF2B5EF4-FFF2-40B4-BE49-F238E27FC236}">
                    <a16:creationId xmlns:a16="http://schemas.microsoft.com/office/drawing/2014/main" id="{DB1EA8F6-A52D-D82C-2522-EA070A58BDB8}"/>
                  </a:ext>
                </a:extLst>
              </p:cNvPr>
              <p:cNvSpPr txBox="1"/>
              <p:nvPr/>
            </p:nvSpPr>
            <p:spPr>
              <a:xfrm>
                <a:off x="7457618" y="4205840"/>
                <a:ext cx="550151" cy="523220"/>
              </a:xfrm>
              <a:prstGeom prst="rect">
                <a:avLst/>
              </a:prstGeom>
              <a:noFill/>
            </p:spPr>
            <p:txBody>
              <a:bodyPr wrap="none" rtlCol="0" anchor="ctr">
                <a:spAutoFit/>
              </a:bodyPr>
              <a:lstStyle/>
              <a:p>
                <a:pPr algn="ctr"/>
                <a:r>
                  <a:rPr lang="en-US" sz="2800" b="1" dirty="0">
                    <a:solidFill>
                      <a:schemeClr val="bg1"/>
                    </a:solidFill>
                    <a:latin typeface="Lora" pitchFamily="2" charset="0"/>
                    <a:cs typeface="B Nazanin" panose="00000400000000000000" pitchFamily="2" charset="-78"/>
                  </a:rPr>
                  <a:t>07</a:t>
                </a:r>
                <a:endParaRPr lang="en-IN" sz="2800" b="1" dirty="0">
                  <a:solidFill>
                    <a:schemeClr val="bg1"/>
                  </a:solidFill>
                  <a:latin typeface="Lora" pitchFamily="2" charset="0"/>
                  <a:cs typeface="B Nazanin" panose="00000400000000000000" pitchFamily="2" charset="-78"/>
                </a:endParaRPr>
              </a:p>
            </p:txBody>
          </p:sp>
        </p:grpSp>
        <p:grpSp>
          <p:nvGrpSpPr>
            <p:cNvPr id="78" name="Group 77">
              <a:extLst>
                <a:ext uri="{FF2B5EF4-FFF2-40B4-BE49-F238E27FC236}">
                  <a16:creationId xmlns:a16="http://schemas.microsoft.com/office/drawing/2014/main" id="{C5EF781C-DF20-6D20-7393-A4F709ED3765}"/>
                </a:ext>
              </a:extLst>
            </p:cNvPr>
            <p:cNvGrpSpPr/>
            <p:nvPr/>
          </p:nvGrpSpPr>
          <p:grpSpPr>
            <a:xfrm>
              <a:off x="9064134" y="4029300"/>
              <a:ext cx="2699543" cy="2150110"/>
              <a:chOff x="9064134" y="4067400"/>
              <a:chExt cx="2699543" cy="2150110"/>
            </a:xfrm>
          </p:grpSpPr>
          <p:sp>
            <p:nvSpPr>
              <p:cNvPr id="10" name="Freeform: Shape 9">
                <a:extLst>
                  <a:ext uri="{FF2B5EF4-FFF2-40B4-BE49-F238E27FC236}">
                    <a16:creationId xmlns:a16="http://schemas.microsoft.com/office/drawing/2014/main" id="{3A97ED24-222C-B9F5-F6BF-57AB1FCDCDB6}"/>
                  </a:ext>
                </a:extLst>
              </p:cNvPr>
              <p:cNvSpPr/>
              <p:nvPr/>
            </p:nvSpPr>
            <p:spPr>
              <a:xfrm>
                <a:off x="9064134" y="4915226"/>
                <a:ext cx="2486322" cy="1302284"/>
              </a:xfrm>
              <a:custGeom>
                <a:avLst/>
                <a:gdLst>
                  <a:gd name="connsiteX0" fmla="*/ 1773492 w 2486322"/>
                  <a:gd name="connsiteY0" fmla="*/ 1301578 h 1302284"/>
                  <a:gd name="connsiteX1" fmla="*/ 712132 w 2486322"/>
                  <a:gd name="connsiteY1" fmla="*/ 1301578 h 1302284"/>
                  <a:gd name="connsiteX2" fmla="*/ 43268 w 2486322"/>
                  <a:gd name="connsiteY2" fmla="*/ 858634 h 1302284"/>
                  <a:gd name="connsiteX3" fmla="*/ -255 w 2486322"/>
                  <a:gd name="connsiteY3" fmla="*/ 650483 h 1302284"/>
                  <a:gd name="connsiteX4" fmla="*/ 38499 w 2486322"/>
                  <a:gd name="connsiteY4" fmla="*/ 446741 h 1302284"/>
                  <a:gd name="connsiteX5" fmla="*/ 712132 w 2486322"/>
                  <a:gd name="connsiteY5" fmla="*/ -707 h 1302284"/>
                  <a:gd name="connsiteX6" fmla="*/ 1773587 w 2486322"/>
                  <a:gd name="connsiteY6" fmla="*/ -707 h 1302284"/>
                  <a:gd name="connsiteX7" fmla="*/ 2486068 w 2486322"/>
                  <a:gd name="connsiteY7" fmla="*/ 650426 h 1302284"/>
                  <a:gd name="connsiteX8" fmla="*/ 1773492 w 2486322"/>
                  <a:gd name="connsiteY8" fmla="*/ 1301578 h 130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22" h="1302284">
                    <a:moveTo>
                      <a:pt x="1773492" y="1301578"/>
                    </a:moveTo>
                    <a:lnTo>
                      <a:pt x="712132" y="1301578"/>
                    </a:lnTo>
                    <a:cubicBezTo>
                      <a:pt x="397105" y="1301578"/>
                      <a:pt x="130521" y="1115510"/>
                      <a:pt x="43268" y="858634"/>
                    </a:cubicBezTo>
                    <a:cubicBezTo>
                      <a:pt x="14562" y="792990"/>
                      <a:pt x="-273" y="722125"/>
                      <a:pt x="-255" y="650483"/>
                    </a:cubicBezTo>
                    <a:cubicBezTo>
                      <a:pt x="48" y="580771"/>
                      <a:pt x="13181" y="511703"/>
                      <a:pt x="38499" y="446741"/>
                    </a:cubicBezTo>
                    <a:cubicBezTo>
                      <a:pt x="130426" y="185342"/>
                      <a:pt x="397011" y="-707"/>
                      <a:pt x="712132" y="-707"/>
                    </a:cubicBezTo>
                    <a:lnTo>
                      <a:pt x="1773587" y="-707"/>
                    </a:lnTo>
                    <a:cubicBezTo>
                      <a:pt x="2170965" y="-707"/>
                      <a:pt x="2486068" y="291650"/>
                      <a:pt x="2486068" y="650426"/>
                    </a:cubicBezTo>
                    <a:cubicBezTo>
                      <a:pt x="2485973" y="1013649"/>
                      <a:pt x="2170927" y="1301578"/>
                      <a:pt x="1773492" y="1301578"/>
                    </a:cubicBezTo>
                    <a:close/>
                  </a:path>
                </a:pathLst>
              </a:custGeom>
              <a:solidFill>
                <a:schemeClr val="tx2"/>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11" name="Freeform: Shape 10">
                <a:extLst>
                  <a:ext uri="{FF2B5EF4-FFF2-40B4-BE49-F238E27FC236}">
                    <a16:creationId xmlns:a16="http://schemas.microsoft.com/office/drawing/2014/main" id="{630A9A9B-EE25-C212-2A87-7B91AE195009}"/>
                  </a:ext>
                </a:extLst>
              </p:cNvPr>
              <p:cNvSpPr/>
              <p:nvPr/>
            </p:nvSpPr>
            <p:spPr>
              <a:xfrm>
                <a:off x="9458485" y="4708779"/>
                <a:ext cx="2305192" cy="1453326"/>
              </a:xfrm>
              <a:custGeom>
                <a:avLst/>
                <a:gdLst>
                  <a:gd name="connsiteX0" fmla="*/ 1640483 w 2305192"/>
                  <a:gd name="connsiteY0" fmla="*/ -707 h 1453326"/>
                  <a:gd name="connsiteX1" fmla="*/ 666451 w 2305192"/>
                  <a:gd name="connsiteY1" fmla="*/ -707 h 1453326"/>
                  <a:gd name="connsiteX2" fmla="*/ 35887 w 2305192"/>
                  <a:gd name="connsiteY2" fmla="*/ 417487 h 1453326"/>
                  <a:gd name="connsiteX3" fmla="*/ -255 w 2305192"/>
                  <a:gd name="connsiteY3" fmla="*/ 609610 h 1453326"/>
                  <a:gd name="connsiteX4" fmla="*/ 42661 w 2305192"/>
                  <a:gd name="connsiteY4" fmla="*/ 803966 h 1453326"/>
                  <a:gd name="connsiteX5" fmla="*/ 655135 w 2305192"/>
                  <a:gd name="connsiteY5" fmla="*/ 1217561 h 1453326"/>
                  <a:gd name="connsiteX6" fmla="*/ 677843 w 2305192"/>
                  <a:gd name="connsiteY6" fmla="*/ 1452620 h 1453326"/>
                  <a:gd name="connsiteX7" fmla="*/ 885747 w 2305192"/>
                  <a:gd name="connsiteY7" fmla="*/ 1217561 h 1453326"/>
                  <a:gd name="connsiteX8" fmla="*/ 1640483 w 2305192"/>
                  <a:gd name="connsiteY8" fmla="*/ 1217561 h 1453326"/>
                  <a:gd name="connsiteX9" fmla="*/ 2304938 w 2305192"/>
                  <a:gd name="connsiteY9" fmla="*/ 609610 h 1453326"/>
                  <a:gd name="connsiteX10" fmla="*/ 1640483 w 2305192"/>
                  <a:gd name="connsiteY10" fmla="*/ -707 h 1453326"/>
                  <a:gd name="connsiteX11" fmla="*/ 1640483 w 2305192"/>
                  <a:gd name="connsiteY11" fmla="*/ 1194872 h 1453326"/>
                  <a:gd name="connsiteX12" fmla="*/ 874394 w 2305192"/>
                  <a:gd name="connsiteY12" fmla="*/ 1194872 h 1453326"/>
                  <a:gd name="connsiteX13" fmla="*/ 695839 w 2305192"/>
                  <a:gd name="connsiteY13" fmla="*/ 1398273 h 1453326"/>
                  <a:gd name="connsiteX14" fmla="*/ 677768 w 2305192"/>
                  <a:gd name="connsiteY14" fmla="*/ 1206169 h 1453326"/>
                  <a:gd name="connsiteX15" fmla="*/ 675497 w 2305192"/>
                  <a:gd name="connsiteY15" fmla="*/ 1194816 h 1453326"/>
                  <a:gd name="connsiteX16" fmla="*/ 666451 w 2305192"/>
                  <a:gd name="connsiteY16" fmla="*/ 1194816 h 1453326"/>
                  <a:gd name="connsiteX17" fmla="*/ 63023 w 2305192"/>
                  <a:gd name="connsiteY17" fmla="*/ 794769 h 1453326"/>
                  <a:gd name="connsiteX18" fmla="*/ 22339 w 2305192"/>
                  <a:gd name="connsiteY18" fmla="*/ 609458 h 1453326"/>
                  <a:gd name="connsiteX19" fmla="*/ 58500 w 2305192"/>
                  <a:gd name="connsiteY19" fmla="*/ 424128 h 1453326"/>
                  <a:gd name="connsiteX20" fmla="*/ 666451 w 2305192"/>
                  <a:gd name="connsiteY20" fmla="*/ 21830 h 1453326"/>
                  <a:gd name="connsiteX21" fmla="*/ 1640483 w 2305192"/>
                  <a:gd name="connsiteY21" fmla="*/ 21830 h 1453326"/>
                  <a:gd name="connsiteX22" fmla="*/ 2282344 w 2305192"/>
                  <a:gd name="connsiteY22" fmla="*/ 609458 h 1453326"/>
                  <a:gd name="connsiteX23" fmla="*/ 1640483 w 2305192"/>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192" h="1453326">
                    <a:moveTo>
                      <a:pt x="1640483" y="-707"/>
                    </a:moveTo>
                    <a:lnTo>
                      <a:pt x="666451" y="-707"/>
                    </a:lnTo>
                    <a:cubicBezTo>
                      <a:pt x="377160" y="-707"/>
                      <a:pt x="124049" y="166533"/>
                      <a:pt x="35887" y="417487"/>
                    </a:cubicBezTo>
                    <a:cubicBezTo>
                      <a:pt x="13313" y="478513"/>
                      <a:pt x="-255" y="544061"/>
                      <a:pt x="-255" y="609610"/>
                    </a:cubicBezTo>
                    <a:cubicBezTo>
                      <a:pt x="-255" y="675158"/>
                      <a:pt x="13313" y="742940"/>
                      <a:pt x="42661" y="803966"/>
                    </a:cubicBezTo>
                    <a:cubicBezTo>
                      <a:pt x="124029" y="1048070"/>
                      <a:pt x="370367" y="1213038"/>
                      <a:pt x="655135" y="1217561"/>
                    </a:cubicBezTo>
                    <a:lnTo>
                      <a:pt x="677843" y="1452620"/>
                    </a:lnTo>
                    <a:lnTo>
                      <a:pt x="885747" y="1217561"/>
                    </a:lnTo>
                    <a:lnTo>
                      <a:pt x="1640483" y="1217561"/>
                    </a:lnTo>
                    <a:cubicBezTo>
                      <a:pt x="2013376" y="1217561"/>
                      <a:pt x="2304938" y="950863"/>
                      <a:pt x="2304938" y="609610"/>
                    </a:cubicBezTo>
                    <a:cubicBezTo>
                      <a:pt x="2305014" y="272746"/>
                      <a:pt x="2006695" y="-707"/>
                      <a:pt x="1640483" y="-707"/>
                    </a:cubicBezTo>
                    <a:close/>
                    <a:moveTo>
                      <a:pt x="1640483" y="1194872"/>
                    </a:moveTo>
                    <a:lnTo>
                      <a:pt x="874394" y="1194872"/>
                    </a:lnTo>
                    <a:lnTo>
                      <a:pt x="695839" y="1398273"/>
                    </a:lnTo>
                    <a:lnTo>
                      <a:pt x="677768" y="1206169"/>
                    </a:lnTo>
                    <a:lnTo>
                      <a:pt x="675497" y="1194816"/>
                    </a:lnTo>
                    <a:lnTo>
                      <a:pt x="666451" y="1194816"/>
                    </a:lnTo>
                    <a:cubicBezTo>
                      <a:pt x="386205" y="1194816"/>
                      <a:pt x="144353" y="1034332"/>
                      <a:pt x="63023" y="794769"/>
                    </a:cubicBezTo>
                    <a:cubicBezTo>
                      <a:pt x="36209" y="736676"/>
                      <a:pt x="22319" y="673455"/>
                      <a:pt x="22339" y="609458"/>
                    </a:cubicBezTo>
                    <a:cubicBezTo>
                      <a:pt x="22339" y="548432"/>
                      <a:pt x="35887" y="485136"/>
                      <a:pt x="58500" y="424128"/>
                    </a:cubicBezTo>
                    <a:cubicBezTo>
                      <a:pt x="142120" y="184566"/>
                      <a:pt x="388475" y="21830"/>
                      <a:pt x="666451" y="21830"/>
                    </a:cubicBezTo>
                    <a:lnTo>
                      <a:pt x="1640483" y="21830"/>
                    </a:lnTo>
                    <a:cubicBezTo>
                      <a:pt x="1995304" y="21830"/>
                      <a:pt x="2282344" y="286257"/>
                      <a:pt x="2282344" y="609458"/>
                    </a:cubicBezTo>
                    <a:cubicBezTo>
                      <a:pt x="2282420" y="937220"/>
                      <a:pt x="1999902" y="1194872"/>
                      <a:pt x="1640483" y="1194872"/>
                    </a:cubicBezTo>
                    <a:close/>
                  </a:path>
                </a:pathLst>
              </a:custGeom>
              <a:solidFill>
                <a:schemeClr val="tx2"/>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12" name="Freeform: Shape 11">
                <a:extLst>
                  <a:ext uri="{FF2B5EF4-FFF2-40B4-BE49-F238E27FC236}">
                    <a16:creationId xmlns:a16="http://schemas.microsoft.com/office/drawing/2014/main" id="{FDCAE9A3-0E06-C30F-5133-9B5AC3D15F43}"/>
                  </a:ext>
                </a:extLst>
              </p:cNvPr>
              <p:cNvSpPr/>
              <p:nvPr/>
            </p:nvSpPr>
            <p:spPr>
              <a:xfrm>
                <a:off x="9481041" y="4731316"/>
                <a:ext cx="2260081" cy="1376443"/>
              </a:xfrm>
              <a:custGeom>
                <a:avLst/>
                <a:gdLst>
                  <a:gd name="connsiteX0" fmla="*/ 2259827 w 2260081"/>
                  <a:gd name="connsiteY0" fmla="*/ 586978 h 1376443"/>
                  <a:gd name="connsiteX1" fmla="*/ 1617965 w 2260081"/>
                  <a:gd name="connsiteY1" fmla="*/ 1172336 h 1376443"/>
                  <a:gd name="connsiteX2" fmla="*/ 851800 w 2260081"/>
                  <a:gd name="connsiteY2" fmla="*/ 1172336 h 1376443"/>
                  <a:gd name="connsiteX3" fmla="*/ 673245 w 2260081"/>
                  <a:gd name="connsiteY3" fmla="*/ 1375737 h 1376443"/>
                  <a:gd name="connsiteX4" fmla="*/ 655174 w 2260081"/>
                  <a:gd name="connsiteY4" fmla="*/ 1183632 h 1376443"/>
                  <a:gd name="connsiteX5" fmla="*/ 652903 w 2260081"/>
                  <a:gd name="connsiteY5" fmla="*/ 1172279 h 1376443"/>
                  <a:gd name="connsiteX6" fmla="*/ 643857 w 2260081"/>
                  <a:gd name="connsiteY6" fmla="*/ 1172279 h 1376443"/>
                  <a:gd name="connsiteX7" fmla="*/ 40429 w 2260081"/>
                  <a:gd name="connsiteY7" fmla="*/ 772232 h 1376443"/>
                  <a:gd name="connsiteX8" fmla="*/ -255 w 2260081"/>
                  <a:gd name="connsiteY8" fmla="*/ 586921 h 1376443"/>
                  <a:gd name="connsiteX9" fmla="*/ 35906 w 2260081"/>
                  <a:gd name="connsiteY9" fmla="*/ 401591 h 1376443"/>
                  <a:gd name="connsiteX10" fmla="*/ 643857 w 2260081"/>
                  <a:gd name="connsiteY10" fmla="*/ -707 h 1376443"/>
                  <a:gd name="connsiteX11" fmla="*/ 1617889 w 2260081"/>
                  <a:gd name="connsiteY11" fmla="*/ -707 h 1376443"/>
                  <a:gd name="connsiteX12" fmla="*/ 2259827 w 2260081"/>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81" h="1376443">
                    <a:moveTo>
                      <a:pt x="2259827" y="586978"/>
                    </a:moveTo>
                    <a:cubicBezTo>
                      <a:pt x="2259827" y="914683"/>
                      <a:pt x="1977309" y="1172336"/>
                      <a:pt x="1617965" y="1172336"/>
                    </a:cubicBezTo>
                    <a:lnTo>
                      <a:pt x="851800" y="1172336"/>
                    </a:lnTo>
                    <a:lnTo>
                      <a:pt x="673245" y="1375737"/>
                    </a:lnTo>
                    <a:lnTo>
                      <a:pt x="655174" y="1183632"/>
                    </a:lnTo>
                    <a:lnTo>
                      <a:pt x="652903" y="1172279"/>
                    </a:lnTo>
                    <a:lnTo>
                      <a:pt x="643857" y="1172279"/>
                    </a:lnTo>
                    <a:cubicBezTo>
                      <a:pt x="363612" y="1172279"/>
                      <a:pt x="121759" y="1011795"/>
                      <a:pt x="40429" y="772232"/>
                    </a:cubicBezTo>
                    <a:cubicBezTo>
                      <a:pt x="13616" y="714139"/>
                      <a:pt x="-274" y="650918"/>
                      <a:pt x="-255" y="586921"/>
                    </a:cubicBezTo>
                    <a:cubicBezTo>
                      <a:pt x="-255" y="525895"/>
                      <a:pt x="13293" y="462599"/>
                      <a:pt x="35906" y="401591"/>
                    </a:cubicBezTo>
                    <a:cubicBezTo>
                      <a:pt x="119526" y="162029"/>
                      <a:pt x="365882" y="-707"/>
                      <a:pt x="643857" y="-707"/>
                    </a:cubicBezTo>
                    <a:lnTo>
                      <a:pt x="1617889" y="-707"/>
                    </a:lnTo>
                    <a:cubicBezTo>
                      <a:pt x="1972786" y="-650"/>
                      <a:pt x="2259827" y="263777"/>
                      <a:pt x="2259827"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22" name="TextBox 21">
                <a:extLst>
                  <a:ext uri="{FF2B5EF4-FFF2-40B4-BE49-F238E27FC236}">
                    <a16:creationId xmlns:a16="http://schemas.microsoft.com/office/drawing/2014/main" id="{701E4391-0E97-43E3-076C-C152A54C819F}"/>
                  </a:ext>
                </a:extLst>
              </p:cNvPr>
              <p:cNvSpPr txBox="1"/>
              <p:nvPr/>
            </p:nvSpPr>
            <p:spPr>
              <a:xfrm>
                <a:off x="9686961" y="4899093"/>
                <a:ext cx="1848241"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خاکستری</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خاکستری رنگ آرامش، اعتماد و استقبال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sp>
            <p:nvSpPr>
              <p:cNvPr id="26" name="Oval 25">
                <a:extLst>
                  <a:ext uri="{FF2B5EF4-FFF2-40B4-BE49-F238E27FC236}">
                    <a16:creationId xmlns:a16="http://schemas.microsoft.com/office/drawing/2014/main" id="{357D4CA3-5C62-5A9B-679B-CB092A810E14}"/>
                  </a:ext>
                </a:extLst>
              </p:cNvPr>
              <p:cNvSpPr/>
              <p:nvPr/>
            </p:nvSpPr>
            <p:spPr>
              <a:xfrm>
                <a:off x="10211031" y="4067400"/>
                <a:ext cx="800100" cy="800100"/>
              </a:xfrm>
              <a:prstGeom prst="ellipse">
                <a:avLst/>
              </a:prstGeom>
              <a:solidFill>
                <a:schemeClr val="tx2"/>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30" name="TextBox 29">
                <a:extLst>
                  <a:ext uri="{FF2B5EF4-FFF2-40B4-BE49-F238E27FC236}">
                    <a16:creationId xmlns:a16="http://schemas.microsoft.com/office/drawing/2014/main" id="{91CEE394-67CD-4AF3-B555-D51F0A6441E6}"/>
                  </a:ext>
                </a:extLst>
              </p:cNvPr>
              <p:cNvSpPr txBox="1"/>
              <p:nvPr/>
            </p:nvSpPr>
            <p:spPr>
              <a:xfrm>
                <a:off x="10336005" y="4205840"/>
                <a:ext cx="550151" cy="523220"/>
              </a:xfrm>
              <a:prstGeom prst="rect">
                <a:avLst/>
              </a:prstGeom>
              <a:noFill/>
            </p:spPr>
            <p:txBody>
              <a:bodyPr wrap="none" rtlCol="0" anchor="ctr">
                <a:spAutoFit/>
              </a:bodyPr>
              <a:lstStyle/>
              <a:p>
                <a:pPr algn="ctr"/>
                <a:r>
                  <a:rPr lang="en-US" sz="2800" b="1" dirty="0">
                    <a:solidFill>
                      <a:schemeClr val="bg1"/>
                    </a:solidFill>
                    <a:latin typeface="Lora" pitchFamily="2" charset="0"/>
                    <a:cs typeface="B Nazanin" panose="00000400000000000000" pitchFamily="2" charset="-78"/>
                  </a:rPr>
                  <a:t>08</a:t>
                </a:r>
                <a:endParaRPr lang="en-IN" sz="2800" b="1" dirty="0">
                  <a:solidFill>
                    <a:schemeClr val="bg1"/>
                  </a:solidFill>
                  <a:latin typeface="Lora" pitchFamily="2" charset="0"/>
                  <a:cs typeface="B Nazanin" panose="00000400000000000000" pitchFamily="2" charset="-78"/>
                </a:endParaRPr>
              </a:p>
            </p:txBody>
          </p:sp>
        </p:grpSp>
        <p:grpSp>
          <p:nvGrpSpPr>
            <p:cNvPr id="82" name="Group 81">
              <a:extLst>
                <a:ext uri="{FF2B5EF4-FFF2-40B4-BE49-F238E27FC236}">
                  <a16:creationId xmlns:a16="http://schemas.microsoft.com/office/drawing/2014/main" id="{49BCEF6A-9826-6AD8-58D7-C6944360B32D}"/>
                </a:ext>
              </a:extLst>
            </p:cNvPr>
            <p:cNvGrpSpPr/>
            <p:nvPr/>
          </p:nvGrpSpPr>
          <p:grpSpPr>
            <a:xfrm>
              <a:off x="428323" y="1529065"/>
              <a:ext cx="2699865" cy="2150110"/>
              <a:chOff x="428323" y="1529065"/>
              <a:chExt cx="2699865" cy="2150110"/>
            </a:xfrm>
          </p:grpSpPr>
          <p:sp>
            <p:nvSpPr>
              <p:cNvPr id="68" name="Freeform: Shape 67">
                <a:extLst>
                  <a:ext uri="{FF2B5EF4-FFF2-40B4-BE49-F238E27FC236}">
                    <a16:creationId xmlns:a16="http://schemas.microsoft.com/office/drawing/2014/main" id="{FA1FA15F-EDA8-AB14-629F-A0B020E28298}"/>
                  </a:ext>
                </a:extLst>
              </p:cNvPr>
              <p:cNvSpPr/>
              <p:nvPr/>
            </p:nvSpPr>
            <p:spPr>
              <a:xfrm>
                <a:off x="428323" y="2376891"/>
                <a:ext cx="2486397" cy="1302284"/>
              </a:xfrm>
              <a:custGeom>
                <a:avLst/>
                <a:gdLst>
                  <a:gd name="connsiteX0" fmla="*/ 1773662 w 2486397"/>
                  <a:gd name="connsiteY0" fmla="*/ 1301578 h 1302284"/>
                  <a:gd name="connsiteX1" fmla="*/ 712207 w 2486397"/>
                  <a:gd name="connsiteY1" fmla="*/ 1301578 h 1302284"/>
                  <a:gd name="connsiteX2" fmla="*/ 43362 w 2486397"/>
                  <a:gd name="connsiteY2" fmla="*/ 858634 h 1302284"/>
                  <a:gd name="connsiteX3" fmla="*/ -255 w 2486397"/>
                  <a:gd name="connsiteY3" fmla="*/ 650483 h 1302284"/>
                  <a:gd name="connsiteX4" fmla="*/ 38499 w 2486397"/>
                  <a:gd name="connsiteY4" fmla="*/ 446741 h 1302284"/>
                  <a:gd name="connsiteX5" fmla="*/ 712207 w 2486397"/>
                  <a:gd name="connsiteY5" fmla="*/ -707 h 1302284"/>
                  <a:gd name="connsiteX6" fmla="*/ 1773662 w 2486397"/>
                  <a:gd name="connsiteY6" fmla="*/ -707 h 1302284"/>
                  <a:gd name="connsiteX7" fmla="*/ 2486143 w 2486397"/>
                  <a:gd name="connsiteY7" fmla="*/ 650426 h 1302284"/>
                  <a:gd name="connsiteX8" fmla="*/ 1773662 w 2486397"/>
                  <a:gd name="connsiteY8" fmla="*/ 1301578 h 130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97" h="1302284">
                    <a:moveTo>
                      <a:pt x="1773662" y="1301578"/>
                    </a:moveTo>
                    <a:lnTo>
                      <a:pt x="712207" y="1301578"/>
                    </a:lnTo>
                    <a:cubicBezTo>
                      <a:pt x="397181" y="1301578"/>
                      <a:pt x="130596" y="1115510"/>
                      <a:pt x="43362" y="858634"/>
                    </a:cubicBezTo>
                    <a:cubicBezTo>
                      <a:pt x="14609" y="793009"/>
                      <a:pt x="-243" y="722125"/>
                      <a:pt x="-255" y="650483"/>
                    </a:cubicBezTo>
                    <a:cubicBezTo>
                      <a:pt x="52" y="580771"/>
                      <a:pt x="13190" y="511703"/>
                      <a:pt x="38499" y="446741"/>
                    </a:cubicBezTo>
                    <a:cubicBezTo>
                      <a:pt x="130653" y="185342"/>
                      <a:pt x="397181" y="-707"/>
                      <a:pt x="712207" y="-707"/>
                    </a:cubicBezTo>
                    <a:lnTo>
                      <a:pt x="1773662" y="-707"/>
                    </a:lnTo>
                    <a:cubicBezTo>
                      <a:pt x="2171041" y="-707"/>
                      <a:pt x="2486143" y="291650"/>
                      <a:pt x="2486143" y="650426"/>
                    </a:cubicBezTo>
                    <a:cubicBezTo>
                      <a:pt x="2486143" y="1013649"/>
                      <a:pt x="2171097" y="1301578"/>
                      <a:pt x="1773662" y="1301578"/>
                    </a:cubicBezTo>
                    <a:close/>
                  </a:path>
                </a:pathLst>
              </a:custGeom>
              <a:solidFill>
                <a:schemeClr val="accent1"/>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69" name="Freeform: Shape 68">
                <a:extLst>
                  <a:ext uri="{FF2B5EF4-FFF2-40B4-BE49-F238E27FC236}">
                    <a16:creationId xmlns:a16="http://schemas.microsoft.com/office/drawing/2014/main" id="{B00E878A-2D7D-2044-7F06-AABD77FCF42A}"/>
                  </a:ext>
                </a:extLst>
              </p:cNvPr>
              <p:cNvSpPr/>
              <p:nvPr/>
            </p:nvSpPr>
            <p:spPr>
              <a:xfrm>
                <a:off x="822844" y="2170444"/>
                <a:ext cx="2305344" cy="1453326"/>
              </a:xfrm>
              <a:custGeom>
                <a:avLst/>
                <a:gdLst>
                  <a:gd name="connsiteX0" fmla="*/ 1640559 w 2305344"/>
                  <a:gd name="connsiteY0" fmla="*/ -707 h 1453326"/>
                  <a:gd name="connsiteX1" fmla="*/ 666452 w 2305344"/>
                  <a:gd name="connsiteY1" fmla="*/ -707 h 1453326"/>
                  <a:gd name="connsiteX2" fmla="*/ 35888 w 2305344"/>
                  <a:gd name="connsiteY2" fmla="*/ 417487 h 1453326"/>
                  <a:gd name="connsiteX3" fmla="*/ -255 w 2305344"/>
                  <a:gd name="connsiteY3" fmla="*/ 609610 h 1453326"/>
                  <a:gd name="connsiteX4" fmla="*/ 42662 w 2305344"/>
                  <a:gd name="connsiteY4" fmla="*/ 803966 h 1453326"/>
                  <a:gd name="connsiteX5" fmla="*/ 655136 w 2305344"/>
                  <a:gd name="connsiteY5" fmla="*/ 1217561 h 1453326"/>
                  <a:gd name="connsiteX6" fmla="*/ 677843 w 2305344"/>
                  <a:gd name="connsiteY6" fmla="*/ 1452620 h 1453326"/>
                  <a:gd name="connsiteX7" fmla="*/ 885748 w 2305344"/>
                  <a:gd name="connsiteY7" fmla="*/ 1217561 h 1453326"/>
                  <a:gd name="connsiteX8" fmla="*/ 1640635 w 2305344"/>
                  <a:gd name="connsiteY8" fmla="*/ 1217561 h 1453326"/>
                  <a:gd name="connsiteX9" fmla="*/ 2305090 w 2305344"/>
                  <a:gd name="connsiteY9" fmla="*/ 609610 h 1453326"/>
                  <a:gd name="connsiteX10" fmla="*/ 1640559 w 2305344"/>
                  <a:gd name="connsiteY10" fmla="*/ -707 h 1453326"/>
                  <a:gd name="connsiteX11" fmla="*/ 1640559 w 2305344"/>
                  <a:gd name="connsiteY11" fmla="*/ 1194872 h 1453326"/>
                  <a:gd name="connsiteX12" fmla="*/ 874394 w 2305344"/>
                  <a:gd name="connsiteY12" fmla="*/ 1194872 h 1453326"/>
                  <a:gd name="connsiteX13" fmla="*/ 695839 w 2305344"/>
                  <a:gd name="connsiteY13" fmla="*/ 1398273 h 1453326"/>
                  <a:gd name="connsiteX14" fmla="*/ 677768 w 2305344"/>
                  <a:gd name="connsiteY14" fmla="*/ 1206169 h 1453326"/>
                  <a:gd name="connsiteX15" fmla="*/ 675497 w 2305344"/>
                  <a:gd name="connsiteY15" fmla="*/ 1194816 h 1453326"/>
                  <a:gd name="connsiteX16" fmla="*/ 666452 w 2305344"/>
                  <a:gd name="connsiteY16" fmla="*/ 1194816 h 1453326"/>
                  <a:gd name="connsiteX17" fmla="*/ 63023 w 2305344"/>
                  <a:gd name="connsiteY17" fmla="*/ 794769 h 1453326"/>
                  <a:gd name="connsiteX18" fmla="*/ 22339 w 2305344"/>
                  <a:gd name="connsiteY18" fmla="*/ 609458 h 1453326"/>
                  <a:gd name="connsiteX19" fmla="*/ 58500 w 2305344"/>
                  <a:gd name="connsiteY19" fmla="*/ 424128 h 1453326"/>
                  <a:gd name="connsiteX20" fmla="*/ 666452 w 2305344"/>
                  <a:gd name="connsiteY20" fmla="*/ 21830 h 1453326"/>
                  <a:gd name="connsiteX21" fmla="*/ 1640559 w 2305344"/>
                  <a:gd name="connsiteY21" fmla="*/ 21830 h 1453326"/>
                  <a:gd name="connsiteX22" fmla="*/ 2282420 w 2305344"/>
                  <a:gd name="connsiteY22" fmla="*/ 609458 h 1453326"/>
                  <a:gd name="connsiteX23" fmla="*/ 1640559 w 2305344"/>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344" h="1453326">
                    <a:moveTo>
                      <a:pt x="1640559" y="-707"/>
                    </a:moveTo>
                    <a:lnTo>
                      <a:pt x="666452" y="-707"/>
                    </a:lnTo>
                    <a:cubicBezTo>
                      <a:pt x="377160" y="-707"/>
                      <a:pt x="124049" y="166533"/>
                      <a:pt x="35888" y="417487"/>
                    </a:cubicBezTo>
                    <a:cubicBezTo>
                      <a:pt x="13313" y="478513"/>
                      <a:pt x="-255" y="544061"/>
                      <a:pt x="-255" y="609610"/>
                    </a:cubicBezTo>
                    <a:cubicBezTo>
                      <a:pt x="-255" y="675158"/>
                      <a:pt x="13313" y="742940"/>
                      <a:pt x="42662" y="803966"/>
                    </a:cubicBezTo>
                    <a:cubicBezTo>
                      <a:pt x="124030" y="1048070"/>
                      <a:pt x="370367" y="1213038"/>
                      <a:pt x="655136" y="1217561"/>
                    </a:cubicBezTo>
                    <a:lnTo>
                      <a:pt x="677843" y="1452620"/>
                    </a:lnTo>
                    <a:lnTo>
                      <a:pt x="885748" y="1217561"/>
                    </a:lnTo>
                    <a:lnTo>
                      <a:pt x="1640635" y="1217561"/>
                    </a:lnTo>
                    <a:cubicBezTo>
                      <a:pt x="2013527" y="1217561"/>
                      <a:pt x="2305090" y="950863"/>
                      <a:pt x="2305090" y="609610"/>
                    </a:cubicBezTo>
                    <a:cubicBezTo>
                      <a:pt x="2305014" y="272746"/>
                      <a:pt x="2006696" y="-707"/>
                      <a:pt x="1640559" y="-707"/>
                    </a:cubicBezTo>
                    <a:close/>
                    <a:moveTo>
                      <a:pt x="1640559" y="1194872"/>
                    </a:moveTo>
                    <a:lnTo>
                      <a:pt x="874394" y="1194872"/>
                    </a:lnTo>
                    <a:lnTo>
                      <a:pt x="695839" y="1398273"/>
                    </a:lnTo>
                    <a:lnTo>
                      <a:pt x="677768" y="1206169"/>
                    </a:lnTo>
                    <a:lnTo>
                      <a:pt x="675497" y="1194816"/>
                    </a:lnTo>
                    <a:lnTo>
                      <a:pt x="666452" y="1194816"/>
                    </a:lnTo>
                    <a:cubicBezTo>
                      <a:pt x="386205" y="1194816"/>
                      <a:pt x="144353" y="1034332"/>
                      <a:pt x="63023" y="794769"/>
                    </a:cubicBezTo>
                    <a:cubicBezTo>
                      <a:pt x="36204" y="736676"/>
                      <a:pt x="22322" y="673455"/>
                      <a:pt x="22339" y="609458"/>
                    </a:cubicBezTo>
                    <a:cubicBezTo>
                      <a:pt x="22339" y="548432"/>
                      <a:pt x="35888" y="485136"/>
                      <a:pt x="58500" y="424128"/>
                    </a:cubicBezTo>
                    <a:cubicBezTo>
                      <a:pt x="142120" y="184566"/>
                      <a:pt x="388476" y="21830"/>
                      <a:pt x="666452" y="21830"/>
                    </a:cubicBezTo>
                    <a:lnTo>
                      <a:pt x="1640559" y="21830"/>
                    </a:lnTo>
                    <a:cubicBezTo>
                      <a:pt x="1995380" y="21830"/>
                      <a:pt x="2282420" y="286257"/>
                      <a:pt x="2282420" y="609458"/>
                    </a:cubicBezTo>
                    <a:cubicBezTo>
                      <a:pt x="2282420" y="937220"/>
                      <a:pt x="1999903" y="1194872"/>
                      <a:pt x="1640559" y="1194872"/>
                    </a:cubicBezTo>
                    <a:close/>
                  </a:path>
                </a:pathLst>
              </a:custGeom>
              <a:solidFill>
                <a:schemeClr val="accent1"/>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70" name="Freeform: Shape 69">
                <a:extLst>
                  <a:ext uri="{FF2B5EF4-FFF2-40B4-BE49-F238E27FC236}">
                    <a16:creationId xmlns:a16="http://schemas.microsoft.com/office/drawing/2014/main" id="{5865376E-80BC-2B2F-7308-0098A7AEBD3B}"/>
                  </a:ext>
                </a:extLst>
              </p:cNvPr>
              <p:cNvSpPr/>
              <p:nvPr/>
            </p:nvSpPr>
            <p:spPr>
              <a:xfrm>
                <a:off x="845476" y="2192981"/>
                <a:ext cx="2260081" cy="1376443"/>
              </a:xfrm>
              <a:custGeom>
                <a:avLst/>
                <a:gdLst>
                  <a:gd name="connsiteX0" fmla="*/ 2259826 w 2260081"/>
                  <a:gd name="connsiteY0" fmla="*/ 586978 h 1376443"/>
                  <a:gd name="connsiteX1" fmla="*/ 1617965 w 2260081"/>
                  <a:gd name="connsiteY1" fmla="*/ 1172336 h 1376443"/>
                  <a:gd name="connsiteX2" fmla="*/ 851801 w 2260081"/>
                  <a:gd name="connsiteY2" fmla="*/ 1172336 h 1376443"/>
                  <a:gd name="connsiteX3" fmla="*/ 673245 w 2260081"/>
                  <a:gd name="connsiteY3" fmla="*/ 1375737 h 1376443"/>
                  <a:gd name="connsiteX4" fmla="*/ 655174 w 2260081"/>
                  <a:gd name="connsiteY4" fmla="*/ 1183632 h 1376443"/>
                  <a:gd name="connsiteX5" fmla="*/ 652903 w 2260081"/>
                  <a:gd name="connsiteY5" fmla="*/ 1172279 h 1376443"/>
                  <a:gd name="connsiteX6" fmla="*/ 643858 w 2260081"/>
                  <a:gd name="connsiteY6" fmla="*/ 1172279 h 1376443"/>
                  <a:gd name="connsiteX7" fmla="*/ 40429 w 2260081"/>
                  <a:gd name="connsiteY7" fmla="*/ 772232 h 1376443"/>
                  <a:gd name="connsiteX8" fmla="*/ -255 w 2260081"/>
                  <a:gd name="connsiteY8" fmla="*/ 586921 h 1376443"/>
                  <a:gd name="connsiteX9" fmla="*/ 35907 w 2260081"/>
                  <a:gd name="connsiteY9" fmla="*/ 401591 h 1376443"/>
                  <a:gd name="connsiteX10" fmla="*/ 643858 w 2260081"/>
                  <a:gd name="connsiteY10" fmla="*/ -707 h 1376443"/>
                  <a:gd name="connsiteX11" fmla="*/ 1617965 w 2260081"/>
                  <a:gd name="connsiteY11" fmla="*/ -707 h 1376443"/>
                  <a:gd name="connsiteX12" fmla="*/ 2259826 w 2260081"/>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81" h="1376443">
                    <a:moveTo>
                      <a:pt x="2259826" y="586978"/>
                    </a:moveTo>
                    <a:cubicBezTo>
                      <a:pt x="2259826" y="914683"/>
                      <a:pt x="1977309" y="1172336"/>
                      <a:pt x="1617965" y="1172336"/>
                    </a:cubicBezTo>
                    <a:lnTo>
                      <a:pt x="851801" y="1172336"/>
                    </a:lnTo>
                    <a:lnTo>
                      <a:pt x="673245" y="1375737"/>
                    </a:lnTo>
                    <a:lnTo>
                      <a:pt x="655174" y="1183632"/>
                    </a:lnTo>
                    <a:lnTo>
                      <a:pt x="652903" y="1172279"/>
                    </a:lnTo>
                    <a:lnTo>
                      <a:pt x="643858" y="1172279"/>
                    </a:lnTo>
                    <a:cubicBezTo>
                      <a:pt x="363611" y="1172279"/>
                      <a:pt x="121759" y="1011795"/>
                      <a:pt x="40429" y="772232"/>
                    </a:cubicBezTo>
                    <a:cubicBezTo>
                      <a:pt x="13610" y="714139"/>
                      <a:pt x="-272" y="650918"/>
                      <a:pt x="-255" y="586921"/>
                    </a:cubicBezTo>
                    <a:cubicBezTo>
                      <a:pt x="-255" y="525895"/>
                      <a:pt x="13294" y="462599"/>
                      <a:pt x="35907" y="401591"/>
                    </a:cubicBezTo>
                    <a:cubicBezTo>
                      <a:pt x="119526" y="162029"/>
                      <a:pt x="365882" y="-707"/>
                      <a:pt x="643858" y="-707"/>
                    </a:cubicBezTo>
                    <a:lnTo>
                      <a:pt x="1617965" y="-707"/>
                    </a:lnTo>
                    <a:cubicBezTo>
                      <a:pt x="1972787" y="-650"/>
                      <a:pt x="2259826" y="263777"/>
                      <a:pt x="2259826"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71" name="TextBox 70">
                <a:extLst>
                  <a:ext uri="{FF2B5EF4-FFF2-40B4-BE49-F238E27FC236}">
                    <a16:creationId xmlns:a16="http://schemas.microsoft.com/office/drawing/2014/main" id="{ED0440E0-7710-1647-B096-6AD738C081EB}"/>
                  </a:ext>
                </a:extLst>
              </p:cNvPr>
              <p:cNvSpPr txBox="1"/>
              <p:nvPr/>
            </p:nvSpPr>
            <p:spPr>
              <a:xfrm>
                <a:off x="1092749" y="2360758"/>
                <a:ext cx="1765535"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سبز</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سبز رنگ طبیعت، ثبات و رفاه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grpSp>
            <p:nvGrpSpPr>
              <p:cNvPr id="72" name="Group 71">
                <a:extLst>
                  <a:ext uri="{FF2B5EF4-FFF2-40B4-BE49-F238E27FC236}">
                    <a16:creationId xmlns:a16="http://schemas.microsoft.com/office/drawing/2014/main" id="{42DA9E46-1BD8-7129-10AB-54BCA5566F1A}"/>
                  </a:ext>
                </a:extLst>
              </p:cNvPr>
              <p:cNvGrpSpPr/>
              <p:nvPr/>
            </p:nvGrpSpPr>
            <p:grpSpPr>
              <a:xfrm>
                <a:off x="1575466" y="1529065"/>
                <a:ext cx="800100" cy="800100"/>
                <a:chOff x="1575768" y="2033548"/>
                <a:chExt cx="800100" cy="800100"/>
              </a:xfrm>
            </p:grpSpPr>
            <p:sp>
              <p:nvSpPr>
                <p:cNvPr id="73" name="Oval 72">
                  <a:extLst>
                    <a:ext uri="{FF2B5EF4-FFF2-40B4-BE49-F238E27FC236}">
                      <a16:creationId xmlns:a16="http://schemas.microsoft.com/office/drawing/2014/main" id="{46221E26-5704-5114-2F44-C690246F41A3}"/>
                    </a:ext>
                  </a:extLst>
                </p:cNvPr>
                <p:cNvSpPr/>
                <p:nvPr/>
              </p:nvSpPr>
              <p:spPr>
                <a:xfrm>
                  <a:off x="1575768" y="2033548"/>
                  <a:ext cx="800100" cy="800100"/>
                </a:xfrm>
                <a:prstGeom prst="ellipse">
                  <a:avLst/>
                </a:prstGeom>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74" name="TextBox 73">
                  <a:extLst>
                    <a:ext uri="{FF2B5EF4-FFF2-40B4-BE49-F238E27FC236}">
                      <a16:creationId xmlns:a16="http://schemas.microsoft.com/office/drawing/2014/main" id="{804125A9-2B6B-1970-EA1F-2F2DF7C24EED}"/>
                    </a:ext>
                  </a:extLst>
                </p:cNvPr>
                <p:cNvSpPr txBox="1"/>
                <p:nvPr/>
              </p:nvSpPr>
              <p:spPr>
                <a:xfrm>
                  <a:off x="1696735" y="2171988"/>
                  <a:ext cx="558166" cy="523220"/>
                </a:xfrm>
                <a:prstGeom prst="rect">
                  <a:avLst/>
                </a:prstGeom>
                <a:noFill/>
              </p:spPr>
              <p:txBody>
                <a:bodyPr wrap="none" rtlCol="0">
                  <a:spAutoFit/>
                </a:bodyPr>
                <a:lstStyle/>
                <a:p>
                  <a:pPr algn="ctr"/>
                  <a:r>
                    <a:rPr lang="en-US" sz="2800" b="1" dirty="0">
                      <a:solidFill>
                        <a:schemeClr val="bg1"/>
                      </a:solidFill>
                      <a:latin typeface="Lora" pitchFamily="2" charset="0"/>
                      <a:cs typeface="B Nazanin" panose="00000400000000000000" pitchFamily="2" charset="-78"/>
                    </a:rPr>
                    <a:t>01</a:t>
                  </a:r>
                  <a:endParaRPr lang="en-IN" sz="2800" b="1" dirty="0">
                    <a:solidFill>
                      <a:schemeClr val="bg1"/>
                    </a:solidFill>
                    <a:latin typeface="Lora" pitchFamily="2" charset="0"/>
                    <a:cs typeface="B Nazanin" panose="00000400000000000000" pitchFamily="2" charset="-78"/>
                  </a:endParaRPr>
                </a:p>
              </p:txBody>
            </p:sp>
          </p:grpSp>
        </p:grpSp>
        <p:grpSp>
          <p:nvGrpSpPr>
            <p:cNvPr id="81" name="Group 80">
              <a:extLst>
                <a:ext uri="{FF2B5EF4-FFF2-40B4-BE49-F238E27FC236}">
                  <a16:creationId xmlns:a16="http://schemas.microsoft.com/office/drawing/2014/main" id="{0DCE6B81-0E8C-7BDA-CAE9-CDD8EE11612B}"/>
                </a:ext>
              </a:extLst>
            </p:cNvPr>
            <p:cNvGrpSpPr/>
            <p:nvPr/>
          </p:nvGrpSpPr>
          <p:grpSpPr>
            <a:xfrm>
              <a:off x="3306945" y="1529065"/>
              <a:ext cx="2699789" cy="2150111"/>
              <a:chOff x="3306945" y="1529065"/>
              <a:chExt cx="2699789" cy="2150111"/>
            </a:xfrm>
          </p:grpSpPr>
          <p:sp>
            <p:nvSpPr>
              <p:cNvPr id="61" name="Freeform: Shape 60">
                <a:extLst>
                  <a:ext uri="{FF2B5EF4-FFF2-40B4-BE49-F238E27FC236}">
                    <a16:creationId xmlns:a16="http://schemas.microsoft.com/office/drawing/2014/main" id="{97E2C896-CC26-514A-4029-BB9C6BB31225}"/>
                  </a:ext>
                </a:extLst>
              </p:cNvPr>
              <p:cNvSpPr/>
              <p:nvPr/>
            </p:nvSpPr>
            <p:spPr>
              <a:xfrm>
                <a:off x="3306945" y="2376948"/>
                <a:ext cx="2486340" cy="1302228"/>
              </a:xfrm>
              <a:custGeom>
                <a:avLst/>
                <a:gdLst>
                  <a:gd name="connsiteX0" fmla="*/ 1773567 w 2486340"/>
                  <a:gd name="connsiteY0" fmla="*/ 1301521 h 1302228"/>
                  <a:gd name="connsiteX1" fmla="*/ 712132 w 2486340"/>
                  <a:gd name="connsiteY1" fmla="*/ 1301521 h 1302228"/>
                  <a:gd name="connsiteX2" fmla="*/ 43268 w 2486340"/>
                  <a:gd name="connsiteY2" fmla="*/ 858577 h 1302228"/>
                  <a:gd name="connsiteX3" fmla="*/ -255 w 2486340"/>
                  <a:gd name="connsiteY3" fmla="*/ 650426 h 1302228"/>
                  <a:gd name="connsiteX4" fmla="*/ 38499 w 2486340"/>
                  <a:gd name="connsiteY4" fmla="*/ 446684 h 1302228"/>
                  <a:gd name="connsiteX5" fmla="*/ 712151 w 2486340"/>
                  <a:gd name="connsiteY5" fmla="*/ -707 h 1302228"/>
                  <a:gd name="connsiteX6" fmla="*/ 1773586 w 2486340"/>
                  <a:gd name="connsiteY6" fmla="*/ -707 h 1302228"/>
                  <a:gd name="connsiteX7" fmla="*/ 2486086 w 2486340"/>
                  <a:gd name="connsiteY7" fmla="*/ 650426 h 1302228"/>
                  <a:gd name="connsiteX8" fmla="*/ 1773567 w 2486340"/>
                  <a:gd name="connsiteY8" fmla="*/ 1301521 h 13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40" h="1302228">
                    <a:moveTo>
                      <a:pt x="1773567" y="1301521"/>
                    </a:moveTo>
                    <a:lnTo>
                      <a:pt x="712132" y="1301521"/>
                    </a:lnTo>
                    <a:cubicBezTo>
                      <a:pt x="397105" y="1301521"/>
                      <a:pt x="130502" y="1115454"/>
                      <a:pt x="43268" y="858577"/>
                    </a:cubicBezTo>
                    <a:cubicBezTo>
                      <a:pt x="14543" y="792934"/>
                      <a:pt x="-274" y="722068"/>
                      <a:pt x="-255" y="650426"/>
                    </a:cubicBezTo>
                    <a:cubicBezTo>
                      <a:pt x="48" y="580715"/>
                      <a:pt x="13181" y="511646"/>
                      <a:pt x="38499" y="446684"/>
                    </a:cubicBezTo>
                    <a:cubicBezTo>
                      <a:pt x="130577" y="185361"/>
                      <a:pt x="397181" y="-707"/>
                      <a:pt x="712151" y="-707"/>
                    </a:cubicBezTo>
                    <a:lnTo>
                      <a:pt x="1773586" y="-707"/>
                    </a:lnTo>
                    <a:cubicBezTo>
                      <a:pt x="2170965" y="-707"/>
                      <a:pt x="2486086" y="291650"/>
                      <a:pt x="2486086" y="650426"/>
                    </a:cubicBezTo>
                    <a:cubicBezTo>
                      <a:pt x="2486067" y="1013592"/>
                      <a:pt x="2171022" y="1301521"/>
                      <a:pt x="1773567" y="1301521"/>
                    </a:cubicBezTo>
                    <a:close/>
                  </a:path>
                </a:pathLst>
              </a:custGeom>
              <a:solidFill>
                <a:schemeClr val="accent2"/>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62" name="Freeform: Shape 61">
                <a:extLst>
                  <a:ext uri="{FF2B5EF4-FFF2-40B4-BE49-F238E27FC236}">
                    <a16:creationId xmlns:a16="http://schemas.microsoft.com/office/drawing/2014/main" id="{EB389788-C5A8-3F69-8D5D-4980DE94A1A5}"/>
                  </a:ext>
                </a:extLst>
              </p:cNvPr>
              <p:cNvSpPr/>
              <p:nvPr/>
            </p:nvSpPr>
            <p:spPr>
              <a:xfrm>
                <a:off x="3701371" y="2170444"/>
                <a:ext cx="2305363" cy="1453326"/>
              </a:xfrm>
              <a:custGeom>
                <a:avLst/>
                <a:gdLst>
                  <a:gd name="connsiteX0" fmla="*/ 1640578 w 2305363"/>
                  <a:gd name="connsiteY0" fmla="*/ -707 h 1453326"/>
                  <a:gd name="connsiteX1" fmla="*/ 666471 w 2305363"/>
                  <a:gd name="connsiteY1" fmla="*/ -707 h 1453326"/>
                  <a:gd name="connsiteX2" fmla="*/ 35888 w 2305363"/>
                  <a:gd name="connsiteY2" fmla="*/ 417487 h 1453326"/>
                  <a:gd name="connsiteX3" fmla="*/ -255 w 2305363"/>
                  <a:gd name="connsiteY3" fmla="*/ 609610 h 1453326"/>
                  <a:gd name="connsiteX4" fmla="*/ 42681 w 2305363"/>
                  <a:gd name="connsiteY4" fmla="*/ 803966 h 1453326"/>
                  <a:gd name="connsiteX5" fmla="*/ 655155 w 2305363"/>
                  <a:gd name="connsiteY5" fmla="*/ 1217561 h 1453326"/>
                  <a:gd name="connsiteX6" fmla="*/ 677862 w 2305363"/>
                  <a:gd name="connsiteY6" fmla="*/ 1452620 h 1453326"/>
                  <a:gd name="connsiteX7" fmla="*/ 885767 w 2305363"/>
                  <a:gd name="connsiteY7" fmla="*/ 1217561 h 1453326"/>
                  <a:gd name="connsiteX8" fmla="*/ 1640654 w 2305363"/>
                  <a:gd name="connsiteY8" fmla="*/ 1217561 h 1453326"/>
                  <a:gd name="connsiteX9" fmla="*/ 2305109 w 2305363"/>
                  <a:gd name="connsiteY9" fmla="*/ 609610 h 1453326"/>
                  <a:gd name="connsiteX10" fmla="*/ 1640578 w 2305363"/>
                  <a:gd name="connsiteY10" fmla="*/ -707 h 1453326"/>
                  <a:gd name="connsiteX11" fmla="*/ 1640578 w 2305363"/>
                  <a:gd name="connsiteY11" fmla="*/ 1194872 h 1453326"/>
                  <a:gd name="connsiteX12" fmla="*/ 874394 w 2305363"/>
                  <a:gd name="connsiteY12" fmla="*/ 1194872 h 1453326"/>
                  <a:gd name="connsiteX13" fmla="*/ 695839 w 2305363"/>
                  <a:gd name="connsiteY13" fmla="*/ 1398273 h 1453326"/>
                  <a:gd name="connsiteX14" fmla="*/ 677787 w 2305363"/>
                  <a:gd name="connsiteY14" fmla="*/ 1206169 h 1453326"/>
                  <a:gd name="connsiteX15" fmla="*/ 675516 w 2305363"/>
                  <a:gd name="connsiteY15" fmla="*/ 1194816 h 1453326"/>
                  <a:gd name="connsiteX16" fmla="*/ 666471 w 2305363"/>
                  <a:gd name="connsiteY16" fmla="*/ 1194816 h 1453326"/>
                  <a:gd name="connsiteX17" fmla="*/ 63042 w 2305363"/>
                  <a:gd name="connsiteY17" fmla="*/ 794769 h 1453326"/>
                  <a:gd name="connsiteX18" fmla="*/ 22358 w 2305363"/>
                  <a:gd name="connsiteY18" fmla="*/ 609458 h 1453326"/>
                  <a:gd name="connsiteX19" fmla="*/ 58519 w 2305363"/>
                  <a:gd name="connsiteY19" fmla="*/ 424128 h 1453326"/>
                  <a:gd name="connsiteX20" fmla="*/ 666471 w 2305363"/>
                  <a:gd name="connsiteY20" fmla="*/ 21830 h 1453326"/>
                  <a:gd name="connsiteX21" fmla="*/ 1640578 w 2305363"/>
                  <a:gd name="connsiteY21" fmla="*/ 21830 h 1453326"/>
                  <a:gd name="connsiteX22" fmla="*/ 2282420 w 2305363"/>
                  <a:gd name="connsiteY22" fmla="*/ 609458 h 1453326"/>
                  <a:gd name="connsiteX23" fmla="*/ 1640578 w 2305363"/>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363" h="1453326">
                    <a:moveTo>
                      <a:pt x="1640578" y="-707"/>
                    </a:moveTo>
                    <a:lnTo>
                      <a:pt x="666471" y="-707"/>
                    </a:lnTo>
                    <a:cubicBezTo>
                      <a:pt x="377160" y="-707"/>
                      <a:pt x="124068" y="166533"/>
                      <a:pt x="35888" y="417487"/>
                    </a:cubicBezTo>
                    <a:cubicBezTo>
                      <a:pt x="13332" y="478513"/>
                      <a:pt x="-255" y="544061"/>
                      <a:pt x="-255" y="609610"/>
                    </a:cubicBezTo>
                    <a:cubicBezTo>
                      <a:pt x="-255" y="675158"/>
                      <a:pt x="13332" y="742940"/>
                      <a:pt x="42681" y="803966"/>
                    </a:cubicBezTo>
                    <a:cubicBezTo>
                      <a:pt x="124049" y="1048070"/>
                      <a:pt x="370386" y="1213038"/>
                      <a:pt x="655155" y="1217561"/>
                    </a:cubicBezTo>
                    <a:lnTo>
                      <a:pt x="677862" y="1452620"/>
                    </a:lnTo>
                    <a:lnTo>
                      <a:pt x="885767" y="1217561"/>
                    </a:lnTo>
                    <a:lnTo>
                      <a:pt x="1640654" y="1217561"/>
                    </a:lnTo>
                    <a:cubicBezTo>
                      <a:pt x="2013546" y="1217561"/>
                      <a:pt x="2305109" y="950863"/>
                      <a:pt x="2305109" y="609610"/>
                    </a:cubicBezTo>
                    <a:cubicBezTo>
                      <a:pt x="2305033" y="272746"/>
                      <a:pt x="2006696" y="-707"/>
                      <a:pt x="1640578" y="-707"/>
                    </a:cubicBezTo>
                    <a:close/>
                    <a:moveTo>
                      <a:pt x="1640578" y="1194872"/>
                    </a:moveTo>
                    <a:lnTo>
                      <a:pt x="874394" y="1194872"/>
                    </a:lnTo>
                    <a:lnTo>
                      <a:pt x="695839" y="1398273"/>
                    </a:lnTo>
                    <a:lnTo>
                      <a:pt x="677787" y="1206169"/>
                    </a:lnTo>
                    <a:lnTo>
                      <a:pt x="675516" y="1194816"/>
                    </a:lnTo>
                    <a:lnTo>
                      <a:pt x="666471" y="1194816"/>
                    </a:lnTo>
                    <a:cubicBezTo>
                      <a:pt x="386224" y="1194816"/>
                      <a:pt x="144372" y="1034332"/>
                      <a:pt x="63042" y="794769"/>
                    </a:cubicBezTo>
                    <a:cubicBezTo>
                      <a:pt x="36209" y="736676"/>
                      <a:pt x="22339" y="673455"/>
                      <a:pt x="22358" y="609458"/>
                    </a:cubicBezTo>
                    <a:cubicBezTo>
                      <a:pt x="22358" y="548432"/>
                      <a:pt x="35888" y="485136"/>
                      <a:pt x="58519" y="424128"/>
                    </a:cubicBezTo>
                    <a:cubicBezTo>
                      <a:pt x="142139" y="184566"/>
                      <a:pt x="388476" y="21830"/>
                      <a:pt x="666471" y="21830"/>
                    </a:cubicBezTo>
                    <a:lnTo>
                      <a:pt x="1640578" y="21830"/>
                    </a:lnTo>
                    <a:cubicBezTo>
                      <a:pt x="1995399" y="21830"/>
                      <a:pt x="2282420" y="286257"/>
                      <a:pt x="2282420" y="609458"/>
                    </a:cubicBezTo>
                    <a:cubicBezTo>
                      <a:pt x="2282420" y="937220"/>
                      <a:pt x="1999922" y="1194872"/>
                      <a:pt x="1640578" y="1194872"/>
                    </a:cubicBezTo>
                    <a:close/>
                  </a:path>
                </a:pathLst>
              </a:custGeom>
              <a:solidFill>
                <a:schemeClr val="accent2"/>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63" name="Freeform: Shape 62">
                <a:extLst>
                  <a:ext uri="{FF2B5EF4-FFF2-40B4-BE49-F238E27FC236}">
                    <a16:creationId xmlns:a16="http://schemas.microsoft.com/office/drawing/2014/main" id="{D06D1B38-5E5F-346A-FD9F-D58EF34E7A5D}"/>
                  </a:ext>
                </a:extLst>
              </p:cNvPr>
              <p:cNvSpPr/>
              <p:nvPr/>
            </p:nvSpPr>
            <p:spPr>
              <a:xfrm>
                <a:off x="3724021" y="2192981"/>
                <a:ext cx="2260062" cy="1376443"/>
              </a:xfrm>
              <a:custGeom>
                <a:avLst/>
                <a:gdLst>
                  <a:gd name="connsiteX0" fmla="*/ 2259808 w 2260062"/>
                  <a:gd name="connsiteY0" fmla="*/ 586978 h 1376443"/>
                  <a:gd name="connsiteX1" fmla="*/ 1617965 w 2260062"/>
                  <a:gd name="connsiteY1" fmla="*/ 1172336 h 1376443"/>
                  <a:gd name="connsiteX2" fmla="*/ 851782 w 2260062"/>
                  <a:gd name="connsiteY2" fmla="*/ 1172336 h 1376443"/>
                  <a:gd name="connsiteX3" fmla="*/ 673226 w 2260062"/>
                  <a:gd name="connsiteY3" fmla="*/ 1375737 h 1376443"/>
                  <a:gd name="connsiteX4" fmla="*/ 655174 w 2260062"/>
                  <a:gd name="connsiteY4" fmla="*/ 1183632 h 1376443"/>
                  <a:gd name="connsiteX5" fmla="*/ 652903 w 2260062"/>
                  <a:gd name="connsiteY5" fmla="*/ 1172279 h 1376443"/>
                  <a:gd name="connsiteX6" fmla="*/ 643858 w 2260062"/>
                  <a:gd name="connsiteY6" fmla="*/ 1172279 h 1376443"/>
                  <a:gd name="connsiteX7" fmla="*/ 40429 w 2260062"/>
                  <a:gd name="connsiteY7" fmla="*/ 772232 h 1376443"/>
                  <a:gd name="connsiteX8" fmla="*/ -255 w 2260062"/>
                  <a:gd name="connsiteY8" fmla="*/ 586921 h 1376443"/>
                  <a:gd name="connsiteX9" fmla="*/ 35907 w 2260062"/>
                  <a:gd name="connsiteY9" fmla="*/ 401591 h 1376443"/>
                  <a:gd name="connsiteX10" fmla="*/ 643858 w 2260062"/>
                  <a:gd name="connsiteY10" fmla="*/ -707 h 1376443"/>
                  <a:gd name="connsiteX11" fmla="*/ 1617965 w 2260062"/>
                  <a:gd name="connsiteY11" fmla="*/ -707 h 1376443"/>
                  <a:gd name="connsiteX12" fmla="*/ 2259808 w 2260062"/>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62" h="1376443">
                    <a:moveTo>
                      <a:pt x="2259808" y="586978"/>
                    </a:moveTo>
                    <a:cubicBezTo>
                      <a:pt x="2259808" y="914683"/>
                      <a:pt x="1977309" y="1172336"/>
                      <a:pt x="1617965" y="1172336"/>
                    </a:cubicBezTo>
                    <a:lnTo>
                      <a:pt x="851782" y="1172336"/>
                    </a:lnTo>
                    <a:lnTo>
                      <a:pt x="673226" y="1375737"/>
                    </a:lnTo>
                    <a:lnTo>
                      <a:pt x="655174" y="1183632"/>
                    </a:lnTo>
                    <a:lnTo>
                      <a:pt x="652903" y="1172279"/>
                    </a:lnTo>
                    <a:lnTo>
                      <a:pt x="643858" y="1172279"/>
                    </a:lnTo>
                    <a:cubicBezTo>
                      <a:pt x="363612" y="1172279"/>
                      <a:pt x="121759" y="1011795"/>
                      <a:pt x="40429" y="772232"/>
                    </a:cubicBezTo>
                    <a:cubicBezTo>
                      <a:pt x="13597" y="714139"/>
                      <a:pt x="-274" y="650918"/>
                      <a:pt x="-255" y="586921"/>
                    </a:cubicBezTo>
                    <a:cubicBezTo>
                      <a:pt x="-255" y="525895"/>
                      <a:pt x="13275" y="462599"/>
                      <a:pt x="35907" y="401591"/>
                    </a:cubicBezTo>
                    <a:cubicBezTo>
                      <a:pt x="119527" y="162029"/>
                      <a:pt x="365863" y="-707"/>
                      <a:pt x="643858" y="-707"/>
                    </a:cubicBezTo>
                    <a:lnTo>
                      <a:pt x="1617965" y="-707"/>
                    </a:lnTo>
                    <a:cubicBezTo>
                      <a:pt x="1972786" y="-650"/>
                      <a:pt x="2259808" y="263777"/>
                      <a:pt x="2259808"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64" name="TextBox 63">
                <a:extLst>
                  <a:ext uri="{FF2B5EF4-FFF2-40B4-BE49-F238E27FC236}">
                    <a16:creationId xmlns:a16="http://schemas.microsoft.com/office/drawing/2014/main" id="{1C3A791A-01DA-B1AD-CCC6-08B0B3DA215D}"/>
                  </a:ext>
                </a:extLst>
              </p:cNvPr>
              <p:cNvSpPr txBox="1"/>
              <p:nvPr/>
            </p:nvSpPr>
            <p:spPr>
              <a:xfrm>
                <a:off x="4029106" y="2360758"/>
                <a:ext cx="1649892"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نارنجی</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نارنجی رنگ بازیگوشی و انرژی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grpSp>
            <p:nvGrpSpPr>
              <p:cNvPr id="65" name="Group 64">
                <a:extLst>
                  <a:ext uri="{FF2B5EF4-FFF2-40B4-BE49-F238E27FC236}">
                    <a16:creationId xmlns:a16="http://schemas.microsoft.com/office/drawing/2014/main" id="{DCBB74D6-874C-EF50-2E34-181E850E4FE2}"/>
                  </a:ext>
                </a:extLst>
              </p:cNvPr>
              <p:cNvGrpSpPr/>
              <p:nvPr/>
            </p:nvGrpSpPr>
            <p:grpSpPr>
              <a:xfrm>
                <a:off x="4454002" y="1529065"/>
                <a:ext cx="800100" cy="800100"/>
                <a:chOff x="4454311" y="2033548"/>
                <a:chExt cx="800100" cy="800100"/>
              </a:xfrm>
            </p:grpSpPr>
            <p:sp>
              <p:nvSpPr>
                <p:cNvPr id="66" name="Oval 65">
                  <a:extLst>
                    <a:ext uri="{FF2B5EF4-FFF2-40B4-BE49-F238E27FC236}">
                      <a16:creationId xmlns:a16="http://schemas.microsoft.com/office/drawing/2014/main" id="{38385BD6-C288-D320-6A16-9F8F2E6DD01E}"/>
                    </a:ext>
                  </a:extLst>
                </p:cNvPr>
                <p:cNvSpPr/>
                <p:nvPr/>
              </p:nvSpPr>
              <p:spPr>
                <a:xfrm>
                  <a:off x="4454311" y="2033548"/>
                  <a:ext cx="800100" cy="800100"/>
                </a:xfrm>
                <a:prstGeom prst="ellipse">
                  <a:avLst/>
                </a:prstGeom>
                <a:solidFill>
                  <a:schemeClr val="accent2"/>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67" name="TextBox 66">
                  <a:extLst>
                    <a:ext uri="{FF2B5EF4-FFF2-40B4-BE49-F238E27FC236}">
                      <a16:creationId xmlns:a16="http://schemas.microsoft.com/office/drawing/2014/main" id="{BE959BFA-7E74-8494-1FB2-4259ABD71928}"/>
                    </a:ext>
                  </a:extLst>
                </p:cNvPr>
                <p:cNvSpPr txBox="1"/>
                <p:nvPr/>
              </p:nvSpPr>
              <p:spPr>
                <a:xfrm>
                  <a:off x="4579285" y="2171988"/>
                  <a:ext cx="550151" cy="523220"/>
                </a:xfrm>
                <a:prstGeom prst="rect">
                  <a:avLst/>
                </a:prstGeom>
                <a:noFill/>
              </p:spPr>
              <p:txBody>
                <a:bodyPr wrap="none" rtlCol="0">
                  <a:spAutoFit/>
                </a:bodyPr>
                <a:lstStyle/>
                <a:p>
                  <a:pPr algn="ctr"/>
                  <a:r>
                    <a:rPr lang="en-US" sz="2800" b="1" dirty="0">
                      <a:solidFill>
                        <a:schemeClr val="bg1"/>
                      </a:solidFill>
                      <a:latin typeface="Lora" pitchFamily="2" charset="0"/>
                      <a:cs typeface="B Nazanin" panose="00000400000000000000" pitchFamily="2" charset="-78"/>
                    </a:rPr>
                    <a:t>02</a:t>
                  </a:r>
                  <a:endParaRPr lang="en-IN" sz="2800" b="1" dirty="0">
                    <a:solidFill>
                      <a:schemeClr val="bg1"/>
                    </a:solidFill>
                    <a:latin typeface="Lora" pitchFamily="2" charset="0"/>
                    <a:cs typeface="B Nazanin" panose="00000400000000000000" pitchFamily="2" charset="-78"/>
                  </a:endParaRPr>
                </a:p>
              </p:txBody>
            </p:sp>
          </p:grpSp>
        </p:grpSp>
        <p:grpSp>
          <p:nvGrpSpPr>
            <p:cNvPr id="80" name="Group 79">
              <a:extLst>
                <a:ext uri="{FF2B5EF4-FFF2-40B4-BE49-F238E27FC236}">
                  <a16:creationId xmlns:a16="http://schemas.microsoft.com/office/drawing/2014/main" id="{B5F7BC4E-FE7A-6B30-466D-F719C76CCEE0}"/>
                </a:ext>
              </a:extLst>
            </p:cNvPr>
            <p:cNvGrpSpPr/>
            <p:nvPr/>
          </p:nvGrpSpPr>
          <p:grpSpPr>
            <a:xfrm>
              <a:off x="6185491" y="1529065"/>
              <a:ext cx="2699885" cy="2150111"/>
              <a:chOff x="6185491" y="1529065"/>
              <a:chExt cx="2699885" cy="2150111"/>
            </a:xfrm>
          </p:grpSpPr>
          <p:sp>
            <p:nvSpPr>
              <p:cNvPr id="54" name="Freeform: Shape 53">
                <a:extLst>
                  <a:ext uri="{FF2B5EF4-FFF2-40B4-BE49-F238E27FC236}">
                    <a16:creationId xmlns:a16="http://schemas.microsoft.com/office/drawing/2014/main" id="{B4F7B8A7-61E5-8E30-DE91-B993429793B9}"/>
                  </a:ext>
                </a:extLst>
              </p:cNvPr>
              <p:cNvSpPr/>
              <p:nvPr/>
            </p:nvSpPr>
            <p:spPr>
              <a:xfrm>
                <a:off x="6185491" y="2376948"/>
                <a:ext cx="2486360" cy="1302228"/>
              </a:xfrm>
              <a:custGeom>
                <a:avLst/>
                <a:gdLst>
                  <a:gd name="connsiteX0" fmla="*/ 1773662 w 2486360"/>
                  <a:gd name="connsiteY0" fmla="*/ 1301521 h 1302228"/>
                  <a:gd name="connsiteX1" fmla="*/ 712207 w 2486360"/>
                  <a:gd name="connsiteY1" fmla="*/ 1301521 h 1302228"/>
                  <a:gd name="connsiteX2" fmla="*/ 43362 w 2486360"/>
                  <a:gd name="connsiteY2" fmla="*/ 858577 h 1302228"/>
                  <a:gd name="connsiteX3" fmla="*/ -255 w 2486360"/>
                  <a:gd name="connsiteY3" fmla="*/ 650426 h 1302228"/>
                  <a:gd name="connsiteX4" fmla="*/ 38499 w 2486360"/>
                  <a:gd name="connsiteY4" fmla="*/ 446684 h 1302228"/>
                  <a:gd name="connsiteX5" fmla="*/ 712150 w 2486360"/>
                  <a:gd name="connsiteY5" fmla="*/ -707 h 1302228"/>
                  <a:gd name="connsiteX6" fmla="*/ 1773605 w 2486360"/>
                  <a:gd name="connsiteY6" fmla="*/ -707 h 1302228"/>
                  <a:gd name="connsiteX7" fmla="*/ 2486105 w 2486360"/>
                  <a:gd name="connsiteY7" fmla="*/ 650426 h 1302228"/>
                  <a:gd name="connsiteX8" fmla="*/ 1773662 w 2486360"/>
                  <a:gd name="connsiteY8" fmla="*/ 1301521 h 130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60" h="1302228">
                    <a:moveTo>
                      <a:pt x="1773662" y="1301521"/>
                    </a:moveTo>
                    <a:lnTo>
                      <a:pt x="712207" y="1301521"/>
                    </a:lnTo>
                    <a:cubicBezTo>
                      <a:pt x="397200" y="1301521"/>
                      <a:pt x="130596" y="1115454"/>
                      <a:pt x="43362" y="858577"/>
                    </a:cubicBezTo>
                    <a:cubicBezTo>
                      <a:pt x="14600" y="792952"/>
                      <a:pt x="-236" y="722068"/>
                      <a:pt x="-255" y="650426"/>
                    </a:cubicBezTo>
                    <a:cubicBezTo>
                      <a:pt x="48" y="580715"/>
                      <a:pt x="13181" y="511646"/>
                      <a:pt x="38499" y="446684"/>
                    </a:cubicBezTo>
                    <a:cubicBezTo>
                      <a:pt x="130596" y="185361"/>
                      <a:pt x="397200" y="-707"/>
                      <a:pt x="712150" y="-707"/>
                    </a:cubicBezTo>
                    <a:lnTo>
                      <a:pt x="1773605" y="-707"/>
                    </a:lnTo>
                    <a:cubicBezTo>
                      <a:pt x="2170984" y="-707"/>
                      <a:pt x="2486105" y="291650"/>
                      <a:pt x="2486105" y="650426"/>
                    </a:cubicBezTo>
                    <a:cubicBezTo>
                      <a:pt x="2486162" y="1013592"/>
                      <a:pt x="2171097" y="1301521"/>
                      <a:pt x="1773662" y="1301521"/>
                    </a:cubicBezTo>
                    <a:close/>
                  </a:path>
                </a:pathLst>
              </a:custGeom>
              <a:solidFill>
                <a:schemeClr val="accent4"/>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dirty="0">
                  <a:cs typeface="B Nazanin" panose="00000400000000000000" pitchFamily="2" charset="-78"/>
                </a:endParaRPr>
              </a:p>
            </p:txBody>
          </p:sp>
          <p:sp>
            <p:nvSpPr>
              <p:cNvPr id="55" name="Freeform: Shape 54">
                <a:extLst>
                  <a:ext uri="{FF2B5EF4-FFF2-40B4-BE49-F238E27FC236}">
                    <a16:creationId xmlns:a16="http://schemas.microsoft.com/office/drawing/2014/main" id="{725BE194-3701-9860-D946-927375382BBF}"/>
                  </a:ext>
                </a:extLst>
              </p:cNvPr>
              <p:cNvSpPr/>
              <p:nvPr/>
            </p:nvSpPr>
            <p:spPr>
              <a:xfrm>
                <a:off x="6580013" y="2170444"/>
                <a:ext cx="2305363" cy="1453326"/>
              </a:xfrm>
              <a:custGeom>
                <a:avLst/>
                <a:gdLst>
                  <a:gd name="connsiteX0" fmla="*/ 1640559 w 2305363"/>
                  <a:gd name="connsiteY0" fmla="*/ -707 h 1453326"/>
                  <a:gd name="connsiteX1" fmla="*/ 666452 w 2305363"/>
                  <a:gd name="connsiteY1" fmla="*/ -707 h 1453326"/>
                  <a:gd name="connsiteX2" fmla="*/ 35888 w 2305363"/>
                  <a:gd name="connsiteY2" fmla="*/ 417487 h 1453326"/>
                  <a:gd name="connsiteX3" fmla="*/ -255 w 2305363"/>
                  <a:gd name="connsiteY3" fmla="*/ 609610 h 1453326"/>
                  <a:gd name="connsiteX4" fmla="*/ 42681 w 2305363"/>
                  <a:gd name="connsiteY4" fmla="*/ 803966 h 1453326"/>
                  <a:gd name="connsiteX5" fmla="*/ 655155 w 2305363"/>
                  <a:gd name="connsiteY5" fmla="*/ 1217561 h 1453326"/>
                  <a:gd name="connsiteX6" fmla="*/ 677862 w 2305363"/>
                  <a:gd name="connsiteY6" fmla="*/ 1452620 h 1453326"/>
                  <a:gd name="connsiteX7" fmla="*/ 885767 w 2305363"/>
                  <a:gd name="connsiteY7" fmla="*/ 1217561 h 1453326"/>
                  <a:gd name="connsiteX8" fmla="*/ 1640654 w 2305363"/>
                  <a:gd name="connsiteY8" fmla="*/ 1217561 h 1453326"/>
                  <a:gd name="connsiteX9" fmla="*/ 2305109 w 2305363"/>
                  <a:gd name="connsiteY9" fmla="*/ 609610 h 1453326"/>
                  <a:gd name="connsiteX10" fmla="*/ 1640559 w 2305363"/>
                  <a:gd name="connsiteY10" fmla="*/ -707 h 1453326"/>
                  <a:gd name="connsiteX11" fmla="*/ 1640559 w 2305363"/>
                  <a:gd name="connsiteY11" fmla="*/ 1194872 h 1453326"/>
                  <a:gd name="connsiteX12" fmla="*/ 874394 w 2305363"/>
                  <a:gd name="connsiteY12" fmla="*/ 1194872 h 1453326"/>
                  <a:gd name="connsiteX13" fmla="*/ 695839 w 2305363"/>
                  <a:gd name="connsiteY13" fmla="*/ 1398273 h 1453326"/>
                  <a:gd name="connsiteX14" fmla="*/ 677711 w 2305363"/>
                  <a:gd name="connsiteY14" fmla="*/ 1206169 h 1453326"/>
                  <a:gd name="connsiteX15" fmla="*/ 675459 w 2305363"/>
                  <a:gd name="connsiteY15" fmla="*/ 1194816 h 1453326"/>
                  <a:gd name="connsiteX16" fmla="*/ 666395 w 2305363"/>
                  <a:gd name="connsiteY16" fmla="*/ 1194816 h 1453326"/>
                  <a:gd name="connsiteX17" fmla="*/ 62985 w 2305363"/>
                  <a:gd name="connsiteY17" fmla="*/ 794769 h 1453326"/>
                  <a:gd name="connsiteX18" fmla="*/ 22282 w 2305363"/>
                  <a:gd name="connsiteY18" fmla="*/ 609458 h 1453326"/>
                  <a:gd name="connsiteX19" fmla="*/ 58463 w 2305363"/>
                  <a:gd name="connsiteY19" fmla="*/ 424128 h 1453326"/>
                  <a:gd name="connsiteX20" fmla="*/ 666395 w 2305363"/>
                  <a:gd name="connsiteY20" fmla="*/ 21830 h 1453326"/>
                  <a:gd name="connsiteX21" fmla="*/ 1640502 w 2305363"/>
                  <a:gd name="connsiteY21" fmla="*/ 21830 h 1453326"/>
                  <a:gd name="connsiteX22" fmla="*/ 2282363 w 2305363"/>
                  <a:gd name="connsiteY22" fmla="*/ 609458 h 1453326"/>
                  <a:gd name="connsiteX23" fmla="*/ 1640559 w 2305363"/>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363" h="1453326">
                    <a:moveTo>
                      <a:pt x="1640559" y="-707"/>
                    </a:moveTo>
                    <a:lnTo>
                      <a:pt x="666452" y="-707"/>
                    </a:lnTo>
                    <a:cubicBezTo>
                      <a:pt x="377160" y="-707"/>
                      <a:pt x="124068" y="166533"/>
                      <a:pt x="35888" y="417487"/>
                    </a:cubicBezTo>
                    <a:cubicBezTo>
                      <a:pt x="13313" y="478513"/>
                      <a:pt x="-255" y="544061"/>
                      <a:pt x="-255" y="609610"/>
                    </a:cubicBezTo>
                    <a:cubicBezTo>
                      <a:pt x="-255" y="675158"/>
                      <a:pt x="13313" y="742940"/>
                      <a:pt x="42681" y="803966"/>
                    </a:cubicBezTo>
                    <a:cubicBezTo>
                      <a:pt x="124049" y="1048070"/>
                      <a:pt x="370367" y="1213038"/>
                      <a:pt x="655155" y="1217561"/>
                    </a:cubicBezTo>
                    <a:lnTo>
                      <a:pt x="677862" y="1452620"/>
                    </a:lnTo>
                    <a:lnTo>
                      <a:pt x="885767" y="1217561"/>
                    </a:lnTo>
                    <a:lnTo>
                      <a:pt x="1640654" y="1217561"/>
                    </a:lnTo>
                    <a:cubicBezTo>
                      <a:pt x="2013546" y="1217561"/>
                      <a:pt x="2305109" y="950863"/>
                      <a:pt x="2305109" y="609610"/>
                    </a:cubicBezTo>
                    <a:cubicBezTo>
                      <a:pt x="2305071" y="272746"/>
                      <a:pt x="2006696" y="-707"/>
                      <a:pt x="1640559" y="-707"/>
                    </a:cubicBezTo>
                    <a:close/>
                    <a:moveTo>
                      <a:pt x="1640559" y="1194872"/>
                    </a:moveTo>
                    <a:lnTo>
                      <a:pt x="874394" y="1194872"/>
                    </a:lnTo>
                    <a:lnTo>
                      <a:pt x="695839" y="1398273"/>
                    </a:lnTo>
                    <a:lnTo>
                      <a:pt x="677711" y="1206169"/>
                    </a:lnTo>
                    <a:lnTo>
                      <a:pt x="675459" y="1194816"/>
                    </a:lnTo>
                    <a:lnTo>
                      <a:pt x="666395" y="1194816"/>
                    </a:lnTo>
                    <a:cubicBezTo>
                      <a:pt x="386148" y="1194816"/>
                      <a:pt x="144316" y="1034332"/>
                      <a:pt x="62985" y="794769"/>
                    </a:cubicBezTo>
                    <a:cubicBezTo>
                      <a:pt x="36153" y="736676"/>
                      <a:pt x="22264" y="673455"/>
                      <a:pt x="22282" y="609458"/>
                    </a:cubicBezTo>
                    <a:cubicBezTo>
                      <a:pt x="22282" y="548432"/>
                      <a:pt x="35831" y="485136"/>
                      <a:pt x="58463" y="424128"/>
                    </a:cubicBezTo>
                    <a:cubicBezTo>
                      <a:pt x="142082" y="184566"/>
                      <a:pt x="388420" y="21830"/>
                      <a:pt x="666395" y="21830"/>
                    </a:cubicBezTo>
                    <a:lnTo>
                      <a:pt x="1640502" y="21830"/>
                    </a:lnTo>
                    <a:cubicBezTo>
                      <a:pt x="1995324" y="21830"/>
                      <a:pt x="2282363" y="286257"/>
                      <a:pt x="2282363" y="609458"/>
                    </a:cubicBezTo>
                    <a:cubicBezTo>
                      <a:pt x="2282363" y="937220"/>
                      <a:pt x="1999903" y="1194872"/>
                      <a:pt x="1640559" y="1194872"/>
                    </a:cubicBezTo>
                    <a:close/>
                  </a:path>
                </a:pathLst>
              </a:custGeom>
              <a:solidFill>
                <a:schemeClr val="accent4"/>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56" name="Freeform: Shape 55">
                <a:extLst>
                  <a:ext uri="{FF2B5EF4-FFF2-40B4-BE49-F238E27FC236}">
                    <a16:creationId xmlns:a16="http://schemas.microsoft.com/office/drawing/2014/main" id="{49C6334E-ED03-F587-7CB3-5B4F221D7544}"/>
                  </a:ext>
                </a:extLst>
              </p:cNvPr>
              <p:cNvSpPr/>
              <p:nvPr/>
            </p:nvSpPr>
            <p:spPr>
              <a:xfrm>
                <a:off x="6602654" y="2192981"/>
                <a:ext cx="2260081" cy="1376443"/>
              </a:xfrm>
              <a:custGeom>
                <a:avLst/>
                <a:gdLst>
                  <a:gd name="connsiteX0" fmla="*/ 2259827 w 2260081"/>
                  <a:gd name="connsiteY0" fmla="*/ 586978 h 1376443"/>
                  <a:gd name="connsiteX1" fmla="*/ 1617965 w 2260081"/>
                  <a:gd name="connsiteY1" fmla="*/ 1172336 h 1376443"/>
                  <a:gd name="connsiteX2" fmla="*/ 851857 w 2260081"/>
                  <a:gd name="connsiteY2" fmla="*/ 1172336 h 1376443"/>
                  <a:gd name="connsiteX3" fmla="*/ 673302 w 2260081"/>
                  <a:gd name="connsiteY3" fmla="*/ 1375737 h 1376443"/>
                  <a:gd name="connsiteX4" fmla="*/ 655174 w 2260081"/>
                  <a:gd name="connsiteY4" fmla="*/ 1183632 h 1376443"/>
                  <a:gd name="connsiteX5" fmla="*/ 652922 w 2260081"/>
                  <a:gd name="connsiteY5" fmla="*/ 1172279 h 1376443"/>
                  <a:gd name="connsiteX6" fmla="*/ 643858 w 2260081"/>
                  <a:gd name="connsiteY6" fmla="*/ 1172279 h 1376443"/>
                  <a:gd name="connsiteX7" fmla="*/ 40448 w 2260081"/>
                  <a:gd name="connsiteY7" fmla="*/ 772232 h 1376443"/>
                  <a:gd name="connsiteX8" fmla="*/ -255 w 2260081"/>
                  <a:gd name="connsiteY8" fmla="*/ 586921 h 1376443"/>
                  <a:gd name="connsiteX9" fmla="*/ 35926 w 2260081"/>
                  <a:gd name="connsiteY9" fmla="*/ 401591 h 1376443"/>
                  <a:gd name="connsiteX10" fmla="*/ 643858 w 2260081"/>
                  <a:gd name="connsiteY10" fmla="*/ -707 h 1376443"/>
                  <a:gd name="connsiteX11" fmla="*/ 1617965 w 2260081"/>
                  <a:gd name="connsiteY11" fmla="*/ -707 h 1376443"/>
                  <a:gd name="connsiteX12" fmla="*/ 2259827 w 2260081"/>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81" h="1376443">
                    <a:moveTo>
                      <a:pt x="2259827" y="586978"/>
                    </a:moveTo>
                    <a:cubicBezTo>
                      <a:pt x="2259827" y="914683"/>
                      <a:pt x="1977310" y="1172336"/>
                      <a:pt x="1617965" y="1172336"/>
                    </a:cubicBezTo>
                    <a:lnTo>
                      <a:pt x="851857" y="1172336"/>
                    </a:lnTo>
                    <a:lnTo>
                      <a:pt x="673302" y="1375737"/>
                    </a:lnTo>
                    <a:lnTo>
                      <a:pt x="655174" y="1183632"/>
                    </a:lnTo>
                    <a:lnTo>
                      <a:pt x="652922" y="1172279"/>
                    </a:lnTo>
                    <a:lnTo>
                      <a:pt x="643858" y="1172279"/>
                    </a:lnTo>
                    <a:cubicBezTo>
                      <a:pt x="363612" y="1172279"/>
                      <a:pt x="121779" y="1011795"/>
                      <a:pt x="40448" y="772232"/>
                    </a:cubicBezTo>
                    <a:cubicBezTo>
                      <a:pt x="13616" y="714139"/>
                      <a:pt x="-273" y="650918"/>
                      <a:pt x="-255" y="586921"/>
                    </a:cubicBezTo>
                    <a:cubicBezTo>
                      <a:pt x="-255" y="525895"/>
                      <a:pt x="13294" y="462599"/>
                      <a:pt x="35926" y="401591"/>
                    </a:cubicBezTo>
                    <a:cubicBezTo>
                      <a:pt x="119545" y="162029"/>
                      <a:pt x="365883" y="-707"/>
                      <a:pt x="643858" y="-707"/>
                    </a:cubicBezTo>
                    <a:lnTo>
                      <a:pt x="1617965" y="-707"/>
                    </a:lnTo>
                    <a:cubicBezTo>
                      <a:pt x="1972843" y="-650"/>
                      <a:pt x="2259827" y="263777"/>
                      <a:pt x="2259827"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57" name="TextBox 56">
                <a:extLst>
                  <a:ext uri="{FF2B5EF4-FFF2-40B4-BE49-F238E27FC236}">
                    <a16:creationId xmlns:a16="http://schemas.microsoft.com/office/drawing/2014/main" id="{6872BD29-EB68-1744-9B41-07822FCC4340}"/>
                  </a:ext>
                </a:extLst>
              </p:cNvPr>
              <p:cNvSpPr txBox="1"/>
              <p:nvPr/>
            </p:nvSpPr>
            <p:spPr>
              <a:xfrm>
                <a:off x="6894446" y="2360758"/>
                <a:ext cx="1676497"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رنگ زرد</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زرد رنگ شادی، دوستی و هشدار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grpSp>
            <p:nvGrpSpPr>
              <p:cNvPr id="58" name="Group 57">
                <a:extLst>
                  <a:ext uri="{FF2B5EF4-FFF2-40B4-BE49-F238E27FC236}">
                    <a16:creationId xmlns:a16="http://schemas.microsoft.com/office/drawing/2014/main" id="{737A35E2-2C3E-E1C6-B0DA-26D494D9723F}"/>
                  </a:ext>
                </a:extLst>
              </p:cNvPr>
              <p:cNvGrpSpPr/>
              <p:nvPr/>
            </p:nvGrpSpPr>
            <p:grpSpPr>
              <a:xfrm>
                <a:off x="7332644" y="1529065"/>
                <a:ext cx="800100" cy="800100"/>
                <a:chOff x="7332865" y="2033548"/>
                <a:chExt cx="800100" cy="800100"/>
              </a:xfrm>
            </p:grpSpPr>
            <p:sp>
              <p:nvSpPr>
                <p:cNvPr id="59" name="Oval 58">
                  <a:extLst>
                    <a:ext uri="{FF2B5EF4-FFF2-40B4-BE49-F238E27FC236}">
                      <a16:creationId xmlns:a16="http://schemas.microsoft.com/office/drawing/2014/main" id="{7AA8CA69-A305-007B-A348-FB34B188D104}"/>
                    </a:ext>
                  </a:extLst>
                </p:cNvPr>
                <p:cNvSpPr/>
                <p:nvPr/>
              </p:nvSpPr>
              <p:spPr>
                <a:xfrm>
                  <a:off x="7332865" y="2033548"/>
                  <a:ext cx="800100" cy="800100"/>
                </a:xfrm>
                <a:prstGeom prst="ellipse">
                  <a:avLst/>
                </a:prstGeom>
                <a:solidFill>
                  <a:schemeClr val="accent4"/>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60" name="TextBox 59">
                  <a:extLst>
                    <a:ext uri="{FF2B5EF4-FFF2-40B4-BE49-F238E27FC236}">
                      <a16:creationId xmlns:a16="http://schemas.microsoft.com/office/drawing/2014/main" id="{A295E080-F39C-B627-515F-5CA2F9289AF7}"/>
                    </a:ext>
                  </a:extLst>
                </p:cNvPr>
                <p:cNvSpPr txBox="1"/>
                <p:nvPr/>
              </p:nvSpPr>
              <p:spPr>
                <a:xfrm>
                  <a:off x="7457839" y="2171988"/>
                  <a:ext cx="550151" cy="523220"/>
                </a:xfrm>
                <a:prstGeom prst="rect">
                  <a:avLst/>
                </a:prstGeom>
                <a:noFill/>
              </p:spPr>
              <p:txBody>
                <a:bodyPr wrap="none" rtlCol="0" anchor="ctr">
                  <a:spAutoFit/>
                </a:bodyPr>
                <a:lstStyle/>
                <a:p>
                  <a:pPr algn="ctr"/>
                  <a:r>
                    <a:rPr lang="en-US" sz="2800" b="1" dirty="0">
                      <a:solidFill>
                        <a:schemeClr val="bg1"/>
                      </a:solidFill>
                      <a:latin typeface="Lora" pitchFamily="2" charset="0"/>
                      <a:cs typeface="B Nazanin" panose="00000400000000000000" pitchFamily="2" charset="-78"/>
                    </a:rPr>
                    <a:t>03</a:t>
                  </a:r>
                  <a:endParaRPr lang="en-IN" sz="2800" b="1" dirty="0">
                    <a:solidFill>
                      <a:schemeClr val="bg1"/>
                    </a:solidFill>
                    <a:latin typeface="Lora" pitchFamily="2" charset="0"/>
                    <a:cs typeface="B Nazanin" panose="00000400000000000000" pitchFamily="2" charset="-78"/>
                  </a:endParaRPr>
                </a:p>
              </p:txBody>
            </p:sp>
          </p:grpSp>
        </p:grpSp>
        <p:grpSp>
          <p:nvGrpSpPr>
            <p:cNvPr id="79" name="Group 78">
              <a:extLst>
                <a:ext uri="{FF2B5EF4-FFF2-40B4-BE49-F238E27FC236}">
                  <a16:creationId xmlns:a16="http://schemas.microsoft.com/office/drawing/2014/main" id="{2DE981D4-56EE-4668-A3AF-4A3B4AC472CD}"/>
                </a:ext>
              </a:extLst>
            </p:cNvPr>
            <p:cNvGrpSpPr/>
            <p:nvPr/>
          </p:nvGrpSpPr>
          <p:grpSpPr>
            <a:xfrm>
              <a:off x="9064134" y="1529065"/>
              <a:ext cx="2699543" cy="2150110"/>
              <a:chOff x="9064134" y="1529065"/>
              <a:chExt cx="2699543" cy="2150110"/>
            </a:xfrm>
          </p:grpSpPr>
          <p:sp>
            <p:nvSpPr>
              <p:cNvPr id="47" name="Freeform: Shape 46">
                <a:extLst>
                  <a:ext uri="{FF2B5EF4-FFF2-40B4-BE49-F238E27FC236}">
                    <a16:creationId xmlns:a16="http://schemas.microsoft.com/office/drawing/2014/main" id="{CD36A97F-8A40-3636-1550-B21F2A015176}"/>
                  </a:ext>
                </a:extLst>
              </p:cNvPr>
              <p:cNvSpPr/>
              <p:nvPr/>
            </p:nvSpPr>
            <p:spPr>
              <a:xfrm>
                <a:off x="9064134" y="2376891"/>
                <a:ext cx="2486322" cy="1302284"/>
              </a:xfrm>
              <a:custGeom>
                <a:avLst/>
                <a:gdLst>
                  <a:gd name="connsiteX0" fmla="*/ 1773492 w 2486322"/>
                  <a:gd name="connsiteY0" fmla="*/ 1301578 h 1302284"/>
                  <a:gd name="connsiteX1" fmla="*/ 712132 w 2486322"/>
                  <a:gd name="connsiteY1" fmla="*/ 1301578 h 1302284"/>
                  <a:gd name="connsiteX2" fmla="*/ 43268 w 2486322"/>
                  <a:gd name="connsiteY2" fmla="*/ 858634 h 1302284"/>
                  <a:gd name="connsiteX3" fmla="*/ -255 w 2486322"/>
                  <a:gd name="connsiteY3" fmla="*/ 650483 h 1302284"/>
                  <a:gd name="connsiteX4" fmla="*/ 38499 w 2486322"/>
                  <a:gd name="connsiteY4" fmla="*/ 446741 h 1302284"/>
                  <a:gd name="connsiteX5" fmla="*/ 712132 w 2486322"/>
                  <a:gd name="connsiteY5" fmla="*/ -707 h 1302284"/>
                  <a:gd name="connsiteX6" fmla="*/ 1773587 w 2486322"/>
                  <a:gd name="connsiteY6" fmla="*/ -707 h 1302284"/>
                  <a:gd name="connsiteX7" fmla="*/ 2486068 w 2486322"/>
                  <a:gd name="connsiteY7" fmla="*/ 650426 h 1302284"/>
                  <a:gd name="connsiteX8" fmla="*/ 1773492 w 2486322"/>
                  <a:gd name="connsiteY8" fmla="*/ 1301578 h 1302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6322" h="1302284">
                    <a:moveTo>
                      <a:pt x="1773492" y="1301578"/>
                    </a:moveTo>
                    <a:lnTo>
                      <a:pt x="712132" y="1301578"/>
                    </a:lnTo>
                    <a:cubicBezTo>
                      <a:pt x="397105" y="1301578"/>
                      <a:pt x="130521" y="1115510"/>
                      <a:pt x="43268" y="858634"/>
                    </a:cubicBezTo>
                    <a:cubicBezTo>
                      <a:pt x="14562" y="792990"/>
                      <a:pt x="-273" y="722125"/>
                      <a:pt x="-255" y="650483"/>
                    </a:cubicBezTo>
                    <a:cubicBezTo>
                      <a:pt x="48" y="580771"/>
                      <a:pt x="13181" y="511703"/>
                      <a:pt x="38499" y="446741"/>
                    </a:cubicBezTo>
                    <a:cubicBezTo>
                      <a:pt x="130426" y="185342"/>
                      <a:pt x="397011" y="-707"/>
                      <a:pt x="712132" y="-707"/>
                    </a:cubicBezTo>
                    <a:lnTo>
                      <a:pt x="1773587" y="-707"/>
                    </a:lnTo>
                    <a:cubicBezTo>
                      <a:pt x="2170965" y="-707"/>
                      <a:pt x="2486068" y="291650"/>
                      <a:pt x="2486068" y="650426"/>
                    </a:cubicBezTo>
                    <a:cubicBezTo>
                      <a:pt x="2485973" y="1013649"/>
                      <a:pt x="2170927" y="1301578"/>
                      <a:pt x="1773492" y="1301578"/>
                    </a:cubicBezTo>
                    <a:close/>
                  </a:path>
                </a:pathLst>
              </a:custGeom>
              <a:solidFill>
                <a:schemeClr val="accent5"/>
              </a:solidFill>
              <a:ln w="1892" cap="flat">
                <a:noFill/>
                <a:prstDash val="solid"/>
                <a:miter/>
              </a:ln>
              <a:effectLst>
                <a:outerShdw blurRad="63500" sx="102000" sy="102000" algn="ctr" rotWithShape="0">
                  <a:prstClr val="black">
                    <a:alpha val="15000"/>
                  </a:prstClr>
                </a:outerShdw>
              </a:effectLst>
            </p:spPr>
            <p:txBody>
              <a:bodyPr rtlCol="0" anchor="ctr"/>
              <a:lstStyle/>
              <a:p>
                <a:endParaRPr lang="en-IN">
                  <a:cs typeface="B Nazanin" panose="00000400000000000000" pitchFamily="2" charset="-78"/>
                </a:endParaRPr>
              </a:p>
            </p:txBody>
          </p:sp>
          <p:sp>
            <p:nvSpPr>
              <p:cNvPr id="48" name="Freeform: Shape 47">
                <a:extLst>
                  <a:ext uri="{FF2B5EF4-FFF2-40B4-BE49-F238E27FC236}">
                    <a16:creationId xmlns:a16="http://schemas.microsoft.com/office/drawing/2014/main" id="{63A13119-7898-58C6-1DAA-D3D773DB1641}"/>
                  </a:ext>
                </a:extLst>
              </p:cNvPr>
              <p:cNvSpPr/>
              <p:nvPr/>
            </p:nvSpPr>
            <p:spPr>
              <a:xfrm>
                <a:off x="9458485" y="2170444"/>
                <a:ext cx="2305192" cy="1453326"/>
              </a:xfrm>
              <a:custGeom>
                <a:avLst/>
                <a:gdLst>
                  <a:gd name="connsiteX0" fmla="*/ 1640483 w 2305192"/>
                  <a:gd name="connsiteY0" fmla="*/ -707 h 1453326"/>
                  <a:gd name="connsiteX1" fmla="*/ 666451 w 2305192"/>
                  <a:gd name="connsiteY1" fmla="*/ -707 h 1453326"/>
                  <a:gd name="connsiteX2" fmla="*/ 35887 w 2305192"/>
                  <a:gd name="connsiteY2" fmla="*/ 417487 h 1453326"/>
                  <a:gd name="connsiteX3" fmla="*/ -255 w 2305192"/>
                  <a:gd name="connsiteY3" fmla="*/ 609610 h 1453326"/>
                  <a:gd name="connsiteX4" fmla="*/ 42661 w 2305192"/>
                  <a:gd name="connsiteY4" fmla="*/ 803966 h 1453326"/>
                  <a:gd name="connsiteX5" fmla="*/ 655135 w 2305192"/>
                  <a:gd name="connsiteY5" fmla="*/ 1217561 h 1453326"/>
                  <a:gd name="connsiteX6" fmla="*/ 677843 w 2305192"/>
                  <a:gd name="connsiteY6" fmla="*/ 1452620 h 1453326"/>
                  <a:gd name="connsiteX7" fmla="*/ 885747 w 2305192"/>
                  <a:gd name="connsiteY7" fmla="*/ 1217561 h 1453326"/>
                  <a:gd name="connsiteX8" fmla="*/ 1640483 w 2305192"/>
                  <a:gd name="connsiteY8" fmla="*/ 1217561 h 1453326"/>
                  <a:gd name="connsiteX9" fmla="*/ 2304938 w 2305192"/>
                  <a:gd name="connsiteY9" fmla="*/ 609610 h 1453326"/>
                  <a:gd name="connsiteX10" fmla="*/ 1640483 w 2305192"/>
                  <a:gd name="connsiteY10" fmla="*/ -707 h 1453326"/>
                  <a:gd name="connsiteX11" fmla="*/ 1640483 w 2305192"/>
                  <a:gd name="connsiteY11" fmla="*/ 1194872 h 1453326"/>
                  <a:gd name="connsiteX12" fmla="*/ 874394 w 2305192"/>
                  <a:gd name="connsiteY12" fmla="*/ 1194872 h 1453326"/>
                  <a:gd name="connsiteX13" fmla="*/ 695839 w 2305192"/>
                  <a:gd name="connsiteY13" fmla="*/ 1398273 h 1453326"/>
                  <a:gd name="connsiteX14" fmla="*/ 677768 w 2305192"/>
                  <a:gd name="connsiteY14" fmla="*/ 1206169 h 1453326"/>
                  <a:gd name="connsiteX15" fmla="*/ 675497 w 2305192"/>
                  <a:gd name="connsiteY15" fmla="*/ 1194816 h 1453326"/>
                  <a:gd name="connsiteX16" fmla="*/ 666451 w 2305192"/>
                  <a:gd name="connsiteY16" fmla="*/ 1194816 h 1453326"/>
                  <a:gd name="connsiteX17" fmla="*/ 63023 w 2305192"/>
                  <a:gd name="connsiteY17" fmla="*/ 794769 h 1453326"/>
                  <a:gd name="connsiteX18" fmla="*/ 22339 w 2305192"/>
                  <a:gd name="connsiteY18" fmla="*/ 609458 h 1453326"/>
                  <a:gd name="connsiteX19" fmla="*/ 58500 w 2305192"/>
                  <a:gd name="connsiteY19" fmla="*/ 424128 h 1453326"/>
                  <a:gd name="connsiteX20" fmla="*/ 666451 w 2305192"/>
                  <a:gd name="connsiteY20" fmla="*/ 21830 h 1453326"/>
                  <a:gd name="connsiteX21" fmla="*/ 1640483 w 2305192"/>
                  <a:gd name="connsiteY21" fmla="*/ 21830 h 1453326"/>
                  <a:gd name="connsiteX22" fmla="*/ 2282344 w 2305192"/>
                  <a:gd name="connsiteY22" fmla="*/ 609458 h 1453326"/>
                  <a:gd name="connsiteX23" fmla="*/ 1640483 w 2305192"/>
                  <a:gd name="connsiteY23" fmla="*/ 1194872 h 1453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05192" h="1453326">
                    <a:moveTo>
                      <a:pt x="1640483" y="-707"/>
                    </a:moveTo>
                    <a:lnTo>
                      <a:pt x="666451" y="-707"/>
                    </a:lnTo>
                    <a:cubicBezTo>
                      <a:pt x="377160" y="-707"/>
                      <a:pt x="124049" y="166533"/>
                      <a:pt x="35887" y="417487"/>
                    </a:cubicBezTo>
                    <a:cubicBezTo>
                      <a:pt x="13313" y="478513"/>
                      <a:pt x="-255" y="544061"/>
                      <a:pt x="-255" y="609610"/>
                    </a:cubicBezTo>
                    <a:cubicBezTo>
                      <a:pt x="-255" y="675158"/>
                      <a:pt x="13313" y="742940"/>
                      <a:pt x="42661" y="803966"/>
                    </a:cubicBezTo>
                    <a:cubicBezTo>
                      <a:pt x="124029" y="1048070"/>
                      <a:pt x="370367" y="1213038"/>
                      <a:pt x="655135" y="1217561"/>
                    </a:cubicBezTo>
                    <a:lnTo>
                      <a:pt x="677843" y="1452620"/>
                    </a:lnTo>
                    <a:lnTo>
                      <a:pt x="885747" y="1217561"/>
                    </a:lnTo>
                    <a:lnTo>
                      <a:pt x="1640483" y="1217561"/>
                    </a:lnTo>
                    <a:cubicBezTo>
                      <a:pt x="2013376" y="1217561"/>
                      <a:pt x="2304938" y="950863"/>
                      <a:pt x="2304938" y="609610"/>
                    </a:cubicBezTo>
                    <a:cubicBezTo>
                      <a:pt x="2305014" y="272746"/>
                      <a:pt x="2006695" y="-707"/>
                      <a:pt x="1640483" y="-707"/>
                    </a:cubicBezTo>
                    <a:close/>
                    <a:moveTo>
                      <a:pt x="1640483" y="1194872"/>
                    </a:moveTo>
                    <a:lnTo>
                      <a:pt x="874394" y="1194872"/>
                    </a:lnTo>
                    <a:lnTo>
                      <a:pt x="695839" y="1398273"/>
                    </a:lnTo>
                    <a:lnTo>
                      <a:pt x="677768" y="1206169"/>
                    </a:lnTo>
                    <a:lnTo>
                      <a:pt x="675497" y="1194816"/>
                    </a:lnTo>
                    <a:lnTo>
                      <a:pt x="666451" y="1194816"/>
                    </a:lnTo>
                    <a:cubicBezTo>
                      <a:pt x="386205" y="1194816"/>
                      <a:pt x="144353" y="1034332"/>
                      <a:pt x="63023" y="794769"/>
                    </a:cubicBezTo>
                    <a:cubicBezTo>
                      <a:pt x="36209" y="736676"/>
                      <a:pt x="22319" y="673455"/>
                      <a:pt x="22339" y="609458"/>
                    </a:cubicBezTo>
                    <a:cubicBezTo>
                      <a:pt x="22339" y="548432"/>
                      <a:pt x="35887" y="485136"/>
                      <a:pt x="58500" y="424128"/>
                    </a:cubicBezTo>
                    <a:cubicBezTo>
                      <a:pt x="142120" y="184566"/>
                      <a:pt x="388475" y="21830"/>
                      <a:pt x="666451" y="21830"/>
                    </a:cubicBezTo>
                    <a:lnTo>
                      <a:pt x="1640483" y="21830"/>
                    </a:lnTo>
                    <a:cubicBezTo>
                      <a:pt x="1995304" y="21830"/>
                      <a:pt x="2282344" y="286257"/>
                      <a:pt x="2282344" y="609458"/>
                    </a:cubicBezTo>
                    <a:cubicBezTo>
                      <a:pt x="2282420" y="937220"/>
                      <a:pt x="1999902" y="1194872"/>
                      <a:pt x="1640483" y="1194872"/>
                    </a:cubicBezTo>
                    <a:close/>
                  </a:path>
                </a:pathLst>
              </a:custGeom>
              <a:solidFill>
                <a:schemeClr val="accent5"/>
              </a:solidFill>
              <a:ln w="1892" cap="flat">
                <a:noFill/>
                <a:prstDash val="solid"/>
                <a:miter/>
              </a:ln>
              <a:effectLst>
                <a:outerShdw blurRad="63500" sx="102000" sy="102000" algn="ctr" rotWithShape="0">
                  <a:prstClr val="black">
                    <a:alpha val="10000"/>
                  </a:prstClr>
                </a:outerShdw>
              </a:effectLst>
            </p:spPr>
            <p:txBody>
              <a:bodyPr rtlCol="0" anchor="ctr"/>
              <a:lstStyle/>
              <a:p>
                <a:endParaRPr lang="en-IN">
                  <a:cs typeface="B Nazanin" panose="00000400000000000000" pitchFamily="2" charset="-78"/>
                </a:endParaRPr>
              </a:p>
            </p:txBody>
          </p:sp>
          <p:sp>
            <p:nvSpPr>
              <p:cNvPr id="49" name="Freeform: Shape 48">
                <a:extLst>
                  <a:ext uri="{FF2B5EF4-FFF2-40B4-BE49-F238E27FC236}">
                    <a16:creationId xmlns:a16="http://schemas.microsoft.com/office/drawing/2014/main" id="{754049A3-9B3A-5794-56D4-29E1ED1C1E12}"/>
                  </a:ext>
                </a:extLst>
              </p:cNvPr>
              <p:cNvSpPr/>
              <p:nvPr/>
            </p:nvSpPr>
            <p:spPr>
              <a:xfrm>
                <a:off x="9481041" y="2192981"/>
                <a:ext cx="2260081" cy="1376443"/>
              </a:xfrm>
              <a:custGeom>
                <a:avLst/>
                <a:gdLst>
                  <a:gd name="connsiteX0" fmla="*/ 2259827 w 2260081"/>
                  <a:gd name="connsiteY0" fmla="*/ 586978 h 1376443"/>
                  <a:gd name="connsiteX1" fmla="*/ 1617965 w 2260081"/>
                  <a:gd name="connsiteY1" fmla="*/ 1172336 h 1376443"/>
                  <a:gd name="connsiteX2" fmla="*/ 851800 w 2260081"/>
                  <a:gd name="connsiteY2" fmla="*/ 1172336 h 1376443"/>
                  <a:gd name="connsiteX3" fmla="*/ 673245 w 2260081"/>
                  <a:gd name="connsiteY3" fmla="*/ 1375737 h 1376443"/>
                  <a:gd name="connsiteX4" fmla="*/ 655174 w 2260081"/>
                  <a:gd name="connsiteY4" fmla="*/ 1183632 h 1376443"/>
                  <a:gd name="connsiteX5" fmla="*/ 652903 w 2260081"/>
                  <a:gd name="connsiteY5" fmla="*/ 1172279 h 1376443"/>
                  <a:gd name="connsiteX6" fmla="*/ 643857 w 2260081"/>
                  <a:gd name="connsiteY6" fmla="*/ 1172279 h 1376443"/>
                  <a:gd name="connsiteX7" fmla="*/ 40429 w 2260081"/>
                  <a:gd name="connsiteY7" fmla="*/ 772232 h 1376443"/>
                  <a:gd name="connsiteX8" fmla="*/ -255 w 2260081"/>
                  <a:gd name="connsiteY8" fmla="*/ 586921 h 1376443"/>
                  <a:gd name="connsiteX9" fmla="*/ 35906 w 2260081"/>
                  <a:gd name="connsiteY9" fmla="*/ 401591 h 1376443"/>
                  <a:gd name="connsiteX10" fmla="*/ 643857 w 2260081"/>
                  <a:gd name="connsiteY10" fmla="*/ -707 h 1376443"/>
                  <a:gd name="connsiteX11" fmla="*/ 1617889 w 2260081"/>
                  <a:gd name="connsiteY11" fmla="*/ -707 h 1376443"/>
                  <a:gd name="connsiteX12" fmla="*/ 2259827 w 2260081"/>
                  <a:gd name="connsiteY12" fmla="*/ 586978 h 137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60081" h="1376443">
                    <a:moveTo>
                      <a:pt x="2259827" y="586978"/>
                    </a:moveTo>
                    <a:cubicBezTo>
                      <a:pt x="2259827" y="914683"/>
                      <a:pt x="1977309" y="1172336"/>
                      <a:pt x="1617965" y="1172336"/>
                    </a:cubicBezTo>
                    <a:lnTo>
                      <a:pt x="851800" y="1172336"/>
                    </a:lnTo>
                    <a:lnTo>
                      <a:pt x="673245" y="1375737"/>
                    </a:lnTo>
                    <a:lnTo>
                      <a:pt x="655174" y="1183632"/>
                    </a:lnTo>
                    <a:lnTo>
                      <a:pt x="652903" y="1172279"/>
                    </a:lnTo>
                    <a:lnTo>
                      <a:pt x="643857" y="1172279"/>
                    </a:lnTo>
                    <a:cubicBezTo>
                      <a:pt x="363612" y="1172279"/>
                      <a:pt x="121759" y="1011795"/>
                      <a:pt x="40429" y="772232"/>
                    </a:cubicBezTo>
                    <a:cubicBezTo>
                      <a:pt x="13616" y="714139"/>
                      <a:pt x="-274" y="650918"/>
                      <a:pt x="-255" y="586921"/>
                    </a:cubicBezTo>
                    <a:cubicBezTo>
                      <a:pt x="-255" y="525895"/>
                      <a:pt x="13293" y="462599"/>
                      <a:pt x="35906" y="401591"/>
                    </a:cubicBezTo>
                    <a:cubicBezTo>
                      <a:pt x="119526" y="162029"/>
                      <a:pt x="365882" y="-707"/>
                      <a:pt x="643857" y="-707"/>
                    </a:cubicBezTo>
                    <a:lnTo>
                      <a:pt x="1617889" y="-707"/>
                    </a:lnTo>
                    <a:cubicBezTo>
                      <a:pt x="1972786" y="-650"/>
                      <a:pt x="2259827" y="263777"/>
                      <a:pt x="2259827" y="586978"/>
                    </a:cubicBezTo>
                    <a:close/>
                  </a:path>
                </a:pathLst>
              </a:custGeom>
              <a:solidFill>
                <a:srgbClr val="FFFFFF"/>
              </a:solidFill>
              <a:ln w="1892" cap="flat">
                <a:noFill/>
                <a:prstDash val="solid"/>
                <a:miter/>
              </a:ln>
            </p:spPr>
            <p:txBody>
              <a:bodyPr rtlCol="0" anchor="ctr"/>
              <a:lstStyle/>
              <a:p>
                <a:endParaRPr lang="en-IN">
                  <a:cs typeface="B Nazanin" panose="00000400000000000000" pitchFamily="2" charset="-78"/>
                </a:endParaRPr>
              </a:p>
            </p:txBody>
          </p:sp>
          <p:sp>
            <p:nvSpPr>
              <p:cNvPr id="50" name="TextBox 49">
                <a:extLst>
                  <a:ext uri="{FF2B5EF4-FFF2-40B4-BE49-F238E27FC236}">
                    <a16:creationId xmlns:a16="http://schemas.microsoft.com/office/drawing/2014/main" id="{51D722C1-72BF-4CB2-3B60-8AF8F5B09922}"/>
                  </a:ext>
                </a:extLst>
              </p:cNvPr>
              <p:cNvSpPr txBox="1"/>
              <p:nvPr/>
            </p:nvSpPr>
            <p:spPr>
              <a:xfrm>
                <a:off x="9686961" y="2360758"/>
                <a:ext cx="1848241" cy="723275"/>
              </a:xfrm>
              <a:prstGeom prst="rect">
                <a:avLst/>
              </a:prstGeom>
              <a:noFill/>
            </p:spPr>
            <p:txBody>
              <a:bodyPr wrap="square" lIns="0" tIns="0" rIns="0" bIns="0" rtlCol="0">
                <a:spAutoFit/>
              </a:bodyPr>
              <a:lstStyle/>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آبی</a:t>
                </a:r>
              </a:p>
              <a:p>
                <a:pPr algn="ctr">
                  <a:spcBef>
                    <a:spcPts val="600"/>
                  </a:spcBef>
                </a:pPr>
                <a:r>
                  <a:rPr lang="fa-IR" sz="1400" b="1" dirty="0">
                    <a:solidFill>
                      <a:schemeClr val="tx1">
                        <a:lumMod val="75000"/>
                        <a:lumOff val="25000"/>
                      </a:schemeClr>
                    </a:solidFill>
                    <a:latin typeface="Lora" pitchFamily="2" charset="0"/>
                    <a:ea typeface="Times New Roman" panose="02020603050405020304" pitchFamily="18" charset="0"/>
                    <a:cs typeface="B Nazanin" panose="00000400000000000000" pitchFamily="2" charset="-78"/>
                  </a:rPr>
                  <a:t>آبی رنگ آرامش، اعتماد و استقبال است.</a:t>
                </a:r>
                <a:endParaRPr lang="en-US" sz="1200" dirty="0">
                  <a:solidFill>
                    <a:schemeClr val="tx1">
                      <a:lumMod val="75000"/>
                      <a:lumOff val="25000"/>
                    </a:schemeClr>
                  </a:solidFill>
                  <a:effectLst/>
                  <a:latin typeface="Lora" pitchFamily="2" charset="0"/>
                  <a:ea typeface="Times New Roman" panose="02020603050405020304" pitchFamily="18" charset="0"/>
                  <a:cs typeface="B Nazanin" panose="00000400000000000000" pitchFamily="2" charset="-78"/>
                </a:endParaRPr>
              </a:p>
            </p:txBody>
          </p:sp>
          <p:grpSp>
            <p:nvGrpSpPr>
              <p:cNvPr id="51" name="Group 50">
                <a:extLst>
                  <a:ext uri="{FF2B5EF4-FFF2-40B4-BE49-F238E27FC236}">
                    <a16:creationId xmlns:a16="http://schemas.microsoft.com/office/drawing/2014/main" id="{0B7A2FEE-5760-631B-F0A3-D89AD4F8E6FE}"/>
                  </a:ext>
                </a:extLst>
              </p:cNvPr>
              <p:cNvGrpSpPr/>
              <p:nvPr/>
            </p:nvGrpSpPr>
            <p:grpSpPr>
              <a:xfrm>
                <a:off x="10211031" y="1529065"/>
                <a:ext cx="800100" cy="800100"/>
                <a:chOff x="10211371" y="2033548"/>
                <a:chExt cx="800100" cy="800100"/>
              </a:xfrm>
            </p:grpSpPr>
            <p:sp>
              <p:nvSpPr>
                <p:cNvPr id="52" name="Oval 51">
                  <a:extLst>
                    <a:ext uri="{FF2B5EF4-FFF2-40B4-BE49-F238E27FC236}">
                      <a16:creationId xmlns:a16="http://schemas.microsoft.com/office/drawing/2014/main" id="{1846F086-A7A4-1012-6BD8-C472691961A5}"/>
                    </a:ext>
                  </a:extLst>
                </p:cNvPr>
                <p:cNvSpPr/>
                <p:nvPr/>
              </p:nvSpPr>
              <p:spPr>
                <a:xfrm>
                  <a:off x="10211371" y="2033548"/>
                  <a:ext cx="800100" cy="800100"/>
                </a:xfrm>
                <a:prstGeom prst="ellipse">
                  <a:avLst/>
                </a:prstGeom>
                <a:solidFill>
                  <a:schemeClr val="accent5"/>
                </a:solidFill>
                <a:ln>
                  <a:noFill/>
                </a:ln>
                <a:effectLst>
                  <a:outerShdw blurRad="635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cs typeface="B Nazanin" panose="00000400000000000000" pitchFamily="2" charset="-78"/>
                  </a:endParaRPr>
                </a:p>
              </p:txBody>
            </p:sp>
            <p:sp>
              <p:nvSpPr>
                <p:cNvPr id="53" name="TextBox 52">
                  <a:extLst>
                    <a:ext uri="{FF2B5EF4-FFF2-40B4-BE49-F238E27FC236}">
                      <a16:creationId xmlns:a16="http://schemas.microsoft.com/office/drawing/2014/main" id="{B90B21AF-82AB-6AE6-953F-E38046CBFFB5}"/>
                    </a:ext>
                  </a:extLst>
                </p:cNvPr>
                <p:cNvSpPr txBox="1"/>
                <p:nvPr/>
              </p:nvSpPr>
              <p:spPr>
                <a:xfrm>
                  <a:off x="10336345" y="2171988"/>
                  <a:ext cx="550151" cy="523220"/>
                </a:xfrm>
                <a:prstGeom prst="rect">
                  <a:avLst/>
                </a:prstGeom>
                <a:noFill/>
              </p:spPr>
              <p:txBody>
                <a:bodyPr wrap="none" rtlCol="0" anchor="ctr">
                  <a:spAutoFit/>
                </a:bodyPr>
                <a:lstStyle/>
                <a:p>
                  <a:pPr algn="ctr"/>
                  <a:r>
                    <a:rPr lang="en-US" sz="2800" b="1" dirty="0">
                      <a:solidFill>
                        <a:schemeClr val="bg1"/>
                      </a:solidFill>
                      <a:latin typeface="Lora" pitchFamily="2" charset="0"/>
                      <a:cs typeface="B Nazanin" panose="00000400000000000000" pitchFamily="2" charset="-78"/>
                    </a:rPr>
                    <a:t>04</a:t>
                  </a:r>
                  <a:endParaRPr lang="en-IN" sz="2800" b="1" dirty="0">
                    <a:solidFill>
                      <a:schemeClr val="bg1"/>
                    </a:solidFill>
                    <a:latin typeface="Lora" pitchFamily="2" charset="0"/>
                    <a:cs typeface="B Nazanin" panose="00000400000000000000" pitchFamily="2" charset="-78"/>
                  </a:endParaRPr>
                </a:p>
              </p:txBody>
            </p:sp>
          </p:grpSp>
        </p:grpSp>
      </p:grpSp>
    </p:spTree>
    <p:extLst>
      <p:ext uri="{BB962C8B-B14F-4D97-AF65-F5344CB8AC3E}">
        <p14:creationId xmlns:p14="http://schemas.microsoft.com/office/powerpoint/2010/main" val="8333095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090CDD9-0E3D-4747-8320-401552A0B586}"/>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sp>
        <p:nvSpPr>
          <p:cNvPr id="4" name="Rectangle 4">
            <a:extLst>
              <a:ext uri="{FF2B5EF4-FFF2-40B4-BE49-F238E27FC236}">
                <a16:creationId xmlns:a16="http://schemas.microsoft.com/office/drawing/2014/main" id="{E2899B75-48FE-490D-81E2-91868B657B04}"/>
              </a:ext>
            </a:extLst>
          </p:cNvPr>
          <p:cNvSpPr/>
          <p:nvPr/>
        </p:nvSpPr>
        <p:spPr>
          <a:xfrm>
            <a:off x="3769360" y="1613680"/>
            <a:ext cx="7431028" cy="4369669"/>
          </a:xfrm>
          <a:custGeom>
            <a:avLst/>
            <a:gdLst>
              <a:gd name="connsiteX0" fmla="*/ 0 w 3744416"/>
              <a:gd name="connsiteY0" fmla="*/ 0 h 1008112"/>
              <a:gd name="connsiteX1" fmla="*/ 3744416 w 3744416"/>
              <a:gd name="connsiteY1" fmla="*/ 0 h 1008112"/>
              <a:gd name="connsiteX2" fmla="*/ 3744416 w 3744416"/>
              <a:gd name="connsiteY2" fmla="*/ 1008112 h 1008112"/>
              <a:gd name="connsiteX3" fmla="*/ 0 w 3744416"/>
              <a:gd name="connsiteY3" fmla="*/ 1008112 h 1008112"/>
              <a:gd name="connsiteX4" fmla="*/ 0 w 3744416"/>
              <a:gd name="connsiteY4" fmla="*/ 0 h 1008112"/>
              <a:gd name="connsiteX0" fmla="*/ 3744416 w 3835856"/>
              <a:gd name="connsiteY0" fmla="*/ 0 h 1008112"/>
              <a:gd name="connsiteX1" fmla="*/ 3744416 w 3835856"/>
              <a:gd name="connsiteY1" fmla="*/ 1008112 h 1008112"/>
              <a:gd name="connsiteX2" fmla="*/ 0 w 3835856"/>
              <a:gd name="connsiteY2" fmla="*/ 1008112 h 1008112"/>
              <a:gd name="connsiteX3" fmla="*/ 0 w 3835856"/>
              <a:gd name="connsiteY3" fmla="*/ 0 h 1008112"/>
              <a:gd name="connsiteX4" fmla="*/ 3835856 w 3835856"/>
              <a:gd name="connsiteY4" fmla="*/ 91440 h 1008112"/>
              <a:gd name="connsiteX0" fmla="*/ 3744416 w 3835856"/>
              <a:gd name="connsiteY0" fmla="*/ 1008112 h 1008112"/>
              <a:gd name="connsiteX1" fmla="*/ 0 w 3835856"/>
              <a:gd name="connsiteY1" fmla="*/ 1008112 h 1008112"/>
              <a:gd name="connsiteX2" fmla="*/ 0 w 3835856"/>
              <a:gd name="connsiteY2" fmla="*/ 0 h 1008112"/>
              <a:gd name="connsiteX3" fmla="*/ 3835856 w 3835856"/>
              <a:gd name="connsiteY3" fmla="*/ 91440 h 1008112"/>
              <a:gd name="connsiteX0" fmla="*/ 3744416 w 3825223"/>
              <a:gd name="connsiteY0" fmla="*/ 1008112 h 1008112"/>
              <a:gd name="connsiteX1" fmla="*/ 0 w 3825223"/>
              <a:gd name="connsiteY1" fmla="*/ 1008112 h 1008112"/>
              <a:gd name="connsiteX2" fmla="*/ 0 w 3825223"/>
              <a:gd name="connsiteY2" fmla="*/ 0 h 1008112"/>
              <a:gd name="connsiteX3" fmla="*/ 3825223 w 3825223"/>
              <a:gd name="connsiteY3" fmla="*/ 17013 h 1008112"/>
              <a:gd name="connsiteX0" fmla="*/ 3744416 w 3761428"/>
              <a:gd name="connsiteY0" fmla="*/ 1008112 h 1008112"/>
              <a:gd name="connsiteX1" fmla="*/ 0 w 3761428"/>
              <a:gd name="connsiteY1" fmla="*/ 1008112 h 1008112"/>
              <a:gd name="connsiteX2" fmla="*/ 0 w 3761428"/>
              <a:gd name="connsiteY2" fmla="*/ 0 h 1008112"/>
              <a:gd name="connsiteX3" fmla="*/ 3761428 w 3761428"/>
              <a:gd name="connsiteY3" fmla="*/ 6381 h 1008112"/>
              <a:gd name="connsiteX0" fmla="*/ 3744416 w 3747714"/>
              <a:gd name="connsiteY0" fmla="*/ 1012372 h 1012372"/>
              <a:gd name="connsiteX1" fmla="*/ 0 w 3747714"/>
              <a:gd name="connsiteY1" fmla="*/ 1012372 h 1012372"/>
              <a:gd name="connsiteX2" fmla="*/ 0 w 3747714"/>
              <a:gd name="connsiteY2" fmla="*/ 4260 h 1012372"/>
              <a:gd name="connsiteX3" fmla="*/ 3747714 w 3747714"/>
              <a:gd name="connsiteY3" fmla="*/ 0 h 1012372"/>
            </a:gdLst>
            <a:ahLst/>
            <a:cxnLst>
              <a:cxn ang="0">
                <a:pos x="connsiteX0" y="connsiteY0"/>
              </a:cxn>
              <a:cxn ang="0">
                <a:pos x="connsiteX1" y="connsiteY1"/>
              </a:cxn>
              <a:cxn ang="0">
                <a:pos x="connsiteX2" y="connsiteY2"/>
              </a:cxn>
              <a:cxn ang="0">
                <a:pos x="connsiteX3" y="connsiteY3"/>
              </a:cxn>
            </a:cxnLst>
            <a:rect l="l" t="t" r="r" b="b"/>
            <a:pathLst>
              <a:path w="3747714" h="1012372">
                <a:moveTo>
                  <a:pt x="3744416" y="1012372"/>
                </a:moveTo>
                <a:lnTo>
                  <a:pt x="0" y="1012372"/>
                </a:lnTo>
                <a:lnTo>
                  <a:pt x="0" y="4260"/>
                </a:lnTo>
                <a:lnTo>
                  <a:pt x="3747714" y="0"/>
                </a:lnTo>
              </a:path>
            </a:pathLst>
          </a:cu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cs typeface="B Nazanin" panose="00000400000000000000" pitchFamily="2" charset="-78"/>
            </a:endParaRPr>
          </a:p>
        </p:txBody>
      </p:sp>
      <p:grpSp>
        <p:nvGrpSpPr>
          <p:cNvPr id="5" name="그룹 3">
            <a:extLst>
              <a:ext uri="{FF2B5EF4-FFF2-40B4-BE49-F238E27FC236}">
                <a16:creationId xmlns:a16="http://schemas.microsoft.com/office/drawing/2014/main" id="{D96800C4-DB94-4D52-BA50-18E3358C104F}"/>
              </a:ext>
            </a:extLst>
          </p:cNvPr>
          <p:cNvGrpSpPr/>
          <p:nvPr/>
        </p:nvGrpSpPr>
        <p:grpSpPr>
          <a:xfrm>
            <a:off x="3911226" y="1613680"/>
            <a:ext cx="7147295" cy="4286814"/>
            <a:chOff x="2208498" y="1567875"/>
            <a:chExt cx="7911017" cy="4286814"/>
          </a:xfrm>
        </p:grpSpPr>
        <p:sp>
          <p:nvSpPr>
            <p:cNvPr id="6" name="TextBox 4">
              <a:extLst>
                <a:ext uri="{FF2B5EF4-FFF2-40B4-BE49-F238E27FC236}">
                  <a16:creationId xmlns:a16="http://schemas.microsoft.com/office/drawing/2014/main" id="{74C3AD61-296D-4F00-AC44-AE48E8CAB5E6}"/>
                </a:ext>
              </a:extLst>
            </p:cNvPr>
            <p:cNvSpPr txBox="1"/>
            <p:nvPr/>
          </p:nvSpPr>
          <p:spPr>
            <a:xfrm>
              <a:off x="2208498" y="1567875"/>
              <a:ext cx="7911017" cy="1034899"/>
            </a:xfrm>
            <a:prstGeom prst="rect">
              <a:avLst/>
            </a:prstGeom>
            <a:noFill/>
          </p:spPr>
          <p:txBody>
            <a:bodyPr wrap="square" rtlCol="0">
              <a:spAutoFit/>
            </a:bodyPr>
            <a:lstStyle/>
            <a:p>
              <a:pPr algn="r" rtl="1">
                <a:lnSpc>
                  <a:spcPct val="150000"/>
                </a:lnSpc>
              </a:pPr>
              <a:r>
                <a:rPr lang="fa-IR" altLang="ko-KR" sz="1400" b="1" dirty="0">
                  <a:solidFill>
                    <a:schemeClr val="accent3"/>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400" b="1" dirty="0">
                <a:solidFill>
                  <a:schemeClr val="accent3"/>
                </a:solidFill>
                <a:cs typeface="B Nazanin" panose="00000400000000000000" pitchFamily="2" charset="-78"/>
              </a:endParaRPr>
            </a:p>
          </p:txBody>
        </p:sp>
        <p:sp>
          <p:nvSpPr>
            <p:cNvPr id="7" name="TextBox 5">
              <a:extLst>
                <a:ext uri="{FF2B5EF4-FFF2-40B4-BE49-F238E27FC236}">
                  <a16:creationId xmlns:a16="http://schemas.microsoft.com/office/drawing/2014/main" id="{D941ED4F-CB26-4727-AC7A-6D2D6EC31BA0}"/>
                </a:ext>
              </a:extLst>
            </p:cNvPr>
            <p:cNvSpPr txBox="1"/>
            <p:nvPr/>
          </p:nvSpPr>
          <p:spPr>
            <a:xfrm>
              <a:off x="2208498" y="2472545"/>
              <a:ext cx="7911017" cy="3382144"/>
            </a:xfrm>
            <a:prstGeom prst="rect">
              <a:avLst/>
            </a:prstGeom>
            <a:noFill/>
          </p:spPr>
          <p:txBody>
            <a:bodyPr wrap="square" rtlCol="0">
              <a:spAutoFit/>
            </a:bodyPr>
            <a:lstStyle/>
            <a:p>
              <a:pPr algn="r" rtl="1">
                <a:lnSpc>
                  <a:spcPct val="150000"/>
                </a:lnSpc>
              </a:pPr>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p>
            <a:p>
              <a:pPr algn="r" rtl="1">
                <a:lnSpc>
                  <a:spcPct val="150000"/>
                </a:lnSpc>
              </a:pPr>
              <a:endParaRPr lang="fa-IR" altLang="ko-KR" sz="1200" dirty="0">
                <a:solidFill>
                  <a:schemeClr val="tx1">
                    <a:lumMod val="65000"/>
                    <a:lumOff val="35000"/>
                  </a:schemeClr>
                </a:solidFill>
                <a:cs typeface="B Nazanin" panose="00000400000000000000" pitchFamily="2" charset="-78"/>
              </a:endParaRPr>
            </a:p>
            <a:p>
              <a:pPr algn="r" rtl="1">
                <a:lnSpc>
                  <a:spcPct val="150000"/>
                </a:lnSpc>
              </a:pPr>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من امیدوارم و معتقدم که این الگو زمان، پول و اعتبار شما را جلب کند.</a:t>
              </a:r>
              <a:endParaRPr lang="en-US" altLang="ko-KR" sz="1200" dirty="0">
                <a:solidFill>
                  <a:schemeClr val="tx1">
                    <a:lumMod val="65000"/>
                    <a:lumOff val="35000"/>
                  </a:schemeClr>
                </a:solidFill>
                <a:cs typeface="B Nazanin" panose="00000400000000000000" pitchFamily="2" charset="-78"/>
              </a:endParaRPr>
            </a:p>
          </p:txBody>
        </p:sp>
      </p:grpSp>
      <p:pic>
        <p:nvPicPr>
          <p:cNvPr id="5122" name="Picture 2">
            <a:extLst>
              <a:ext uri="{FF2B5EF4-FFF2-40B4-BE49-F238E27FC236}">
                <a16:creationId xmlns:a16="http://schemas.microsoft.com/office/drawing/2014/main" id="{4ECF3329-87B1-4118-B31D-92480A3E74A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441427" y="1613680"/>
            <a:ext cx="3083102" cy="4369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90835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7B1A019-C14B-DBFC-1DBE-1935FF84F3C8}"/>
              </a:ext>
            </a:extLst>
          </p:cNvPr>
          <p:cNvSpPr txBox="1"/>
          <p:nvPr/>
        </p:nvSpPr>
        <p:spPr>
          <a:xfrm>
            <a:off x="0" y="487919"/>
            <a:ext cx="12192000" cy="584775"/>
          </a:xfrm>
          <a:prstGeom prst="rect">
            <a:avLst/>
          </a:prstGeom>
          <a:noFill/>
        </p:spPr>
        <p:txBody>
          <a:bodyPr wrap="square">
            <a:spAutoFit/>
          </a:bodyPr>
          <a:lstStyle/>
          <a:p>
            <a:pPr algn="ctr"/>
            <a:r>
              <a:rPr lang="fa-IR" sz="3200" b="1" dirty="0">
                <a:solidFill>
                  <a:schemeClr val="tx1">
                    <a:lumMod val="75000"/>
                    <a:lumOff val="25000"/>
                  </a:schemeClr>
                </a:solidFill>
                <a:latin typeface="Montserrat" pitchFamily="2" charset="0"/>
                <a:cs typeface="B Nazanin" panose="00000400000000000000" pitchFamily="2" charset="-78"/>
              </a:rPr>
              <a:t>پاورپوینت مطالعه موردی</a:t>
            </a:r>
            <a:endParaRPr lang="en-IN" sz="3200" b="1" dirty="0">
              <a:solidFill>
                <a:schemeClr val="tx1">
                  <a:lumMod val="75000"/>
                  <a:lumOff val="25000"/>
                </a:schemeClr>
              </a:solidFill>
              <a:latin typeface="Montserrat" pitchFamily="2" charset="0"/>
              <a:cs typeface="B Nazanin" panose="00000400000000000000" pitchFamily="2" charset="-78"/>
            </a:endParaRPr>
          </a:p>
        </p:txBody>
      </p:sp>
      <p:grpSp>
        <p:nvGrpSpPr>
          <p:cNvPr id="1045" name="Group 1044">
            <a:extLst>
              <a:ext uri="{FF2B5EF4-FFF2-40B4-BE49-F238E27FC236}">
                <a16:creationId xmlns:a16="http://schemas.microsoft.com/office/drawing/2014/main" id="{EF98A9BD-2A1C-38B3-44D3-81197353C36C}"/>
              </a:ext>
            </a:extLst>
          </p:cNvPr>
          <p:cNvGrpSpPr/>
          <p:nvPr/>
        </p:nvGrpSpPr>
        <p:grpSpPr>
          <a:xfrm>
            <a:off x="869739" y="1852818"/>
            <a:ext cx="10479025" cy="3969333"/>
            <a:chOff x="856487" y="1667288"/>
            <a:chExt cx="10479025" cy="3969333"/>
          </a:xfrm>
        </p:grpSpPr>
        <p:grpSp>
          <p:nvGrpSpPr>
            <p:cNvPr id="1044" name="Group 1043">
              <a:extLst>
                <a:ext uri="{FF2B5EF4-FFF2-40B4-BE49-F238E27FC236}">
                  <a16:creationId xmlns:a16="http://schemas.microsoft.com/office/drawing/2014/main" id="{6A391DB5-8649-5E71-4E3B-0ACB3777B50A}"/>
                </a:ext>
              </a:extLst>
            </p:cNvPr>
            <p:cNvGrpSpPr/>
            <p:nvPr/>
          </p:nvGrpSpPr>
          <p:grpSpPr>
            <a:xfrm>
              <a:off x="856487" y="1667288"/>
              <a:ext cx="1997634" cy="3969333"/>
              <a:chOff x="856487" y="1667288"/>
              <a:chExt cx="1997634" cy="3969333"/>
            </a:xfrm>
          </p:grpSpPr>
          <p:sp>
            <p:nvSpPr>
              <p:cNvPr id="9" name="Freeform: Shape 8">
                <a:extLst>
                  <a:ext uri="{FF2B5EF4-FFF2-40B4-BE49-F238E27FC236}">
                    <a16:creationId xmlns:a16="http://schemas.microsoft.com/office/drawing/2014/main" id="{A200A361-CB29-90A0-BBA7-95EE3AB27FA4}"/>
                  </a:ext>
                </a:extLst>
              </p:cNvPr>
              <p:cNvSpPr/>
              <p:nvPr/>
            </p:nvSpPr>
            <p:spPr>
              <a:xfrm>
                <a:off x="1102751" y="1667288"/>
                <a:ext cx="1572518" cy="3969333"/>
              </a:xfrm>
              <a:custGeom>
                <a:avLst/>
                <a:gdLst>
                  <a:gd name="connsiteX0" fmla="*/ 544830 w 1088707"/>
                  <a:gd name="connsiteY0" fmla="*/ 2895600 h 2895600"/>
                  <a:gd name="connsiteX1" fmla="*/ 544830 w 1088707"/>
                  <a:gd name="connsiteY1" fmla="*/ 2895600 h 2895600"/>
                  <a:gd name="connsiteX2" fmla="*/ 0 w 1088707"/>
                  <a:gd name="connsiteY2" fmla="*/ 2350770 h 2895600"/>
                  <a:gd name="connsiteX3" fmla="*/ 0 w 1088707"/>
                  <a:gd name="connsiteY3" fmla="*/ 0 h 2895600"/>
                  <a:gd name="connsiteX4" fmla="*/ 1088708 w 1088707"/>
                  <a:gd name="connsiteY4" fmla="*/ 0 h 2895600"/>
                  <a:gd name="connsiteX5" fmla="*/ 1088708 w 1088707"/>
                  <a:gd name="connsiteY5" fmla="*/ 2350770 h 2895600"/>
                  <a:gd name="connsiteX6" fmla="*/ 544830 w 1088707"/>
                  <a:gd name="connsiteY6"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07" h="2895600">
                    <a:moveTo>
                      <a:pt x="544830" y="2895600"/>
                    </a:moveTo>
                    <a:lnTo>
                      <a:pt x="544830" y="2895600"/>
                    </a:lnTo>
                    <a:cubicBezTo>
                      <a:pt x="243840" y="2895600"/>
                      <a:pt x="0" y="2651760"/>
                      <a:pt x="0" y="2350770"/>
                    </a:cubicBezTo>
                    <a:lnTo>
                      <a:pt x="0" y="0"/>
                    </a:lnTo>
                    <a:lnTo>
                      <a:pt x="1088708" y="0"/>
                    </a:lnTo>
                    <a:lnTo>
                      <a:pt x="1088708" y="2350770"/>
                    </a:lnTo>
                    <a:cubicBezTo>
                      <a:pt x="1088708" y="2651760"/>
                      <a:pt x="844868" y="2895600"/>
                      <a:pt x="544830" y="2895600"/>
                    </a:cubicBezTo>
                    <a:close/>
                  </a:path>
                </a:pathLst>
              </a:custGeom>
              <a:solidFill>
                <a:srgbClr val="FFFFFF"/>
              </a:solidFill>
              <a:ln w="9525" cap="flat">
                <a:noFill/>
                <a:prstDash val="solid"/>
                <a:miter/>
              </a:ln>
              <a:effectLst>
                <a:outerShdw blurRad="127000" dist="38100" dir="5400000" algn="t" rotWithShape="0">
                  <a:prstClr val="black">
                    <a:alpha val="10000"/>
                  </a:prstClr>
                </a:outerShdw>
              </a:effectLst>
            </p:spPr>
            <p:txBody>
              <a:bodyPr rtlCol="0" anchor="ctr"/>
              <a:lstStyle/>
              <a:p>
                <a:endParaRPr lang="en-IN" dirty="0">
                  <a:cs typeface="B Nazanin" panose="00000400000000000000" pitchFamily="2" charset="-78"/>
                </a:endParaRPr>
              </a:p>
            </p:txBody>
          </p:sp>
          <p:sp>
            <p:nvSpPr>
              <p:cNvPr id="10" name="Freeform: Shape 9">
                <a:extLst>
                  <a:ext uri="{FF2B5EF4-FFF2-40B4-BE49-F238E27FC236}">
                    <a16:creationId xmlns:a16="http://schemas.microsoft.com/office/drawing/2014/main" id="{5C145B52-AC15-66C0-5551-1995B34C68BA}"/>
                  </a:ext>
                </a:extLst>
              </p:cNvPr>
              <p:cNvSpPr/>
              <p:nvPr/>
            </p:nvSpPr>
            <p:spPr>
              <a:xfrm>
                <a:off x="856487" y="1941068"/>
                <a:ext cx="1997634" cy="522797"/>
              </a:xfrm>
              <a:custGeom>
                <a:avLst/>
                <a:gdLst>
                  <a:gd name="connsiteX0" fmla="*/ 1383030 w 1383029"/>
                  <a:gd name="connsiteY0" fmla="*/ 361950 h 361950"/>
                  <a:gd name="connsiteX1" fmla="*/ 0 w 1383029"/>
                  <a:gd name="connsiteY1" fmla="*/ 361950 h 361950"/>
                  <a:gd name="connsiteX2" fmla="*/ 127635 w 1383029"/>
                  <a:gd name="connsiteY2" fmla="*/ 180975 h 361950"/>
                  <a:gd name="connsiteX3" fmla="*/ 0 w 1383029"/>
                  <a:gd name="connsiteY3" fmla="*/ 0 h 361950"/>
                  <a:gd name="connsiteX4" fmla="*/ 1383030 w 1383029"/>
                  <a:gd name="connsiteY4" fmla="*/ 0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3029" h="361950">
                    <a:moveTo>
                      <a:pt x="1383030" y="361950"/>
                    </a:moveTo>
                    <a:lnTo>
                      <a:pt x="0" y="361950"/>
                    </a:lnTo>
                    <a:lnTo>
                      <a:pt x="127635" y="180975"/>
                    </a:lnTo>
                    <a:lnTo>
                      <a:pt x="0" y="0"/>
                    </a:lnTo>
                    <a:lnTo>
                      <a:pt x="1383030" y="0"/>
                    </a:lnTo>
                    <a:close/>
                  </a:path>
                </a:pathLst>
              </a:custGeom>
              <a:solidFill>
                <a:schemeClr val="accent2"/>
              </a:solidFill>
              <a:ln w="9525" cap="flat">
                <a:noFill/>
                <a:prstDash val="solid"/>
                <a:miter/>
              </a:ln>
            </p:spPr>
            <p:txBody>
              <a:bodyPr rtlCol="0" anchor="ctr"/>
              <a:lstStyle/>
              <a:p>
                <a:endParaRPr lang="en-IN" dirty="0">
                  <a:cs typeface="B Nazanin" panose="00000400000000000000" pitchFamily="2" charset="-78"/>
                </a:endParaRPr>
              </a:p>
            </p:txBody>
          </p:sp>
          <p:sp>
            <p:nvSpPr>
              <p:cNvPr id="11" name="Freeform: Shape 10">
                <a:extLst>
                  <a:ext uri="{FF2B5EF4-FFF2-40B4-BE49-F238E27FC236}">
                    <a16:creationId xmlns:a16="http://schemas.microsoft.com/office/drawing/2014/main" id="{86D25D69-CF46-7159-810D-933E7C188554}"/>
                  </a:ext>
                </a:extLst>
              </p:cNvPr>
              <p:cNvSpPr/>
              <p:nvPr/>
            </p:nvSpPr>
            <p:spPr>
              <a:xfrm>
                <a:off x="2675269"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gradFill>
                <a:gsLst>
                  <a:gs pos="0">
                    <a:srgbClr val="D50000"/>
                  </a:gs>
                  <a:gs pos="50000">
                    <a:srgbClr val="D53E00"/>
                  </a:gs>
                  <a:gs pos="100000">
                    <a:srgbClr val="D57C00"/>
                  </a:gs>
                </a:gsLst>
                <a:lin ang="5400000" scaled="1"/>
              </a:gradFill>
              <a:ln w="9525" cap="flat">
                <a:noFill/>
                <a:prstDash val="solid"/>
                <a:miter/>
              </a:ln>
            </p:spPr>
            <p:txBody>
              <a:bodyPr rtlCol="0" anchor="ctr"/>
              <a:lstStyle/>
              <a:p>
                <a:endParaRPr lang="en-IN">
                  <a:cs typeface="B Nazanin" panose="00000400000000000000" pitchFamily="2" charset="-78"/>
                </a:endParaRPr>
              </a:p>
            </p:txBody>
          </p:sp>
          <p:sp>
            <p:nvSpPr>
              <p:cNvPr id="12" name="Freeform: Shape 11">
                <a:extLst>
                  <a:ext uri="{FF2B5EF4-FFF2-40B4-BE49-F238E27FC236}">
                    <a16:creationId xmlns:a16="http://schemas.microsoft.com/office/drawing/2014/main" id="{0E8BEA68-BA9A-5640-16B3-40CDE8FF1BF5}"/>
                  </a:ext>
                </a:extLst>
              </p:cNvPr>
              <p:cNvSpPr/>
              <p:nvPr/>
            </p:nvSpPr>
            <p:spPr>
              <a:xfrm>
                <a:off x="2675269"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solidFill>
                <a:schemeClr val="accent2">
                  <a:lumMod val="75000"/>
                </a:schemeClr>
              </a:solidFill>
              <a:ln w="9525" cap="flat">
                <a:noFill/>
                <a:prstDash val="solid"/>
                <a:miter/>
              </a:ln>
            </p:spPr>
            <p:txBody>
              <a:bodyPr rtlCol="0" anchor="ctr"/>
              <a:lstStyle/>
              <a:p>
                <a:endParaRPr lang="en-IN">
                  <a:cs typeface="B Nazanin" panose="00000400000000000000" pitchFamily="2" charset="-78"/>
                </a:endParaRPr>
              </a:p>
            </p:txBody>
          </p:sp>
          <p:sp>
            <p:nvSpPr>
              <p:cNvPr id="13" name="Freeform: Shape 12">
                <a:extLst>
                  <a:ext uri="{FF2B5EF4-FFF2-40B4-BE49-F238E27FC236}">
                    <a16:creationId xmlns:a16="http://schemas.microsoft.com/office/drawing/2014/main" id="{1070BDF6-CB67-5300-4C45-4A4705BE1612}"/>
                  </a:ext>
                </a:extLst>
              </p:cNvPr>
              <p:cNvSpPr/>
              <p:nvPr/>
            </p:nvSpPr>
            <p:spPr>
              <a:xfrm>
                <a:off x="1363264" y="4460761"/>
                <a:ext cx="1052873" cy="1052871"/>
              </a:xfrm>
              <a:custGeom>
                <a:avLst/>
                <a:gdLst>
                  <a:gd name="connsiteX0" fmla="*/ 882015 w 882015"/>
                  <a:gd name="connsiteY0" fmla="*/ 441007 h 882015"/>
                  <a:gd name="connsiteX1" fmla="*/ 441008 w 882015"/>
                  <a:gd name="connsiteY1" fmla="*/ 882015 h 882015"/>
                  <a:gd name="connsiteX2" fmla="*/ 0 w 882015"/>
                  <a:gd name="connsiteY2" fmla="*/ 441007 h 882015"/>
                  <a:gd name="connsiteX3" fmla="*/ 441008 w 882015"/>
                  <a:gd name="connsiteY3" fmla="*/ 0 h 882015"/>
                  <a:gd name="connsiteX4" fmla="*/ 882015 w 882015"/>
                  <a:gd name="connsiteY4" fmla="*/ 441007 h 88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015" h="882015">
                    <a:moveTo>
                      <a:pt x="882015" y="441007"/>
                    </a:moveTo>
                    <a:cubicBezTo>
                      <a:pt x="882015" y="684569"/>
                      <a:pt x="684569" y="882015"/>
                      <a:pt x="441008" y="882015"/>
                    </a:cubicBezTo>
                    <a:cubicBezTo>
                      <a:pt x="197446" y="882015"/>
                      <a:pt x="0" y="684569"/>
                      <a:pt x="0" y="441007"/>
                    </a:cubicBezTo>
                    <a:cubicBezTo>
                      <a:pt x="0" y="197446"/>
                      <a:pt x="197446" y="0"/>
                      <a:pt x="441008" y="0"/>
                    </a:cubicBezTo>
                    <a:cubicBezTo>
                      <a:pt x="684569" y="0"/>
                      <a:pt x="882015" y="197446"/>
                      <a:pt x="882015" y="441007"/>
                    </a:cubicBezTo>
                    <a:close/>
                  </a:path>
                </a:pathLst>
              </a:custGeom>
              <a:solidFill>
                <a:schemeClr val="accent2">
                  <a:lumMod val="75000"/>
                </a:schemeClr>
              </a:solidFill>
              <a:ln w="9525" cap="flat">
                <a:noFill/>
                <a:prstDash val="solid"/>
                <a:miter/>
              </a:ln>
            </p:spPr>
            <p:txBody>
              <a:bodyPr rtlCol="0" anchor="ctr"/>
              <a:lstStyle/>
              <a:p>
                <a:endParaRPr lang="en-IN" dirty="0">
                  <a:cs typeface="B Nazanin" panose="00000400000000000000" pitchFamily="2" charset="-78"/>
                </a:endParaRPr>
              </a:p>
            </p:txBody>
          </p:sp>
          <p:sp>
            <p:nvSpPr>
              <p:cNvPr id="14" name="Freeform: Shape 13">
                <a:extLst>
                  <a:ext uri="{FF2B5EF4-FFF2-40B4-BE49-F238E27FC236}">
                    <a16:creationId xmlns:a16="http://schemas.microsoft.com/office/drawing/2014/main" id="{659E462E-250B-77AB-ECF6-556D361756FE}"/>
                  </a:ext>
                </a:extLst>
              </p:cNvPr>
              <p:cNvSpPr/>
              <p:nvPr/>
            </p:nvSpPr>
            <p:spPr>
              <a:xfrm>
                <a:off x="1425798" y="4523293"/>
                <a:ext cx="927800" cy="927800"/>
              </a:xfrm>
              <a:custGeom>
                <a:avLst/>
                <a:gdLst>
                  <a:gd name="connsiteX0" fmla="*/ 777240 w 777240"/>
                  <a:gd name="connsiteY0" fmla="*/ 388620 h 777240"/>
                  <a:gd name="connsiteX1" fmla="*/ 388620 w 777240"/>
                  <a:gd name="connsiteY1" fmla="*/ 777240 h 777240"/>
                  <a:gd name="connsiteX2" fmla="*/ 0 w 777240"/>
                  <a:gd name="connsiteY2" fmla="*/ 388620 h 777240"/>
                  <a:gd name="connsiteX3" fmla="*/ 388620 w 777240"/>
                  <a:gd name="connsiteY3" fmla="*/ 0 h 777240"/>
                  <a:gd name="connsiteX4" fmla="*/ 777240 w 777240"/>
                  <a:gd name="connsiteY4" fmla="*/ 388620 h 777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777240">
                    <a:moveTo>
                      <a:pt x="777240" y="388620"/>
                    </a:moveTo>
                    <a:cubicBezTo>
                      <a:pt x="777240" y="603249"/>
                      <a:pt x="603249" y="777240"/>
                      <a:pt x="388620" y="777240"/>
                    </a:cubicBezTo>
                    <a:cubicBezTo>
                      <a:pt x="173991" y="777240"/>
                      <a:pt x="0" y="603249"/>
                      <a:pt x="0" y="388620"/>
                    </a:cubicBezTo>
                    <a:cubicBezTo>
                      <a:pt x="0" y="173991"/>
                      <a:pt x="173991" y="0"/>
                      <a:pt x="388620" y="0"/>
                    </a:cubicBezTo>
                    <a:cubicBezTo>
                      <a:pt x="603249" y="0"/>
                      <a:pt x="777240" y="173991"/>
                      <a:pt x="777240" y="388620"/>
                    </a:cubicBezTo>
                    <a:close/>
                  </a:path>
                </a:pathLst>
              </a:custGeom>
              <a:solidFill>
                <a:schemeClr val="accent2"/>
              </a:solidFill>
              <a:ln w="9525" cap="flat">
                <a:noFill/>
                <a:prstDash val="solid"/>
                <a:miter/>
              </a:ln>
            </p:spPr>
            <p:txBody>
              <a:bodyPr rtlCol="0" anchor="ctr"/>
              <a:lstStyle/>
              <a:p>
                <a:endParaRPr lang="en-IN" dirty="0">
                  <a:cs typeface="B Nazanin" panose="00000400000000000000" pitchFamily="2" charset="-78"/>
                </a:endParaRPr>
              </a:p>
            </p:txBody>
          </p:sp>
          <p:sp>
            <p:nvSpPr>
              <p:cNvPr id="1024" name="TextBox 1023">
                <a:extLst>
                  <a:ext uri="{FF2B5EF4-FFF2-40B4-BE49-F238E27FC236}">
                    <a16:creationId xmlns:a16="http://schemas.microsoft.com/office/drawing/2014/main" id="{5DA20023-6353-D499-27D4-BEDE666213FC}"/>
                  </a:ext>
                </a:extLst>
              </p:cNvPr>
              <p:cNvSpPr txBox="1"/>
              <p:nvPr/>
            </p:nvSpPr>
            <p:spPr>
              <a:xfrm>
                <a:off x="991757" y="2627767"/>
                <a:ext cx="1727094" cy="1034899"/>
              </a:xfrm>
              <a:prstGeom prst="rect">
                <a:avLst/>
              </a:prstGeom>
              <a:noFill/>
            </p:spPr>
            <p:txBody>
              <a:bodyPr wrap="square">
                <a:spAutoFit/>
              </a:bodyPr>
              <a:lstStyle/>
              <a:p>
                <a:pPr algn="ctr">
                  <a:lnSpc>
                    <a:spcPct val="150000"/>
                  </a:lnSpc>
                  <a:spcAft>
                    <a:spcPts val="600"/>
                  </a:spcAft>
                </a:pPr>
                <a:r>
                  <a:rPr lang="fa-IR" sz="1400" dirty="0">
                    <a:solidFill>
                      <a:schemeClr val="tx1">
                        <a:lumMod val="75000"/>
                        <a:lumOff val="25000"/>
                      </a:schemeClr>
                    </a:solidFill>
                    <a:latin typeface="Montserrat" pitchFamily="2" charset="0"/>
                    <a:cs typeface="B Nazanin" panose="00000400000000000000" pitchFamily="2" charset="-78"/>
                  </a:rPr>
                  <a:t>خلاصه کردن سناریو، طرف های درگیر، پارامترهای پروژه، ترسیم تصویر جامع.</a:t>
                </a:r>
                <a:endParaRPr lang="en-IN" sz="1400" dirty="0">
                  <a:solidFill>
                    <a:schemeClr val="tx1">
                      <a:lumMod val="75000"/>
                      <a:lumOff val="25000"/>
                    </a:schemeClr>
                  </a:solidFill>
                  <a:latin typeface="Montserrat" pitchFamily="2" charset="0"/>
                  <a:cs typeface="B Nazanin" panose="00000400000000000000" pitchFamily="2" charset="-78"/>
                </a:endParaRPr>
              </a:p>
            </p:txBody>
          </p:sp>
          <p:sp>
            <p:nvSpPr>
              <p:cNvPr id="1031" name="TextBox 1030">
                <a:extLst>
                  <a:ext uri="{FF2B5EF4-FFF2-40B4-BE49-F238E27FC236}">
                    <a16:creationId xmlns:a16="http://schemas.microsoft.com/office/drawing/2014/main" id="{D229A7F5-BA5E-7D2C-4E06-7F729772215F}"/>
                  </a:ext>
                </a:extLst>
              </p:cNvPr>
              <p:cNvSpPr txBox="1"/>
              <p:nvPr/>
            </p:nvSpPr>
            <p:spPr>
              <a:xfrm>
                <a:off x="1039505" y="2001905"/>
                <a:ext cx="1765795" cy="369332"/>
              </a:xfrm>
              <a:prstGeom prst="rect">
                <a:avLst/>
              </a:prstGeom>
              <a:noFill/>
            </p:spPr>
            <p:txBody>
              <a:bodyPr wrap="square">
                <a:spAutoFit/>
              </a:bodyPr>
              <a:lstStyle/>
              <a:p>
                <a:pPr algn="ctr"/>
                <a:r>
                  <a:rPr lang="fa-IR" b="1" dirty="0">
                    <a:solidFill>
                      <a:schemeClr val="bg1"/>
                    </a:solidFill>
                    <a:latin typeface="Montserrat" pitchFamily="2" charset="0"/>
                    <a:cs typeface="B Nazanin" panose="00000400000000000000" pitchFamily="2" charset="-78"/>
                  </a:rPr>
                  <a:t>بررسی اجمالی</a:t>
                </a:r>
                <a:endParaRPr lang="en-IN" dirty="0">
                  <a:solidFill>
                    <a:schemeClr val="bg1"/>
                  </a:solidFill>
                  <a:cs typeface="B Nazanin" panose="00000400000000000000" pitchFamily="2" charset="-78"/>
                </a:endParaRPr>
              </a:p>
            </p:txBody>
          </p:sp>
        </p:grpSp>
        <p:grpSp>
          <p:nvGrpSpPr>
            <p:cNvPr id="1043" name="Group 1042">
              <a:extLst>
                <a:ext uri="{FF2B5EF4-FFF2-40B4-BE49-F238E27FC236}">
                  <a16:creationId xmlns:a16="http://schemas.microsoft.com/office/drawing/2014/main" id="{53A8EC61-3B59-27F2-987E-A0C9680184E3}"/>
                </a:ext>
              </a:extLst>
            </p:cNvPr>
            <p:cNvGrpSpPr/>
            <p:nvPr/>
          </p:nvGrpSpPr>
          <p:grpSpPr>
            <a:xfrm>
              <a:off x="3683617" y="1667288"/>
              <a:ext cx="1997634" cy="3969333"/>
              <a:chOff x="3683617" y="1667288"/>
              <a:chExt cx="1997634" cy="3969333"/>
            </a:xfrm>
          </p:grpSpPr>
          <p:sp>
            <p:nvSpPr>
              <p:cNvPr id="42" name="Freeform: Shape 41">
                <a:extLst>
                  <a:ext uri="{FF2B5EF4-FFF2-40B4-BE49-F238E27FC236}">
                    <a16:creationId xmlns:a16="http://schemas.microsoft.com/office/drawing/2014/main" id="{5CB7D81A-CED2-3EB6-B80C-731EDE5E6D4D}"/>
                  </a:ext>
                </a:extLst>
              </p:cNvPr>
              <p:cNvSpPr/>
              <p:nvPr/>
            </p:nvSpPr>
            <p:spPr>
              <a:xfrm>
                <a:off x="3929881" y="1667288"/>
                <a:ext cx="1572518" cy="3969333"/>
              </a:xfrm>
              <a:custGeom>
                <a:avLst/>
                <a:gdLst>
                  <a:gd name="connsiteX0" fmla="*/ 544830 w 1088707"/>
                  <a:gd name="connsiteY0" fmla="*/ 2895600 h 2895600"/>
                  <a:gd name="connsiteX1" fmla="*/ 544830 w 1088707"/>
                  <a:gd name="connsiteY1" fmla="*/ 2895600 h 2895600"/>
                  <a:gd name="connsiteX2" fmla="*/ 0 w 1088707"/>
                  <a:gd name="connsiteY2" fmla="*/ 2350770 h 2895600"/>
                  <a:gd name="connsiteX3" fmla="*/ 0 w 1088707"/>
                  <a:gd name="connsiteY3" fmla="*/ 0 h 2895600"/>
                  <a:gd name="connsiteX4" fmla="*/ 1088708 w 1088707"/>
                  <a:gd name="connsiteY4" fmla="*/ 0 h 2895600"/>
                  <a:gd name="connsiteX5" fmla="*/ 1088708 w 1088707"/>
                  <a:gd name="connsiteY5" fmla="*/ 2350770 h 2895600"/>
                  <a:gd name="connsiteX6" fmla="*/ 544830 w 1088707"/>
                  <a:gd name="connsiteY6"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07" h="2895600">
                    <a:moveTo>
                      <a:pt x="544830" y="2895600"/>
                    </a:moveTo>
                    <a:lnTo>
                      <a:pt x="544830" y="2895600"/>
                    </a:lnTo>
                    <a:cubicBezTo>
                      <a:pt x="243840" y="2895600"/>
                      <a:pt x="0" y="2651760"/>
                      <a:pt x="0" y="2350770"/>
                    </a:cubicBezTo>
                    <a:lnTo>
                      <a:pt x="0" y="0"/>
                    </a:lnTo>
                    <a:lnTo>
                      <a:pt x="1088708" y="0"/>
                    </a:lnTo>
                    <a:lnTo>
                      <a:pt x="1088708" y="2350770"/>
                    </a:lnTo>
                    <a:cubicBezTo>
                      <a:pt x="1088708" y="2651760"/>
                      <a:pt x="844868" y="2895600"/>
                      <a:pt x="544830" y="2895600"/>
                    </a:cubicBezTo>
                    <a:close/>
                  </a:path>
                </a:pathLst>
              </a:custGeom>
              <a:solidFill>
                <a:srgbClr val="FFFFFF"/>
              </a:solidFill>
              <a:ln w="9525" cap="flat">
                <a:noFill/>
                <a:prstDash val="solid"/>
                <a:miter/>
              </a:ln>
              <a:effectLst>
                <a:outerShdw blurRad="127000" dist="38100" dir="5400000" algn="t" rotWithShape="0">
                  <a:prstClr val="black">
                    <a:alpha val="10000"/>
                  </a:prstClr>
                </a:outerShdw>
              </a:effectLst>
            </p:spPr>
            <p:txBody>
              <a:bodyPr rtlCol="0" anchor="ctr"/>
              <a:lstStyle/>
              <a:p>
                <a:endParaRPr lang="en-IN">
                  <a:cs typeface="B Nazanin" panose="00000400000000000000" pitchFamily="2" charset="-78"/>
                </a:endParaRPr>
              </a:p>
            </p:txBody>
          </p:sp>
          <p:sp>
            <p:nvSpPr>
              <p:cNvPr id="43" name="Freeform: Shape 42">
                <a:extLst>
                  <a:ext uri="{FF2B5EF4-FFF2-40B4-BE49-F238E27FC236}">
                    <a16:creationId xmlns:a16="http://schemas.microsoft.com/office/drawing/2014/main" id="{35B2B49F-59C5-12E1-A992-A6557C4AE86F}"/>
                  </a:ext>
                </a:extLst>
              </p:cNvPr>
              <p:cNvSpPr/>
              <p:nvPr/>
            </p:nvSpPr>
            <p:spPr>
              <a:xfrm>
                <a:off x="3683617" y="1941068"/>
                <a:ext cx="1997634" cy="522797"/>
              </a:xfrm>
              <a:custGeom>
                <a:avLst/>
                <a:gdLst>
                  <a:gd name="connsiteX0" fmla="*/ 1383030 w 1383029"/>
                  <a:gd name="connsiteY0" fmla="*/ 361950 h 361950"/>
                  <a:gd name="connsiteX1" fmla="*/ 0 w 1383029"/>
                  <a:gd name="connsiteY1" fmla="*/ 361950 h 361950"/>
                  <a:gd name="connsiteX2" fmla="*/ 127635 w 1383029"/>
                  <a:gd name="connsiteY2" fmla="*/ 180975 h 361950"/>
                  <a:gd name="connsiteX3" fmla="*/ 0 w 1383029"/>
                  <a:gd name="connsiteY3" fmla="*/ 0 h 361950"/>
                  <a:gd name="connsiteX4" fmla="*/ 1383030 w 1383029"/>
                  <a:gd name="connsiteY4" fmla="*/ 0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3029" h="361950">
                    <a:moveTo>
                      <a:pt x="1383030" y="361950"/>
                    </a:moveTo>
                    <a:lnTo>
                      <a:pt x="0" y="361950"/>
                    </a:lnTo>
                    <a:lnTo>
                      <a:pt x="127635" y="180975"/>
                    </a:lnTo>
                    <a:lnTo>
                      <a:pt x="0" y="0"/>
                    </a:lnTo>
                    <a:lnTo>
                      <a:pt x="1383030" y="0"/>
                    </a:lnTo>
                    <a:close/>
                  </a:path>
                </a:pathLst>
              </a:custGeom>
              <a:solidFill>
                <a:schemeClr val="accent3"/>
              </a:solidFill>
              <a:ln w="9525" cap="flat">
                <a:noFill/>
                <a:prstDash val="solid"/>
                <a:miter/>
              </a:ln>
            </p:spPr>
            <p:txBody>
              <a:bodyPr rtlCol="0" anchor="ctr"/>
              <a:lstStyle/>
              <a:p>
                <a:endParaRPr lang="en-IN">
                  <a:cs typeface="B Nazanin" panose="00000400000000000000" pitchFamily="2" charset="-78"/>
                </a:endParaRPr>
              </a:p>
            </p:txBody>
          </p:sp>
          <p:sp>
            <p:nvSpPr>
              <p:cNvPr id="44" name="Freeform: Shape 43">
                <a:extLst>
                  <a:ext uri="{FF2B5EF4-FFF2-40B4-BE49-F238E27FC236}">
                    <a16:creationId xmlns:a16="http://schemas.microsoft.com/office/drawing/2014/main" id="{D1492B5D-D0C6-BF02-B62E-57494DDF6A36}"/>
                  </a:ext>
                </a:extLst>
              </p:cNvPr>
              <p:cNvSpPr/>
              <p:nvPr/>
            </p:nvSpPr>
            <p:spPr>
              <a:xfrm>
                <a:off x="5502399"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gradFill>
                <a:gsLst>
                  <a:gs pos="0">
                    <a:srgbClr val="D50000"/>
                  </a:gs>
                  <a:gs pos="50000">
                    <a:srgbClr val="D53E00"/>
                  </a:gs>
                  <a:gs pos="100000">
                    <a:srgbClr val="D57C00"/>
                  </a:gs>
                </a:gsLst>
                <a:lin ang="5400000" scaled="1"/>
              </a:gradFill>
              <a:ln w="9525" cap="flat">
                <a:noFill/>
                <a:prstDash val="solid"/>
                <a:miter/>
              </a:ln>
            </p:spPr>
            <p:txBody>
              <a:bodyPr rtlCol="0" anchor="ctr"/>
              <a:lstStyle/>
              <a:p>
                <a:endParaRPr lang="en-IN">
                  <a:cs typeface="B Nazanin" panose="00000400000000000000" pitchFamily="2" charset="-78"/>
                </a:endParaRPr>
              </a:p>
            </p:txBody>
          </p:sp>
          <p:sp>
            <p:nvSpPr>
              <p:cNvPr id="45" name="Freeform: Shape 44">
                <a:extLst>
                  <a:ext uri="{FF2B5EF4-FFF2-40B4-BE49-F238E27FC236}">
                    <a16:creationId xmlns:a16="http://schemas.microsoft.com/office/drawing/2014/main" id="{36131FF6-78DB-DA88-F788-EE831E61A882}"/>
                  </a:ext>
                </a:extLst>
              </p:cNvPr>
              <p:cNvSpPr/>
              <p:nvPr/>
            </p:nvSpPr>
            <p:spPr>
              <a:xfrm>
                <a:off x="5502399"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solidFill>
                <a:schemeClr val="accent3">
                  <a:lumMod val="75000"/>
                </a:schemeClr>
              </a:solidFill>
              <a:ln w="9525" cap="flat">
                <a:noFill/>
                <a:prstDash val="solid"/>
                <a:miter/>
              </a:ln>
            </p:spPr>
            <p:txBody>
              <a:bodyPr rtlCol="0" anchor="ctr"/>
              <a:lstStyle/>
              <a:p>
                <a:endParaRPr lang="en-IN">
                  <a:cs typeface="B Nazanin" panose="00000400000000000000" pitchFamily="2" charset="-78"/>
                </a:endParaRPr>
              </a:p>
            </p:txBody>
          </p:sp>
          <p:sp>
            <p:nvSpPr>
              <p:cNvPr id="46" name="Freeform: Shape 45">
                <a:extLst>
                  <a:ext uri="{FF2B5EF4-FFF2-40B4-BE49-F238E27FC236}">
                    <a16:creationId xmlns:a16="http://schemas.microsoft.com/office/drawing/2014/main" id="{CA0FDC7F-51E5-B6BD-D48B-AFC5C11A2E17}"/>
                  </a:ext>
                </a:extLst>
              </p:cNvPr>
              <p:cNvSpPr/>
              <p:nvPr/>
            </p:nvSpPr>
            <p:spPr>
              <a:xfrm>
                <a:off x="4190394" y="4460761"/>
                <a:ext cx="1052873" cy="1052871"/>
              </a:xfrm>
              <a:custGeom>
                <a:avLst/>
                <a:gdLst>
                  <a:gd name="connsiteX0" fmla="*/ 882015 w 882015"/>
                  <a:gd name="connsiteY0" fmla="*/ 441007 h 882015"/>
                  <a:gd name="connsiteX1" fmla="*/ 441008 w 882015"/>
                  <a:gd name="connsiteY1" fmla="*/ 882015 h 882015"/>
                  <a:gd name="connsiteX2" fmla="*/ 0 w 882015"/>
                  <a:gd name="connsiteY2" fmla="*/ 441007 h 882015"/>
                  <a:gd name="connsiteX3" fmla="*/ 441008 w 882015"/>
                  <a:gd name="connsiteY3" fmla="*/ 0 h 882015"/>
                  <a:gd name="connsiteX4" fmla="*/ 882015 w 882015"/>
                  <a:gd name="connsiteY4" fmla="*/ 441007 h 88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015" h="882015">
                    <a:moveTo>
                      <a:pt x="882015" y="441007"/>
                    </a:moveTo>
                    <a:cubicBezTo>
                      <a:pt x="882015" y="684569"/>
                      <a:pt x="684569" y="882015"/>
                      <a:pt x="441008" y="882015"/>
                    </a:cubicBezTo>
                    <a:cubicBezTo>
                      <a:pt x="197446" y="882015"/>
                      <a:pt x="0" y="684569"/>
                      <a:pt x="0" y="441007"/>
                    </a:cubicBezTo>
                    <a:cubicBezTo>
                      <a:pt x="0" y="197446"/>
                      <a:pt x="197446" y="0"/>
                      <a:pt x="441008" y="0"/>
                    </a:cubicBezTo>
                    <a:cubicBezTo>
                      <a:pt x="684569" y="0"/>
                      <a:pt x="882015" y="197446"/>
                      <a:pt x="882015" y="441007"/>
                    </a:cubicBezTo>
                    <a:close/>
                  </a:path>
                </a:pathLst>
              </a:custGeom>
              <a:solidFill>
                <a:schemeClr val="accent3">
                  <a:lumMod val="75000"/>
                </a:schemeClr>
              </a:solidFill>
              <a:ln w="9525" cap="flat">
                <a:noFill/>
                <a:prstDash val="solid"/>
                <a:miter/>
              </a:ln>
            </p:spPr>
            <p:txBody>
              <a:bodyPr rtlCol="0" anchor="ctr"/>
              <a:lstStyle/>
              <a:p>
                <a:endParaRPr lang="en-IN">
                  <a:cs typeface="B Nazanin" panose="00000400000000000000" pitchFamily="2" charset="-78"/>
                </a:endParaRPr>
              </a:p>
            </p:txBody>
          </p:sp>
          <p:sp>
            <p:nvSpPr>
              <p:cNvPr id="47" name="Freeform: Shape 46">
                <a:extLst>
                  <a:ext uri="{FF2B5EF4-FFF2-40B4-BE49-F238E27FC236}">
                    <a16:creationId xmlns:a16="http://schemas.microsoft.com/office/drawing/2014/main" id="{3ABE3289-9502-53A9-D021-50E5C2A3F63D}"/>
                  </a:ext>
                </a:extLst>
              </p:cNvPr>
              <p:cNvSpPr/>
              <p:nvPr/>
            </p:nvSpPr>
            <p:spPr>
              <a:xfrm>
                <a:off x="4252928" y="4523293"/>
                <a:ext cx="927800" cy="927800"/>
              </a:xfrm>
              <a:custGeom>
                <a:avLst/>
                <a:gdLst>
                  <a:gd name="connsiteX0" fmla="*/ 777240 w 777240"/>
                  <a:gd name="connsiteY0" fmla="*/ 388620 h 777240"/>
                  <a:gd name="connsiteX1" fmla="*/ 388620 w 777240"/>
                  <a:gd name="connsiteY1" fmla="*/ 777240 h 777240"/>
                  <a:gd name="connsiteX2" fmla="*/ 0 w 777240"/>
                  <a:gd name="connsiteY2" fmla="*/ 388620 h 777240"/>
                  <a:gd name="connsiteX3" fmla="*/ 388620 w 777240"/>
                  <a:gd name="connsiteY3" fmla="*/ 0 h 777240"/>
                  <a:gd name="connsiteX4" fmla="*/ 777240 w 777240"/>
                  <a:gd name="connsiteY4" fmla="*/ 388620 h 777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777240">
                    <a:moveTo>
                      <a:pt x="777240" y="388620"/>
                    </a:moveTo>
                    <a:cubicBezTo>
                      <a:pt x="777240" y="603249"/>
                      <a:pt x="603249" y="777240"/>
                      <a:pt x="388620" y="777240"/>
                    </a:cubicBezTo>
                    <a:cubicBezTo>
                      <a:pt x="173991" y="777240"/>
                      <a:pt x="0" y="603249"/>
                      <a:pt x="0" y="388620"/>
                    </a:cubicBezTo>
                    <a:cubicBezTo>
                      <a:pt x="0" y="173991"/>
                      <a:pt x="173991" y="0"/>
                      <a:pt x="388620" y="0"/>
                    </a:cubicBezTo>
                    <a:cubicBezTo>
                      <a:pt x="603249" y="0"/>
                      <a:pt x="777240" y="173991"/>
                      <a:pt x="777240" y="388620"/>
                    </a:cubicBezTo>
                    <a:close/>
                  </a:path>
                </a:pathLst>
              </a:custGeom>
              <a:solidFill>
                <a:schemeClr val="accent3"/>
              </a:solidFill>
              <a:ln w="9525" cap="flat">
                <a:noFill/>
                <a:prstDash val="solid"/>
                <a:miter/>
              </a:ln>
            </p:spPr>
            <p:txBody>
              <a:bodyPr rtlCol="0" anchor="ctr"/>
              <a:lstStyle/>
              <a:p>
                <a:endParaRPr lang="en-IN">
                  <a:cs typeface="B Nazanin" panose="00000400000000000000" pitchFamily="2" charset="-78"/>
                </a:endParaRPr>
              </a:p>
            </p:txBody>
          </p:sp>
          <p:sp>
            <p:nvSpPr>
              <p:cNvPr id="1025" name="TextBox 1024">
                <a:extLst>
                  <a:ext uri="{FF2B5EF4-FFF2-40B4-BE49-F238E27FC236}">
                    <a16:creationId xmlns:a16="http://schemas.microsoft.com/office/drawing/2014/main" id="{64758194-84AC-D789-DCE6-EA60BB4C06DB}"/>
                  </a:ext>
                </a:extLst>
              </p:cNvPr>
              <p:cNvSpPr txBox="1"/>
              <p:nvPr/>
            </p:nvSpPr>
            <p:spPr>
              <a:xfrm>
                <a:off x="3850795" y="2627767"/>
                <a:ext cx="1727094" cy="1034899"/>
              </a:xfrm>
              <a:prstGeom prst="rect">
                <a:avLst/>
              </a:prstGeom>
              <a:noFill/>
            </p:spPr>
            <p:txBody>
              <a:bodyPr wrap="square">
                <a:spAutoFit/>
              </a:bodyPr>
              <a:lstStyle/>
              <a:p>
                <a:pPr algn="ctr">
                  <a:lnSpc>
                    <a:spcPct val="150000"/>
                  </a:lnSpc>
                  <a:spcAft>
                    <a:spcPts val="600"/>
                  </a:spcAft>
                </a:pPr>
                <a:r>
                  <a:rPr lang="fa-IR" sz="1400" dirty="0">
                    <a:solidFill>
                      <a:schemeClr val="tx1">
                        <a:lumMod val="75000"/>
                        <a:lumOff val="25000"/>
                      </a:schemeClr>
                    </a:solidFill>
                    <a:latin typeface="Montserrat" pitchFamily="2" charset="0"/>
                    <a:cs typeface="B Nazanin" panose="00000400000000000000" pitchFamily="2" charset="-78"/>
                  </a:rPr>
                  <a:t>چالش کلیدی کسب و کار، مشکل مصرف کننده یا فرصت بازار را مشخص کنید.</a:t>
                </a:r>
                <a:endParaRPr lang="en-IN" sz="1400" dirty="0">
                  <a:solidFill>
                    <a:schemeClr val="tx1">
                      <a:lumMod val="75000"/>
                      <a:lumOff val="25000"/>
                    </a:schemeClr>
                  </a:solidFill>
                  <a:latin typeface="Montserrat" pitchFamily="2" charset="0"/>
                  <a:cs typeface="B Nazanin" panose="00000400000000000000" pitchFamily="2" charset="-78"/>
                </a:endParaRPr>
              </a:p>
            </p:txBody>
          </p:sp>
          <p:sp>
            <p:nvSpPr>
              <p:cNvPr id="1032" name="TextBox 1031">
                <a:extLst>
                  <a:ext uri="{FF2B5EF4-FFF2-40B4-BE49-F238E27FC236}">
                    <a16:creationId xmlns:a16="http://schemas.microsoft.com/office/drawing/2014/main" id="{2FFF950C-9093-BBAF-B6B0-B800429C8B76}"/>
                  </a:ext>
                </a:extLst>
              </p:cNvPr>
              <p:cNvSpPr txBox="1"/>
              <p:nvPr/>
            </p:nvSpPr>
            <p:spPr>
              <a:xfrm>
                <a:off x="3866378" y="2001905"/>
                <a:ext cx="1765795" cy="369332"/>
              </a:xfrm>
              <a:prstGeom prst="rect">
                <a:avLst/>
              </a:prstGeom>
              <a:noFill/>
            </p:spPr>
            <p:txBody>
              <a:bodyPr wrap="square">
                <a:spAutoFit/>
              </a:bodyPr>
              <a:lstStyle/>
              <a:p>
                <a:pPr algn="ctr"/>
                <a:r>
                  <a:rPr lang="fa-IR" b="1" dirty="0">
                    <a:solidFill>
                      <a:schemeClr val="bg1"/>
                    </a:solidFill>
                    <a:latin typeface="Montserrat" pitchFamily="2" charset="0"/>
                    <a:cs typeface="B Nazanin" panose="00000400000000000000" pitchFamily="2" charset="-78"/>
                  </a:rPr>
                  <a:t>چالش</a:t>
                </a:r>
                <a:endParaRPr lang="en-IN" dirty="0">
                  <a:solidFill>
                    <a:schemeClr val="bg1"/>
                  </a:solidFill>
                  <a:cs typeface="B Nazanin" panose="00000400000000000000" pitchFamily="2" charset="-78"/>
                </a:endParaRPr>
              </a:p>
            </p:txBody>
          </p:sp>
        </p:grpSp>
        <p:grpSp>
          <p:nvGrpSpPr>
            <p:cNvPr id="1041" name="Group 1040">
              <a:extLst>
                <a:ext uri="{FF2B5EF4-FFF2-40B4-BE49-F238E27FC236}">
                  <a16:creationId xmlns:a16="http://schemas.microsoft.com/office/drawing/2014/main" id="{9793635A-D45D-528E-1234-3E8155D61188}"/>
                </a:ext>
              </a:extLst>
            </p:cNvPr>
            <p:cNvGrpSpPr/>
            <p:nvPr/>
          </p:nvGrpSpPr>
          <p:grpSpPr>
            <a:xfrm>
              <a:off x="6510747" y="1667288"/>
              <a:ext cx="1997634" cy="3969333"/>
              <a:chOff x="6510747" y="1667288"/>
              <a:chExt cx="1997634" cy="3969333"/>
            </a:xfrm>
          </p:grpSpPr>
          <p:sp>
            <p:nvSpPr>
              <p:cNvPr id="49" name="Freeform: Shape 48">
                <a:extLst>
                  <a:ext uri="{FF2B5EF4-FFF2-40B4-BE49-F238E27FC236}">
                    <a16:creationId xmlns:a16="http://schemas.microsoft.com/office/drawing/2014/main" id="{157BA08A-EB24-7516-958F-80F97A37C41E}"/>
                  </a:ext>
                </a:extLst>
              </p:cNvPr>
              <p:cNvSpPr/>
              <p:nvPr/>
            </p:nvSpPr>
            <p:spPr>
              <a:xfrm>
                <a:off x="6757011" y="1667288"/>
                <a:ext cx="1572518" cy="3969333"/>
              </a:xfrm>
              <a:custGeom>
                <a:avLst/>
                <a:gdLst>
                  <a:gd name="connsiteX0" fmla="*/ 544830 w 1088707"/>
                  <a:gd name="connsiteY0" fmla="*/ 2895600 h 2895600"/>
                  <a:gd name="connsiteX1" fmla="*/ 544830 w 1088707"/>
                  <a:gd name="connsiteY1" fmla="*/ 2895600 h 2895600"/>
                  <a:gd name="connsiteX2" fmla="*/ 0 w 1088707"/>
                  <a:gd name="connsiteY2" fmla="*/ 2350770 h 2895600"/>
                  <a:gd name="connsiteX3" fmla="*/ 0 w 1088707"/>
                  <a:gd name="connsiteY3" fmla="*/ 0 h 2895600"/>
                  <a:gd name="connsiteX4" fmla="*/ 1088708 w 1088707"/>
                  <a:gd name="connsiteY4" fmla="*/ 0 h 2895600"/>
                  <a:gd name="connsiteX5" fmla="*/ 1088708 w 1088707"/>
                  <a:gd name="connsiteY5" fmla="*/ 2350770 h 2895600"/>
                  <a:gd name="connsiteX6" fmla="*/ 544830 w 1088707"/>
                  <a:gd name="connsiteY6"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07" h="2895600">
                    <a:moveTo>
                      <a:pt x="544830" y="2895600"/>
                    </a:moveTo>
                    <a:lnTo>
                      <a:pt x="544830" y="2895600"/>
                    </a:lnTo>
                    <a:cubicBezTo>
                      <a:pt x="243840" y="2895600"/>
                      <a:pt x="0" y="2651760"/>
                      <a:pt x="0" y="2350770"/>
                    </a:cubicBezTo>
                    <a:lnTo>
                      <a:pt x="0" y="0"/>
                    </a:lnTo>
                    <a:lnTo>
                      <a:pt x="1088708" y="0"/>
                    </a:lnTo>
                    <a:lnTo>
                      <a:pt x="1088708" y="2350770"/>
                    </a:lnTo>
                    <a:cubicBezTo>
                      <a:pt x="1088708" y="2651760"/>
                      <a:pt x="844868" y="2895600"/>
                      <a:pt x="544830" y="2895600"/>
                    </a:cubicBezTo>
                    <a:close/>
                  </a:path>
                </a:pathLst>
              </a:custGeom>
              <a:solidFill>
                <a:srgbClr val="FFFFFF"/>
              </a:solidFill>
              <a:ln w="9525" cap="flat">
                <a:noFill/>
                <a:prstDash val="solid"/>
                <a:miter/>
              </a:ln>
              <a:effectLst>
                <a:outerShdw blurRad="127000" dist="38100" dir="5400000" algn="t" rotWithShape="0">
                  <a:prstClr val="black">
                    <a:alpha val="10000"/>
                  </a:prstClr>
                </a:outerShdw>
              </a:effectLst>
            </p:spPr>
            <p:txBody>
              <a:bodyPr rtlCol="0" anchor="ctr"/>
              <a:lstStyle/>
              <a:p>
                <a:endParaRPr lang="en-IN">
                  <a:cs typeface="B Nazanin" panose="00000400000000000000" pitchFamily="2" charset="-78"/>
                </a:endParaRPr>
              </a:p>
            </p:txBody>
          </p:sp>
          <p:sp>
            <p:nvSpPr>
              <p:cNvPr id="50" name="Freeform: Shape 49">
                <a:extLst>
                  <a:ext uri="{FF2B5EF4-FFF2-40B4-BE49-F238E27FC236}">
                    <a16:creationId xmlns:a16="http://schemas.microsoft.com/office/drawing/2014/main" id="{CD039EF9-3CF9-8935-01BB-9BEC3B64F5BA}"/>
                  </a:ext>
                </a:extLst>
              </p:cNvPr>
              <p:cNvSpPr/>
              <p:nvPr/>
            </p:nvSpPr>
            <p:spPr>
              <a:xfrm>
                <a:off x="6510747" y="1941068"/>
                <a:ext cx="1997634" cy="522797"/>
              </a:xfrm>
              <a:custGeom>
                <a:avLst/>
                <a:gdLst>
                  <a:gd name="connsiteX0" fmla="*/ 1383030 w 1383029"/>
                  <a:gd name="connsiteY0" fmla="*/ 361950 h 361950"/>
                  <a:gd name="connsiteX1" fmla="*/ 0 w 1383029"/>
                  <a:gd name="connsiteY1" fmla="*/ 361950 h 361950"/>
                  <a:gd name="connsiteX2" fmla="*/ 127635 w 1383029"/>
                  <a:gd name="connsiteY2" fmla="*/ 180975 h 361950"/>
                  <a:gd name="connsiteX3" fmla="*/ 0 w 1383029"/>
                  <a:gd name="connsiteY3" fmla="*/ 0 h 361950"/>
                  <a:gd name="connsiteX4" fmla="*/ 1383030 w 1383029"/>
                  <a:gd name="connsiteY4" fmla="*/ 0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3029" h="361950">
                    <a:moveTo>
                      <a:pt x="1383030" y="361950"/>
                    </a:moveTo>
                    <a:lnTo>
                      <a:pt x="0" y="361950"/>
                    </a:lnTo>
                    <a:lnTo>
                      <a:pt x="127635" y="180975"/>
                    </a:lnTo>
                    <a:lnTo>
                      <a:pt x="0" y="0"/>
                    </a:lnTo>
                    <a:lnTo>
                      <a:pt x="1383030" y="0"/>
                    </a:lnTo>
                    <a:close/>
                  </a:path>
                </a:pathLst>
              </a:custGeom>
              <a:solidFill>
                <a:schemeClr val="accent6"/>
              </a:solidFill>
              <a:ln w="9525" cap="flat">
                <a:noFill/>
                <a:prstDash val="solid"/>
                <a:miter/>
              </a:ln>
            </p:spPr>
            <p:txBody>
              <a:bodyPr rtlCol="0" anchor="ctr"/>
              <a:lstStyle/>
              <a:p>
                <a:endParaRPr lang="en-IN">
                  <a:cs typeface="B Nazanin" panose="00000400000000000000" pitchFamily="2" charset="-78"/>
                </a:endParaRPr>
              </a:p>
            </p:txBody>
          </p:sp>
          <p:sp>
            <p:nvSpPr>
              <p:cNvPr id="51" name="Freeform: Shape 50">
                <a:extLst>
                  <a:ext uri="{FF2B5EF4-FFF2-40B4-BE49-F238E27FC236}">
                    <a16:creationId xmlns:a16="http://schemas.microsoft.com/office/drawing/2014/main" id="{993EBFEB-AB47-857C-4DEB-369E0B88DB75}"/>
                  </a:ext>
                </a:extLst>
              </p:cNvPr>
              <p:cNvSpPr/>
              <p:nvPr/>
            </p:nvSpPr>
            <p:spPr>
              <a:xfrm>
                <a:off x="8329529"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gradFill>
                <a:gsLst>
                  <a:gs pos="0">
                    <a:srgbClr val="D50000"/>
                  </a:gs>
                  <a:gs pos="50000">
                    <a:srgbClr val="D53E00"/>
                  </a:gs>
                  <a:gs pos="100000">
                    <a:srgbClr val="D57C00"/>
                  </a:gs>
                </a:gsLst>
                <a:lin ang="5400000" scaled="1"/>
              </a:gradFill>
              <a:ln w="9525" cap="flat">
                <a:noFill/>
                <a:prstDash val="solid"/>
                <a:miter/>
              </a:ln>
            </p:spPr>
            <p:txBody>
              <a:bodyPr rtlCol="0" anchor="ctr"/>
              <a:lstStyle/>
              <a:p>
                <a:endParaRPr lang="en-IN">
                  <a:cs typeface="B Nazanin" panose="00000400000000000000" pitchFamily="2" charset="-78"/>
                </a:endParaRPr>
              </a:p>
            </p:txBody>
          </p:sp>
          <p:sp>
            <p:nvSpPr>
              <p:cNvPr id="52" name="Freeform: Shape 51">
                <a:extLst>
                  <a:ext uri="{FF2B5EF4-FFF2-40B4-BE49-F238E27FC236}">
                    <a16:creationId xmlns:a16="http://schemas.microsoft.com/office/drawing/2014/main" id="{51B086AA-DD93-3359-8A18-4356E6F54135}"/>
                  </a:ext>
                </a:extLst>
              </p:cNvPr>
              <p:cNvSpPr/>
              <p:nvPr/>
            </p:nvSpPr>
            <p:spPr>
              <a:xfrm>
                <a:off x="8329529"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solidFill>
                <a:schemeClr val="accent6">
                  <a:lumMod val="75000"/>
                </a:schemeClr>
              </a:solidFill>
              <a:ln w="9525" cap="flat">
                <a:noFill/>
                <a:prstDash val="solid"/>
                <a:miter/>
              </a:ln>
            </p:spPr>
            <p:txBody>
              <a:bodyPr rtlCol="0" anchor="ctr"/>
              <a:lstStyle/>
              <a:p>
                <a:endParaRPr lang="en-IN" dirty="0">
                  <a:cs typeface="B Nazanin" panose="00000400000000000000" pitchFamily="2" charset="-78"/>
                </a:endParaRPr>
              </a:p>
            </p:txBody>
          </p:sp>
          <p:sp>
            <p:nvSpPr>
              <p:cNvPr id="53" name="Freeform: Shape 52">
                <a:extLst>
                  <a:ext uri="{FF2B5EF4-FFF2-40B4-BE49-F238E27FC236}">
                    <a16:creationId xmlns:a16="http://schemas.microsoft.com/office/drawing/2014/main" id="{FB6263A2-B7E1-59C6-5E26-6C5D22FFD2E7}"/>
                  </a:ext>
                </a:extLst>
              </p:cNvPr>
              <p:cNvSpPr/>
              <p:nvPr/>
            </p:nvSpPr>
            <p:spPr>
              <a:xfrm>
                <a:off x="7017524" y="4460761"/>
                <a:ext cx="1052873" cy="1052871"/>
              </a:xfrm>
              <a:custGeom>
                <a:avLst/>
                <a:gdLst>
                  <a:gd name="connsiteX0" fmla="*/ 882015 w 882015"/>
                  <a:gd name="connsiteY0" fmla="*/ 441007 h 882015"/>
                  <a:gd name="connsiteX1" fmla="*/ 441008 w 882015"/>
                  <a:gd name="connsiteY1" fmla="*/ 882015 h 882015"/>
                  <a:gd name="connsiteX2" fmla="*/ 0 w 882015"/>
                  <a:gd name="connsiteY2" fmla="*/ 441007 h 882015"/>
                  <a:gd name="connsiteX3" fmla="*/ 441008 w 882015"/>
                  <a:gd name="connsiteY3" fmla="*/ 0 h 882015"/>
                  <a:gd name="connsiteX4" fmla="*/ 882015 w 882015"/>
                  <a:gd name="connsiteY4" fmla="*/ 441007 h 88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015" h="882015">
                    <a:moveTo>
                      <a:pt x="882015" y="441007"/>
                    </a:moveTo>
                    <a:cubicBezTo>
                      <a:pt x="882015" y="684569"/>
                      <a:pt x="684569" y="882015"/>
                      <a:pt x="441008" y="882015"/>
                    </a:cubicBezTo>
                    <a:cubicBezTo>
                      <a:pt x="197446" y="882015"/>
                      <a:pt x="0" y="684569"/>
                      <a:pt x="0" y="441007"/>
                    </a:cubicBezTo>
                    <a:cubicBezTo>
                      <a:pt x="0" y="197446"/>
                      <a:pt x="197446" y="0"/>
                      <a:pt x="441008" y="0"/>
                    </a:cubicBezTo>
                    <a:cubicBezTo>
                      <a:pt x="684569" y="0"/>
                      <a:pt x="882015" y="197446"/>
                      <a:pt x="882015" y="441007"/>
                    </a:cubicBezTo>
                    <a:close/>
                  </a:path>
                </a:pathLst>
              </a:custGeom>
              <a:solidFill>
                <a:schemeClr val="accent6">
                  <a:lumMod val="75000"/>
                </a:schemeClr>
              </a:solidFill>
              <a:ln w="9525" cap="flat">
                <a:noFill/>
                <a:prstDash val="solid"/>
                <a:miter/>
              </a:ln>
            </p:spPr>
            <p:txBody>
              <a:bodyPr rtlCol="0" anchor="ctr"/>
              <a:lstStyle/>
              <a:p>
                <a:endParaRPr lang="en-IN">
                  <a:cs typeface="B Nazanin" panose="00000400000000000000" pitchFamily="2" charset="-78"/>
                </a:endParaRPr>
              </a:p>
            </p:txBody>
          </p:sp>
          <p:sp>
            <p:nvSpPr>
              <p:cNvPr id="54" name="Freeform: Shape 53">
                <a:extLst>
                  <a:ext uri="{FF2B5EF4-FFF2-40B4-BE49-F238E27FC236}">
                    <a16:creationId xmlns:a16="http://schemas.microsoft.com/office/drawing/2014/main" id="{2C05EA60-CBB7-035A-E6BE-2607CBFC185F}"/>
                  </a:ext>
                </a:extLst>
              </p:cNvPr>
              <p:cNvSpPr/>
              <p:nvPr/>
            </p:nvSpPr>
            <p:spPr>
              <a:xfrm>
                <a:off x="7080058" y="4523293"/>
                <a:ext cx="927800" cy="927800"/>
              </a:xfrm>
              <a:custGeom>
                <a:avLst/>
                <a:gdLst>
                  <a:gd name="connsiteX0" fmla="*/ 777240 w 777240"/>
                  <a:gd name="connsiteY0" fmla="*/ 388620 h 777240"/>
                  <a:gd name="connsiteX1" fmla="*/ 388620 w 777240"/>
                  <a:gd name="connsiteY1" fmla="*/ 777240 h 777240"/>
                  <a:gd name="connsiteX2" fmla="*/ 0 w 777240"/>
                  <a:gd name="connsiteY2" fmla="*/ 388620 h 777240"/>
                  <a:gd name="connsiteX3" fmla="*/ 388620 w 777240"/>
                  <a:gd name="connsiteY3" fmla="*/ 0 h 777240"/>
                  <a:gd name="connsiteX4" fmla="*/ 777240 w 777240"/>
                  <a:gd name="connsiteY4" fmla="*/ 388620 h 777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777240">
                    <a:moveTo>
                      <a:pt x="777240" y="388620"/>
                    </a:moveTo>
                    <a:cubicBezTo>
                      <a:pt x="777240" y="603249"/>
                      <a:pt x="603249" y="777240"/>
                      <a:pt x="388620" y="777240"/>
                    </a:cubicBezTo>
                    <a:cubicBezTo>
                      <a:pt x="173991" y="777240"/>
                      <a:pt x="0" y="603249"/>
                      <a:pt x="0" y="388620"/>
                    </a:cubicBezTo>
                    <a:cubicBezTo>
                      <a:pt x="0" y="173991"/>
                      <a:pt x="173991" y="0"/>
                      <a:pt x="388620" y="0"/>
                    </a:cubicBezTo>
                    <a:cubicBezTo>
                      <a:pt x="603249" y="0"/>
                      <a:pt x="777240" y="173991"/>
                      <a:pt x="777240" y="388620"/>
                    </a:cubicBezTo>
                    <a:close/>
                  </a:path>
                </a:pathLst>
              </a:custGeom>
              <a:solidFill>
                <a:schemeClr val="accent6"/>
              </a:solidFill>
              <a:ln w="9525" cap="flat">
                <a:noFill/>
                <a:prstDash val="solid"/>
                <a:miter/>
              </a:ln>
            </p:spPr>
            <p:txBody>
              <a:bodyPr rtlCol="0" anchor="ctr"/>
              <a:lstStyle/>
              <a:p>
                <a:endParaRPr lang="en-IN">
                  <a:cs typeface="B Nazanin" panose="00000400000000000000" pitchFamily="2" charset="-78"/>
                </a:endParaRPr>
              </a:p>
            </p:txBody>
          </p:sp>
          <p:sp>
            <p:nvSpPr>
              <p:cNvPr id="1027" name="TextBox 1026">
                <a:extLst>
                  <a:ext uri="{FF2B5EF4-FFF2-40B4-BE49-F238E27FC236}">
                    <a16:creationId xmlns:a16="http://schemas.microsoft.com/office/drawing/2014/main" id="{5BFC3218-2E20-ED1F-C9D3-7E809BF62B73}"/>
                  </a:ext>
                </a:extLst>
              </p:cNvPr>
              <p:cNvSpPr txBox="1"/>
              <p:nvPr/>
            </p:nvSpPr>
            <p:spPr>
              <a:xfrm>
                <a:off x="6761834" y="2627767"/>
                <a:ext cx="1570085" cy="1358064"/>
              </a:xfrm>
              <a:prstGeom prst="rect">
                <a:avLst/>
              </a:prstGeom>
              <a:noFill/>
            </p:spPr>
            <p:txBody>
              <a:bodyPr wrap="square">
                <a:spAutoFit/>
              </a:bodyPr>
              <a:lstStyle/>
              <a:p>
                <a:pPr algn="ctr">
                  <a:lnSpc>
                    <a:spcPct val="150000"/>
                  </a:lnSpc>
                  <a:spcAft>
                    <a:spcPts val="600"/>
                  </a:spcAft>
                </a:pPr>
                <a:r>
                  <a:rPr lang="fa-IR" sz="1400" dirty="0">
                    <a:solidFill>
                      <a:schemeClr val="tx1">
                        <a:lumMod val="75000"/>
                        <a:lumOff val="25000"/>
                      </a:schemeClr>
                    </a:solidFill>
                    <a:latin typeface="Montserrat" pitchFamily="2" charset="0"/>
                    <a:cs typeface="B Nazanin" panose="00000400000000000000" pitchFamily="2" charset="-78"/>
                  </a:rPr>
                  <a:t>در مورد محصول یا خدماتی که ارائه می کنید و نحوه به کارگیری ابزار یا استراتژی صحبت کنید.</a:t>
                </a:r>
                <a:endParaRPr lang="en-IN" sz="1400" dirty="0">
                  <a:solidFill>
                    <a:schemeClr val="tx1">
                      <a:lumMod val="75000"/>
                      <a:lumOff val="25000"/>
                    </a:schemeClr>
                  </a:solidFill>
                  <a:latin typeface="Montserrat" pitchFamily="2" charset="0"/>
                  <a:cs typeface="B Nazanin" panose="00000400000000000000" pitchFamily="2" charset="-78"/>
                </a:endParaRPr>
              </a:p>
            </p:txBody>
          </p:sp>
          <p:sp>
            <p:nvSpPr>
              <p:cNvPr id="1033" name="TextBox 1032">
                <a:extLst>
                  <a:ext uri="{FF2B5EF4-FFF2-40B4-BE49-F238E27FC236}">
                    <a16:creationId xmlns:a16="http://schemas.microsoft.com/office/drawing/2014/main" id="{029D9C61-303E-B377-3BA0-B2C521277BE8}"/>
                  </a:ext>
                </a:extLst>
              </p:cNvPr>
              <p:cNvSpPr txBox="1"/>
              <p:nvPr/>
            </p:nvSpPr>
            <p:spPr>
              <a:xfrm>
                <a:off x="6693251" y="2001905"/>
                <a:ext cx="1765795" cy="369332"/>
              </a:xfrm>
              <a:prstGeom prst="rect">
                <a:avLst/>
              </a:prstGeom>
              <a:noFill/>
            </p:spPr>
            <p:txBody>
              <a:bodyPr wrap="square">
                <a:spAutoFit/>
              </a:bodyPr>
              <a:lstStyle/>
              <a:p>
                <a:pPr algn="ctr"/>
                <a:r>
                  <a:rPr lang="fa-IR" b="1" dirty="0">
                    <a:solidFill>
                      <a:schemeClr val="bg1"/>
                    </a:solidFill>
                    <a:latin typeface="Montserrat" pitchFamily="2" charset="0"/>
                    <a:cs typeface="B Nazanin" panose="00000400000000000000" pitchFamily="2" charset="-78"/>
                  </a:rPr>
                  <a:t>راه حل</a:t>
                </a:r>
                <a:endParaRPr lang="en-IN" dirty="0">
                  <a:solidFill>
                    <a:schemeClr val="bg1"/>
                  </a:solidFill>
                  <a:cs typeface="B Nazanin" panose="00000400000000000000" pitchFamily="2" charset="-78"/>
                </a:endParaRPr>
              </a:p>
            </p:txBody>
          </p:sp>
        </p:grpSp>
        <p:grpSp>
          <p:nvGrpSpPr>
            <p:cNvPr id="1040" name="Group 1039">
              <a:extLst>
                <a:ext uri="{FF2B5EF4-FFF2-40B4-BE49-F238E27FC236}">
                  <a16:creationId xmlns:a16="http://schemas.microsoft.com/office/drawing/2014/main" id="{802CE8DB-2D74-0E00-3DB0-0A42B229420D}"/>
                </a:ext>
              </a:extLst>
            </p:cNvPr>
            <p:cNvGrpSpPr/>
            <p:nvPr/>
          </p:nvGrpSpPr>
          <p:grpSpPr>
            <a:xfrm>
              <a:off x="9337878" y="1667288"/>
              <a:ext cx="1997634" cy="3969333"/>
              <a:chOff x="9337878" y="1667288"/>
              <a:chExt cx="1997634" cy="3969333"/>
            </a:xfrm>
          </p:grpSpPr>
          <p:sp>
            <p:nvSpPr>
              <p:cNvPr id="56" name="Freeform: Shape 55">
                <a:extLst>
                  <a:ext uri="{FF2B5EF4-FFF2-40B4-BE49-F238E27FC236}">
                    <a16:creationId xmlns:a16="http://schemas.microsoft.com/office/drawing/2014/main" id="{05DCC1FE-975C-7512-86C1-256D861DC527}"/>
                  </a:ext>
                </a:extLst>
              </p:cNvPr>
              <p:cNvSpPr/>
              <p:nvPr/>
            </p:nvSpPr>
            <p:spPr>
              <a:xfrm>
                <a:off x="9584142" y="1667288"/>
                <a:ext cx="1572518" cy="3969333"/>
              </a:xfrm>
              <a:custGeom>
                <a:avLst/>
                <a:gdLst>
                  <a:gd name="connsiteX0" fmla="*/ 544830 w 1088707"/>
                  <a:gd name="connsiteY0" fmla="*/ 2895600 h 2895600"/>
                  <a:gd name="connsiteX1" fmla="*/ 544830 w 1088707"/>
                  <a:gd name="connsiteY1" fmla="*/ 2895600 h 2895600"/>
                  <a:gd name="connsiteX2" fmla="*/ 0 w 1088707"/>
                  <a:gd name="connsiteY2" fmla="*/ 2350770 h 2895600"/>
                  <a:gd name="connsiteX3" fmla="*/ 0 w 1088707"/>
                  <a:gd name="connsiteY3" fmla="*/ 0 h 2895600"/>
                  <a:gd name="connsiteX4" fmla="*/ 1088708 w 1088707"/>
                  <a:gd name="connsiteY4" fmla="*/ 0 h 2895600"/>
                  <a:gd name="connsiteX5" fmla="*/ 1088708 w 1088707"/>
                  <a:gd name="connsiteY5" fmla="*/ 2350770 h 2895600"/>
                  <a:gd name="connsiteX6" fmla="*/ 544830 w 1088707"/>
                  <a:gd name="connsiteY6"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8707" h="2895600">
                    <a:moveTo>
                      <a:pt x="544830" y="2895600"/>
                    </a:moveTo>
                    <a:lnTo>
                      <a:pt x="544830" y="2895600"/>
                    </a:lnTo>
                    <a:cubicBezTo>
                      <a:pt x="243840" y="2895600"/>
                      <a:pt x="0" y="2651760"/>
                      <a:pt x="0" y="2350770"/>
                    </a:cubicBezTo>
                    <a:lnTo>
                      <a:pt x="0" y="0"/>
                    </a:lnTo>
                    <a:lnTo>
                      <a:pt x="1088708" y="0"/>
                    </a:lnTo>
                    <a:lnTo>
                      <a:pt x="1088708" y="2350770"/>
                    </a:lnTo>
                    <a:cubicBezTo>
                      <a:pt x="1088708" y="2651760"/>
                      <a:pt x="844868" y="2895600"/>
                      <a:pt x="544830" y="2895600"/>
                    </a:cubicBezTo>
                    <a:close/>
                  </a:path>
                </a:pathLst>
              </a:custGeom>
              <a:solidFill>
                <a:srgbClr val="FFFFFF"/>
              </a:solidFill>
              <a:ln w="9525" cap="flat">
                <a:noFill/>
                <a:prstDash val="solid"/>
                <a:miter/>
              </a:ln>
              <a:effectLst>
                <a:outerShdw blurRad="127000" dist="38100" dir="5400000" algn="t" rotWithShape="0">
                  <a:prstClr val="black">
                    <a:alpha val="10000"/>
                  </a:prstClr>
                </a:outerShdw>
              </a:effectLst>
            </p:spPr>
            <p:txBody>
              <a:bodyPr rtlCol="0" anchor="ctr"/>
              <a:lstStyle/>
              <a:p>
                <a:endParaRPr lang="en-IN">
                  <a:cs typeface="B Nazanin" panose="00000400000000000000" pitchFamily="2" charset="-78"/>
                </a:endParaRPr>
              </a:p>
            </p:txBody>
          </p:sp>
          <p:sp>
            <p:nvSpPr>
              <p:cNvPr id="57" name="Freeform: Shape 56">
                <a:extLst>
                  <a:ext uri="{FF2B5EF4-FFF2-40B4-BE49-F238E27FC236}">
                    <a16:creationId xmlns:a16="http://schemas.microsoft.com/office/drawing/2014/main" id="{8F89316F-6484-1A1B-7A6E-886FAAECC679}"/>
                  </a:ext>
                </a:extLst>
              </p:cNvPr>
              <p:cNvSpPr/>
              <p:nvPr/>
            </p:nvSpPr>
            <p:spPr>
              <a:xfrm>
                <a:off x="9337878" y="1941068"/>
                <a:ext cx="1997634" cy="522797"/>
              </a:xfrm>
              <a:custGeom>
                <a:avLst/>
                <a:gdLst>
                  <a:gd name="connsiteX0" fmla="*/ 1383030 w 1383029"/>
                  <a:gd name="connsiteY0" fmla="*/ 361950 h 361950"/>
                  <a:gd name="connsiteX1" fmla="*/ 0 w 1383029"/>
                  <a:gd name="connsiteY1" fmla="*/ 361950 h 361950"/>
                  <a:gd name="connsiteX2" fmla="*/ 127635 w 1383029"/>
                  <a:gd name="connsiteY2" fmla="*/ 180975 h 361950"/>
                  <a:gd name="connsiteX3" fmla="*/ 0 w 1383029"/>
                  <a:gd name="connsiteY3" fmla="*/ 0 h 361950"/>
                  <a:gd name="connsiteX4" fmla="*/ 1383030 w 1383029"/>
                  <a:gd name="connsiteY4" fmla="*/ 0 h 361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3029" h="361950">
                    <a:moveTo>
                      <a:pt x="1383030" y="361950"/>
                    </a:moveTo>
                    <a:lnTo>
                      <a:pt x="0" y="361950"/>
                    </a:lnTo>
                    <a:lnTo>
                      <a:pt x="127635" y="180975"/>
                    </a:lnTo>
                    <a:lnTo>
                      <a:pt x="0" y="0"/>
                    </a:lnTo>
                    <a:lnTo>
                      <a:pt x="1383030" y="0"/>
                    </a:lnTo>
                    <a:close/>
                  </a:path>
                </a:pathLst>
              </a:custGeom>
              <a:solidFill>
                <a:srgbClr val="FFCD2F"/>
              </a:solidFill>
              <a:ln w="9525" cap="flat">
                <a:noFill/>
                <a:prstDash val="solid"/>
                <a:miter/>
              </a:ln>
            </p:spPr>
            <p:txBody>
              <a:bodyPr rtlCol="0" anchor="ctr"/>
              <a:lstStyle/>
              <a:p>
                <a:endParaRPr lang="en-IN">
                  <a:cs typeface="B Nazanin" panose="00000400000000000000" pitchFamily="2" charset="-78"/>
                </a:endParaRPr>
              </a:p>
            </p:txBody>
          </p:sp>
          <p:sp>
            <p:nvSpPr>
              <p:cNvPr id="58" name="Freeform: Shape 57">
                <a:extLst>
                  <a:ext uri="{FF2B5EF4-FFF2-40B4-BE49-F238E27FC236}">
                    <a16:creationId xmlns:a16="http://schemas.microsoft.com/office/drawing/2014/main" id="{F9F2DE18-B253-DA1E-41F8-74EB4EFA849E}"/>
                  </a:ext>
                </a:extLst>
              </p:cNvPr>
              <p:cNvSpPr/>
              <p:nvPr/>
            </p:nvSpPr>
            <p:spPr>
              <a:xfrm>
                <a:off x="11156660"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gradFill>
                <a:gsLst>
                  <a:gs pos="0">
                    <a:srgbClr val="D50000"/>
                  </a:gs>
                  <a:gs pos="50000">
                    <a:srgbClr val="D53E00"/>
                  </a:gs>
                  <a:gs pos="100000">
                    <a:srgbClr val="D57C00"/>
                  </a:gs>
                </a:gsLst>
                <a:lin ang="5400000" scaled="1"/>
              </a:gradFill>
              <a:ln w="9525" cap="flat">
                <a:noFill/>
                <a:prstDash val="solid"/>
                <a:miter/>
              </a:ln>
            </p:spPr>
            <p:txBody>
              <a:bodyPr rtlCol="0" anchor="ctr"/>
              <a:lstStyle/>
              <a:p>
                <a:endParaRPr lang="en-IN">
                  <a:cs typeface="B Nazanin" panose="00000400000000000000" pitchFamily="2" charset="-78"/>
                </a:endParaRPr>
              </a:p>
            </p:txBody>
          </p:sp>
          <p:sp>
            <p:nvSpPr>
              <p:cNvPr id="59" name="Freeform: Shape 58">
                <a:extLst>
                  <a:ext uri="{FF2B5EF4-FFF2-40B4-BE49-F238E27FC236}">
                    <a16:creationId xmlns:a16="http://schemas.microsoft.com/office/drawing/2014/main" id="{F84C948D-46BE-9ACD-0D20-65927823076D}"/>
                  </a:ext>
                </a:extLst>
              </p:cNvPr>
              <p:cNvSpPr/>
              <p:nvPr/>
            </p:nvSpPr>
            <p:spPr>
              <a:xfrm>
                <a:off x="11156660" y="2463865"/>
                <a:ext cx="178852" cy="202239"/>
              </a:xfrm>
              <a:custGeom>
                <a:avLst/>
                <a:gdLst>
                  <a:gd name="connsiteX0" fmla="*/ 123825 w 123825"/>
                  <a:gd name="connsiteY0" fmla="*/ 0 h 140017"/>
                  <a:gd name="connsiteX1" fmla="*/ 0 w 123825"/>
                  <a:gd name="connsiteY1" fmla="*/ 140017 h 140017"/>
                  <a:gd name="connsiteX2" fmla="*/ 0 w 123825"/>
                  <a:gd name="connsiteY2" fmla="*/ 0 h 140017"/>
                </a:gdLst>
                <a:ahLst/>
                <a:cxnLst>
                  <a:cxn ang="0">
                    <a:pos x="connsiteX0" y="connsiteY0"/>
                  </a:cxn>
                  <a:cxn ang="0">
                    <a:pos x="connsiteX1" y="connsiteY1"/>
                  </a:cxn>
                  <a:cxn ang="0">
                    <a:pos x="connsiteX2" y="connsiteY2"/>
                  </a:cxn>
                </a:cxnLst>
                <a:rect l="l" t="t" r="r" b="b"/>
                <a:pathLst>
                  <a:path w="123825" h="140017">
                    <a:moveTo>
                      <a:pt x="123825" y="0"/>
                    </a:moveTo>
                    <a:lnTo>
                      <a:pt x="0" y="140017"/>
                    </a:lnTo>
                    <a:lnTo>
                      <a:pt x="0" y="0"/>
                    </a:lnTo>
                    <a:close/>
                  </a:path>
                </a:pathLst>
              </a:custGeom>
              <a:solidFill>
                <a:schemeClr val="accent1">
                  <a:lumMod val="75000"/>
                </a:schemeClr>
              </a:solidFill>
              <a:ln w="9525" cap="flat">
                <a:noFill/>
                <a:prstDash val="solid"/>
                <a:miter/>
              </a:ln>
            </p:spPr>
            <p:txBody>
              <a:bodyPr rtlCol="0" anchor="ctr"/>
              <a:lstStyle/>
              <a:p>
                <a:endParaRPr lang="en-IN">
                  <a:cs typeface="B Nazanin" panose="00000400000000000000" pitchFamily="2" charset="-78"/>
                </a:endParaRPr>
              </a:p>
            </p:txBody>
          </p:sp>
          <p:sp>
            <p:nvSpPr>
              <p:cNvPr id="60" name="Freeform: Shape 59">
                <a:extLst>
                  <a:ext uri="{FF2B5EF4-FFF2-40B4-BE49-F238E27FC236}">
                    <a16:creationId xmlns:a16="http://schemas.microsoft.com/office/drawing/2014/main" id="{10151F15-8609-331B-3C9F-F93253195AFD}"/>
                  </a:ext>
                </a:extLst>
              </p:cNvPr>
              <p:cNvSpPr/>
              <p:nvPr/>
            </p:nvSpPr>
            <p:spPr>
              <a:xfrm>
                <a:off x="9844655" y="4460761"/>
                <a:ext cx="1052873" cy="1052871"/>
              </a:xfrm>
              <a:custGeom>
                <a:avLst/>
                <a:gdLst>
                  <a:gd name="connsiteX0" fmla="*/ 882015 w 882015"/>
                  <a:gd name="connsiteY0" fmla="*/ 441007 h 882015"/>
                  <a:gd name="connsiteX1" fmla="*/ 441008 w 882015"/>
                  <a:gd name="connsiteY1" fmla="*/ 882015 h 882015"/>
                  <a:gd name="connsiteX2" fmla="*/ 0 w 882015"/>
                  <a:gd name="connsiteY2" fmla="*/ 441007 h 882015"/>
                  <a:gd name="connsiteX3" fmla="*/ 441008 w 882015"/>
                  <a:gd name="connsiteY3" fmla="*/ 0 h 882015"/>
                  <a:gd name="connsiteX4" fmla="*/ 882015 w 882015"/>
                  <a:gd name="connsiteY4" fmla="*/ 441007 h 88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015" h="882015">
                    <a:moveTo>
                      <a:pt x="882015" y="441007"/>
                    </a:moveTo>
                    <a:cubicBezTo>
                      <a:pt x="882015" y="684569"/>
                      <a:pt x="684569" y="882015"/>
                      <a:pt x="441008" y="882015"/>
                    </a:cubicBezTo>
                    <a:cubicBezTo>
                      <a:pt x="197446" y="882015"/>
                      <a:pt x="0" y="684569"/>
                      <a:pt x="0" y="441007"/>
                    </a:cubicBezTo>
                    <a:cubicBezTo>
                      <a:pt x="0" y="197446"/>
                      <a:pt x="197446" y="0"/>
                      <a:pt x="441008" y="0"/>
                    </a:cubicBezTo>
                    <a:cubicBezTo>
                      <a:pt x="684569" y="0"/>
                      <a:pt x="882015" y="197446"/>
                      <a:pt x="882015" y="441007"/>
                    </a:cubicBezTo>
                    <a:close/>
                  </a:path>
                </a:pathLst>
              </a:custGeom>
              <a:solidFill>
                <a:schemeClr val="accent1">
                  <a:lumMod val="75000"/>
                </a:schemeClr>
              </a:solidFill>
              <a:ln w="9525" cap="flat">
                <a:noFill/>
                <a:prstDash val="solid"/>
                <a:miter/>
              </a:ln>
            </p:spPr>
            <p:txBody>
              <a:bodyPr rtlCol="0" anchor="ctr"/>
              <a:lstStyle/>
              <a:p>
                <a:endParaRPr lang="en-IN">
                  <a:cs typeface="B Nazanin" panose="00000400000000000000" pitchFamily="2" charset="-78"/>
                </a:endParaRPr>
              </a:p>
            </p:txBody>
          </p:sp>
          <p:sp>
            <p:nvSpPr>
              <p:cNvPr id="61" name="Freeform: Shape 60">
                <a:extLst>
                  <a:ext uri="{FF2B5EF4-FFF2-40B4-BE49-F238E27FC236}">
                    <a16:creationId xmlns:a16="http://schemas.microsoft.com/office/drawing/2014/main" id="{E0752FC5-9790-5E39-74B5-FDA54A234583}"/>
                  </a:ext>
                </a:extLst>
              </p:cNvPr>
              <p:cNvSpPr/>
              <p:nvPr/>
            </p:nvSpPr>
            <p:spPr>
              <a:xfrm>
                <a:off x="9907189" y="4523293"/>
                <a:ext cx="927800" cy="927800"/>
              </a:xfrm>
              <a:custGeom>
                <a:avLst/>
                <a:gdLst>
                  <a:gd name="connsiteX0" fmla="*/ 777240 w 777240"/>
                  <a:gd name="connsiteY0" fmla="*/ 388620 h 777240"/>
                  <a:gd name="connsiteX1" fmla="*/ 388620 w 777240"/>
                  <a:gd name="connsiteY1" fmla="*/ 777240 h 777240"/>
                  <a:gd name="connsiteX2" fmla="*/ 0 w 777240"/>
                  <a:gd name="connsiteY2" fmla="*/ 388620 h 777240"/>
                  <a:gd name="connsiteX3" fmla="*/ 388620 w 777240"/>
                  <a:gd name="connsiteY3" fmla="*/ 0 h 777240"/>
                  <a:gd name="connsiteX4" fmla="*/ 777240 w 777240"/>
                  <a:gd name="connsiteY4" fmla="*/ 388620 h 777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 h="777240">
                    <a:moveTo>
                      <a:pt x="777240" y="388620"/>
                    </a:moveTo>
                    <a:cubicBezTo>
                      <a:pt x="777240" y="603249"/>
                      <a:pt x="603249" y="777240"/>
                      <a:pt x="388620" y="777240"/>
                    </a:cubicBezTo>
                    <a:cubicBezTo>
                      <a:pt x="173991" y="777240"/>
                      <a:pt x="0" y="603249"/>
                      <a:pt x="0" y="388620"/>
                    </a:cubicBezTo>
                    <a:cubicBezTo>
                      <a:pt x="0" y="173991"/>
                      <a:pt x="173991" y="0"/>
                      <a:pt x="388620" y="0"/>
                    </a:cubicBezTo>
                    <a:cubicBezTo>
                      <a:pt x="603249" y="0"/>
                      <a:pt x="777240" y="173991"/>
                      <a:pt x="777240" y="388620"/>
                    </a:cubicBezTo>
                    <a:close/>
                  </a:path>
                </a:pathLst>
              </a:custGeom>
              <a:solidFill>
                <a:srgbClr val="FFCD2F"/>
              </a:solidFill>
              <a:ln w="9525" cap="flat">
                <a:noFill/>
                <a:prstDash val="solid"/>
                <a:miter/>
              </a:ln>
            </p:spPr>
            <p:txBody>
              <a:bodyPr rtlCol="0" anchor="ctr"/>
              <a:lstStyle/>
              <a:p>
                <a:endParaRPr lang="en-IN">
                  <a:cs typeface="B Nazanin" panose="00000400000000000000" pitchFamily="2" charset="-78"/>
                </a:endParaRPr>
              </a:p>
            </p:txBody>
          </p:sp>
          <p:sp>
            <p:nvSpPr>
              <p:cNvPr id="1028" name="TextBox 1027">
                <a:extLst>
                  <a:ext uri="{FF2B5EF4-FFF2-40B4-BE49-F238E27FC236}">
                    <a16:creationId xmlns:a16="http://schemas.microsoft.com/office/drawing/2014/main" id="{14F1AC83-A6B6-BDA2-A4D1-31A52D0E0666}"/>
                  </a:ext>
                </a:extLst>
              </p:cNvPr>
              <p:cNvSpPr txBox="1"/>
              <p:nvPr/>
            </p:nvSpPr>
            <p:spPr>
              <a:xfrm>
                <a:off x="9493620" y="2627767"/>
                <a:ext cx="1765795" cy="1350178"/>
              </a:xfrm>
              <a:prstGeom prst="rect">
                <a:avLst/>
              </a:prstGeom>
              <a:noFill/>
            </p:spPr>
            <p:txBody>
              <a:bodyPr wrap="square">
                <a:spAutoFit/>
              </a:bodyPr>
              <a:lstStyle/>
              <a:p>
                <a:pPr algn="ctr">
                  <a:lnSpc>
                    <a:spcPct val="150000"/>
                  </a:lnSpc>
                  <a:spcAft>
                    <a:spcPts val="600"/>
                  </a:spcAft>
                </a:pPr>
                <a:r>
                  <a:rPr lang="fa-IR" sz="1400" dirty="0">
                    <a:solidFill>
                      <a:schemeClr val="tx1">
                        <a:lumMod val="75000"/>
                        <a:lumOff val="25000"/>
                      </a:schemeClr>
                    </a:solidFill>
                    <a:latin typeface="Montserrat" pitchFamily="2" charset="0"/>
                    <a:cs typeface="B Nazanin" panose="00000400000000000000" pitchFamily="2" charset="-78"/>
                  </a:rPr>
                  <a:t>مزایای محصول/خدمات را برجسته کنید و تأثیر مثبتی را بر کاربران/مشتریان نشان دهید.</a:t>
                </a:r>
                <a:endParaRPr lang="en-IN" sz="1400" dirty="0">
                  <a:solidFill>
                    <a:schemeClr val="tx1">
                      <a:lumMod val="75000"/>
                      <a:lumOff val="25000"/>
                    </a:schemeClr>
                  </a:solidFill>
                  <a:latin typeface="Montserrat" pitchFamily="2" charset="0"/>
                  <a:cs typeface="B Nazanin" panose="00000400000000000000" pitchFamily="2" charset="-78"/>
                </a:endParaRPr>
              </a:p>
            </p:txBody>
          </p:sp>
          <p:sp>
            <p:nvSpPr>
              <p:cNvPr id="1034" name="TextBox 1033">
                <a:extLst>
                  <a:ext uri="{FF2B5EF4-FFF2-40B4-BE49-F238E27FC236}">
                    <a16:creationId xmlns:a16="http://schemas.microsoft.com/office/drawing/2014/main" id="{64D39417-8FAA-541F-1FD7-42C3FA8D5334}"/>
                  </a:ext>
                </a:extLst>
              </p:cNvPr>
              <p:cNvSpPr txBox="1"/>
              <p:nvPr/>
            </p:nvSpPr>
            <p:spPr>
              <a:xfrm>
                <a:off x="9520125" y="2001905"/>
                <a:ext cx="1765795" cy="369332"/>
              </a:xfrm>
              <a:prstGeom prst="rect">
                <a:avLst/>
              </a:prstGeom>
              <a:noFill/>
            </p:spPr>
            <p:txBody>
              <a:bodyPr wrap="square">
                <a:spAutoFit/>
              </a:bodyPr>
              <a:lstStyle/>
              <a:p>
                <a:pPr algn="ctr"/>
                <a:r>
                  <a:rPr lang="fa-IR" b="1" dirty="0">
                    <a:solidFill>
                      <a:schemeClr val="bg1"/>
                    </a:solidFill>
                    <a:latin typeface="Montserrat" pitchFamily="2" charset="0"/>
                    <a:cs typeface="B Nazanin" panose="00000400000000000000" pitchFamily="2" charset="-78"/>
                  </a:rPr>
                  <a:t>نتیجه</a:t>
                </a:r>
                <a:endParaRPr lang="en-IN" dirty="0">
                  <a:solidFill>
                    <a:schemeClr val="bg1"/>
                  </a:solidFill>
                  <a:cs typeface="B Nazanin" panose="00000400000000000000" pitchFamily="2" charset="-78"/>
                </a:endParaRPr>
              </a:p>
            </p:txBody>
          </p:sp>
        </p:grpSp>
      </p:grpSp>
      <p:grpSp>
        <p:nvGrpSpPr>
          <p:cNvPr id="2" name="Google Shape;770;p44">
            <a:extLst>
              <a:ext uri="{FF2B5EF4-FFF2-40B4-BE49-F238E27FC236}">
                <a16:creationId xmlns:a16="http://schemas.microsoft.com/office/drawing/2014/main" id="{53433282-98B5-32E3-AB90-90CE76A69471}"/>
              </a:ext>
            </a:extLst>
          </p:cNvPr>
          <p:cNvGrpSpPr>
            <a:grpSpLocks/>
          </p:cNvGrpSpPr>
          <p:nvPr/>
        </p:nvGrpSpPr>
        <p:grpSpPr bwMode="auto">
          <a:xfrm>
            <a:off x="1592699" y="4876160"/>
            <a:ext cx="569475" cy="547384"/>
            <a:chOff x="3192071" y="1419034"/>
            <a:chExt cx="310398" cy="376474"/>
          </a:xfrm>
        </p:grpSpPr>
        <p:sp>
          <p:nvSpPr>
            <p:cNvPr id="3" name="Google Shape;771;p44">
              <a:extLst>
                <a:ext uri="{FF2B5EF4-FFF2-40B4-BE49-F238E27FC236}">
                  <a16:creationId xmlns:a16="http://schemas.microsoft.com/office/drawing/2014/main" id="{1AF7D05A-FD8C-7125-DDBD-FFF8322A0A2C}"/>
                </a:ext>
              </a:extLst>
            </p:cNvPr>
            <p:cNvSpPr>
              <a:spLocks/>
            </p:cNvSpPr>
            <p:nvPr/>
          </p:nvSpPr>
          <p:spPr bwMode="auto">
            <a:xfrm>
              <a:off x="3398688" y="1599733"/>
              <a:ext cx="15103" cy="15076"/>
            </a:xfrm>
            <a:custGeom>
              <a:avLst/>
              <a:gdLst>
                <a:gd name="T0" fmla="*/ 280 w 560"/>
                <a:gd name="T1" fmla="*/ 0 h 559"/>
                <a:gd name="T2" fmla="*/ 1 w 560"/>
                <a:gd name="T3" fmla="*/ 279 h 559"/>
                <a:gd name="T4" fmla="*/ 280 w 560"/>
                <a:gd name="T5" fmla="*/ 558 h 559"/>
                <a:gd name="T6" fmla="*/ 559 w 560"/>
                <a:gd name="T7" fmla="*/ 279 h 559"/>
                <a:gd name="T8" fmla="*/ 280 w 560"/>
                <a:gd name="T9" fmla="*/ 0 h 559"/>
              </a:gdLst>
              <a:ahLst/>
              <a:cxnLst>
                <a:cxn ang="0">
                  <a:pos x="T0" y="T1"/>
                </a:cxn>
                <a:cxn ang="0">
                  <a:pos x="T2" y="T3"/>
                </a:cxn>
                <a:cxn ang="0">
                  <a:pos x="T4" y="T5"/>
                </a:cxn>
                <a:cxn ang="0">
                  <a:pos x="T6" y="T7"/>
                </a:cxn>
                <a:cxn ang="0">
                  <a:pos x="T8" y="T9"/>
                </a:cxn>
              </a:cxnLst>
              <a:rect l="0" t="0" r="r" b="b"/>
              <a:pathLst>
                <a:path w="560" h="559" extrusionOk="0">
                  <a:moveTo>
                    <a:pt x="280" y="0"/>
                  </a:moveTo>
                  <a:cubicBezTo>
                    <a:pt x="125" y="0"/>
                    <a:pt x="1" y="124"/>
                    <a:pt x="1" y="279"/>
                  </a:cubicBezTo>
                  <a:cubicBezTo>
                    <a:pt x="1" y="434"/>
                    <a:pt x="125" y="558"/>
                    <a:pt x="280" y="558"/>
                  </a:cubicBezTo>
                  <a:cubicBezTo>
                    <a:pt x="435" y="558"/>
                    <a:pt x="559" y="434"/>
                    <a:pt x="559" y="279"/>
                  </a:cubicBezTo>
                  <a:cubicBezTo>
                    <a:pt x="559"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4" name="Google Shape;772;p44">
              <a:extLst>
                <a:ext uri="{FF2B5EF4-FFF2-40B4-BE49-F238E27FC236}">
                  <a16:creationId xmlns:a16="http://schemas.microsoft.com/office/drawing/2014/main" id="{C4D3BB4C-95FD-7D34-08BE-364A250C58F8}"/>
                </a:ext>
              </a:extLst>
            </p:cNvPr>
            <p:cNvSpPr>
              <a:spLocks/>
            </p:cNvSpPr>
            <p:nvPr/>
          </p:nvSpPr>
          <p:spPr bwMode="auto">
            <a:xfrm>
              <a:off x="3281584" y="1599733"/>
              <a:ext cx="15076" cy="15076"/>
            </a:xfrm>
            <a:custGeom>
              <a:avLst/>
              <a:gdLst>
                <a:gd name="T0" fmla="*/ 279 w 559"/>
                <a:gd name="T1" fmla="*/ 0 h 559"/>
                <a:gd name="T2" fmla="*/ 0 w 559"/>
                <a:gd name="T3" fmla="*/ 279 h 559"/>
                <a:gd name="T4" fmla="*/ 279 w 559"/>
                <a:gd name="T5" fmla="*/ 558 h 559"/>
                <a:gd name="T6" fmla="*/ 559 w 559"/>
                <a:gd name="T7" fmla="*/ 279 h 559"/>
                <a:gd name="T8" fmla="*/ 279 w 559"/>
                <a:gd name="T9" fmla="*/ 0 h 559"/>
              </a:gdLst>
              <a:ahLst/>
              <a:cxnLst>
                <a:cxn ang="0">
                  <a:pos x="T0" y="T1"/>
                </a:cxn>
                <a:cxn ang="0">
                  <a:pos x="T2" y="T3"/>
                </a:cxn>
                <a:cxn ang="0">
                  <a:pos x="T4" y="T5"/>
                </a:cxn>
                <a:cxn ang="0">
                  <a:pos x="T6" y="T7"/>
                </a:cxn>
                <a:cxn ang="0">
                  <a:pos x="T8" y="T9"/>
                </a:cxn>
              </a:cxnLst>
              <a:rect l="0" t="0" r="r" b="b"/>
              <a:pathLst>
                <a:path w="559" h="559" extrusionOk="0">
                  <a:moveTo>
                    <a:pt x="279" y="0"/>
                  </a:moveTo>
                  <a:cubicBezTo>
                    <a:pt x="124" y="0"/>
                    <a:pt x="0" y="124"/>
                    <a:pt x="0" y="279"/>
                  </a:cubicBezTo>
                  <a:cubicBezTo>
                    <a:pt x="0" y="434"/>
                    <a:pt x="124" y="558"/>
                    <a:pt x="279" y="558"/>
                  </a:cubicBezTo>
                  <a:cubicBezTo>
                    <a:pt x="434" y="558"/>
                    <a:pt x="559" y="434"/>
                    <a:pt x="559" y="279"/>
                  </a:cubicBezTo>
                  <a:cubicBezTo>
                    <a:pt x="559" y="124"/>
                    <a:pt x="43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6" name="Google Shape;773;p44">
              <a:extLst>
                <a:ext uri="{FF2B5EF4-FFF2-40B4-BE49-F238E27FC236}">
                  <a16:creationId xmlns:a16="http://schemas.microsoft.com/office/drawing/2014/main" id="{729D5AA9-7140-82C7-09C9-B38BB3B7723C}"/>
                </a:ext>
              </a:extLst>
            </p:cNvPr>
            <p:cNvSpPr>
              <a:spLocks/>
            </p:cNvSpPr>
            <p:nvPr/>
          </p:nvSpPr>
          <p:spPr bwMode="auto">
            <a:xfrm>
              <a:off x="3423797" y="1615078"/>
              <a:ext cx="33497" cy="42613"/>
            </a:xfrm>
            <a:custGeom>
              <a:avLst/>
              <a:gdLst>
                <a:gd name="T0" fmla="*/ 294 w 1242"/>
                <a:gd name="T1" fmla="*/ 1 h 1580"/>
                <a:gd name="T2" fmla="*/ 94 w 1242"/>
                <a:gd name="T3" fmla="*/ 83 h 1580"/>
                <a:gd name="T4" fmla="*/ 94 w 1242"/>
                <a:gd name="T5" fmla="*/ 486 h 1580"/>
                <a:gd name="T6" fmla="*/ 683 w 1242"/>
                <a:gd name="T7" fmla="*/ 1385 h 1580"/>
                <a:gd name="T8" fmla="*/ 960 w 1242"/>
                <a:gd name="T9" fmla="*/ 1579 h 1580"/>
                <a:gd name="T10" fmla="*/ 1024 w 1242"/>
                <a:gd name="T11" fmla="*/ 1571 h 1580"/>
                <a:gd name="T12" fmla="*/ 1210 w 1242"/>
                <a:gd name="T13" fmla="*/ 1199 h 1580"/>
                <a:gd name="T14" fmla="*/ 466 w 1242"/>
                <a:gd name="T15" fmla="*/ 83 h 1580"/>
                <a:gd name="T16" fmla="*/ 294 w 1242"/>
                <a:gd name="T17" fmla="*/ 1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2" h="1580" extrusionOk="0">
                  <a:moveTo>
                    <a:pt x="294" y="1"/>
                  </a:moveTo>
                  <a:cubicBezTo>
                    <a:pt x="220" y="1"/>
                    <a:pt x="143" y="33"/>
                    <a:pt x="94" y="83"/>
                  </a:cubicBezTo>
                  <a:cubicBezTo>
                    <a:pt x="0" y="207"/>
                    <a:pt x="0" y="362"/>
                    <a:pt x="94" y="486"/>
                  </a:cubicBezTo>
                  <a:cubicBezTo>
                    <a:pt x="373" y="703"/>
                    <a:pt x="559" y="1044"/>
                    <a:pt x="683" y="1385"/>
                  </a:cubicBezTo>
                  <a:cubicBezTo>
                    <a:pt x="735" y="1515"/>
                    <a:pt x="851" y="1579"/>
                    <a:pt x="960" y="1579"/>
                  </a:cubicBezTo>
                  <a:cubicBezTo>
                    <a:pt x="982" y="1579"/>
                    <a:pt x="1003" y="1577"/>
                    <a:pt x="1024" y="1571"/>
                  </a:cubicBezTo>
                  <a:cubicBezTo>
                    <a:pt x="1179" y="1509"/>
                    <a:pt x="1241" y="1354"/>
                    <a:pt x="1210" y="1199"/>
                  </a:cubicBezTo>
                  <a:cubicBezTo>
                    <a:pt x="1055" y="796"/>
                    <a:pt x="807" y="362"/>
                    <a:pt x="466" y="83"/>
                  </a:cubicBezTo>
                  <a:cubicBezTo>
                    <a:pt x="423" y="25"/>
                    <a:pt x="359" y="1"/>
                    <a:pt x="294"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7" name="Google Shape;774;p44">
              <a:extLst>
                <a:ext uri="{FF2B5EF4-FFF2-40B4-BE49-F238E27FC236}">
                  <a16:creationId xmlns:a16="http://schemas.microsoft.com/office/drawing/2014/main" id="{6EAB28C4-B234-30AE-BA9D-F9F983802544}"/>
                </a:ext>
              </a:extLst>
            </p:cNvPr>
            <p:cNvSpPr>
              <a:spLocks/>
            </p:cNvSpPr>
            <p:nvPr/>
          </p:nvSpPr>
          <p:spPr bwMode="auto">
            <a:xfrm>
              <a:off x="3238082" y="1615078"/>
              <a:ext cx="33470" cy="42613"/>
            </a:xfrm>
            <a:custGeom>
              <a:avLst/>
              <a:gdLst>
                <a:gd name="T0" fmla="*/ 947 w 1241"/>
                <a:gd name="T1" fmla="*/ 1 h 1580"/>
                <a:gd name="T2" fmla="*/ 776 w 1241"/>
                <a:gd name="T3" fmla="*/ 83 h 1580"/>
                <a:gd name="T4" fmla="*/ 31 w 1241"/>
                <a:gd name="T5" fmla="*/ 1199 h 1580"/>
                <a:gd name="T6" fmla="*/ 186 w 1241"/>
                <a:gd name="T7" fmla="*/ 1571 h 1580"/>
                <a:gd name="T8" fmla="*/ 263 w 1241"/>
                <a:gd name="T9" fmla="*/ 1579 h 1580"/>
                <a:gd name="T10" fmla="*/ 559 w 1241"/>
                <a:gd name="T11" fmla="*/ 1385 h 1580"/>
                <a:gd name="T12" fmla="*/ 1117 w 1241"/>
                <a:gd name="T13" fmla="*/ 455 h 1580"/>
                <a:gd name="T14" fmla="*/ 1117 w 1241"/>
                <a:gd name="T15" fmla="*/ 486 h 1580"/>
                <a:gd name="T16" fmla="*/ 1148 w 1241"/>
                <a:gd name="T17" fmla="*/ 83 h 1580"/>
                <a:gd name="T18" fmla="*/ 947 w 1241"/>
                <a:gd name="T19" fmla="*/ 1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580" extrusionOk="0">
                  <a:moveTo>
                    <a:pt x="947" y="1"/>
                  </a:moveTo>
                  <a:cubicBezTo>
                    <a:pt x="882" y="1"/>
                    <a:pt x="819" y="25"/>
                    <a:pt x="776" y="83"/>
                  </a:cubicBezTo>
                  <a:cubicBezTo>
                    <a:pt x="434" y="362"/>
                    <a:pt x="186" y="765"/>
                    <a:pt x="31" y="1199"/>
                  </a:cubicBezTo>
                  <a:cubicBezTo>
                    <a:pt x="0" y="1354"/>
                    <a:pt x="62" y="1509"/>
                    <a:pt x="186" y="1571"/>
                  </a:cubicBezTo>
                  <a:cubicBezTo>
                    <a:pt x="212" y="1577"/>
                    <a:pt x="238" y="1579"/>
                    <a:pt x="263" y="1579"/>
                  </a:cubicBezTo>
                  <a:cubicBezTo>
                    <a:pt x="391" y="1579"/>
                    <a:pt x="507" y="1515"/>
                    <a:pt x="559" y="1385"/>
                  </a:cubicBezTo>
                  <a:cubicBezTo>
                    <a:pt x="683" y="1044"/>
                    <a:pt x="869" y="703"/>
                    <a:pt x="1117" y="455"/>
                  </a:cubicBezTo>
                  <a:lnTo>
                    <a:pt x="1117" y="486"/>
                  </a:lnTo>
                  <a:cubicBezTo>
                    <a:pt x="1241" y="362"/>
                    <a:pt x="1241" y="207"/>
                    <a:pt x="1148" y="83"/>
                  </a:cubicBezTo>
                  <a:cubicBezTo>
                    <a:pt x="1098" y="33"/>
                    <a:pt x="1022" y="1"/>
                    <a:pt x="94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8" name="Google Shape;775;p44">
              <a:extLst>
                <a:ext uri="{FF2B5EF4-FFF2-40B4-BE49-F238E27FC236}">
                  <a16:creationId xmlns:a16="http://schemas.microsoft.com/office/drawing/2014/main" id="{F55976B6-0414-4DF5-E8E3-DDF6E9AB5212}"/>
                </a:ext>
              </a:extLst>
            </p:cNvPr>
            <p:cNvSpPr>
              <a:spLocks/>
            </p:cNvSpPr>
            <p:nvPr/>
          </p:nvSpPr>
          <p:spPr bwMode="auto">
            <a:xfrm>
              <a:off x="3192071" y="1419034"/>
              <a:ext cx="310398" cy="376474"/>
            </a:xfrm>
            <a:custGeom>
              <a:avLst/>
              <a:gdLst>
                <a:gd name="T0" fmla="*/ 6576 w 11509"/>
                <a:gd name="T1" fmla="*/ 3164 h 13959"/>
                <a:gd name="T2" fmla="*/ 4932 w 11509"/>
                <a:gd name="T3" fmla="*/ 3164 h 13959"/>
                <a:gd name="T4" fmla="*/ 6638 w 11509"/>
                <a:gd name="T5" fmla="*/ 4219 h 13959"/>
                <a:gd name="T6" fmla="*/ 6638 w 11509"/>
                <a:gd name="T7" fmla="*/ 5397 h 13959"/>
                <a:gd name="T8" fmla="*/ 6824 w 11509"/>
                <a:gd name="T9" fmla="*/ 7786 h 13959"/>
                <a:gd name="T10" fmla="*/ 5149 w 11509"/>
                <a:gd name="T11" fmla="*/ 5676 h 13959"/>
                <a:gd name="T12" fmla="*/ 4498 w 11509"/>
                <a:gd name="T13" fmla="*/ 5428 h 13959"/>
                <a:gd name="T14" fmla="*/ 5770 w 11509"/>
                <a:gd name="T15" fmla="*/ 4529 h 13959"/>
                <a:gd name="T16" fmla="*/ 7135 w 11509"/>
                <a:gd name="T17" fmla="*/ 8344 h 13959"/>
                <a:gd name="T18" fmla="*/ 4436 w 11509"/>
                <a:gd name="T19" fmla="*/ 9430 h 13959"/>
                <a:gd name="T20" fmla="*/ 7135 w 11509"/>
                <a:gd name="T21" fmla="*/ 8344 h 13959"/>
                <a:gd name="T22" fmla="*/ 4591 w 11509"/>
                <a:gd name="T23" fmla="*/ 5956 h 13959"/>
                <a:gd name="T24" fmla="*/ 931 w 11509"/>
                <a:gd name="T25" fmla="*/ 9616 h 13959"/>
                <a:gd name="T26" fmla="*/ 4591 w 11509"/>
                <a:gd name="T27" fmla="*/ 5956 h 13959"/>
                <a:gd name="T28" fmla="*/ 6917 w 11509"/>
                <a:gd name="T29" fmla="*/ 5956 h 13959"/>
                <a:gd name="T30" fmla="*/ 10578 w 11509"/>
                <a:gd name="T31" fmla="*/ 9616 h 13959"/>
                <a:gd name="T32" fmla="*/ 6917 w 11509"/>
                <a:gd name="T33" fmla="*/ 5956 h 13959"/>
                <a:gd name="T34" fmla="*/ 6793 w 11509"/>
                <a:gd name="T35" fmla="*/ 11074 h 13959"/>
                <a:gd name="T36" fmla="*/ 4498 w 11509"/>
                <a:gd name="T37" fmla="*/ 9988 h 13959"/>
                <a:gd name="T38" fmla="*/ 6638 w 11509"/>
                <a:gd name="T39" fmla="*/ 11601 h 13959"/>
                <a:gd name="T40" fmla="*/ 4901 w 11509"/>
                <a:gd name="T41" fmla="*/ 11601 h 13959"/>
                <a:gd name="T42" fmla="*/ 3040 w 11509"/>
                <a:gd name="T43" fmla="*/ 0 h 13959"/>
                <a:gd name="T44" fmla="*/ 3040 w 11509"/>
                <a:gd name="T45" fmla="*/ 527 h 13959"/>
                <a:gd name="T46" fmla="*/ 4901 w 11509"/>
                <a:gd name="T47" fmla="*/ 1768 h 13959"/>
                <a:gd name="T48" fmla="*/ 4529 w 11509"/>
                <a:gd name="T49" fmla="*/ 3784 h 13959"/>
                <a:gd name="T50" fmla="*/ 993 w 11509"/>
                <a:gd name="T51" fmla="*/ 2916 h 13959"/>
                <a:gd name="T52" fmla="*/ 621 w 11509"/>
                <a:gd name="T53" fmla="*/ 3009 h 13959"/>
                <a:gd name="T54" fmla="*/ 3878 w 11509"/>
                <a:gd name="T55" fmla="*/ 5521 h 13959"/>
                <a:gd name="T56" fmla="*/ 341 w 11509"/>
                <a:gd name="T57" fmla="*/ 9926 h 13959"/>
                <a:gd name="T58" fmla="*/ 2202 w 11509"/>
                <a:gd name="T59" fmla="*/ 9926 h 13959"/>
                <a:gd name="T60" fmla="*/ 93 w 11509"/>
                <a:gd name="T61" fmla="*/ 13493 h 13959"/>
                <a:gd name="T62" fmla="*/ 124 w 11509"/>
                <a:gd name="T63" fmla="*/ 13866 h 13959"/>
                <a:gd name="T64" fmla="*/ 496 w 11509"/>
                <a:gd name="T65" fmla="*/ 13866 h 13959"/>
                <a:gd name="T66" fmla="*/ 2761 w 11509"/>
                <a:gd name="T67" fmla="*/ 11508 h 13959"/>
                <a:gd name="T68" fmla="*/ 3878 w 11509"/>
                <a:gd name="T69" fmla="*/ 8996 h 13959"/>
                <a:gd name="T70" fmla="*/ 4250 w 11509"/>
                <a:gd name="T71" fmla="*/ 11415 h 13959"/>
                <a:gd name="T72" fmla="*/ 5770 w 11509"/>
                <a:gd name="T73" fmla="*/ 13245 h 13959"/>
                <a:gd name="T74" fmla="*/ 7260 w 11509"/>
                <a:gd name="T75" fmla="*/ 11414 h 13959"/>
                <a:gd name="T76" fmla="*/ 7662 w 11509"/>
                <a:gd name="T77" fmla="*/ 8996 h 13959"/>
                <a:gd name="T78" fmla="*/ 8748 w 11509"/>
                <a:gd name="T79" fmla="*/ 11508 h 13959"/>
                <a:gd name="T80" fmla="*/ 11012 w 11509"/>
                <a:gd name="T81" fmla="*/ 13866 h 13959"/>
                <a:gd name="T82" fmla="*/ 11415 w 11509"/>
                <a:gd name="T83" fmla="*/ 13866 h 13959"/>
                <a:gd name="T84" fmla="*/ 9306 w 11509"/>
                <a:gd name="T85" fmla="*/ 11384 h 13959"/>
                <a:gd name="T86" fmla="*/ 10857 w 11509"/>
                <a:gd name="T87" fmla="*/ 10174 h 13959"/>
                <a:gd name="T88" fmla="*/ 11136 w 11509"/>
                <a:gd name="T89" fmla="*/ 9926 h 13959"/>
                <a:gd name="T90" fmla="*/ 7631 w 11509"/>
                <a:gd name="T91" fmla="*/ 5521 h 13959"/>
                <a:gd name="T92" fmla="*/ 10888 w 11509"/>
                <a:gd name="T93" fmla="*/ 3009 h 13959"/>
                <a:gd name="T94" fmla="*/ 10516 w 11509"/>
                <a:gd name="T95" fmla="*/ 2916 h 13959"/>
                <a:gd name="T96" fmla="*/ 6948 w 11509"/>
                <a:gd name="T97" fmla="*/ 3784 h 13959"/>
                <a:gd name="T98" fmla="*/ 6607 w 11509"/>
                <a:gd name="T99" fmla="*/ 1768 h 13959"/>
                <a:gd name="T100" fmla="*/ 8468 w 11509"/>
                <a:gd name="T101" fmla="*/ 527 h 13959"/>
                <a:gd name="T102" fmla="*/ 8468 w 11509"/>
                <a:gd name="T103" fmla="*/ 0 h 13959"/>
                <a:gd name="T104" fmla="*/ 6576 w 11509"/>
                <a:gd name="T105" fmla="*/ 186 h 13959"/>
                <a:gd name="T106" fmla="*/ 5739 w 11509"/>
                <a:gd name="T107" fmla="*/ 1241 h 13959"/>
                <a:gd name="T108" fmla="*/ 4932 w 11509"/>
                <a:gd name="T109" fmla="*/ 186 h 13959"/>
                <a:gd name="T110" fmla="*/ 3040 w 11509"/>
                <a:gd name="T111" fmla="*/ 0 h 1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09" h="13959" extrusionOk="0">
                  <a:moveTo>
                    <a:pt x="5770" y="1799"/>
                  </a:moveTo>
                  <a:cubicBezTo>
                    <a:pt x="6142" y="1799"/>
                    <a:pt x="6576" y="2668"/>
                    <a:pt x="6576" y="3164"/>
                  </a:cubicBezTo>
                  <a:cubicBezTo>
                    <a:pt x="6576" y="3598"/>
                    <a:pt x="6204" y="3970"/>
                    <a:pt x="5770" y="3970"/>
                  </a:cubicBezTo>
                  <a:cubicBezTo>
                    <a:pt x="5304" y="3970"/>
                    <a:pt x="4932" y="3598"/>
                    <a:pt x="4932" y="3164"/>
                  </a:cubicBezTo>
                  <a:cubicBezTo>
                    <a:pt x="4932" y="2668"/>
                    <a:pt x="5366" y="1799"/>
                    <a:pt x="5770" y="1799"/>
                  </a:cubicBezTo>
                  <a:close/>
                  <a:moveTo>
                    <a:pt x="6638" y="4219"/>
                  </a:moveTo>
                  <a:cubicBezTo>
                    <a:pt x="6793" y="4343"/>
                    <a:pt x="6917" y="4591"/>
                    <a:pt x="7010" y="5428"/>
                  </a:cubicBezTo>
                  <a:cubicBezTo>
                    <a:pt x="6793" y="5397"/>
                    <a:pt x="6638" y="5397"/>
                    <a:pt x="6638" y="5397"/>
                  </a:cubicBezTo>
                  <a:cubicBezTo>
                    <a:pt x="6483" y="5397"/>
                    <a:pt x="6359" y="5521"/>
                    <a:pt x="6359" y="5676"/>
                  </a:cubicBezTo>
                  <a:cubicBezTo>
                    <a:pt x="6359" y="5739"/>
                    <a:pt x="6359" y="6762"/>
                    <a:pt x="6824" y="7786"/>
                  </a:cubicBezTo>
                  <a:lnTo>
                    <a:pt x="4684" y="7786"/>
                  </a:lnTo>
                  <a:cubicBezTo>
                    <a:pt x="5149" y="6762"/>
                    <a:pt x="5149" y="5708"/>
                    <a:pt x="5149" y="5676"/>
                  </a:cubicBezTo>
                  <a:cubicBezTo>
                    <a:pt x="5149" y="5521"/>
                    <a:pt x="5025" y="5397"/>
                    <a:pt x="4870" y="5397"/>
                  </a:cubicBezTo>
                  <a:cubicBezTo>
                    <a:pt x="4870" y="5397"/>
                    <a:pt x="4746" y="5397"/>
                    <a:pt x="4498" y="5428"/>
                  </a:cubicBezTo>
                  <a:cubicBezTo>
                    <a:pt x="4591" y="4591"/>
                    <a:pt x="4715" y="4343"/>
                    <a:pt x="4901" y="4219"/>
                  </a:cubicBezTo>
                  <a:cubicBezTo>
                    <a:pt x="5118" y="4405"/>
                    <a:pt x="5429" y="4529"/>
                    <a:pt x="5770" y="4529"/>
                  </a:cubicBezTo>
                  <a:cubicBezTo>
                    <a:pt x="6080" y="4529"/>
                    <a:pt x="6390" y="4405"/>
                    <a:pt x="6638" y="4219"/>
                  </a:cubicBezTo>
                  <a:close/>
                  <a:moveTo>
                    <a:pt x="7135" y="8344"/>
                  </a:moveTo>
                  <a:cubicBezTo>
                    <a:pt x="7135" y="8716"/>
                    <a:pt x="7104" y="9089"/>
                    <a:pt x="7073" y="9430"/>
                  </a:cubicBezTo>
                  <a:lnTo>
                    <a:pt x="4436" y="9430"/>
                  </a:lnTo>
                  <a:cubicBezTo>
                    <a:pt x="4405" y="9089"/>
                    <a:pt x="4405" y="8716"/>
                    <a:pt x="4405" y="8344"/>
                  </a:cubicBezTo>
                  <a:lnTo>
                    <a:pt x="7135" y="8344"/>
                  </a:lnTo>
                  <a:close/>
                  <a:moveTo>
                    <a:pt x="4591" y="5956"/>
                  </a:moveTo>
                  <a:lnTo>
                    <a:pt x="4591" y="5956"/>
                  </a:lnTo>
                  <a:cubicBezTo>
                    <a:pt x="4529" y="6886"/>
                    <a:pt x="4188" y="7910"/>
                    <a:pt x="3536" y="8561"/>
                  </a:cubicBezTo>
                  <a:cubicBezTo>
                    <a:pt x="2854" y="9244"/>
                    <a:pt x="1861" y="9554"/>
                    <a:pt x="931" y="9616"/>
                  </a:cubicBezTo>
                  <a:cubicBezTo>
                    <a:pt x="962" y="9089"/>
                    <a:pt x="1179" y="7848"/>
                    <a:pt x="1985" y="7010"/>
                  </a:cubicBezTo>
                  <a:cubicBezTo>
                    <a:pt x="2668" y="6359"/>
                    <a:pt x="3660" y="6049"/>
                    <a:pt x="4591" y="5956"/>
                  </a:cubicBezTo>
                  <a:close/>
                  <a:moveTo>
                    <a:pt x="6917" y="5956"/>
                  </a:moveTo>
                  <a:lnTo>
                    <a:pt x="6917" y="5956"/>
                  </a:lnTo>
                  <a:cubicBezTo>
                    <a:pt x="7848" y="6049"/>
                    <a:pt x="8872" y="6359"/>
                    <a:pt x="9523" y="7010"/>
                  </a:cubicBezTo>
                  <a:cubicBezTo>
                    <a:pt x="10330" y="7848"/>
                    <a:pt x="10547" y="9089"/>
                    <a:pt x="10578" y="9616"/>
                  </a:cubicBezTo>
                  <a:cubicBezTo>
                    <a:pt x="9647" y="9554"/>
                    <a:pt x="8655" y="9244"/>
                    <a:pt x="7972" y="8561"/>
                  </a:cubicBezTo>
                  <a:cubicBezTo>
                    <a:pt x="7476" y="8065"/>
                    <a:pt x="7010" y="7165"/>
                    <a:pt x="6917" y="5956"/>
                  </a:cubicBezTo>
                  <a:close/>
                  <a:moveTo>
                    <a:pt x="7010" y="9988"/>
                  </a:moveTo>
                  <a:cubicBezTo>
                    <a:pt x="6979" y="10360"/>
                    <a:pt x="6886" y="10733"/>
                    <a:pt x="6793" y="11074"/>
                  </a:cubicBezTo>
                  <a:lnTo>
                    <a:pt x="4715" y="11074"/>
                  </a:lnTo>
                  <a:cubicBezTo>
                    <a:pt x="4622" y="10733"/>
                    <a:pt x="4560" y="10360"/>
                    <a:pt x="4498" y="9988"/>
                  </a:cubicBezTo>
                  <a:lnTo>
                    <a:pt x="7010" y="9988"/>
                  </a:lnTo>
                  <a:close/>
                  <a:moveTo>
                    <a:pt x="6638" y="11601"/>
                  </a:moveTo>
                  <a:cubicBezTo>
                    <a:pt x="6359" y="12284"/>
                    <a:pt x="6049" y="12718"/>
                    <a:pt x="5770" y="12718"/>
                  </a:cubicBezTo>
                  <a:cubicBezTo>
                    <a:pt x="5460" y="12718"/>
                    <a:pt x="5149" y="12284"/>
                    <a:pt x="4901" y="11601"/>
                  </a:cubicBezTo>
                  <a:lnTo>
                    <a:pt x="6638" y="11601"/>
                  </a:lnTo>
                  <a:close/>
                  <a:moveTo>
                    <a:pt x="3040" y="0"/>
                  </a:moveTo>
                  <a:cubicBezTo>
                    <a:pt x="2885" y="0"/>
                    <a:pt x="2761" y="124"/>
                    <a:pt x="2761" y="279"/>
                  </a:cubicBezTo>
                  <a:cubicBezTo>
                    <a:pt x="2761" y="434"/>
                    <a:pt x="2885" y="527"/>
                    <a:pt x="3040" y="527"/>
                  </a:cubicBezTo>
                  <a:lnTo>
                    <a:pt x="4467" y="527"/>
                  </a:lnTo>
                  <a:lnTo>
                    <a:pt x="4901" y="1768"/>
                  </a:lnTo>
                  <a:cubicBezTo>
                    <a:pt x="4591" y="2171"/>
                    <a:pt x="4405" y="2730"/>
                    <a:pt x="4405" y="3164"/>
                  </a:cubicBezTo>
                  <a:cubicBezTo>
                    <a:pt x="4405" y="3381"/>
                    <a:pt x="4436" y="3598"/>
                    <a:pt x="4529" y="3784"/>
                  </a:cubicBezTo>
                  <a:cubicBezTo>
                    <a:pt x="4312" y="3970"/>
                    <a:pt x="4126" y="4250"/>
                    <a:pt x="4002" y="4932"/>
                  </a:cubicBezTo>
                  <a:lnTo>
                    <a:pt x="993" y="2916"/>
                  </a:lnTo>
                  <a:cubicBezTo>
                    <a:pt x="951" y="2895"/>
                    <a:pt x="907" y="2885"/>
                    <a:pt x="862" y="2885"/>
                  </a:cubicBezTo>
                  <a:cubicBezTo>
                    <a:pt x="772" y="2885"/>
                    <a:pt x="683" y="2926"/>
                    <a:pt x="621" y="3009"/>
                  </a:cubicBezTo>
                  <a:cubicBezTo>
                    <a:pt x="527" y="3133"/>
                    <a:pt x="558" y="3288"/>
                    <a:pt x="683" y="3381"/>
                  </a:cubicBezTo>
                  <a:lnTo>
                    <a:pt x="3878" y="5521"/>
                  </a:lnTo>
                  <a:cubicBezTo>
                    <a:pt x="3164" y="5645"/>
                    <a:pt x="2265" y="5956"/>
                    <a:pt x="1582" y="6638"/>
                  </a:cubicBezTo>
                  <a:cubicBezTo>
                    <a:pt x="341" y="7879"/>
                    <a:pt x="341" y="9833"/>
                    <a:pt x="341" y="9926"/>
                  </a:cubicBezTo>
                  <a:cubicBezTo>
                    <a:pt x="341" y="10050"/>
                    <a:pt x="465" y="10174"/>
                    <a:pt x="621" y="10174"/>
                  </a:cubicBezTo>
                  <a:cubicBezTo>
                    <a:pt x="714" y="10174"/>
                    <a:pt x="1396" y="10174"/>
                    <a:pt x="2202" y="9926"/>
                  </a:cubicBezTo>
                  <a:lnTo>
                    <a:pt x="2202" y="11384"/>
                  </a:lnTo>
                  <a:lnTo>
                    <a:pt x="93" y="13493"/>
                  </a:lnTo>
                  <a:lnTo>
                    <a:pt x="124" y="13493"/>
                  </a:lnTo>
                  <a:cubicBezTo>
                    <a:pt x="0" y="13586"/>
                    <a:pt x="0" y="13772"/>
                    <a:pt x="124" y="13866"/>
                  </a:cubicBezTo>
                  <a:cubicBezTo>
                    <a:pt x="171" y="13928"/>
                    <a:pt x="241" y="13959"/>
                    <a:pt x="310" y="13959"/>
                  </a:cubicBezTo>
                  <a:cubicBezTo>
                    <a:pt x="380" y="13959"/>
                    <a:pt x="450" y="13928"/>
                    <a:pt x="496" y="13866"/>
                  </a:cubicBezTo>
                  <a:lnTo>
                    <a:pt x="2668" y="11694"/>
                  </a:lnTo>
                  <a:cubicBezTo>
                    <a:pt x="2730" y="11663"/>
                    <a:pt x="2761" y="11570"/>
                    <a:pt x="2761" y="11508"/>
                  </a:cubicBezTo>
                  <a:lnTo>
                    <a:pt x="2761" y="9740"/>
                  </a:lnTo>
                  <a:cubicBezTo>
                    <a:pt x="3195" y="9554"/>
                    <a:pt x="3567" y="9306"/>
                    <a:pt x="3878" y="8996"/>
                  </a:cubicBezTo>
                  <a:cubicBezTo>
                    <a:pt x="3938" y="10526"/>
                    <a:pt x="4259" y="11418"/>
                    <a:pt x="4252" y="11418"/>
                  </a:cubicBezTo>
                  <a:cubicBezTo>
                    <a:pt x="4251" y="11418"/>
                    <a:pt x="4251" y="11417"/>
                    <a:pt x="4250" y="11415"/>
                  </a:cubicBezTo>
                  <a:cubicBezTo>
                    <a:pt x="4622" y="12594"/>
                    <a:pt x="5149" y="13245"/>
                    <a:pt x="5770" y="13245"/>
                  </a:cubicBezTo>
                  <a:cubicBezTo>
                    <a:pt x="6807" y="13245"/>
                    <a:pt x="7274" y="11414"/>
                    <a:pt x="7260" y="11414"/>
                  </a:cubicBezTo>
                  <a:cubicBezTo>
                    <a:pt x="7260" y="11414"/>
                    <a:pt x="7259" y="11414"/>
                    <a:pt x="7259" y="11415"/>
                  </a:cubicBezTo>
                  <a:cubicBezTo>
                    <a:pt x="7507" y="10640"/>
                    <a:pt x="7600" y="9802"/>
                    <a:pt x="7662" y="8996"/>
                  </a:cubicBezTo>
                  <a:cubicBezTo>
                    <a:pt x="7972" y="9275"/>
                    <a:pt x="8313" y="9523"/>
                    <a:pt x="8748" y="9740"/>
                  </a:cubicBezTo>
                  <a:lnTo>
                    <a:pt x="8748" y="11508"/>
                  </a:lnTo>
                  <a:cubicBezTo>
                    <a:pt x="8748" y="11570"/>
                    <a:pt x="8779" y="11632"/>
                    <a:pt x="8841" y="11694"/>
                  </a:cubicBezTo>
                  <a:lnTo>
                    <a:pt x="11012" y="13866"/>
                  </a:lnTo>
                  <a:cubicBezTo>
                    <a:pt x="11059" y="13928"/>
                    <a:pt x="11128" y="13959"/>
                    <a:pt x="11202" y="13959"/>
                  </a:cubicBezTo>
                  <a:cubicBezTo>
                    <a:pt x="11276" y="13959"/>
                    <a:pt x="11353" y="13928"/>
                    <a:pt x="11415" y="13866"/>
                  </a:cubicBezTo>
                  <a:cubicBezTo>
                    <a:pt x="11508" y="13772"/>
                    <a:pt x="11508" y="13586"/>
                    <a:pt x="11415" y="13493"/>
                  </a:cubicBezTo>
                  <a:lnTo>
                    <a:pt x="9306" y="11384"/>
                  </a:lnTo>
                  <a:lnTo>
                    <a:pt x="9306" y="9926"/>
                  </a:lnTo>
                  <a:cubicBezTo>
                    <a:pt x="10112" y="10174"/>
                    <a:pt x="10795" y="10174"/>
                    <a:pt x="10857" y="10174"/>
                  </a:cubicBezTo>
                  <a:lnTo>
                    <a:pt x="10888" y="10174"/>
                  </a:lnTo>
                  <a:cubicBezTo>
                    <a:pt x="11012" y="10174"/>
                    <a:pt x="11136" y="10081"/>
                    <a:pt x="11136" y="9926"/>
                  </a:cubicBezTo>
                  <a:cubicBezTo>
                    <a:pt x="11136" y="9833"/>
                    <a:pt x="11136" y="7879"/>
                    <a:pt x="9895" y="6638"/>
                  </a:cubicBezTo>
                  <a:cubicBezTo>
                    <a:pt x="9244" y="5956"/>
                    <a:pt x="8344" y="5645"/>
                    <a:pt x="7631" y="5521"/>
                  </a:cubicBezTo>
                  <a:lnTo>
                    <a:pt x="10826" y="3381"/>
                  </a:lnTo>
                  <a:cubicBezTo>
                    <a:pt x="10950" y="3288"/>
                    <a:pt x="10981" y="3133"/>
                    <a:pt x="10888" y="3009"/>
                  </a:cubicBezTo>
                  <a:cubicBezTo>
                    <a:pt x="10826" y="2926"/>
                    <a:pt x="10736" y="2885"/>
                    <a:pt x="10647" y="2885"/>
                  </a:cubicBezTo>
                  <a:cubicBezTo>
                    <a:pt x="10602" y="2885"/>
                    <a:pt x="10557" y="2895"/>
                    <a:pt x="10516" y="2916"/>
                  </a:cubicBezTo>
                  <a:lnTo>
                    <a:pt x="7507" y="4932"/>
                  </a:lnTo>
                  <a:cubicBezTo>
                    <a:pt x="7383" y="4250"/>
                    <a:pt x="7197" y="3970"/>
                    <a:pt x="6948" y="3784"/>
                  </a:cubicBezTo>
                  <a:cubicBezTo>
                    <a:pt x="7073" y="3598"/>
                    <a:pt x="7104" y="3381"/>
                    <a:pt x="7104" y="3164"/>
                  </a:cubicBezTo>
                  <a:cubicBezTo>
                    <a:pt x="7104" y="2730"/>
                    <a:pt x="6917" y="2171"/>
                    <a:pt x="6607" y="1768"/>
                  </a:cubicBezTo>
                  <a:lnTo>
                    <a:pt x="7042" y="527"/>
                  </a:lnTo>
                  <a:lnTo>
                    <a:pt x="8468" y="527"/>
                  </a:lnTo>
                  <a:cubicBezTo>
                    <a:pt x="8623" y="527"/>
                    <a:pt x="8748" y="434"/>
                    <a:pt x="8748" y="279"/>
                  </a:cubicBezTo>
                  <a:cubicBezTo>
                    <a:pt x="8748" y="124"/>
                    <a:pt x="8623" y="0"/>
                    <a:pt x="8468" y="0"/>
                  </a:cubicBezTo>
                  <a:lnTo>
                    <a:pt x="6824" y="0"/>
                  </a:lnTo>
                  <a:cubicBezTo>
                    <a:pt x="6731" y="0"/>
                    <a:pt x="6607" y="62"/>
                    <a:pt x="6576" y="186"/>
                  </a:cubicBezTo>
                  <a:lnTo>
                    <a:pt x="6173" y="1365"/>
                  </a:lnTo>
                  <a:cubicBezTo>
                    <a:pt x="6049" y="1303"/>
                    <a:pt x="5894" y="1241"/>
                    <a:pt x="5739" y="1241"/>
                  </a:cubicBezTo>
                  <a:cubicBezTo>
                    <a:pt x="5615" y="1241"/>
                    <a:pt x="5460" y="1303"/>
                    <a:pt x="5335" y="1365"/>
                  </a:cubicBezTo>
                  <a:lnTo>
                    <a:pt x="4932" y="186"/>
                  </a:lnTo>
                  <a:cubicBezTo>
                    <a:pt x="4870" y="62"/>
                    <a:pt x="4777" y="0"/>
                    <a:pt x="4653" y="0"/>
                  </a:cubicBezTo>
                  <a:lnTo>
                    <a:pt x="304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15" name="Google Shape;742;p44">
            <a:extLst>
              <a:ext uri="{FF2B5EF4-FFF2-40B4-BE49-F238E27FC236}">
                <a16:creationId xmlns:a16="http://schemas.microsoft.com/office/drawing/2014/main" id="{42CDD6B2-9D0E-DB6E-7961-CFEE6454A9C7}"/>
              </a:ext>
            </a:extLst>
          </p:cNvPr>
          <p:cNvGrpSpPr>
            <a:grpSpLocks/>
          </p:cNvGrpSpPr>
          <p:nvPr/>
        </p:nvGrpSpPr>
        <p:grpSpPr bwMode="auto">
          <a:xfrm>
            <a:off x="4418031" y="4862013"/>
            <a:ext cx="592119" cy="561531"/>
            <a:chOff x="4819225" y="1419061"/>
            <a:chExt cx="310398" cy="376609"/>
          </a:xfrm>
        </p:grpSpPr>
        <p:sp>
          <p:nvSpPr>
            <p:cNvPr id="16" name="Google Shape;743;p44">
              <a:extLst>
                <a:ext uri="{FF2B5EF4-FFF2-40B4-BE49-F238E27FC236}">
                  <a16:creationId xmlns:a16="http://schemas.microsoft.com/office/drawing/2014/main" id="{E3F17AA7-4211-7CB1-4B61-43E47F01B933}"/>
                </a:ext>
              </a:extLst>
            </p:cNvPr>
            <p:cNvSpPr>
              <a:spLocks/>
            </p:cNvSpPr>
            <p:nvPr/>
          </p:nvSpPr>
          <p:spPr bwMode="auto">
            <a:xfrm>
              <a:off x="4966481" y="1673334"/>
              <a:ext cx="15076" cy="15103"/>
            </a:xfrm>
            <a:custGeom>
              <a:avLst/>
              <a:gdLst>
                <a:gd name="T0" fmla="*/ 279 w 559"/>
                <a:gd name="T1" fmla="*/ 1 h 560"/>
                <a:gd name="T2" fmla="*/ 0 w 559"/>
                <a:gd name="T3" fmla="*/ 280 h 560"/>
                <a:gd name="T4" fmla="*/ 279 w 559"/>
                <a:gd name="T5" fmla="*/ 559 h 560"/>
                <a:gd name="T6" fmla="*/ 558 w 559"/>
                <a:gd name="T7" fmla="*/ 280 h 560"/>
                <a:gd name="T8" fmla="*/ 279 w 559"/>
                <a:gd name="T9" fmla="*/ 1 h 560"/>
              </a:gdLst>
              <a:ahLst/>
              <a:cxnLst>
                <a:cxn ang="0">
                  <a:pos x="T0" y="T1"/>
                </a:cxn>
                <a:cxn ang="0">
                  <a:pos x="T2" y="T3"/>
                </a:cxn>
                <a:cxn ang="0">
                  <a:pos x="T4" y="T5"/>
                </a:cxn>
                <a:cxn ang="0">
                  <a:pos x="T6" y="T7"/>
                </a:cxn>
                <a:cxn ang="0">
                  <a:pos x="T8" y="T9"/>
                </a:cxn>
              </a:cxnLst>
              <a:rect l="0" t="0" r="r" b="b"/>
              <a:pathLst>
                <a:path w="559" h="560" extrusionOk="0">
                  <a:moveTo>
                    <a:pt x="279" y="1"/>
                  </a:moveTo>
                  <a:cubicBezTo>
                    <a:pt x="124" y="1"/>
                    <a:pt x="0" y="125"/>
                    <a:pt x="0" y="280"/>
                  </a:cubicBezTo>
                  <a:cubicBezTo>
                    <a:pt x="0" y="435"/>
                    <a:pt x="124" y="559"/>
                    <a:pt x="279" y="559"/>
                  </a:cubicBezTo>
                  <a:cubicBezTo>
                    <a:pt x="434" y="559"/>
                    <a:pt x="558" y="435"/>
                    <a:pt x="558" y="280"/>
                  </a:cubicBezTo>
                  <a:cubicBezTo>
                    <a:pt x="558" y="125"/>
                    <a:pt x="434"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7" name="Google Shape;744;p44">
              <a:extLst>
                <a:ext uri="{FF2B5EF4-FFF2-40B4-BE49-F238E27FC236}">
                  <a16:creationId xmlns:a16="http://schemas.microsoft.com/office/drawing/2014/main" id="{13FAE2A8-F9F8-CD98-8441-AA4B8F718B3F}"/>
                </a:ext>
              </a:extLst>
            </p:cNvPr>
            <p:cNvSpPr>
              <a:spLocks/>
            </p:cNvSpPr>
            <p:nvPr/>
          </p:nvSpPr>
          <p:spPr bwMode="auto">
            <a:xfrm>
              <a:off x="4819225" y="1419061"/>
              <a:ext cx="310398" cy="376609"/>
            </a:xfrm>
            <a:custGeom>
              <a:avLst/>
              <a:gdLst>
                <a:gd name="T0" fmla="*/ 6577 w 11509"/>
                <a:gd name="T1" fmla="*/ 3721 h 13964"/>
                <a:gd name="T2" fmla="*/ 5088 w 11509"/>
                <a:gd name="T3" fmla="*/ 3969 h 13964"/>
                <a:gd name="T4" fmla="*/ 5739 w 11509"/>
                <a:gd name="T5" fmla="*/ 2356 h 13964"/>
                <a:gd name="T6" fmla="*/ 3537 w 11509"/>
                <a:gd name="T7" fmla="*/ 6017 h 13964"/>
                <a:gd name="T8" fmla="*/ 2296 w 11509"/>
                <a:gd name="T9" fmla="*/ 4280 h 13964"/>
                <a:gd name="T10" fmla="*/ 8934 w 11509"/>
                <a:gd name="T11" fmla="*/ 2729 h 13964"/>
                <a:gd name="T12" fmla="*/ 8965 w 11509"/>
                <a:gd name="T13" fmla="*/ 4993 h 13964"/>
                <a:gd name="T14" fmla="*/ 8934 w 11509"/>
                <a:gd name="T15" fmla="*/ 2729 h 13964"/>
                <a:gd name="T16" fmla="*/ 6577 w 11509"/>
                <a:gd name="T17" fmla="*/ 7785 h 13964"/>
                <a:gd name="T18" fmla="*/ 4933 w 11509"/>
                <a:gd name="T19" fmla="*/ 7785 h 13964"/>
                <a:gd name="T20" fmla="*/ 6298 w 11509"/>
                <a:gd name="T21" fmla="*/ 4528 h 13964"/>
                <a:gd name="T22" fmla="*/ 3444 w 11509"/>
                <a:gd name="T23" fmla="*/ 30 h 13964"/>
                <a:gd name="T24" fmla="*/ 4623 w 11509"/>
                <a:gd name="T25" fmla="*/ 2791 h 13964"/>
                <a:gd name="T26" fmla="*/ 4685 w 11509"/>
                <a:gd name="T27" fmla="*/ 4373 h 13964"/>
                <a:gd name="T28" fmla="*/ 4250 w 11509"/>
                <a:gd name="T29" fmla="*/ 6482 h 13964"/>
                <a:gd name="T30" fmla="*/ 2484 w 11509"/>
                <a:gd name="T31" fmla="*/ 1268 h 13964"/>
                <a:gd name="T32" fmla="*/ 125 w 11509"/>
                <a:gd name="T33" fmla="*/ 3504 h 13964"/>
                <a:gd name="T34" fmla="*/ 311 w 11509"/>
                <a:gd name="T35" fmla="*/ 3977 h 13964"/>
                <a:gd name="T36" fmla="*/ 2079 w 11509"/>
                <a:gd name="T37" fmla="*/ 2325 h 13964"/>
                <a:gd name="T38" fmla="*/ 2141 w 11509"/>
                <a:gd name="T39" fmla="*/ 5396 h 13964"/>
                <a:gd name="T40" fmla="*/ 4126 w 11509"/>
                <a:gd name="T41" fmla="*/ 7257 h 13964"/>
                <a:gd name="T42" fmla="*/ 4405 w 11509"/>
                <a:gd name="T43" fmla="*/ 7102 h 13964"/>
                <a:gd name="T44" fmla="*/ 4405 w 11509"/>
                <a:gd name="T45" fmla="*/ 8126 h 13964"/>
                <a:gd name="T46" fmla="*/ 3052 w 11509"/>
                <a:gd name="T47" fmla="*/ 7265 h 13964"/>
                <a:gd name="T48" fmla="*/ 745 w 11509"/>
                <a:gd name="T49" fmla="*/ 8157 h 13964"/>
                <a:gd name="T50" fmla="*/ 844 w 11509"/>
                <a:gd name="T51" fmla="*/ 8677 h 13964"/>
                <a:gd name="T52" fmla="*/ 3010 w 11509"/>
                <a:gd name="T53" fmla="*/ 7847 h 13964"/>
                <a:gd name="T54" fmla="*/ 4467 w 11509"/>
                <a:gd name="T55" fmla="*/ 9305 h 13964"/>
                <a:gd name="T56" fmla="*/ 2203 w 11509"/>
                <a:gd name="T57" fmla="*/ 10732 h 13964"/>
                <a:gd name="T58" fmla="*/ 1893 w 11509"/>
                <a:gd name="T59" fmla="*/ 13958 h 13964"/>
                <a:gd name="T60" fmla="*/ 2203 w 11509"/>
                <a:gd name="T61" fmla="*/ 13740 h 13964"/>
                <a:gd name="T62" fmla="*/ 4530 w 11509"/>
                <a:gd name="T63" fmla="*/ 9894 h 13964"/>
                <a:gd name="T64" fmla="*/ 6980 w 11509"/>
                <a:gd name="T65" fmla="*/ 9894 h 13964"/>
                <a:gd name="T66" fmla="*/ 9307 w 11509"/>
                <a:gd name="T67" fmla="*/ 13740 h 13964"/>
                <a:gd name="T68" fmla="*/ 9617 w 11509"/>
                <a:gd name="T69" fmla="*/ 13958 h 13964"/>
                <a:gd name="T70" fmla="*/ 9275 w 11509"/>
                <a:gd name="T71" fmla="*/ 10732 h 13964"/>
                <a:gd name="T72" fmla="*/ 7042 w 11509"/>
                <a:gd name="T73" fmla="*/ 9305 h 13964"/>
                <a:gd name="T74" fmla="*/ 8500 w 11509"/>
                <a:gd name="T75" fmla="*/ 7847 h 13964"/>
                <a:gd name="T76" fmla="*/ 10666 w 11509"/>
                <a:gd name="T77" fmla="*/ 8677 h 13964"/>
                <a:gd name="T78" fmla="*/ 10764 w 11509"/>
                <a:gd name="T79" fmla="*/ 8157 h 13964"/>
                <a:gd name="T80" fmla="*/ 8475 w 11509"/>
                <a:gd name="T81" fmla="*/ 7253 h 13964"/>
                <a:gd name="T82" fmla="*/ 7104 w 11509"/>
                <a:gd name="T83" fmla="*/ 8126 h 13964"/>
                <a:gd name="T84" fmla="*/ 7104 w 11509"/>
                <a:gd name="T85" fmla="*/ 7102 h 13964"/>
                <a:gd name="T86" fmla="*/ 7383 w 11509"/>
                <a:gd name="T87" fmla="*/ 7257 h 13964"/>
                <a:gd name="T88" fmla="*/ 9369 w 11509"/>
                <a:gd name="T89" fmla="*/ 5396 h 13964"/>
                <a:gd name="T90" fmla="*/ 9431 w 11509"/>
                <a:gd name="T91" fmla="*/ 2325 h 13964"/>
                <a:gd name="T92" fmla="*/ 11199 w 11509"/>
                <a:gd name="T93" fmla="*/ 3977 h 13964"/>
                <a:gd name="T94" fmla="*/ 11385 w 11509"/>
                <a:gd name="T95" fmla="*/ 3504 h 13964"/>
                <a:gd name="T96" fmla="*/ 9028 w 11509"/>
                <a:gd name="T97" fmla="*/ 1255 h 13964"/>
                <a:gd name="T98" fmla="*/ 7259 w 11509"/>
                <a:gd name="T99" fmla="*/ 6482 h 13964"/>
                <a:gd name="T100" fmla="*/ 6794 w 11509"/>
                <a:gd name="T101" fmla="*/ 4373 h 13964"/>
                <a:gd name="T102" fmla="*/ 6887 w 11509"/>
                <a:gd name="T103" fmla="*/ 2791 h 13964"/>
                <a:gd name="T104" fmla="*/ 8066 w 11509"/>
                <a:gd name="T105" fmla="*/ 30 h 13964"/>
                <a:gd name="T106" fmla="*/ 7693 w 11509"/>
                <a:gd name="T107" fmla="*/ 154 h 13964"/>
                <a:gd name="T108" fmla="*/ 6577 w 11509"/>
                <a:gd name="T109" fmla="*/ 1519 h 13964"/>
                <a:gd name="T110" fmla="*/ 6018 w 11509"/>
                <a:gd name="T111" fmla="*/ 1519 h 13964"/>
                <a:gd name="T112" fmla="*/ 5739 w 11509"/>
                <a:gd name="T113" fmla="*/ 1798 h 13964"/>
                <a:gd name="T114" fmla="*/ 5491 w 11509"/>
                <a:gd name="T115" fmla="*/ 1519 h 13964"/>
                <a:gd name="T116" fmla="*/ 4933 w 11509"/>
                <a:gd name="T117" fmla="*/ 1519 h 13964"/>
                <a:gd name="T118" fmla="*/ 3816 w 11509"/>
                <a:gd name="T119" fmla="*/ 154 h 13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509" h="13964" extrusionOk="0">
                  <a:moveTo>
                    <a:pt x="5739" y="2356"/>
                  </a:moveTo>
                  <a:cubicBezTo>
                    <a:pt x="6143" y="2356"/>
                    <a:pt x="6577" y="3194"/>
                    <a:pt x="6577" y="3721"/>
                  </a:cubicBezTo>
                  <a:cubicBezTo>
                    <a:pt x="6577" y="3907"/>
                    <a:pt x="6515" y="3938"/>
                    <a:pt x="6391" y="3969"/>
                  </a:cubicBezTo>
                  <a:lnTo>
                    <a:pt x="5088" y="3969"/>
                  </a:lnTo>
                  <a:cubicBezTo>
                    <a:pt x="4995" y="3938"/>
                    <a:pt x="4933" y="3907"/>
                    <a:pt x="4933" y="3721"/>
                  </a:cubicBezTo>
                  <a:cubicBezTo>
                    <a:pt x="4933" y="3194"/>
                    <a:pt x="5367" y="2356"/>
                    <a:pt x="5739" y="2356"/>
                  </a:cubicBezTo>
                  <a:close/>
                  <a:moveTo>
                    <a:pt x="2544" y="2729"/>
                  </a:moveTo>
                  <a:lnTo>
                    <a:pt x="3537" y="6017"/>
                  </a:lnTo>
                  <a:lnTo>
                    <a:pt x="2513" y="4993"/>
                  </a:lnTo>
                  <a:cubicBezTo>
                    <a:pt x="2327" y="4807"/>
                    <a:pt x="2234" y="4559"/>
                    <a:pt x="2296" y="4280"/>
                  </a:cubicBezTo>
                  <a:lnTo>
                    <a:pt x="2544" y="2729"/>
                  </a:lnTo>
                  <a:close/>
                  <a:moveTo>
                    <a:pt x="8934" y="2729"/>
                  </a:moveTo>
                  <a:lnTo>
                    <a:pt x="9213" y="4280"/>
                  </a:lnTo>
                  <a:cubicBezTo>
                    <a:pt x="9244" y="4559"/>
                    <a:pt x="9151" y="4807"/>
                    <a:pt x="8965" y="4993"/>
                  </a:cubicBezTo>
                  <a:lnTo>
                    <a:pt x="7942" y="6017"/>
                  </a:lnTo>
                  <a:lnTo>
                    <a:pt x="8934" y="2729"/>
                  </a:lnTo>
                  <a:close/>
                  <a:moveTo>
                    <a:pt x="6298" y="4528"/>
                  </a:moveTo>
                  <a:cubicBezTo>
                    <a:pt x="6546" y="5334"/>
                    <a:pt x="6577" y="6947"/>
                    <a:pt x="6577" y="7785"/>
                  </a:cubicBezTo>
                  <a:cubicBezTo>
                    <a:pt x="6577" y="10204"/>
                    <a:pt x="6018" y="11600"/>
                    <a:pt x="5739" y="11600"/>
                  </a:cubicBezTo>
                  <a:cubicBezTo>
                    <a:pt x="5491" y="11600"/>
                    <a:pt x="4933" y="10204"/>
                    <a:pt x="4933" y="7785"/>
                  </a:cubicBezTo>
                  <a:cubicBezTo>
                    <a:pt x="4933" y="6947"/>
                    <a:pt x="4933" y="5334"/>
                    <a:pt x="5212" y="4528"/>
                  </a:cubicBezTo>
                  <a:lnTo>
                    <a:pt x="6298" y="4528"/>
                  </a:lnTo>
                  <a:close/>
                  <a:moveTo>
                    <a:pt x="3574" y="0"/>
                  </a:moveTo>
                  <a:cubicBezTo>
                    <a:pt x="3529" y="0"/>
                    <a:pt x="3483" y="10"/>
                    <a:pt x="3444" y="30"/>
                  </a:cubicBezTo>
                  <a:cubicBezTo>
                    <a:pt x="3320" y="92"/>
                    <a:pt x="3258" y="278"/>
                    <a:pt x="3351" y="402"/>
                  </a:cubicBezTo>
                  <a:lnTo>
                    <a:pt x="4623" y="2791"/>
                  </a:lnTo>
                  <a:cubicBezTo>
                    <a:pt x="4467" y="3101"/>
                    <a:pt x="4405" y="3442"/>
                    <a:pt x="4405" y="3721"/>
                  </a:cubicBezTo>
                  <a:cubicBezTo>
                    <a:pt x="4405" y="4000"/>
                    <a:pt x="4499" y="4249"/>
                    <a:pt x="4685" y="4373"/>
                  </a:cubicBezTo>
                  <a:cubicBezTo>
                    <a:pt x="4561" y="4807"/>
                    <a:pt x="4467" y="5427"/>
                    <a:pt x="4436" y="6296"/>
                  </a:cubicBezTo>
                  <a:lnTo>
                    <a:pt x="4250" y="6482"/>
                  </a:lnTo>
                  <a:cubicBezTo>
                    <a:pt x="3878" y="5241"/>
                    <a:pt x="2761" y="1457"/>
                    <a:pt x="2761" y="1457"/>
                  </a:cubicBezTo>
                  <a:cubicBezTo>
                    <a:pt x="2721" y="1337"/>
                    <a:pt x="2604" y="1268"/>
                    <a:pt x="2484" y="1268"/>
                  </a:cubicBezTo>
                  <a:cubicBezTo>
                    <a:pt x="2418" y="1268"/>
                    <a:pt x="2351" y="1289"/>
                    <a:pt x="2296" y="1333"/>
                  </a:cubicBezTo>
                  <a:lnTo>
                    <a:pt x="125" y="3504"/>
                  </a:lnTo>
                  <a:cubicBezTo>
                    <a:pt x="1" y="3628"/>
                    <a:pt x="1" y="3783"/>
                    <a:pt x="125" y="3907"/>
                  </a:cubicBezTo>
                  <a:cubicBezTo>
                    <a:pt x="171" y="3954"/>
                    <a:pt x="241" y="3977"/>
                    <a:pt x="311" y="3977"/>
                  </a:cubicBezTo>
                  <a:cubicBezTo>
                    <a:pt x="381" y="3977"/>
                    <a:pt x="450" y="3954"/>
                    <a:pt x="497" y="3907"/>
                  </a:cubicBezTo>
                  <a:lnTo>
                    <a:pt x="2079" y="2325"/>
                  </a:lnTo>
                  <a:lnTo>
                    <a:pt x="1769" y="4218"/>
                  </a:lnTo>
                  <a:cubicBezTo>
                    <a:pt x="1676" y="4652"/>
                    <a:pt x="1831" y="5086"/>
                    <a:pt x="2141" y="5396"/>
                  </a:cubicBezTo>
                  <a:lnTo>
                    <a:pt x="3940" y="7164"/>
                  </a:lnTo>
                  <a:cubicBezTo>
                    <a:pt x="3987" y="7226"/>
                    <a:pt x="4056" y="7257"/>
                    <a:pt x="4126" y="7257"/>
                  </a:cubicBezTo>
                  <a:cubicBezTo>
                    <a:pt x="4196" y="7257"/>
                    <a:pt x="4266" y="7226"/>
                    <a:pt x="4312" y="7164"/>
                  </a:cubicBezTo>
                  <a:lnTo>
                    <a:pt x="4405" y="7102"/>
                  </a:lnTo>
                  <a:cubicBezTo>
                    <a:pt x="4405" y="7320"/>
                    <a:pt x="4405" y="7537"/>
                    <a:pt x="4405" y="7816"/>
                  </a:cubicBezTo>
                  <a:lnTo>
                    <a:pt x="4405" y="8126"/>
                  </a:lnTo>
                  <a:lnTo>
                    <a:pt x="3165" y="7288"/>
                  </a:lnTo>
                  <a:cubicBezTo>
                    <a:pt x="3134" y="7273"/>
                    <a:pt x="3095" y="7265"/>
                    <a:pt x="3052" y="7265"/>
                  </a:cubicBezTo>
                  <a:cubicBezTo>
                    <a:pt x="3010" y="7265"/>
                    <a:pt x="2963" y="7273"/>
                    <a:pt x="2917" y="7288"/>
                  </a:cubicBezTo>
                  <a:lnTo>
                    <a:pt x="745" y="8157"/>
                  </a:lnTo>
                  <a:cubicBezTo>
                    <a:pt x="621" y="8188"/>
                    <a:pt x="528" y="8374"/>
                    <a:pt x="590" y="8498"/>
                  </a:cubicBezTo>
                  <a:cubicBezTo>
                    <a:pt x="636" y="8613"/>
                    <a:pt x="733" y="8677"/>
                    <a:pt x="844" y="8677"/>
                  </a:cubicBezTo>
                  <a:cubicBezTo>
                    <a:pt x="882" y="8677"/>
                    <a:pt x="922" y="8669"/>
                    <a:pt x="962" y="8653"/>
                  </a:cubicBezTo>
                  <a:lnTo>
                    <a:pt x="3010" y="7847"/>
                  </a:lnTo>
                  <a:lnTo>
                    <a:pt x="4436" y="8777"/>
                  </a:lnTo>
                  <a:cubicBezTo>
                    <a:pt x="4436" y="8964"/>
                    <a:pt x="4436" y="9119"/>
                    <a:pt x="4467" y="9305"/>
                  </a:cubicBezTo>
                  <a:lnTo>
                    <a:pt x="2358" y="10577"/>
                  </a:lnTo>
                  <a:cubicBezTo>
                    <a:pt x="2265" y="10608"/>
                    <a:pt x="2234" y="10670"/>
                    <a:pt x="2203" y="10732"/>
                  </a:cubicBezTo>
                  <a:lnTo>
                    <a:pt x="1676" y="13647"/>
                  </a:lnTo>
                  <a:cubicBezTo>
                    <a:pt x="1645" y="13771"/>
                    <a:pt x="1738" y="13927"/>
                    <a:pt x="1893" y="13958"/>
                  </a:cubicBezTo>
                  <a:cubicBezTo>
                    <a:pt x="1913" y="13962"/>
                    <a:pt x="1932" y="13964"/>
                    <a:pt x="1951" y="13964"/>
                  </a:cubicBezTo>
                  <a:cubicBezTo>
                    <a:pt x="2078" y="13964"/>
                    <a:pt x="2176" y="13876"/>
                    <a:pt x="2203" y="13740"/>
                  </a:cubicBezTo>
                  <a:lnTo>
                    <a:pt x="2730" y="10980"/>
                  </a:lnTo>
                  <a:lnTo>
                    <a:pt x="4530" y="9894"/>
                  </a:lnTo>
                  <a:cubicBezTo>
                    <a:pt x="4685" y="10887"/>
                    <a:pt x="5026" y="12158"/>
                    <a:pt x="5739" y="12158"/>
                  </a:cubicBezTo>
                  <a:cubicBezTo>
                    <a:pt x="6484" y="12158"/>
                    <a:pt x="6825" y="10887"/>
                    <a:pt x="6980" y="9894"/>
                  </a:cubicBezTo>
                  <a:lnTo>
                    <a:pt x="8779" y="10980"/>
                  </a:lnTo>
                  <a:lnTo>
                    <a:pt x="9307" y="13740"/>
                  </a:lnTo>
                  <a:cubicBezTo>
                    <a:pt x="9334" y="13876"/>
                    <a:pt x="9431" y="13964"/>
                    <a:pt x="9558" y="13964"/>
                  </a:cubicBezTo>
                  <a:cubicBezTo>
                    <a:pt x="9577" y="13964"/>
                    <a:pt x="9597" y="13962"/>
                    <a:pt x="9617" y="13958"/>
                  </a:cubicBezTo>
                  <a:cubicBezTo>
                    <a:pt x="9772" y="13927"/>
                    <a:pt x="9865" y="13771"/>
                    <a:pt x="9834" y="13647"/>
                  </a:cubicBezTo>
                  <a:lnTo>
                    <a:pt x="9275" y="10732"/>
                  </a:lnTo>
                  <a:cubicBezTo>
                    <a:pt x="9275" y="10670"/>
                    <a:pt x="9213" y="10608"/>
                    <a:pt x="9151" y="10577"/>
                  </a:cubicBezTo>
                  <a:lnTo>
                    <a:pt x="7042" y="9305"/>
                  </a:lnTo>
                  <a:cubicBezTo>
                    <a:pt x="7042" y="9119"/>
                    <a:pt x="7073" y="8964"/>
                    <a:pt x="7073" y="8777"/>
                  </a:cubicBezTo>
                  <a:lnTo>
                    <a:pt x="8500" y="7847"/>
                  </a:lnTo>
                  <a:lnTo>
                    <a:pt x="10547" y="8653"/>
                  </a:lnTo>
                  <a:cubicBezTo>
                    <a:pt x="10587" y="8669"/>
                    <a:pt x="10627" y="8677"/>
                    <a:pt x="10666" y="8677"/>
                  </a:cubicBezTo>
                  <a:cubicBezTo>
                    <a:pt x="10776" y="8677"/>
                    <a:pt x="10873" y="8613"/>
                    <a:pt x="10920" y="8498"/>
                  </a:cubicBezTo>
                  <a:cubicBezTo>
                    <a:pt x="10951" y="8374"/>
                    <a:pt x="10888" y="8188"/>
                    <a:pt x="10764" y="8157"/>
                  </a:cubicBezTo>
                  <a:lnTo>
                    <a:pt x="8593" y="7288"/>
                  </a:lnTo>
                  <a:cubicBezTo>
                    <a:pt x="8554" y="7262"/>
                    <a:pt x="8514" y="7253"/>
                    <a:pt x="8475" y="7253"/>
                  </a:cubicBezTo>
                  <a:cubicBezTo>
                    <a:pt x="8421" y="7253"/>
                    <a:pt x="8368" y="7271"/>
                    <a:pt x="8314" y="7288"/>
                  </a:cubicBezTo>
                  <a:lnTo>
                    <a:pt x="7104" y="8126"/>
                  </a:lnTo>
                  <a:lnTo>
                    <a:pt x="7104" y="7816"/>
                  </a:lnTo>
                  <a:cubicBezTo>
                    <a:pt x="7104" y="7568"/>
                    <a:pt x="7104" y="7320"/>
                    <a:pt x="7104" y="7102"/>
                  </a:cubicBezTo>
                  <a:lnTo>
                    <a:pt x="7197" y="7164"/>
                  </a:lnTo>
                  <a:cubicBezTo>
                    <a:pt x="7244" y="7226"/>
                    <a:pt x="7314" y="7257"/>
                    <a:pt x="7383" y="7257"/>
                  </a:cubicBezTo>
                  <a:cubicBezTo>
                    <a:pt x="7453" y="7257"/>
                    <a:pt x="7523" y="7226"/>
                    <a:pt x="7569" y="7164"/>
                  </a:cubicBezTo>
                  <a:lnTo>
                    <a:pt x="9369" y="5396"/>
                  </a:lnTo>
                  <a:cubicBezTo>
                    <a:pt x="9679" y="5086"/>
                    <a:pt x="9803" y="4621"/>
                    <a:pt x="9741" y="4218"/>
                  </a:cubicBezTo>
                  <a:lnTo>
                    <a:pt x="9431" y="2325"/>
                  </a:lnTo>
                  <a:lnTo>
                    <a:pt x="11013" y="3907"/>
                  </a:lnTo>
                  <a:cubicBezTo>
                    <a:pt x="11059" y="3954"/>
                    <a:pt x="11129" y="3977"/>
                    <a:pt x="11199" y="3977"/>
                  </a:cubicBezTo>
                  <a:cubicBezTo>
                    <a:pt x="11268" y="3977"/>
                    <a:pt x="11338" y="3954"/>
                    <a:pt x="11385" y="3907"/>
                  </a:cubicBezTo>
                  <a:cubicBezTo>
                    <a:pt x="11509" y="3783"/>
                    <a:pt x="11509" y="3628"/>
                    <a:pt x="11385" y="3504"/>
                  </a:cubicBezTo>
                  <a:lnTo>
                    <a:pt x="9213" y="1333"/>
                  </a:lnTo>
                  <a:cubicBezTo>
                    <a:pt x="9159" y="1278"/>
                    <a:pt x="9093" y="1255"/>
                    <a:pt x="9028" y="1255"/>
                  </a:cubicBezTo>
                  <a:cubicBezTo>
                    <a:pt x="8907" y="1255"/>
                    <a:pt x="8788" y="1336"/>
                    <a:pt x="8748" y="1457"/>
                  </a:cubicBezTo>
                  <a:lnTo>
                    <a:pt x="7259" y="6482"/>
                  </a:lnTo>
                  <a:lnTo>
                    <a:pt x="7073" y="6296"/>
                  </a:lnTo>
                  <a:cubicBezTo>
                    <a:pt x="7042" y="5427"/>
                    <a:pt x="6949" y="4807"/>
                    <a:pt x="6794" y="4373"/>
                  </a:cubicBezTo>
                  <a:cubicBezTo>
                    <a:pt x="7011" y="4249"/>
                    <a:pt x="7104" y="4000"/>
                    <a:pt x="7104" y="3721"/>
                  </a:cubicBezTo>
                  <a:cubicBezTo>
                    <a:pt x="7104" y="3442"/>
                    <a:pt x="7042" y="3101"/>
                    <a:pt x="6887" y="2791"/>
                  </a:cubicBezTo>
                  <a:lnTo>
                    <a:pt x="8159" y="402"/>
                  </a:lnTo>
                  <a:cubicBezTo>
                    <a:pt x="8252" y="278"/>
                    <a:pt x="8190" y="92"/>
                    <a:pt x="8066" y="30"/>
                  </a:cubicBezTo>
                  <a:cubicBezTo>
                    <a:pt x="8024" y="13"/>
                    <a:pt x="7983" y="6"/>
                    <a:pt x="7943" y="6"/>
                  </a:cubicBezTo>
                  <a:cubicBezTo>
                    <a:pt x="7834" y="6"/>
                    <a:pt x="7739" y="63"/>
                    <a:pt x="7693" y="154"/>
                  </a:cubicBezTo>
                  <a:lnTo>
                    <a:pt x="6577" y="2263"/>
                  </a:lnTo>
                  <a:lnTo>
                    <a:pt x="6577" y="1519"/>
                  </a:lnTo>
                  <a:cubicBezTo>
                    <a:pt x="6577" y="1364"/>
                    <a:pt x="6453" y="1271"/>
                    <a:pt x="6298" y="1271"/>
                  </a:cubicBezTo>
                  <a:cubicBezTo>
                    <a:pt x="6143" y="1271"/>
                    <a:pt x="6018" y="1364"/>
                    <a:pt x="6018" y="1519"/>
                  </a:cubicBezTo>
                  <a:lnTo>
                    <a:pt x="6018" y="1860"/>
                  </a:lnTo>
                  <a:cubicBezTo>
                    <a:pt x="5925" y="1829"/>
                    <a:pt x="5832" y="1798"/>
                    <a:pt x="5739" y="1798"/>
                  </a:cubicBezTo>
                  <a:cubicBezTo>
                    <a:pt x="5677" y="1798"/>
                    <a:pt x="5584" y="1829"/>
                    <a:pt x="5491" y="1860"/>
                  </a:cubicBezTo>
                  <a:lnTo>
                    <a:pt x="5491" y="1519"/>
                  </a:lnTo>
                  <a:cubicBezTo>
                    <a:pt x="5491" y="1364"/>
                    <a:pt x="5367" y="1271"/>
                    <a:pt x="5212" y="1271"/>
                  </a:cubicBezTo>
                  <a:cubicBezTo>
                    <a:pt x="5057" y="1271"/>
                    <a:pt x="4933" y="1364"/>
                    <a:pt x="4933" y="1519"/>
                  </a:cubicBezTo>
                  <a:lnTo>
                    <a:pt x="4933" y="2263"/>
                  </a:lnTo>
                  <a:lnTo>
                    <a:pt x="3816" y="154"/>
                  </a:lnTo>
                  <a:cubicBezTo>
                    <a:pt x="3774" y="48"/>
                    <a:pt x="3673" y="0"/>
                    <a:pt x="3574"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18" name="Google Shape;745;p44">
              <a:extLst>
                <a:ext uri="{FF2B5EF4-FFF2-40B4-BE49-F238E27FC236}">
                  <a16:creationId xmlns:a16="http://schemas.microsoft.com/office/drawing/2014/main" id="{1C5B4F55-1841-29E9-67A9-A2402811C16B}"/>
                </a:ext>
              </a:extLst>
            </p:cNvPr>
            <p:cNvSpPr>
              <a:spLocks/>
            </p:cNvSpPr>
            <p:nvPr/>
          </p:nvSpPr>
          <p:spPr bwMode="auto">
            <a:xfrm>
              <a:off x="4966481" y="1570443"/>
              <a:ext cx="15076" cy="87868"/>
            </a:xfrm>
            <a:custGeom>
              <a:avLst/>
              <a:gdLst>
                <a:gd name="T0" fmla="*/ 279 w 559"/>
                <a:gd name="T1" fmla="*/ 0 h 3258"/>
                <a:gd name="T2" fmla="*/ 0 w 559"/>
                <a:gd name="T3" fmla="*/ 280 h 3258"/>
                <a:gd name="T4" fmla="*/ 0 w 559"/>
                <a:gd name="T5" fmla="*/ 3009 h 3258"/>
                <a:gd name="T6" fmla="*/ 279 w 559"/>
                <a:gd name="T7" fmla="*/ 3257 h 3258"/>
                <a:gd name="T8" fmla="*/ 558 w 559"/>
                <a:gd name="T9" fmla="*/ 3009 h 3258"/>
                <a:gd name="T10" fmla="*/ 558 w 559"/>
                <a:gd name="T11" fmla="*/ 280 h 3258"/>
                <a:gd name="T12" fmla="*/ 279 w 559"/>
                <a:gd name="T13" fmla="*/ 0 h 3258"/>
              </a:gdLst>
              <a:ahLst/>
              <a:cxnLst>
                <a:cxn ang="0">
                  <a:pos x="T0" y="T1"/>
                </a:cxn>
                <a:cxn ang="0">
                  <a:pos x="T2" y="T3"/>
                </a:cxn>
                <a:cxn ang="0">
                  <a:pos x="T4" y="T5"/>
                </a:cxn>
                <a:cxn ang="0">
                  <a:pos x="T6" y="T7"/>
                </a:cxn>
                <a:cxn ang="0">
                  <a:pos x="T8" y="T9"/>
                </a:cxn>
                <a:cxn ang="0">
                  <a:pos x="T10" y="T11"/>
                </a:cxn>
                <a:cxn ang="0">
                  <a:pos x="T12" y="T13"/>
                </a:cxn>
              </a:cxnLst>
              <a:rect l="0" t="0" r="r" b="b"/>
              <a:pathLst>
                <a:path w="559" h="3258" extrusionOk="0">
                  <a:moveTo>
                    <a:pt x="279" y="0"/>
                  </a:moveTo>
                  <a:cubicBezTo>
                    <a:pt x="124" y="0"/>
                    <a:pt x="0" y="125"/>
                    <a:pt x="0" y="280"/>
                  </a:cubicBezTo>
                  <a:lnTo>
                    <a:pt x="0" y="3009"/>
                  </a:lnTo>
                  <a:cubicBezTo>
                    <a:pt x="0" y="3164"/>
                    <a:pt x="124" y="3257"/>
                    <a:pt x="279" y="3257"/>
                  </a:cubicBezTo>
                  <a:cubicBezTo>
                    <a:pt x="434" y="3257"/>
                    <a:pt x="558" y="3164"/>
                    <a:pt x="558" y="3009"/>
                  </a:cubicBezTo>
                  <a:lnTo>
                    <a:pt x="558" y="280"/>
                  </a:lnTo>
                  <a:cubicBezTo>
                    <a:pt x="558" y="125"/>
                    <a:pt x="43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19" name="Google Shape;710;p44">
            <a:extLst>
              <a:ext uri="{FF2B5EF4-FFF2-40B4-BE49-F238E27FC236}">
                <a16:creationId xmlns:a16="http://schemas.microsoft.com/office/drawing/2014/main" id="{6FC3E07B-8C32-4434-D771-3C888C57C083}"/>
              </a:ext>
            </a:extLst>
          </p:cNvPr>
          <p:cNvGrpSpPr>
            <a:grpSpLocks/>
          </p:cNvGrpSpPr>
          <p:nvPr/>
        </p:nvGrpSpPr>
        <p:grpSpPr bwMode="auto">
          <a:xfrm>
            <a:off x="7211575" y="4897124"/>
            <a:ext cx="656075" cy="526420"/>
            <a:chOff x="5598928" y="1449132"/>
            <a:chExt cx="377337" cy="316142"/>
          </a:xfrm>
        </p:grpSpPr>
        <p:sp>
          <p:nvSpPr>
            <p:cNvPr id="20" name="Google Shape;711;p44">
              <a:extLst>
                <a:ext uri="{FF2B5EF4-FFF2-40B4-BE49-F238E27FC236}">
                  <a16:creationId xmlns:a16="http://schemas.microsoft.com/office/drawing/2014/main" id="{5B2B3EF3-7CE6-077B-025F-9056B9ED17FD}"/>
                </a:ext>
              </a:extLst>
            </p:cNvPr>
            <p:cNvSpPr>
              <a:spLocks/>
            </p:cNvSpPr>
            <p:nvPr/>
          </p:nvSpPr>
          <p:spPr bwMode="auto">
            <a:xfrm>
              <a:off x="5839042" y="1640727"/>
              <a:ext cx="14240" cy="15076"/>
            </a:xfrm>
            <a:custGeom>
              <a:avLst/>
              <a:gdLst>
                <a:gd name="T0" fmla="*/ 279 w 528"/>
                <a:gd name="T1" fmla="*/ 0 h 559"/>
                <a:gd name="T2" fmla="*/ 0 w 528"/>
                <a:gd name="T3" fmla="*/ 279 h 559"/>
                <a:gd name="T4" fmla="*/ 279 w 528"/>
                <a:gd name="T5" fmla="*/ 558 h 559"/>
                <a:gd name="T6" fmla="*/ 528 w 528"/>
                <a:gd name="T7" fmla="*/ 279 h 559"/>
                <a:gd name="T8" fmla="*/ 279 w 528"/>
                <a:gd name="T9" fmla="*/ 0 h 559"/>
              </a:gdLst>
              <a:ahLst/>
              <a:cxnLst>
                <a:cxn ang="0">
                  <a:pos x="T0" y="T1"/>
                </a:cxn>
                <a:cxn ang="0">
                  <a:pos x="T2" y="T3"/>
                </a:cxn>
                <a:cxn ang="0">
                  <a:pos x="T4" y="T5"/>
                </a:cxn>
                <a:cxn ang="0">
                  <a:pos x="T6" y="T7"/>
                </a:cxn>
                <a:cxn ang="0">
                  <a:pos x="T8" y="T9"/>
                </a:cxn>
              </a:cxnLst>
              <a:rect l="0" t="0" r="r" b="b"/>
              <a:pathLst>
                <a:path w="528" h="559" extrusionOk="0">
                  <a:moveTo>
                    <a:pt x="279" y="0"/>
                  </a:moveTo>
                  <a:cubicBezTo>
                    <a:pt x="124" y="0"/>
                    <a:pt x="0" y="124"/>
                    <a:pt x="0" y="279"/>
                  </a:cubicBezTo>
                  <a:cubicBezTo>
                    <a:pt x="0" y="434"/>
                    <a:pt x="124" y="558"/>
                    <a:pt x="279" y="558"/>
                  </a:cubicBezTo>
                  <a:cubicBezTo>
                    <a:pt x="404" y="558"/>
                    <a:pt x="528" y="434"/>
                    <a:pt x="528" y="279"/>
                  </a:cubicBezTo>
                  <a:cubicBezTo>
                    <a:pt x="528" y="124"/>
                    <a:pt x="404" y="0"/>
                    <a:pt x="27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1" name="Google Shape;712;p44">
              <a:extLst>
                <a:ext uri="{FF2B5EF4-FFF2-40B4-BE49-F238E27FC236}">
                  <a16:creationId xmlns:a16="http://schemas.microsoft.com/office/drawing/2014/main" id="{2B848725-500C-B7E7-4A3D-9154883152D8}"/>
                </a:ext>
              </a:extLst>
            </p:cNvPr>
            <p:cNvSpPr>
              <a:spLocks/>
            </p:cNvSpPr>
            <p:nvPr/>
          </p:nvSpPr>
          <p:spPr bwMode="auto">
            <a:xfrm>
              <a:off x="5721075" y="1640727"/>
              <a:ext cx="15076" cy="15076"/>
            </a:xfrm>
            <a:custGeom>
              <a:avLst/>
              <a:gdLst>
                <a:gd name="T0" fmla="*/ 280 w 559"/>
                <a:gd name="T1" fmla="*/ 0 h 559"/>
                <a:gd name="T2" fmla="*/ 1 w 559"/>
                <a:gd name="T3" fmla="*/ 279 h 559"/>
                <a:gd name="T4" fmla="*/ 280 w 559"/>
                <a:gd name="T5" fmla="*/ 558 h 559"/>
                <a:gd name="T6" fmla="*/ 559 w 559"/>
                <a:gd name="T7" fmla="*/ 279 h 559"/>
                <a:gd name="T8" fmla="*/ 280 w 559"/>
                <a:gd name="T9" fmla="*/ 0 h 559"/>
              </a:gdLst>
              <a:ahLst/>
              <a:cxnLst>
                <a:cxn ang="0">
                  <a:pos x="T0" y="T1"/>
                </a:cxn>
                <a:cxn ang="0">
                  <a:pos x="T2" y="T3"/>
                </a:cxn>
                <a:cxn ang="0">
                  <a:pos x="T4" y="T5"/>
                </a:cxn>
                <a:cxn ang="0">
                  <a:pos x="T6" y="T7"/>
                </a:cxn>
                <a:cxn ang="0">
                  <a:pos x="T8" y="T9"/>
                </a:cxn>
              </a:cxnLst>
              <a:rect l="0" t="0" r="r" b="b"/>
              <a:pathLst>
                <a:path w="559" h="559" extrusionOk="0">
                  <a:moveTo>
                    <a:pt x="280" y="0"/>
                  </a:moveTo>
                  <a:cubicBezTo>
                    <a:pt x="125" y="0"/>
                    <a:pt x="1" y="124"/>
                    <a:pt x="1" y="279"/>
                  </a:cubicBezTo>
                  <a:cubicBezTo>
                    <a:pt x="1" y="434"/>
                    <a:pt x="125" y="558"/>
                    <a:pt x="280" y="558"/>
                  </a:cubicBezTo>
                  <a:cubicBezTo>
                    <a:pt x="435" y="558"/>
                    <a:pt x="559" y="434"/>
                    <a:pt x="559" y="279"/>
                  </a:cubicBezTo>
                  <a:cubicBezTo>
                    <a:pt x="559" y="124"/>
                    <a:pt x="435"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2" name="Google Shape;713;p44">
              <a:extLst>
                <a:ext uri="{FF2B5EF4-FFF2-40B4-BE49-F238E27FC236}">
                  <a16:creationId xmlns:a16="http://schemas.microsoft.com/office/drawing/2014/main" id="{DF9E2FAD-9C1F-A117-C8E8-406C43F13828}"/>
                </a:ext>
              </a:extLst>
            </p:cNvPr>
            <p:cNvSpPr>
              <a:spLocks/>
            </p:cNvSpPr>
            <p:nvPr/>
          </p:nvSpPr>
          <p:spPr bwMode="auto">
            <a:xfrm>
              <a:off x="5702681" y="1668938"/>
              <a:ext cx="25109" cy="66346"/>
            </a:xfrm>
            <a:custGeom>
              <a:avLst/>
              <a:gdLst>
                <a:gd name="T0" fmla="*/ 637 w 931"/>
                <a:gd name="T1" fmla="*/ 1 h 2460"/>
                <a:gd name="T2" fmla="*/ 372 w 931"/>
                <a:gd name="T3" fmla="*/ 195 h 2460"/>
                <a:gd name="T4" fmla="*/ 62 w 931"/>
                <a:gd name="T5" fmla="*/ 2242 h 2460"/>
                <a:gd name="T6" fmla="*/ 341 w 931"/>
                <a:gd name="T7" fmla="*/ 2459 h 2460"/>
                <a:gd name="T8" fmla="*/ 620 w 931"/>
                <a:gd name="T9" fmla="*/ 2149 h 2460"/>
                <a:gd name="T10" fmla="*/ 869 w 931"/>
                <a:gd name="T11" fmla="*/ 350 h 2460"/>
                <a:gd name="T12" fmla="*/ 714 w 931"/>
                <a:gd name="T13" fmla="*/ 9 h 2460"/>
                <a:gd name="T14" fmla="*/ 637 w 931"/>
                <a:gd name="T15" fmla="*/ 1 h 24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1" h="2460" extrusionOk="0">
                  <a:moveTo>
                    <a:pt x="637" y="1"/>
                  </a:moveTo>
                  <a:cubicBezTo>
                    <a:pt x="510" y="1"/>
                    <a:pt x="398" y="66"/>
                    <a:pt x="372" y="195"/>
                  </a:cubicBezTo>
                  <a:cubicBezTo>
                    <a:pt x="31" y="1156"/>
                    <a:pt x="0" y="1870"/>
                    <a:pt x="62" y="2242"/>
                  </a:cubicBezTo>
                  <a:cubicBezTo>
                    <a:pt x="93" y="2366"/>
                    <a:pt x="217" y="2459"/>
                    <a:pt x="341" y="2459"/>
                  </a:cubicBezTo>
                  <a:cubicBezTo>
                    <a:pt x="496" y="2459"/>
                    <a:pt x="652" y="2304"/>
                    <a:pt x="620" y="2149"/>
                  </a:cubicBezTo>
                  <a:cubicBezTo>
                    <a:pt x="558" y="1901"/>
                    <a:pt x="589" y="1280"/>
                    <a:pt x="869" y="350"/>
                  </a:cubicBezTo>
                  <a:cubicBezTo>
                    <a:pt x="931" y="226"/>
                    <a:pt x="838" y="71"/>
                    <a:pt x="714" y="9"/>
                  </a:cubicBezTo>
                  <a:cubicBezTo>
                    <a:pt x="688" y="4"/>
                    <a:pt x="662" y="1"/>
                    <a:pt x="63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3" name="Google Shape;714;p44">
              <a:extLst>
                <a:ext uri="{FF2B5EF4-FFF2-40B4-BE49-F238E27FC236}">
                  <a16:creationId xmlns:a16="http://schemas.microsoft.com/office/drawing/2014/main" id="{5D6C1EB1-E867-A7B1-336D-DB644DCA622F}"/>
                </a:ext>
              </a:extLst>
            </p:cNvPr>
            <p:cNvSpPr>
              <a:spLocks/>
            </p:cNvSpPr>
            <p:nvPr/>
          </p:nvSpPr>
          <p:spPr bwMode="auto">
            <a:xfrm>
              <a:off x="5847402" y="1668938"/>
              <a:ext cx="24300" cy="66346"/>
            </a:xfrm>
            <a:custGeom>
              <a:avLst/>
              <a:gdLst>
                <a:gd name="T0" fmla="*/ 295 w 901"/>
                <a:gd name="T1" fmla="*/ 1 h 2460"/>
                <a:gd name="T2" fmla="*/ 218 w 901"/>
                <a:gd name="T3" fmla="*/ 9 h 2460"/>
                <a:gd name="T4" fmla="*/ 31 w 901"/>
                <a:gd name="T5" fmla="*/ 350 h 2460"/>
                <a:gd name="T6" fmla="*/ 311 w 901"/>
                <a:gd name="T7" fmla="*/ 2149 h 2460"/>
                <a:gd name="T8" fmla="*/ 590 w 901"/>
                <a:gd name="T9" fmla="*/ 2459 h 2460"/>
                <a:gd name="T10" fmla="*/ 838 w 901"/>
                <a:gd name="T11" fmla="*/ 2242 h 2460"/>
                <a:gd name="T12" fmla="*/ 559 w 901"/>
                <a:gd name="T13" fmla="*/ 195 h 2460"/>
                <a:gd name="T14" fmla="*/ 295 w 901"/>
                <a:gd name="T15" fmla="*/ 1 h 24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1" h="2460" extrusionOk="0">
                  <a:moveTo>
                    <a:pt x="295" y="1"/>
                  </a:moveTo>
                  <a:cubicBezTo>
                    <a:pt x="269" y="1"/>
                    <a:pt x="243" y="4"/>
                    <a:pt x="218" y="9"/>
                  </a:cubicBezTo>
                  <a:cubicBezTo>
                    <a:pt x="62" y="71"/>
                    <a:pt x="0" y="226"/>
                    <a:pt x="31" y="350"/>
                  </a:cubicBezTo>
                  <a:cubicBezTo>
                    <a:pt x="342" y="1280"/>
                    <a:pt x="342" y="1901"/>
                    <a:pt x="311" y="2149"/>
                  </a:cubicBezTo>
                  <a:cubicBezTo>
                    <a:pt x="280" y="2304"/>
                    <a:pt x="404" y="2459"/>
                    <a:pt x="590" y="2459"/>
                  </a:cubicBezTo>
                  <a:cubicBezTo>
                    <a:pt x="714" y="2459"/>
                    <a:pt x="838" y="2366"/>
                    <a:pt x="838" y="2242"/>
                  </a:cubicBezTo>
                  <a:cubicBezTo>
                    <a:pt x="900" y="1870"/>
                    <a:pt x="869" y="1156"/>
                    <a:pt x="559" y="195"/>
                  </a:cubicBezTo>
                  <a:cubicBezTo>
                    <a:pt x="533" y="66"/>
                    <a:pt x="421" y="1"/>
                    <a:pt x="295"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4" name="Google Shape;715;p44">
              <a:extLst>
                <a:ext uri="{FF2B5EF4-FFF2-40B4-BE49-F238E27FC236}">
                  <a16:creationId xmlns:a16="http://schemas.microsoft.com/office/drawing/2014/main" id="{AA43548E-3271-67D9-4559-1F4C8A903561}"/>
                </a:ext>
              </a:extLst>
            </p:cNvPr>
            <p:cNvSpPr>
              <a:spLocks/>
            </p:cNvSpPr>
            <p:nvPr/>
          </p:nvSpPr>
          <p:spPr bwMode="auto">
            <a:xfrm>
              <a:off x="5598928" y="1449132"/>
              <a:ext cx="377337" cy="316142"/>
            </a:xfrm>
            <a:custGeom>
              <a:avLst/>
              <a:gdLst>
                <a:gd name="T0" fmla="*/ 8345 w 13991"/>
                <a:gd name="T1" fmla="*/ 3041 h 11722"/>
                <a:gd name="T2" fmla="*/ 6980 w 13991"/>
                <a:gd name="T3" fmla="*/ 3847 h 11722"/>
                <a:gd name="T4" fmla="*/ 5615 w 13991"/>
                <a:gd name="T5" fmla="*/ 3041 h 11722"/>
                <a:gd name="T6" fmla="*/ 8004 w 13991"/>
                <a:gd name="T7" fmla="*/ 4188 h 11722"/>
                <a:gd name="T8" fmla="*/ 6980 w 13991"/>
                <a:gd name="T9" fmla="*/ 6856 h 11722"/>
                <a:gd name="T10" fmla="*/ 5987 w 13991"/>
                <a:gd name="T11" fmla="*/ 4188 h 11722"/>
                <a:gd name="T12" fmla="*/ 8004 w 13991"/>
                <a:gd name="T13" fmla="*/ 4188 h 11722"/>
                <a:gd name="T14" fmla="*/ 7662 w 13991"/>
                <a:gd name="T15" fmla="*/ 10330 h 11722"/>
                <a:gd name="T16" fmla="*/ 6298 w 13991"/>
                <a:gd name="T17" fmla="*/ 10330 h 11722"/>
                <a:gd name="T18" fmla="*/ 5119 w 13991"/>
                <a:gd name="T19" fmla="*/ 5305 h 11722"/>
                <a:gd name="T20" fmla="*/ 6732 w 13991"/>
                <a:gd name="T21" fmla="*/ 8500 h 11722"/>
                <a:gd name="T22" fmla="*/ 4083 w 13991"/>
                <a:gd name="T23" fmla="*/ 11174 h 11722"/>
                <a:gd name="T24" fmla="*/ 3351 w 13991"/>
                <a:gd name="T25" fmla="*/ 9803 h 11722"/>
                <a:gd name="T26" fmla="*/ 5119 w 13991"/>
                <a:gd name="T27" fmla="*/ 5305 h 11722"/>
                <a:gd name="T28" fmla="*/ 9058 w 13991"/>
                <a:gd name="T29" fmla="*/ 5615 h 11722"/>
                <a:gd name="T30" fmla="*/ 10237 w 13991"/>
                <a:gd name="T31" fmla="*/ 11106 h 11722"/>
                <a:gd name="T32" fmla="*/ 8376 w 13991"/>
                <a:gd name="T33" fmla="*/ 10299 h 11722"/>
                <a:gd name="T34" fmla="*/ 7259 w 13991"/>
                <a:gd name="T35" fmla="*/ 7352 h 11722"/>
                <a:gd name="T36" fmla="*/ 7011 w 13991"/>
                <a:gd name="T37" fmla="*/ 1 h 11722"/>
                <a:gd name="T38" fmla="*/ 6732 w 13991"/>
                <a:gd name="T39" fmla="*/ 1148 h 11722"/>
                <a:gd name="T40" fmla="*/ 5243 w 13991"/>
                <a:gd name="T41" fmla="*/ 3568 h 11722"/>
                <a:gd name="T42" fmla="*/ 2917 w 13991"/>
                <a:gd name="T43" fmla="*/ 1303 h 11722"/>
                <a:gd name="T44" fmla="*/ 2544 w 13991"/>
                <a:gd name="T45" fmla="*/ 1148 h 11722"/>
                <a:gd name="T46" fmla="*/ 2917 w 13991"/>
                <a:gd name="T47" fmla="*/ 3134 h 11722"/>
                <a:gd name="T48" fmla="*/ 5274 w 13991"/>
                <a:gd name="T49" fmla="*/ 4157 h 11722"/>
                <a:gd name="T50" fmla="*/ 2761 w 13991"/>
                <a:gd name="T51" fmla="*/ 5212 h 11722"/>
                <a:gd name="T52" fmla="*/ 1552 w 13991"/>
                <a:gd name="T53" fmla="*/ 4126 h 11722"/>
                <a:gd name="T54" fmla="*/ 32 w 13991"/>
                <a:gd name="T55" fmla="*/ 4405 h 11722"/>
                <a:gd name="T56" fmla="*/ 1428 w 13991"/>
                <a:gd name="T57" fmla="*/ 4654 h 11722"/>
                <a:gd name="T58" fmla="*/ 2637 w 13991"/>
                <a:gd name="T59" fmla="*/ 5770 h 11722"/>
                <a:gd name="T60" fmla="*/ 3692 w 13991"/>
                <a:gd name="T61" fmla="*/ 6732 h 11722"/>
                <a:gd name="T62" fmla="*/ 1831 w 13991"/>
                <a:gd name="T63" fmla="*/ 7631 h 11722"/>
                <a:gd name="T64" fmla="*/ 218 w 13991"/>
                <a:gd name="T65" fmla="*/ 9586 h 11722"/>
                <a:gd name="T66" fmla="*/ 285 w 13991"/>
                <a:gd name="T67" fmla="*/ 10106 h 11722"/>
                <a:gd name="T68" fmla="*/ 1924 w 13991"/>
                <a:gd name="T69" fmla="*/ 9555 h 11722"/>
                <a:gd name="T70" fmla="*/ 2358 w 13991"/>
                <a:gd name="T71" fmla="*/ 7849 h 11722"/>
                <a:gd name="T72" fmla="*/ 3382 w 13991"/>
                <a:gd name="T73" fmla="*/ 7445 h 11722"/>
                <a:gd name="T74" fmla="*/ 3537 w 13991"/>
                <a:gd name="T75" fmla="*/ 11602 h 11722"/>
                <a:gd name="T76" fmla="*/ 5894 w 13991"/>
                <a:gd name="T77" fmla="*/ 10795 h 11722"/>
                <a:gd name="T78" fmla="*/ 8097 w 13991"/>
                <a:gd name="T79" fmla="*/ 10795 h 11722"/>
                <a:gd name="T80" fmla="*/ 10454 w 13991"/>
                <a:gd name="T81" fmla="*/ 11602 h 11722"/>
                <a:gd name="T82" fmla="*/ 10609 w 13991"/>
                <a:gd name="T83" fmla="*/ 7476 h 11722"/>
                <a:gd name="T84" fmla="*/ 11664 w 13991"/>
                <a:gd name="T85" fmla="*/ 7849 h 11722"/>
                <a:gd name="T86" fmla="*/ 12067 w 13991"/>
                <a:gd name="T87" fmla="*/ 9555 h 11722"/>
                <a:gd name="T88" fmla="*/ 13706 w 13991"/>
                <a:gd name="T89" fmla="*/ 10106 h 11722"/>
                <a:gd name="T90" fmla="*/ 13773 w 13991"/>
                <a:gd name="T91" fmla="*/ 9586 h 11722"/>
                <a:gd name="T92" fmla="*/ 12160 w 13991"/>
                <a:gd name="T93" fmla="*/ 7631 h 11722"/>
                <a:gd name="T94" fmla="*/ 10330 w 13991"/>
                <a:gd name="T95" fmla="*/ 6794 h 11722"/>
                <a:gd name="T96" fmla="*/ 11354 w 13991"/>
                <a:gd name="T97" fmla="*/ 5770 h 11722"/>
                <a:gd name="T98" fmla="*/ 12564 w 13991"/>
                <a:gd name="T99" fmla="*/ 4654 h 11722"/>
                <a:gd name="T100" fmla="*/ 13959 w 13991"/>
                <a:gd name="T101" fmla="*/ 4405 h 11722"/>
                <a:gd name="T102" fmla="*/ 12439 w 13991"/>
                <a:gd name="T103" fmla="*/ 4126 h 11722"/>
                <a:gd name="T104" fmla="*/ 11230 w 13991"/>
                <a:gd name="T105" fmla="*/ 5212 h 11722"/>
                <a:gd name="T106" fmla="*/ 8717 w 13991"/>
                <a:gd name="T107" fmla="*/ 4157 h 11722"/>
                <a:gd name="T108" fmla="*/ 11075 w 13991"/>
                <a:gd name="T109" fmla="*/ 3134 h 11722"/>
                <a:gd name="T110" fmla="*/ 11447 w 13991"/>
                <a:gd name="T111" fmla="*/ 1148 h 11722"/>
                <a:gd name="T112" fmla="*/ 11106 w 13991"/>
                <a:gd name="T113" fmla="*/ 1303 h 11722"/>
                <a:gd name="T114" fmla="*/ 8748 w 13991"/>
                <a:gd name="T115" fmla="*/ 3568 h 11722"/>
                <a:gd name="T116" fmla="*/ 7259 w 13991"/>
                <a:gd name="T117" fmla="*/ 1148 h 11722"/>
                <a:gd name="T118" fmla="*/ 7011 w 13991"/>
                <a:gd name="T119" fmla="*/ 1 h 11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91" h="11722" extrusionOk="0">
                  <a:moveTo>
                    <a:pt x="6980" y="1676"/>
                  </a:moveTo>
                  <a:cubicBezTo>
                    <a:pt x="7725" y="1676"/>
                    <a:pt x="8345" y="2575"/>
                    <a:pt x="8345" y="3041"/>
                  </a:cubicBezTo>
                  <a:cubicBezTo>
                    <a:pt x="8345" y="3289"/>
                    <a:pt x="8128" y="3506"/>
                    <a:pt x="7911" y="3630"/>
                  </a:cubicBezTo>
                  <a:cubicBezTo>
                    <a:pt x="7662" y="3785"/>
                    <a:pt x="7321" y="3847"/>
                    <a:pt x="6980" y="3847"/>
                  </a:cubicBezTo>
                  <a:cubicBezTo>
                    <a:pt x="6670" y="3847"/>
                    <a:pt x="6329" y="3785"/>
                    <a:pt x="6049" y="3630"/>
                  </a:cubicBezTo>
                  <a:cubicBezTo>
                    <a:pt x="5770" y="3475"/>
                    <a:pt x="5615" y="3258"/>
                    <a:pt x="5615" y="3041"/>
                  </a:cubicBezTo>
                  <a:cubicBezTo>
                    <a:pt x="5615" y="2575"/>
                    <a:pt x="6236" y="1676"/>
                    <a:pt x="6980" y="1676"/>
                  </a:cubicBezTo>
                  <a:close/>
                  <a:moveTo>
                    <a:pt x="8004" y="4188"/>
                  </a:moveTo>
                  <a:cubicBezTo>
                    <a:pt x="8128" y="4312"/>
                    <a:pt x="8283" y="4498"/>
                    <a:pt x="8438" y="4716"/>
                  </a:cubicBezTo>
                  <a:cubicBezTo>
                    <a:pt x="8159" y="5987"/>
                    <a:pt x="7600" y="6856"/>
                    <a:pt x="6980" y="6856"/>
                  </a:cubicBezTo>
                  <a:cubicBezTo>
                    <a:pt x="6391" y="6856"/>
                    <a:pt x="5801" y="5987"/>
                    <a:pt x="5522" y="4716"/>
                  </a:cubicBezTo>
                  <a:cubicBezTo>
                    <a:pt x="5677" y="4529"/>
                    <a:pt x="5832" y="4343"/>
                    <a:pt x="5987" y="4188"/>
                  </a:cubicBezTo>
                  <a:cubicBezTo>
                    <a:pt x="6267" y="4312"/>
                    <a:pt x="6639" y="4405"/>
                    <a:pt x="6980" y="4405"/>
                  </a:cubicBezTo>
                  <a:cubicBezTo>
                    <a:pt x="7352" y="4405"/>
                    <a:pt x="7694" y="4312"/>
                    <a:pt x="8004" y="4188"/>
                  </a:cubicBezTo>
                  <a:close/>
                  <a:moveTo>
                    <a:pt x="6980" y="9213"/>
                  </a:moveTo>
                  <a:cubicBezTo>
                    <a:pt x="7197" y="9617"/>
                    <a:pt x="7414" y="9989"/>
                    <a:pt x="7662" y="10330"/>
                  </a:cubicBezTo>
                  <a:cubicBezTo>
                    <a:pt x="7445" y="10361"/>
                    <a:pt x="7228" y="10392"/>
                    <a:pt x="6980" y="10392"/>
                  </a:cubicBezTo>
                  <a:cubicBezTo>
                    <a:pt x="6763" y="10392"/>
                    <a:pt x="6515" y="10361"/>
                    <a:pt x="6298" y="10330"/>
                  </a:cubicBezTo>
                  <a:cubicBezTo>
                    <a:pt x="6546" y="9989"/>
                    <a:pt x="6763" y="9617"/>
                    <a:pt x="6980" y="9213"/>
                  </a:cubicBezTo>
                  <a:close/>
                  <a:moveTo>
                    <a:pt x="5119" y="5305"/>
                  </a:moveTo>
                  <a:cubicBezTo>
                    <a:pt x="5460" y="6453"/>
                    <a:pt x="6049" y="7197"/>
                    <a:pt x="6732" y="7352"/>
                  </a:cubicBezTo>
                  <a:lnTo>
                    <a:pt x="6732" y="8500"/>
                  </a:lnTo>
                  <a:cubicBezTo>
                    <a:pt x="6453" y="9151"/>
                    <a:pt x="6081" y="9772"/>
                    <a:pt x="5615" y="10299"/>
                  </a:cubicBezTo>
                  <a:cubicBezTo>
                    <a:pt x="5101" y="10862"/>
                    <a:pt x="4530" y="11174"/>
                    <a:pt x="4083" y="11174"/>
                  </a:cubicBezTo>
                  <a:cubicBezTo>
                    <a:pt x="3963" y="11174"/>
                    <a:pt x="3852" y="11151"/>
                    <a:pt x="3754" y="11106"/>
                  </a:cubicBezTo>
                  <a:cubicBezTo>
                    <a:pt x="3475" y="10981"/>
                    <a:pt x="3320" y="10485"/>
                    <a:pt x="3351" y="9803"/>
                  </a:cubicBezTo>
                  <a:cubicBezTo>
                    <a:pt x="3444" y="8407"/>
                    <a:pt x="4157" y="6825"/>
                    <a:pt x="4902" y="5615"/>
                  </a:cubicBezTo>
                  <a:cubicBezTo>
                    <a:pt x="4964" y="5522"/>
                    <a:pt x="5057" y="5398"/>
                    <a:pt x="5119" y="5305"/>
                  </a:cubicBezTo>
                  <a:close/>
                  <a:moveTo>
                    <a:pt x="8841" y="5305"/>
                  </a:moveTo>
                  <a:cubicBezTo>
                    <a:pt x="8934" y="5398"/>
                    <a:pt x="8996" y="5522"/>
                    <a:pt x="9058" y="5615"/>
                  </a:cubicBezTo>
                  <a:cubicBezTo>
                    <a:pt x="9803" y="6825"/>
                    <a:pt x="10547" y="8407"/>
                    <a:pt x="10609" y="9803"/>
                  </a:cubicBezTo>
                  <a:cubicBezTo>
                    <a:pt x="10640" y="10485"/>
                    <a:pt x="10516" y="10981"/>
                    <a:pt x="10237" y="11106"/>
                  </a:cubicBezTo>
                  <a:cubicBezTo>
                    <a:pt x="10139" y="11151"/>
                    <a:pt x="10028" y="11174"/>
                    <a:pt x="9909" y="11174"/>
                  </a:cubicBezTo>
                  <a:cubicBezTo>
                    <a:pt x="9462" y="11174"/>
                    <a:pt x="8890" y="10862"/>
                    <a:pt x="8376" y="10299"/>
                  </a:cubicBezTo>
                  <a:cubicBezTo>
                    <a:pt x="7880" y="9772"/>
                    <a:pt x="7538" y="9151"/>
                    <a:pt x="7259" y="8500"/>
                  </a:cubicBezTo>
                  <a:lnTo>
                    <a:pt x="7259" y="7352"/>
                  </a:lnTo>
                  <a:cubicBezTo>
                    <a:pt x="7942" y="7197"/>
                    <a:pt x="8500" y="6453"/>
                    <a:pt x="8841" y="5305"/>
                  </a:cubicBezTo>
                  <a:close/>
                  <a:moveTo>
                    <a:pt x="7011" y="1"/>
                  </a:moveTo>
                  <a:cubicBezTo>
                    <a:pt x="6856" y="1"/>
                    <a:pt x="6732" y="125"/>
                    <a:pt x="6732" y="280"/>
                  </a:cubicBezTo>
                  <a:lnTo>
                    <a:pt x="6732" y="1148"/>
                  </a:lnTo>
                  <a:cubicBezTo>
                    <a:pt x="5801" y="1335"/>
                    <a:pt x="5088" y="2358"/>
                    <a:pt x="5088" y="3041"/>
                  </a:cubicBezTo>
                  <a:cubicBezTo>
                    <a:pt x="5088" y="3227"/>
                    <a:pt x="5150" y="3382"/>
                    <a:pt x="5243" y="3568"/>
                  </a:cubicBezTo>
                  <a:lnTo>
                    <a:pt x="3413" y="2823"/>
                  </a:lnTo>
                  <a:lnTo>
                    <a:pt x="2917" y="1303"/>
                  </a:lnTo>
                  <a:cubicBezTo>
                    <a:pt x="2868" y="1207"/>
                    <a:pt x="2763" y="1129"/>
                    <a:pt x="2645" y="1129"/>
                  </a:cubicBezTo>
                  <a:cubicBezTo>
                    <a:pt x="2612" y="1129"/>
                    <a:pt x="2578" y="1135"/>
                    <a:pt x="2544" y="1148"/>
                  </a:cubicBezTo>
                  <a:cubicBezTo>
                    <a:pt x="2420" y="1179"/>
                    <a:pt x="2327" y="1335"/>
                    <a:pt x="2389" y="1490"/>
                  </a:cubicBezTo>
                  <a:lnTo>
                    <a:pt x="2917" y="3134"/>
                  </a:lnTo>
                  <a:cubicBezTo>
                    <a:pt x="2948" y="3196"/>
                    <a:pt x="3010" y="3258"/>
                    <a:pt x="3103" y="3289"/>
                  </a:cubicBezTo>
                  <a:lnTo>
                    <a:pt x="5274" y="4157"/>
                  </a:lnTo>
                  <a:cubicBezTo>
                    <a:pt x="5026" y="4498"/>
                    <a:pt x="4747" y="4840"/>
                    <a:pt x="4530" y="5212"/>
                  </a:cubicBezTo>
                  <a:lnTo>
                    <a:pt x="2761" y="5212"/>
                  </a:lnTo>
                  <a:lnTo>
                    <a:pt x="1738" y="4219"/>
                  </a:lnTo>
                  <a:cubicBezTo>
                    <a:pt x="1707" y="4157"/>
                    <a:pt x="1614" y="4126"/>
                    <a:pt x="1552" y="4126"/>
                  </a:cubicBezTo>
                  <a:lnTo>
                    <a:pt x="311" y="4126"/>
                  </a:lnTo>
                  <a:cubicBezTo>
                    <a:pt x="156" y="4126"/>
                    <a:pt x="32" y="4250"/>
                    <a:pt x="32" y="4405"/>
                  </a:cubicBezTo>
                  <a:cubicBezTo>
                    <a:pt x="32" y="4560"/>
                    <a:pt x="156" y="4654"/>
                    <a:pt x="311" y="4654"/>
                  </a:cubicBezTo>
                  <a:lnTo>
                    <a:pt x="1428" y="4654"/>
                  </a:lnTo>
                  <a:lnTo>
                    <a:pt x="2451" y="5677"/>
                  </a:lnTo>
                  <a:cubicBezTo>
                    <a:pt x="2482" y="5739"/>
                    <a:pt x="2575" y="5770"/>
                    <a:pt x="2637" y="5770"/>
                  </a:cubicBezTo>
                  <a:lnTo>
                    <a:pt x="4188" y="5770"/>
                  </a:lnTo>
                  <a:cubicBezTo>
                    <a:pt x="4033" y="6080"/>
                    <a:pt x="3847" y="6391"/>
                    <a:pt x="3692" y="6732"/>
                  </a:cubicBezTo>
                  <a:lnTo>
                    <a:pt x="1986" y="7414"/>
                  </a:lnTo>
                  <a:cubicBezTo>
                    <a:pt x="1893" y="7445"/>
                    <a:pt x="1831" y="7507"/>
                    <a:pt x="1831" y="7631"/>
                  </a:cubicBezTo>
                  <a:lnTo>
                    <a:pt x="1583" y="9089"/>
                  </a:lnTo>
                  <a:lnTo>
                    <a:pt x="218" y="9586"/>
                  </a:lnTo>
                  <a:cubicBezTo>
                    <a:pt x="63" y="9617"/>
                    <a:pt x="1" y="9772"/>
                    <a:pt x="32" y="9927"/>
                  </a:cubicBezTo>
                  <a:cubicBezTo>
                    <a:pt x="78" y="10042"/>
                    <a:pt x="175" y="10106"/>
                    <a:pt x="285" y="10106"/>
                  </a:cubicBezTo>
                  <a:cubicBezTo>
                    <a:pt x="324" y="10106"/>
                    <a:pt x="364" y="10098"/>
                    <a:pt x="404" y="10082"/>
                  </a:cubicBezTo>
                  <a:lnTo>
                    <a:pt x="1924" y="9555"/>
                  </a:lnTo>
                  <a:cubicBezTo>
                    <a:pt x="2017" y="9524"/>
                    <a:pt x="2079" y="9430"/>
                    <a:pt x="2110" y="9337"/>
                  </a:cubicBezTo>
                  <a:lnTo>
                    <a:pt x="2358" y="7849"/>
                  </a:lnTo>
                  <a:lnTo>
                    <a:pt x="3382" y="7445"/>
                  </a:lnTo>
                  <a:cubicBezTo>
                    <a:pt x="3072" y="8252"/>
                    <a:pt x="2854" y="9089"/>
                    <a:pt x="2823" y="9772"/>
                  </a:cubicBezTo>
                  <a:cubicBezTo>
                    <a:pt x="2761" y="10702"/>
                    <a:pt x="3010" y="11354"/>
                    <a:pt x="3537" y="11602"/>
                  </a:cubicBezTo>
                  <a:cubicBezTo>
                    <a:pt x="3710" y="11685"/>
                    <a:pt x="3892" y="11722"/>
                    <a:pt x="4078" y="11722"/>
                  </a:cubicBezTo>
                  <a:cubicBezTo>
                    <a:pt x="4725" y="11722"/>
                    <a:pt x="5413" y="11277"/>
                    <a:pt x="5894" y="10795"/>
                  </a:cubicBezTo>
                  <a:cubicBezTo>
                    <a:pt x="6267" y="10888"/>
                    <a:pt x="6639" y="10919"/>
                    <a:pt x="7011" y="10919"/>
                  </a:cubicBezTo>
                  <a:cubicBezTo>
                    <a:pt x="7383" y="10919"/>
                    <a:pt x="7725" y="10888"/>
                    <a:pt x="8097" y="10795"/>
                  </a:cubicBezTo>
                  <a:cubicBezTo>
                    <a:pt x="8579" y="11277"/>
                    <a:pt x="9266" y="11722"/>
                    <a:pt x="9913" y="11722"/>
                  </a:cubicBezTo>
                  <a:cubicBezTo>
                    <a:pt x="10099" y="11722"/>
                    <a:pt x="10281" y="11685"/>
                    <a:pt x="10454" y="11602"/>
                  </a:cubicBezTo>
                  <a:cubicBezTo>
                    <a:pt x="10982" y="11385"/>
                    <a:pt x="11230" y="10733"/>
                    <a:pt x="11168" y="9772"/>
                  </a:cubicBezTo>
                  <a:cubicBezTo>
                    <a:pt x="11137" y="9089"/>
                    <a:pt x="10951" y="8283"/>
                    <a:pt x="10609" y="7476"/>
                  </a:cubicBezTo>
                  <a:lnTo>
                    <a:pt x="11664" y="7849"/>
                  </a:lnTo>
                  <a:lnTo>
                    <a:pt x="11881" y="9337"/>
                  </a:lnTo>
                  <a:cubicBezTo>
                    <a:pt x="11912" y="9430"/>
                    <a:pt x="11974" y="9524"/>
                    <a:pt x="12067" y="9555"/>
                  </a:cubicBezTo>
                  <a:lnTo>
                    <a:pt x="13587" y="10082"/>
                  </a:lnTo>
                  <a:cubicBezTo>
                    <a:pt x="13627" y="10098"/>
                    <a:pt x="13667" y="10106"/>
                    <a:pt x="13706" y="10106"/>
                  </a:cubicBezTo>
                  <a:cubicBezTo>
                    <a:pt x="13816" y="10106"/>
                    <a:pt x="13913" y="10042"/>
                    <a:pt x="13959" y="9927"/>
                  </a:cubicBezTo>
                  <a:cubicBezTo>
                    <a:pt x="13990" y="9803"/>
                    <a:pt x="13928" y="9617"/>
                    <a:pt x="13773" y="9586"/>
                  </a:cubicBezTo>
                  <a:lnTo>
                    <a:pt x="12408" y="9089"/>
                  </a:lnTo>
                  <a:lnTo>
                    <a:pt x="12160" y="7631"/>
                  </a:lnTo>
                  <a:cubicBezTo>
                    <a:pt x="12160" y="7507"/>
                    <a:pt x="12098" y="7445"/>
                    <a:pt x="12005" y="7414"/>
                  </a:cubicBezTo>
                  <a:lnTo>
                    <a:pt x="10330" y="6794"/>
                  </a:lnTo>
                  <a:cubicBezTo>
                    <a:pt x="10144" y="6422"/>
                    <a:pt x="9989" y="6080"/>
                    <a:pt x="9803" y="5770"/>
                  </a:cubicBezTo>
                  <a:lnTo>
                    <a:pt x="11354" y="5770"/>
                  </a:lnTo>
                  <a:cubicBezTo>
                    <a:pt x="11416" y="5770"/>
                    <a:pt x="11478" y="5739"/>
                    <a:pt x="11540" y="5677"/>
                  </a:cubicBezTo>
                  <a:lnTo>
                    <a:pt x="12564" y="4654"/>
                  </a:lnTo>
                  <a:lnTo>
                    <a:pt x="13680" y="4654"/>
                  </a:lnTo>
                  <a:cubicBezTo>
                    <a:pt x="13835" y="4654"/>
                    <a:pt x="13959" y="4529"/>
                    <a:pt x="13959" y="4405"/>
                  </a:cubicBezTo>
                  <a:cubicBezTo>
                    <a:pt x="13959" y="4250"/>
                    <a:pt x="13835" y="4126"/>
                    <a:pt x="13680" y="4126"/>
                  </a:cubicBezTo>
                  <a:lnTo>
                    <a:pt x="12439" y="4126"/>
                  </a:lnTo>
                  <a:cubicBezTo>
                    <a:pt x="12377" y="4126"/>
                    <a:pt x="12315" y="4157"/>
                    <a:pt x="12253" y="4219"/>
                  </a:cubicBezTo>
                  <a:lnTo>
                    <a:pt x="11230" y="5212"/>
                  </a:lnTo>
                  <a:lnTo>
                    <a:pt x="9462" y="5212"/>
                  </a:lnTo>
                  <a:cubicBezTo>
                    <a:pt x="9244" y="4840"/>
                    <a:pt x="8996" y="4498"/>
                    <a:pt x="8717" y="4157"/>
                  </a:cubicBezTo>
                  <a:lnTo>
                    <a:pt x="10920" y="3289"/>
                  </a:lnTo>
                  <a:cubicBezTo>
                    <a:pt x="10982" y="3258"/>
                    <a:pt x="11044" y="3196"/>
                    <a:pt x="11075" y="3134"/>
                  </a:cubicBezTo>
                  <a:lnTo>
                    <a:pt x="11602" y="1490"/>
                  </a:lnTo>
                  <a:cubicBezTo>
                    <a:pt x="11664" y="1335"/>
                    <a:pt x="11571" y="1179"/>
                    <a:pt x="11447" y="1148"/>
                  </a:cubicBezTo>
                  <a:cubicBezTo>
                    <a:pt x="11413" y="1135"/>
                    <a:pt x="11379" y="1129"/>
                    <a:pt x="11346" y="1129"/>
                  </a:cubicBezTo>
                  <a:cubicBezTo>
                    <a:pt x="11230" y="1129"/>
                    <a:pt x="11130" y="1207"/>
                    <a:pt x="11106" y="1303"/>
                  </a:cubicBezTo>
                  <a:lnTo>
                    <a:pt x="10578" y="2823"/>
                  </a:lnTo>
                  <a:lnTo>
                    <a:pt x="8748" y="3568"/>
                  </a:lnTo>
                  <a:cubicBezTo>
                    <a:pt x="8841" y="3382"/>
                    <a:pt x="8903" y="3227"/>
                    <a:pt x="8903" y="3041"/>
                  </a:cubicBezTo>
                  <a:cubicBezTo>
                    <a:pt x="8903" y="2358"/>
                    <a:pt x="8190" y="1335"/>
                    <a:pt x="7259" y="1148"/>
                  </a:cubicBezTo>
                  <a:lnTo>
                    <a:pt x="7259" y="280"/>
                  </a:lnTo>
                  <a:cubicBezTo>
                    <a:pt x="7259" y="125"/>
                    <a:pt x="7135" y="1"/>
                    <a:pt x="7011"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grpSp>
        <p:nvGrpSpPr>
          <p:cNvPr id="25" name="Google Shape;707;p44">
            <a:extLst>
              <a:ext uri="{FF2B5EF4-FFF2-40B4-BE49-F238E27FC236}">
                <a16:creationId xmlns:a16="http://schemas.microsoft.com/office/drawing/2014/main" id="{2072AC2F-86E5-FB7D-FE4D-D8D8F3649F55}"/>
              </a:ext>
            </a:extLst>
          </p:cNvPr>
          <p:cNvGrpSpPr>
            <a:grpSpLocks/>
          </p:cNvGrpSpPr>
          <p:nvPr/>
        </p:nvGrpSpPr>
        <p:grpSpPr bwMode="auto">
          <a:xfrm>
            <a:off x="10076549" y="4899742"/>
            <a:ext cx="600976" cy="523802"/>
            <a:chOff x="6430494" y="1418899"/>
            <a:chExt cx="339687" cy="376609"/>
          </a:xfrm>
        </p:grpSpPr>
        <p:sp>
          <p:nvSpPr>
            <p:cNvPr id="26" name="Google Shape;708;p44">
              <a:extLst>
                <a:ext uri="{FF2B5EF4-FFF2-40B4-BE49-F238E27FC236}">
                  <a16:creationId xmlns:a16="http://schemas.microsoft.com/office/drawing/2014/main" id="{5B9F92AC-58E0-D8A7-B171-1F051A77131A}"/>
                </a:ext>
              </a:extLst>
            </p:cNvPr>
            <p:cNvSpPr>
              <a:spLocks/>
            </p:cNvSpPr>
            <p:nvPr/>
          </p:nvSpPr>
          <p:spPr bwMode="auto">
            <a:xfrm>
              <a:off x="6592799" y="1628995"/>
              <a:ext cx="15103" cy="15103"/>
            </a:xfrm>
            <a:custGeom>
              <a:avLst/>
              <a:gdLst>
                <a:gd name="T0" fmla="*/ 280 w 560"/>
                <a:gd name="T1" fmla="*/ 1 h 560"/>
                <a:gd name="T2" fmla="*/ 1 w 560"/>
                <a:gd name="T3" fmla="*/ 280 h 560"/>
                <a:gd name="T4" fmla="*/ 280 w 560"/>
                <a:gd name="T5" fmla="*/ 559 h 560"/>
                <a:gd name="T6" fmla="*/ 559 w 560"/>
                <a:gd name="T7" fmla="*/ 280 h 560"/>
                <a:gd name="T8" fmla="*/ 280 w 560"/>
                <a:gd name="T9" fmla="*/ 1 h 560"/>
              </a:gdLst>
              <a:ahLst/>
              <a:cxnLst>
                <a:cxn ang="0">
                  <a:pos x="T0" y="T1"/>
                </a:cxn>
                <a:cxn ang="0">
                  <a:pos x="T2" y="T3"/>
                </a:cxn>
                <a:cxn ang="0">
                  <a:pos x="T4" y="T5"/>
                </a:cxn>
                <a:cxn ang="0">
                  <a:pos x="T6" y="T7"/>
                </a:cxn>
                <a:cxn ang="0">
                  <a:pos x="T8" y="T9"/>
                </a:cxn>
              </a:cxnLst>
              <a:rect l="0" t="0" r="r" b="b"/>
              <a:pathLst>
                <a:path w="560" h="560"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sp>
          <p:nvSpPr>
            <p:cNvPr id="27" name="Google Shape;709;p44">
              <a:extLst>
                <a:ext uri="{FF2B5EF4-FFF2-40B4-BE49-F238E27FC236}">
                  <a16:creationId xmlns:a16="http://schemas.microsoft.com/office/drawing/2014/main" id="{3F08DC24-E561-C051-A98D-16BE40E331E0}"/>
                </a:ext>
              </a:extLst>
            </p:cNvPr>
            <p:cNvSpPr>
              <a:spLocks/>
            </p:cNvSpPr>
            <p:nvPr/>
          </p:nvSpPr>
          <p:spPr bwMode="auto">
            <a:xfrm>
              <a:off x="6430494" y="1418899"/>
              <a:ext cx="339687" cy="376609"/>
            </a:xfrm>
            <a:custGeom>
              <a:avLst/>
              <a:gdLst>
                <a:gd name="T0" fmla="*/ 6856 w 12595"/>
                <a:gd name="T1" fmla="*/ 2890 h 13964"/>
                <a:gd name="T2" fmla="*/ 5739 w 12595"/>
                <a:gd name="T3" fmla="*/ 2890 h 13964"/>
                <a:gd name="T4" fmla="*/ 7104 w 12595"/>
                <a:gd name="T5" fmla="*/ 3634 h 13964"/>
                <a:gd name="T6" fmla="*/ 6298 w 12595"/>
                <a:gd name="T7" fmla="*/ 5899 h 13964"/>
                <a:gd name="T8" fmla="*/ 5491 w 12595"/>
                <a:gd name="T9" fmla="*/ 3634 h 13964"/>
                <a:gd name="T10" fmla="*/ 7104 w 12595"/>
                <a:gd name="T11" fmla="*/ 3634 h 13964"/>
                <a:gd name="T12" fmla="*/ 8221 w 12595"/>
                <a:gd name="T13" fmla="*/ 7512 h 13964"/>
                <a:gd name="T14" fmla="*/ 6577 w 12595"/>
                <a:gd name="T15" fmla="*/ 9156 h 13964"/>
                <a:gd name="T16" fmla="*/ 6019 w 12595"/>
                <a:gd name="T17" fmla="*/ 9156 h 13964"/>
                <a:gd name="T18" fmla="*/ 5243 w 12595"/>
                <a:gd name="T19" fmla="*/ 11358 h 13964"/>
                <a:gd name="T20" fmla="*/ 4623 w 12595"/>
                <a:gd name="T21" fmla="*/ 6023 h 13964"/>
                <a:gd name="T22" fmla="*/ 6019 w 12595"/>
                <a:gd name="T23" fmla="*/ 6984 h 13964"/>
                <a:gd name="T24" fmla="*/ 6577 w 12595"/>
                <a:gd name="T25" fmla="*/ 6984 h 13964"/>
                <a:gd name="T26" fmla="*/ 7973 w 12595"/>
                <a:gd name="T27" fmla="*/ 6023 h 13964"/>
                <a:gd name="T28" fmla="*/ 3940 w 12595"/>
                <a:gd name="T29" fmla="*/ 67 h 13964"/>
                <a:gd name="T30" fmla="*/ 5398 w 12595"/>
                <a:gd name="T31" fmla="*/ 2269 h 13964"/>
                <a:gd name="T32" fmla="*/ 5212 w 12595"/>
                <a:gd name="T33" fmla="*/ 3076 h 13964"/>
                <a:gd name="T34" fmla="*/ 3816 w 12595"/>
                <a:gd name="T35" fmla="*/ 3076 h 13964"/>
                <a:gd name="T36" fmla="*/ 1459 w 12595"/>
                <a:gd name="T37" fmla="*/ 2362 h 13964"/>
                <a:gd name="T38" fmla="*/ 1118 w 12595"/>
                <a:gd name="T39" fmla="*/ 2549 h 13964"/>
                <a:gd name="T40" fmla="*/ 3382 w 12595"/>
                <a:gd name="T41" fmla="*/ 3386 h 13964"/>
                <a:gd name="T42" fmla="*/ 3878 w 12595"/>
                <a:gd name="T43" fmla="*/ 6984 h 13964"/>
                <a:gd name="T44" fmla="*/ 2774 w 12595"/>
                <a:gd name="T45" fmla="*/ 6165 h 13964"/>
                <a:gd name="T46" fmla="*/ 2513 w 12595"/>
                <a:gd name="T47" fmla="*/ 6302 h 13964"/>
                <a:gd name="T48" fmla="*/ 187 w 12595"/>
                <a:gd name="T49" fmla="*/ 8907 h 13964"/>
                <a:gd name="T50" fmla="*/ 291 w 12595"/>
                <a:gd name="T51" fmla="*/ 9434 h 13964"/>
                <a:gd name="T52" fmla="*/ 1521 w 12595"/>
                <a:gd name="T53" fmla="*/ 8876 h 13964"/>
                <a:gd name="T54" fmla="*/ 2824 w 12595"/>
                <a:gd name="T55" fmla="*/ 6829 h 13964"/>
                <a:gd name="T56" fmla="*/ 3940 w 12595"/>
                <a:gd name="T57" fmla="*/ 8970 h 13964"/>
                <a:gd name="T58" fmla="*/ 2762 w 12595"/>
                <a:gd name="T59" fmla="*/ 9714 h 13964"/>
                <a:gd name="T60" fmla="*/ 3041 w 12595"/>
                <a:gd name="T61" fmla="*/ 13964 h 13964"/>
                <a:gd name="T62" fmla="*/ 3320 w 12595"/>
                <a:gd name="T63" fmla="*/ 9869 h 13964"/>
                <a:gd name="T64" fmla="*/ 6298 w 12595"/>
                <a:gd name="T65" fmla="*/ 12692 h 13964"/>
                <a:gd name="T66" fmla="*/ 9307 w 12595"/>
                <a:gd name="T67" fmla="*/ 9869 h 13964"/>
                <a:gd name="T68" fmla="*/ 9586 w 12595"/>
                <a:gd name="T69" fmla="*/ 13964 h 13964"/>
                <a:gd name="T70" fmla="*/ 9834 w 12595"/>
                <a:gd name="T71" fmla="*/ 9714 h 13964"/>
                <a:gd name="T72" fmla="*/ 8655 w 12595"/>
                <a:gd name="T73" fmla="*/ 8970 h 13964"/>
                <a:gd name="T74" fmla="*/ 9772 w 12595"/>
                <a:gd name="T75" fmla="*/ 6829 h 13964"/>
                <a:gd name="T76" fmla="*/ 11075 w 12595"/>
                <a:gd name="T77" fmla="*/ 8876 h 13964"/>
                <a:gd name="T78" fmla="*/ 12315 w 12595"/>
                <a:gd name="T79" fmla="*/ 9434 h 13964"/>
                <a:gd name="T80" fmla="*/ 12409 w 12595"/>
                <a:gd name="T81" fmla="*/ 8939 h 13964"/>
                <a:gd name="T82" fmla="*/ 10082 w 12595"/>
                <a:gd name="T83" fmla="*/ 6302 h 13964"/>
                <a:gd name="T84" fmla="*/ 9827 w 12595"/>
                <a:gd name="T85" fmla="*/ 6166 h 13964"/>
                <a:gd name="T86" fmla="*/ 8717 w 12595"/>
                <a:gd name="T87" fmla="*/ 6984 h 13964"/>
                <a:gd name="T88" fmla="*/ 9245 w 12595"/>
                <a:gd name="T89" fmla="*/ 3386 h 13964"/>
                <a:gd name="T90" fmla="*/ 11478 w 12595"/>
                <a:gd name="T91" fmla="*/ 2549 h 13964"/>
                <a:gd name="T92" fmla="*/ 11137 w 12595"/>
                <a:gd name="T93" fmla="*/ 2362 h 13964"/>
                <a:gd name="T94" fmla="*/ 8779 w 12595"/>
                <a:gd name="T95" fmla="*/ 3076 h 13964"/>
                <a:gd name="T96" fmla="*/ 7384 w 12595"/>
                <a:gd name="T97" fmla="*/ 3076 h 13964"/>
                <a:gd name="T98" fmla="*/ 7197 w 12595"/>
                <a:gd name="T99" fmla="*/ 2269 h 13964"/>
                <a:gd name="T100" fmla="*/ 8655 w 12595"/>
                <a:gd name="T101" fmla="*/ 67 h 13964"/>
                <a:gd name="T102" fmla="*/ 8283 w 12595"/>
                <a:gd name="T103" fmla="*/ 98 h 13964"/>
                <a:gd name="T104" fmla="*/ 6298 w 12595"/>
                <a:gd name="T105" fmla="*/ 1804 h 13964"/>
                <a:gd name="T106" fmla="*/ 4344 w 12595"/>
                <a:gd name="T107" fmla="*/ 98 h 13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595" h="13964" extrusionOk="0">
                  <a:moveTo>
                    <a:pt x="6298" y="2331"/>
                  </a:moveTo>
                  <a:cubicBezTo>
                    <a:pt x="6608" y="2331"/>
                    <a:pt x="6856" y="2580"/>
                    <a:pt x="6856" y="2890"/>
                  </a:cubicBezTo>
                  <a:cubicBezTo>
                    <a:pt x="6856" y="3200"/>
                    <a:pt x="6608" y="3448"/>
                    <a:pt x="6298" y="3448"/>
                  </a:cubicBezTo>
                  <a:cubicBezTo>
                    <a:pt x="5988" y="3448"/>
                    <a:pt x="5739" y="3200"/>
                    <a:pt x="5739" y="2890"/>
                  </a:cubicBezTo>
                  <a:cubicBezTo>
                    <a:pt x="5739" y="2580"/>
                    <a:pt x="5988" y="2331"/>
                    <a:pt x="6298" y="2331"/>
                  </a:cubicBezTo>
                  <a:close/>
                  <a:moveTo>
                    <a:pt x="7104" y="3634"/>
                  </a:moveTo>
                  <a:cubicBezTo>
                    <a:pt x="7384" y="4100"/>
                    <a:pt x="7632" y="4720"/>
                    <a:pt x="7849" y="5464"/>
                  </a:cubicBezTo>
                  <a:cubicBezTo>
                    <a:pt x="7384" y="5744"/>
                    <a:pt x="6856" y="5899"/>
                    <a:pt x="6298" y="5899"/>
                  </a:cubicBezTo>
                  <a:cubicBezTo>
                    <a:pt x="5739" y="5899"/>
                    <a:pt x="5212" y="5744"/>
                    <a:pt x="4747" y="5464"/>
                  </a:cubicBezTo>
                  <a:cubicBezTo>
                    <a:pt x="4964" y="4720"/>
                    <a:pt x="5243" y="4100"/>
                    <a:pt x="5491" y="3634"/>
                  </a:cubicBezTo>
                  <a:cubicBezTo>
                    <a:pt x="5708" y="3851"/>
                    <a:pt x="5988" y="3975"/>
                    <a:pt x="6298" y="3975"/>
                  </a:cubicBezTo>
                  <a:cubicBezTo>
                    <a:pt x="6608" y="3975"/>
                    <a:pt x="6887" y="3851"/>
                    <a:pt x="7104" y="3634"/>
                  </a:cubicBezTo>
                  <a:close/>
                  <a:moveTo>
                    <a:pt x="7973" y="6023"/>
                  </a:moveTo>
                  <a:cubicBezTo>
                    <a:pt x="8128" y="6612"/>
                    <a:pt x="8221" y="7170"/>
                    <a:pt x="8221" y="7512"/>
                  </a:cubicBezTo>
                  <a:cubicBezTo>
                    <a:pt x="8221" y="9869"/>
                    <a:pt x="7446" y="11761"/>
                    <a:pt x="6577" y="12102"/>
                  </a:cubicBezTo>
                  <a:lnTo>
                    <a:pt x="6577" y="9156"/>
                  </a:lnTo>
                  <a:cubicBezTo>
                    <a:pt x="6577" y="9001"/>
                    <a:pt x="6453" y="8907"/>
                    <a:pt x="6298" y="8907"/>
                  </a:cubicBezTo>
                  <a:cubicBezTo>
                    <a:pt x="6143" y="8907"/>
                    <a:pt x="6019" y="9001"/>
                    <a:pt x="6019" y="9156"/>
                  </a:cubicBezTo>
                  <a:lnTo>
                    <a:pt x="6019" y="12102"/>
                  </a:lnTo>
                  <a:cubicBezTo>
                    <a:pt x="5708" y="11978"/>
                    <a:pt x="5429" y="11668"/>
                    <a:pt x="5243" y="11358"/>
                  </a:cubicBezTo>
                  <a:cubicBezTo>
                    <a:pt x="4623" y="10303"/>
                    <a:pt x="4406" y="8752"/>
                    <a:pt x="4406" y="7512"/>
                  </a:cubicBezTo>
                  <a:cubicBezTo>
                    <a:pt x="4406" y="7170"/>
                    <a:pt x="4468" y="6612"/>
                    <a:pt x="4623" y="6023"/>
                  </a:cubicBezTo>
                  <a:cubicBezTo>
                    <a:pt x="5057" y="6240"/>
                    <a:pt x="5522" y="6395"/>
                    <a:pt x="6019" y="6426"/>
                  </a:cubicBezTo>
                  <a:lnTo>
                    <a:pt x="6019" y="6984"/>
                  </a:lnTo>
                  <a:cubicBezTo>
                    <a:pt x="6019" y="7139"/>
                    <a:pt x="6143" y="7263"/>
                    <a:pt x="6298" y="7263"/>
                  </a:cubicBezTo>
                  <a:cubicBezTo>
                    <a:pt x="6453" y="7263"/>
                    <a:pt x="6577" y="7139"/>
                    <a:pt x="6577" y="6984"/>
                  </a:cubicBezTo>
                  <a:lnTo>
                    <a:pt x="6577" y="6426"/>
                  </a:lnTo>
                  <a:cubicBezTo>
                    <a:pt x="7073" y="6395"/>
                    <a:pt x="7539" y="6240"/>
                    <a:pt x="7973" y="6023"/>
                  </a:cubicBezTo>
                  <a:close/>
                  <a:moveTo>
                    <a:pt x="4127" y="1"/>
                  </a:moveTo>
                  <a:cubicBezTo>
                    <a:pt x="4062" y="1"/>
                    <a:pt x="3998" y="24"/>
                    <a:pt x="3940" y="67"/>
                  </a:cubicBezTo>
                  <a:cubicBezTo>
                    <a:pt x="3816" y="160"/>
                    <a:pt x="3816" y="346"/>
                    <a:pt x="3909" y="439"/>
                  </a:cubicBezTo>
                  <a:lnTo>
                    <a:pt x="5398" y="2269"/>
                  </a:lnTo>
                  <a:cubicBezTo>
                    <a:pt x="5274" y="2456"/>
                    <a:pt x="5212" y="2673"/>
                    <a:pt x="5212" y="2890"/>
                  </a:cubicBezTo>
                  <a:cubicBezTo>
                    <a:pt x="5212" y="2952"/>
                    <a:pt x="5212" y="3014"/>
                    <a:pt x="5212" y="3076"/>
                  </a:cubicBezTo>
                  <a:cubicBezTo>
                    <a:pt x="4871" y="3541"/>
                    <a:pt x="4623" y="4162"/>
                    <a:pt x="4437" y="4720"/>
                  </a:cubicBezTo>
                  <a:lnTo>
                    <a:pt x="3816" y="3076"/>
                  </a:lnTo>
                  <a:cubicBezTo>
                    <a:pt x="3785" y="2983"/>
                    <a:pt x="3723" y="2921"/>
                    <a:pt x="3630" y="2890"/>
                  </a:cubicBezTo>
                  <a:lnTo>
                    <a:pt x="1459" y="2362"/>
                  </a:lnTo>
                  <a:cubicBezTo>
                    <a:pt x="1433" y="2357"/>
                    <a:pt x="1408" y="2355"/>
                    <a:pt x="1384" y="2355"/>
                  </a:cubicBezTo>
                  <a:cubicBezTo>
                    <a:pt x="1264" y="2355"/>
                    <a:pt x="1169" y="2419"/>
                    <a:pt x="1118" y="2549"/>
                  </a:cubicBezTo>
                  <a:cubicBezTo>
                    <a:pt x="1087" y="2704"/>
                    <a:pt x="1180" y="2859"/>
                    <a:pt x="1335" y="2890"/>
                  </a:cubicBezTo>
                  <a:lnTo>
                    <a:pt x="3382" y="3386"/>
                  </a:lnTo>
                  <a:lnTo>
                    <a:pt x="4158" y="5588"/>
                  </a:lnTo>
                  <a:cubicBezTo>
                    <a:pt x="4033" y="6116"/>
                    <a:pt x="3940" y="6581"/>
                    <a:pt x="3878" y="6984"/>
                  </a:cubicBezTo>
                  <a:lnTo>
                    <a:pt x="2917" y="6209"/>
                  </a:lnTo>
                  <a:cubicBezTo>
                    <a:pt x="2873" y="6187"/>
                    <a:pt x="2829" y="6165"/>
                    <a:pt x="2774" y="6165"/>
                  </a:cubicBezTo>
                  <a:cubicBezTo>
                    <a:pt x="2751" y="6165"/>
                    <a:pt x="2727" y="6169"/>
                    <a:pt x="2700" y="6178"/>
                  </a:cubicBezTo>
                  <a:cubicBezTo>
                    <a:pt x="2638" y="6178"/>
                    <a:pt x="2576" y="6209"/>
                    <a:pt x="2513" y="6302"/>
                  </a:cubicBezTo>
                  <a:lnTo>
                    <a:pt x="1211" y="8411"/>
                  </a:lnTo>
                  <a:lnTo>
                    <a:pt x="187" y="8907"/>
                  </a:lnTo>
                  <a:cubicBezTo>
                    <a:pt x="32" y="9001"/>
                    <a:pt x="1" y="9156"/>
                    <a:pt x="63" y="9280"/>
                  </a:cubicBezTo>
                  <a:cubicBezTo>
                    <a:pt x="105" y="9386"/>
                    <a:pt x="191" y="9434"/>
                    <a:pt x="291" y="9434"/>
                  </a:cubicBezTo>
                  <a:cubicBezTo>
                    <a:pt x="337" y="9434"/>
                    <a:pt x="386" y="9423"/>
                    <a:pt x="435" y="9404"/>
                  </a:cubicBezTo>
                  <a:lnTo>
                    <a:pt x="1521" y="8876"/>
                  </a:lnTo>
                  <a:cubicBezTo>
                    <a:pt x="1552" y="8845"/>
                    <a:pt x="1614" y="8814"/>
                    <a:pt x="1614" y="8752"/>
                  </a:cubicBezTo>
                  <a:lnTo>
                    <a:pt x="2824" y="6829"/>
                  </a:lnTo>
                  <a:lnTo>
                    <a:pt x="3847" y="7667"/>
                  </a:lnTo>
                  <a:cubicBezTo>
                    <a:pt x="3847" y="8101"/>
                    <a:pt x="3878" y="8535"/>
                    <a:pt x="3940" y="8970"/>
                  </a:cubicBezTo>
                  <a:lnTo>
                    <a:pt x="2917" y="9466"/>
                  </a:lnTo>
                  <a:cubicBezTo>
                    <a:pt x="2824" y="9497"/>
                    <a:pt x="2762" y="9590"/>
                    <a:pt x="2762" y="9714"/>
                  </a:cubicBezTo>
                  <a:lnTo>
                    <a:pt x="2762" y="13684"/>
                  </a:lnTo>
                  <a:cubicBezTo>
                    <a:pt x="2762" y="13840"/>
                    <a:pt x="2886" y="13964"/>
                    <a:pt x="3041" y="13964"/>
                  </a:cubicBezTo>
                  <a:cubicBezTo>
                    <a:pt x="3196" y="13964"/>
                    <a:pt x="3320" y="13840"/>
                    <a:pt x="3320" y="13684"/>
                  </a:cubicBezTo>
                  <a:lnTo>
                    <a:pt x="3320" y="9869"/>
                  </a:lnTo>
                  <a:lnTo>
                    <a:pt x="4033" y="9528"/>
                  </a:lnTo>
                  <a:cubicBezTo>
                    <a:pt x="4406" y="11482"/>
                    <a:pt x="5274" y="12692"/>
                    <a:pt x="6298" y="12692"/>
                  </a:cubicBezTo>
                  <a:cubicBezTo>
                    <a:pt x="7321" y="12692"/>
                    <a:pt x="8190" y="11482"/>
                    <a:pt x="8562" y="9528"/>
                  </a:cubicBezTo>
                  <a:lnTo>
                    <a:pt x="9307" y="9869"/>
                  </a:lnTo>
                  <a:lnTo>
                    <a:pt x="9307" y="13684"/>
                  </a:lnTo>
                  <a:cubicBezTo>
                    <a:pt x="9307" y="13840"/>
                    <a:pt x="9431" y="13964"/>
                    <a:pt x="9586" y="13964"/>
                  </a:cubicBezTo>
                  <a:cubicBezTo>
                    <a:pt x="9710" y="13964"/>
                    <a:pt x="9834" y="13840"/>
                    <a:pt x="9834" y="13684"/>
                  </a:cubicBezTo>
                  <a:lnTo>
                    <a:pt x="9834" y="9714"/>
                  </a:lnTo>
                  <a:cubicBezTo>
                    <a:pt x="9834" y="9590"/>
                    <a:pt x="9772" y="9497"/>
                    <a:pt x="9679" y="9466"/>
                  </a:cubicBezTo>
                  <a:lnTo>
                    <a:pt x="8655" y="8970"/>
                  </a:lnTo>
                  <a:cubicBezTo>
                    <a:pt x="8717" y="8535"/>
                    <a:pt x="8748" y="8101"/>
                    <a:pt x="8748" y="7667"/>
                  </a:cubicBezTo>
                  <a:lnTo>
                    <a:pt x="9772" y="6829"/>
                  </a:lnTo>
                  <a:lnTo>
                    <a:pt x="10982" y="8752"/>
                  </a:lnTo>
                  <a:cubicBezTo>
                    <a:pt x="11013" y="8814"/>
                    <a:pt x="11044" y="8845"/>
                    <a:pt x="11075" y="8876"/>
                  </a:cubicBezTo>
                  <a:lnTo>
                    <a:pt x="12192" y="9404"/>
                  </a:lnTo>
                  <a:cubicBezTo>
                    <a:pt x="12231" y="9423"/>
                    <a:pt x="12273" y="9434"/>
                    <a:pt x="12315" y="9434"/>
                  </a:cubicBezTo>
                  <a:cubicBezTo>
                    <a:pt x="12404" y="9434"/>
                    <a:pt x="12490" y="9386"/>
                    <a:pt x="12533" y="9280"/>
                  </a:cubicBezTo>
                  <a:cubicBezTo>
                    <a:pt x="12595" y="9156"/>
                    <a:pt x="12564" y="9001"/>
                    <a:pt x="12409" y="8939"/>
                  </a:cubicBezTo>
                  <a:lnTo>
                    <a:pt x="11385" y="8411"/>
                  </a:lnTo>
                  <a:lnTo>
                    <a:pt x="10082" y="6302"/>
                  </a:lnTo>
                  <a:cubicBezTo>
                    <a:pt x="10020" y="6240"/>
                    <a:pt x="9958" y="6178"/>
                    <a:pt x="9896" y="6178"/>
                  </a:cubicBezTo>
                  <a:cubicBezTo>
                    <a:pt x="9871" y="6169"/>
                    <a:pt x="9848" y="6166"/>
                    <a:pt x="9827" y="6166"/>
                  </a:cubicBezTo>
                  <a:cubicBezTo>
                    <a:pt x="9770" y="6166"/>
                    <a:pt x="9724" y="6194"/>
                    <a:pt x="9679" y="6240"/>
                  </a:cubicBezTo>
                  <a:lnTo>
                    <a:pt x="8717" y="6984"/>
                  </a:lnTo>
                  <a:cubicBezTo>
                    <a:pt x="8655" y="6581"/>
                    <a:pt x="8562" y="6116"/>
                    <a:pt x="8438" y="5588"/>
                  </a:cubicBezTo>
                  <a:lnTo>
                    <a:pt x="9245" y="3386"/>
                  </a:lnTo>
                  <a:lnTo>
                    <a:pt x="11261" y="2890"/>
                  </a:lnTo>
                  <a:cubicBezTo>
                    <a:pt x="11416" y="2859"/>
                    <a:pt x="11509" y="2704"/>
                    <a:pt x="11478" y="2549"/>
                  </a:cubicBezTo>
                  <a:cubicBezTo>
                    <a:pt x="11452" y="2419"/>
                    <a:pt x="11340" y="2355"/>
                    <a:pt x="11214" y="2355"/>
                  </a:cubicBezTo>
                  <a:cubicBezTo>
                    <a:pt x="11189" y="2355"/>
                    <a:pt x="11163" y="2357"/>
                    <a:pt x="11137" y="2362"/>
                  </a:cubicBezTo>
                  <a:lnTo>
                    <a:pt x="8966" y="2890"/>
                  </a:lnTo>
                  <a:cubicBezTo>
                    <a:pt x="8872" y="2921"/>
                    <a:pt x="8810" y="2983"/>
                    <a:pt x="8779" y="3076"/>
                  </a:cubicBezTo>
                  <a:lnTo>
                    <a:pt x="8190" y="4720"/>
                  </a:lnTo>
                  <a:cubicBezTo>
                    <a:pt x="7973" y="4162"/>
                    <a:pt x="7725" y="3541"/>
                    <a:pt x="7384" y="3076"/>
                  </a:cubicBezTo>
                  <a:cubicBezTo>
                    <a:pt x="7384" y="3014"/>
                    <a:pt x="7384" y="2952"/>
                    <a:pt x="7384" y="2890"/>
                  </a:cubicBezTo>
                  <a:cubicBezTo>
                    <a:pt x="7384" y="2673"/>
                    <a:pt x="7321" y="2456"/>
                    <a:pt x="7197" y="2269"/>
                  </a:cubicBezTo>
                  <a:lnTo>
                    <a:pt x="8686" y="439"/>
                  </a:lnTo>
                  <a:cubicBezTo>
                    <a:pt x="8779" y="346"/>
                    <a:pt x="8779" y="160"/>
                    <a:pt x="8655" y="67"/>
                  </a:cubicBezTo>
                  <a:cubicBezTo>
                    <a:pt x="8598" y="24"/>
                    <a:pt x="8533" y="1"/>
                    <a:pt x="8472" y="1"/>
                  </a:cubicBezTo>
                  <a:cubicBezTo>
                    <a:pt x="8401" y="1"/>
                    <a:pt x="8333" y="32"/>
                    <a:pt x="8283" y="98"/>
                  </a:cubicBezTo>
                  <a:lnTo>
                    <a:pt x="6794" y="1928"/>
                  </a:lnTo>
                  <a:cubicBezTo>
                    <a:pt x="6639" y="1835"/>
                    <a:pt x="6484" y="1804"/>
                    <a:pt x="6298" y="1804"/>
                  </a:cubicBezTo>
                  <a:cubicBezTo>
                    <a:pt x="6112" y="1804"/>
                    <a:pt x="5957" y="1835"/>
                    <a:pt x="5802" y="1928"/>
                  </a:cubicBezTo>
                  <a:lnTo>
                    <a:pt x="4344" y="98"/>
                  </a:lnTo>
                  <a:cubicBezTo>
                    <a:pt x="4277" y="32"/>
                    <a:pt x="4202" y="1"/>
                    <a:pt x="412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cs typeface="B Nazanin" panose="00000400000000000000" pitchFamily="2" charset="-78"/>
              </a:endParaRPr>
            </a:p>
          </p:txBody>
        </p:sp>
      </p:grpSp>
    </p:spTree>
    <p:extLst>
      <p:ext uri="{BB962C8B-B14F-4D97-AF65-F5344CB8AC3E}">
        <p14:creationId xmlns:p14="http://schemas.microsoft.com/office/powerpoint/2010/main" val="644911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808ED801-67F5-4378-A9A2-8F1D520AFEC5}"/>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cxnSp>
        <p:nvCxnSpPr>
          <p:cNvPr id="3" name="Straight Connector 5">
            <a:extLst>
              <a:ext uri="{FF2B5EF4-FFF2-40B4-BE49-F238E27FC236}">
                <a16:creationId xmlns:a16="http://schemas.microsoft.com/office/drawing/2014/main" id="{B4A8D3C1-C718-4227-B9F4-82CCCB7A14D3}"/>
              </a:ext>
            </a:extLst>
          </p:cNvPr>
          <p:cNvCxnSpPr>
            <a:cxnSpLocks/>
          </p:cNvCxnSpPr>
          <p:nvPr/>
        </p:nvCxnSpPr>
        <p:spPr>
          <a:xfrm>
            <a:off x="3706015" y="4424511"/>
            <a:ext cx="205200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Straight Connector 6">
            <a:extLst>
              <a:ext uri="{FF2B5EF4-FFF2-40B4-BE49-F238E27FC236}">
                <a16:creationId xmlns:a16="http://schemas.microsoft.com/office/drawing/2014/main" id="{A4E2F979-C2B2-4B1E-ABBD-32587EBF38DA}"/>
              </a:ext>
            </a:extLst>
          </p:cNvPr>
          <p:cNvCxnSpPr>
            <a:cxnSpLocks/>
          </p:cNvCxnSpPr>
          <p:nvPr/>
        </p:nvCxnSpPr>
        <p:spPr>
          <a:xfrm>
            <a:off x="6432678" y="4424511"/>
            <a:ext cx="2052000" cy="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8">
            <a:extLst>
              <a:ext uri="{FF2B5EF4-FFF2-40B4-BE49-F238E27FC236}">
                <a16:creationId xmlns:a16="http://schemas.microsoft.com/office/drawing/2014/main" id="{62F6E7BC-D517-4334-BD84-6797915F7B72}"/>
              </a:ext>
            </a:extLst>
          </p:cNvPr>
          <p:cNvCxnSpPr>
            <a:cxnSpLocks/>
          </p:cNvCxnSpPr>
          <p:nvPr/>
        </p:nvCxnSpPr>
        <p:spPr>
          <a:xfrm>
            <a:off x="3706015" y="6049863"/>
            <a:ext cx="205200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9">
            <a:extLst>
              <a:ext uri="{FF2B5EF4-FFF2-40B4-BE49-F238E27FC236}">
                <a16:creationId xmlns:a16="http://schemas.microsoft.com/office/drawing/2014/main" id="{D08F7ACC-5FD2-43AC-A3C0-290A7D858060}"/>
              </a:ext>
            </a:extLst>
          </p:cNvPr>
          <p:cNvCxnSpPr>
            <a:cxnSpLocks/>
          </p:cNvCxnSpPr>
          <p:nvPr/>
        </p:nvCxnSpPr>
        <p:spPr>
          <a:xfrm>
            <a:off x="6432678" y="6049863"/>
            <a:ext cx="2052000" cy="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Text Placeholder 17">
            <a:extLst>
              <a:ext uri="{FF2B5EF4-FFF2-40B4-BE49-F238E27FC236}">
                <a16:creationId xmlns:a16="http://schemas.microsoft.com/office/drawing/2014/main" id="{E0C9FD32-7EFF-49B9-BD60-347E10430A0E}"/>
              </a:ext>
            </a:extLst>
          </p:cNvPr>
          <p:cNvSpPr txBox="1">
            <a:spLocks/>
          </p:cNvSpPr>
          <p:nvPr/>
        </p:nvSpPr>
        <p:spPr>
          <a:xfrm>
            <a:off x="3720194" y="4033640"/>
            <a:ext cx="2023642"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tx1">
                    <a:lumMod val="75000"/>
                    <a:lumOff val="25000"/>
                  </a:schemeClr>
                </a:solidFill>
                <a:cs typeface="B Nazanin" panose="00000400000000000000" pitchFamily="2" charset="-78"/>
              </a:rPr>
              <a:t>نام اینجا</a:t>
            </a:r>
            <a:endParaRPr lang="en-US" sz="1400" b="1" dirty="0">
              <a:solidFill>
                <a:schemeClr val="tx1">
                  <a:lumMod val="75000"/>
                  <a:lumOff val="25000"/>
                </a:schemeClr>
              </a:solidFill>
              <a:cs typeface="B Nazanin" panose="00000400000000000000" pitchFamily="2" charset="-78"/>
            </a:endParaRPr>
          </a:p>
        </p:txBody>
      </p:sp>
      <p:sp>
        <p:nvSpPr>
          <p:cNvPr id="8" name="Text Placeholder 18">
            <a:extLst>
              <a:ext uri="{FF2B5EF4-FFF2-40B4-BE49-F238E27FC236}">
                <a16:creationId xmlns:a16="http://schemas.microsoft.com/office/drawing/2014/main" id="{187B5E9A-E032-4EBB-AC12-B85E8D4889CD}"/>
              </a:ext>
            </a:extLst>
          </p:cNvPr>
          <p:cNvSpPr txBox="1">
            <a:spLocks/>
          </p:cNvSpPr>
          <p:nvPr/>
        </p:nvSpPr>
        <p:spPr>
          <a:xfrm>
            <a:off x="3705928" y="4465688"/>
            <a:ext cx="2052174" cy="316303"/>
          </a:xfrm>
          <a:prstGeom prst="rect">
            <a:avLst/>
          </a:prstGeom>
          <a:solidFill>
            <a:schemeClr val="bg1"/>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dirty="0">
                <a:solidFill>
                  <a:schemeClr val="accent2"/>
                </a:solidFill>
                <a:cs typeface="B Nazanin" panose="00000400000000000000" pitchFamily="2" charset="-78"/>
              </a:rPr>
              <a:t>طراح</a:t>
            </a:r>
            <a:endParaRPr lang="en-US" altLang="ko-KR" sz="1400" dirty="0">
              <a:solidFill>
                <a:schemeClr val="accent2"/>
              </a:solidFill>
              <a:cs typeface="B Nazanin" panose="00000400000000000000" pitchFamily="2" charset="-78"/>
            </a:endParaRPr>
          </a:p>
        </p:txBody>
      </p:sp>
      <p:sp>
        <p:nvSpPr>
          <p:cNvPr id="9" name="TextBox 14">
            <a:extLst>
              <a:ext uri="{FF2B5EF4-FFF2-40B4-BE49-F238E27FC236}">
                <a16:creationId xmlns:a16="http://schemas.microsoft.com/office/drawing/2014/main" id="{76BF5992-15E7-492C-90FB-BD470B7EE6AF}"/>
              </a:ext>
            </a:extLst>
          </p:cNvPr>
          <p:cNvSpPr txBox="1"/>
          <p:nvPr/>
        </p:nvSpPr>
        <p:spPr>
          <a:xfrm>
            <a:off x="3720194" y="4789209"/>
            <a:ext cx="2023642"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nvGrpSpPr>
          <p:cNvPr id="10" name="Group 15">
            <a:extLst>
              <a:ext uri="{FF2B5EF4-FFF2-40B4-BE49-F238E27FC236}">
                <a16:creationId xmlns:a16="http://schemas.microsoft.com/office/drawing/2014/main" id="{3DB6170C-DD2B-4DE5-8CBA-AA8710D43FAC}"/>
              </a:ext>
            </a:extLst>
          </p:cNvPr>
          <p:cNvGrpSpPr/>
          <p:nvPr/>
        </p:nvGrpSpPr>
        <p:grpSpPr>
          <a:xfrm>
            <a:off x="4194865" y="5641166"/>
            <a:ext cx="1074300" cy="309125"/>
            <a:chOff x="3130166" y="5667342"/>
            <a:chExt cx="1254837" cy="361074"/>
          </a:xfrm>
          <a:solidFill>
            <a:schemeClr val="tx1">
              <a:lumMod val="75000"/>
              <a:lumOff val="25000"/>
            </a:schemeClr>
          </a:solidFill>
        </p:grpSpPr>
        <p:sp>
          <p:nvSpPr>
            <p:cNvPr id="11" name="Rounded Rectangle 3">
              <a:extLst>
                <a:ext uri="{FF2B5EF4-FFF2-40B4-BE49-F238E27FC236}">
                  <a16:creationId xmlns:a16="http://schemas.microsoft.com/office/drawing/2014/main" id="{67AAD606-F027-4A30-8802-392013699349}"/>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2" name="Rounded Rectangle 39">
              <a:extLst>
                <a:ext uri="{FF2B5EF4-FFF2-40B4-BE49-F238E27FC236}">
                  <a16:creationId xmlns:a16="http://schemas.microsoft.com/office/drawing/2014/main" id="{B7472CD5-2040-4465-8619-94C6A341A4ED}"/>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13" name="Rounded Rectangle 2">
              <a:extLst>
                <a:ext uri="{FF2B5EF4-FFF2-40B4-BE49-F238E27FC236}">
                  <a16:creationId xmlns:a16="http://schemas.microsoft.com/office/drawing/2014/main" id="{E2B89315-9B8F-485F-A884-8B5A06E22B64}"/>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grpSp>
      <p:sp>
        <p:nvSpPr>
          <p:cNvPr id="14" name="Text Placeholder 17">
            <a:extLst>
              <a:ext uri="{FF2B5EF4-FFF2-40B4-BE49-F238E27FC236}">
                <a16:creationId xmlns:a16="http://schemas.microsoft.com/office/drawing/2014/main" id="{123ACB70-AC89-4E99-9DD9-8684C5DF7EA8}"/>
              </a:ext>
            </a:extLst>
          </p:cNvPr>
          <p:cNvSpPr txBox="1">
            <a:spLocks/>
          </p:cNvSpPr>
          <p:nvPr/>
        </p:nvSpPr>
        <p:spPr>
          <a:xfrm>
            <a:off x="6446857" y="4033640"/>
            <a:ext cx="2023642"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tx1">
                    <a:lumMod val="75000"/>
                    <a:lumOff val="25000"/>
                  </a:schemeClr>
                </a:solidFill>
                <a:cs typeface="B Nazanin" panose="00000400000000000000" pitchFamily="2" charset="-78"/>
              </a:rPr>
              <a:t>نام اینجا</a:t>
            </a:r>
            <a:endParaRPr lang="en-US" sz="1400" b="1" dirty="0">
              <a:solidFill>
                <a:schemeClr val="tx1">
                  <a:lumMod val="75000"/>
                  <a:lumOff val="25000"/>
                </a:schemeClr>
              </a:solidFill>
              <a:cs typeface="B Nazanin" panose="00000400000000000000" pitchFamily="2" charset="-78"/>
            </a:endParaRPr>
          </a:p>
        </p:txBody>
      </p:sp>
      <p:sp>
        <p:nvSpPr>
          <p:cNvPr id="15" name="Text Placeholder 18">
            <a:extLst>
              <a:ext uri="{FF2B5EF4-FFF2-40B4-BE49-F238E27FC236}">
                <a16:creationId xmlns:a16="http://schemas.microsoft.com/office/drawing/2014/main" id="{BD325A63-9803-43C6-A279-66BE6952AB8C}"/>
              </a:ext>
            </a:extLst>
          </p:cNvPr>
          <p:cNvSpPr txBox="1">
            <a:spLocks/>
          </p:cNvSpPr>
          <p:nvPr/>
        </p:nvSpPr>
        <p:spPr>
          <a:xfrm>
            <a:off x="6432591" y="4465688"/>
            <a:ext cx="2052174" cy="316303"/>
          </a:xfrm>
          <a:prstGeom prst="rect">
            <a:avLst/>
          </a:prstGeom>
          <a:solidFill>
            <a:schemeClr val="bg1"/>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dirty="0">
                <a:solidFill>
                  <a:schemeClr val="accent3"/>
                </a:solidFill>
                <a:cs typeface="B Nazanin" panose="00000400000000000000" pitchFamily="2" charset="-78"/>
              </a:rPr>
              <a:t>برنامه نویس</a:t>
            </a:r>
            <a:endParaRPr lang="en-US" sz="1400" dirty="0">
              <a:solidFill>
                <a:schemeClr val="accent3"/>
              </a:solidFill>
              <a:cs typeface="B Nazanin" panose="00000400000000000000" pitchFamily="2" charset="-78"/>
            </a:endParaRPr>
          </a:p>
        </p:txBody>
      </p:sp>
      <p:sp>
        <p:nvSpPr>
          <p:cNvPr id="16" name="TextBox 21">
            <a:extLst>
              <a:ext uri="{FF2B5EF4-FFF2-40B4-BE49-F238E27FC236}">
                <a16:creationId xmlns:a16="http://schemas.microsoft.com/office/drawing/2014/main" id="{B32B0514-02D2-4549-9773-AB578D5FCFE2}"/>
              </a:ext>
            </a:extLst>
          </p:cNvPr>
          <p:cNvSpPr txBox="1"/>
          <p:nvPr/>
        </p:nvSpPr>
        <p:spPr>
          <a:xfrm>
            <a:off x="6446857" y="4789209"/>
            <a:ext cx="2023642"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nvGrpSpPr>
          <p:cNvPr id="17" name="Group 23">
            <a:extLst>
              <a:ext uri="{FF2B5EF4-FFF2-40B4-BE49-F238E27FC236}">
                <a16:creationId xmlns:a16="http://schemas.microsoft.com/office/drawing/2014/main" id="{A4C0E697-6B8B-4E81-99E8-89B5DD0A16A6}"/>
              </a:ext>
            </a:extLst>
          </p:cNvPr>
          <p:cNvGrpSpPr/>
          <p:nvPr/>
        </p:nvGrpSpPr>
        <p:grpSpPr>
          <a:xfrm>
            <a:off x="6921528" y="5641166"/>
            <a:ext cx="1074300" cy="309125"/>
            <a:chOff x="3130166" y="5667342"/>
            <a:chExt cx="1254837" cy="361074"/>
          </a:xfrm>
          <a:solidFill>
            <a:schemeClr val="tx1">
              <a:lumMod val="75000"/>
              <a:lumOff val="25000"/>
            </a:schemeClr>
          </a:solidFill>
        </p:grpSpPr>
        <p:sp>
          <p:nvSpPr>
            <p:cNvPr id="18" name="Rounded Rectangle 3">
              <a:extLst>
                <a:ext uri="{FF2B5EF4-FFF2-40B4-BE49-F238E27FC236}">
                  <a16:creationId xmlns:a16="http://schemas.microsoft.com/office/drawing/2014/main" id="{B6E8FF98-8A97-418F-99C5-D3E258741D1B}"/>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19" name="Rounded Rectangle 39">
              <a:extLst>
                <a:ext uri="{FF2B5EF4-FFF2-40B4-BE49-F238E27FC236}">
                  <a16:creationId xmlns:a16="http://schemas.microsoft.com/office/drawing/2014/main" id="{01B76D9D-D6B7-4AB6-9C5C-EB79459954FE}"/>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20" name="Rounded Rectangle 2">
              <a:extLst>
                <a:ext uri="{FF2B5EF4-FFF2-40B4-BE49-F238E27FC236}">
                  <a16:creationId xmlns:a16="http://schemas.microsoft.com/office/drawing/2014/main" id="{36F1B7F4-334C-4CAA-B69C-1CB61378F9A4}"/>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grpSp>
      <p:cxnSp>
        <p:nvCxnSpPr>
          <p:cNvPr id="21" name="Straight Connector 5">
            <a:extLst>
              <a:ext uri="{FF2B5EF4-FFF2-40B4-BE49-F238E27FC236}">
                <a16:creationId xmlns:a16="http://schemas.microsoft.com/office/drawing/2014/main" id="{934C3259-ECA9-4281-A894-34F916B15919}"/>
              </a:ext>
            </a:extLst>
          </p:cNvPr>
          <p:cNvCxnSpPr>
            <a:cxnSpLocks/>
          </p:cNvCxnSpPr>
          <p:nvPr/>
        </p:nvCxnSpPr>
        <p:spPr>
          <a:xfrm>
            <a:off x="979352" y="4424511"/>
            <a:ext cx="205200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8">
            <a:extLst>
              <a:ext uri="{FF2B5EF4-FFF2-40B4-BE49-F238E27FC236}">
                <a16:creationId xmlns:a16="http://schemas.microsoft.com/office/drawing/2014/main" id="{B533129B-E9A8-49F0-BFEE-6C951396E291}"/>
              </a:ext>
            </a:extLst>
          </p:cNvPr>
          <p:cNvCxnSpPr>
            <a:cxnSpLocks/>
          </p:cNvCxnSpPr>
          <p:nvPr/>
        </p:nvCxnSpPr>
        <p:spPr>
          <a:xfrm>
            <a:off x="979352" y="6049863"/>
            <a:ext cx="2052000" cy="0"/>
          </a:xfrm>
          <a:prstGeom prst="line">
            <a:avLst/>
          </a:prstGeom>
          <a:ln w="1905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Text Placeholder 17">
            <a:extLst>
              <a:ext uri="{FF2B5EF4-FFF2-40B4-BE49-F238E27FC236}">
                <a16:creationId xmlns:a16="http://schemas.microsoft.com/office/drawing/2014/main" id="{64057149-28FA-4F43-ACB1-146CBB12F698}"/>
              </a:ext>
            </a:extLst>
          </p:cNvPr>
          <p:cNvSpPr txBox="1">
            <a:spLocks/>
          </p:cNvSpPr>
          <p:nvPr/>
        </p:nvSpPr>
        <p:spPr>
          <a:xfrm>
            <a:off x="993531" y="4033640"/>
            <a:ext cx="2023642" cy="246087"/>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sz="1400" b="1" dirty="0">
                <a:solidFill>
                  <a:schemeClr val="tx1">
                    <a:lumMod val="75000"/>
                    <a:lumOff val="25000"/>
                  </a:schemeClr>
                </a:solidFill>
                <a:cs typeface="B Nazanin" panose="00000400000000000000" pitchFamily="2" charset="-78"/>
              </a:rPr>
              <a:t>نام اینجا</a:t>
            </a:r>
            <a:endParaRPr lang="en-US" sz="1400" b="1" dirty="0">
              <a:solidFill>
                <a:schemeClr val="tx1">
                  <a:lumMod val="75000"/>
                  <a:lumOff val="25000"/>
                </a:schemeClr>
              </a:solidFill>
              <a:cs typeface="B Nazanin" panose="00000400000000000000" pitchFamily="2" charset="-78"/>
            </a:endParaRPr>
          </a:p>
        </p:txBody>
      </p:sp>
      <p:sp>
        <p:nvSpPr>
          <p:cNvPr id="24" name="Text Placeholder 18">
            <a:extLst>
              <a:ext uri="{FF2B5EF4-FFF2-40B4-BE49-F238E27FC236}">
                <a16:creationId xmlns:a16="http://schemas.microsoft.com/office/drawing/2014/main" id="{8DB50EFD-FF9E-4D24-8784-0B0E10148FBE}"/>
              </a:ext>
            </a:extLst>
          </p:cNvPr>
          <p:cNvSpPr txBox="1">
            <a:spLocks/>
          </p:cNvSpPr>
          <p:nvPr/>
        </p:nvSpPr>
        <p:spPr>
          <a:xfrm>
            <a:off x="979265" y="4465688"/>
            <a:ext cx="2052174" cy="316303"/>
          </a:xfrm>
          <a:prstGeom prst="rect">
            <a:avLst/>
          </a:prstGeom>
          <a:solidFill>
            <a:schemeClr val="bg1"/>
          </a:solidFill>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rtl="1">
              <a:buNone/>
            </a:pPr>
            <a:r>
              <a:rPr lang="fa-IR" altLang="ko-KR" sz="1400" dirty="0">
                <a:solidFill>
                  <a:schemeClr val="accent1"/>
                </a:solidFill>
                <a:cs typeface="B Nazanin" panose="00000400000000000000" pitchFamily="2" charset="-78"/>
              </a:rPr>
              <a:t>کارگردان</a:t>
            </a:r>
            <a:endParaRPr lang="en-US" altLang="ko-KR" sz="1400" dirty="0">
              <a:solidFill>
                <a:schemeClr val="accent1"/>
              </a:solidFill>
              <a:cs typeface="B Nazanin" panose="00000400000000000000" pitchFamily="2" charset="-78"/>
            </a:endParaRPr>
          </a:p>
        </p:txBody>
      </p:sp>
      <p:sp>
        <p:nvSpPr>
          <p:cNvPr id="25" name="TextBox 37">
            <a:extLst>
              <a:ext uri="{FF2B5EF4-FFF2-40B4-BE49-F238E27FC236}">
                <a16:creationId xmlns:a16="http://schemas.microsoft.com/office/drawing/2014/main" id="{8E2A8C17-18F1-46C4-8447-2DDFD5F310B2}"/>
              </a:ext>
            </a:extLst>
          </p:cNvPr>
          <p:cNvSpPr txBox="1"/>
          <p:nvPr/>
        </p:nvSpPr>
        <p:spPr>
          <a:xfrm>
            <a:off x="993531" y="4789209"/>
            <a:ext cx="2023642" cy="646331"/>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nvGrpSpPr>
          <p:cNvPr id="26" name="Group 15">
            <a:extLst>
              <a:ext uri="{FF2B5EF4-FFF2-40B4-BE49-F238E27FC236}">
                <a16:creationId xmlns:a16="http://schemas.microsoft.com/office/drawing/2014/main" id="{1543D6E5-F119-4E07-8058-F50A7D343A7D}"/>
              </a:ext>
            </a:extLst>
          </p:cNvPr>
          <p:cNvGrpSpPr/>
          <p:nvPr/>
        </p:nvGrpSpPr>
        <p:grpSpPr>
          <a:xfrm>
            <a:off x="1468202" y="5641166"/>
            <a:ext cx="1074300" cy="309125"/>
            <a:chOff x="3130166" y="5667342"/>
            <a:chExt cx="1254837" cy="361074"/>
          </a:xfrm>
          <a:solidFill>
            <a:schemeClr val="tx1">
              <a:lumMod val="75000"/>
              <a:lumOff val="25000"/>
            </a:schemeClr>
          </a:solidFill>
        </p:grpSpPr>
        <p:sp>
          <p:nvSpPr>
            <p:cNvPr id="27" name="Rounded Rectangle 3">
              <a:extLst>
                <a:ext uri="{FF2B5EF4-FFF2-40B4-BE49-F238E27FC236}">
                  <a16:creationId xmlns:a16="http://schemas.microsoft.com/office/drawing/2014/main" id="{6EA869B2-46EE-4418-A2D1-2ECF215FD90B}"/>
                </a:ext>
              </a:extLst>
            </p:cNvPr>
            <p:cNvSpPr/>
            <p:nvPr/>
          </p:nvSpPr>
          <p:spPr>
            <a:xfrm>
              <a:off x="4023929" y="5667342"/>
              <a:ext cx="361074" cy="361074"/>
            </a:xfrm>
            <a:custGeom>
              <a:avLst/>
              <a:gdLst/>
              <a:ahLst/>
              <a:cxnLst/>
              <a:rect l="l" t="t" r="r" b="b"/>
              <a:pathLst>
                <a:path w="3960000" h="3960000">
                  <a:moveTo>
                    <a:pt x="2841893" y="181064"/>
                  </a:moveTo>
                  <a:cubicBezTo>
                    <a:pt x="2485731" y="190239"/>
                    <a:pt x="2106781" y="339266"/>
                    <a:pt x="2105790" y="859562"/>
                  </a:cubicBezTo>
                  <a:lnTo>
                    <a:pt x="2106860" y="863292"/>
                  </a:lnTo>
                  <a:lnTo>
                    <a:pt x="2106860" y="1248172"/>
                  </a:lnTo>
                  <a:lnTo>
                    <a:pt x="1691968" y="1248172"/>
                  </a:lnTo>
                  <a:lnTo>
                    <a:pt x="1691968" y="1824236"/>
                  </a:lnTo>
                  <a:lnTo>
                    <a:pt x="2106860" y="1824236"/>
                  </a:lnTo>
                  <a:lnTo>
                    <a:pt x="2106860" y="3779396"/>
                  </a:lnTo>
                  <a:lnTo>
                    <a:pt x="2754932" y="3779396"/>
                  </a:lnTo>
                  <a:lnTo>
                    <a:pt x="2754932" y="1824236"/>
                  </a:lnTo>
                  <a:lnTo>
                    <a:pt x="3305869" y="1813665"/>
                  </a:lnTo>
                  <a:lnTo>
                    <a:pt x="3348152" y="1248172"/>
                  </a:lnTo>
                  <a:lnTo>
                    <a:pt x="2754932" y="1248172"/>
                  </a:lnTo>
                  <a:lnTo>
                    <a:pt x="2754932" y="907124"/>
                  </a:lnTo>
                  <a:cubicBezTo>
                    <a:pt x="2746287" y="682909"/>
                    <a:pt x="3148643" y="674567"/>
                    <a:pt x="3369037" y="759137"/>
                  </a:cubicBezTo>
                  <a:cubicBezTo>
                    <a:pt x="3391941" y="611142"/>
                    <a:pt x="3398988" y="447290"/>
                    <a:pt x="3443034" y="304580"/>
                  </a:cubicBezTo>
                  <a:cubicBezTo>
                    <a:pt x="3382140" y="251394"/>
                    <a:pt x="3118909" y="173928"/>
                    <a:pt x="2841893" y="181064"/>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sp>
          <p:nvSpPr>
            <p:cNvPr id="28" name="Rounded Rectangle 39">
              <a:extLst>
                <a:ext uri="{FF2B5EF4-FFF2-40B4-BE49-F238E27FC236}">
                  <a16:creationId xmlns:a16="http://schemas.microsoft.com/office/drawing/2014/main" id="{F70FD772-A75B-4558-B3A8-721635A02D22}"/>
                </a:ext>
              </a:extLst>
            </p:cNvPr>
            <p:cNvSpPr/>
            <p:nvPr/>
          </p:nvSpPr>
          <p:spPr>
            <a:xfrm>
              <a:off x="3130166" y="5667342"/>
              <a:ext cx="361074" cy="361074"/>
            </a:xfrm>
            <a:custGeom>
              <a:avLst/>
              <a:gdLst/>
              <a:ahLst/>
              <a:cxnLst/>
              <a:rect l="l" t="t" r="r" b="b"/>
              <a:pathLst>
                <a:path w="720000" h="720000">
                  <a:moveTo>
                    <a:pt x="432774" y="374766"/>
                  </a:moveTo>
                  <a:lnTo>
                    <a:pt x="356410" y="443079"/>
                  </a:lnTo>
                  <a:lnTo>
                    <a:pt x="284362" y="376738"/>
                  </a:lnTo>
                  <a:lnTo>
                    <a:pt x="113898" y="532449"/>
                  </a:lnTo>
                  <a:lnTo>
                    <a:pt x="607054" y="532449"/>
                  </a:lnTo>
                  <a:close/>
                  <a:moveTo>
                    <a:pt x="602842" y="222629"/>
                  </a:moveTo>
                  <a:lnTo>
                    <a:pt x="465239" y="345724"/>
                  </a:lnTo>
                  <a:lnTo>
                    <a:pt x="445928" y="363784"/>
                  </a:lnTo>
                  <a:lnTo>
                    <a:pt x="602842" y="510538"/>
                  </a:lnTo>
                  <a:close/>
                  <a:moveTo>
                    <a:pt x="112511" y="218501"/>
                  </a:moveTo>
                  <a:lnTo>
                    <a:pt x="112511" y="508421"/>
                  </a:lnTo>
                  <a:lnTo>
                    <a:pt x="268715" y="362330"/>
                  </a:lnTo>
                  <a:close/>
                  <a:moveTo>
                    <a:pt x="113462" y="187552"/>
                  </a:moveTo>
                  <a:lnTo>
                    <a:pt x="356909" y="411714"/>
                  </a:lnTo>
                  <a:lnTo>
                    <a:pt x="607490" y="187552"/>
                  </a:lnTo>
                  <a:close/>
                  <a:moveTo>
                    <a:pt x="72374" y="0"/>
                  </a:moveTo>
                  <a:lnTo>
                    <a:pt x="647626" y="0"/>
                  </a:lnTo>
                  <a:cubicBezTo>
                    <a:pt x="687597" y="0"/>
                    <a:pt x="720000" y="32403"/>
                    <a:pt x="720000" y="72374"/>
                  </a:cubicBezTo>
                  <a:lnTo>
                    <a:pt x="720000" y="647626"/>
                  </a:lnTo>
                  <a:cubicBezTo>
                    <a:pt x="720000" y="687597"/>
                    <a:pt x="687597" y="720000"/>
                    <a:pt x="647626" y="720000"/>
                  </a:cubicBezTo>
                  <a:lnTo>
                    <a:pt x="72374" y="720000"/>
                  </a:lnTo>
                  <a:cubicBezTo>
                    <a:pt x="32403" y="720000"/>
                    <a:pt x="0" y="687597"/>
                    <a:pt x="0" y="647626"/>
                  </a:cubicBezTo>
                  <a:lnTo>
                    <a:pt x="0" y="72374"/>
                  </a:lnTo>
                  <a:cubicBezTo>
                    <a:pt x="0" y="32403"/>
                    <a:pt x="32403" y="0"/>
                    <a:pt x="7237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cs typeface="B Nazanin" panose="00000400000000000000" pitchFamily="2" charset="-78"/>
              </a:endParaRPr>
            </a:p>
          </p:txBody>
        </p:sp>
        <p:sp>
          <p:nvSpPr>
            <p:cNvPr id="29" name="Rounded Rectangle 2">
              <a:extLst>
                <a:ext uri="{FF2B5EF4-FFF2-40B4-BE49-F238E27FC236}">
                  <a16:creationId xmlns:a16="http://schemas.microsoft.com/office/drawing/2014/main" id="{D5A6B832-38C1-47E2-904F-90BA5312D90A}"/>
                </a:ext>
              </a:extLst>
            </p:cNvPr>
            <p:cNvSpPr/>
            <p:nvPr/>
          </p:nvSpPr>
          <p:spPr>
            <a:xfrm>
              <a:off x="3577047" y="5667342"/>
              <a:ext cx="361074" cy="361074"/>
            </a:xfrm>
            <a:custGeom>
              <a:avLst/>
              <a:gdLst/>
              <a:ahLst/>
              <a:cxnLst/>
              <a:rect l="l" t="t" r="r" b="b"/>
              <a:pathLst>
                <a:path w="3960000" h="3960000">
                  <a:moveTo>
                    <a:pt x="3160999" y="1374274"/>
                  </a:moveTo>
                  <a:cubicBezTo>
                    <a:pt x="3161390" y="1371268"/>
                    <a:pt x="3160138" y="1380887"/>
                    <a:pt x="3155132" y="1419362"/>
                  </a:cubicBezTo>
                  <a:cubicBezTo>
                    <a:pt x="3155132" y="1419362"/>
                    <a:pt x="3155131" y="1419362"/>
                    <a:pt x="3155131" y="1419362"/>
                  </a:cubicBezTo>
                  <a:cubicBezTo>
                    <a:pt x="3155133" y="1419346"/>
                    <a:pt x="3160347" y="1379282"/>
                    <a:pt x="3160999" y="1374274"/>
                  </a:cubicBezTo>
                  <a:close/>
                  <a:moveTo>
                    <a:pt x="2538382" y="802616"/>
                  </a:moveTo>
                  <a:cubicBezTo>
                    <a:pt x="2197761" y="802616"/>
                    <a:pt x="1921633" y="1078744"/>
                    <a:pt x="1921633" y="1419365"/>
                  </a:cubicBezTo>
                  <a:cubicBezTo>
                    <a:pt x="1921633" y="1471638"/>
                    <a:pt x="1928136" y="1522392"/>
                    <a:pt x="1942445" y="1570340"/>
                  </a:cubicBezTo>
                  <a:cubicBezTo>
                    <a:pt x="1547199" y="1510736"/>
                    <a:pt x="1173928" y="1425572"/>
                    <a:pt x="752016" y="931012"/>
                  </a:cubicBezTo>
                  <a:cubicBezTo>
                    <a:pt x="555558" y="1323929"/>
                    <a:pt x="701457" y="1569504"/>
                    <a:pt x="934030" y="1745738"/>
                  </a:cubicBezTo>
                  <a:cubicBezTo>
                    <a:pt x="832912" y="1726959"/>
                    <a:pt x="757794" y="1716846"/>
                    <a:pt x="665343" y="1650397"/>
                  </a:cubicBezTo>
                  <a:cubicBezTo>
                    <a:pt x="692788" y="2037537"/>
                    <a:pt x="906583" y="2177657"/>
                    <a:pt x="1111709" y="2257108"/>
                  </a:cubicBezTo>
                  <a:cubicBezTo>
                    <a:pt x="1029370" y="2275887"/>
                    <a:pt x="986032" y="2268664"/>
                    <a:pt x="856023" y="2244108"/>
                  </a:cubicBezTo>
                  <a:cubicBezTo>
                    <a:pt x="968698" y="2582132"/>
                    <a:pt x="1241718" y="2664472"/>
                    <a:pt x="1402064" y="2660137"/>
                  </a:cubicBezTo>
                  <a:cubicBezTo>
                    <a:pt x="1212828" y="2802425"/>
                    <a:pt x="1063318" y="2869598"/>
                    <a:pt x="552668" y="2902822"/>
                  </a:cubicBezTo>
                  <a:cubicBezTo>
                    <a:pt x="978087" y="3213400"/>
                    <a:pt x="1650526" y="3189564"/>
                    <a:pt x="1978439" y="3093502"/>
                  </a:cubicBezTo>
                  <a:cubicBezTo>
                    <a:pt x="2679046" y="2850818"/>
                    <a:pt x="2894283" y="2547463"/>
                    <a:pt x="3053184" y="2031759"/>
                  </a:cubicBezTo>
                  <a:cubicBezTo>
                    <a:pt x="3132291" y="1592391"/>
                    <a:pt x="3116471" y="1716445"/>
                    <a:pt x="3155131" y="1419365"/>
                  </a:cubicBezTo>
                  <a:cubicBezTo>
                    <a:pt x="3155131" y="1419364"/>
                    <a:pt x="3155132" y="1419363"/>
                    <a:pt x="3155132" y="1419362"/>
                  </a:cubicBezTo>
                  <a:cubicBezTo>
                    <a:pt x="3257477" y="1315095"/>
                    <a:pt x="3372036" y="1223751"/>
                    <a:pt x="3407333" y="1117847"/>
                  </a:cubicBezTo>
                  <a:cubicBezTo>
                    <a:pt x="3307709" y="1140260"/>
                    <a:pt x="3221086" y="1197342"/>
                    <a:pt x="3108461" y="1185086"/>
                  </a:cubicBezTo>
                  <a:cubicBezTo>
                    <a:pt x="3188365" y="1141325"/>
                    <a:pt x="3284860" y="1028153"/>
                    <a:pt x="3334650" y="883134"/>
                  </a:cubicBezTo>
                  <a:cubicBezTo>
                    <a:pt x="3225580" y="952795"/>
                    <a:pt x="3152155" y="998691"/>
                    <a:pt x="2995677" y="1008938"/>
                  </a:cubicBezTo>
                  <a:cubicBezTo>
                    <a:pt x="2884471" y="881691"/>
                    <a:pt x="2720661" y="802616"/>
                    <a:pt x="2538382" y="802616"/>
                  </a:cubicBezTo>
                  <a:close/>
                  <a:moveTo>
                    <a:pt x="308009" y="0"/>
                  </a:moveTo>
                  <a:lnTo>
                    <a:pt x="3651991" y="0"/>
                  </a:lnTo>
                  <a:cubicBezTo>
                    <a:pt x="3822100" y="0"/>
                    <a:pt x="3960000" y="137900"/>
                    <a:pt x="3960000" y="308009"/>
                  </a:cubicBezTo>
                  <a:lnTo>
                    <a:pt x="3960000" y="3651991"/>
                  </a:lnTo>
                  <a:cubicBezTo>
                    <a:pt x="3960000" y="3822100"/>
                    <a:pt x="3822100" y="3960000"/>
                    <a:pt x="3651991" y="3960000"/>
                  </a:cubicBezTo>
                  <a:lnTo>
                    <a:pt x="308009" y="3960000"/>
                  </a:lnTo>
                  <a:cubicBezTo>
                    <a:pt x="137900" y="3960000"/>
                    <a:pt x="0" y="3822100"/>
                    <a:pt x="0" y="3651991"/>
                  </a:cubicBezTo>
                  <a:lnTo>
                    <a:pt x="0" y="308009"/>
                  </a:lnTo>
                  <a:cubicBezTo>
                    <a:pt x="0" y="137900"/>
                    <a:pt x="137900" y="0"/>
                    <a:pt x="3080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a:solidFill>
                  <a:schemeClr val="tx1"/>
                </a:solidFill>
                <a:cs typeface="B Nazanin" panose="00000400000000000000" pitchFamily="2" charset="-78"/>
              </a:endParaRPr>
            </a:p>
          </p:txBody>
        </p:sp>
      </p:grpSp>
      <p:sp>
        <p:nvSpPr>
          <p:cNvPr id="30" name="Text Placeholder 13">
            <a:extLst>
              <a:ext uri="{FF2B5EF4-FFF2-40B4-BE49-F238E27FC236}">
                <a16:creationId xmlns:a16="http://schemas.microsoft.com/office/drawing/2014/main" id="{1CE5BF0A-A15F-4113-9712-7BA2E3A1B5BF}"/>
              </a:ext>
            </a:extLst>
          </p:cNvPr>
          <p:cNvSpPr txBox="1">
            <a:spLocks/>
          </p:cNvSpPr>
          <p:nvPr/>
        </p:nvSpPr>
        <p:spPr>
          <a:xfrm>
            <a:off x="8926287" y="1788776"/>
            <a:ext cx="2625396" cy="864096"/>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80000"/>
              </a:lnSpc>
              <a:buNone/>
            </a:pPr>
            <a:r>
              <a:rPr lang="fa-IR" altLang="ko-KR" sz="2400" b="1" dirty="0">
                <a:solidFill>
                  <a:schemeClr val="tx1">
                    <a:lumMod val="75000"/>
                    <a:lumOff val="25000"/>
                  </a:schemeClr>
                </a:solidFill>
                <a:cs typeface="B Nazanin" panose="00000400000000000000" pitchFamily="2" charset="-78"/>
              </a:rPr>
              <a:t>نمونه کارها ساده</a:t>
            </a:r>
          </a:p>
          <a:p>
            <a:pPr marL="0" indent="0" algn="r">
              <a:lnSpc>
                <a:spcPct val="80000"/>
              </a:lnSpc>
              <a:buNone/>
            </a:pPr>
            <a:r>
              <a:rPr lang="fa-IR" altLang="ko-KR" sz="2400" b="1" dirty="0">
                <a:solidFill>
                  <a:schemeClr val="tx1">
                    <a:lumMod val="75000"/>
                    <a:lumOff val="25000"/>
                  </a:schemeClr>
                </a:solidFill>
                <a:cs typeface="B Nazanin" panose="00000400000000000000" pitchFamily="2" charset="-78"/>
              </a:rPr>
              <a:t>  ارائه</a:t>
            </a:r>
            <a:endParaRPr lang="en-US" altLang="ko-KR" sz="2400" b="1" dirty="0">
              <a:solidFill>
                <a:schemeClr val="tx1">
                  <a:lumMod val="75000"/>
                  <a:lumOff val="25000"/>
                </a:schemeClr>
              </a:solidFill>
              <a:cs typeface="B Nazanin" panose="00000400000000000000" pitchFamily="2" charset="-78"/>
            </a:endParaRPr>
          </a:p>
        </p:txBody>
      </p:sp>
      <p:sp>
        <p:nvSpPr>
          <p:cNvPr id="31" name="TextBox 43">
            <a:extLst>
              <a:ext uri="{FF2B5EF4-FFF2-40B4-BE49-F238E27FC236}">
                <a16:creationId xmlns:a16="http://schemas.microsoft.com/office/drawing/2014/main" id="{8C9ED726-A4E0-4AAC-8FED-C50D0736B10F}"/>
              </a:ext>
            </a:extLst>
          </p:cNvPr>
          <p:cNvSpPr txBox="1"/>
          <p:nvPr/>
        </p:nvSpPr>
        <p:spPr>
          <a:xfrm>
            <a:off x="8926287" y="2760158"/>
            <a:ext cx="2625395" cy="2562240"/>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35" name="is1ide-Rectangle 21">
            <a:extLst>
              <a:ext uri="{FF2B5EF4-FFF2-40B4-BE49-F238E27FC236}">
                <a16:creationId xmlns:a16="http://schemas.microsoft.com/office/drawing/2014/main" id="{F56E1325-D138-408B-A16B-14BE457A6A5C}"/>
              </a:ext>
            </a:extLst>
          </p:cNvPr>
          <p:cNvSpPr/>
          <p:nvPr/>
        </p:nvSpPr>
        <p:spPr>
          <a:xfrm>
            <a:off x="3705928" y="2143762"/>
            <a:ext cx="2078468" cy="1595081"/>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dirty="0">
              <a:cs typeface="B Nazanin" panose="00000400000000000000" pitchFamily="2" charset="-78"/>
            </a:endParaRPr>
          </a:p>
        </p:txBody>
      </p:sp>
      <p:sp>
        <p:nvSpPr>
          <p:cNvPr id="36" name="íṩľíḍè-Rectangle 16">
            <a:extLst>
              <a:ext uri="{FF2B5EF4-FFF2-40B4-BE49-F238E27FC236}">
                <a16:creationId xmlns:a16="http://schemas.microsoft.com/office/drawing/2014/main" id="{64B99188-ADC0-48E9-9C74-A1D5C50E6F12}"/>
              </a:ext>
            </a:extLst>
          </p:cNvPr>
          <p:cNvSpPr/>
          <p:nvPr/>
        </p:nvSpPr>
        <p:spPr>
          <a:xfrm>
            <a:off x="993531" y="2143762"/>
            <a:ext cx="2078468" cy="160721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dirty="0">
              <a:cs typeface="B Nazanin" panose="00000400000000000000" pitchFamily="2" charset="-78"/>
            </a:endParaRPr>
          </a:p>
        </p:txBody>
      </p:sp>
      <p:sp>
        <p:nvSpPr>
          <p:cNvPr id="37" name="íṩľíḍè-Rectangle 11">
            <a:extLst>
              <a:ext uri="{FF2B5EF4-FFF2-40B4-BE49-F238E27FC236}">
                <a16:creationId xmlns:a16="http://schemas.microsoft.com/office/drawing/2014/main" id="{E7720982-82E0-434D-84D0-11CA94B9C123}"/>
              </a:ext>
            </a:extLst>
          </p:cNvPr>
          <p:cNvSpPr/>
          <p:nvPr/>
        </p:nvSpPr>
        <p:spPr>
          <a:xfrm>
            <a:off x="6397369" y="2143762"/>
            <a:ext cx="2078468" cy="1607218"/>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dirty="0">
              <a:cs typeface="B Nazanin" panose="00000400000000000000" pitchFamily="2" charset="-78"/>
            </a:endParaRPr>
          </a:p>
        </p:txBody>
      </p:sp>
    </p:spTree>
    <p:extLst>
      <p:ext uri="{BB962C8B-B14F-4D97-AF65-F5344CB8AC3E}">
        <p14:creationId xmlns:p14="http://schemas.microsoft.com/office/powerpoint/2010/main" val="23393363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5EAD6E3-AA6B-02E2-9351-5630D27085E5}"/>
              </a:ext>
            </a:extLst>
          </p:cNvPr>
          <p:cNvSpPr txBox="1"/>
          <p:nvPr/>
        </p:nvSpPr>
        <p:spPr>
          <a:xfrm>
            <a:off x="259492" y="457200"/>
            <a:ext cx="4102443" cy="523220"/>
          </a:xfrm>
          <a:prstGeom prst="rect">
            <a:avLst/>
          </a:prstGeom>
          <a:noFill/>
        </p:spPr>
        <p:txBody>
          <a:bodyPr wrap="square" rtlCol="0">
            <a:spAutoFit/>
          </a:bodyPr>
          <a:lstStyle/>
          <a:p>
            <a:pPr algn="r" rtl="1"/>
            <a:r>
              <a:rPr lang="fa-IR" sz="2800" dirty="0">
                <a:latin typeface="Georgia" panose="02040502050405020303" pitchFamily="18" charset="0"/>
                <a:cs typeface="B Nazanin" panose="00000400000000000000" pitchFamily="2" charset="-78"/>
              </a:rPr>
              <a:t>مطالعه موردی</a:t>
            </a:r>
            <a:endParaRPr lang="en-US" sz="2800" dirty="0">
              <a:latin typeface="Georgia" panose="02040502050405020303" pitchFamily="18" charset="0"/>
              <a:cs typeface="B Nazanin" panose="00000400000000000000" pitchFamily="2" charset="-78"/>
            </a:endParaRPr>
          </a:p>
        </p:txBody>
      </p:sp>
      <p:sp>
        <p:nvSpPr>
          <p:cNvPr id="5" name="Rectangle: Rounded Corners 4">
            <a:extLst>
              <a:ext uri="{FF2B5EF4-FFF2-40B4-BE49-F238E27FC236}">
                <a16:creationId xmlns:a16="http://schemas.microsoft.com/office/drawing/2014/main" id="{26327929-BE3E-7794-F272-148FA3E59A18}"/>
              </a:ext>
            </a:extLst>
          </p:cNvPr>
          <p:cNvSpPr/>
          <p:nvPr/>
        </p:nvSpPr>
        <p:spPr>
          <a:xfrm flipV="1">
            <a:off x="345989" y="1119183"/>
            <a:ext cx="1717589" cy="80994"/>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9" name="Rectangle: Rounded Corners 18">
            <a:extLst>
              <a:ext uri="{FF2B5EF4-FFF2-40B4-BE49-F238E27FC236}">
                <a16:creationId xmlns:a16="http://schemas.microsoft.com/office/drawing/2014/main" id="{E6B4D65F-1B0D-C15A-65BB-CE18A4A764F4}"/>
              </a:ext>
            </a:extLst>
          </p:cNvPr>
          <p:cNvSpPr/>
          <p:nvPr/>
        </p:nvSpPr>
        <p:spPr>
          <a:xfrm>
            <a:off x="5894173" y="5029199"/>
            <a:ext cx="5313405" cy="112446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nvGrpSpPr>
          <p:cNvPr id="42" name="Group 41">
            <a:extLst>
              <a:ext uri="{FF2B5EF4-FFF2-40B4-BE49-F238E27FC236}">
                <a16:creationId xmlns:a16="http://schemas.microsoft.com/office/drawing/2014/main" id="{294D7E90-4C07-AD54-EACA-1E8BED1C1255}"/>
              </a:ext>
            </a:extLst>
          </p:cNvPr>
          <p:cNvGrpSpPr/>
          <p:nvPr/>
        </p:nvGrpSpPr>
        <p:grpSpPr>
          <a:xfrm>
            <a:off x="1107989" y="1119183"/>
            <a:ext cx="10738022" cy="4738323"/>
            <a:chOff x="726989" y="1433384"/>
            <a:chExt cx="10738022" cy="4738323"/>
          </a:xfrm>
        </p:grpSpPr>
        <p:grpSp>
          <p:nvGrpSpPr>
            <p:cNvPr id="29" name="Group 28">
              <a:extLst>
                <a:ext uri="{FF2B5EF4-FFF2-40B4-BE49-F238E27FC236}">
                  <a16:creationId xmlns:a16="http://schemas.microsoft.com/office/drawing/2014/main" id="{C2B1B74B-97C2-EF6D-BA25-1A26860CBF07}"/>
                </a:ext>
              </a:extLst>
            </p:cNvPr>
            <p:cNvGrpSpPr/>
            <p:nvPr/>
          </p:nvGrpSpPr>
          <p:grpSpPr>
            <a:xfrm>
              <a:off x="726989" y="1885620"/>
              <a:ext cx="4788167" cy="3760202"/>
              <a:chOff x="469556" y="2096901"/>
              <a:chExt cx="4788167" cy="3760202"/>
            </a:xfrm>
          </p:grpSpPr>
          <p:sp>
            <p:nvSpPr>
              <p:cNvPr id="22" name="Rectangle: Rounded Corners 21">
                <a:extLst>
                  <a:ext uri="{FF2B5EF4-FFF2-40B4-BE49-F238E27FC236}">
                    <a16:creationId xmlns:a16="http://schemas.microsoft.com/office/drawing/2014/main" id="{24D22601-4972-E5F9-ACB6-F7ED416F7DF8}"/>
                  </a:ext>
                </a:extLst>
              </p:cNvPr>
              <p:cNvSpPr/>
              <p:nvPr/>
            </p:nvSpPr>
            <p:spPr>
              <a:xfrm>
                <a:off x="469556" y="2508421"/>
                <a:ext cx="4788167" cy="3348682"/>
              </a:xfrm>
              <a:prstGeom prst="roundRect">
                <a:avLst>
                  <a:gd name="adj" fmla="val 1150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23" name="Rectangle: Rounded Corners 22">
                <a:extLst>
                  <a:ext uri="{FF2B5EF4-FFF2-40B4-BE49-F238E27FC236}">
                    <a16:creationId xmlns:a16="http://schemas.microsoft.com/office/drawing/2014/main" id="{C1F0EBA7-DA5D-8810-111E-F68EF9174175}"/>
                  </a:ext>
                </a:extLst>
              </p:cNvPr>
              <p:cNvSpPr/>
              <p:nvPr/>
            </p:nvSpPr>
            <p:spPr>
              <a:xfrm>
                <a:off x="687200" y="2096901"/>
                <a:ext cx="4352879" cy="94768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b="1" dirty="0">
                    <a:solidFill>
                      <a:schemeClr val="tx1"/>
                    </a:solidFill>
                    <a:latin typeface="Georgia" panose="02040502050405020303" pitchFamily="18" charset="0"/>
                    <a:cs typeface="B Nazanin" panose="00000400000000000000" pitchFamily="2" charset="-78"/>
                  </a:rPr>
                  <a:t>مطالعه موردی</a:t>
                </a:r>
                <a:endParaRPr lang="en-US" sz="2000" b="1" dirty="0">
                  <a:solidFill>
                    <a:schemeClr val="tx1"/>
                  </a:solidFill>
                  <a:latin typeface="Georgia" panose="02040502050405020303" pitchFamily="18" charset="0"/>
                  <a:cs typeface="B Nazanin" panose="00000400000000000000" pitchFamily="2" charset="-78"/>
                </a:endParaRPr>
              </a:p>
            </p:txBody>
          </p:sp>
          <p:sp>
            <p:nvSpPr>
              <p:cNvPr id="24" name="TextBox 23">
                <a:extLst>
                  <a:ext uri="{FF2B5EF4-FFF2-40B4-BE49-F238E27FC236}">
                    <a16:creationId xmlns:a16="http://schemas.microsoft.com/office/drawing/2014/main" id="{4CFA8A51-4274-F9F6-C489-2B8479DAF981}"/>
                  </a:ext>
                </a:extLst>
              </p:cNvPr>
              <p:cNvSpPr txBox="1"/>
              <p:nvPr/>
            </p:nvSpPr>
            <p:spPr>
              <a:xfrm>
                <a:off x="847614" y="3456110"/>
                <a:ext cx="4033305" cy="1899623"/>
              </a:xfrm>
              <a:prstGeom prst="rect">
                <a:avLst/>
              </a:prstGeom>
              <a:noFill/>
            </p:spPr>
            <p:txBody>
              <a:bodyPr wrap="square" lIns="0" tIns="0" rIns="0" bIns="0" rtlCol="0">
                <a:spAutoFit/>
              </a:bodyPr>
              <a:lstStyle/>
              <a:p>
                <a:pPr lvl="0" algn="r" rtl="1">
                  <a:lnSpc>
                    <a:spcPct val="150000"/>
                  </a:lnSpc>
                </a:pPr>
                <a:r>
                  <a:rPr lang="en-GB" sz="1400" dirty="0">
                    <a:solidFill>
                      <a:schemeClr val="bg1"/>
                    </a:solidFill>
                    <a:latin typeface="Georgia Pro Light" panose="02040302050405020303" pitchFamily="18" charset="0"/>
                    <a:cs typeface="B Nazanin" panose="00000400000000000000" pitchFamily="2" charset="-78"/>
                  </a:rPr>
                  <a:t>Lorem ipsum </a:t>
                </a:r>
                <a:r>
                  <a:rPr lang="fa-IR" sz="1400" dirty="0">
                    <a:solidFill>
                      <a:schemeClr val="bg1"/>
                    </a:solidFill>
                    <a:latin typeface="Georgia Pro Light" panose="02040302050405020303" pitchFamily="18" charset="0"/>
                    <a:cs typeface="B Nazanin" panose="00000400000000000000" pitchFamily="2" charset="-78"/>
                  </a:rPr>
                  <a:t>به سادگی متن ساختگی صنعت چاپ و حروفچینی است. لورم ایپسوم از دهه 1500، زمانی که یک چاپگر ناشناخته یک گالی از تایپ را برداشت و آن را به هم زد تا یک کتاب نمونه تایپ بسازد، متن ساختگی استاندارد صنعت بوده است. نه تنها از پنج قرن، بلکه از جهش به حروفچینی الکترونیکی نیز جان سالم به در برده است که اساساً بدون تغییر باقی مانده است.</a:t>
                </a:r>
                <a:endParaRPr lang="en-US" sz="1400" dirty="0">
                  <a:solidFill>
                    <a:schemeClr val="bg1"/>
                  </a:solidFill>
                  <a:latin typeface="Georgia Pro Light" panose="02040302050405020303" pitchFamily="18" charset="0"/>
                  <a:cs typeface="B Nazanin" panose="00000400000000000000" pitchFamily="2" charset="-78"/>
                </a:endParaRPr>
              </a:p>
            </p:txBody>
          </p:sp>
        </p:grpSp>
        <p:grpSp>
          <p:nvGrpSpPr>
            <p:cNvPr id="28" name="Group 27">
              <a:extLst>
                <a:ext uri="{FF2B5EF4-FFF2-40B4-BE49-F238E27FC236}">
                  <a16:creationId xmlns:a16="http://schemas.microsoft.com/office/drawing/2014/main" id="{A5E3D771-6330-F27D-1AB4-C647CBE9B8FA}"/>
                </a:ext>
              </a:extLst>
            </p:cNvPr>
            <p:cNvGrpSpPr/>
            <p:nvPr/>
          </p:nvGrpSpPr>
          <p:grpSpPr>
            <a:xfrm>
              <a:off x="5868753" y="1433384"/>
              <a:ext cx="5596258" cy="4738323"/>
              <a:chOff x="5611320" y="1383956"/>
              <a:chExt cx="5596258" cy="4738323"/>
            </a:xfrm>
          </p:grpSpPr>
          <p:sp>
            <p:nvSpPr>
              <p:cNvPr id="6" name="Rectangle: Rounded Corners 5">
                <a:extLst>
                  <a:ext uri="{FF2B5EF4-FFF2-40B4-BE49-F238E27FC236}">
                    <a16:creationId xmlns:a16="http://schemas.microsoft.com/office/drawing/2014/main" id="{FABA2E6C-CF2A-148F-ADEC-C03AA45219D2}"/>
                  </a:ext>
                </a:extLst>
              </p:cNvPr>
              <p:cNvSpPr/>
              <p:nvPr/>
            </p:nvSpPr>
            <p:spPr>
              <a:xfrm>
                <a:off x="5894173" y="1383956"/>
                <a:ext cx="5313405" cy="112446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9" name="TextBox 8">
                <a:extLst>
                  <a:ext uri="{FF2B5EF4-FFF2-40B4-BE49-F238E27FC236}">
                    <a16:creationId xmlns:a16="http://schemas.microsoft.com/office/drawing/2014/main" id="{0533F51E-37D7-3EE6-1695-D7836313DFA0}"/>
                  </a:ext>
                </a:extLst>
              </p:cNvPr>
              <p:cNvSpPr txBox="1"/>
              <p:nvPr/>
            </p:nvSpPr>
            <p:spPr>
              <a:xfrm>
                <a:off x="7173173" y="1584551"/>
                <a:ext cx="3397956" cy="723275"/>
              </a:xfrm>
              <a:prstGeom prst="rect">
                <a:avLst/>
              </a:prstGeom>
              <a:noFill/>
            </p:spPr>
            <p:txBody>
              <a:bodyPr wrap="square" lIns="0" tIns="0" rIns="0" bIns="0" rtlCol="0">
                <a:spAutoFit/>
              </a:bodyPr>
              <a:lstStyle/>
              <a:p>
                <a:pPr algn="r" rtl="1">
                  <a:spcBef>
                    <a:spcPts val="600"/>
                  </a:spcBef>
                </a:pPr>
                <a:r>
                  <a:rPr lang="fa-IR" sz="1400" b="1" dirty="0">
                    <a:solidFill>
                      <a:schemeClr val="bg1"/>
                    </a:solidFill>
                    <a:latin typeface="Georgia" panose="02040502050405020303" pitchFamily="18" charset="0"/>
                    <a:cs typeface="B Nazanin" panose="00000400000000000000" pitchFamily="2" charset="-78"/>
                  </a:rPr>
                  <a:t>مشکل</a:t>
                </a:r>
              </a:p>
              <a:p>
                <a:pPr algn="r" rtl="1">
                  <a:spcBef>
                    <a:spcPts val="600"/>
                  </a:spcBef>
                </a:pPr>
                <a:r>
                  <a:rPr lang="en-US" sz="1400" b="1" dirty="0">
                    <a:solidFill>
                      <a:schemeClr val="bg1"/>
                    </a:solidFill>
                    <a:latin typeface="Georgia" panose="02040502050405020303" pitchFamily="18" charset="0"/>
                    <a:cs typeface="B Nazanin" panose="00000400000000000000" pitchFamily="2" charset="-78"/>
                  </a:rPr>
                  <a:t>Lorem ipsum </a:t>
                </a:r>
                <a:r>
                  <a:rPr lang="fa-IR" sz="1400" b="1" dirty="0">
                    <a:solidFill>
                      <a:schemeClr val="bg1"/>
                    </a:solidFill>
                    <a:latin typeface="Georgia" panose="02040502050405020303" pitchFamily="18" charset="0"/>
                    <a:cs typeface="B Nazanin" panose="00000400000000000000" pitchFamily="2" charset="-78"/>
                  </a:rPr>
                  <a:t>به سادگی متن ساختگی صنعت حروفچینی است.</a:t>
                </a:r>
                <a:endParaRPr lang="en-US" sz="1400" dirty="0">
                  <a:solidFill>
                    <a:schemeClr val="bg1"/>
                  </a:solidFill>
                  <a:latin typeface="Georgia Pro Light" panose="02040302050405020303" pitchFamily="18" charset="0"/>
                  <a:cs typeface="B Nazanin" panose="00000400000000000000" pitchFamily="2" charset="-78"/>
                </a:endParaRPr>
              </a:p>
            </p:txBody>
          </p:sp>
          <p:sp>
            <p:nvSpPr>
              <p:cNvPr id="14" name="Rectangle: Rounded Corners 13">
                <a:extLst>
                  <a:ext uri="{FF2B5EF4-FFF2-40B4-BE49-F238E27FC236}">
                    <a16:creationId xmlns:a16="http://schemas.microsoft.com/office/drawing/2014/main" id="{E83CA160-F80C-74A0-DA6C-8AAE8F4B621D}"/>
                  </a:ext>
                </a:extLst>
              </p:cNvPr>
              <p:cNvSpPr/>
              <p:nvPr/>
            </p:nvSpPr>
            <p:spPr>
              <a:xfrm>
                <a:off x="5894173" y="3206577"/>
                <a:ext cx="5313405" cy="112446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3" name="TextBox 12">
                <a:extLst>
                  <a:ext uri="{FF2B5EF4-FFF2-40B4-BE49-F238E27FC236}">
                    <a16:creationId xmlns:a16="http://schemas.microsoft.com/office/drawing/2014/main" id="{47CB6E5A-9681-CD10-DCD7-8B0AD6C62263}"/>
                  </a:ext>
                </a:extLst>
              </p:cNvPr>
              <p:cNvSpPr txBox="1"/>
              <p:nvPr/>
            </p:nvSpPr>
            <p:spPr>
              <a:xfrm>
                <a:off x="7173173" y="3407172"/>
                <a:ext cx="3397956" cy="723275"/>
              </a:xfrm>
              <a:prstGeom prst="rect">
                <a:avLst/>
              </a:prstGeom>
              <a:noFill/>
            </p:spPr>
            <p:txBody>
              <a:bodyPr wrap="square" lIns="0" tIns="0" rIns="0" bIns="0" rtlCol="0">
                <a:spAutoFit/>
              </a:bodyPr>
              <a:lstStyle/>
              <a:p>
                <a:pPr algn="r" rtl="1">
                  <a:spcBef>
                    <a:spcPts val="600"/>
                  </a:spcBef>
                </a:pPr>
                <a:r>
                  <a:rPr lang="fa-IR" sz="1400" b="1" dirty="0">
                    <a:solidFill>
                      <a:schemeClr val="bg1"/>
                    </a:solidFill>
                    <a:latin typeface="Georgia" panose="02040502050405020303" pitchFamily="18" charset="0"/>
                    <a:cs typeface="B Nazanin" panose="00000400000000000000" pitchFamily="2" charset="-78"/>
                  </a:rPr>
                  <a:t>راه حل</a:t>
                </a:r>
              </a:p>
              <a:p>
                <a:pPr algn="r" rtl="1">
                  <a:spcBef>
                    <a:spcPts val="600"/>
                  </a:spcBef>
                </a:pPr>
                <a:r>
                  <a:rPr lang="en-US" sz="1400" b="1" dirty="0">
                    <a:solidFill>
                      <a:schemeClr val="bg1"/>
                    </a:solidFill>
                    <a:latin typeface="Georgia" panose="02040502050405020303" pitchFamily="18" charset="0"/>
                    <a:cs typeface="B Nazanin" panose="00000400000000000000" pitchFamily="2" charset="-78"/>
                  </a:rPr>
                  <a:t>Lorem ipsum </a:t>
                </a:r>
                <a:r>
                  <a:rPr lang="fa-IR" sz="1400" b="1" dirty="0">
                    <a:solidFill>
                      <a:schemeClr val="bg1"/>
                    </a:solidFill>
                    <a:latin typeface="Georgia" panose="02040502050405020303" pitchFamily="18" charset="0"/>
                    <a:cs typeface="B Nazanin" panose="00000400000000000000" pitchFamily="2" charset="-78"/>
                  </a:rPr>
                  <a:t>به سادگی متن ساختگی صنعت حروفچینی است.</a:t>
                </a:r>
                <a:endParaRPr lang="en-US" sz="1400" dirty="0">
                  <a:solidFill>
                    <a:schemeClr val="bg1"/>
                  </a:solidFill>
                  <a:latin typeface="Georgia Pro Light" panose="02040302050405020303" pitchFamily="18" charset="0"/>
                  <a:cs typeface="B Nazanin" panose="00000400000000000000" pitchFamily="2" charset="-78"/>
                </a:endParaRPr>
              </a:p>
            </p:txBody>
          </p:sp>
          <p:sp>
            <p:nvSpPr>
              <p:cNvPr id="18" name="TextBox 17">
                <a:extLst>
                  <a:ext uri="{FF2B5EF4-FFF2-40B4-BE49-F238E27FC236}">
                    <a16:creationId xmlns:a16="http://schemas.microsoft.com/office/drawing/2014/main" id="{D7AD1321-8689-7546-1AA7-76D9D6CDE364}"/>
                  </a:ext>
                </a:extLst>
              </p:cNvPr>
              <p:cNvSpPr txBox="1"/>
              <p:nvPr/>
            </p:nvSpPr>
            <p:spPr>
              <a:xfrm>
                <a:off x="7103227" y="5399004"/>
                <a:ext cx="3397956" cy="723275"/>
              </a:xfrm>
              <a:prstGeom prst="rect">
                <a:avLst/>
              </a:prstGeom>
              <a:noFill/>
            </p:spPr>
            <p:txBody>
              <a:bodyPr wrap="square" lIns="0" tIns="0" rIns="0" bIns="0" rtlCol="0">
                <a:spAutoFit/>
              </a:bodyPr>
              <a:lstStyle/>
              <a:p>
                <a:pPr algn="r" rtl="1">
                  <a:spcBef>
                    <a:spcPts val="600"/>
                  </a:spcBef>
                </a:pPr>
                <a:r>
                  <a:rPr lang="fa-IR" sz="1400" b="1" dirty="0">
                    <a:solidFill>
                      <a:schemeClr val="bg1"/>
                    </a:solidFill>
                    <a:latin typeface="Georgia" panose="02040502050405020303" pitchFamily="18" charset="0"/>
                    <a:cs typeface="B Nazanin" panose="00000400000000000000" pitchFamily="2" charset="-78"/>
                  </a:rPr>
                  <a:t>نتایج</a:t>
                </a:r>
              </a:p>
              <a:p>
                <a:pPr algn="r" rtl="1">
                  <a:spcBef>
                    <a:spcPts val="600"/>
                  </a:spcBef>
                </a:pPr>
                <a:r>
                  <a:rPr lang="en-US" sz="1400" b="1" dirty="0">
                    <a:solidFill>
                      <a:schemeClr val="bg1"/>
                    </a:solidFill>
                    <a:latin typeface="Georgia" panose="02040502050405020303" pitchFamily="18" charset="0"/>
                    <a:cs typeface="B Nazanin" panose="00000400000000000000" pitchFamily="2" charset="-78"/>
                  </a:rPr>
                  <a:t>Lorem ipsum </a:t>
                </a:r>
                <a:r>
                  <a:rPr lang="fa-IR" sz="1400" b="1" dirty="0">
                    <a:solidFill>
                      <a:schemeClr val="bg1"/>
                    </a:solidFill>
                    <a:latin typeface="Georgia" panose="02040502050405020303" pitchFamily="18" charset="0"/>
                    <a:cs typeface="B Nazanin" panose="00000400000000000000" pitchFamily="2" charset="-78"/>
                  </a:rPr>
                  <a:t>به سادگی متن ساختگی صنعت حروفچینی است.</a:t>
                </a:r>
                <a:endParaRPr lang="en-US" sz="1400" dirty="0">
                  <a:solidFill>
                    <a:schemeClr val="bg1"/>
                  </a:solidFill>
                  <a:latin typeface="Georgia Pro Light" panose="02040302050405020303" pitchFamily="18" charset="0"/>
                  <a:cs typeface="B Nazanin" panose="00000400000000000000" pitchFamily="2" charset="-78"/>
                </a:endParaRPr>
              </a:p>
            </p:txBody>
          </p:sp>
          <p:sp>
            <p:nvSpPr>
              <p:cNvPr id="7" name="Oval 6">
                <a:extLst>
                  <a:ext uri="{FF2B5EF4-FFF2-40B4-BE49-F238E27FC236}">
                    <a16:creationId xmlns:a16="http://schemas.microsoft.com/office/drawing/2014/main" id="{E2B32E84-6E15-B0BC-FDB5-73501DD7C2AA}"/>
                  </a:ext>
                </a:extLst>
              </p:cNvPr>
              <p:cNvSpPr/>
              <p:nvPr/>
            </p:nvSpPr>
            <p:spPr>
              <a:xfrm>
                <a:off x="5622324" y="1488988"/>
                <a:ext cx="914400" cy="914400"/>
              </a:xfrm>
              <a:prstGeom prst="ellipse">
                <a:avLst/>
              </a:prstGeom>
              <a:solidFill>
                <a:schemeClr val="bg1"/>
              </a:solidFill>
              <a:ln>
                <a:noFill/>
              </a:ln>
              <a:effectLst>
                <a:outerShdw blurRad="635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15" name="Oval 14">
                <a:extLst>
                  <a:ext uri="{FF2B5EF4-FFF2-40B4-BE49-F238E27FC236}">
                    <a16:creationId xmlns:a16="http://schemas.microsoft.com/office/drawing/2014/main" id="{C1BFE541-DCFD-4E91-1551-9874A87E2443}"/>
                  </a:ext>
                </a:extLst>
              </p:cNvPr>
              <p:cNvSpPr/>
              <p:nvPr/>
            </p:nvSpPr>
            <p:spPr>
              <a:xfrm>
                <a:off x="5611320" y="3311610"/>
                <a:ext cx="914400" cy="914400"/>
              </a:xfrm>
              <a:prstGeom prst="ellipse">
                <a:avLst/>
              </a:prstGeom>
              <a:solidFill>
                <a:schemeClr val="bg1"/>
              </a:solidFill>
              <a:ln>
                <a:noFill/>
              </a:ln>
              <a:effectLst>
                <a:outerShdw blurRad="635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20" name="Oval 19">
                <a:extLst>
                  <a:ext uri="{FF2B5EF4-FFF2-40B4-BE49-F238E27FC236}">
                    <a16:creationId xmlns:a16="http://schemas.microsoft.com/office/drawing/2014/main" id="{7AA74077-8134-A014-689F-ED7899EBB61A}"/>
                  </a:ext>
                </a:extLst>
              </p:cNvPr>
              <p:cNvSpPr/>
              <p:nvPr/>
            </p:nvSpPr>
            <p:spPr>
              <a:xfrm>
                <a:off x="5622324" y="5134231"/>
                <a:ext cx="914400" cy="914400"/>
              </a:xfrm>
              <a:prstGeom prst="ellipse">
                <a:avLst/>
              </a:prstGeom>
              <a:solidFill>
                <a:schemeClr val="bg1"/>
              </a:solidFill>
              <a:ln>
                <a:noFill/>
              </a:ln>
              <a:effectLst>
                <a:outerShdw blurRad="635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grpSp>
        <p:nvGrpSpPr>
          <p:cNvPr id="33" name="Group 32">
            <a:extLst>
              <a:ext uri="{FF2B5EF4-FFF2-40B4-BE49-F238E27FC236}">
                <a16:creationId xmlns:a16="http://schemas.microsoft.com/office/drawing/2014/main" id="{DE6F408D-4D21-0C31-0985-D5CA15C3012B}"/>
              </a:ext>
            </a:extLst>
          </p:cNvPr>
          <p:cNvGrpSpPr/>
          <p:nvPr/>
        </p:nvGrpSpPr>
        <p:grpSpPr>
          <a:xfrm>
            <a:off x="0" y="6538163"/>
            <a:ext cx="11207578" cy="135924"/>
            <a:chOff x="0" y="6464021"/>
            <a:chExt cx="11207578" cy="135924"/>
          </a:xfrm>
        </p:grpSpPr>
        <p:cxnSp>
          <p:nvCxnSpPr>
            <p:cNvPr id="36" name="Straight Connector 35">
              <a:extLst>
                <a:ext uri="{FF2B5EF4-FFF2-40B4-BE49-F238E27FC236}">
                  <a16:creationId xmlns:a16="http://schemas.microsoft.com/office/drawing/2014/main" id="{A63F213E-60A8-F406-84C7-6565F822E6D1}"/>
                </a:ext>
              </a:extLst>
            </p:cNvPr>
            <p:cNvCxnSpPr>
              <a:cxnSpLocks/>
            </p:cNvCxnSpPr>
            <p:nvPr/>
          </p:nvCxnSpPr>
          <p:spPr>
            <a:xfrm>
              <a:off x="0" y="6531983"/>
              <a:ext cx="1035496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3E893875-EF55-EDAE-2FDA-E16220EE84BB}"/>
                </a:ext>
              </a:extLst>
            </p:cNvPr>
            <p:cNvGrpSpPr/>
            <p:nvPr/>
          </p:nvGrpSpPr>
          <p:grpSpPr>
            <a:xfrm>
              <a:off x="10593271" y="6464021"/>
              <a:ext cx="614307" cy="135924"/>
              <a:chOff x="4002234" y="965532"/>
              <a:chExt cx="413262" cy="91440"/>
            </a:xfrm>
          </p:grpSpPr>
          <p:sp>
            <p:nvSpPr>
              <p:cNvPr id="45" name="Oval 44">
                <a:extLst>
                  <a:ext uri="{FF2B5EF4-FFF2-40B4-BE49-F238E27FC236}">
                    <a16:creationId xmlns:a16="http://schemas.microsoft.com/office/drawing/2014/main" id="{633C9B80-4691-1C89-F706-6C43F424B2F8}"/>
                  </a:ext>
                </a:extLst>
              </p:cNvPr>
              <p:cNvSpPr/>
              <p:nvPr/>
            </p:nvSpPr>
            <p:spPr>
              <a:xfrm flipV="1">
                <a:off x="4002234" y="965532"/>
                <a:ext cx="91440" cy="91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46" name="Oval 45">
                <a:extLst>
                  <a:ext uri="{FF2B5EF4-FFF2-40B4-BE49-F238E27FC236}">
                    <a16:creationId xmlns:a16="http://schemas.microsoft.com/office/drawing/2014/main" id="{AD0FC605-5A49-2512-A214-815483AD08D6}"/>
                  </a:ext>
                </a:extLst>
              </p:cNvPr>
              <p:cNvSpPr/>
              <p:nvPr/>
            </p:nvSpPr>
            <p:spPr>
              <a:xfrm flipV="1">
                <a:off x="4163145" y="965532"/>
                <a:ext cx="91440" cy="91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47" name="Oval 46">
                <a:extLst>
                  <a:ext uri="{FF2B5EF4-FFF2-40B4-BE49-F238E27FC236}">
                    <a16:creationId xmlns:a16="http://schemas.microsoft.com/office/drawing/2014/main" id="{5BDCF355-8313-6DD1-B3BD-CAFB16B4D8B2}"/>
                  </a:ext>
                </a:extLst>
              </p:cNvPr>
              <p:cNvSpPr/>
              <p:nvPr/>
            </p:nvSpPr>
            <p:spPr>
              <a:xfrm flipV="1">
                <a:off x="4324056" y="965532"/>
                <a:ext cx="91440" cy="9144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grpSp>
      <p:grpSp>
        <p:nvGrpSpPr>
          <p:cNvPr id="2" name="Google Shape;641;p44">
            <a:extLst>
              <a:ext uri="{FF2B5EF4-FFF2-40B4-BE49-F238E27FC236}">
                <a16:creationId xmlns:a16="http://schemas.microsoft.com/office/drawing/2014/main" id="{2AA2F3AA-C3DC-0471-3CE6-E7CD33A30D4B}"/>
              </a:ext>
            </a:extLst>
          </p:cNvPr>
          <p:cNvGrpSpPr>
            <a:grpSpLocks/>
          </p:cNvGrpSpPr>
          <p:nvPr/>
        </p:nvGrpSpPr>
        <p:grpSpPr bwMode="auto">
          <a:xfrm>
            <a:off x="6368878" y="1461347"/>
            <a:ext cx="698158" cy="440136"/>
            <a:chOff x="713231" y="1504151"/>
            <a:chExt cx="387370" cy="205727"/>
          </a:xfrm>
        </p:grpSpPr>
        <p:sp>
          <p:nvSpPr>
            <p:cNvPr id="3" name="Google Shape;642;p44">
              <a:extLst>
                <a:ext uri="{FF2B5EF4-FFF2-40B4-BE49-F238E27FC236}">
                  <a16:creationId xmlns:a16="http://schemas.microsoft.com/office/drawing/2014/main" id="{A16485FA-EFAC-91A4-88FF-B7EFFDFB2089}"/>
                </a:ext>
              </a:extLst>
            </p:cNvPr>
            <p:cNvSpPr>
              <a:spLocks/>
            </p:cNvSpPr>
            <p:nvPr/>
          </p:nvSpPr>
          <p:spPr bwMode="auto">
            <a:xfrm>
              <a:off x="1037006" y="1541154"/>
              <a:ext cx="14240" cy="14267"/>
            </a:xfrm>
            <a:custGeom>
              <a:avLst/>
              <a:gdLst>
                <a:gd name="T0" fmla="*/ 280 w 528"/>
                <a:gd name="T1" fmla="*/ 1 h 529"/>
                <a:gd name="T2" fmla="*/ 0 w 528"/>
                <a:gd name="T3" fmla="*/ 249 h 529"/>
                <a:gd name="T4" fmla="*/ 280 w 528"/>
                <a:gd name="T5" fmla="*/ 528 h 529"/>
                <a:gd name="T6" fmla="*/ 528 w 528"/>
                <a:gd name="T7" fmla="*/ 249 h 529"/>
                <a:gd name="T8" fmla="*/ 280 w 528"/>
                <a:gd name="T9" fmla="*/ 1 h 529"/>
              </a:gdLst>
              <a:ahLst/>
              <a:cxnLst>
                <a:cxn ang="0">
                  <a:pos x="T0" y="T1"/>
                </a:cxn>
                <a:cxn ang="0">
                  <a:pos x="T2" y="T3"/>
                </a:cxn>
                <a:cxn ang="0">
                  <a:pos x="T4" y="T5"/>
                </a:cxn>
                <a:cxn ang="0">
                  <a:pos x="T6" y="T7"/>
                </a:cxn>
                <a:cxn ang="0">
                  <a:pos x="T8" y="T9"/>
                </a:cxn>
              </a:cxnLst>
              <a:rect l="0" t="0" r="r" b="b"/>
              <a:pathLst>
                <a:path w="528" h="529" extrusionOk="0">
                  <a:moveTo>
                    <a:pt x="280" y="1"/>
                  </a:moveTo>
                  <a:cubicBezTo>
                    <a:pt x="124" y="1"/>
                    <a:pt x="0" y="125"/>
                    <a:pt x="0" y="249"/>
                  </a:cubicBezTo>
                  <a:cubicBezTo>
                    <a:pt x="0" y="404"/>
                    <a:pt x="124" y="528"/>
                    <a:pt x="280" y="528"/>
                  </a:cubicBezTo>
                  <a:cubicBezTo>
                    <a:pt x="404" y="528"/>
                    <a:pt x="528" y="404"/>
                    <a:pt x="528" y="249"/>
                  </a:cubicBezTo>
                  <a:cubicBezTo>
                    <a:pt x="528" y="94"/>
                    <a:pt x="404"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8" name="Google Shape;643;p44">
              <a:extLst>
                <a:ext uri="{FF2B5EF4-FFF2-40B4-BE49-F238E27FC236}">
                  <a16:creationId xmlns:a16="http://schemas.microsoft.com/office/drawing/2014/main" id="{DF6D63C1-B121-79DD-0AB3-0F5DED0324B4}"/>
                </a:ext>
              </a:extLst>
            </p:cNvPr>
            <p:cNvSpPr>
              <a:spLocks/>
            </p:cNvSpPr>
            <p:nvPr/>
          </p:nvSpPr>
          <p:spPr bwMode="auto">
            <a:xfrm>
              <a:off x="763450" y="1541154"/>
              <a:ext cx="15076" cy="14267"/>
            </a:xfrm>
            <a:custGeom>
              <a:avLst/>
              <a:gdLst>
                <a:gd name="T0" fmla="*/ 279 w 559"/>
                <a:gd name="T1" fmla="*/ 1 h 529"/>
                <a:gd name="T2" fmla="*/ 0 w 559"/>
                <a:gd name="T3" fmla="*/ 249 h 529"/>
                <a:gd name="T4" fmla="*/ 279 w 559"/>
                <a:gd name="T5" fmla="*/ 528 h 529"/>
                <a:gd name="T6" fmla="*/ 558 w 559"/>
                <a:gd name="T7" fmla="*/ 249 h 529"/>
                <a:gd name="T8" fmla="*/ 279 w 559"/>
                <a:gd name="T9" fmla="*/ 1 h 529"/>
              </a:gdLst>
              <a:ahLst/>
              <a:cxnLst>
                <a:cxn ang="0">
                  <a:pos x="T0" y="T1"/>
                </a:cxn>
                <a:cxn ang="0">
                  <a:pos x="T2" y="T3"/>
                </a:cxn>
                <a:cxn ang="0">
                  <a:pos x="T4" y="T5"/>
                </a:cxn>
                <a:cxn ang="0">
                  <a:pos x="T6" y="T7"/>
                </a:cxn>
                <a:cxn ang="0">
                  <a:pos x="T8" y="T9"/>
                </a:cxn>
              </a:cxnLst>
              <a:rect l="0" t="0" r="r" b="b"/>
              <a:pathLst>
                <a:path w="559" h="529" extrusionOk="0">
                  <a:moveTo>
                    <a:pt x="279" y="1"/>
                  </a:moveTo>
                  <a:cubicBezTo>
                    <a:pt x="124" y="1"/>
                    <a:pt x="0" y="125"/>
                    <a:pt x="0" y="249"/>
                  </a:cubicBezTo>
                  <a:cubicBezTo>
                    <a:pt x="0" y="404"/>
                    <a:pt x="124" y="528"/>
                    <a:pt x="279" y="528"/>
                  </a:cubicBezTo>
                  <a:cubicBezTo>
                    <a:pt x="434" y="528"/>
                    <a:pt x="558" y="404"/>
                    <a:pt x="558" y="249"/>
                  </a:cubicBezTo>
                  <a:cubicBezTo>
                    <a:pt x="558" y="94"/>
                    <a:pt x="434" y="1"/>
                    <a:pt x="27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0" name="Google Shape;644;p44">
              <a:extLst>
                <a:ext uri="{FF2B5EF4-FFF2-40B4-BE49-F238E27FC236}">
                  <a16:creationId xmlns:a16="http://schemas.microsoft.com/office/drawing/2014/main" id="{23BF5DA3-F70D-4F81-F976-1F8907D89E7E}"/>
                </a:ext>
              </a:extLst>
            </p:cNvPr>
            <p:cNvSpPr>
              <a:spLocks/>
            </p:cNvSpPr>
            <p:nvPr/>
          </p:nvSpPr>
          <p:spPr bwMode="auto">
            <a:xfrm>
              <a:off x="713231" y="1504151"/>
              <a:ext cx="387370" cy="205727"/>
            </a:xfrm>
            <a:custGeom>
              <a:avLst/>
              <a:gdLst>
                <a:gd name="T0" fmla="*/ 8004 w 14363"/>
                <a:gd name="T1" fmla="*/ 2396 h 7628"/>
                <a:gd name="T2" fmla="*/ 7197 w 14363"/>
                <a:gd name="T3" fmla="*/ 2738 h 7628"/>
                <a:gd name="T4" fmla="*/ 6391 w 14363"/>
                <a:gd name="T5" fmla="*/ 2458 h 7628"/>
                <a:gd name="T6" fmla="*/ 1796 w 14363"/>
                <a:gd name="T7" fmla="*/ 794 h 7628"/>
                <a:gd name="T8" fmla="*/ 4033 w 14363"/>
                <a:gd name="T9" fmla="*/ 1434 h 7628"/>
                <a:gd name="T10" fmla="*/ 6112 w 14363"/>
                <a:gd name="T11" fmla="*/ 2955 h 7628"/>
                <a:gd name="T12" fmla="*/ 4871 w 14363"/>
                <a:gd name="T13" fmla="*/ 3265 h 7628"/>
                <a:gd name="T14" fmla="*/ 838 w 14363"/>
                <a:gd name="T15" fmla="*/ 1342 h 7628"/>
                <a:gd name="T16" fmla="*/ 1796 w 14363"/>
                <a:gd name="T17" fmla="*/ 794 h 7628"/>
                <a:gd name="T18" fmla="*/ 13401 w 14363"/>
                <a:gd name="T19" fmla="*/ 908 h 7628"/>
                <a:gd name="T20" fmla="*/ 9679 w 14363"/>
                <a:gd name="T21" fmla="*/ 3265 h 7628"/>
                <a:gd name="T22" fmla="*/ 8314 w 14363"/>
                <a:gd name="T23" fmla="*/ 2955 h 7628"/>
                <a:gd name="T24" fmla="*/ 10299 w 14363"/>
                <a:gd name="T25" fmla="*/ 1466 h 7628"/>
                <a:gd name="T26" fmla="*/ 7787 w 14363"/>
                <a:gd name="T27" fmla="*/ 3203 h 7628"/>
                <a:gd name="T28" fmla="*/ 6453 w 14363"/>
                <a:gd name="T29" fmla="*/ 3823 h 7628"/>
                <a:gd name="T30" fmla="*/ 7197 w 14363"/>
                <a:gd name="T31" fmla="*/ 3265 h 7628"/>
                <a:gd name="T32" fmla="*/ 2948 w 14363"/>
                <a:gd name="T33" fmla="*/ 3482 h 7628"/>
                <a:gd name="T34" fmla="*/ 5895 w 14363"/>
                <a:gd name="T35" fmla="*/ 3823 h 7628"/>
                <a:gd name="T36" fmla="*/ 5864 w 14363"/>
                <a:gd name="T37" fmla="*/ 4196 h 7628"/>
                <a:gd name="T38" fmla="*/ 3165 w 14363"/>
                <a:gd name="T39" fmla="*/ 4506 h 7628"/>
                <a:gd name="T40" fmla="*/ 2948 w 14363"/>
                <a:gd name="T41" fmla="*/ 3482 h 7628"/>
                <a:gd name="T42" fmla="*/ 8004 w 14363"/>
                <a:gd name="T43" fmla="*/ 4630 h 7628"/>
                <a:gd name="T44" fmla="*/ 6391 w 14363"/>
                <a:gd name="T45" fmla="*/ 4909 h 7628"/>
                <a:gd name="T46" fmla="*/ 6391 w 14363"/>
                <a:gd name="T47" fmla="*/ 4351 h 7628"/>
                <a:gd name="T48" fmla="*/ 11447 w 14363"/>
                <a:gd name="T49" fmla="*/ 3513 h 7628"/>
                <a:gd name="T50" fmla="*/ 10361 w 14363"/>
                <a:gd name="T51" fmla="*/ 4909 h 7628"/>
                <a:gd name="T52" fmla="*/ 8500 w 14363"/>
                <a:gd name="T53" fmla="*/ 3823 h 7628"/>
                <a:gd name="T54" fmla="*/ 11447 w 14363"/>
                <a:gd name="T55" fmla="*/ 3513 h 7628"/>
                <a:gd name="T56" fmla="*/ 7197 w 14363"/>
                <a:gd name="T57" fmla="*/ 6522 h 7628"/>
                <a:gd name="T58" fmla="*/ 7942 w 14363"/>
                <a:gd name="T59" fmla="*/ 5436 h 7628"/>
                <a:gd name="T60" fmla="*/ 5367 w 14363"/>
                <a:gd name="T61" fmla="*/ 70 h 7628"/>
                <a:gd name="T62" fmla="*/ 6360 w 14363"/>
                <a:gd name="T63" fmla="*/ 1466 h 7628"/>
                <a:gd name="T64" fmla="*/ 4313 w 14363"/>
                <a:gd name="T65" fmla="*/ 970 h 7628"/>
                <a:gd name="T66" fmla="*/ 869 w 14363"/>
                <a:gd name="T67" fmla="*/ 349 h 7628"/>
                <a:gd name="T68" fmla="*/ 2420 w 14363"/>
                <a:gd name="T69" fmla="*/ 3234 h 7628"/>
                <a:gd name="T70" fmla="*/ 4033 w 14363"/>
                <a:gd name="T71" fmla="*/ 5436 h 7628"/>
                <a:gd name="T72" fmla="*/ 5646 w 14363"/>
                <a:gd name="T73" fmla="*/ 4909 h 7628"/>
                <a:gd name="T74" fmla="*/ 4933 w 14363"/>
                <a:gd name="T75" fmla="*/ 7608 h 7628"/>
                <a:gd name="T76" fmla="*/ 5274 w 14363"/>
                <a:gd name="T77" fmla="*/ 7453 h 7628"/>
                <a:gd name="T78" fmla="*/ 7197 w 14363"/>
                <a:gd name="T79" fmla="*/ 7080 h 7628"/>
                <a:gd name="T80" fmla="*/ 9121 w 14363"/>
                <a:gd name="T81" fmla="*/ 7453 h 7628"/>
                <a:gd name="T82" fmla="*/ 9493 w 14363"/>
                <a:gd name="T83" fmla="*/ 7608 h 7628"/>
                <a:gd name="T84" fmla="*/ 8779 w 14363"/>
                <a:gd name="T85" fmla="*/ 4909 h 7628"/>
                <a:gd name="T86" fmla="*/ 10361 w 14363"/>
                <a:gd name="T87" fmla="*/ 5436 h 7628"/>
                <a:gd name="T88" fmla="*/ 12005 w 14363"/>
                <a:gd name="T89" fmla="*/ 3823 h 7628"/>
                <a:gd name="T90" fmla="*/ 14022 w 14363"/>
                <a:gd name="T91" fmla="*/ 1683 h 7628"/>
                <a:gd name="T92" fmla="*/ 13525 w 14363"/>
                <a:gd name="T93" fmla="*/ 380 h 7628"/>
                <a:gd name="T94" fmla="*/ 10020 w 14363"/>
                <a:gd name="T95" fmla="*/ 1001 h 7628"/>
                <a:gd name="T96" fmla="*/ 8035 w 14363"/>
                <a:gd name="T97" fmla="*/ 1466 h 7628"/>
                <a:gd name="T98" fmla="*/ 9027 w 14363"/>
                <a:gd name="T99" fmla="*/ 70 h 7628"/>
                <a:gd name="T100" fmla="*/ 8655 w 14363"/>
                <a:gd name="T101" fmla="*/ 70 h 7628"/>
                <a:gd name="T102" fmla="*/ 7197 w 14363"/>
                <a:gd name="T103" fmla="*/ 1086 h 7628"/>
                <a:gd name="T104" fmla="*/ 5770 w 14363"/>
                <a:gd name="T105" fmla="*/ 70 h 7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63" h="7628" extrusionOk="0">
                  <a:moveTo>
                    <a:pt x="7197" y="1621"/>
                  </a:moveTo>
                  <a:cubicBezTo>
                    <a:pt x="7539" y="1621"/>
                    <a:pt x="7911" y="2086"/>
                    <a:pt x="8004" y="2396"/>
                  </a:cubicBezTo>
                  <a:cubicBezTo>
                    <a:pt x="8004" y="2427"/>
                    <a:pt x="8004" y="2458"/>
                    <a:pt x="8004" y="2458"/>
                  </a:cubicBezTo>
                  <a:cubicBezTo>
                    <a:pt x="8004" y="2520"/>
                    <a:pt x="7694" y="2738"/>
                    <a:pt x="7197" y="2738"/>
                  </a:cubicBezTo>
                  <a:cubicBezTo>
                    <a:pt x="6949" y="2738"/>
                    <a:pt x="6701" y="2676"/>
                    <a:pt x="6546" y="2583"/>
                  </a:cubicBezTo>
                  <a:cubicBezTo>
                    <a:pt x="6391" y="2520"/>
                    <a:pt x="6391" y="2458"/>
                    <a:pt x="6391" y="2458"/>
                  </a:cubicBezTo>
                  <a:cubicBezTo>
                    <a:pt x="6391" y="2272"/>
                    <a:pt x="6763" y="1621"/>
                    <a:pt x="7197" y="1621"/>
                  </a:cubicBezTo>
                  <a:close/>
                  <a:moveTo>
                    <a:pt x="1796" y="794"/>
                  </a:moveTo>
                  <a:cubicBezTo>
                    <a:pt x="2577" y="794"/>
                    <a:pt x="3365" y="1020"/>
                    <a:pt x="4033" y="1435"/>
                  </a:cubicBezTo>
                  <a:cubicBezTo>
                    <a:pt x="4033" y="1435"/>
                    <a:pt x="4032" y="1434"/>
                    <a:pt x="4033" y="1434"/>
                  </a:cubicBezTo>
                  <a:cubicBezTo>
                    <a:pt x="4035" y="1434"/>
                    <a:pt x="4134" y="1484"/>
                    <a:pt x="5832" y="2458"/>
                  </a:cubicBezTo>
                  <a:cubicBezTo>
                    <a:pt x="5832" y="2645"/>
                    <a:pt x="5926" y="2800"/>
                    <a:pt x="6112" y="2955"/>
                  </a:cubicBezTo>
                  <a:cubicBezTo>
                    <a:pt x="6081" y="3048"/>
                    <a:pt x="6050" y="3141"/>
                    <a:pt x="6019" y="3265"/>
                  </a:cubicBezTo>
                  <a:lnTo>
                    <a:pt x="4871" y="3265"/>
                  </a:lnTo>
                  <a:cubicBezTo>
                    <a:pt x="3568" y="3265"/>
                    <a:pt x="2265" y="2738"/>
                    <a:pt x="1304" y="1807"/>
                  </a:cubicBezTo>
                  <a:lnTo>
                    <a:pt x="838" y="1342"/>
                  </a:lnTo>
                  <a:cubicBezTo>
                    <a:pt x="683" y="1187"/>
                    <a:pt x="776" y="908"/>
                    <a:pt x="993" y="876"/>
                  </a:cubicBezTo>
                  <a:cubicBezTo>
                    <a:pt x="1257" y="821"/>
                    <a:pt x="1526" y="794"/>
                    <a:pt x="1796" y="794"/>
                  </a:cubicBezTo>
                  <a:close/>
                  <a:moveTo>
                    <a:pt x="12546" y="820"/>
                  </a:moveTo>
                  <a:cubicBezTo>
                    <a:pt x="12831" y="820"/>
                    <a:pt x="13117" y="849"/>
                    <a:pt x="13401" y="908"/>
                  </a:cubicBezTo>
                  <a:cubicBezTo>
                    <a:pt x="13618" y="939"/>
                    <a:pt x="13711" y="1187"/>
                    <a:pt x="13587" y="1342"/>
                  </a:cubicBezTo>
                  <a:cubicBezTo>
                    <a:pt x="12626" y="2552"/>
                    <a:pt x="11261" y="3265"/>
                    <a:pt x="9679" y="3265"/>
                  </a:cubicBezTo>
                  <a:lnTo>
                    <a:pt x="8407" y="3265"/>
                  </a:lnTo>
                  <a:cubicBezTo>
                    <a:pt x="8376" y="3141"/>
                    <a:pt x="8345" y="3048"/>
                    <a:pt x="8314" y="2955"/>
                  </a:cubicBezTo>
                  <a:cubicBezTo>
                    <a:pt x="8469" y="2800"/>
                    <a:pt x="8562" y="2645"/>
                    <a:pt x="8562" y="2458"/>
                  </a:cubicBezTo>
                  <a:cubicBezTo>
                    <a:pt x="8562" y="2458"/>
                    <a:pt x="10299" y="1466"/>
                    <a:pt x="10299" y="1466"/>
                  </a:cubicBezTo>
                  <a:cubicBezTo>
                    <a:pt x="11002" y="1035"/>
                    <a:pt x="11771" y="820"/>
                    <a:pt x="12546" y="820"/>
                  </a:cubicBezTo>
                  <a:close/>
                  <a:moveTo>
                    <a:pt x="7787" y="3203"/>
                  </a:moveTo>
                  <a:cubicBezTo>
                    <a:pt x="7880" y="3389"/>
                    <a:pt x="7911" y="3606"/>
                    <a:pt x="7942" y="3823"/>
                  </a:cubicBezTo>
                  <a:lnTo>
                    <a:pt x="6453" y="3823"/>
                  </a:lnTo>
                  <a:cubicBezTo>
                    <a:pt x="6484" y="3606"/>
                    <a:pt x="6515" y="3389"/>
                    <a:pt x="6577" y="3203"/>
                  </a:cubicBezTo>
                  <a:cubicBezTo>
                    <a:pt x="6763" y="3234"/>
                    <a:pt x="6980" y="3265"/>
                    <a:pt x="7197" y="3265"/>
                  </a:cubicBezTo>
                  <a:cubicBezTo>
                    <a:pt x="7414" y="3265"/>
                    <a:pt x="7601" y="3234"/>
                    <a:pt x="7787" y="3203"/>
                  </a:cubicBezTo>
                  <a:close/>
                  <a:moveTo>
                    <a:pt x="2948" y="3482"/>
                  </a:moveTo>
                  <a:cubicBezTo>
                    <a:pt x="3568" y="3699"/>
                    <a:pt x="4219" y="3823"/>
                    <a:pt x="4871" y="3823"/>
                  </a:cubicBezTo>
                  <a:lnTo>
                    <a:pt x="5895" y="3823"/>
                  </a:lnTo>
                  <a:cubicBezTo>
                    <a:pt x="5895" y="3885"/>
                    <a:pt x="5864" y="3978"/>
                    <a:pt x="5864" y="4040"/>
                  </a:cubicBezTo>
                  <a:cubicBezTo>
                    <a:pt x="5864" y="4071"/>
                    <a:pt x="5864" y="4133"/>
                    <a:pt x="5864" y="4196"/>
                  </a:cubicBezTo>
                  <a:cubicBezTo>
                    <a:pt x="5832" y="4196"/>
                    <a:pt x="4499" y="4909"/>
                    <a:pt x="4033" y="4909"/>
                  </a:cubicBezTo>
                  <a:cubicBezTo>
                    <a:pt x="3661" y="4909"/>
                    <a:pt x="3382" y="4754"/>
                    <a:pt x="3165" y="4506"/>
                  </a:cubicBezTo>
                  <a:cubicBezTo>
                    <a:pt x="3010" y="4258"/>
                    <a:pt x="2948" y="3978"/>
                    <a:pt x="2948" y="3823"/>
                  </a:cubicBezTo>
                  <a:lnTo>
                    <a:pt x="2948" y="3482"/>
                  </a:lnTo>
                  <a:close/>
                  <a:moveTo>
                    <a:pt x="8004" y="4351"/>
                  </a:moveTo>
                  <a:cubicBezTo>
                    <a:pt x="8004" y="4444"/>
                    <a:pt x="8004" y="4506"/>
                    <a:pt x="8004" y="4630"/>
                  </a:cubicBezTo>
                  <a:cubicBezTo>
                    <a:pt x="8004" y="4723"/>
                    <a:pt x="8004" y="4816"/>
                    <a:pt x="8004" y="4909"/>
                  </a:cubicBezTo>
                  <a:lnTo>
                    <a:pt x="6391" y="4909"/>
                  </a:lnTo>
                  <a:cubicBezTo>
                    <a:pt x="6391" y="4816"/>
                    <a:pt x="6391" y="4723"/>
                    <a:pt x="6391" y="4630"/>
                  </a:cubicBezTo>
                  <a:cubicBezTo>
                    <a:pt x="6391" y="4506"/>
                    <a:pt x="6391" y="4444"/>
                    <a:pt x="6391" y="4351"/>
                  </a:cubicBezTo>
                  <a:lnTo>
                    <a:pt x="8004" y="4351"/>
                  </a:lnTo>
                  <a:close/>
                  <a:moveTo>
                    <a:pt x="11447" y="3513"/>
                  </a:moveTo>
                  <a:lnTo>
                    <a:pt x="11447" y="3823"/>
                  </a:lnTo>
                  <a:cubicBezTo>
                    <a:pt x="11447" y="4102"/>
                    <a:pt x="11261" y="4909"/>
                    <a:pt x="10361" y="4909"/>
                  </a:cubicBezTo>
                  <a:cubicBezTo>
                    <a:pt x="9896" y="4909"/>
                    <a:pt x="8562" y="4196"/>
                    <a:pt x="8531" y="4196"/>
                  </a:cubicBezTo>
                  <a:cubicBezTo>
                    <a:pt x="8531" y="4071"/>
                    <a:pt x="8531" y="3947"/>
                    <a:pt x="8500" y="3823"/>
                  </a:cubicBezTo>
                  <a:lnTo>
                    <a:pt x="9679" y="3823"/>
                  </a:lnTo>
                  <a:cubicBezTo>
                    <a:pt x="10299" y="3823"/>
                    <a:pt x="10889" y="3699"/>
                    <a:pt x="11447" y="3513"/>
                  </a:cubicBezTo>
                  <a:close/>
                  <a:moveTo>
                    <a:pt x="7942" y="5436"/>
                  </a:moveTo>
                  <a:cubicBezTo>
                    <a:pt x="7787" y="6150"/>
                    <a:pt x="7446" y="6522"/>
                    <a:pt x="7197" y="6522"/>
                  </a:cubicBezTo>
                  <a:cubicBezTo>
                    <a:pt x="6949" y="6522"/>
                    <a:pt x="6608" y="6119"/>
                    <a:pt x="6453" y="5436"/>
                  </a:cubicBezTo>
                  <a:lnTo>
                    <a:pt x="7942" y="5436"/>
                  </a:lnTo>
                  <a:close/>
                  <a:moveTo>
                    <a:pt x="5569" y="0"/>
                  </a:moveTo>
                  <a:cubicBezTo>
                    <a:pt x="5499" y="0"/>
                    <a:pt x="5429" y="23"/>
                    <a:pt x="5367" y="70"/>
                  </a:cubicBezTo>
                  <a:cubicBezTo>
                    <a:pt x="5274" y="163"/>
                    <a:pt x="5274" y="349"/>
                    <a:pt x="5367" y="442"/>
                  </a:cubicBezTo>
                  <a:lnTo>
                    <a:pt x="6360" y="1466"/>
                  </a:lnTo>
                  <a:cubicBezTo>
                    <a:pt x="6205" y="1590"/>
                    <a:pt x="6081" y="1776"/>
                    <a:pt x="5988" y="1931"/>
                  </a:cubicBezTo>
                  <a:lnTo>
                    <a:pt x="4313" y="970"/>
                  </a:lnTo>
                  <a:cubicBezTo>
                    <a:pt x="3553" y="509"/>
                    <a:pt x="2675" y="254"/>
                    <a:pt x="1791" y="254"/>
                  </a:cubicBezTo>
                  <a:cubicBezTo>
                    <a:pt x="1483" y="254"/>
                    <a:pt x="1174" y="285"/>
                    <a:pt x="869" y="349"/>
                  </a:cubicBezTo>
                  <a:cubicBezTo>
                    <a:pt x="249" y="473"/>
                    <a:pt x="1" y="1249"/>
                    <a:pt x="466" y="1714"/>
                  </a:cubicBezTo>
                  <a:cubicBezTo>
                    <a:pt x="776" y="2024"/>
                    <a:pt x="1304" y="2707"/>
                    <a:pt x="2420" y="3234"/>
                  </a:cubicBezTo>
                  <a:lnTo>
                    <a:pt x="2420" y="3823"/>
                  </a:lnTo>
                  <a:cubicBezTo>
                    <a:pt x="2420" y="4444"/>
                    <a:pt x="2855" y="5436"/>
                    <a:pt x="4033" y="5436"/>
                  </a:cubicBezTo>
                  <a:cubicBezTo>
                    <a:pt x="4437" y="5436"/>
                    <a:pt x="5026" y="5188"/>
                    <a:pt x="5646" y="4909"/>
                  </a:cubicBezTo>
                  <a:lnTo>
                    <a:pt x="4778" y="7266"/>
                  </a:lnTo>
                  <a:cubicBezTo>
                    <a:pt x="4716" y="7390"/>
                    <a:pt x="4778" y="7546"/>
                    <a:pt x="4933" y="7608"/>
                  </a:cubicBezTo>
                  <a:cubicBezTo>
                    <a:pt x="4967" y="7621"/>
                    <a:pt x="5001" y="7627"/>
                    <a:pt x="5034" y="7627"/>
                  </a:cubicBezTo>
                  <a:cubicBezTo>
                    <a:pt x="5150" y="7627"/>
                    <a:pt x="5250" y="7549"/>
                    <a:pt x="5274" y="7453"/>
                  </a:cubicBezTo>
                  <a:lnTo>
                    <a:pt x="5957" y="5622"/>
                  </a:lnTo>
                  <a:cubicBezTo>
                    <a:pt x="6174" y="6491"/>
                    <a:pt x="6639" y="7080"/>
                    <a:pt x="7197" y="7080"/>
                  </a:cubicBezTo>
                  <a:cubicBezTo>
                    <a:pt x="7787" y="7080"/>
                    <a:pt x="8252" y="6491"/>
                    <a:pt x="8469" y="5622"/>
                  </a:cubicBezTo>
                  <a:lnTo>
                    <a:pt x="9121" y="7453"/>
                  </a:lnTo>
                  <a:cubicBezTo>
                    <a:pt x="9169" y="7549"/>
                    <a:pt x="9274" y="7627"/>
                    <a:pt x="9392" y="7627"/>
                  </a:cubicBezTo>
                  <a:cubicBezTo>
                    <a:pt x="9425" y="7627"/>
                    <a:pt x="9459" y="7621"/>
                    <a:pt x="9493" y="7608"/>
                  </a:cubicBezTo>
                  <a:cubicBezTo>
                    <a:pt x="9617" y="7546"/>
                    <a:pt x="9710" y="7390"/>
                    <a:pt x="9648" y="7266"/>
                  </a:cubicBezTo>
                  <a:lnTo>
                    <a:pt x="8779" y="4909"/>
                  </a:lnTo>
                  <a:cubicBezTo>
                    <a:pt x="9400" y="5188"/>
                    <a:pt x="9989" y="5436"/>
                    <a:pt x="10361" y="5436"/>
                  </a:cubicBezTo>
                  <a:cubicBezTo>
                    <a:pt x="11075" y="5436"/>
                    <a:pt x="11447" y="5095"/>
                    <a:pt x="11664" y="4816"/>
                  </a:cubicBezTo>
                  <a:cubicBezTo>
                    <a:pt x="11912" y="4475"/>
                    <a:pt x="12005" y="4071"/>
                    <a:pt x="12005" y="3823"/>
                  </a:cubicBezTo>
                  <a:lnTo>
                    <a:pt x="12005" y="3296"/>
                  </a:lnTo>
                  <a:cubicBezTo>
                    <a:pt x="12781" y="2924"/>
                    <a:pt x="13463" y="2365"/>
                    <a:pt x="14022" y="1683"/>
                  </a:cubicBezTo>
                  <a:lnTo>
                    <a:pt x="13991" y="1683"/>
                  </a:lnTo>
                  <a:cubicBezTo>
                    <a:pt x="14363" y="1187"/>
                    <a:pt x="14115" y="473"/>
                    <a:pt x="13525" y="380"/>
                  </a:cubicBezTo>
                  <a:cubicBezTo>
                    <a:pt x="13191" y="313"/>
                    <a:pt x="12860" y="280"/>
                    <a:pt x="12533" y="280"/>
                  </a:cubicBezTo>
                  <a:cubicBezTo>
                    <a:pt x="11645" y="280"/>
                    <a:pt x="10791" y="524"/>
                    <a:pt x="10020" y="1001"/>
                  </a:cubicBezTo>
                  <a:lnTo>
                    <a:pt x="8407" y="1931"/>
                  </a:lnTo>
                  <a:cubicBezTo>
                    <a:pt x="8314" y="1776"/>
                    <a:pt x="8190" y="1590"/>
                    <a:pt x="8035" y="1466"/>
                  </a:cubicBezTo>
                  <a:lnTo>
                    <a:pt x="9027" y="442"/>
                  </a:lnTo>
                  <a:cubicBezTo>
                    <a:pt x="9121" y="349"/>
                    <a:pt x="9121" y="163"/>
                    <a:pt x="9027" y="70"/>
                  </a:cubicBezTo>
                  <a:cubicBezTo>
                    <a:pt x="8981" y="23"/>
                    <a:pt x="8911" y="0"/>
                    <a:pt x="8841" y="0"/>
                  </a:cubicBezTo>
                  <a:cubicBezTo>
                    <a:pt x="8772" y="0"/>
                    <a:pt x="8702" y="23"/>
                    <a:pt x="8655" y="70"/>
                  </a:cubicBezTo>
                  <a:lnTo>
                    <a:pt x="7570" y="1156"/>
                  </a:lnTo>
                  <a:cubicBezTo>
                    <a:pt x="7446" y="1109"/>
                    <a:pt x="7321" y="1086"/>
                    <a:pt x="7197" y="1086"/>
                  </a:cubicBezTo>
                  <a:cubicBezTo>
                    <a:pt x="7073" y="1086"/>
                    <a:pt x="6949" y="1109"/>
                    <a:pt x="6825" y="1156"/>
                  </a:cubicBezTo>
                  <a:lnTo>
                    <a:pt x="5770" y="70"/>
                  </a:lnTo>
                  <a:cubicBezTo>
                    <a:pt x="5708" y="23"/>
                    <a:pt x="5639" y="0"/>
                    <a:pt x="5569"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1" name="Google Shape;645;p44">
              <a:extLst>
                <a:ext uri="{FF2B5EF4-FFF2-40B4-BE49-F238E27FC236}">
                  <a16:creationId xmlns:a16="http://schemas.microsoft.com/office/drawing/2014/main" id="{ED748003-C7C7-3BDD-DCC9-64177721BD57}"/>
                </a:ext>
              </a:extLst>
            </p:cNvPr>
            <p:cNvSpPr>
              <a:spLocks/>
            </p:cNvSpPr>
            <p:nvPr/>
          </p:nvSpPr>
          <p:spPr bwMode="auto">
            <a:xfrm>
              <a:off x="789368" y="1553911"/>
              <a:ext cx="41021" cy="22412"/>
            </a:xfrm>
            <a:custGeom>
              <a:avLst/>
              <a:gdLst>
                <a:gd name="T0" fmla="*/ 285 w 1521"/>
                <a:gd name="T1" fmla="*/ 0 h 831"/>
                <a:gd name="T2" fmla="*/ 32 w 1521"/>
                <a:gd name="T3" fmla="*/ 179 h 831"/>
                <a:gd name="T4" fmla="*/ 187 w 1521"/>
                <a:gd name="T5" fmla="*/ 551 h 831"/>
                <a:gd name="T6" fmla="*/ 1179 w 1521"/>
                <a:gd name="T7" fmla="*/ 831 h 831"/>
                <a:gd name="T8" fmla="*/ 1490 w 1521"/>
                <a:gd name="T9" fmla="*/ 582 h 831"/>
                <a:gd name="T10" fmla="*/ 1272 w 1521"/>
                <a:gd name="T11" fmla="*/ 272 h 831"/>
                <a:gd name="T12" fmla="*/ 404 w 1521"/>
                <a:gd name="T13" fmla="*/ 24 h 831"/>
                <a:gd name="T14" fmla="*/ 285 w 1521"/>
                <a:gd name="T15" fmla="*/ 0 h 8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1" h="831" extrusionOk="0">
                  <a:moveTo>
                    <a:pt x="285" y="0"/>
                  </a:moveTo>
                  <a:cubicBezTo>
                    <a:pt x="175" y="0"/>
                    <a:pt x="78" y="64"/>
                    <a:pt x="32" y="179"/>
                  </a:cubicBezTo>
                  <a:cubicBezTo>
                    <a:pt x="1" y="334"/>
                    <a:pt x="63" y="489"/>
                    <a:pt x="187" y="551"/>
                  </a:cubicBezTo>
                  <a:cubicBezTo>
                    <a:pt x="497" y="675"/>
                    <a:pt x="838" y="769"/>
                    <a:pt x="1179" y="831"/>
                  </a:cubicBezTo>
                  <a:cubicBezTo>
                    <a:pt x="1303" y="831"/>
                    <a:pt x="1459" y="738"/>
                    <a:pt x="1490" y="582"/>
                  </a:cubicBezTo>
                  <a:cubicBezTo>
                    <a:pt x="1521" y="458"/>
                    <a:pt x="1396" y="303"/>
                    <a:pt x="1272" y="272"/>
                  </a:cubicBezTo>
                  <a:cubicBezTo>
                    <a:pt x="962" y="210"/>
                    <a:pt x="683" y="148"/>
                    <a:pt x="404" y="24"/>
                  </a:cubicBezTo>
                  <a:cubicBezTo>
                    <a:pt x="364" y="8"/>
                    <a:pt x="324" y="0"/>
                    <a:pt x="28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12" name="Google Shape;646;p44">
              <a:extLst>
                <a:ext uri="{FF2B5EF4-FFF2-40B4-BE49-F238E27FC236}">
                  <a16:creationId xmlns:a16="http://schemas.microsoft.com/office/drawing/2014/main" id="{B3E46698-F543-0A4C-63BA-C7886808D5B3}"/>
                </a:ext>
              </a:extLst>
            </p:cNvPr>
            <p:cNvSpPr>
              <a:spLocks/>
            </p:cNvSpPr>
            <p:nvPr/>
          </p:nvSpPr>
          <p:spPr bwMode="auto">
            <a:xfrm>
              <a:off x="985143" y="1554018"/>
              <a:ext cx="41021" cy="22304"/>
            </a:xfrm>
            <a:custGeom>
              <a:avLst/>
              <a:gdLst>
                <a:gd name="T0" fmla="*/ 1205 w 1521"/>
                <a:gd name="T1" fmla="*/ 0 h 827"/>
                <a:gd name="T2" fmla="*/ 1117 w 1521"/>
                <a:gd name="T3" fmla="*/ 20 h 827"/>
                <a:gd name="T4" fmla="*/ 248 w 1521"/>
                <a:gd name="T5" fmla="*/ 268 h 827"/>
                <a:gd name="T6" fmla="*/ 31 w 1521"/>
                <a:gd name="T7" fmla="*/ 578 h 827"/>
                <a:gd name="T8" fmla="*/ 341 w 1521"/>
                <a:gd name="T9" fmla="*/ 827 h 827"/>
                <a:gd name="T10" fmla="*/ 1334 w 1521"/>
                <a:gd name="T11" fmla="*/ 547 h 827"/>
                <a:gd name="T12" fmla="*/ 1458 w 1521"/>
                <a:gd name="T13" fmla="*/ 175 h 827"/>
                <a:gd name="T14" fmla="*/ 1205 w 1521"/>
                <a:gd name="T15" fmla="*/ 0 h 8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1" h="827" extrusionOk="0">
                  <a:moveTo>
                    <a:pt x="1205" y="0"/>
                  </a:moveTo>
                  <a:cubicBezTo>
                    <a:pt x="1174" y="0"/>
                    <a:pt x="1144" y="6"/>
                    <a:pt x="1117" y="20"/>
                  </a:cubicBezTo>
                  <a:cubicBezTo>
                    <a:pt x="838" y="144"/>
                    <a:pt x="558" y="237"/>
                    <a:pt x="248" y="268"/>
                  </a:cubicBezTo>
                  <a:cubicBezTo>
                    <a:pt x="124" y="299"/>
                    <a:pt x="0" y="423"/>
                    <a:pt x="31" y="578"/>
                  </a:cubicBezTo>
                  <a:cubicBezTo>
                    <a:pt x="62" y="734"/>
                    <a:pt x="186" y="827"/>
                    <a:pt x="341" y="827"/>
                  </a:cubicBezTo>
                  <a:cubicBezTo>
                    <a:pt x="683" y="765"/>
                    <a:pt x="1024" y="671"/>
                    <a:pt x="1334" y="547"/>
                  </a:cubicBezTo>
                  <a:cubicBezTo>
                    <a:pt x="1458" y="485"/>
                    <a:pt x="1520" y="330"/>
                    <a:pt x="1458" y="175"/>
                  </a:cubicBezTo>
                  <a:cubicBezTo>
                    <a:pt x="1434" y="78"/>
                    <a:pt x="1315" y="0"/>
                    <a:pt x="120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grpSp>
        <p:nvGrpSpPr>
          <p:cNvPr id="16" name="Google Shape;802;p44">
            <a:extLst>
              <a:ext uri="{FF2B5EF4-FFF2-40B4-BE49-F238E27FC236}">
                <a16:creationId xmlns:a16="http://schemas.microsoft.com/office/drawing/2014/main" id="{6D888EFC-72F2-D3DB-DEC3-54175E530E9E}"/>
              </a:ext>
            </a:extLst>
          </p:cNvPr>
          <p:cNvGrpSpPr>
            <a:grpSpLocks/>
          </p:cNvGrpSpPr>
          <p:nvPr/>
        </p:nvGrpSpPr>
        <p:grpSpPr bwMode="auto">
          <a:xfrm>
            <a:off x="6426137" y="3217318"/>
            <a:ext cx="561631" cy="577502"/>
            <a:chOff x="1552349" y="1419034"/>
            <a:chExt cx="337179" cy="376474"/>
          </a:xfrm>
        </p:grpSpPr>
        <p:sp>
          <p:nvSpPr>
            <p:cNvPr id="17" name="Google Shape;803;p44">
              <a:extLst>
                <a:ext uri="{FF2B5EF4-FFF2-40B4-BE49-F238E27FC236}">
                  <a16:creationId xmlns:a16="http://schemas.microsoft.com/office/drawing/2014/main" id="{3EBDD756-8B3A-A07A-9175-4436E9E53140}"/>
                </a:ext>
              </a:extLst>
            </p:cNvPr>
            <p:cNvSpPr>
              <a:spLocks/>
            </p:cNvSpPr>
            <p:nvPr/>
          </p:nvSpPr>
          <p:spPr bwMode="auto">
            <a:xfrm>
              <a:off x="1786583" y="1707640"/>
              <a:ext cx="15103" cy="14240"/>
            </a:xfrm>
            <a:custGeom>
              <a:avLst/>
              <a:gdLst>
                <a:gd name="T0" fmla="*/ 280 w 560"/>
                <a:gd name="T1" fmla="*/ 1 h 528"/>
                <a:gd name="T2" fmla="*/ 1 w 560"/>
                <a:gd name="T3" fmla="*/ 249 h 528"/>
                <a:gd name="T4" fmla="*/ 280 w 560"/>
                <a:gd name="T5" fmla="*/ 528 h 528"/>
                <a:gd name="T6" fmla="*/ 559 w 560"/>
                <a:gd name="T7" fmla="*/ 249 h 528"/>
                <a:gd name="T8" fmla="*/ 280 w 560"/>
                <a:gd name="T9" fmla="*/ 1 h 528"/>
              </a:gdLst>
              <a:ahLst/>
              <a:cxnLst>
                <a:cxn ang="0">
                  <a:pos x="T0" y="T1"/>
                </a:cxn>
                <a:cxn ang="0">
                  <a:pos x="T2" y="T3"/>
                </a:cxn>
                <a:cxn ang="0">
                  <a:pos x="T4" y="T5"/>
                </a:cxn>
                <a:cxn ang="0">
                  <a:pos x="T6" y="T7"/>
                </a:cxn>
                <a:cxn ang="0">
                  <a:pos x="T8" y="T9"/>
                </a:cxn>
              </a:cxnLst>
              <a:rect l="0" t="0" r="r" b="b"/>
              <a:pathLst>
                <a:path w="560" h="528" extrusionOk="0">
                  <a:moveTo>
                    <a:pt x="280" y="1"/>
                  </a:moveTo>
                  <a:cubicBezTo>
                    <a:pt x="125" y="1"/>
                    <a:pt x="1" y="125"/>
                    <a:pt x="1" y="249"/>
                  </a:cubicBezTo>
                  <a:cubicBezTo>
                    <a:pt x="1" y="404"/>
                    <a:pt x="125" y="528"/>
                    <a:pt x="280" y="528"/>
                  </a:cubicBezTo>
                  <a:cubicBezTo>
                    <a:pt x="435" y="528"/>
                    <a:pt x="559" y="404"/>
                    <a:pt x="559" y="249"/>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21" name="Google Shape;804;p44">
              <a:extLst>
                <a:ext uri="{FF2B5EF4-FFF2-40B4-BE49-F238E27FC236}">
                  <a16:creationId xmlns:a16="http://schemas.microsoft.com/office/drawing/2014/main" id="{DD49ADE1-7AF6-E6D8-F366-35670EAA7A24}"/>
                </a:ext>
              </a:extLst>
            </p:cNvPr>
            <p:cNvSpPr>
              <a:spLocks/>
            </p:cNvSpPr>
            <p:nvPr/>
          </p:nvSpPr>
          <p:spPr bwMode="auto">
            <a:xfrm>
              <a:off x="1757294" y="1574623"/>
              <a:ext cx="15103" cy="15076"/>
            </a:xfrm>
            <a:custGeom>
              <a:avLst/>
              <a:gdLst>
                <a:gd name="T0" fmla="*/ 280 w 560"/>
                <a:gd name="T1" fmla="*/ 1 h 559"/>
                <a:gd name="T2" fmla="*/ 1 w 560"/>
                <a:gd name="T3" fmla="*/ 280 h 559"/>
                <a:gd name="T4" fmla="*/ 280 w 560"/>
                <a:gd name="T5" fmla="*/ 559 h 559"/>
                <a:gd name="T6" fmla="*/ 559 w 560"/>
                <a:gd name="T7" fmla="*/ 280 h 559"/>
                <a:gd name="T8" fmla="*/ 280 w 560"/>
                <a:gd name="T9" fmla="*/ 1 h 559"/>
              </a:gdLst>
              <a:ahLst/>
              <a:cxnLst>
                <a:cxn ang="0">
                  <a:pos x="T0" y="T1"/>
                </a:cxn>
                <a:cxn ang="0">
                  <a:pos x="T2" y="T3"/>
                </a:cxn>
                <a:cxn ang="0">
                  <a:pos x="T4" y="T5"/>
                </a:cxn>
                <a:cxn ang="0">
                  <a:pos x="T6" y="T7"/>
                </a:cxn>
                <a:cxn ang="0">
                  <a:pos x="T8" y="T9"/>
                </a:cxn>
              </a:cxnLst>
              <a:rect l="0" t="0" r="r" b="b"/>
              <a:pathLst>
                <a:path w="560" h="559" extrusionOk="0">
                  <a:moveTo>
                    <a:pt x="280" y="1"/>
                  </a:moveTo>
                  <a:cubicBezTo>
                    <a:pt x="125" y="1"/>
                    <a:pt x="1" y="125"/>
                    <a:pt x="1" y="280"/>
                  </a:cubicBezTo>
                  <a:cubicBezTo>
                    <a:pt x="1" y="435"/>
                    <a:pt x="125" y="559"/>
                    <a:pt x="280" y="559"/>
                  </a:cubicBezTo>
                  <a:cubicBezTo>
                    <a:pt x="435" y="559"/>
                    <a:pt x="559" y="435"/>
                    <a:pt x="559" y="280"/>
                  </a:cubicBezTo>
                  <a:cubicBezTo>
                    <a:pt x="559" y="125"/>
                    <a:pt x="435"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0" name="Google Shape;805;p44">
              <a:extLst>
                <a:ext uri="{FF2B5EF4-FFF2-40B4-BE49-F238E27FC236}">
                  <a16:creationId xmlns:a16="http://schemas.microsoft.com/office/drawing/2014/main" id="{0D559023-30FE-D421-5833-66896BDB7723}"/>
                </a:ext>
              </a:extLst>
            </p:cNvPr>
            <p:cNvSpPr>
              <a:spLocks/>
            </p:cNvSpPr>
            <p:nvPr/>
          </p:nvSpPr>
          <p:spPr bwMode="auto">
            <a:xfrm>
              <a:off x="1713791" y="1589673"/>
              <a:ext cx="14267" cy="15103"/>
            </a:xfrm>
            <a:custGeom>
              <a:avLst/>
              <a:gdLst>
                <a:gd name="T0" fmla="*/ 249 w 529"/>
                <a:gd name="T1" fmla="*/ 1 h 560"/>
                <a:gd name="T2" fmla="*/ 1 w 529"/>
                <a:gd name="T3" fmla="*/ 280 h 560"/>
                <a:gd name="T4" fmla="*/ 249 w 529"/>
                <a:gd name="T5" fmla="*/ 559 h 560"/>
                <a:gd name="T6" fmla="*/ 528 w 529"/>
                <a:gd name="T7" fmla="*/ 280 h 560"/>
                <a:gd name="T8" fmla="*/ 249 w 529"/>
                <a:gd name="T9" fmla="*/ 1 h 560"/>
              </a:gdLst>
              <a:ahLst/>
              <a:cxnLst>
                <a:cxn ang="0">
                  <a:pos x="T0" y="T1"/>
                </a:cxn>
                <a:cxn ang="0">
                  <a:pos x="T2" y="T3"/>
                </a:cxn>
                <a:cxn ang="0">
                  <a:pos x="T4" y="T5"/>
                </a:cxn>
                <a:cxn ang="0">
                  <a:pos x="T6" y="T7"/>
                </a:cxn>
                <a:cxn ang="0">
                  <a:pos x="T8" y="T9"/>
                </a:cxn>
              </a:cxnLst>
              <a:rect l="0" t="0" r="r" b="b"/>
              <a:pathLst>
                <a:path w="529" h="560" extrusionOk="0">
                  <a:moveTo>
                    <a:pt x="249" y="1"/>
                  </a:moveTo>
                  <a:cubicBezTo>
                    <a:pt x="94" y="1"/>
                    <a:pt x="1" y="125"/>
                    <a:pt x="1" y="280"/>
                  </a:cubicBezTo>
                  <a:cubicBezTo>
                    <a:pt x="1" y="435"/>
                    <a:pt x="94" y="559"/>
                    <a:pt x="249" y="559"/>
                  </a:cubicBezTo>
                  <a:cubicBezTo>
                    <a:pt x="404" y="559"/>
                    <a:pt x="528" y="435"/>
                    <a:pt x="528" y="280"/>
                  </a:cubicBezTo>
                  <a:cubicBezTo>
                    <a:pt x="528" y="125"/>
                    <a:pt x="404" y="1"/>
                    <a:pt x="24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1" name="Google Shape;806;p44">
              <a:extLst>
                <a:ext uri="{FF2B5EF4-FFF2-40B4-BE49-F238E27FC236}">
                  <a16:creationId xmlns:a16="http://schemas.microsoft.com/office/drawing/2014/main" id="{91D5BCFF-4215-15C6-5486-279D55507CD3}"/>
                </a:ext>
              </a:extLst>
            </p:cNvPr>
            <p:cNvSpPr>
              <a:spLocks/>
            </p:cNvSpPr>
            <p:nvPr/>
          </p:nvSpPr>
          <p:spPr bwMode="auto">
            <a:xfrm>
              <a:off x="1669453" y="1574623"/>
              <a:ext cx="14267" cy="15076"/>
            </a:xfrm>
            <a:custGeom>
              <a:avLst/>
              <a:gdLst>
                <a:gd name="T0" fmla="*/ 280 w 529"/>
                <a:gd name="T1" fmla="*/ 1 h 559"/>
                <a:gd name="T2" fmla="*/ 1 w 529"/>
                <a:gd name="T3" fmla="*/ 280 h 559"/>
                <a:gd name="T4" fmla="*/ 280 w 529"/>
                <a:gd name="T5" fmla="*/ 559 h 559"/>
                <a:gd name="T6" fmla="*/ 528 w 529"/>
                <a:gd name="T7" fmla="*/ 280 h 559"/>
                <a:gd name="T8" fmla="*/ 280 w 529"/>
                <a:gd name="T9" fmla="*/ 1 h 559"/>
              </a:gdLst>
              <a:ahLst/>
              <a:cxnLst>
                <a:cxn ang="0">
                  <a:pos x="T0" y="T1"/>
                </a:cxn>
                <a:cxn ang="0">
                  <a:pos x="T2" y="T3"/>
                </a:cxn>
                <a:cxn ang="0">
                  <a:pos x="T4" y="T5"/>
                </a:cxn>
                <a:cxn ang="0">
                  <a:pos x="T6" y="T7"/>
                </a:cxn>
                <a:cxn ang="0">
                  <a:pos x="T8" y="T9"/>
                </a:cxn>
              </a:cxnLst>
              <a:rect l="0" t="0" r="r" b="b"/>
              <a:pathLst>
                <a:path w="529" h="559" extrusionOk="0">
                  <a:moveTo>
                    <a:pt x="280" y="1"/>
                  </a:moveTo>
                  <a:cubicBezTo>
                    <a:pt x="125" y="1"/>
                    <a:pt x="1" y="125"/>
                    <a:pt x="1" y="280"/>
                  </a:cubicBezTo>
                  <a:cubicBezTo>
                    <a:pt x="1" y="435"/>
                    <a:pt x="125" y="559"/>
                    <a:pt x="280" y="559"/>
                  </a:cubicBezTo>
                  <a:cubicBezTo>
                    <a:pt x="404" y="559"/>
                    <a:pt x="528" y="435"/>
                    <a:pt x="528" y="280"/>
                  </a:cubicBezTo>
                  <a:cubicBezTo>
                    <a:pt x="528" y="125"/>
                    <a:pt x="404" y="1"/>
                    <a:pt x="280"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2" name="Google Shape;807;p44">
              <a:extLst>
                <a:ext uri="{FF2B5EF4-FFF2-40B4-BE49-F238E27FC236}">
                  <a16:creationId xmlns:a16="http://schemas.microsoft.com/office/drawing/2014/main" id="{0F8474AD-79FF-E56C-1533-B00EB3FCCCD7}"/>
                </a:ext>
              </a:extLst>
            </p:cNvPr>
            <p:cNvSpPr>
              <a:spLocks/>
            </p:cNvSpPr>
            <p:nvPr/>
          </p:nvSpPr>
          <p:spPr bwMode="auto">
            <a:xfrm>
              <a:off x="1640190" y="1707640"/>
              <a:ext cx="14240" cy="14240"/>
            </a:xfrm>
            <a:custGeom>
              <a:avLst/>
              <a:gdLst>
                <a:gd name="T0" fmla="*/ 248 w 528"/>
                <a:gd name="T1" fmla="*/ 1 h 528"/>
                <a:gd name="T2" fmla="*/ 0 w 528"/>
                <a:gd name="T3" fmla="*/ 249 h 528"/>
                <a:gd name="T4" fmla="*/ 248 w 528"/>
                <a:gd name="T5" fmla="*/ 528 h 528"/>
                <a:gd name="T6" fmla="*/ 528 w 528"/>
                <a:gd name="T7" fmla="*/ 249 h 528"/>
                <a:gd name="T8" fmla="*/ 248 w 528"/>
                <a:gd name="T9" fmla="*/ 1 h 528"/>
              </a:gdLst>
              <a:ahLst/>
              <a:cxnLst>
                <a:cxn ang="0">
                  <a:pos x="T0" y="T1"/>
                </a:cxn>
                <a:cxn ang="0">
                  <a:pos x="T2" y="T3"/>
                </a:cxn>
                <a:cxn ang="0">
                  <a:pos x="T4" y="T5"/>
                </a:cxn>
                <a:cxn ang="0">
                  <a:pos x="T6" y="T7"/>
                </a:cxn>
                <a:cxn ang="0">
                  <a:pos x="T8" y="T9"/>
                </a:cxn>
              </a:cxnLst>
              <a:rect l="0" t="0" r="r" b="b"/>
              <a:pathLst>
                <a:path w="528" h="528" extrusionOk="0">
                  <a:moveTo>
                    <a:pt x="248" y="1"/>
                  </a:moveTo>
                  <a:cubicBezTo>
                    <a:pt x="124" y="1"/>
                    <a:pt x="0" y="125"/>
                    <a:pt x="0" y="249"/>
                  </a:cubicBezTo>
                  <a:cubicBezTo>
                    <a:pt x="0" y="404"/>
                    <a:pt x="124" y="528"/>
                    <a:pt x="248" y="528"/>
                  </a:cubicBezTo>
                  <a:cubicBezTo>
                    <a:pt x="404" y="528"/>
                    <a:pt x="528" y="404"/>
                    <a:pt x="528" y="249"/>
                  </a:cubicBezTo>
                  <a:cubicBezTo>
                    <a:pt x="528" y="125"/>
                    <a:pt x="404" y="1"/>
                    <a:pt x="248"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4" name="Google Shape;808;p44">
              <a:extLst>
                <a:ext uri="{FF2B5EF4-FFF2-40B4-BE49-F238E27FC236}">
                  <a16:creationId xmlns:a16="http://schemas.microsoft.com/office/drawing/2014/main" id="{382F1E2F-FBD0-F462-3FF2-7DF738F64AE0}"/>
                </a:ext>
              </a:extLst>
            </p:cNvPr>
            <p:cNvSpPr>
              <a:spLocks/>
            </p:cNvSpPr>
            <p:nvPr/>
          </p:nvSpPr>
          <p:spPr bwMode="auto">
            <a:xfrm>
              <a:off x="1552349" y="1419034"/>
              <a:ext cx="337179" cy="376474"/>
            </a:xfrm>
            <a:custGeom>
              <a:avLst/>
              <a:gdLst>
                <a:gd name="T0" fmla="*/ 8034 w 12502"/>
                <a:gd name="T1" fmla="*/ 4591 h 13959"/>
                <a:gd name="T2" fmla="*/ 4467 w 12502"/>
                <a:gd name="T3" fmla="*/ 4591 h 13959"/>
                <a:gd name="T4" fmla="*/ 6235 w 12502"/>
                <a:gd name="T5" fmla="*/ 9368 h 13959"/>
                <a:gd name="T6" fmla="*/ 6235 w 12502"/>
                <a:gd name="T7" fmla="*/ 11787 h 13959"/>
                <a:gd name="T8" fmla="*/ 6235 w 12502"/>
                <a:gd name="T9" fmla="*/ 9368 h 13959"/>
                <a:gd name="T10" fmla="*/ 10330 w 12502"/>
                <a:gd name="T11" fmla="*/ 9337 h 13959"/>
                <a:gd name="T12" fmla="*/ 8490 w 12502"/>
                <a:gd name="T13" fmla="*/ 12735 h 13959"/>
                <a:gd name="T14" fmla="*/ 6514 w 12502"/>
                <a:gd name="T15" fmla="*/ 7538 h 13959"/>
                <a:gd name="T16" fmla="*/ 5987 w 12502"/>
                <a:gd name="T17" fmla="*/ 7538 h 13959"/>
                <a:gd name="T18" fmla="*/ 4002 w 12502"/>
                <a:gd name="T19" fmla="*/ 12749 h 13959"/>
                <a:gd name="T20" fmla="*/ 5987 w 12502"/>
                <a:gd name="T21" fmla="*/ 4715 h 13959"/>
                <a:gd name="T22" fmla="*/ 6235 w 12502"/>
                <a:gd name="T23" fmla="*/ 5770 h 13959"/>
                <a:gd name="T24" fmla="*/ 6514 w 12502"/>
                <a:gd name="T25" fmla="*/ 4715 h 13959"/>
                <a:gd name="T26" fmla="*/ 8003 w 12502"/>
                <a:gd name="T27" fmla="*/ 13028 h 13959"/>
                <a:gd name="T28" fmla="*/ 4498 w 12502"/>
                <a:gd name="T29" fmla="*/ 13028 h 13959"/>
                <a:gd name="T30" fmla="*/ 6235 w 12502"/>
                <a:gd name="T31" fmla="*/ 12315 h 13959"/>
                <a:gd name="T32" fmla="*/ 2978 w 12502"/>
                <a:gd name="T33" fmla="*/ 0 h 13959"/>
                <a:gd name="T34" fmla="*/ 2978 w 12502"/>
                <a:gd name="T35" fmla="*/ 558 h 13959"/>
                <a:gd name="T36" fmla="*/ 3909 w 12502"/>
                <a:gd name="T37" fmla="*/ 4560 h 13959"/>
                <a:gd name="T38" fmla="*/ 2431 w 12502"/>
                <a:gd name="T39" fmla="*/ 3047 h 13959"/>
                <a:gd name="T40" fmla="*/ 2203 w 12502"/>
                <a:gd name="T41" fmla="*/ 3443 h 13959"/>
                <a:gd name="T42" fmla="*/ 1830 w 12502"/>
                <a:gd name="T43" fmla="*/ 7972 h 13959"/>
                <a:gd name="T44" fmla="*/ 0 w 12502"/>
                <a:gd name="T45" fmla="*/ 8220 h 13959"/>
                <a:gd name="T46" fmla="*/ 1706 w 12502"/>
                <a:gd name="T47" fmla="*/ 8499 h 13959"/>
                <a:gd name="T48" fmla="*/ 2048 w 12502"/>
                <a:gd name="T49" fmla="*/ 11291 h 13959"/>
                <a:gd name="T50" fmla="*/ 1086 w 12502"/>
                <a:gd name="T51" fmla="*/ 13152 h 13959"/>
                <a:gd name="T52" fmla="*/ 1613 w 12502"/>
                <a:gd name="T53" fmla="*/ 13152 h 13959"/>
                <a:gd name="T54" fmla="*/ 2327 w 12502"/>
                <a:gd name="T55" fmla="*/ 11787 h 13959"/>
                <a:gd name="T56" fmla="*/ 10175 w 12502"/>
                <a:gd name="T57" fmla="*/ 11787 h 13959"/>
                <a:gd name="T58" fmla="*/ 10888 w 12502"/>
                <a:gd name="T59" fmla="*/ 13152 h 13959"/>
                <a:gd name="T60" fmla="*/ 11415 w 12502"/>
                <a:gd name="T61" fmla="*/ 13152 h 13959"/>
                <a:gd name="T62" fmla="*/ 10454 w 12502"/>
                <a:gd name="T63" fmla="*/ 11291 h 13959"/>
                <a:gd name="T64" fmla="*/ 10826 w 12502"/>
                <a:gd name="T65" fmla="*/ 8499 h 13959"/>
                <a:gd name="T66" fmla="*/ 12501 w 12502"/>
                <a:gd name="T67" fmla="*/ 8220 h 13959"/>
                <a:gd name="T68" fmla="*/ 10702 w 12502"/>
                <a:gd name="T69" fmla="*/ 7972 h 13959"/>
                <a:gd name="T70" fmla="*/ 10299 w 12502"/>
                <a:gd name="T71" fmla="*/ 3443 h 13959"/>
                <a:gd name="T72" fmla="*/ 10071 w 12502"/>
                <a:gd name="T73" fmla="*/ 3047 h 13959"/>
                <a:gd name="T74" fmla="*/ 8593 w 12502"/>
                <a:gd name="T75" fmla="*/ 4560 h 13959"/>
                <a:gd name="T76" fmla="*/ 9523 w 12502"/>
                <a:gd name="T77" fmla="*/ 558 h 13959"/>
                <a:gd name="T78" fmla="*/ 9523 w 12502"/>
                <a:gd name="T79" fmla="*/ 0 h 13959"/>
                <a:gd name="T80" fmla="*/ 6266 w 12502"/>
                <a:gd name="T81" fmla="*/ 2357 h 13959"/>
                <a:gd name="T82" fmla="*/ 2978 w 12502"/>
                <a:gd name="T83" fmla="*/ 0 h 1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02" h="13959" extrusionOk="0">
                  <a:moveTo>
                    <a:pt x="6235" y="2885"/>
                  </a:moveTo>
                  <a:cubicBezTo>
                    <a:pt x="7073" y="2885"/>
                    <a:pt x="7755" y="3784"/>
                    <a:pt x="8034" y="4591"/>
                  </a:cubicBezTo>
                  <a:cubicBezTo>
                    <a:pt x="7476" y="4281"/>
                    <a:pt x="6856" y="4157"/>
                    <a:pt x="6235" y="4157"/>
                  </a:cubicBezTo>
                  <a:cubicBezTo>
                    <a:pt x="5646" y="4157"/>
                    <a:pt x="5025" y="4281"/>
                    <a:pt x="4467" y="4591"/>
                  </a:cubicBezTo>
                  <a:cubicBezTo>
                    <a:pt x="4715" y="3784"/>
                    <a:pt x="5429" y="2885"/>
                    <a:pt x="6235" y="2885"/>
                  </a:cubicBezTo>
                  <a:close/>
                  <a:moveTo>
                    <a:pt x="6235" y="9368"/>
                  </a:moveTo>
                  <a:cubicBezTo>
                    <a:pt x="6421" y="10143"/>
                    <a:pt x="6700" y="10857"/>
                    <a:pt x="7135" y="11601"/>
                  </a:cubicBezTo>
                  <a:cubicBezTo>
                    <a:pt x="6856" y="11725"/>
                    <a:pt x="6545" y="11787"/>
                    <a:pt x="6235" y="11787"/>
                  </a:cubicBezTo>
                  <a:cubicBezTo>
                    <a:pt x="5956" y="11787"/>
                    <a:pt x="5646" y="11725"/>
                    <a:pt x="5367" y="11601"/>
                  </a:cubicBezTo>
                  <a:cubicBezTo>
                    <a:pt x="5770" y="10857"/>
                    <a:pt x="6049" y="10143"/>
                    <a:pt x="6235" y="9368"/>
                  </a:cubicBezTo>
                  <a:close/>
                  <a:moveTo>
                    <a:pt x="6514" y="4715"/>
                  </a:moveTo>
                  <a:cubicBezTo>
                    <a:pt x="8655" y="4901"/>
                    <a:pt x="10330" y="7165"/>
                    <a:pt x="10330" y="9337"/>
                  </a:cubicBezTo>
                  <a:cubicBezTo>
                    <a:pt x="10330" y="10755"/>
                    <a:pt x="9595" y="11989"/>
                    <a:pt x="8490" y="12735"/>
                  </a:cubicBezTo>
                  <a:cubicBezTo>
                    <a:pt x="7441" y="11252"/>
                    <a:pt x="6793" y="10013"/>
                    <a:pt x="6607" y="8189"/>
                  </a:cubicBezTo>
                  <a:lnTo>
                    <a:pt x="6514" y="7538"/>
                  </a:lnTo>
                  <a:cubicBezTo>
                    <a:pt x="6514" y="7383"/>
                    <a:pt x="6390" y="7289"/>
                    <a:pt x="6235" y="7289"/>
                  </a:cubicBezTo>
                  <a:cubicBezTo>
                    <a:pt x="6111" y="7289"/>
                    <a:pt x="5987" y="7383"/>
                    <a:pt x="5987" y="7538"/>
                  </a:cubicBezTo>
                  <a:lnTo>
                    <a:pt x="5894" y="8189"/>
                  </a:lnTo>
                  <a:cubicBezTo>
                    <a:pt x="5677" y="10019"/>
                    <a:pt x="5056" y="11260"/>
                    <a:pt x="4002" y="12749"/>
                  </a:cubicBezTo>
                  <a:cubicBezTo>
                    <a:pt x="3474" y="12408"/>
                    <a:pt x="3040" y="11911"/>
                    <a:pt x="2699" y="11384"/>
                  </a:cubicBezTo>
                  <a:cubicBezTo>
                    <a:pt x="1117" y="8623"/>
                    <a:pt x="3257" y="4932"/>
                    <a:pt x="5987" y="4715"/>
                  </a:cubicBezTo>
                  <a:lnTo>
                    <a:pt x="5987" y="5521"/>
                  </a:lnTo>
                  <a:cubicBezTo>
                    <a:pt x="5987" y="5676"/>
                    <a:pt x="6080" y="5770"/>
                    <a:pt x="6235" y="5770"/>
                  </a:cubicBezTo>
                  <a:cubicBezTo>
                    <a:pt x="6390" y="5770"/>
                    <a:pt x="6514" y="5676"/>
                    <a:pt x="6514" y="5521"/>
                  </a:cubicBezTo>
                  <a:lnTo>
                    <a:pt x="6514" y="4715"/>
                  </a:lnTo>
                  <a:close/>
                  <a:moveTo>
                    <a:pt x="7414" y="12097"/>
                  </a:moveTo>
                  <a:cubicBezTo>
                    <a:pt x="7569" y="12377"/>
                    <a:pt x="7786" y="12687"/>
                    <a:pt x="8003" y="13028"/>
                  </a:cubicBezTo>
                  <a:cubicBezTo>
                    <a:pt x="7476" y="13276"/>
                    <a:pt x="6856" y="13400"/>
                    <a:pt x="6235" y="13400"/>
                  </a:cubicBezTo>
                  <a:cubicBezTo>
                    <a:pt x="5646" y="13400"/>
                    <a:pt x="5025" y="13276"/>
                    <a:pt x="4498" y="13028"/>
                  </a:cubicBezTo>
                  <a:cubicBezTo>
                    <a:pt x="4715" y="12656"/>
                    <a:pt x="4932" y="12377"/>
                    <a:pt x="5087" y="12097"/>
                  </a:cubicBezTo>
                  <a:cubicBezTo>
                    <a:pt x="5460" y="12253"/>
                    <a:pt x="5863" y="12315"/>
                    <a:pt x="6235" y="12315"/>
                  </a:cubicBezTo>
                  <a:cubicBezTo>
                    <a:pt x="6638" y="12315"/>
                    <a:pt x="7042" y="12253"/>
                    <a:pt x="7414" y="12097"/>
                  </a:cubicBezTo>
                  <a:close/>
                  <a:moveTo>
                    <a:pt x="2978" y="0"/>
                  </a:moveTo>
                  <a:cubicBezTo>
                    <a:pt x="2823" y="0"/>
                    <a:pt x="2699" y="124"/>
                    <a:pt x="2699" y="279"/>
                  </a:cubicBezTo>
                  <a:cubicBezTo>
                    <a:pt x="2699" y="434"/>
                    <a:pt x="2823" y="558"/>
                    <a:pt x="2978" y="558"/>
                  </a:cubicBezTo>
                  <a:cubicBezTo>
                    <a:pt x="4095" y="558"/>
                    <a:pt x="5087" y="1427"/>
                    <a:pt x="5367" y="2575"/>
                  </a:cubicBezTo>
                  <a:cubicBezTo>
                    <a:pt x="4653" y="2978"/>
                    <a:pt x="4126" y="3815"/>
                    <a:pt x="3909" y="4560"/>
                  </a:cubicBezTo>
                  <a:cubicBezTo>
                    <a:pt x="3381" y="4219"/>
                    <a:pt x="2947" y="3753"/>
                    <a:pt x="2699" y="3195"/>
                  </a:cubicBezTo>
                  <a:cubicBezTo>
                    <a:pt x="2631" y="3104"/>
                    <a:pt x="2529" y="3047"/>
                    <a:pt x="2431" y="3047"/>
                  </a:cubicBezTo>
                  <a:cubicBezTo>
                    <a:pt x="2395" y="3047"/>
                    <a:pt x="2360" y="3054"/>
                    <a:pt x="2327" y="3071"/>
                  </a:cubicBezTo>
                  <a:cubicBezTo>
                    <a:pt x="2172" y="3164"/>
                    <a:pt x="2141" y="3319"/>
                    <a:pt x="2203" y="3443"/>
                  </a:cubicBezTo>
                  <a:cubicBezTo>
                    <a:pt x="2544" y="4126"/>
                    <a:pt x="3071" y="4684"/>
                    <a:pt x="3723" y="5087"/>
                  </a:cubicBezTo>
                  <a:cubicBezTo>
                    <a:pt x="2823" y="5770"/>
                    <a:pt x="2141" y="6824"/>
                    <a:pt x="1830" y="7972"/>
                  </a:cubicBezTo>
                  <a:lnTo>
                    <a:pt x="248" y="7972"/>
                  </a:lnTo>
                  <a:cubicBezTo>
                    <a:pt x="124" y="7972"/>
                    <a:pt x="0" y="8096"/>
                    <a:pt x="0" y="8220"/>
                  </a:cubicBezTo>
                  <a:cubicBezTo>
                    <a:pt x="0" y="8375"/>
                    <a:pt x="124" y="8499"/>
                    <a:pt x="248" y="8499"/>
                  </a:cubicBezTo>
                  <a:lnTo>
                    <a:pt x="1706" y="8499"/>
                  </a:lnTo>
                  <a:cubicBezTo>
                    <a:pt x="1644" y="8778"/>
                    <a:pt x="1613" y="9058"/>
                    <a:pt x="1613" y="9337"/>
                  </a:cubicBezTo>
                  <a:cubicBezTo>
                    <a:pt x="1613" y="10019"/>
                    <a:pt x="1768" y="10671"/>
                    <a:pt x="2048" y="11291"/>
                  </a:cubicBezTo>
                  <a:cubicBezTo>
                    <a:pt x="1489" y="11477"/>
                    <a:pt x="1086" y="12004"/>
                    <a:pt x="1086" y="12625"/>
                  </a:cubicBezTo>
                  <a:lnTo>
                    <a:pt x="1086" y="13152"/>
                  </a:lnTo>
                  <a:cubicBezTo>
                    <a:pt x="1086" y="13276"/>
                    <a:pt x="1210" y="13400"/>
                    <a:pt x="1334" y="13400"/>
                  </a:cubicBezTo>
                  <a:cubicBezTo>
                    <a:pt x="1489" y="13400"/>
                    <a:pt x="1613" y="13276"/>
                    <a:pt x="1613" y="13152"/>
                  </a:cubicBezTo>
                  <a:lnTo>
                    <a:pt x="1613" y="12625"/>
                  </a:lnTo>
                  <a:cubicBezTo>
                    <a:pt x="1613" y="12222"/>
                    <a:pt x="1923" y="11849"/>
                    <a:pt x="2327" y="11787"/>
                  </a:cubicBezTo>
                  <a:cubicBezTo>
                    <a:pt x="3164" y="13090"/>
                    <a:pt x="4622" y="13959"/>
                    <a:pt x="6266" y="13959"/>
                  </a:cubicBezTo>
                  <a:cubicBezTo>
                    <a:pt x="7910" y="13959"/>
                    <a:pt x="9337" y="13121"/>
                    <a:pt x="10175" y="11787"/>
                  </a:cubicBezTo>
                  <a:cubicBezTo>
                    <a:pt x="10578" y="11849"/>
                    <a:pt x="10888" y="12222"/>
                    <a:pt x="10888" y="12625"/>
                  </a:cubicBezTo>
                  <a:lnTo>
                    <a:pt x="10888" y="13152"/>
                  </a:lnTo>
                  <a:cubicBezTo>
                    <a:pt x="10888" y="13276"/>
                    <a:pt x="11012" y="13400"/>
                    <a:pt x="11167" y="13400"/>
                  </a:cubicBezTo>
                  <a:cubicBezTo>
                    <a:pt x="11322" y="13400"/>
                    <a:pt x="11415" y="13276"/>
                    <a:pt x="11415" y="13152"/>
                  </a:cubicBezTo>
                  <a:lnTo>
                    <a:pt x="11415" y="12625"/>
                  </a:lnTo>
                  <a:cubicBezTo>
                    <a:pt x="11415" y="12004"/>
                    <a:pt x="11012" y="11477"/>
                    <a:pt x="10454" y="11291"/>
                  </a:cubicBezTo>
                  <a:cubicBezTo>
                    <a:pt x="10733" y="10671"/>
                    <a:pt x="10888" y="10019"/>
                    <a:pt x="10888" y="9337"/>
                  </a:cubicBezTo>
                  <a:cubicBezTo>
                    <a:pt x="10888" y="9058"/>
                    <a:pt x="10857" y="8778"/>
                    <a:pt x="10826" y="8499"/>
                  </a:cubicBezTo>
                  <a:lnTo>
                    <a:pt x="12253" y="8499"/>
                  </a:lnTo>
                  <a:cubicBezTo>
                    <a:pt x="12408" y="8499"/>
                    <a:pt x="12501" y="8375"/>
                    <a:pt x="12501" y="8220"/>
                  </a:cubicBezTo>
                  <a:cubicBezTo>
                    <a:pt x="12501" y="8096"/>
                    <a:pt x="12408" y="7972"/>
                    <a:pt x="12253" y="7972"/>
                  </a:cubicBezTo>
                  <a:lnTo>
                    <a:pt x="10702" y="7972"/>
                  </a:lnTo>
                  <a:cubicBezTo>
                    <a:pt x="10361" y="6824"/>
                    <a:pt x="9678" y="5770"/>
                    <a:pt x="8779" y="5087"/>
                  </a:cubicBezTo>
                  <a:cubicBezTo>
                    <a:pt x="9430" y="4684"/>
                    <a:pt x="9957" y="4126"/>
                    <a:pt x="10299" y="3443"/>
                  </a:cubicBezTo>
                  <a:cubicBezTo>
                    <a:pt x="10361" y="3319"/>
                    <a:pt x="10330" y="3164"/>
                    <a:pt x="10175" y="3071"/>
                  </a:cubicBezTo>
                  <a:cubicBezTo>
                    <a:pt x="10141" y="3054"/>
                    <a:pt x="10106" y="3047"/>
                    <a:pt x="10071" y="3047"/>
                  </a:cubicBezTo>
                  <a:cubicBezTo>
                    <a:pt x="9974" y="3047"/>
                    <a:pt x="9879" y="3104"/>
                    <a:pt x="9833" y="3195"/>
                  </a:cubicBezTo>
                  <a:cubicBezTo>
                    <a:pt x="9554" y="3753"/>
                    <a:pt x="9120" y="4219"/>
                    <a:pt x="8593" y="4560"/>
                  </a:cubicBezTo>
                  <a:cubicBezTo>
                    <a:pt x="8375" y="3815"/>
                    <a:pt x="7848" y="2978"/>
                    <a:pt x="7135" y="2575"/>
                  </a:cubicBezTo>
                  <a:cubicBezTo>
                    <a:pt x="7414" y="1427"/>
                    <a:pt x="8438" y="558"/>
                    <a:pt x="9523" y="558"/>
                  </a:cubicBezTo>
                  <a:cubicBezTo>
                    <a:pt x="9678" y="558"/>
                    <a:pt x="9802" y="434"/>
                    <a:pt x="9802" y="279"/>
                  </a:cubicBezTo>
                  <a:cubicBezTo>
                    <a:pt x="9802" y="124"/>
                    <a:pt x="9678" y="0"/>
                    <a:pt x="9523" y="0"/>
                  </a:cubicBezTo>
                  <a:cubicBezTo>
                    <a:pt x="8158" y="0"/>
                    <a:pt x="6980" y="1086"/>
                    <a:pt x="6638" y="2388"/>
                  </a:cubicBezTo>
                  <a:cubicBezTo>
                    <a:pt x="6514" y="2357"/>
                    <a:pt x="6390" y="2357"/>
                    <a:pt x="6266" y="2357"/>
                  </a:cubicBezTo>
                  <a:cubicBezTo>
                    <a:pt x="6111" y="2357"/>
                    <a:pt x="5987" y="2357"/>
                    <a:pt x="5894" y="2388"/>
                  </a:cubicBezTo>
                  <a:cubicBezTo>
                    <a:pt x="5522" y="1086"/>
                    <a:pt x="4343" y="0"/>
                    <a:pt x="2978"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5" name="Google Shape;809;p44">
              <a:extLst>
                <a:ext uri="{FF2B5EF4-FFF2-40B4-BE49-F238E27FC236}">
                  <a16:creationId xmlns:a16="http://schemas.microsoft.com/office/drawing/2014/main" id="{A135FE12-05E1-B80A-F845-7BED32249295}"/>
                </a:ext>
              </a:extLst>
            </p:cNvPr>
            <p:cNvSpPr>
              <a:spLocks/>
            </p:cNvSpPr>
            <p:nvPr/>
          </p:nvSpPr>
          <p:spPr bwMode="auto">
            <a:xfrm>
              <a:off x="1757294" y="1634011"/>
              <a:ext cx="44393" cy="43530"/>
            </a:xfrm>
            <a:custGeom>
              <a:avLst/>
              <a:gdLst>
                <a:gd name="T0" fmla="*/ 839 w 1646"/>
                <a:gd name="T1" fmla="*/ 528 h 1614"/>
                <a:gd name="T2" fmla="*/ 1087 w 1646"/>
                <a:gd name="T3" fmla="*/ 807 h 1614"/>
                <a:gd name="T4" fmla="*/ 839 w 1646"/>
                <a:gd name="T5" fmla="*/ 1087 h 1614"/>
                <a:gd name="T6" fmla="*/ 559 w 1646"/>
                <a:gd name="T7" fmla="*/ 807 h 1614"/>
                <a:gd name="T8" fmla="*/ 839 w 1646"/>
                <a:gd name="T9" fmla="*/ 528 h 1614"/>
                <a:gd name="T10" fmla="*/ 839 w 1646"/>
                <a:gd name="T11" fmla="*/ 1 h 1614"/>
                <a:gd name="T12" fmla="*/ 1 w 1646"/>
                <a:gd name="T13" fmla="*/ 807 h 1614"/>
                <a:gd name="T14" fmla="*/ 839 w 1646"/>
                <a:gd name="T15" fmla="*/ 1614 h 1614"/>
                <a:gd name="T16" fmla="*/ 1645 w 1646"/>
                <a:gd name="T17" fmla="*/ 807 h 1614"/>
                <a:gd name="T18" fmla="*/ 839 w 1646"/>
                <a:gd name="T19" fmla="*/ 1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6" h="1614" extrusionOk="0">
                  <a:moveTo>
                    <a:pt x="839" y="528"/>
                  </a:moveTo>
                  <a:cubicBezTo>
                    <a:pt x="963" y="528"/>
                    <a:pt x="1087" y="652"/>
                    <a:pt x="1087" y="807"/>
                  </a:cubicBezTo>
                  <a:cubicBezTo>
                    <a:pt x="1087" y="963"/>
                    <a:pt x="963" y="1087"/>
                    <a:pt x="839" y="1087"/>
                  </a:cubicBezTo>
                  <a:cubicBezTo>
                    <a:pt x="683" y="1087"/>
                    <a:pt x="559" y="963"/>
                    <a:pt x="559" y="807"/>
                  </a:cubicBezTo>
                  <a:cubicBezTo>
                    <a:pt x="559" y="652"/>
                    <a:pt x="683" y="528"/>
                    <a:pt x="839" y="528"/>
                  </a:cubicBezTo>
                  <a:close/>
                  <a:moveTo>
                    <a:pt x="839" y="1"/>
                  </a:moveTo>
                  <a:cubicBezTo>
                    <a:pt x="373" y="1"/>
                    <a:pt x="1" y="373"/>
                    <a:pt x="1" y="807"/>
                  </a:cubicBezTo>
                  <a:cubicBezTo>
                    <a:pt x="1" y="1273"/>
                    <a:pt x="373" y="1614"/>
                    <a:pt x="839" y="1614"/>
                  </a:cubicBezTo>
                  <a:cubicBezTo>
                    <a:pt x="1273" y="1614"/>
                    <a:pt x="1645" y="1273"/>
                    <a:pt x="1645" y="807"/>
                  </a:cubicBezTo>
                  <a:cubicBezTo>
                    <a:pt x="1645" y="373"/>
                    <a:pt x="1273" y="1"/>
                    <a:pt x="839"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
          <p:nvSpPr>
            <p:cNvPr id="37" name="Google Shape;810;p44">
              <a:extLst>
                <a:ext uri="{FF2B5EF4-FFF2-40B4-BE49-F238E27FC236}">
                  <a16:creationId xmlns:a16="http://schemas.microsoft.com/office/drawing/2014/main" id="{74DE1049-C9DC-60F3-CEC8-EFC17E4FBE2B}"/>
                </a:ext>
              </a:extLst>
            </p:cNvPr>
            <p:cNvSpPr>
              <a:spLocks/>
            </p:cNvSpPr>
            <p:nvPr/>
          </p:nvSpPr>
          <p:spPr bwMode="auto">
            <a:xfrm>
              <a:off x="1640190" y="1634011"/>
              <a:ext cx="43530" cy="43530"/>
            </a:xfrm>
            <a:custGeom>
              <a:avLst/>
              <a:gdLst>
                <a:gd name="T0" fmla="*/ 807 w 1614"/>
                <a:gd name="T1" fmla="*/ 528 h 1614"/>
                <a:gd name="T2" fmla="*/ 1086 w 1614"/>
                <a:gd name="T3" fmla="*/ 807 h 1614"/>
                <a:gd name="T4" fmla="*/ 807 w 1614"/>
                <a:gd name="T5" fmla="*/ 1087 h 1614"/>
                <a:gd name="T6" fmla="*/ 528 w 1614"/>
                <a:gd name="T7" fmla="*/ 807 h 1614"/>
                <a:gd name="T8" fmla="*/ 807 w 1614"/>
                <a:gd name="T9" fmla="*/ 528 h 1614"/>
                <a:gd name="T10" fmla="*/ 807 w 1614"/>
                <a:gd name="T11" fmla="*/ 1 h 1614"/>
                <a:gd name="T12" fmla="*/ 0 w 1614"/>
                <a:gd name="T13" fmla="*/ 807 h 1614"/>
                <a:gd name="T14" fmla="*/ 807 w 1614"/>
                <a:gd name="T15" fmla="*/ 1614 h 1614"/>
                <a:gd name="T16" fmla="*/ 1613 w 1614"/>
                <a:gd name="T17" fmla="*/ 807 h 1614"/>
                <a:gd name="T18" fmla="*/ 807 w 1614"/>
                <a:gd name="T19" fmla="*/ 1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4" h="1614" extrusionOk="0">
                  <a:moveTo>
                    <a:pt x="807" y="528"/>
                  </a:moveTo>
                  <a:cubicBezTo>
                    <a:pt x="962" y="528"/>
                    <a:pt x="1086" y="652"/>
                    <a:pt x="1086" y="807"/>
                  </a:cubicBezTo>
                  <a:cubicBezTo>
                    <a:pt x="1086" y="963"/>
                    <a:pt x="962" y="1087"/>
                    <a:pt x="807" y="1087"/>
                  </a:cubicBezTo>
                  <a:cubicBezTo>
                    <a:pt x="652" y="1087"/>
                    <a:pt x="528" y="963"/>
                    <a:pt x="528" y="807"/>
                  </a:cubicBezTo>
                  <a:cubicBezTo>
                    <a:pt x="528" y="652"/>
                    <a:pt x="652" y="528"/>
                    <a:pt x="807" y="528"/>
                  </a:cubicBezTo>
                  <a:close/>
                  <a:moveTo>
                    <a:pt x="807" y="1"/>
                  </a:moveTo>
                  <a:cubicBezTo>
                    <a:pt x="341" y="1"/>
                    <a:pt x="0" y="373"/>
                    <a:pt x="0" y="807"/>
                  </a:cubicBezTo>
                  <a:cubicBezTo>
                    <a:pt x="0" y="1273"/>
                    <a:pt x="341" y="1614"/>
                    <a:pt x="807" y="1614"/>
                  </a:cubicBezTo>
                  <a:cubicBezTo>
                    <a:pt x="1241" y="1614"/>
                    <a:pt x="1613" y="1273"/>
                    <a:pt x="1613" y="807"/>
                  </a:cubicBezTo>
                  <a:cubicBezTo>
                    <a:pt x="1613" y="373"/>
                    <a:pt x="1241" y="1"/>
                    <a:pt x="807"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grpSp>
      <p:sp>
        <p:nvSpPr>
          <p:cNvPr id="38" name="Google Shape;801;p44">
            <a:extLst>
              <a:ext uri="{FF2B5EF4-FFF2-40B4-BE49-F238E27FC236}">
                <a16:creationId xmlns:a16="http://schemas.microsoft.com/office/drawing/2014/main" id="{29354AC3-4FDC-3029-42E4-E1164CAD0810}"/>
              </a:ext>
            </a:extLst>
          </p:cNvPr>
          <p:cNvSpPr>
            <a:spLocks/>
          </p:cNvSpPr>
          <p:nvPr/>
        </p:nvSpPr>
        <p:spPr bwMode="auto">
          <a:xfrm>
            <a:off x="6486560" y="5031669"/>
            <a:ext cx="446318" cy="602116"/>
          </a:xfrm>
          <a:custGeom>
            <a:avLst/>
            <a:gdLst>
              <a:gd name="T0" fmla="*/ 3816 w 6577"/>
              <a:gd name="T1" fmla="*/ 4529 h 13959"/>
              <a:gd name="T2" fmla="*/ 2731 w 6577"/>
              <a:gd name="T3" fmla="*/ 4529 h 13959"/>
              <a:gd name="T4" fmla="*/ 3258 w 6577"/>
              <a:gd name="T5" fmla="*/ 5614 h 13959"/>
              <a:gd name="T6" fmla="*/ 3816 w 6577"/>
              <a:gd name="T7" fmla="*/ 9430 h 13959"/>
              <a:gd name="T8" fmla="*/ 2731 w 6577"/>
              <a:gd name="T9" fmla="*/ 9430 h 13959"/>
              <a:gd name="T10" fmla="*/ 2886 w 6577"/>
              <a:gd name="T11" fmla="*/ 5770 h 13959"/>
              <a:gd name="T12" fmla="*/ 280 w 6577"/>
              <a:gd name="T13" fmla="*/ 0 h 13959"/>
              <a:gd name="T14" fmla="*/ 94 w 6577"/>
              <a:gd name="T15" fmla="*/ 465 h 13959"/>
              <a:gd name="T16" fmla="*/ 1118 w 6577"/>
              <a:gd name="T17" fmla="*/ 3164 h 13959"/>
              <a:gd name="T18" fmla="*/ 2358 w 6577"/>
              <a:gd name="T19" fmla="*/ 3970 h 13959"/>
              <a:gd name="T20" fmla="*/ 2575 w 6577"/>
              <a:gd name="T21" fmla="*/ 5335 h 13959"/>
              <a:gd name="T22" fmla="*/ 2203 w 6577"/>
              <a:gd name="T23" fmla="*/ 6173 h 13959"/>
              <a:gd name="T24" fmla="*/ 1118 w 6577"/>
              <a:gd name="T25" fmla="*/ 5739 h 13959"/>
              <a:gd name="T26" fmla="*/ 838 w 6577"/>
              <a:gd name="T27" fmla="*/ 4001 h 13959"/>
              <a:gd name="T28" fmla="*/ 559 w 6577"/>
              <a:gd name="T29" fmla="*/ 5894 h 13959"/>
              <a:gd name="T30" fmla="*/ 2203 w 6577"/>
              <a:gd name="T31" fmla="*/ 7134 h 13959"/>
              <a:gd name="T32" fmla="*/ 280 w 6577"/>
              <a:gd name="T33" fmla="*/ 7786 h 13959"/>
              <a:gd name="T34" fmla="*/ 280 w 6577"/>
              <a:gd name="T35" fmla="*/ 8344 h 13959"/>
              <a:gd name="T36" fmla="*/ 2172 w 6577"/>
              <a:gd name="T37" fmla="*/ 9027 h 13959"/>
              <a:gd name="T38" fmla="*/ 559 w 6577"/>
              <a:gd name="T39" fmla="*/ 10236 h 13959"/>
              <a:gd name="T40" fmla="*/ 807 w 6577"/>
              <a:gd name="T41" fmla="*/ 13959 h 13959"/>
              <a:gd name="T42" fmla="*/ 1087 w 6577"/>
              <a:gd name="T43" fmla="*/ 10391 h 13959"/>
              <a:gd name="T44" fmla="*/ 3258 w 6577"/>
              <a:gd name="T45" fmla="*/ 11074 h 13959"/>
              <a:gd name="T46" fmla="*/ 5460 w 6577"/>
              <a:gd name="T47" fmla="*/ 10391 h 13959"/>
              <a:gd name="T48" fmla="*/ 5708 w 6577"/>
              <a:gd name="T49" fmla="*/ 13959 h 13959"/>
              <a:gd name="T50" fmla="*/ 5988 w 6577"/>
              <a:gd name="T51" fmla="*/ 10236 h 13959"/>
              <a:gd name="T52" fmla="*/ 4344 w 6577"/>
              <a:gd name="T53" fmla="*/ 9027 h 13959"/>
              <a:gd name="T54" fmla="*/ 6267 w 6577"/>
              <a:gd name="T55" fmla="*/ 8344 h 13959"/>
              <a:gd name="T56" fmla="*/ 6267 w 6577"/>
              <a:gd name="T57" fmla="*/ 7786 h 13959"/>
              <a:gd name="T58" fmla="*/ 4344 w 6577"/>
              <a:gd name="T59" fmla="*/ 7134 h 13959"/>
              <a:gd name="T60" fmla="*/ 5988 w 6577"/>
              <a:gd name="T61" fmla="*/ 5894 h 13959"/>
              <a:gd name="T62" fmla="*/ 5708 w 6577"/>
              <a:gd name="T63" fmla="*/ 4001 h 13959"/>
              <a:gd name="T64" fmla="*/ 5460 w 6577"/>
              <a:gd name="T65" fmla="*/ 5739 h 13959"/>
              <a:gd name="T66" fmla="*/ 4375 w 6577"/>
              <a:gd name="T67" fmla="*/ 6173 h 13959"/>
              <a:gd name="T68" fmla="*/ 4375 w 6577"/>
              <a:gd name="T69" fmla="*/ 4529 h 13959"/>
              <a:gd name="T70" fmla="*/ 5305 w 6577"/>
              <a:gd name="T71" fmla="*/ 3412 h 13959"/>
              <a:gd name="T72" fmla="*/ 5460 w 6577"/>
              <a:gd name="T73" fmla="*/ 1489 h 13959"/>
              <a:gd name="T74" fmla="*/ 6453 w 6577"/>
              <a:gd name="T75" fmla="*/ 93 h 13959"/>
              <a:gd name="T76" fmla="*/ 6081 w 6577"/>
              <a:gd name="T77" fmla="*/ 93 h 13959"/>
              <a:gd name="T78" fmla="*/ 4902 w 6577"/>
              <a:gd name="T79" fmla="*/ 1365 h 13959"/>
              <a:gd name="T80" fmla="*/ 3785 w 6577"/>
              <a:gd name="T81" fmla="*/ 3567 h 13959"/>
              <a:gd name="T82" fmla="*/ 2762 w 6577"/>
              <a:gd name="T83" fmla="*/ 3567 h 13959"/>
              <a:gd name="T84" fmla="*/ 1645 w 6577"/>
              <a:gd name="T85" fmla="*/ 1365 h 13959"/>
              <a:gd name="T86" fmla="*/ 466 w 6577"/>
              <a:gd name="T87" fmla="*/ 93 h 13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77" h="13959" extrusionOk="0">
                <a:moveTo>
                  <a:pt x="3289" y="3970"/>
                </a:moveTo>
                <a:cubicBezTo>
                  <a:pt x="3568" y="3970"/>
                  <a:pt x="3816" y="4219"/>
                  <a:pt x="3816" y="4529"/>
                </a:cubicBezTo>
                <a:cubicBezTo>
                  <a:pt x="3816" y="4839"/>
                  <a:pt x="3568" y="5087"/>
                  <a:pt x="3289" y="5087"/>
                </a:cubicBezTo>
                <a:cubicBezTo>
                  <a:pt x="2979" y="5087"/>
                  <a:pt x="2731" y="4839"/>
                  <a:pt x="2731" y="4529"/>
                </a:cubicBezTo>
                <a:cubicBezTo>
                  <a:pt x="2731" y="4219"/>
                  <a:pt x="2979" y="3970"/>
                  <a:pt x="3289" y="3970"/>
                </a:cubicBezTo>
                <a:close/>
                <a:moveTo>
                  <a:pt x="3258" y="5614"/>
                </a:moveTo>
                <a:cubicBezTo>
                  <a:pt x="3568" y="5614"/>
                  <a:pt x="3816" y="5863"/>
                  <a:pt x="3816" y="6173"/>
                </a:cubicBezTo>
                <a:lnTo>
                  <a:pt x="3816" y="9430"/>
                </a:lnTo>
                <a:cubicBezTo>
                  <a:pt x="3816" y="9957"/>
                  <a:pt x="3506" y="10515"/>
                  <a:pt x="3258" y="10515"/>
                </a:cubicBezTo>
                <a:cubicBezTo>
                  <a:pt x="3041" y="10515"/>
                  <a:pt x="2731" y="9957"/>
                  <a:pt x="2731" y="9430"/>
                </a:cubicBezTo>
                <a:lnTo>
                  <a:pt x="2731" y="6173"/>
                </a:lnTo>
                <a:cubicBezTo>
                  <a:pt x="2731" y="6018"/>
                  <a:pt x="2793" y="5894"/>
                  <a:pt x="2886" y="5770"/>
                </a:cubicBezTo>
                <a:cubicBezTo>
                  <a:pt x="2979" y="5676"/>
                  <a:pt x="3134" y="5614"/>
                  <a:pt x="3258" y="5614"/>
                </a:cubicBezTo>
                <a:close/>
                <a:moveTo>
                  <a:pt x="280" y="0"/>
                </a:moveTo>
                <a:cubicBezTo>
                  <a:pt x="210" y="0"/>
                  <a:pt x="140" y="31"/>
                  <a:pt x="94" y="93"/>
                </a:cubicBezTo>
                <a:cubicBezTo>
                  <a:pt x="1" y="186"/>
                  <a:pt x="1" y="372"/>
                  <a:pt x="94" y="465"/>
                </a:cubicBezTo>
                <a:lnTo>
                  <a:pt x="1118" y="1489"/>
                </a:lnTo>
                <a:lnTo>
                  <a:pt x="1118" y="3164"/>
                </a:lnTo>
                <a:cubicBezTo>
                  <a:pt x="1118" y="3257"/>
                  <a:pt x="1149" y="3350"/>
                  <a:pt x="1242" y="3412"/>
                </a:cubicBezTo>
                <a:lnTo>
                  <a:pt x="2358" y="3970"/>
                </a:lnTo>
                <a:cubicBezTo>
                  <a:pt x="2265" y="4126"/>
                  <a:pt x="2203" y="4312"/>
                  <a:pt x="2203" y="4529"/>
                </a:cubicBezTo>
                <a:cubicBezTo>
                  <a:pt x="2203" y="4870"/>
                  <a:pt x="2327" y="5149"/>
                  <a:pt x="2575" y="5335"/>
                </a:cubicBezTo>
                <a:cubicBezTo>
                  <a:pt x="2544" y="5366"/>
                  <a:pt x="2544" y="5366"/>
                  <a:pt x="2513" y="5397"/>
                </a:cubicBezTo>
                <a:cubicBezTo>
                  <a:pt x="2296" y="5614"/>
                  <a:pt x="2203" y="5863"/>
                  <a:pt x="2203" y="6173"/>
                </a:cubicBezTo>
                <a:lnTo>
                  <a:pt x="2203" y="6483"/>
                </a:lnTo>
                <a:lnTo>
                  <a:pt x="1118" y="5739"/>
                </a:lnTo>
                <a:lnTo>
                  <a:pt x="1118" y="4250"/>
                </a:lnTo>
                <a:cubicBezTo>
                  <a:pt x="1118" y="4095"/>
                  <a:pt x="994" y="4001"/>
                  <a:pt x="838" y="4001"/>
                </a:cubicBezTo>
                <a:cubicBezTo>
                  <a:pt x="683" y="4001"/>
                  <a:pt x="559" y="4095"/>
                  <a:pt x="559" y="4250"/>
                </a:cubicBezTo>
                <a:lnTo>
                  <a:pt x="559" y="5894"/>
                </a:lnTo>
                <a:cubicBezTo>
                  <a:pt x="559" y="5987"/>
                  <a:pt x="621" y="6080"/>
                  <a:pt x="683" y="6111"/>
                </a:cubicBezTo>
                <a:lnTo>
                  <a:pt x="2203" y="7134"/>
                </a:lnTo>
                <a:lnTo>
                  <a:pt x="2203" y="7786"/>
                </a:lnTo>
                <a:lnTo>
                  <a:pt x="280" y="7786"/>
                </a:lnTo>
                <a:cubicBezTo>
                  <a:pt x="125" y="7786"/>
                  <a:pt x="1" y="7910"/>
                  <a:pt x="1" y="8065"/>
                </a:cubicBezTo>
                <a:cubicBezTo>
                  <a:pt x="1" y="8220"/>
                  <a:pt x="125" y="8344"/>
                  <a:pt x="280" y="8344"/>
                </a:cubicBezTo>
                <a:lnTo>
                  <a:pt x="2172" y="8344"/>
                </a:lnTo>
                <a:lnTo>
                  <a:pt x="2172" y="9027"/>
                </a:lnTo>
                <a:lnTo>
                  <a:pt x="652" y="10019"/>
                </a:lnTo>
                <a:cubicBezTo>
                  <a:pt x="590" y="10081"/>
                  <a:pt x="559" y="10143"/>
                  <a:pt x="559" y="10236"/>
                </a:cubicBezTo>
                <a:lnTo>
                  <a:pt x="559" y="13679"/>
                </a:lnTo>
                <a:cubicBezTo>
                  <a:pt x="559" y="13835"/>
                  <a:pt x="652" y="13959"/>
                  <a:pt x="807" y="13959"/>
                </a:cubicBezTo>
                <a:cubicBezTo>
                  <a:pt x="962" y="13959"/>
                  <a:pt x="1087" y="13835"/>
                  <a:pt x="1087" y="13679"/>
                </a:cubicBezTo>
                <a:lnTo>
                  <a:pt x="1087" y="10391"/>
                </a:lnTo>
                <a:lnTo>
                  <a:pt x="2203" y="9647"/>
                </a:lnTo>
                <a:cubicBezTo>
                  <a:pt x="2265" y="10298"/>
                  <a:pt x="2669" y="11074"/>
                  <a:pt x="3258" y="11074"/>
                </a:cubicBezTo>
                <a:cubicBezTo>
                  <a:pt x="3878" y="11074"/>
                  <a:pt x="4251" y="10298"/>
                  <a:pt x="4344" y="9647"/>
                </a:cubicBezTo>
                <a:lnTo>
                  <a:pt x="5460" y="10391"/>
                </a:lnTo>
                <a:lnTo>
                  <a:pt x="5460" y="13679"/>
                </a:lnTo>
                <a:cubicBezTo>
                  <a:pt x="5460" y="13835"/>
                  <a:pt x="5584" y="13959"/>
                  <a:pt x="5708" y="13959"/>
                </a:cubicBezTo>
                <a:cubicBezTo>
                  <a:pt x="5864" y="13959"/>
                  <a:pt x="5988" y="13835"/>
                  <a:pt x="5988" y="13679"/>
                </a:cubicBezTo>
                <a:lnTo>
                  <a:pt x="5988" y="10236"/>
                </a:lnTo>
                <a:cubicBezTo>
                  <a:pt x="5988" y="10143"/>
                  <a:pt x="5957" y="10081"/>
                  <a:pt x="5864" y="10019"/>
                </a:cubicBezTo>
                <a:lnTo>
                  <a:pt x="4344" y="9027"/>
                </a:lnTo>
                <a:lnTo>
                  <a:pt x="4344" y="8344"/>
                </a:lnTo>
                <a:lnTo>
                  <a:pt x="6267" y="8344"/>
                </a:lnTo>
                <a:cubicBezTo>
                  <a:pt x="6422" y="8344"/>
                  <a:pt x="6546" y="8220"/>
                  <a:pt x="6546" y="8065"/>
                </a:cubicBezTo>
                <a:cubicBezTo>
                  <a:pt x="6546" y="7910"/>
                  <a:pt x="6422" y="7786"/>
                  <a:pt x="6267" y="7786"/>
                </a:cubicBezTo>
                <a:lnTo>
                  <a:pt x="4344" y="7786"/>
                </a:lnTo>
                <a:lnTo>
                  <a:pt x="4344" y="7134"/>
                </a:lnTo>
                <a:lnTo>
                  <a:pt x="5864" y="6111"/>
                </a:lnTo>
                <a:cubicBezTo>
                  <a:pt x="5957" y="6080"/>
                  <a:pt x="5988" y="5987"/>
                  <a:pt x="5988" y="5894"/>
                </a:cubicBezTo>
                <a:lnTo>
                  <a:pt x="5988" y="4250"/>
                </a:lnTo>
                <a:cubicBezTo>
                  <a:pt x="5988" y="4095"/>
                  <a:pt x="5864" y="4001"/>
                  <a:pt x="5708" y="4001"/>
                </a:cubicBezTo>
                <a:cubicBezTo>
                  <a:pt x="5584" y="4001"/>
                  <a:pt x="5460" y="4126"/>
                  <a:pt x="5460" y="4250"/>
                </a:cubicBezTo>
                <a:lnTo>
                  <a:pt x="5460" y="5739"/>
                </a:lnTo>
                <a:lnTo>
                  <a:pt x="4375" y="6483"/>
                </a:lnTo>
                <a:lnTo>
                  <a:pt x="4375" y="6173"/>
                </a:lnTo>
                <a:cubicBezTo>
                  <a:pt x="4375" y="5832"/>
                  <a:pt x="4220" y="5552"/>
                  <a:pt x="4002" y="5335"/>
                </a:cubicBezTo>
                <a:cubicBezTo>
                  <a:pt x="4220" y="5149"/>
                  <a:pt x="4375" y="4870"/>
                  <a:pt x="4375" y="4529"/>
                </a:cubicBezTo>
                <a:cubicBezTo>
                  <a:pt x="4375" y="4312"/>
                  <a:pt x="4313" y="4126"/>
                  <a:pt x="4188" y="3970"/>
                </a:cubicBezTo>
                <a:lnTo>
                  <a:pt x="5305" y="3412"/>
                </a:lnTo>
                <a:cubicBezTo>
                  <a:pt x="5398" y="3350"/>
                  <a:pt x="5460" y="3257"/>
                  <a:pt x="5460" y="3164"/>
                </a:cubicBezTo>
                <a:lnTo>
                  <a:pt x="5460" y="1489"/>
                </a:lnTo>
                <a:lnTo>
                  <a:pt x="6453" y="465"/>
                </a:lnTo>
                <a:cubicBezTo>
                  <a:pt x="6577" y="372"/>
                  <a:pt x="6577" y="186"/>
                  <a:pt x="6453" y="93"/>
                </a:cubicBezTo>
                <a:cubicBezTo>
                  <a:pt x="6406" y="31"/>
                  <a:pt x="6337" y="0"/>
                  <a:pt x="6267" y="0"/>
                </a:cubicBezTo>
                <a:cubicBezTo>
                  <a:pt x="6197" y="0"/>
                  <a:pt x="6127" y="31"/>
                  <a:pt x="6081" y="93"/>
                </a:cubicBezTo>
                <a:lnTo>
                  <a:pt x="4995" y="1179"/>
                </a:lnTo>
                <a:cubicBezTo>
                  <a:pt x="4933" y="1210"/>
                  <a:pt x="4902" y="1303"/>
                  <a:pt x="4902" y="1365"/>
                </a:cubicBezTo>
                <a:lnTo>
                  <a:pt x="4902" y="3009"/>
                </a:lnTo>
                <a:lnTo>
                  <a:pt x="3785" y="3567"/>
                </a:lnTo>
                <a:cubicBezTo>
                  <a:pt x="3630" y="3474"/>
                  <a:pt x="3444" y="3443"/>
                  <a:pt x="3289" y="3443"/>
                </a:cubicBezTo>
                <a:cubicBezTo>
                  <a:pt x="3103" y="3443"/>
                  <a:pt x="2917" y="3474"/>
                  <a:pt x="2762" y="3567"/>
                </a:cubicBezTo>
                <a:lnTo>
                  <a:pt x="1645" y="3009"/>
                </a:lnTo>
                <a:lnTo>
                  <a:pt x="1645" y="1365"/>
                </a:lnTo>
                <a:cubicBezTo>
                  <a:pt x="1645" y="1303"/>
                  <a:pt x="1614" y="1210"/>
                  <a:pt x="1552" y="1179"/>
                </a:cubicBezTo>
                <a:lnTo>
                  <a:pt x="466" y="93"/>
                </a:lnTo>
                <a:cubicBezTo>
                  <a:pt x="420" y="31"/>
                  <a:pt x="350" y="0"/>
                  <a:pt x="28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pPr algn="r" rtl="1"/>
            <a:endParaRPr lang="en-US">
              <a:cs typeface="B Nazanin" panose="00000400000000000000" pitchFamily="2" charset="-78"/>
            </a:endParaRPr>
          </a:p>
        </p:txBody>
      </p:sp>
    </p:spTree>
    <p:extLst>
      <p:ext uri="{BB962C8B-B14F-4D97-AF65-F5344CB8AC3E}">
        <p14:creationId xmlns:p14="http://schemas.microsoft.com/office/powerpoint/2010/main" val="9594727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lecha: pentágono 20">
            <a:extLst>
              <a:ext uri="{FF2B5EF4-FFF2-40B4-BE49-F238E27FC236}">
                <a16:creationId xmlns:a16="http://schemas.microsoft.com/office/drawing/2014/main" id="{4DF3D228-E9F3-43B5-8530-76BAE241CDA2}"/>
              </a:ext>
            </a:extLst>
          </p:cNvPr>
          <p:cNvSpPr/>
          <p:nvPr/>
        </p:nvSpPr>
        <p:spPr>
          <a:xfrm rot="7200000">
            <a:off x="5262090" y="3846171"/>
            <a:ext cx="3916624" cy="194001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LID4096">
              <a:cs typeface="B Nazanin" panose="00000400000000000000" pitchFamily="2" charset="-78"/>
            </a:endParaRPr>
          </a:p>
        </p:txBody>
      </p:sp>
      <p:sp>
        <p:nvSpPr>
          <p:cNvPr id="15" name="Flecha: pentágono 14">
            <a:extLst>
              <a:ext uri="{FF2B5EF4-FFF2-40B4-BE49-F238E27FC236}">
                <a16:creationId xmlns:a16="http://schemas.microsoft.com/office/drawing/2014/main" id="{BD0735F6-EC74-4EB6-83E6-91D377DBFD22}"/>
              </a:ext>
            </a:extLst>
          </p:cNvPr>
          <p:cNvSpPr/>
          <p:nvPr/>
        </p:nvSpPr>
        <p:spPr>
          <a:xfrm rot="18000000">
            <a:off x="7561948" y="1108985"/>
            <a:ext cx="3916624" cy="194001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LID4096">
              <a:cs typeface="B Nazanin" panose="00000400000000000000" pitchFamily="2" charset="-78"/>
            </a:endParaRPr>
          </a:p>
        </p:txBody>
      </p:sp>
      <p:pic>
        <p:nvPicPr>
          <p:cNvPr id="14" name="Imagen 13">
            <a:extLst>
              <a:ext uri="{FF2B5EF4-FFF2-40B4-BE49-F238E27FC236}">
                <a16:creationId xmlns:a16="http://schemas.microsoft.com/office/drawing/2014/main" id="{D8D515DD-AB89-414D-8F2B-A60C246D0E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24317" y="995059"/>
            <a:ext cx="8650515" cy="4867881"/>
          </a:xfrm>
          <a:prstGeom prst="rect">
            <a:avLst/>
          </a:prstGeom>
        </p:spPr>
      </p:pic>
      <p:sp>
        <p:nvSpPr>
          <p:cNvPr id="2" name="Google Shape;263;p42">
            <a:extLst>
              <a:ext uri="{FF2B5EF4-FFF2-40B4-BE49-F238E27FC236}">
                <a16:creationId xmlns:a16="http://schemas.microsoft.com/office/drawing/2014/main" id="{89E37F13-D138-438E-9D9C-9AD44935CA1E}"/>
              </a:ext>
            </a:extLst>
          </p:cNvPr>
          <p:cNvSpPr txBox="1"/>
          <p:nvPr/>
        </p:nvSpPr>
        <p:spPr>
          <a:xfrm>
            <a:off x="446359" y="428758"/>
            <a:ext cx="4243261" cy="1031381"/>
          </a:xfrm>
          <a:prstGeom prst="rect">
            <a:avLst/>
          </a:prstGeom>
          <a:noFill/>
          <a:ln cap="flat">
            <a:noFill/>
          </a:ln>
        </p:spPr>
        <p:txBody>
          <a:bodyPr vert="horz" wrap="square" lIns="121887" tIns="121887" rIns="121887" bIns="121887" anchor="t" anchorCtr="1" compatLnSpc="1">
            <a:noAutofit/>
          </a:bodyPr>
          <a:lstStyle/>
          <a:p>
            <a:pPr algn="r" defTabSz="1219122" rtl="1">
              <a:lnSpc>
                <a:spcPct val="80000"/>
              </a:lnSpc>
              <a:spcBef>
                <a:spcPct val="0"/>
              </a:spcBef>
              <a:spcAft>
                <a:spcPct val="0"/>
              </a:spcAft>
              <a:defRPr sz="1800" b="0" i="0" u="none" strike="noStrike" kern="0" cap="none" spc="0" baseline="0">
                <a:solidFill>
                  <a:srgbClr val="000000"/>
                </a:solidFill>
                <a:uFillTx/>
              </a:defRPr>
            </a:pPr>
            <a:r>
              <a:rPr lang="fa-IR" sz="6000" b="1" kern="0" dirty="0">
                <a:solidFill>
                  <a:srgbClr val="FFC000"/>
                </a:solidFill>
                <a:latin typeface="Arial (Títulos)"/>
                <a:ea typeface="DM Sans"/>
                <a:cs typeface="B Nazanin" panose="00000400000000000000" pitchFamily="2" charset="-78"/>
              </a:rPr>
              <a:t>آبنما</a:t>
            </a:r>
            <a:endParaRPr lang="es-PE" sz="6000" b="1" kern="0" dirty="0">
              <a:solidFill>
                <a:srgbClr val="FFC000"/>
              </a:solidFill>
              <a:latin typeface="Arial (Títulos)"/>
              <a:ea typeface="DM Sans"/>
              <a:cs typeface="B Nazanin" panose="00000400000000000000" pitchFamily="2" charset="-78"/>
            </a:endParaRPr>
          </a:p>
        </p:txBody>
      </p:sp>
      <p:grpSp>
        <p:nvGrpSpPr>
          <p:cNvPr id="4" name="Grupo 3">
            <a:extLst>
              <a:ext uri="{FF2B5EF4-FFF2-40B4-BE49-F238E27FC236}">
                <a16:creationId xmlns:a16="http://schemas.microsoft.com/office/drawing/2014/main" id="{368B02AC-092A-4EEC-B734-9254ED540742}"/>
              </a:ext>
            </a:extLst>
          </p:cNvPr>
          <p:cNvGrpSpPr/>
          <p:nvPr/>
        </p:nvGrpSpPr>
        <p:grpSpPr>
          <a:xfrm>
            <a:off x="964011" y="2998657"/>
            <a:ext cx="3985230" cy="2217148"/>
            <a:chOff x="1169892" y="2996863"/>
            <a:chExt cx="3985576" cy="2217340"/>
          </a:xfrm>
        </p:grpSpPr>
        <p:sp>
          <p:nvSpPr>
            <p:cNvPr id="5" name="Google Shape;272;p42">
              <a:extLst>
                <a:ext uri="{FF2B5EF4-FFF2-40B4-BE49-F238E27FC236}">
                  <a16:creationId xmlns:a16="http://schemas.microsoft.com/office/drawing/2014/main" id="{C14943A2-4AFD-4D7C-8CEC-6EB3C6345DCE}"/>
                </a:ext>
              </a:extLst>
            </p:cNvPr>
            <p:cNvSpPr txBox="1"/>
            <p:nvPr/>
          </p:nvSpPr>
          <p:spPr>
            <a:xfrm>
              <a:off x="1169892" y="2996863"/>
              <a:ext cx="2822798" cy="411598"/>
            </a:xfrm>
            <a:prstGeom prst="rect">
              <a:avLst/>
            </a:prstGeom>
            <a:noFill/>
            <a:ln cap="flat">
              <a:noFill/>
            </a:ln>
          </p:spPr>
          <p:txBody>
            <a:bodyPr vert="horz" wrap="square" lIns="121887" tIns="121887" rIns="121887" bIns="121887" anchor="t" anchorCtr="0" compatLnSpc="1">
              <a:noAutofit/>
            </a:bodyPr>
            <a:lstStyle/>
            <a:p>
              <a:pPr algn="r" defTabSz="1219122" rtl="1">
                <a:spcBef>
                  <a:spcPct val="0"/>
                </a:spcBef>
                <a:spcAft>
                  <a:spcPct val="0"/>
                </a:spcAft>
                <a:defRPr sz="1800" b="0" i="0" u="none" strike="noStrike" kern="0" cap="none" spc="0" baseline="0">
                  <a:solidFill>
                    <a:srgbClr val="000000"/>
                  </a:solidFill>
                  <a:uFillTx/>
                </a:defRPr>
              </a:pPr>
              <a:r>
                <a:rPr lang="fa-IR" sz="2133" kern="0" dirty="0">
                  <a:solidFill>
                    <a:srgbClr val="F8BA16"/>
                  </a:solidFill>
                  <a:latin typeface="Source Sans Pro" pitchFamily="34"/>
                  <a:ea typeface="Rubik"/>
                  <a:cs typeface="B Nazanin" panose="00000400000000000000" pitchFamily="2" charset="-78"/>
                </a:rPr>
                <a:t>تصاویر :</a:t>
              </a:r>
              <a:endParaRPr lang="es-PE" sz="2133" kern="0" dirty="0">
                <a:solidFill>
                  <a:srgbClr val="F8BA16"/>
                </a:solidFill>
                <a:latin typeface="Source Sans Pro" pitchFamily="34"/>
                <a:ea typeface="Rubik"/>
                <a:cs typeface="B Nazanin" panose="00000400000000000000" pitchFamily="2" charset="-78"/>
              </a:endParaRPr>
            </a:p>
          </p:txBody>
        </p:sp>
        <p:sp>
          <p:nvSpPr>
            <p:cNvPr id="6" name="Google Shape;273;p42">
              <a:extLst>
                <a:ext uri="{FF2B5EF4-FFF2-40B4-BE49-F238E27FC236}">
                  <a16:creationId xmlns:a16="http://schemas.microsoft.com/office/drawing/2014/main" id="{7F574180-1F22-434F-9B4E-B456FA9F4AB1}"/>
                </a:ext>
              </a:extLst>
            </p:cNvPr>
            <p:cNvSpPr txBox="1"/>
            <p:nvPr/>
          </p:nvSpPr>
          <p:spPr>
            <a:xfrm>
              <a:off x="1169892" y="3499630"/>
              <a:ext cx="3985576" cy="1714573"/>
            </a:xfrm>
            <a:prstGeom prst="rect">
              <a:avLst/>
            </a:prstGeom>
            <a:noFill/>
            <a:ln cap="flat">
              <a:noFill/>
            </a:ln>
          </p:spPr>
          <p:txBody>
            <a:bodyPr vert="horz" wrap="square" lIns="121887" tIns="121887" rIns="121887" bIns="121887" anchor="t" anchorCtr="0" compatLnSpc="1">
              <a:noAutofit/>
            </a:bodyPr>
            <a:lstStyle/>
            <a:p>
              <a:pPr marL="342900" indent="-342900" algn="r" defTabSz="1219122" rtl="1">
                <a:spcBef>
                  <a:spcPct val="0"/>
                </a:spcBef>
                <a:spcAft>
                  <a:spcPct val="0"/>
                </a:spcAft>
                <a:buClr>
                  <a:srgbClr val="000000"/>
                </a:buClr>
                <a:buFont typeface="Arial" panose="020B0604020202020204" pitchFamily="34" charset="0"/>
                <a:buChar char="•"/>
                <a:defRPr sz="1800" b="0" i="0" u="none" strike="noStrike" kern="0" cap="none" spc="0" baseline="0">
                  <a:solidFill>
                    <a:srgbClr val="000000"/>
                  </a:solidFill>
                  <a:uFillTx/>
                </a:defRPr>
              </a:pPr>
              <a:r>
                <a:rPr lang="es-PE" sz="2000" kern="0" dirty="0">
                  <a:latin typeface="Source Sans Pro" pitchFamily="34"/>
                  <a:ea typeface="Montserrat"/>
                  <a:cs typeface="B Nazanin" panose="00000400000000000000" pitchFamily="2" charset="-78"/>
                </a:rPr>
                <a:t>unsplash.com</a:t>
              </a:r>
            </a:p>
            <a:p>
              <a:pPr marL="342900" indent="-342900" algn="r" defTabSz="1219122" rtl="1">
                <a:spcBef>
                  <a:spcPct val="0"/>
                </a:spcBef>
                <a:spcAft>
                  <a:spcPct val="0"/>
                </a:spcAft>
                <a:buClr>
                  <a:srgbClr val="000000"/>
                </a:buClr>
                <a:buFont typeface="Arial" panose="020B0604020202020204" pitchFamily="34" charset="0"/>
                <a:buChar char="•"/>
                <a:defRPr sz="1800" b="0" i="0" u="none" strike="noStrike" kern="0" cap="none" spc="0" baseline="0">
                  <a:solidFill>
                    <a:srgbClr val="000000"/>
                  </a:solidFill>
                  <a:uFillTx/>
                </a:defRPr>
              </a:pPr>
              <a:r>
                <a:rPr lang="es-PE" sz="2000" kern="0" dirty="0">
                  <a:latin typeface="Source Sans Pro" pitchFamily="34"/>
                  <a:ea typeface="Montserrat"/>
                  <a:cs typeface="B Nazanin" panose="00000400000000000000" pitchFamily="2" charset="-78"/>
                </a:rPr>
                <a:t>pixabay.com</a:t>
              </a:r>
            </a:p>
            <a:p>
              <a:pPr marL="342900" indent="-342900" algn="r" defTabSz="1219122" rtl="1">
                <a:spcBef>
                  <a:spcPct val="0"/>
                </a:spcBef>
                <a:spcAft>
                  <a:spcPct val="0"/>
                </a:spcAft>
                <a:buClr>
                  <a:srgbClr val="000000"/>
                </a:buClr>
                <a:buFont typeface="Arial" panose="020B0604020202020204" pitchFamily="34" charset="0"/>
                <a:buChar char="•"/>
                <a:defRPr sz="1800" b="0" i="0" u="none" strike="noStrike" kern="0" cap="none" spc="0" baseline="0">
                  <a:solidFill>
                    <a:srgbClr val="000000"/>
                  </a:solidFill>
                  <a:uFillTx/>
                </a:defRPr>
              </a:pPr>
              <a:r>
                <a:rPr lang="es-PE" sz="2000" kern="0" dirty="0">
                  <a:latin typeface="Source Sans Pro" pitchFamily="34"/>
                  <a:ea typeface="Montserrat"/>
                  <a:cs typeface="B Nazanin" panose="00000400000000000000" pitchFamily="2" charset="-78"/>
                </a:rPr>
                <a:t>pngwing.com</a:t>
              </a:r>
            </a:p>
          </p:txBody>
        </p:sp>
      </p:grpSp>
      <p:sp>
        <p:nvSpPr>
          <p:cNvPr id="7" name="Google Shape;274;p42">
            <a:extLst>
              <a:ext uri="{FF2B5EF4-FFF2-40B4-BE49-F238E27FC236}">
                <a16:creationId xmlns:a16="http://schemas.microsoft.com/office/drawing/2014/main" id="{A905A9D9-5E73-479E-AB0F-EC8FCDCAEB60}"/>
              </a:ext>
            </a:extLst>
          </p:cNvPr>
          <p:cNvSpPr txBox="1"/>
          <p:nvPr/>
        </p:nvSpPr>
        <p:spPr>
          <a:xfrm>
            <a:off x="964011" y="4899603"/>
            <a:ext cx="2822553" cy="411562"/>
          </a:xfrm>
          <a:prstGeom prst="rect">
            <a:avLst/>
          </a:prstGeom>
          <a:noFill/>
          <a:ln cap="flat">
            <a:noFill/>
          </a:ln>
        </p:spPr>
        <p:txBody>
          <a:bodyPr vert="horz" wrap="square" lIns="121887" tIns="121887" rIns="121887" bIns="121887" anchor="t" anchorCtr="0" compatLnSpc="1">
            <a:noAutofit/>
          </a:bodyPr>
          <a:lstStyle/>
          <a:p>
            <a:pPr algn="r" defTabSz="1219122" rtl="1">
              <a:spcBef>
                <a:spcPct val="0"/>
              </a:spcBef>
              <a:spcAft>
                <a:spcPct val="0"/>
              </a:spcAft>
              <a:defRPr sz="1800" b="0" i="0" u="none" strike="noStrike" kern="0" cap="none" spc="0" baseline="0">
                <a:solidFill>
                  <a:srgbClr val="000000"/>
                </a:solidFill>
                <a:uFillTx/>
              </a:defRPr>
            </a:pPr>
            <a:r>
              <a:rPr lang="fa-IR" sz="2133" kern="0" dirty="0">
                <a:solidFill>
                  <a:srgbClr val="F8BA16"/>
                </a:solidFill>
                <a:latin typeface="Source Sans Pro" pitchFamily="34"/>
                <a:ea typeface="Rubik"/>
                <a:cs typeface="B Nazanin" panose="00000400000000000000" pitchFamily="2" charset="-78"/>
              </a:rPr>
              <a:t>فونت ها:</a:t>
            </a:r>
            <a:endParaRPr lang="en-US" sz="2133" kern="0" dirty="0">
              <a:solidFill>
                <a:srgbClr val="F8BA16"/>
              </a:solidFill>
              <a:latin typeface="Source Sans Pro" pitchFamily="34"/>
              <a:ea typeface="Rubik"/>
              <a:cs typeface="B Nazanin" panose="00000400000000000000" pitchFamily="2" charset="-78"/>
            </a:endParaRPr>
          </a:p>
        </p:txBody>
      </p:sp>
      <p:sp>
        <p:nvSpPr>
          <p:cNvPr id="8" name="Google Shape;275;p42">
            <a:extLst>
              <a:ext uri="{FF2B5EF4-FFF2-40B4-BE49-F238E27FC236}">
                <a16:creationId xmlns:a16="http://schemas.microsoft.com/office/drawing/2014/main" id="{EC011486-B8D5-4D4A-A340-F5748A8C7277}"/>
              </a:ext>
            </a:extLst>
          </p:cNvPr>
          <p:cNvSpPr txBox="1"/>
          <p:nvPr/>
        </p:nvSpPr>
        <p:spPr>
          <a:xfrm>
            <a:off x="964011" y="5311074"/>
            <a:ext cx="4308278" cy="912720"/>
          </a:xfrm>
          <a:prstGeom prst="rect">
            <a:avLst/>
          </a:prstGeom>
          <a:noFill/>
          <a:ln cap="flat">
            <a:noFill/>
          </a:ln>
        </p:spPr>
        <p:txBody>
          <a:bodyPr vert="horz" wrap="square" lIns="121887" tIns="121887" rIns="121887" bIns="121887" anchor="t" anchorCtr="0" compatLnSpc="1">
            <a:noAutofit/>
          </a:bodyPr>
          <a:lstStyle/>
          <a:p>
            <a:pPr marL="380942" indent="-380942" algn="r" defTabSz="1219122" rtl="1">
              <a:spcBef>
                <a:spcPct val="0"/>
              </a:spcBef>
              <a:spcAft>
                <a:spcPct val="0"/>
              </a:spcAft>
              <a:buClr>
                <a:srgbClr val="000000"/>
              </a:buClr>
              <a:buFont typeface="Arial" pitchFamily="34"/>
              <a:buChar char="•"/>
              <a:defRPr sz="1800" b="0" i="0" u="none" strike="noStrike" kern="0" cap="none" spc="0" baseline="0">
                <a:solidFill>
                  <a:srgbClr val="000000"/>
                </a:solidFill>
                <a:uFillTx/>
              </a:defRPr>
            </a:pPr>
            <a:r>
              <a:rPr lang="fa-IR" sz="2000" kern="0" dirty="0">
                <a:latin typeface="Source Sans Pro" pitchFamily="34"/>
                <a:ea typeface="Montserrat"/>
                <a:cs typeface="B Nazanin" panose="00000400000000000000" pitchFamily="2" charset="-78"/>
              </a:rPr>
              <a:t>آریال (بدن)</a:t>
            </a:r>
          </a:p>
          <a:p>
            <a:pPr marL="380942" indent="-380942" algn="r" defTabSz="1219122" rtl="1">
              <a:spcBef>
                <a:spcPct val="0"/>
              </a:spcBef>
              <a:spcAft>
                <a:spcPct val="0"/>
              </a:spcAft>
              <a:buClr>
                <a:srgbClr val="000000"/>
              </a:buClr>
              <a:buFont typeface="Arial" pitchFamily="34"/>
              <a:buChar char="•"/>
              <a:defRPr sz="1800" b="0" i="0" u="none" strike="noStrike" kern="0" cap="none" spc="0" baseline="0">
                <a:solidFill>
                  <a:srgbClr val="000000"/>
                </a:solidFill>
                <a:uFillTx/>
              </a:defRPr>
            </a:pPr>
            <a:r>
              <a:rPr lang="fa-IR" sz="2000" kern="0" dirty="0">
                <a:latin typeface="Source Sans Pro" pitchFamily="34"/>
                <a:ea typeface="Montserrat"/>
                <a:cs typeface="B Nazanin" panose="00000400000000000000" pitchFamily="2" charset="-78"/>
              </a:rPr>
              <a:t>متن زرشکی (عناوین)</a:t>
            </a:r>
          </a:p>
          <a:p>
            <a:pPr marL="380942" indent="-380942" algn="r" defTabSz="1219122" rtl="1">
              <a:spcBef>
                <a:spcPct val="0"/>
              </a:spcBef>
              <a:spcAft>
                <a:spcPct val="0"/>
              </a:spcAft>
              <a:buClr>
                <a:srgbClr val="000000"/>
              </a:buClr>
              <a:buFont typeface="Arial" pitchFamily="34"/>
              <a:buChar char="•"/>
              <a:defRPr sz="1800" b="0" i="0" u="none" strike="noStrike" kern="0" cap="none" spc="0" baseline="0">
                <a:solidFill>
                  <a:srgbClr val="000000"/>
                </a:solidFill>
                <a:uFillTx/>
              </a:defRPr>
            </a:pPr>
            <a:r>
              <a:rPr lang="fa-IR" sz="2000" kern="0" dirty="0">
                <a:latin typeface="Source Sans Pro" pitchFamily="34"/>
                <a:ea typeface="Montserrat"/>
                <a:cs typeface="B Nazanin" panose="00000400000000000000" pitchFamily="2" charset="-78"/>
              </a:rPr>
              <a:t>نور روبیک</a:t>
            </a:r>
            <a:endParaRPr lang="es-PE" sz="2000" kern="0" dirty="0">
              <a:latin typeface="Source Sans Pro" pitchFamily="34"/>
              <a:ea typeface="Montserrat"/>
              <a:cs typeface="B Nazanin" panose="00000400000000000000" pitchFamily="2" charset="-78"/>
            </a:endParaRPr>
          </a:p>
        </p:txBody>
      </p:sp>
    </p:spTree>
    <p:extLst>
      <p:ext uri="{BB962C8B-B14F-4D97-AF65-F5344CB8AC3E}">
        <p14:creationId xmlns:p14="http://schemas.microsoft.com/office/powerpoint/2010/main" val="23247261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4370356" y="1492155"/>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3531608" y="1562686"/>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4372439" y="4520208"/>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7844020" y="3654565"/>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3525315" y="4641909"/>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6003692" y="3642507"/>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9321989" y="3600580"/>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5209117" y="1518722"/>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5995975" y="1518724"/>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5068226" y="4618987"/>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6783639" y="1470611"/>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7666841" y="1424307"/>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5964033" y="4600958"/>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4395813" y="3634219"/>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2659463" y="3545252"/>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2634530" y="4613428"/>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8384988" y="1539357"/>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9191107" y="1539425"/>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7621768" y="4578025"/>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6746724" y="4578025"/>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8496800" y="4578025"/>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9371844" y="4578025"/>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2609478" y="1478779"/>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7626093" y="5419906"/>
            <a:ext cx="404152" cy="560233"/>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2572083" y="2400900"/>
            <a:ext cx="644200" cy="641017"/>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2658171" y="5618927"/>
            <a:ext cx="495396" cy="442068"/>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6690991" y="5501969"/>
            <a:ext cx="496544" cy="485827"/>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3543847" y="5542729"/>
            <a:ext cx="469684" cy="475695"/>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8479521" y="5564686"/>
            <a:ext cx="486936" cy="443569"/>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4335755" y="5543604"/>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9363552" y="5521087"/>
            <a:ext cx="476109" cy="484535"/>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5093291" y="5544800"/>
            <a:ext cx="486936" cy="484533"/>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5902341" y="5591324"/>
            <a:ext cx="483339" cy="378488"/>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3489776" y="2522329"/>
            <a:ext cx="480669" cy="552955"/>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7582924" y="2518245"/>
            <a:ext cx="554833" cy="553467"/>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4351372" y="2522329"/>
            <a:ext cx="640957" cy="553467"/>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8371820" y="2490022"/>
            <a:ext cx="562489" cy="552652"/>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5194069" y="2523416"/>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9232171" y="2490313"/>
            <a:ext cx="553468" cy="50404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5960276" y="2496469"/>
            <a:ext cx="553504" cy="553163"/>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6787637" y="2475147"/>
            <a:ext cx="557600" cy="55076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3439007" y="3466333"/>
            <a:ext cx="669096" cy="669097"/>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5165968" y="3560870"/>
            <a:ext cx="526693" cy="526695"/>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8382656" y="3635899"/>
            <a:ext cx="588397" cy="379269"/>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6834833" y="3664416"/>
            <a:ext cx="451908" cy="423659"/>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1045029" y="257860"/>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4212288" y="1830772"/>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5136416" y="1845282"/>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3287440" y="1830772"/>
            <a:ext cx="553869" cy="652296"/>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2381427" y="1866168"/>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9483205" y="1845318"/>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3277831" y="5615975"/>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2343024" y="5615975"/>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5140758" y="5615975"/>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4202667" y="5615975"/>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6095843" y="5603564"/>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6985786" y="5646492"/>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8639912" y="5591786"/>
            <a:ext cx="547785" cy="58383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3482658" y="3876994"/>
            <a:ext cx="523671" cy="508113"/>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4275479" y="3843246"/>
            <a:ext cx="523671" cy="547017"/>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7678033" y="3855265"/>
            <a:ext cx="479547" cy="494715"/>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6709222" y="1747002"/>
            <a:ext cx="687348" cy="724668"/>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5143841" y="3815058"/>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9470295" y="2938355"/>
            <a:ext cx="467527" cy="505895"/>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5992916" y="1787967"/>
            <a:ext cx="570256" cy="714060"/>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6095843" y="3814631"/>
            <a:ext cx="523669" cy="557941"/>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7596178" y="1805975"/>
            <a:ext cx="683983" cy="722277"/>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2447046" y="3812925"/>
            <a:ext cx="523671" cy="559527"/>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6919157" y="3891793"/>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8654076" y="3831161"/>
            <a:ext cx="479584" cy="504968"/>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3285161" y="4796770"/>
            <a:ext cx="422623" cy="511209"/>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5136735" y="4801659"/>
            <a:ext cx="486692" cy="480487"/>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6070654" y="4759804"/>
            <a:ext cx="480316" cy="511857"/>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9541471" y="3839539"/>
            <a:ext cx="346008" cy="483461"/>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6950867" y="4815933"/>
            <a:ext cx="481572" cy="451811"/>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2347593" y="4721520"/>
            <a:ext cx="480280" cy="509125"/>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7686570" y="4733224"/>
            <a:ext cx="482852" cy="515976"/>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7658185" y="5460478"/>
            <a:ext cx="709635" cy="701247"/>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9485597" y="4623741"/>
            <a:ext cx="551127" cy="58739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4195888" y="4848001"/>
            <a:ext cx="482864" cy="513247"/>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8653212" y="4714545"/>
            <a:ext cx="453395" cy="480499"/>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8545313" y="2780272"/>
            <a:ext cx="630399" cy="670072"/>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3220456" y="2828492"/>
            <a:ext cx="627059" cy="670072"/>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7671717" y="2834051"/>
            <a:ext cx="406347" cy="670060"/>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4189405" y="2816264"/>
            <a:ext cx="627009" cy="666499"/>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5082259" y="2827580"/>
            <a:ext cx="628704" cy="672425"/>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2343036" y="2843097"/>
            <a:ext cx="628705" cy="670072"/>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6030931" y="2828053"/>
            <a:ext cx="588592" cy="66728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6773668" y="2827833"/>
            <a:ext cx="638739" cy="668243"/>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9555796" y="5729519"/>
            <a:ext cx="437229" cy="432205"/>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8584583" y="1926360"/>
            <a:ext cx="594005" cy="634689"/>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542393" y="548191"/>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6637791" y="4492694"/>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7275459" y="4582474"/>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9164269" y="4648067"/>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9222826" y="5849479"/>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2429078" y="4555934"/>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4914976" y="5636473"/>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5752422" y="5806845"/>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3373983" y="5700919"/>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6598436" y="5743189"/>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8325300" y="5778291"/>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3239346" y="4686447"/>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2628940" y="5548277"/>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7337677" y="5778279"/>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4142883" y="5752371"/>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8262487" y="4572454"/>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9191846" y="1235319"/>
            <a:ext cx="566855" cy="566464"/>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8237335" y="2304730"/>
            <a:ext cx="552076" cy="550615"/>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4157355" y="4644031"/>
            <a:ext cx="508856" cy="563075"/>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3218366" y="1314739"/>
            <a:ext cx="498079" cy="497116"/>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9163293" y="3411177"/>
            <a:ext cx="604881" cy="605820"/>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2446659" y="1247012"/>
            <a:ext cx="499957" cy="600565"/>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6414070" y="1211289"/>
            <a:ext cx="600565" cy="600564"/>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7170364" y="1221809"/>
            <a:ext cx="607037" cy="59892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4103930" y="1222519"/>
            <a:ext cx="581033" cy="600564"/>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8237325" y="1221810"/>
            <a:ext cx="571353" cy="601381"/>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4871355" y="1222518"/>
            <a:ext cx="564795" cy="600565"/>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5597484" y="1222091"/>
            <a:ext cx="608648" cy="601443"/>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9138178" y="2239466"/>
            <a:ext cx="664804" cy="661855"/>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4039239" y="2277211"/>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4787351" y="2275189"/>
            <a:ext cx="614440" cy="598967"/>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5544269" y="2275469"/>
            <a:ext cx="600028" cy="598407"/>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2440905" y="2301047"/>
            <a:ext cx="595188" cy="596823"/>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6387443" y="2266959"/>
            <a:ext cx="593616" cy="593567"/>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3285822" y="2277273"/>
            <a:ext cx="625693" cy="5947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7217571" y="2276320"/>
            <a:ext cx="595200" cy="593616"/>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4030143" y="3436136"/>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4749606" y="3532657"/>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5612885" y="3452324"/>
            <a:ext cx="615049" cy="616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8048909" y="3428819"/>
            <a:ext cx="621097" cy="619060"/>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4778903" y="4660393"/>
            <a:ext cx="541715" cy="5452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6441526" y="3444021"/>
            <a:ext cx="363893" cy="616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3305183" y="3472672"/>
            <a:ext cx="605917" cy="616781"/>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7184154" y="3435036"/>
            <a:ext cx="608964" cy="619072"/>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5667554" y="4698066"/>
            <a:ext cx="656503" cy="517245"/>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2347707" y="3461129"/>
            <a:ext cx="741944" cy="609831"/>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1103088" y="257860"/>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chemeClr val="bg1"/>
                </a:solidFill>
                <a:latin typeface="Arial"/>
                <a:cs typeface="B Nazanin" panose="00000700000000000000" pitchFamily="2" charset="-78"/>
              </a:rPr>
              <a:t>مجموعه آیکون های کاملاً قابل ویرایش: </a:t>
            </a:r>
            <a:r>
              <a:rPr lang="en-US" sz="48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accent3"/>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chemeClr val="accent3"/>
              </a:solidFill>
              <a:cs typeface="B Nazanin" panose="00000700000000000000" pitchFamily="2" charset="-78"/>
            </a:endParaRPr>
          </a:p>
        </p:txBody>
      </p:sp>
      <p:sp>
        <p:nvSpPr>
          <p:cNvPr id="1529" name="Google Shape;1529;p70"/>
          <p:cNvSpPr txBox="1">
            <a:spLocks noGrp="1"/>
          </p:cNvSpPr>
          <p:nvPr>
            <p:ph type="title" idx="4294967295"/>
          </p:nvPr>
        </p:nvSpPr>
        <p:spPr>
          <a:xfrm>
            <a:off x="0" y="681038"/>
            <a:ext cx="10280650" cy="642937"/>
          </a:xfrm>
          <a:prstGeom prst="rect">
            <a:avLst/>
          </a:prstGeom>
        </p:spPr>
        <p:txBody>
          <a:bodyPr spcFirstLastPara="1" wrap="square" lIns="121900" tIns="121900" rIns="121900" bIns="121900" anchor="t" anchorCtr="0">
            <a:noAutofit/>
          </a:bodyPr>
          <a:lstStyle/>
          <a:p>
            <a:pPr algn="ctr"/>
            <a:r>
              <a:rPr lang="fa-IR" dirty="0">
                <a:solidFill>
                  <a:schemeClr val="accent3"/>
                </a:solidFill>
                <a:cs typeface="B Nazanin" panose="00000700000000000000" pitchFamily="2" charset="-78"/>
              </a:rPr>
              <a:t>از منابع گرافیکی قابل ویرایش ما استفاده کنید...</a:t>
            </a:r>
            <a:endParaRPr dirty="0">
              <a:solidFill>
                <a:schemeClr val="accent3"/>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53C75AEF-5600-47CA-969A-3D5FE21108DE}"/>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sp>
        <p:nvSpPr>
          <p:cNvPr id="3" name="Shape">
            <a:extLst>
              <a:ext uri="{FF2B5EF4-FFF2-40B4-BE49-F238E27FC236}">
                <a16:creationId xmlns:a16="http://schemas.microsoft.com/office/drawing/2014/main" id="{8B109B0F-3C0F-4B43-97F2-9FFE096512E6}"/>
              </a:ext>
            </a:extLst>
          </p:cNvPr>
          <p:cNvSpPr/>
          <p:nvPr/>
        </p:nvSpPr>
        <p:spPr>
          <a:xfrm>
            <a:off x="710475" y="1736226"/>
            <a:ext cx="3169319" cy="3216422"/>
          </a:xfrm>
          <a:custGeom>
            <a:avLst/>
            <a:gdLst/>
            <a:ahLst/>
            <a:cxnLst>
              <a:cxn ang="0">
                <a:pos x="wd2" y="hd2"/>
              </a:cxn>
              <a:cxn ang="5400000">
                <a:pos x="wd2" y="hd2"/>
              </a:cxn>
              <a:cxn ang="10800000">
                <a:pos x="wd2" y="hd2"/>
              </a:cxn>
              <a:cxn ang="16200000">
                <a:pos x="wd2" y="hd2"/>
              </a:cxn>
            </a:cxnLst>
            <a:rect l="0" t="0" r="r" b="b"/>
            <a:pathLst>
              <a:path w="21463" h="21600" extrusionOk="0">
                <a:moveTo>
                  <a:pt x="19041" y="11598"/>
                </a:moveTo>
                <a:cubicBezTo>
                  <a:pt x="18767" y="11116"/>
                  <a:pt x="18221" y="10815"/>
                  <a:pt x="17643" y="10815"/>
                </a:cubicBezTo>
                <a:cubicBezTo>
                  <a:pt x="18221" y="10815"/>
                  <a:pt x="18737" y="10514"/>
                  <a:pt x="19041" y="10032"/>
                </a:cubicBezTo>
                <a:lnTo>
                  <a:pt x="21259" y="6206"/>
                </a:lnTo>
                <a:cubicBezTo>
                  <a:pt x="21532" y="5724"/>
                  <a:pt x="21532" y="5121"/>
                  <a:pt x="21259" y="4609"/>
                </a:cubicBezTo>
                <a:lnTo>
                  <a:pt x="19041" y="783"/>
                </a:lnTo>
                <a:cubicBezTo>
                  <a:pt x="18767" y="301"/>
                  <a:pt x="18221" y="0"/>
                  <a:pt x="17643" y="0"/>
                </a:cubicBezTo>
                <a:lnTo>
                  <a:pt x="13178" y="0"/>
                </a:lnTo>
                <a:cubicBezTo>
                  <a:pt x="12600" y="0"/>
                  <a:pt x="12084" y="301"/>
                  <a:pt x="11780" y="783"/>
                </a:cubicBezTo>
                <a:lnTo>
                  <a:pt x="9562" y="4609"/>
                </a:lnTo>
                <a:cubicBezTo>
                  <a:pt x="9350" y="5001"/>
                  <a:pt x="9289" y="5453"/>
                  <a:pt x="9410" y="5844"/>
                </a:cubicBezTo>
                <a:cubicBezTo>
                  <a:pt x="9107" y="5543"/>
                  <a:pt x="8712" y="5392"/>
                  <a:pt x="8286" y="5392"/>
                </a:cubicBezTo>
                <a:lnTo>
                  <a:pt x="3821" y="5392"/>
                </a:lnTo>
                <a:cubicBezTo>
                  <a:pt x="3243" y="5392"/>
                  <a:pt x="2727" y="5694"/>
                  <a:pt x="2423" y="6176"/>
                </a:cubicBezTo>
                <a:lnTo>
                  <a:pt x="205" y="10002"/>
                </a:lnTo>
                <a:cubicBezTo>
                  <a:pt x="-68" y="10484"/>
                  <a:pt x="-68" y="11086"/>
                  <a:pt x="205" y="11598"/>
                </a:cubicBezTo>
                <a:lnTo>
                  <a:pt x="2423" y="15424"/>
                </a:lnTo>
                <a:cubicBezTo>
                  <a:pt x="2697" y="15906"/>
                  <a:pt x="3243" y="16208"/>
                  <a:pt x="3821" y="16208"/>
                </a:cubicBezTo>
                <a:lnTo>
                  <a:pt x="8286" y="16208"/>
                </a:lnTo>
                <a:cubicBezTo>
                  <a:pt x="8712" y="16208"/>
                  <a:pt x="9107" y="16027"/>
                  <a:pt x="9410" y="15756"/>
                </a:cubicBezTo>
                <a:cubicBezTo>
                  <a:pt x="9289" y="16177"/>
                  <a:pt x="9319" y="16629"/>
                  <a:pt x="9562" y="16991"/>
                </a:cubicBezTo>
                <a:lnTo>
                  <a:pt x="11780" y="20817"/>
                </a:lnTo>
                <a:cubicBezTo>
                  <a:pt x="12054" y="21299"/>
                  <a:pt x="12600" y="21600"/>
                  <a:pt x="13178" y="21600"/>
                </a:cubicBezTo>
                <a:lnTo>
                  <a:pt x="17643" y="21600"/>
                </a:lnTo>
                <a:cubicBezTo>
                  <a:pt x="18221" y="21600"/>
                  <a:pt x="18737" y="21299"/>
                  <a:pt x="19041" y="20817"/>
                </a:cubicBezTo>
                <a:lnTo>
                  <a:pt x="21259" y="16991"/>
                </a:lnTo>
                <a:cubicBezTo>
                  <a:pt x="21532" y="16509"/>
                  <a:pt x="21532" y="15906"/>
                  <a:pt x="21259" y="15394"/>
                </a:cubicBezTo>
                <a:lnTo>
                  <a:pt x="19041" y="11598"/>
                </a:lnTo>
                <a:close/>
              </a:path>
            </a:pathLst>
          </a:custGeom>
          <a:solidFill>
            <a:srgbClr val="4CC1EF"/>
          </a:solidFill>
          <a:ln w="12700">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latin typeface="Calibri" panose="020F0502020204030204"/>
              <a:cs typeface="B Nazanin" panose="00000400000000000000" pitchFamily="2" charset="-78"/>
            </a:endParaRPr>
          </a:p>
        </p:txBody>
      </p:sp>
      <p:sp>
        <p:nvSpPr>
          <p:cNvPr id="4" name="Shape">
            <a:extLst>
              <a:ext uri="{FF2B5EF4-FFF2-40B4-BE49-F238E27FC236}">
                <a16:creationId xmlns:a16="http://schemas.microsoft.com/office/drawing/2014/main" id="{5A204BF7-E2D3-42E1-A4AE-A3BCC6580CE7}"/>
              </a:ext>
            </a:extLst>
          </p:cNvPr>
          <p:cNvSpPr/>
          <p:nvPr/>
        </p:nvSpPr>
        <p:spPr>
          <a:xfrm>
            <a:off x="7985937" y="839037"/>
            <a:ext cx="3187263" cy="3225400"/>
          </a:xfrm>
          <a:custGeom>
            <a:avLst/>
            <a:gdLst/>
            <a:ahLst/>
            <a:cxnLst>
              <a:cxn ang="0">
                <a:pos x="wd2" y="hd2"/>
              </a:cxn>
              <a:cxn ang="5400000">
                <a:pos x="wd2" y="hd2"/>
              </a:cxn>
              <a:cxn ang="10800000">
                <a:pos x="wd2" y="hd2"/>
              </a:cxn>
              <a:cxn ang="16200000">
                <a:pos x="wd2" y="hd2"/>
              </a:cxn>
            </a:cxnLst>
            <a:rect l="0" t="0" r="r" b="b"/>
            <a:pathLst>
              <a:path w="21464" h="21600" extrusionOk="0">
                <a:moveTo>
                  <a:pt x="19055" y="11566"/>
                </a:moveTo>
                <a:cubicBezTo>
                  <a:pt x="18783" y="11085"/>
                  <a:pt x="18239" y="10785"/>
                  <a:pt x="17665" y="10785"/>
                </a:cubicBezTo>
                <a:cubicBezTo>
                  <a:pt x="18239" y="10785"/>
                  <a:pt x="18753" y="10485"/>
                  <a:pt x="19055" y="10004"/>
                </a:cubicBezTo>
                <a:lnTo>
                  <a:pt x="21260" y="6189"/>
                </a:lnTo>
                <a:cubicBezTo>
                  <a:pt x="21532" y="5708"/>
                  <a:pt x="21532" y="5107"/>
                  <a:pt x="21260" y="4596"/>
                </a:cubicBezTo>
                <a:lnTo>
                  <a:pt x="19055" y="781"/>
                </a:lnTo>
                <a:cubicBezTo>
                  <a:pt x="18783" y="300"/>
                  <a:pt x="18239" y="0"/>
                  <a:pt x="17665" y="0"/>
                </a:cubicBezTo>
                <a:lnTo>
                  <a:pt x="13224" y="0"/>
                </a:lnTo>
                <a:cubicBezTo>
                  <a:pt x="12650" y="0"/>
                  <a:pt x="12137" y="300"/>
                  <a:pt x="11835" y="781"/>
                </a:cubicBezTo>
                <a:lnTo>
                  <a:pt x="9629" y="4596"/>
                </a:lnTo>
                <a:cubicBezTo>
                  <a:pt x="9357" y="5077"/>
                  <a:pt x="9357" y="5678"/>
                  <a:pt x="9629" y="6189"/>
                </a:cubicBezTo>
                <a:lnTo>
                  <a:pt x="9629" y="6189"/>
                </a:lnTo>
                <a:lnTo>
                  <a:pt x="9629" y="6189"/>
                </a:lnTo>
                <a:cubicBezTo>
                  <a:pt x="9357" y="5708"/>
                  <a:pt x="8814" y="5408"/>
                  <a:pt x="8240" y="5408"/>
                </a:cubicBezTo>
                <a:lnTo>
                  <a:pt x="3799" y="5408"/>
                </a:lnTo>
                <a:cubicBezTo>
                  <a:pt x="3225" y="5408"/>
                  <a:pt x="2711" y="5708"/>
                  <a:pt x="2409" y="6189"/>
                </a:cubicBezTo>
                <a:lnTo>
                  <a:pt x="204" y="10004"/>
                </a:lnTo>
                <a:cubicBezTo>
                  <a:pt x="-68" y="10485"/>
                  <a:pt x="-68" y="11085"/>
                  <a:pt x="204" y="11596"/>
                </a:cubicBezTo>
                <a:lnTo>
                  <a:pt x="2409" y="15411"/>
                </a:lnTo>
                <a:cubicBezTo>
                  <a:pt x="2681" y="15892"/>
                  <a:pt x="3225" y="16192"/>
                  <a:pt x="3799" y="16192"/>
                </a:cubicBezTo>
                <a:lnTo>
                  <a:pt x="8240" y="16192"/>
                </a:lnTo>
                <a:cubicBezTo>
                  <a:pt x="8814" y="16192"/>
                  <a:pt x="9327" y="15892"/>
                  <a:pt x="9629" y="15411"/>
                </a:cubicBezTo>
                <a:lnTo>
                  <a:pt x="9629" y="15411"/>
                </a:lnTo>
                <a:lnTo>
                  <a:pt x="9629" y="15411"/>
                </a:lnTo>
                <a:cubicBezTo>
                  <a:pt x="9357" y="15892"/>
                  <a:pt x="9357" y="16493"/>
                  <a:pt x="9629" y="17004"/>
                </a:cubicBezTo>
                <a:lnTo>
                  <a:pt x="11835" y="20819"/>
                </a:lnTo>
                <a:cubicBezTo>
                  <a:pt x="12107" y="21300"/>
                  <a:pt x="12650" y="21600"/>
                  <a:pt x="13224" y="21600"/>
                </a:cubicBezTo>
                <a:lnTo>
                  <a:pt x="17665" y="21600"/>
                </a:lnTo>
                <a:cubicBezTo>
                  <a:pt x="18239" y="21600"/>
                  <a:pt x="18753" y="21300"/>
                  <a:pt x="19055" y="20819"/>
                </a:cubicBezTo>
                <a:lnTo>
                  <a:pt x="21260" y="17004"/>
                </a:lnTo>
                <a:cubicBezTo>
                  <a:pt x="21532" y="16523"/>
                  <a:pt x="21532" y="15922"/>
                  <a:pt x="21260" y="15411"/>
                </a:cubicBezTo>
                <a:lnTo>
                  <a:pt x="19055" y="11566"/>
                </a:lnTo>
                <a:close/>
              </a:path>
            </a:pathLst>
          </a:custGeom>
          <a:solidFill>
            <a:srgbClr val="A2B969"/>
          </a:solidFill>
          <a:ln w="12700">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latin typeface="Calibri" panose="020F0502020204030204"/>
              <a:cs typeface="B Nazanin" panose="00000400000000000000" pitchFamily="2" charset="-78"/>
            </a:endParaRPr>
          </a:p>
        </p:txBody>
      </p:sp>
      <p:sp>
        <p:nvSpPr>
          <p:cNvPr id="5" name="Shape">
            <a:extLst>
              <a:ext uri="{FF2B5EF4-FFF2-40B4-BE49-F238E27FC236}">
                <a16:creationId xmlns:a16="http://schemas.microsoft.com/office/drawing/2014/main" id="{5358F877-FE33-49B6-B088-C6AD2A254B91}"/>
              </a:ext>
            </a:extLst>
          </p:cNvPr>
          <p:cNvSpPr/>
          <p:nvPr/>
        </p:nvSpPr>
        <p:spPr>
          <a:xfrm>
            <a:off x="3626335" y="2543696"/>
            <a:ext cx="3177175" cy="3220907"/>
          </a:xfrm>
          <a:custGeom>
            <a:avLst/>
            <a:gdLst/>
            <a:ahLst/>
            <a:cxnLst>
              <a:cxn ang="0">
                <a:pos x="wd2" y="hd2"/>
              </a:cxn>
              <a:cxn ang="5400000">
                <a:pos x="wd2" y="hd2"/>
              </a:cxn>
              <a:cxn ang="10800000">
                <a:pos x="wd2" y="hd2"/>
              </a:cxn>
              <a:cxn ang="16200000">
                <a:pos x="wd2" y="hd2"/>
              </a:cxn>
            </a:cxnLst>
            <a:rect l="0" t="0" r="r" b="b"/>
            <a:pathLst>
              <a:path w="21456" h="21600" extrusionOk="0">
                <a:moveTo>
                  <a:pt x="21229" y="9988"/>
                </a:moveTo>
                <a:lnTo>
                  <a:pt x="19018" y="6167"/>
                </a:lnTo>
                <a:cubicBezTo>
                  <a:pt x="18745" y="5686"/>
                  <a:pt x="18200" y="5385"/>
                  <a:pt x="17624" y="5385"/>
                </a:cubicBezTo>
                <a:lnTo>
                  <a:pt x="13171" y="5385"/>
                </a:lnTo>
                <a:cubicBezTo>
                  <a:pt x="12716" y="5385"/>
                  <a:pt x="12292" y="5565"/>
                  <a:pt x="11989" y="5896"/>
                </a:cubicBezTo>
                <a:cubicBezTo>
                  <a:pt x="12141" y="5475"/>
                  <a:pt x="12080" y="4994"/>
                  <a:pt x="11868" y="4603"/>
                </a:cubicBezTo>
                <a:lnTo>
                  <a:pt x="9657" y="782"/>
                </a:lnTo>
                <a:cubicBezTo>
                  <a:pt x="9384" y="301"/>
                  <a:pt x="8839" y="0"/>
                  <a:pt x="8263" y="0"/>
                </a:cubicBezTo>
                <a:lnTo>
                  <a:pt x="3810" y="0"/>
                </a:lnTo>
                <a:cubicBezTo>
                  <a:pt x="3234" y="0"/>
                  <a:pt x="2719" y="301"/>
                  <a:pt x="2416" y="782"/>
                </a:cubicBezTo>
                <a:lnTo>
                  <a:pt x="205" y="4603"/>
                </a:lnTo>
                <a:cubicBezTo>
                  <a:pt x="-68" y="5084"/>
                  <a:pt x="-68" y="5686"/>
                  <a:pt x="205" y="6197"/>
                </a:cubicBezTo>
                <a:lnTo>
                  <a:pt x="2416" y="10018"/>
                </a:lnTo>
                <a:cubicBezTo>
                  <a:pt x="2689" y="10499"/>
                  <a:pt x="3234" y="10800"/>
                  <a:pt x="3810" y="10800"/>
                </a:cubicBezTo>
                <a:cubicBezTo>
                  <a:pt x="3234" y="10800"/>
                  <a:pt x="2719" y="11101"/>
                  <a:pt x="2416" y="11582"/>
                </a:cubicBezTo>
                <a:lnTo>
                  <a:pt x="205" y="15403"/>
                </a:lnTo>
                <a:cubicBezTo>
                  <a:pt x="-68" y="15884"/>
                  <a:pt x="-68" y="16486"/>
                  <a:pt x="205" y="16997"/>
                </a:cubicBezTo>
                <a:lnTo>
                  <a:pt x="2416" y="20818"/>
                </a:lnTo>
                <a:cubicBezTo>
                  <a:pt x="2689" y="21299"/>
                  <a:pt x="3234" y="21600"/>
                  <a:pt x="3810" y="21600"/>
                </a:cubicBezTo>
                <a:lnTo>
                  <a:pt x="8263" y="21600"/>
                </a:lnTo>
                <a:cubicBezTo>
                  <a:pt x="8839" y="21600"/>
                  <a:pt x="9354" y="21299"/>
                  <a:pt x="9657" y="20818"/>
                </a:cubicBezTo>
                <a:lnTo>
                  <a:pt x="11868" y="16997"/>
                </a:lnTo>
                <a:cubicBezTo>
                  <a:pt x="12110" y="16606"/>
                  <a:pt x="12141" y="16125"/>
                  <a:pt x="11989" y="15704"/>
                </a:cubicBezTo>
                <a:cubicBezTo>
                  <a:pt x="12292" y="16035"/>
                  <a:pt x="12716" y="16215"/>
                  <a:pt x="13171" y="16215"/>
                </a:cubicBezTo>
                <a:lnTo>
                  <a:pt x="17624" y="16215"/>
                </a:lnTo>
                <a:cubicBezTo>
                  <a:pt x="18200" y="16215"/>
                  <a:pt x="18715" y="15914"/>
                  <a:pt x="19018" y="15433"/>
                </a:cubicBezTo>
                <a:lnTo>
                  <a:pt x="21229" y="11612"/>
                </a:lnTo>
                <a:cubicBezTo>
                  <a:pt x="21532" y="11101"/>
                  <a:pt x="21532" y="10469"/>
                  <a:pt x="21229" y="9988"/>
                </a:cubicBezTo>
                <a:close/>
              </a:path>
            </a:pathLst>
          </a:custGeom>
          <a:solidFill>
            <a:srgbClr val="F7931F"/>
          </a:solidFill>
          <a:ln w="12700">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latin typeface="Calibri" panose="020F0502020204030204"/>
              <a:cs typeface="B Nazanin" panose="00000400000000000000" pitchFamily="2" charset="-78"/>
            </a:endParaRPr>
          </a:p>
        </p:txBody>
      </p:sp>
      <p:sp>
        <p:nvSpPr>
          <p:cNvPr id="6" name="Shape">
            <a:extLst>
              <a:ext uri="{FF2B5EF4-FFF2-40B4-BE49-F238E27FC236}">
                <a16:creationId xmlns:a16="http://schemas.microsoft.com/office/drawing/2014/main" id="{56E21193-34C6-4D48-815E-E659B21339A2}"/>
              </a:ext>
            </a:extLst>
          </p:cNvPr>
          <p:cNvSpPr/>
          <p:nvPr/>
        </p:nvSpPr>
        <p:spPr>
          <a:xfrm>
            <a:off x="6523690" y="2543696"/>
            <a:ext cx="3177175" cy="3220907"/>
          </a:xfrm>
          <a:custGeom>
            <a:avLst/>
            <a:gdLst/>
            <a:ahLst/>
            <a:cxnLst>
              <a:cxn ang="0">
                <a:pos x="wd2" y="hd2"/>
              </a:cxn>
              <a:cxn ang="5400000">
                <a:pos x="wd2" y="hd2"/>
              </a:cxn>
              <a:cxn ang="10800000">
                <a:pos x="wd2" y="hd2"/>
              </a:cxn>
              <a:cxn ang="16200000">
                <a:pos x="wd2" y="hd2"/>
              </a:cxn>
            </a:cxnLst>
            <a:rect l="0" t="0" r="r" b="b"/>
            <a:pathLst>
              <a:path w="21456" h="21600" extrusionOk="0">
                <a:moveTo>
                  <a:pt x="21229" y="9988"/>
                </a:moveTo>
                <a:lnTo>
                  <a:pt x="19018" y="6167"/>
                </a:lnTo>
                <a:cubicBezTo>
                  <a:pt x="18745" y="5686"/>
                  <a:pt x="18200" y="5385"/>
                  <a:pt x="17624" y="5385"/>
                </a:cubicBezTo>
                <a:lnTo>
                  <a:pt x="13171" y="5385"/>
                </a:lnTo>
                <a:cubicBezTo>
                  <a:pt x="12716" y="5385"/>
                  <a:pt x="12292" y="5565"/>
                  <a:pt x="11989" y="5896"/>
                </a:cubicBezTo>
                <a:cubicBezTo>
                  <a:pt x="12141" y="5475"/>
                  <a:pt x="12080" y="4994"/>
                  <a:pt x="11868" y="4603"/>
                </a:cubicBezTo>
                <a:lnTo>
                  <a:pt x="9657" y="782"/>
                </a:lnTo>
                <a:cubicBezTo>
                  <a:pt x="9384" y="301"/>
                  <a:pt x="8839" y="0"/>
                  <a:pt x="8263" y="0"/>
                </a:cubicBezTo>
                <a:lnTo>
                  <a:pt x="3810" y="0"/>
                </a:lnTo>
                <a:cubicBezTo>
                  <a:pt x="3234" y="0"/>
                  <a:pt x="2719" y="301"/>
                  <a:pt x="2416" y="782"/>
                </a:cubicBezTo>
                <a:lnTo>
                  <a:pt x="205" y="4603"/>
                </a:lnTo>
                <a:cubicBezTo>
                  <a:pt x="-68" y="5084"/>
                  <a:pt x="-68" y="5686"/>
                  <a:pt x="205" y="6197"/>
                </a:cubicBezTo>
                <a:lnTo>
                  <a:pt x="2416" y="10018"/>
                </a:lnTo>
                <a:cubicBezTo>
                  <a:pt x="2689" y="10499"/>
                  <a:pt x="3234" y="10800"/>
                  <a:pt x="3810" y="10800"/>
                </a:cubicBezTo>
                <a:cubicBezTo>
                  <a:pt x="3234" y="10800"/>
                  <a:pt x="2719" y="11101"/>
                  <a:pt x="2416" y="11582"/>
                </a:cubicBezTo>
                <a:lnTo>
                  <a:pt x="205" y="15403"/>
                </a:lnTo>
                <a:cubicBezTo>
                  <a:pt x="-68" y="15884"/>
                  <a:pt x="-68" y="16486"/>
                  <a:pt x="205" y="16997"/>
                </a:cubicBezTo>
                <a:lnTo>
                  <a:pt x="2416" y="20818"/>
                </a:lnTo>
                <a:cubicBezTo>
                  <a:pt x="2689" y="21299"/>
                  <a:pt x="3234" y="21600"/>
                  <a:pt x="3810" y="21600"/>
                </a:cubicBezTo>
                <a:lnTo>
                  <a:pt x="8263" y="21600"/>
                </a:lnTo>
                <a:cubicBezTo>
                  <a:pt x="8839" y="21600"/>
                  <a:pt x="9354" y="21299"/>
                  <a:pt x="9657" y="20818"/>
                </a:cubicBezTo>
                <a:lnTo>
                  <a:pt x="11868" y="16997"/>
                </a:lnTo>
                <a:cubicBezTo>
                  <a:pt x="12110" y="16606"/>
                  <a:pt x="12141" y="16125"/>
                  <a:pt x="11989" y="15704"/>
                </a:cubicBezTo>
                <a:cubicBezTo>
                  <a:pt x="12292" y="16035"/>
                  <a:pt x="12716" y="16215"/>
                  <a:pt x="13171" y="16215"/>
                </a:cubicBezTo>
                <a:lnTo>
                  <a:pt x="17624" y="16215"/>
                </a:lnTo>
                <a:cubicBezTo>
                  <a:pt x="18200" y="16215"/>
                  <a:pt x="18715" y="15914"/>
                  <a:pt x="19018" y="15433"/>
                </a:cubicBezTo>
                <a:lnTo>
                  <a:pt x="21229" y="11612"/>
                </a:lnTo>
                <a:cubicBezTo>
                  <a:pt x="21532" y="11101"/>
                  <a:pt x="21532" y="10469"/>
                  <a:pt x="21229" y="9988"/>
                </a:cubicBezTo>
                <a:close/>
              </a:path>
            </a:pathLst>
          </a:custGeom>
          <a:solidFill>
            <a:srgbClr val="FED715"/>
          </a:solidFill>
          <a:ln w="12700">
            <a:miter lim="400000"/>
          </a:ln>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0" i="0" u="none" strike="noStrike" kern="0" cap="none" spc="0" normalizeH="0" baseline="0" noProof="0">
              <a:ln>
                <a:noFill/>
              </a:ln>
              <a:solidFill>
                <a:srgbClr val="FFFFFF"/>
              </a:solidFill>
              <a:effectLst/>
              <a:uLnTx/>
              <a:uFillTx/>
              <a:latin typeface="Calibri" panose="020F0502020204030204"/>
              <a:cs typeface="B Nazanin" panose="00000400000000000000" pitchFamily="2" charset="-78"/>
            </a:endParaRPr>
          </a:p>
        </p:txBody>
      </p:sp>
      <p:sp>
        <p:nvSpPr>
          <p:cNvPr id="7" name="Shape">
            <a:extLst>
              <a:ext uri="{FF2B5EF4-FFF2-40B4-BE49-F238E27FC236}">
                <a16:creationId xmlns:a16="http://schemas.microsoft.com/office/drawing/2014/main" id="{B24FFA0B-C7F2-48A0-B8EE-021BE8221C58}"/>
              </a:ext>
            </a:extLst>
          </p:cNvPr>
          <p:cNvSpPr/>
          <p:nvPr/>
        </p:nvSpPr>
        <p:spPr>
          <a:xfrm>
            <a:off x="3805773" y="3530607"/>
            <a:ext cx="2788021" cy="2090453"/>
          </a:xfrm>
          <a:custGeom>
            <a:avLst/>
            <a:gdLst/>
            <a:ahLst/>
            <a:cxnLst>
              <a:cxn ang="0">
                <a:pos x="wd2" y="hd2"/>
              </a:cxn>
              <a:cxn ang="5400000">
                <a:pos x="wd2" y="hd2"/>
              </a:cxn>
              <a:cxn ang="10800000">
                <a:pos x="wd2" y="hd2"/>
              </a:cxn>
              <a:cxn ang="16200000">
                <a:pos x="wd2" y="hd2"/>
              </a:cxn>
            </a:cxnLst>
            <a:rect l="0" t="0" r="r" b="b"/>
            <a:pathLst>
              <a:path w="21411" h="21600" extrusionOk="0">
                <a:moveTo>
                  <a:pt x="13754" y="13257"/>
                </a:moveTo>
                <a:lnTo>
                  <a:pt x="17647" y="13257"/>
                </a:lnTo>
                <a:cubicBezTo>
                  <a:pt x="18405" y="13257"/>
                  <a:pt x="19128" y="12700"/>
                  <a:pt x="19507" y="11820"/>
                </a:cubicBezTo>
                <a:lnTo>
                  <a:pt x="21126" y="8065"/>
                </a:lnTo>
                <a:cubicBezTo>
                  <a:pt x="21505" y="7185"/>
                  <a:pt x="21505" y="6072"/>
                  <a:pt x="21126" y="5191"/>
                </a:cubicBezTo>
                <a:lnTo>
                  <a:pt x="19507" y="1437"/>
                </a:lnTo>
                <a:cubicBezTo>
                  <a:pt x="19128" y="556"/>
                  <a:pt x="18405" y="0"/>
                  <a:pt x="17647" y="0"/>
                </a:cubicBezTo>
                <a:lnTo>
                  <a:pt x="14408" y="0"/>
                </a:lnTo>
                <a:cubicBezTo>
                  <a:pt x="13650" y="0"/>
                  <a:pt x="12927" y="556"/>
                  <a:pt x="12548" y="1437"/>
                </a:cubicBezTo>
                <a:lnTo>
                  <a:pt x="10584" y="6026"/>
                </a:lnTo>
                <a:cubicBezTo>
                  <a:pt x="10412" y="6443"/>
                  <a:pt x="10137" y="6814"/>
                  <a:pt x="9827" y="7046"/>
                </a:cubicBezTo>
                <a:lnTo>
                  <a:pt x="8759" y="7926"/>
                </a:lnTo>
                <a:cubicBezTo>
                  <a:pt x="8414" y="8204"/>
                  <a:pt x="8035" y="8343"/>
                  <a:pt x="7656" y="8343"/>
                </a:cubicBezTo>
                <a:lnTo>
                  <a:pt x="3763" y="8343"/>
                </a:lnTo>
                <a:cubicBezTo>
                  <a:pt x="3005" y="8343"/>
                  <a:pt x="2282" y="8900"/>
                  <a:pt x="1903" y="9780"/>
                </a:cubicBezTo>
                <a:lnTo>
                  <a:pt x="284" y="13535"/>
                </a:lnTo>
                <a:cubicBezTo>
                  <a:pt x="-95" y="14415"/>
                  <a:pt x="-95" y="15528"/>
                  <a:pt x="284" y="16409"/>
                </a:cubicBezTo>
                <a:lnTo>
                  <a:pt x="1903" y="20163"/>
                </a:lnTo>
                <a:cubicBezTo>
                  <a:pt x="2282" y="21044"/>
                  <a:pt x="3005" y="21600"/>
                  <a:pt x="3763" y="21600"/>
                </a:cubicBezTo>
                <a:lnTo>
                  <a:pt x="7002" y="21600"/>
                </a:lnTo>
                <a:cubicBezTo>
                  <a:pt x="7760" y="21600"/>
                  <a:pt x="8483" y="21044"/>
                  <a:pt x="8862" y="20163"/>
                </a:cubicBezTo>
                <a:lnTo>
                  <a:pt x="10826" y="15574"/>
                </a:lnTo>
                <a:cubicBezTo>
                  <a:pt x="10998" y="15157"/>
                  <a:pt x="11273" y="14786"/>
                  <a:pt x="11583" y="14554"/>
                </a:cubicBezTo>
                <a:lnTo>
                  <a:pt x="12651" y="13674"/>
                </a:lnTo>
                <a:cubicBezTo>
                  <a:pt x="12996" y="13396"/>
                  <a:pt x="13375" y="13257"/>
                  <a:pt x="13754" y="13257"/>
                </a:cubicBezTo>
                <a:close/>
              </a:path>
            </a:pathLst>
          </a:custGeom>
          <a:solidFill>
            <a:srgbClr val="FFFFFF"/>
          </a:solidFill>
          <a:ln w="12700">
            <a:miter lim="400000"/>
          </a:ln>
          <a:effectLst>
            <a:outerShdw blurRad="50800" dist="38100" dir="2700000" algn="tl" rotWithShape="0">
              <a:prstClr val="black">
                <a:alpha val="40000"/>
              </a:prstClr>
            </a:outerShdw>
          </a:effectLst>
        </p:spPr>
        <p:txBody>
          <a:bodyPr lIns="38100" tIns="38100" rIns="38100" bIns="38100" anchor="ctr"/>
          <a:lstStyle/>
          <a:p>
            <a:pPr defTabSz="914400">
              <a:defRPr sz="3000">
                <a:solidFill>
                  <a:srgbClr val="FFFFFF"/>
                </a:solidFill>
              </a:defRPr>
            </a:pPr>
            <a:endParaRPr sz="3000">
              <a:solidFill>
                <a:srgbClr val="FFFFFF"/>
              </a:solidFill>
              <a:latin typeface="Calibri" panose="020F0502020204030204"/>
              <a:cs typeface="B Nazanin" panose="00000400000000000000" pitchFamily="2" charset="-78"/>
            </a:endParaRPr>
          </a:p>
        </p:txBody>
      </p:sp>
      <p:sp>
        <p:nvSpPr>
          <p:cNvPr id="8" name="Shape">
            <a:extLst>
              <a:ext uri="{FF2B5EF4-FFF2-40B4-BE49-F238E27FC236}">
                <a16:creationId xmlns:a16="http://schemas.microsoft.com/office/drawing/2014/main" id="{0D13E9CF-FB2B-4DF7-A507-3B937C6CC64F}"/>
              </a:ext>
            </a:extLst>
          </p:cNvPr>
          <p:cNvSpPr/>
          <p:nvPr/>
        </p:nvSpPr>
        <p:spPr>
          <a:xfrm>
            <a:off x="2280555" y="1915667"/>
            <a:ext cx="1401861" cy="2888944"/>
          </a:xfrm>
          <a:custGeom>
            <a:avLst/>
            <a:gdLst/>
            <a:ahLst/>
            <a:cxnLst>
              <a:cxn ang="0">
                <a:pos x="wd2" y="hd2"/>
              </a:cxn>
              <a:cxn ang="5400000">
                <a:pos x="wd2" y="hd2"/>
              </a:cxn>
              <a:cxn ang="10800000">
                <a:pos x="wd2" y="hd2"/>
              </a:cxn>
              <a:cxn ang="16200000">
                <a:pos x="wd2" y="hd2"/>
              </a:cxn>
            </a:cxnLst>
            <a:rect l="0" t="0" r="r" b="b"/>
            <a:pathLst>
              <a:path w="21226" h="21600" extrusionOk="0">
                <a:moveTo>
                  <a:pt x="16794" y="12477"/>
                </a:moveTo>
                <a:lnTo>
                  <a:pt x="20666" y="15764"/>
                </a:lnTo>
                <a:cubicBezTo>
                  <a:pt x="21413" y="16401"/>
                  <a:pt x="21413" y="17206"/>
                  <a:pt x="20666" y="17843"/>
                </a:cubicBezTo>
                <a:lnTo>
                  <a:pt x="17473" y="20560"/>
                </a:lnTo>
                <a:cubicBezTo>
                  <a:pt x="16726" y="21198"/>
                  <a:pt x="15300" y="21600"/>
                  <a:pt x="13805" y="21600"/>
                </a:cubicBezTo>
                <a:lnTo>
                  <a:pt x="7421" y="21600"/>
                </a:lnTo>
                <a:cubicBezTo>
                  <a:pt x="5926" y="21600"/>
                  <a:pt x="4500" y="21198"/>
                  <a:pt x="3753" y="20560"/>
                </a:cubicBezTo>
                <a:lnTo>
                  <a:pt x="560" y="17843"/>
                </a:lnTo>
                <a:cubicBezTo>
                  <a:pt x="-187" y="17206"/>
                  <a:pt x="-187" y="16401"/>
                  <a:pt x="560" y="15764"/>
                </a:cubicBezTo>
                <a:lnTo>
                  <a:pt x="4432" y="12477"/>
                </a:lnTo>
                <a:cubicBezTo>
                  <a:pt x="4771" y="12175"/>
                  <a:pt x="4975" y="11806"/>
                  <a:pt x="4975" y="11437"/>
                </a:cubicBezTo>
                <a:lnTo>
                  <a:pt x="4975" y="10163"/>
                </a:lnTo>
                <a:cubicBezTo>
                  <a:pt x="4975" y="9794"/>
                  <a:pt x="4771" y="9425"/>
                  <a:pt x="4432" y="9123"/>
                </a:cubicBezTo>
                <a:lnTo>
                  <a:pt x="560" y="5836"/>
                </a:lnTo>
                <a:cubicBezTo>
                  <a:pt x="-187" y="5199"/>
                  <a:pt x="-187" y="4394"/>
                  <a:pt x="560" y="3757"/>
                </a:cubicBezTo>
                <a:lnTo>
                  <a:pt x="3753" y="1040"/>
                </a:lnTo>
                <a:cubicBezTo>
                  <a:pt x="4500" y="402"/>
                  <a:pt x="5926" y="0"/>
                  <a:pt x="7421" y="0"/>
                </a:cubicBezTo>
                <a:lnTo>
                  <a:pt x="13805" y="0"/>
                </a:lnTo>
                <a:cubicBezTo>
                  <a:pt x="15300" y="0"/>
                  <a:pt x="16726" y="402"/>
                  <a:pt x="17473" y="1040"/>
                </a:cubicBezTo>
                <a:lnTo>
                  <a:pt x="20666" y="3757"/>
                </a:lnTo>
                <a:cubicBezTo>
                  <a:pt x="21413" y="4394"/>
                  <a:pt x="21413" y="5199"/>
                  <a:pt x="20666" y="5836"/>
                </a:cubicBezTo>
                <a:lnTo>
                  <a:pt x="16794" y="9123"/>
                </a:lnTo>
                <a:cubicBezTo>
                  <a:pt x="16455" y="9425"/>
                  <a:pt x="16251" y="9794"/>
                  <a:pt x="16251" y="10163"/>
                </a:cubicBezTo>
                <a:lnTo>
                  <a:pt x="16251" y="11437"/>
                </a:lnTo>
                <a:cubicBezTo>
                  <a:pt x="16251" y="11806"/>
                  <a:pt x="16387" y="12175"/>
                  <a:pt x="16794" y="12477"/>
                </a:cubicBezTo>
                <a:close/>
              </a:path>
            </a:pathLst>
          </a:custGeom>
          <a:solidFill>
            <a:srgbClr val="FFFFFF"/>
          </a:solidFill>
          <a:ln w="12700">
            <a:miter lim="400000"/>
          </a:ln>
          <a:effectLst>
            <a:outerShdw blurRad="50800" dist="38100" dir="2700000" algn="tl" rotWithShape="0">
              <a:prstClr val="black">
                <a:alpha val="40000"/>
              </a:prstClr>
            </a:outerShdw>
          </a:effectLst>
        </p:spPr>
        <p:txBody>
          <a:bodyPr lIns="38100" tIns="38100" rIns="38100" bIns="38100" anchor="ctr"/>
          <a:lstStyle/>
          <a:p>
            <a:pPr defTabSz="914400">
              <a:defRPr sz="3000">
                <a:solidFill>
                  <a:srgbClr val="FFFFFF"/>
                </a:solidFill>
              </a:defRPr>
            </a:pPr>
            <a:endParaRPr sz="3000">
              <a:solidFill>
                <a:srgbClr val="FFFFFF"/>
              </a:solidFill>
              <a:latin typeface="Calibri" panose="020F0502020204030204"/>
              <a:cs typeface="B Nazanin" panose="00000400000000000000" pitchFamily="2" charset="-78"/>
            </a:endParaRPr>
          </a:p>
        </p:txBody>
      </p:sp>
      <p:sp>
        <p:nvSpPr>
          <p:cNvPr id="9" name="Shape">
            <a:extLst>
              <a:ext uri="{FF2B5EF4-FFF2-40B4-BE49-F238E27FC236}">
                <a16:creationId xmlns:a16="http://schemas.microsoft.com/office/drawing/2014/main" id="{ACDF8E4C-F9C5-4BB4-BEBA-C5D8EDE7BBF1}"/>
              </a:ext>
            </a:extLst>
          </p:cNvPr>
          <p:cNvSpPr/>
          <p:nvPr/>
        </p:nvSpPr>
        <p:spPr>
          <a:xfrm>
            <a:off x="9600877" y="973615"/>
            <a:ext cx="1401861" cy="2888944"/>
          </a:xfrm>
          <a:custGeom>
            <a:avLst/>
            <a:gdLst/>
            <a:ahLst/>
            <a:cxnLst>
              <a:cxn ang="0">
                <a:pos x="wd2" y="hd2"/>
              </a:cxn>
              <a:cxn ang="5400000">
                <a:pos x="wd2" y="hd2"/>
              </a:cxn>
              <a:cxn ang="10800000">
                <a:pos x="wd2" y="hd2"/>
              </a:cxn>
              <a:cxn ang="16200000">
                <a:pos x="wd2" y="hd2"/>
              </a:cxn>
            </a:cxnLst>
            <a:rect l="0" t="0" r="r" b="b"/>
            <a:pathLst>
              <a:path w="21226" h="21600" extrusionOk="0">
                <a:moveTo>
                  <a:pt x="16794" y="12477"/>
                </a:moveTo>
                <a:lnTo>
                  <a:pt x="20666" y="15764"/>
                </a:lnTo>
                <a:cubicBezTo>
                  <a:pt x="21413" y="16401"/>
                  <a:pt x="21413" y="17206"/>
                  <a:pt x="20666" y="17843"/>
                </a:cubicBezTo>
                <a:lnTo>
                  <a:pt x="17473" y="20560"/>
                </a:lnTo>
                <a:cubicBezTo>
                  <a:pt x="16726" y="21198"/>
                  <a:pt x="15300" y="21600"/>
                  <a:pt x="13805" y="21600"/>
                </a:cubicBezTo>
                <a:lnTo>
                  <a:pt x="7421" y="21600"/>
                </a:lnTo>
                <a:cubicBezTo>
                  <a:pt x="5926" y="21600"/>
                  <a:pt x="4500" y="21198"/>
                  <a:pt x="3753" y="20560"/>
                </a:cubicBezTo>
                <a:lnTo>
                  <a:pt x="560" y="17843"/>
                </a:lnTo>
                <a:cubicBezTo>
                  <a:pt x="-187" y="17206"/>
                  <a:pt x="-187" y="16401"/>
                  <a:pt x="560" y="15764"/>
                </a:cubicBezTo>
                <a:lnTo>
                  <a:pt x="4432" y="12477"/>
                </a:lnTo>
                <a:cubicBezTo>
                  <a:pt x="4771" y="12175"/>
                  <a:pt x="4975" y="11806"/>
                  <a:pt x="4975" y="11437"/>
                </a:cubicBezTo>
                <a:lnTo>
                  <a:pt x="4975" y="10163"/>
                </a:lnTo>
                <a:cubicBezTo>
                  <a:pt x="4975" y="9794"/>
                  <a:pt x="4771" y="9425"/>
                  <a:pt x="4432" y="9123"/>
                </a:cubicBezTo>
                <a:lnTo>
                  <a:pt x="560" y="5836"/>
                </a:lnTo>
                <a:cubicBezTo>
                  <a:pt x="-187" y="5199"/>
                  <a:pt x="-187" y="4394"/>
                  <a:pt x="560" y="3757"/>
                </a:cubicBezTo>
                <a:lnTo>
                  <a:pt x="3753" y="1040"/>
                </a:lnTo>
                <a:cubicBezTo>
                  <a:pt x="4500" y="402"/>
                  <a:pt x="5926" y="0"/>
                  <a:pt x="7421" y="0"/>
                </a:cubicBezTo>
                <a:lnTo>
                  <a:pt x="13805" y="0"/>
                </a:lnTo>
                <a:cubicBezTo>
                  <a:pt x="15300" y="0"/>
                  <a:pt x="16726" y="402"/>
                  <a:pt x="17473" y="1040"/>
                </a:cubicBezTo>
                <a:lnTo>
                  <a:pt x="20666" y="3757"/>
                </a:lnTo>
                <a:cubicBezTo>
                  <a:pt x="21413" y="4394"/>
                  <a:pt x="21413" y="5199"/>
                  <a:pt x="20666" y="5836"/>
                </a:cubicBezTo>
                <a:lnTo>
                  <a:pt x="16794" y="9123"/>
                </a:lnTo>
                <a:cubicBezTo>
                  <a:pt x="16455" y="9425"/>
                  <a:pt x="16251" y="9794"/>
                  <a:pt x="16251" y="10163"/>
                </a:cubicBezTo>
                <a:lnTo>
                  <a:pt x="16251" y="11437"/>
                </a:lnTo>
                <a:cubicBezTo>
                  <a:pt x="16251" y="11806"/>
                  <a:pt x="16387" y="12175"/>
                  <a:pt x="16794" y="12477"/>
                </a:cubicBezTo>
                <a:close/>
              </a:path>
            </a:pathLst>
          </a:custGeom>
          <a:solidFill>
            <a:srgbClr val="FFFFFF"/>
          </a:solidFill>
          <a:ln w="12700">
            <a:miter lim="400000"/>
          </a:ln>
          <a:effectLst>
            <a:outerShdw blurRad="50800" dist="38100" dir="2700000" algn="tl" rotWithShape="0">
              <a:prstClr val="black">
                <a:alpha val="40000"/>
              </a:prstClr>
            </a:outerShdw>
          </a:effectLst>
        </p:spPr>
        <p:txBody>
          <a:bodyPr lIns="38100" tIns="38100" rIns="38100" bIns="38100" anchor="ctr"/>
          <a:lstStyle/>
          <a:p>
            <a:pPr defTabSz="914400">
              <a:defRPr sz="3000">
                <a:solidFill>
                  <a:srgbClr val="FFFFFF"/>
                </a:solidFill>
              </a:defRPr>
            </a:pPr>
            <a:endParaRPr sz="3000">
              <a:solidFill>
                <a:srgbClr val="FFFFFF"/>
              </a:solidFill>
              <a:latin typeface="Calibri" panose="020F0502020204030204"/>
              <a:cs typeface="B Nazanin" panose="00000400000000000000" pitchFamily="2" charset="-78"/>
            </a:endParaRPr>
          </a:p>
        </p:txBody>
      </p:sp>
      <p:sp>
        <p:nvSpPr>
          <p:cNvPr id="10" name="Shape">
            <a:extLst>
              <a:ext uri="{FF2B5EF4-FFF2-40B4-BE49-F238E27FC236}">
                <a16:creationId xmlns:a16="http://schemas.microsoft.com/office/drawing/2014/main" id="{DA1BFC24-03DD-4C0E-8274-3896837A37B7}"/>
              </a:ext>
            </a:extLst>
          </p:cNvPr>
          <p:cNvSpPr/>
          <p:nvPr/>
        </p:nvSpPr>
        <p:spPr>
          <a:xfrm>
            <a:off x="6703128" y="3530603"/>
            <a:ext cx="2788021" cy="2090453"/>
          </a:xfrm>
          <a:custGeom>
            <a:avLst/>
            <a:gdLst/>
            <a:ahLst/>
            <a:cxnLst>
              <a:cxn ang="0">
                <a:pos x="wd2" y="hd2"/>
              </a:cxn>
              <a:cxn ang="5400000">
                <a:pos x="wd2" y="hd2"/>
              </a:cxn>
              <a:cxn ang="10800000">
                <a:pos x="wd2" y="hd2"/>
              </a:cxn>
              <a:cxn ang="16200000">
                <a:pos x="wd2" y="hd2"/>
              </a:cxn>
            </a:cxnLst>
            <a:rect l="0" t="0" r="r" b="b"/>
            <a:pathLst>
              <a:path w="21411" h="21600" extrusionOk="0">
                <a:moveTo>
                  <a:pt x="13754" y="13257"/>
                </a:moveTo>
                <a:lnTo>
                  <a:pt x="17647" y="13257"/>
                </a:lnTo>
                <a:cubicBezTo>
                  <a:pt x="18405" y="13257"/>
                  <a:pt x="19128" y="12700"/>
                  <a:pt x="19507" y="11820"/>
                </a:cubicBezTo>
                <a:lnTo>
                  <a:pt x="21126" y="8065"/>
                </a:lnTo>
                <a:cubicBezTo>
                  <a:pt x="21505" y="7185"/>
                  <a:pt x="21505" y="6072"/>
                  <a:pt x="21126" y="5191"/>
                </a:cubicBezTo>
                <a:lnTo>
                  <a:pt x="19507" y="1437"/>
                </a:lnTo>
                <a:cubicBezTo>
                  <a:pt x="19128" y="556"/>
                  <a:pt x="18405" y="0"/>
                  <a:pt x="17647" y="0"/>
                </a:cubicBezTo>
                <a:lnTo>
                  <a:pt x="14408" y="0"/>
                </a:lnTo>
                <a:cubicBezTo>
                  <a:pt x="13650" y="0"/>
                  <a:pt x="12927" y="556"/>
                  <a:pt x="12548" y="1437"/>
                </a:cubicBezTo>
                <a:lnTo>
                  <a:pt x="10584" y="6026"/>
                </a:lnTo>
                <a:cubicBezTo>
                  <a:pt x="10412" y="6443"/>
                  <a:pt x="10137" y="6814"/>
                  <a:pt x="9827" y="7046"/>
                </a:cubicBezTo>
                <a:lnTo>
                  <a:pt x="8759" y="7926"/>
                </a:lnTo>
                <a:cubicBezTo>
                  <a:pt x="8414" y="8204"/>
                  <a:pt x="8035" y="8343"/>
                  <a:pt x="7656" y="8343"/>
                </a:cubicBezTo>
                <a:lnTo>
                  <a:pt x="3763" y="8343"/>
                </a:lnTo>
                <a:cubicBezTo>
                  <a:pt x="3005" y="8343"/>
                  <a:pt x="2282" y="8900"/>
                  <a:pt x="1903" y="9780"/>
                </a:cubicBezTo>
                <a:lnTo>
                  <a:pt x="284" y="13535"/>
                </a:lnTo>
                <a:cubicBezTo>
                  <a:pt x="-95" y="14415"/>
                  <a:pt x="-95" y="15528"/>
                  <a:pt x="284" y="16409"/>
                </a:cubicBezTo>
                <a:lnTo>
                  <a:pt x="1903" y="20163"/>
                </a:lnTo>
                <a:cubicBezTo>
                  <a:pt x="2282" y="21044"/>
                  <a:pt x="3005" y="21600"/>
                  <a:pt x="3763" y="21600"/>
                </a:cubicBezTo>
                <a:lnTo>
                  <a:pt x="7002" y="21600"/>
                </a:lnTo>
                <a:cubicBezTo>
                  <a:pt x="7760" y="21600"/>
                  <a:pt x="8483" y="21044"/>
                  <a:pt x="8862" y="20163"/>
                </a:cubicBezTo>
                <a:lnTo>
                  <a:pt x="10826" y="15574"/>
                </a:lnTo>
                <a:cubicBezTo>
                  <a:pt x="10998" y="15157"/>
                  <a:pt x="11273" y="14786"/>
                  <a:pt x="11583" y="14554"/>
                </a:cubicBezTo>
                <a:lnTo>
                  <a:pt x="12651" y="13674"/>
                </a:lnTo>
                <a:cubicBezTo>
                  <a:pt x="12996" y="13396"/>
                  <a:pt x="13375" y="13257"/>
                  <a:pt x="13754" y="13257"/>
                </a:cubicBezTo>
                <a:close/>
              </a:path>
            </a:pathLst>
          </a:custGeom>
          <a:solidFill>
            <a:srgbClr val="FFFFFF"/>
          </a:solidFill>
          <a:ln w="12700">
            <a:miter lim="400000"/>
          </a:ln>
          <a:effectLst>
            <a:outerShdw blurRad="50800" dist="38100" dir="2700000" algn="tl" rotWithShape="0">
              <a:prstClr val="black">
                <a:alpha val="40000"/>
              </a:prstClr>
            </a:outerShdw>
          </a:effectLst>
        </p:spPr>
        <p:txBody>
          <a:bodyPr lIns="38100" tIns="38100" rIns="38100" bIns="38100" anchor="ctr"/>
          <a:lstStyle/>
          <a:p>
            <a:pPr defTabSz="914400">
              <a:defRPr sz="3000">
                <a:solidFill>
                  <a:srgbClr val="FFFFFF"/>
                </a:solidFill>
              </a:defRPr>
            </a:pPr>
            <a:endParaRPr sz="3000">
              <a:solidFill>
                <a:srgbClr val="FFFFFF"/>
              </a:solidFill>
              <a:latin typeface="Calibri" panose="020F0502020204030204"/>
              <a:cs typeface="B Nazanin" panose="00000400000000000000" pitchFamily="2" charset="-78"/>
            </a:endParaRPr>
          </a:p>
        </p:txBody>
      </p:sp>
      <p:sp>
        <p:nvSpPr>
          <p:cNvPr id="11" name="Graphic 74" descr="Hourglass">
            <a:extLst>
              <a:ext uri="{FF2B5EF4-FFF2-40B4-BE49-F238E27FC236}">
                <a16:creationId xmlns:a16="http://schemas.microsoft.com/office/drawing/2014/main" id="{E2662066-6958-4A29-9529-DF556177E08E}"/>
              </a:ext>
            </a:extLst>
          </p:cNvPr>
          <p:cNvSpPr/>
          <p:nvPr/>
        </p:nvSpPr>
        <p:spPr>
          <a:xfrm>
            <a:off x="1233999" y="2816651"/>
            <a:ext cx="751372" cy="1073389"/>
          </a:xfrm>
          <a:custGeom>
            <a:avLst/>
            <a:gdLst>
              <a:gd name="connsiteX0" fmla="*/ 450823 w 751372"/>
              <a:gd name="connsiteY0" fmla="*/ 607807 h 1073389"/>
              <a:gd name="connsiteX1" fmla="*/ 571580 w 751372"/>
              <a:gd name="connsiteY1" fmla="*/ 778207 h 1073389"/>
              <a:gd name="connsiteX2" fmla="*/ 179793 w 751372"/>
              <a:gd name="connsiteY2" fmla="*/ 778207 h 1073389"/>
              <a:gd name="connsiteX3" fmla="*/ 300549 w 751372"/>
              <a:gd name="connsiteY3" fmla="*/ 607807 h 1073389"/>
              <a:gd name="connsiteX4" fmla="*/ 335434 w 751372"/>
              <a:gd name="connsiteY4" fmla="*/ 536695 h 1073389"/>
              <a:gd name="connsiteX5" fmla="*/ 300549 w 751372"/>
              <a:gd name="connsiteY5" fmla="*/ 465583 h 1073389"/>
              <a:gd name="connsiteX6" fmla="*/ 116731 w 751372"/>
              <a:gd name="connsiteY6" fmla="*/ 80504 h 1073389"/>
              <a:gd name="connsiteX7" fmla="*/ 635983 w 751372"/>
              <a:gd name="connsiteY7" fmla="*/ 80504 h 1073389"/>
              <a:gd name="connsiteX8" fmla="*/ 452165 w 751372"/>
              <a:gd name="connsiteY8" fmla="*/ 465583 h 1073389"/>
              <a:gd name="connsiteX9" fmla="*/ 415938 w 751372"/>
              <a:gd name="connsiteY9" fmla="*/ 536695 h 1073389"/>
              <a:gd name="connsiteX10" fmla="*/ 450823 w 751372"/>
              <a:gd name="connsiteY10" fmla="*/ 607807 h 1073389"/>
              <a:gd name="connsiteX11" fmla="*/ 715146 w 751372"/>
              <a:gd name="connsiteY11" fmla="*/ 80504 h 1073389"/>
              <a:gd name="connsiteX12" fmla="*/ 751372 w 751372"/>
              <a:gd name="connsiteY12" fmla="*/ 80504 h 1073389"/>
              <a:gd name="connsiteX13" fmla="*/ 751372 w 751372"/>
              <a:gd name="connsiteY13" fmla="*/ 0 h 1073389"/>
              <a:gd name="connsiteX14" fmla="*/ 0 w 751372"/>
              <a:gd name="connsiteY14" fmla="*/ 0 h 1073389"/>
              <a:gd name="connsiteX15" fmla="*/ 0 w 751372"/>
              <a:gd name="connsiteY15" fmla="*/ 80504 h 1073389"/>
              <a:gd name="connsiteX16" fmla="*/ 34885 w 751372"/>
              <a:gd name="connsiteY16" fmla="*/ 80504 h 1073389"/>
              <a:gd name="connsiteX17" fmla="*/ 260297 w 751372"/>
              <a:gd name="connsiteY17" fmla="*/ 536695 h 1073389"/>
              <a:gd name="connsiteX18" fmla="*/ 34885 w 751372"/>
              <a:gd name="connsiteY18" fmla="*/ 992885 h 1073389"/>
              <a:gd name="connsiteX19" fmla="*/ 0 w 751372"/>
              <a:gd name="connsiteY19" fmla="*/ 992885 h 1073389"/>
              <a:gd name="connsiteX20" fmla="*/ 0 w 751372"/>
              <a:gd name="connsiteY20" fmla="*/ 1073389 h 1073389"/>
              <a:gd name="connsiteX21" fmla="*/ 751372 w 751372"/>
              <a:gd name="connsiteY21" fmla="*/ 1073389 h 1073389"/>
              <a:gd name="connsiteX22" fmla="*/ 751372 w 751372"/>
              <a:gd name="connsiteY22" fmla="*/ 992885 h 1073389"/>
              <a:gd name="connsiteX23" fmla="*/ 715146 w 751372"/>
              <a:gd name="connsiteY23" fmla="*/ 992885 h 1073389"/>
              <a:gd name="connsiteX24" fmla="*/ 489734 w 751372"/>
              <a:gd name="connsiteY24" fmla="*/ 536695 h 1073389"/>
              <a:gd name="connsiteX25" fmla="*/ 715146 w 751372"/>
              <a:gd name="connsiteY25" fmla="*/ 80504 h 1073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51372" h="1073389">
                <a:moveTo>
                  <a:pt x="450823" y="607807"/>
                </a:moveTo>
                <a:cubicBezTo>
                  <a:pt x="496443" y="644034"/>
                  <a:pt x="539378" y="707095"/>
                  <a:pt x="571580" y="778207"/>
                </a:cubicBezTo>
                <a:lnTo>
                  <a:pt x="179793" y="778207"/>
                </a:lnTo>
                <a:cubicBezTo>
                  <a:pt x="213336" y="707095"/>
                  <a:pt x="254930" y="642692"/>
                  <a:pt x="300549" y="607807"/>
                </a:cubicBezTo>
                <a:cubicBezTo>
                  <a:pt x="322017" y="590364"/>
                  <a:pt x="335434" y="564871"/>
                  <a:pt x="335434" y="536695"/>
                </a:cubicBezTo>
                <a:cubicBezTo>
                  <a:pt x="335434" y="508518"/>
                  <a:pt x="322017" y="483025"/>
                  <a:pt x="300549" y="465583"/>
                </a:cubicBezTo>
                <a:cubicBezTo>
                  <a:pt x="209311" y="394471"/>
                  <a:pt x="130148" y="211994"/>
                  <a:pt x="116731" y="80504"/>
                </a:cubicBezTo>
                <a:lnTo>
                  <a:pt x="635983" y="80504"/>
                </a:lnTo>
                <a:cubicBezTo>
                  <a:pt x="621224" y="211994"/>
                  <a:pt x="543403" y="394471"/>
                  <a:pt x="452165" y="465583"/>
                </a:cubicBezTo>
                <a:cubicBezTo>
                  <a:pt x="429356" y="483025"/>
                  <a:pt x="415938" y="508518"/>
                  <a:pt x="415938" y="536695"/>
                </a:cubicBezTo>
                <a:cubicBezTo>
                  <a:pt x="415938" y="564871"/>
                  <a:pt x="429356" y="590364"/>
                  <a:pt x="450823" y="607807"/>
                </a:cubicBezTo>
                <a:close/>
                <a:moveTo>
                  <a:pt x="715146" y="80504"/>
                </a:moveTo>
                <a:lnTo>
                  <a:pt x="751372" y="80504"/>
                </a:lnTo>
                <a:lnTo>
                  <a:pt x="751372" y="0"/>
                </a:lnTo>
                <a:lnTo>
                  <a:pt x="0" y="0"/>
                </a:lnTo>
                <a:lnTo>
                  <a:pt x="0" y="80504"/>
                </a:lnTo>
                <a:lnTo>
                  <a:pt x="34885" y="80504"/>
                </a:lnTo>
                <a:cubicBezTo>
                  <a:pt x="49644" y="229437"/>
                  <a:pt x="135515" y="446798"/>
                  <a:pt x="260297" y="536695"/>
                </a:cubicBezTo>
                <a:cubicBezTo>
                  <a:pt x="135515" y="626591"/>
                  <a:pt x="48303" y="843952"/>
                  <a:pt x="34885" y="992885"/>
                </a:cubicBezTo>
                <a:lnTo>
                  <a:pt x="0" y="992885"/>
                </a:lnTo>
                <a:lnTo>
                  <a:pt x="0" y="1073389"/>
                </a:lnTo>
                <a:lnTo>
                  <a:pt x="751372" y="1073389"/>
                </a:lnTo>
                <a:lnTo>
                  <a:pt x="751372" y="992885"/>
                </a:lnTo>
                <a:lnTo>
                  <a:pt x="715146" y="992885"/>
                </a:lnTo>
                <a:cubicBezTo>
                  <a:pt x="701728" y="843952"/>
                  <a:pt x="614515" y="626591"/>
                  <a:pt x="489734" y="536695"/>
                </a:cubicBezTo>
                <a:cubicBezTo>
                  <a:pt x="614515" y="446798"/>
                  <a:pt x="701728" y="229437"/>
                  <a:pt x="715146" y="80504"/>
                </a:cubicBezTo>
                <a:close/>
              </a:path>
            </a:pathLst>
          </a:custGeom>
          <a:solidFill>
            <a:sysClr val="window" lastClr="FFFFFF"/>
          </a:solidFill>
          <a:ln w="13395" cap="flat">
            <a:noFill/>
            <a:prstDash val="solid"/>
            <a:miter/>
          </a:ln>
          <a:effectLst>
            <a:outerShdw blurRad="50800" dist="38100" dir="2700000" algn="tl" rotWithShape="0">
              <a:prstClr val="black">
                <a:alpha val="40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nvGrpSpPr>
          <p:cNvPr id="12" name="Graphic 73" descr="Stopwatch">
            <a:extLst>
              <a:ext uri="{FF2B5EF4-FFF2-40B4-BE49-F238E27FC236}">
                <a16:creationId xmlns:a16="http://schemas.microsoft.com/office/drawing/2014/main" id="{3A3528FE-A2EE-499C-B79E-57C50283C964}"/>
              </a:ext>
            </a:extLst>
          </p:cNvPr>
          <p:cNvGrpSpPr/>
          <p:nvPr/>
        </p:nvGrpSpPr>
        <p:grpSpPr>
          <a:xfrm>
            <a:off x="3869452" y="2709312"/>
            <a:ext cx="1288067" cy="1288067"/>
            <a:chOff x="3869452" y="2710271"/>
            <a:chExt cx="1288067" cy="1288067"/>
          </a:xfrm>
          <a:effectLst>
            <a:outerShdw blurRad="50800" dist="38100" dir="2700000" algn="tl" rotWithShape="0">
              <a:prstClr val="black">
                <a:alpha val="40000"/>
              </a:prstClr>
            </a:outerShdw>
          </a:effectLst>
        </p:grpSpPr>
        <p:sp>
          <p:nvSpPr>
            <p:cNvPr id="13" name="Freeform: Shape 4">
              <a:extLst>
                <a:ext uri="{FF2B5EF4-FFF2-40B4-BE49-F238E27FC236}">
                  <a16:creationId xmlns:a16="http://schemas.microsoft.com/office/drawing/2014/main" id="{977C7DB2-4162-450A-9882-F8326A1B40DF}"/>
                </a:ext>
              </a:extLst>
            </p:cNvPr>
            <p:cNvSpPr/>
            <p:nvPr/>
          </p:nvSpPr>
          <p:spPr>
            <a:xfrm>
              <a:off x="4486650" y="3126209"/>
              <a:ext cx="53669" cy="53669"/>
            </a:xfrm>
            <a:custGeom>
              <a:avLst/>
              <a:gdLst>
                <a:gd name="connsiteX0" fmla="*/ 53669 w 53669"/>
                <a:gd name="connsiteY0" fmla="*/ 26835 h 53669"/>
                <a:gd name="connsiteX1" fmla="*/ 26835 w 53669"/>
                <a:gd name="connsiteY1" fmla="*/ 53669 h 53669"/>
                <a:gd name="connsiteX2" fmla="*/ 0 w 53669"/>
                <a:gd name="connsiteY2" fmla="*/ 26835 h 53669"/>
                <a:gd name="connsiteX3" fmla="*/ 26835 w 53669"/>
                <a:gd name="connsiteY3" fmla="*/ 0 h 53669"/>
                <a:gd name="connsiteX4" fmla="*/ 53669 w 53669"/>
                <a:gd name="connsiteY4" fmla="*/ 26835 h 5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9" h="53669">
                  <a:moveTo>
                    <a:pt x="53669" y="26835"/>
                  </a:moveTo>
                  <a:cubicBezTo>
                    <a:pt x="53669" y="41655"/>
                    <a:pt x="41655" y="53669"/>
                    <a:pt x="26835" y="53669"/>
                  </a:cubicBezTo>
                  <a:cubicBezTo>
                    <a:pt x="12014" y="53669"/>
                    <a:pt x="0" y="41655"/>
                    <a:pt x="0" y="26835"/>
                  </a:cubicBezTo>
                  <a:cubicBezTo>
                    <a:pt x="0" y="12014"/>
                    <a:pt x="12014" y="0"/>
                    <a:pt x="26835" y="0"/>
                  </a:cubicBezTo>
                  <a:cubicBezTo>
                    <a:pt x="41655" y="0"/>
                    <a:pt x="53669" y="12014"/>
                    <a:pt x="53669" y="26835"/>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14" name="Freeform: Shape 5">
              <a:extLst>
                <a:ext uri="{FF2B5EF4-FFF2-40B4-BE49-F238E27FC236}">
                  <a16:creationId xmlns:a16="http://schemas.microsoft.com/office/drawing/2014/main" id="{B6199FC5-0AD8-47AA-8840-BFC71452B668}"/>
                </a:ext>
              </a:extLst>
            </p:cNvPr>
            <p:cNvSpPr/>
            <p:nvPr/>
          </p:nvSpPr>
          <p:spPr>
            <a:xfrm>
              <a:off x="4486650" y="3662903"/>
              <a:ext cx="53669" cy="53669"/>
            </a:xfrm>
            <a:custGeom>
              <a:avLst/>
              <a:gdLst>
                <a:gd name="connsiteX0" fmla="*/ 53669 w 53669"/>
                <a:gd name="connsiteY0" fmla="*/ 26835 h 53669"/>
                <a:gd name="connsiteX1" fmla="*/ 26835 w 53669"/>
                <a:gd name="connsiteY1" fmla="*/ 53669 h 53669"/>
                <a:gd name="connsiteX2" fmla="*/ 0 w 53669"/>
                <a:gd name="connsiteY2" fmla="*/ 26835 h 53669"/>
                <a:gd name="connsiteX3" fmla="*/ 26835 w 53669"/>
                <a:gd name="connsiteY3" fmla="*/ 0 h 53669"/>
                <a:gd name="connsiteX4" fmla="*/ 53669 w 53669"/>
                <a:gd name="connsiteY4" fmla="*/ 26835 h 5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9" h="53669">
                  <a:moveTo>
                    <a:pt x="53669" y="26835"/>
                  </a:moveTo>
                  <a:cubicBezTo>
                    <a:pt x="53669" y="41655"/>
                    <a:pt x="41655" y="53669"/>
                    <a:pt x="26835" y="53669"/>
                  </a:cubicBezTo>
                  <a:cubicBezTo>
                    <a:pt x="12014" y="53669"/>
                    <a:pt x="0" y="41655"/>
                    <a:pt x="0" y="26835"/>
                  </a:cubicBezTo>
                  <a:cubicBezTo>
                    <a:pt x="0" y="12014"/>
                    <a:pt x="12014" y="0"/>
                    <a:pt x="26835" y="0"/>
                  </a:cubicBezTo>
                  <a:cubicBezTo>
                    <a:pt x="41655" y="0"/>
                    <a:pt x="53669" y="12014"/>
                    <a:pt x="53669" y="26835"/>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15" name="Freeform: Shape 6">
              <a:extLst>
                <a:ext uri="{FF2B5EF4-FFF2-40B4-BE49-F238E27FC236}">
                  <a16:creationId xmlns:a16="http://schemas.microsoft.com/office/drawing/2014/main" id="{08FA3352-731F-4AEB-8DC9-3BBBC084CD6A}"/>
                </a:ext>
              </a:extLst>
            </p:cNvPr>
            <p:cNvSpPr/>
            <p:nvPr/>
          </p:nvSpPr>
          <p:spPr>
            <a:xfrm>
              <a:off x="4754998" y="3381139"/>
              <a:ext cx="53669" cy="53669"/>
            </a:xfrm>
            <a:custGeom>
              <a:avLst/>
              <a:gdLst>
                <a:gd name="connsiteX0" fmla="*/ 53669 w 53669"/>
                <a:gd name="connsiteY0" fmla="*/ 26835 h 53669"/>
                <a:gd name="connsiteX1" fmla="*/ 26835 w 53669"/>
                <a:gd name="connsiteY1" fmla="*/ 53669 h 53669"/>
                <a:gd name="connsiteX2" fmla="*/ 0 w 53669"/>
                <a:gd name="connsiteY2" fmla="*/ 26835 h 53669"/>
                <a:gd name="connsiteX3" fmla="*/ 26835 w 53669"/>
                <a:gd name="connsiteY3" fmla="*/ 0 h 53669"/>
                <a:gd name="connsiteX4" fmla="*/ 53669 w 53669"/>
                <a:gd name="connsiteY4" fmla="*/ 26835 h 5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9" h="53669">
                  <a:moveTo>
                    <a:pt x="53669" y="26835"/>
                  </a:moveTo>
                  <a:cubicBezTo>
                    <a:pt x="53669" y="41655"/>
                    <a:pt x="41655" y="53669"/>
                    <a:pt x="26835" y="53669"/>
                  </a:cubicBezTo>
                  <a:cubicBezTo>
                    <a:pt x="12014" y="53669"/>
                    <a:pt x="0" y="41655"/>
                    <a:pt x="0" y="26835"/>
                  </a:cubicBezTo>
                  <a:cubicBezTo>
                    <a:pt x="0" y="12014"/>
                    <a:pt x="12014" y="0"/>
                    <a:pt x="26835" y="0"/>
                  </a:cubicBezTo>
                  <a:cubicBezTo>
                    <a:pt x="41655" y="0"/>
                    <a:pt x="53669" y="12014"/>
                    <a:pt x="53669" y="26835"/>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16" name="Freeform: Shape 7">
              <a:extLst>
                <a:ext uri="{FF2B5EF4-FFF2-40B4-BE49-F238E27FC236}">
                  <a16:creationId xmlns:a16="http://schemas.microsoft.com/office/drawing/2014/main" id="{98D6DD71-7600-4B09-A900-F6D32D1497A7}"/>
                </a:ext>
              </a:extLst>
            </p:cNvPr>
            <p:cNvSpPr/>
            <p:nvPr/>
          </p:nvSpPr>
          <p:spPr>
            <a:xfrm>
              <a:off x="4218303" y="3381139"/>
              <a:ext cx="53669" cy="53669"/>
            </a:xfrm>
            <a:custGeom>
              <a:avLst/>
              <a:gdLst>
                <a:gd name="connsiteX0" fmla="*/ 53669 w 53669"/>
                <a:gd name="connsiteY0" fmla="*/ 26835 h 53669"/>
                <a:gd name="connsiteX1" fmla="*/ 26835 w 53669"/>
                <a:gd name="connsiteY1" fmla="*/ 53669 h 53669"/>
                <a:gd name="connsiteX2" fmla="*/ 0 w 53669"/>
                <a:gd name="connsiteY2" fmla="*/ 26835 h 53669"/>
                <a:gd name="connsiteX3" fmla="*/ 26835 w 53669"/>
                <a:gd name="connsiteY3" fmla="*/ 0 h 53669"/>
                <a:gd name="connsiteX4" fmla="*/ 53669 w 53669"/>
                <a:gd name="connsiteY4" fmla="*/ 26835 h 53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669" h="53669">
                  <a:moveTo>
                    <a:pt x="53669" y="26835"/>
                  </a:moveTo>
                  <a:cubicBezTo>
                    <a:pt x="53669" y="41655"/>
                    <a:pt x="41655" y="53669"/>
                    <a:pt x="26835" y="53669"/>
                  </a:cubicBezTo>
                  <a:cubicBezTo>
                    <a:pt x="12014" y="53669"/>
                    <a:pt x="0" y="41655"/>
                    <a:pt x="0" y="26835"/>
                  </a:cubicBezTo>
                  <a:cubicBezTo>
                    <a:pt x="0" y="12014"/>
                    <a:pt x="12014" y="0"/>
                    <a:pt x="26835" y="0"/>
                  </a:cubicBezTo>
                  <a:cubicBezTo>
                    <a:pt x="41655" y="0"/>
                    <a:pt x="53669" y="12014"/>
                    <a:pt x="53669" y="26835"/>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17" name="Freeform: Shape 8">
              <a:extLst>
                <a:ext uri="{FF2B5EF4-FFF2-40B4-BE49-F238E27FC236}">
                  <a16:creationId xmlns:a16="http://schemas.microsoft.com/office/drawing/2014/main" id="{582108AB-DA1E-4321-B46A-A89334607700}"/>
                </a:ext>
              </a:extLst>
            </p:cNvPr>
            <p:cNvSpPr/>
            <p:nvPr/>
          </p:nvSpPr>
          <p:spPr>
            <a:xfrm>
              <a:off x="4486650" y="3220130"/>
              <a:ext cx="178450" cy="339459"/>
            </a:xfrm>
            <a:custGeom>
              <a:avLst/>
              <a:gdLst>
                <a:gd name="connsiteX0" fmla="*/ 53669 w 178450"/>
                <a:gd name="connsiteY0" fmla="*/ 0 h 339459"/>
                <a:gd name="connsiteX1" fmla="*/ 0 w 178450"/>
                <a:gd name="connsiteY1" fmla="*/ 0 h 339459"/>
                <a:gd name="connsiteX2" fmla="*/ 0 w 178450"/>
                <a:gd name="connsiteY2" fmla="*/ 187843 h 339459"/>
                <a:gd name="connsiteX3" fmla="*/ 8050 w 178450"/>
                <a:gd name="connsiteY3" fmla="*/ 206627 h 339459"/>
                <a:gd name="connsiteX4" fmla="*/ 140882 w 178450"/>
                <a:gd name="connsiteY4" fmla="*/ 339459 h 339459"/>
                <a:gd name="connsiteX5" fmla="*/ 178451 w 178450"/>
                <a:gd name="connsiteY5" fmla="*/ 301891 h 339459"/>
                <a:gd name="connsiteX6" fmla="*/ 53669 w 178450"/>
                <a:gd name="connsiteY6" fmla="*/ 177109 h 339459"/>
                <a:gd name="connsiteX7" fmla="*/ 53669 w 178450"/>
                <a:gd name="connsiteY7" fmla="*/ 0 h 33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450" h="339459">
                  <a:moveTo>
                    <a:pt x="53669" y="0"/>
                  </a:moveTo>
                  <a:lnTo>
                    <a:pt x="0" y="0"/>
                  </a:lnTo>
                  <a:lnTo>
                    <a:pt x="0" y="187843"/>
                  </a:lnTo>
                  <a:cubicBezTo>
                    <a:pt x="0" y="194552"/>
                    <a:pt x="2683" y="201260"/>
                    <a:pt x="8050" y="206627"/>
                  </a:cubicBezTo>
                  <a:lnTo>
                    <a:pt x="140882" y="339459"/>
                  </a:lnTo>
                  <a:lnTo>
                    <a:pt x="178451" y="301891"/>
                  </a:lnTo>
                  <a:lnTo>
                    <a:pt x="53669" y="177109"/>
                  </a:lnTo>
                  <a:lnTo>
                    <a:pt x="53669" y="0"/>
                  </a:ln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18" name="Freeform: Shape 9">
              <a:extLst>
                <a:ext uri="{FF2B5EF4-FFF2-40B4-BE49-F238E27FC236}">
                  <a16:creationId xmlns:a16="http://schemas.microsoft.com/office/drawing/2014/main" id="{88F4E42E-C22A-4860-A90E-509EA44DC7D6}"/>
                </a:ext>
              </a:extLst>
            </p:cNvPr>
            <p:cNvSpPr/>
            <p:nvPr/>
          </p:nvSpPr>
          <p:spPr>
            <a:xfrm>
              <a:off x="4057705" y="2831027"/>
              <a:ext cx="913179" cy="1045822"/>
            </a:xfrm>
            <a:custGeom>
              <a:avLst/>
              <a:gdLst>
                <a:gd name="connsiteX0" fmla="*/ 455780 w 913179"/>
                <a:gd name="connsiteY0" fmla="*/ 966050 h 1045822"/>
                <a:gd name="connsiteX1" fmla="*/ 80094 w 913179"/>
                <a:gd name="connsiteY1" fmla="*/ 590364 h 1045822"/>
                <a:gd name="connsiteX2" fmla="*/ 455780 w 913179"/>
                <a:gd name="connsiteY2" fmla="*/ 214678 h 1045822"/>
                <a:gd name="connsiteX3" fmla="*/ 831466 w 913179"/>
                <a:gd name="connsiteY3" fmla="*/ 590364 h 1045822"/>
                <a:gd name="connsiteX4" fmla="*/ 455780 w 913179"/>
                <a:gd name="connsiteY4" fmla="*/ 966050 h 1045822"/>
                <a:gd name="connsiteX5" fmla="*/ 455780 w 913179"/>
                <a:gd name="connsiteY5" fmla="*/ 966050 h 1045822"/>
                <a:gd name="connsiteX6" fmla="*/ 773772 w 913179"/>
                <a:gd name="connsiteY6" fmla="*/ 262980 h 1045822"/>
                <a:gd name="connsiteX7" fmla="*/ 814024 w 913179"/>
                <a:gd name="connsiteY7" fmla="*/ 222728 h 1045822"/>
                <a:gd name="connsiteX8" fmla="*/ 812682 w 913179"/>
                <a:gd name="connsiteY8" fmla="*/ 166375 h 1045822"/>
                <a:gd name="connsiteX9" fmla="*/ 756329 w 913179"/>
                <a:gd name="connsiteY9" fmla="*/ 165034 h 1045822"/>
                <a:gd name="connsiteX10" fmla="*/ 710710 w 913179"/>
                <a:gd name="connsiteY10" fmla="*/ 211994 h 1045822"/>
                <a:gd name="connsiteX11" fmla="*/ 496032 w 913179"/>
                <a:gd name="connsiteY11" fmla="*/ 136857 h 1045822"/>
                <a:gd name="connsiteX12" fmla="*/ 496032 w 913179"/>
                <a:gd name="connsiteY12" fmla="*/ 80504 h 1045822"/>
                <a:gd name="connsiteX13" fmla="*/ 616789 w 913179"/>
                <a:gd name="connsiteY13" fmla="*/ 80504 h 1045822"/>
                <a:gd name="connsiteX14" fmla="*/ 616789 w 913179"/>
                <a:gd name="connsiteY14" fmla="*/ 0 h 1045822"/>
                <a:gd name="connsiteX15" fmla="*/ 294772 w 913179"/>
                <a:gd name="connsiteY15" fmla="*/ 0 h 1045822"/>
                <a:gd name="connsiteX16" fmla="*/ 294772 w 913179"/>
                <a:gd name="connsiteY16" fmla="*/ 80504 h 1045822"/>
                <a:gd name="connsiteX17" fmla="*/ 415528 w 913179"/>
                <a:gd name="connsiteY17" fmla="*/ 80504 h 1045822"/>
                <a:gd name="connsiteX18" fmla="*/ 415528 w 913179"/>
                <a:gd name="connsiteY18" fmla="*/ 135515 h 1045822"/>
                <a:gd name="connsiteX19" fmla="*/ 3615 w 913179"/>
                <a:gd name="connsiteY19" fmla="*/ 532669 h 1045822"/>
                <a:gd name="connsiteX20" fmla="*/ 304164 w 913179"/>
                <a:gd name="connsiteY20" fmla="*/ 1019720 h 1045822"/>
                <a:gd name="connsiteX21" fmla="*/ 844884 w 913179"/>
                <a:gd name="connsiteY21" fmla="*/ 830535 h 1045822"/>
                <a:gd name="connsiteX22" fmla="*/ 773772 w 913179"/>
                <a:gd name="connsiteY22" fmla="*/ 262980 h 1045822"/>
                <a:gd name="connsiteX23" fmla="*/ 773772 w 913179"/>
                <a:gd name="connsiteY23" fmla="*/ 262980 h 1045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3179" h="1045822">
                  <a:moveTo>
                    <a:pt x="455780" y="966050"/>
                  </a:moveTo>
                  <a:cubicBezTo>
                    <a:pt x="247811" y="966050"/>
                    <a:pt x="80094" y="798333"/>
                    <a:pt x="80094" y="590364"/>
                  </a:cubicBezTo>
                  <a:cubicBezTo>
                    <a:pt x="80094" y="382395"/>
                    <a:pt x="247811" y="214678"/>
                    <a:pt x="455780" y="214678"/>
                  </a:cubicBezTo>
                  <a:cubicBezTo>
                    <a:pt x="663749" y="214678"/>
                    <a:pt x="831466" y="382395"/>
                    <a:pt x="831466" y="590364"/>
                  </a:cubicBezTo>
                  <a:cubicBezTo>
                    <a:pt x="831466" y="798333"/>
                    <a:pt x="663749" y="966050"/>
                    <a:pt x="455780" y="966050"/>
                  </a:cubicBezTo>
                  <a:lnTo>
                    <a:pt x="455780" y="966050"/>
                  </a:lnTo>
                  <a:close/>
                  <a:moveTo>
                    <a:pt x="773772" y="262980"/>
                  </a:moveTo>
                  <a:lnTo>
                    <a:pt x="814024" y="222728"/>
                  </a:lnTo>
                  <a:cubicBezTo>
                    <a:pt x="828783" y="206627"/>
                    <a:pt x="828783" y="182476"/>
                    <a:pt x="812682" y="166375"/>
                  </a:cubicBezTo>
                  <a:cubicBezTo>
                    <a:pt x="797923" y="151616"/>
                    <a:pt x="772430" y="150275"/>
                    <a:pt x="756329" y="165034"/>
                  </a:cubicBezTo>
                  <a:lnTo>
                    <a:pt x="710710" y="211994"/>
                  </a:lnTo>
                  <a:cubicBezTo>
                    <a:pt x="646307" y="169059"/>
                    <a:pt x="572511" y="142224"/>
                    <a:pt x="496032" y="136857"/>
                  </a:cubicBezTo>
                  <a:lnTo>
                    <a:pt x="496032" y="80504"/>
                  </a:lnTo>
                  <a:lnTo>
                    <a:pt x="616789" y="80504"/>
                  </a:lnTo>
                  <a:lnTo>
                    <a:pt x="616789" y="0"/>
                  </a:lnTo>
                  <a:lnTo>
                    <a:pt x="294772" y="0"/>
                  </a:lnTo>
                  <a:lnTo>
                    <a:pt x="294772" y="80504"/>
                  </a:lnTo>
                  <a:lnTo>
                    <a:pt x="415528" y="80504"/>
                  </a:lnTo>
                  <a:lnTo>
                    <a:pt x="415528" y="135515"/>
                  </a:lnTo>
                  <a:cubicBezTo>
                    <a:pt x="202192" y="154300"/>
                    <a:pt x="30450" y="319333"/>
                    <a:pt x="3615" y="532669"/>
                  </a:cubicBezTo>
                  <a:cubicBezTo>
                    <a:pt x="-23220" y="746005"/>
                    <a:pt x="101562" y="948608"/>
                    <a:pt x="304164" y="1019720"/>
                  </a:cubicBezTo>
                  <a:cubicBezTo>
                    <a:pt x="506766" y="1090832"/>
                    <a:pt x="730836" y="1013011"/>
                    <a:pt x="844884" y="830535"/>
                  </a:cubicBezTo>
                  <a:cubicBezTo>
                    <a:pt x="958931" y="648059"/>
                    <a:pt x="926730" y="411913"/>
                    <a:pt x="773772" y="262980"/>
                  </a:cubicBezTo>
                  <a:lnTo>
                    <a:pt x="773772" y="262980"/>
                  </a:ln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19" name="Graphic 72" descr="Bullseye">
            <a:extLst>
              <a:ext uri="{FF2B5EF4-FFF2-40B4-BE49-F238E27FC236}">
                <a16:creationId xmlns:a16="http://schemas.microsoft.com/office/drawing/2014/main" id="{4F401B22-EFCE-4CD4-AB7B-17AE62BEC7B9}"/>
              </a:ext>
            </a:extLst>
          </p:cNvPr>
          <p:cNvGrpSpPr/>
          <p:nvPr/>
        </p:nvGrpSpPr>
        <p:grpSpPr>
          <a:xfrm>
            <a:off x="6772925" y="2709312"/>
            <a:ext cx="1288067" cy="1288067"/>
            <a:chOff x="6746574" y="2752195"/>
            <a:chExt cx="1288067" cy="1288067"/>
          </a:xfrm>
          <a:effectLst>
            <a:outerShdw blurRad="50800" dist="38100" dir="2700000" algn="tl" rotWithShape="0">
              <a:prstClr val="black">
                <a:alpha val="40000"/>
              </a:prstClr>
            </a:outerShdw>
          </a:effectLst>
        </p:grpSpPr>
        <p:sp>
          <p:nvSpPr>
            <p:cNvPr id="20" name="Freeform: Shape 11">
              <a:extLst>
                <a:ext uri="{FF2B5EF4-FFF2-40B4-BE49-F238E27FC236}">
                  <a16:creationId xmlns:a16="http://schemas.microsoft.com/office/drawing/2014/main" id="{883F373B-1ECA-4B60-AE18-A53EE4192F2D}"/>
                </a:ext>
              </a:extLst>
            </p:cNvPr>
            <p:cNvSpPr/>
            <p:nvPr/>
          </p:nvSpPr>
          <p:spPr>
            <a:xfrm>
              <a:off x="7234966" y="2866242"/>
              <a:ext cx="685627" cy="684285"/>
            </a:xfrm>
            <a:custGeom>
              <a:avLst/>
              <a:gdLst>
                <a:gd name="connsiteX0" fmla="*/ 564871 w 685627"/>
                <a:gd name="connsiteY0" fmla="*/ 120756 h 684285"/>
                <a:gd name="connsiteX1" fmla="*/ 551454 w 685627"/>
                <a:gd name="connsiteY1" fmla="*/ 0 h 684285"/>
                <a:gd name="connsiteX2" fmla="*/ 403863 w 685627"/>
                <a:gd name="connsiteY2" fmla="*/ 147591 h 684285"/>
                <a:gd name="connsiteX3" fmla="*/ 411913 w 685627"/>
                <a:gd name="connsiteY3" fmla="*/ 217361 h 684285"/>
                <a:gd name="connsiteX4" fmla="*/ 197235 w 685627"/>
                <a:gd name="connsiteY4" fmla="*/ 432039 h 684285"/>
                <a:gd name="connsiteX5" fmla="*/ 134174 w 685627"/>
                <a:gd name="connsiteY5" fmla="*/ 415938 h 684285"/>
                <a:gd name="connsiteX6" fmla="*/ 0 w 685627"/>
                <a:gd name="connsiteY6" fmla="*/ 550112 h 684285"/>
                <a:gd name="connsiteX7" fmla="*/ 134174 w 685627"/>
                <a:gd name="connsiteY7" fmla="*/ 684286 h 684285"/>
                <a:gd name="connsiteX8" fmla="*/ 268347 w 685627"/>
                <a:gd name="connsiteY8" fmla="*/ 550112 h 684285"/>
                <a:gd name="connsiteX9" fmla="*/ 253588 w 685627"/>
                <a:gd name="connsiteY9" fmla="*/ 488392 h 684285"/>
                <a:gd name="connsiteX10" fmla="*/ 468266 w 685627"/>
                <a:gd name="connsiteY10" fmla="*/ 273714 h 684285"/>
                <a:gd name="connsiteX11" fmla="*/ 538036 w 685627"/>
                <a:gd name="connsiteY11" fmla="*/ 281765 h 684285"/>
                <a:gd name="connsiteX12" fmla="*/ 685627 w 685627"/>
                <a:gd name="connsiteY12" fmla="*/ 134174 h 684285"/>
                <a:gd name="connsiteX13" fmla="*/ 564871 w 685627"/>
                <a:gd name="connsiteY13" fmla="*/ 120756 h 68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627" h="684285">
                  <a:moveTo>
                    <a:pt x="564871" y="120756"/>
                  </a:moveTo>
                  <a:lnTo>
                    <a:pt x="551454" y="0"/>
                  </a:lnTo>
                  <a:lnTo>
                    <a:pt x="403863" y="147591"/>
                  </a:lnTo>
                  <a:lnTo>
                    <a:pt x="411913" y="217361"/>
                  </a:lnTo>
                  <a:lnTo>
                    <a:pt x="197235" y="432039"/>
                  </a:lnTo>
                  <a:cubicBezTo>
                    <a:pt x="178451" y="422647"/>
                    <a:pt x="156983" y="415938"/>
                    <a:pt x="134174" y="415938"/>
                  </a:cubicBezTo>
                  <a:cubicBezTo>
                    <a:pt x="60378" y="415938"/>
                    <a:pt x="0" y="476316"/>
                    <a:pt x="0" y="550112"/>
                  </a:cubicBezTo>
                  <a:cubicBezTo>
                    <a:pt x="0" y="623907"/>
                    <a:pt x="60378" y="684286"/>
                    <a:pt x="134174" y="684286"/>
                  </a:cubicBezTo>
                  <a:cubicBezTo>
                    <a:pt x="207969" y="684286"/>
                    <a:pt x="268347" y="623907"/>
                    <a:pt x="268347" y="550112"/>
                  </a:cubicBezTo>
                  <a:cubicBezTo>
                    <a:pt x="268347" y="527302"/>
                    <a:pt x="262980" y="507176"/>
                    <a:pt x="253588" y="488392"/>
                  </a:cubicBezTo>
                  <a:lnTo>
                    <a:pt x="468266" y="273714"/>
                  </a:lnTo>
                  <a:lnTo>
                    <a:pt x="538036" y="281765"/>
                  </a:lnTo>
                  <a:lnTo>
                    <a:pt x="685627" y="134174"/>
                  </a:lnTo>
                  <a:lnTo>
                    <a:pt x="564871" y="120756"/>
                  </a:ln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21" name="Freeform: Shape 12">
              <a:extLst>
                <a:ext uri="{FF2B5EF4-FFF2-40B4-BE49-F238E27FC236}">
                  <a16:creationId xmlns:a16="http://schemas.microsoft.com/office/drawing/2014/main" id="{7897030F-EF22-40D8-9920-F85435764B9B}"/>
                </a:ext>
              </a:extLst>
            </p:cNvPr>
            <p:cNvSpPr/>
            <p:nvPr/>
          </p:nvSpPr>
          <p:spPr>
            <a:xfrm>
              <a:off x="6860621" y="2906494"/>
              <a:ext cx="1019719" cy="1019719"/>
            </a:xfrm>
            <a:custGeom>
              <a:avLst/>
              <a:gdLst>
                <a:gd name="connsiteX0" fmla="*/ 949949 w 1019719"/>
                <a:gd name="connsiteY0" fmla="*/ 279081 h 1019719"/>
                <a:gd name="connsiteX1" fmla="*/ 932507 w 1019719"/>
                <a:gd name="connsiteY1" fmla="*/ 297866 h 1019719"/>
                <a:gd name="connsiteX2" fmla="*/ 907014 w 1019719"/>
                <a:gd name="connsiteY2" fmla="*/ 295182 h 1019719"/>
                <a:gd name="connsiteX3" fmla="*/ 878837 w 1019719"/>
                <a:gd name="connsiteY3" fmla="*/ 291157 h 1019719"/>
                <a:gd name="connsiteX4" fmla="*/ 939216 w 1019719"/>
                <a:gd name="connsiteY4" fmla="*/ 509860 h 1019719"/>
                <a:gd name="connsiteX5" fmla="*/ 509860 w 1019719"/>
                <a:gd name="connsiteY5" fmla="*/ 939216 h 1019719"/>
                <a:gd name="connsiteX6" fmla="*/ 80504 w 1019719"/>
                <a:gd name="connsiteY6" fmla="*/ 509860 h 1019719"/>
                <a:gd name="connsiteX7" fmla="*/ 509860 w 1019719"/>
                <a:gd name="connsiteY7" fmla="*/ 80504 h 1019719"/>
                <a:gd name="connsiteX8" fmla="*/ 728563 w 1019719"/>
                <a:gd name="connsiteY8" fmla="*/ 140882 h 1019719"/>
                <a:gd name="connsiteX9" fmla="*/ 725879 w 1019719"/>
                <a:gd name="connsiteY9" fmla="*/ 114048 h 1019719"/>
                <a:gd name="connsiteX10" fmla="*/ 721854 w 1019719"/>
                <a:gd name="connsiteY10" fmla="*/ 87213 h 1019719"/>
                <a:gd name="connsiteX11" fmla="*/ 740639 w 1019719"/>
                <a:gd name="connsiteY11" fmla="*/ 68429 h 1019719"/>
                <a:gd name="connsiteX12" fmla="*/ 750031 w 1019719"/>
                <a:gd name="connsiteY12" fmla="*/ 59036 h 1019719"/>
                <a:gd name="connsiteX13" fmla="*/ 509860 w 1019719"/>
                <a:gd name="connsiteY13" fmla="*/ 0 h 1019719"/>
                <a:gd name="connsiteX14" fmla="*/ 0 w 1019719"/>
                <a:gd name="connsiteY14" fmla="*/ 509860 h 1019719"/>
                <a:gd name="connsiteX15" fmla="*/ 509860 w 1019719"/>
                <a:gd name="connsiteY15" fmla="*/ 1019720 h 1019719"/>
                <a:gd name="connsiteX16" fmla="*/ 1019720 w 1019719"/>
                <a:gd name="connsiteY16" fmla="*/ 509860 h 1019719"/>
                <a:gd name="connsiteX17" fmla="*/ 959342 w 1019719"/>
                <a:gd name="connsiteY17" fmla="*/ 271031 h 1019719"/>
                <a:gd name="connsiteX18" fmla="*/ 949949 w 1019719"/>
                <a:gd name="connsiteY18" fmla="*/ 279081 h 1019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9719" h="1019719">
                  <a:moveTo>
                    <a:pt x="949949" y="279081"/>
                  </a:moveTo>
                  <a:lnTo>
                    <a:pt x="932507" y="297866"/>
                  </a:lnTo>
                  <a:lnTo>
                    <a:pt x="907014" y="295182"/>
                  </a:lnTo>
                  <a:lnTo>
                    <a:pt x="878837" y="291157"/>
                  </a:lnTo>
                  <a:cubicBezTo>
                    <a:pt x="916406" y="355560"/>
                    <a:pt x="939216" y="429356"/>
                    <a:pt x="939216" y="509860"/>
                  </a:cubicBezTo>
                  <a:cubicBezTo>
                    <a:pt x="939216" y="746005"/>
                    <a:pt x="746005" y="939216"/>
                    <a:pt x="509860" y="939216"/>
                  </a:cubicBezTo>
                  <a:cubicBezTo>
                    <a:pt x="273714" y="939216"/>
                    <a:pt x="80504" y="746005"/>
                    <a:pt x="80504" y="509860"/>
                  </a:cubicBezTo>
                  <a:cubicBezTo>
                    <a:pt x="80504" y="273714"/>
                    <a:pt x="273714" y="80504"/>
                    <a:pt x="509860" y="80504"/>
                  </a:cubicBezTo>
                  <a:cubicBezTo>
                    <a:pt x="589022" y="80504"/>
                    <a:pt x="664160" y="101972"/>
                    <a:pt x="728563" y="140882"/>
                  </a:cubicBezTo>
                  <a:lnTo>
                    <a:pt x="725879" y="114048"/>
                  </a:lnTo>
                  <a:lnTo>
                    <a:pt x="721854" y="87213"/>
                  </a:lnTo>
                  <a:lnTo>
                    <a:pt x="740639" y="68429"/>
                  </a:lnTo>
                  <a:lnTo>
                    <a:pt x="750031" y="59036"/>
                  </a:lnTo>
                  <a:cubicBezTo>
                    <a:pt x="677577" y="21468"/>
                    <a:pt x="597073" y="0"/>
                    <a:pt x="509860" y="0"/>
                  </a:cubicBezTo>
                  <a:cubicBezTo>
                    <a:pt x="228095" y="0"/>
                    <a:pt x="0" y="228095"/>
                    <a:pt x="0" y="509860"/>
                  </a:cubicBezTo>
                  <a:cubicBezTo>
                    <a:pt x="0" y="791625"/>
                    <a:pt x="228095" y="1019720"/>
                    <a:pt x="509860" y="1019720"/>
                  </a:cubicBezTo>
                  <a:cubicBezTo>
                    <a:pt x="791625" y="1019720"/>
                    <a:pt x="1019720" y="791625"/>
                    <a:pt x="1019720" y="509860"/>
                  </a:cubicBezTo>
                  <a:cubicBezTo>
                    <a:pt x="1019720" y="422647"/>
                    <a:pt x="998252" y="342143"/>
                    <a:pt x="959342" y="271031"/>
                  </a:cubicBezTo>
                  <a:lnTo>
                    <a:pt x="949949" y="279081"/>
                  </a:ln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22" name="Freeform: Shape 13">
              <a:extLst>
                <a:ext uri="{FF2B5EF4-FFF2-40B4-BE49-F238E27FC236}">
                  <a16:creationId xmlns:a16="http://schemas.microsoft.com/office/drawing/2014/main" id="{A3C601C4-4E7E-45A9-9F75-6E2960B54F2F}"/>
                </a:ext>
              </a:extLst>
            </p:cNvPr>
            <p:cNvSpPr/>
            <p:nvPr/>
          </p:nvSpPr>
          <p:spPr>
            <a:xfrm>
              <a:off x="7048464" y="3094337"/>
              <a:ext cx="644033" cy="644033"/>
            </a:xfrm>
            <a:custGeom>
              <a:avLst/>
              <a:gdLst>
                <a:gd name="connsiteX0" fmla="*/ 546087 w 644033"/>
                <a:gd name="connsiteY0" fmla="*/ 230779 h 644033"/>
                <a:gd name="connsiteX1" fmla="*/ 563529 w 644033"/>
                <a:gd name="connsiteY1" fmla="*/ 322017 h 644033"/>
                <a:gd name="connsiteX2" fmla="*/ 322017 w 644033"/>
                <a:gd name="connsiteY2" fmla="*/ 563529 h 644033"/>
                <a:gd name="connsiteX3" fmla="*/ 80504 w 644033"/>
                <a:gd name="connsiteY3" fmla="*/ 322017 h 644033"/>
                <a:gd name="connsiteX4" fmla="*/ 322017 w 644033"/>
                <a:gd name="connsiteY4" fmla="*/ 80504 h 644033"/>
                <a:gd name="connsiteX5" fmla="*/ 413255 w 644033"/>
                <a:gd name="connsiteY5" fmla="*/ 97947 h 644033"/>
                <a:gd name="connsiteX6" fmla="*/ 473633 w 644033"/>
                <a:gd name="connsiteY6" fmla="*/ 37569 h 644033"/>
                <a:gd name="connsiteX7" fmla="*/ 322017 w 644033"/>
                <a:gd name="connsiteY7" fmla="*/ 0 h 644033"/>
                <a:gd name="connsiteX8" fmla="*/ 0 w 644033"/>
                <a:gd name="connsiteY8" fmla="*/ 322017 h 644033"/>
                <a:gd name="connsiteX9" fmla="*/ 322017 w 644033"/>
                <a:gd name="connsiteY9" fmla="*/ 644034 h 644033"/>
                <a:gd name="connsiteX10" fmla="*/ 644034 w 644033"/>
                <a:gd name="connsiteY10" fmla="*/ 322017 h 644033"/>
                <a:gd name="connsiteX11" fmla="*/ 606465 w 644033"/>
                <a:gd name="connsiteY11" fmla="*/ 170401 h 644033"/>
                <a:gd name="connsiteX12" fmla="*/ 546087 w 644033"/>
                <a:gd name="connsiteY12" fmla="*/ 230779 h 64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4033" h="644033">
                  <a:moveTo>
                    <a:pt x="546087" y="230779"/>
                  </a:moveTo>
                  <a:cubicBezTo>
                    <a:pt x="558162" y="258955"/>
                    <a:pt x="563529" y="289815"/>
                    <a:pt x="563529" y="322017"/>
                  </a:cubicBezTo>
                  <a:cubicBezTo>
                    <a:pt x="563529" y="454849"/>
                    <a:pt x="454849" y="563529"/>
                    <a:pt x="322017" y="563529"/>
                  </a:cubicBezTo>
                  <a:cubicBezTo>
                    <a:pt x="189185" y="563529"/>
                    <a:pt x="80504" y="454849"/>
                    <a:pt x="80504" y="322017"/>
                  </a:cubicBezTo>
                  <a:cubicBezTo>
                    <a:pt x="80504" y="189185"/>
                    <a:pt x="189185" y="80504"/>
                    <a:pt x="322017" y="80504"/>
                  </a:cubicBezTo>
                  <a:cubicBezTo>
                    <a:pt x="354218" y="80504"/>
                    <a:pt x="385078" y="87213"/>
                    <a:pt x="413255" y="97947"/>
                  </a:cubicBezTo>
                  <a:lnTo>
                    <a:pt x="473633" y="37569"/>
                  </a:lnTo>
                  <a:cubicBezTo>
                    <a:pt x="428014" y="13417"/>
                    <a:pt x="377028" y="0"/>
                    <a:pt x="322017" y="0"/>
                  </a:cubicBezTo>
                  <a:cubicBezTo>
                    <a:pt x="144908" y="0"/>
                    <a:pt x="0" y="144908"/>
                    <a:pt x="0" y="322017"/>
                  </a:cubicBezTo>
                  <a:cubicBezTo>
                    <a:pt x="0" y="499126"/>
                    <a:pt x="144908" y="644034"/>
                    <a:pt x="322017" y="644034"/>
                  </a:cubicBezTo>
                  <a:cubicBezTo>
                    <a:pt x="499126" y="644034"/>
                    <a:pt x="644034" y="499126"/>
                    <a:pt x="644034" y="322017"/>
                  </a:cubicBezTo>
                  <a:cubicBezTo>
                    <a:pt x="644034" y="267006"/>
                    <a:pt x="630616" y="216020"/>
                    <a:pt x="606465" y="170401"/>
                  </a:cubicBezTo>
                  <a:lnTo>
                    <a:pt x="546087" y="230779"/>
                  </a:ln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23" name="Graphic 41" descr="Head with gears">
            <a:extLst>
              <a:ext uri="{FF2B5EF4-FFF2-40B4-BE49-F238E27FC236}">
                <a16:creationId xmlns:a16="http://schemas.microsoft.com/office/drawing/2014/main" id="{C74D6F3A-9263-4FE7-A1AF-7A275A7EED15}"/>
              </a:ext>
            </a:extLst>
          </p:cNvPr>
          <p:cNvGrpSpPr/>
          <p:nvPr/>
        </p:nvGrpSpPr>
        <p:grpSpPr>
          <a:xfrm>
            <a:off x="8308152" y="1801961"/>
            <a:ext cx="1288067" cy="1288067"/>
            <a:chOff x="8299919" y="1837553"/>
            <a:chExt cx="1288067" cy="1288067"/>
          </a:xfrm>
          <a:effectLst>
            <a:outerShdw blurRad="50800" dist="38100" dir="2700000" algn="tl" rotWithShape="0">
              <a:prstClr val="black">
                <a:alpha val="40000"/>
              </a:prstClr>
            </a:outerShdw>
          </a:effectLst>
        </p:grpSpPr>
        <p:sp>
          <p:nvSpPr>
            <p:cNvPr id="24" name="Freeform: Shape 15">
              <a:extLst>
                <a:ext uri="{FF2B5EF4-FFF2-40B4-BE49-F238E27FC236}">
                  <a16:creationId xmlns:a16="http://schemas.microsoft.com/office/drawing/2014/main" id="{17734E57-8020-4109-AEF5-C846E68F2D9F}"/>
                </a:ext>
              </a:extLst>
            </p:cNvPr>
            <p:cNvSpPr/>
            <p:nvPr/>
          </p:nvSpPr>
          <p:spPr>
            <a:xfrm>
              <a:off x="8875523" y="2101875"/>
              <a:ext cx="112705" cy="112705"/>
            </a:xfrm>
            <a:custGeom>
              <a:avLst/>
              <a:gdLst>
                <a:gd name="connsiteX0" fmla="*/ 56353 w 112705"/>
                <a:gd name="connsiteY0" fmla="*/ 0 h 112705"/>
                <a:gd name="connsiteX1" fmla="*/ 0 w 112705"/>
                <a:gd name="connsiteY1" fmla="*/ 56353 h 112705"/>
                <a:gd name="connsiteX2" fmla="*/ 56353 w 112705"/>
                <a:gd name="connsiteY2" fmla="*/ 112706 h 112705"/>
                <a:gd name="connsiteX3" fmla="*/ 112706 w 112705"/>
                <a:gd name="connsiteY3" fmla="*/ 56353 h 112705"/>
                <a:gd name="connsiteX4" fmla="*/ 56353 w 112705"/>
                <a:gd name="connsiteY4" fmla="*/ 0 h 112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5" h="112705">
                  <a:moveTo>
                    <a:pt x="56353" y="0"/>
                  </a:moveTo>
                  <a:cubicBezTo>
                    <a:pt x="25493" y="0"/>
                    <a:pt x="0" y="25493"/>
                    <a:pt x="0" y="56353"/>
                  </a:cubicBezTo>
                  <a:cubicBezTo>
                    <a:pt x="0" y="87213"/>
                    <a:pt x="25493" y="112706"/>
                    <a:pt x="56353" y="112706"/>
                  </a:cubicBezTo>
                  <a:cubicBezTo>
                    <a:pt x="87213" y="112706"/>
                    <a:pt x="112706" y="87213"/>
                    <a:pt x="112706" y="56353"/>
                  </a:cubicBezTo>
                  <a:cubicBezTo>
                    <a:pt x="112706" y="25493"/>
                    <a:pt x="87213" y="0"/>
                    <a:pt x="56353" y="0"/>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25" name="Freeform: Shape 16">
              <a:extLst>
                <a:ext uri="{FF2B5EF4-FFF2-40B4-BE49-F238E27FC236}">
                  <a16:creationId xmlns:a16="http://schemas.microsoft.com/office/drawing/2014/main" id="{17F3118A-03C7-4247-B8E8-4F431076508F}"/>
                </a:ext>
              </a:extLst>
            </p:cNvPr>
            <p:cNvSpPr/>
            <p:nvPr/>
          </p:nvSpPr>
          <p:spPr>
            <a:xfrm>
              <a:off x="8706465" y="2374247"/>
              <a:ext cx="112705" cy="112705"/>
            </a:xfrm>
            <a:custGeom>
              <a:avLst/>
              <a:gdLst>
                <a:gd name="connsiteX0" fmla="*/ 112706 w 112705"/>
                <a:gd name="connsiteY0" fmla="*/ 56353 h 112705"/>
                <a:gd name="connsiteX1" fmla="*/ 56353 w 112705"/>
                <a:gd name="connsiteY1" fmla="*/ 112706 h 112705"/>
                <a:gd name="connsiteX2" fmla="*/ 0 w 112705"/>
                <a:gd name="connsiteY2" fmla="*/ 56353 h 112705"/>
                <a:gd name="connsiteX3" fmla="*/ 56353 w 112705"/>
                <a:gd name="connsiteY3" fmla="*/ 0 h 112705"/>
                <a:gd name="connsiteX4" fmla="*/ 112706 w 112705"/>
                <a:gd name="connsiteY4" fmla="*/ 56353 h 112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705" h="112705">
                  <a:moveTo>
                    <a:pt x="112706" y="56353"/>
                  </a:moveTo>
                  <a:cubicBezTo>
                    <a:pt x="112706" y="87476"/>
                    <a:pt x="87476" y="112706"/>
                    <a:pt x="56353" y="112706"/>
                  </a:cubicBezTo>
                  <a:cubicBezTo>
                    <a:pt x="25230" y="112706"/>
                    <a:pt x="0" y="87476"/>
                    <a:pt x="0" y="56353"/>
                  </a:cubicBezTo>
                  <a:cubicBezTo>
                    <a:pt x="0" y="25230"/>
                    <a:pt x="25230" y="0"/>
                    <a:pt x="56353" y="0"/>
                  </a:cubicBezTo>
                  <a:cubicBezTo>
                    <a:pt x="87476" y="0"/>
                    <a:pt x="112706" y="25230"/>
                    <a:pt x="112706" y="56353"/>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sp>
          <p:nvSpPr>
            <p:cNvPr id="26" name="Freeform: Shape 17">
              <a:extLst>
                <a:ext uri="{FF2B5EF4-FFF2-40B4-BE49-F238E27FC236}">
                  <a16:creationId xmlns:a16="http://schemas.microsoft.com/office/drawing/2014/main" id="{653732C6-516C-435B-81BA-13366614BE3C}"/>
                </a:ext>
              </a:extLst>
            </p:cNvPr>
            <p:cNvSpPr/>
            <p:nvPr/>
          </p:nvSpPr>
          <p:spPr>
            <a:xfrm>
              <a:off x="8487492" y="1912690"/>
              <a:ext cx="912783" cy="1082781"/>
            </a:xfrm>
            <a:custGeom>
              <a:avLst/>
              <a:gdLst>
                <a:gd name="connsiteX0" fmla="*/ 604051 w 912783"/>
                <a:gd name="connsiteY0" fmla="*/ 264322 h 1082781"/>
                <a:gd name="connsiteX1" fmla="*/ 570507 w 912783"/>
                <a:gd name="connsiteY1" fmla="*/ 280423 h 1082781"/>
                <a:gd name="connsiteX2" fmla="*/ 557090 w 912783"/>
                <a:gd name="connsiteY2" fmla="*/ 309941 h 1082781"/>
                <a:gd name="connsiteX3" fmla="*/ 569166 w 912783"/>
                <a:gd name="connsiteY3" fmla="*/ 344826 h 1082781"/>
                <a:gd name="connsiteX4" fmla="*/ 542331 w 912783"/>
                <a:gd name="connsiteY4" fmla="*/ 371661 h 1082781"/>
                <a:gd name="connsiteX5" fmla="*/ 507446 w 912783"/>
                <a:gd name="connsiteY5" fmla="*/ 359585 h 1082781"/>
                <a:gd name="connsiteX6" fmla="*/ 477928 w 912783"/>
                <a:gd name="connsiteY6" fmla="*/ 371661 h 1082781"/>
                <a:gd name="connsiteX7" fmla="*/ 461827 w 912783"/>
                <a:gd name="connsiteY7" fmla="*/ 403863 h 1082781"/>
                <a:gd name="connsiteX8" fmla="*/ 424258 w 912783"/>
                <a:gd name="connsiteY8" fmla="*/ 403863 h 1082781"/>
                <a:gd name="connsiteX9" fmla="*/ 408157 w 912783"/>
                <a:gd name="connsiteY9" fmla="*/ 370319 h 1082781"/>
                <a:gd name="connsiteX10" fmla="*/ 378639 w 912783"/>
                <a:gd name="connsiteY10" fmla="*/ 358244 h 1082781"/>
                <a:gd name="connsiteX11" fmla="*/ 343754 w 912783"/>
                <a:gd name="connsiteY11" fmla="*/ 370319 h 1082781"/>
                <a:gd name="connsiteX12" fmla="*/ 316919 w 912783"/>
                <a:gd name="connsiteY12" fmla="*/ 343485 h 1082781"/>
                <a:gd name="connsiteX13" fmla="*/ 328995 w 912783"/>
                <a:gd name="connsiteY13" fmla="*/ 308599 h 1082781"/>
                <a:gd name="connsiteX14" fmla="*/ 316919 w 912783"/>
                <a:gd name="connsiteY14" fmla="*/ 279081 h 1082781"/>
                <a:gd name="connsiteX15" fmla="*/ 283376 w 912783"/>
                <a:gd name="connsiteY15" fmla="*/ 262980 h 1082781"/>
                <a:gd name="connsiteX16" fmla="*/ 283376 w 912783"/>
                <a:gd name="connsiteY16" fmla="*/ 225412 h 1082781"/>
                <a:gd name="connsiteX17" fmla="*/ 316919 w 912783"/>
                <a:gd name="connsiteY17" fmla="*/ 209311 h 1082781"/>
                <a:gd name="connsiteX18" fmla="*/ 328995 w 912783"/>
                <a:gd name="connsiteY18" fmla="*/ 179793 h 1082781"/>
                <a:gd name="connsiteX19" fmla="*/ 318261 w 912783"/>
                <a:gd name="connsiteY19" fmla="*/ 144908 h 1082781"/>
                <a:gd name="connsiteX20" fmla="*/ 345096 w 912783"/>
                <a:gd name="connsiteY20" fmla="*/ 118073 h 1082781"/>
                <a:gd name="connsiteX21" fmla="*/ 379981 w 912783"/>
                <a:gd name="connsiteY21" fmla="*/ 130148 h 1082781"/>
                <a:gd name="connsiteX22" fmla="*/ 409499 w 912783"/>
                <a:gd name="connsiteY22" fmla="*/ 118073 h 1082781"/>
                <a:gd name="connsiteX23" fmla="*/ 425600 w 912783"/>
                <a:gd name="connsiteY23" fmla="*/ 84529 h 1082781"/>
                <a:gd name="connsiteX24" fmla="*/ 463168 w 912783"/>
                <a:gd name="connsiteY24" fmla="*/ 84529 h 1082781"/>
                <a:gd name="connsiteX25" fmla="*/ 479269 w 912783"/>
                <a:gd name="connsiteY25" fmla="*/ 116731 h 1082781"/>
                <a:gd name="connsiteX26" fmla="*/ 508788 w 912783"/>
                <a:gd name="connsiteY26" fmla="*/ 128807 h 1082781"/>
                <a:gd name="connsiteX27" fmla="*/ 543673 w 912783"/>
                <a:gd name="connsiteY27" fmla="*/ 116731 h 1082781"/>
                <a:gd name="connsiteX28" fmla="*/ 570507 w 912783"/>
                <a:gd name="connsiteY28" fmla="*/ 143566 h 1082781"/>
                <a:gd name="connsiteX29" fmla="*/ 558432 w 912783"/>
                <a:gd name="connsiteY29" fmla="*/ 178451 h 1082781"/>
                <a:gd name="connsiteX30" fmla="*/ 570507 w 912783"/>
                <a:gd name="connsiteY30" fmla="*/ 207969 h 1082781"/>
                <a:gd name="connsiteX31" fmla="*/ 604051 w 912783"/>
                <a:gd name="connsiteY31" fmla="*/ 224070 h 1082781"/>
                <a:gd name="connsiteX32" fmla="*/ 604051 w 912783"/>
                <a:gd name="connsiteY32" fmla="*/ 264322 h 1082781"/>
                <a:gd name="connsiteX33" fmla="*/ 434992 w 912783"/>
                <a:gd name="connsiteY33" fmla="*/ 536695 h 1082781"/>
                <a:gd name="connsiteX34" fmla="*/ 401449 w 912783"/>
                <a:gd name="connsiteY34" fmla="*/ 552795 h 1082781"/>
                <a:gd name="connsiteX35" fmla="*/ 389373 w 912783"/>
                <a:gd name="connsiteY35" fmla="*/ 582314 h 1082781"/>
                <a:gd name="connsiteX36" fmla="*/ 400107 w 912783"/>
                <a:gd name="connsiteY36" fmla="*/ 617199 h 1082781"/>
                <a:gd name="connsiteX37" fmla="*/ 373272 w 912783"/>
                <a:gd name="connsiteY37" fmla="*/ 644034 h 1082781"/>
                <a:gd name="connsiteX38" fmla="*/ 338387 w 912783"/>
                <a:gd name="connsiteY38" fmla="*/ 631958 h 1082781"/>
                <a:gd name="connsiteX39" fmla="*/ 308869 w 912783"/>
                <a:gd name="connsiteY39" fmla="*/ 644034 h 1082781"/>
                <a:gd name="connsiteX40" fmla="*/ 294110 w 912783"/>
                <a:gd name="connsiteY40" fmla="*/ 676235 h 1082781"/>
                <a:gd name="connsiteX41" fmla="*/ 256541 w 912783"/>
                <a:gd name="connsiteY41" fmla="*/ 676235 h 1082781"/>
                <a:gd name="connsiteX42" fmla="*/ 240440 w 912783"/>
                <a:gd name="connsiteY42" fmla="*/ 642692 h 1082781"/>
                <a:gd name="connsiteX43" fmla="*/ 210922 w 912783"/>
                <a:gd name="connsiteY43" fmla="*/ 630616 h 1082781"/>
                <a:gd name="connsiteX44" fmla="*/ 176037 w 912783"/>
                <a:gd name="connsiteY44" fmla="*/ 641350 h 1082781"/>
                <a:gd name="connsiteX45" fmla="*/ 149202 w 912783"/>
                <a:gd name="connsiteY45" fmla="*/ 614515 h 1082781"/>
                <a:gd name="connsiteX46" fmla="*/ 161278 w 912783"/>
                <a:gd name="connsiteY46" fmla="*/ 579630 h 1082781"/>
                <a:gd name="connsiteX47" fmla="*/ 149202 w 912783"/>
                <a:gd name="connsiteY47" fmla="*/ 550112 h 1082781"/>
                <a:gd name="connsiteX48" fmla="*/ 115659 w 912783"/>
                <a:gd name="connsiteY48" fmla="*/ 534011 h 1082781"/>
                <a:gd name="connsiteX49" fmla="*/ 115659 w 912783"/>
                <a:gd name="connsiteY49" fmla="*/ 496442 h 1082781"/>
                <a:gd name="connsiteX50" fmla="*/ 149202 w 912783"/>
                <a:gd name="connsiteY50" fmla="*/ 480342 h 1082781"/>
                <a:gd name="connsiteX51" fmla="*/ 161278 w 912783"/>
                <a:gd name="connsiteY51" fmla="*/ 450823 h 1082781"/>
                <a:gd name="connsiteX52" fmla="*/ 149202 w 912783"/>
                <a:gd name="connsiteY52" fmla="*/ 415938 h 1082781"/>
                <a:gd name="connsiteX53" fmla="*/ 176037 w 912783"/>
                <a:gd name="connsiteY53" fmla="*/ 389104 h 1082781"/>
                <a:gd name="connsiteX54" fmla="*/ 210922 w 912783"/>
                <a:gd name="connsiteY54" fmla="*/ 401179 h 1082781"/>
                <a:gd name="connsiteX55" fmla="*/ 240440 w 912783"/>
                <a:gd name="connsiteY55" fmla="*/ 389104 h 1082781"/>
                <a:gd name="connsiteX56" fmla="*/ 256541 w 912783"/>
                <a:gd name="connsiteY56" fmla="*/ 355560 h 1082781"/>
                <a:gd name="connsiteX57" fmla="*/ 295451 w 912783"/>
                <a:gd name="connsiteY57" fmla="*/ 355560 h 1082781"/>
                <a:gd name="connsiteX58" fmla="*/ 311552 w 912783"/>
                <a:gd name="connsiteY58" fmla="*/ 389104 h 1082781"/>
                <a:gd name="connsiteX59" fmla="*/ 341070 w 912783"/>
                <a:gd name="connsiteY59" fmla="*/ 401179 h 1082781"/>
                <a:gd name="connsiteX60" fmla="*/ 375956 w 912783"/>
                <a:gd name="connsiteY60" fmla="*/ 389104 h 1082781"/>
                <a:gd name="connsiteX61" fmla="*/ 402790 w 912783"/>
                <a:gd name="connsiteY61" fmla="*/ 415938 h 1082781"/>
                <a:gd name="connsiteX62" fmla="*/ 390715 w 912783"/>
                <a:gd name="connsiteY62" fmla="*/ 450823 h 1082781"/>
                <a:gd name="connsiteX63" fmla="*/ 402790 w 912783"/>
                <a:gd name="connsiteY63" fmla="*/ 480342 h 1082781"/>
                <a:gd name="connsiteX64" fmla="*/ 436334 w 912783"/>
                <a:gd name="connsiteY64" fmla="*/ 496442 h 1082781"/>
                <a:gd name="connsiteX65" fmla="*/ 434992 w 912783"/>
                <a:gd name="connsiteY65" fmla="*/ 536695 h 1082781"/>
                <a:gd name="connsiteX66" fmla="*/ 434992 w 912783"/>
                <a:gd name="connsiteY66" fmla="*/ 536695 h 1082781"/>
                <a:gd name="connsiteX67" fmla="*/ 899233 w 912783"/>
                <a:gd name="connsiteY67" fmla="*/ 586339 h 1082781"/>
                <a:gd name="connsiteX68" fmla="*/ 806653 w 912783"/>
                <a:gd name="connsiteY68" fmla="*/ 425330 h 1082781"/>
                <a:gd name="connsiteX69" fmla="*/ 806653 w 912783"/>
                <a:gd name="connsiteY69" fmla="*/ 418622 h 1082781"/>
                <a:gd name="connsiteX70" fmla="*/ 609418 w 912783"/>
                <a:gd name="connsiteY70" fmla="*/ 56353 h 1082781"/>
                <a:gd name="connsiteX71" fmla="*/ 197505 w 912783"/>
                <a:gd name="connsiteY71" fmla="*/ 56353 h 1082781"/>
                <a:gd name="connsiteX72" fmla="*/ 269 w 912783"/>
                <a:gd name="connsiteY72" fmla="*/ 418622 h 1082781"/>
                <a:gd name="connsiteX73" fmla="*/ 158594 w 912783"/>
                <a:gd name="connsiteY73" fmla="*/ 743322 h 1082781"/>
                <a:gd name="connsiteX74" fmla="*/ 158594 w 912783"/>
                <a:gd name="connsiteY74" fmla="*/ 1082781 h 1082781"/>
                <a:gd name="connsiteX75" fmla="*/ 582583 w 912783"/>
                <a:gd name="connsiteY75" fmla="*/ 1082781 h 1082781"/>
                <a:gd name="connsiteX76" fmla="*/ 582583 w 912783"/>
                <a:gd name="connsiteY76" fmla="*/ 921773 h 1082781"/>
                <a:gd name="connsiteX77" fmla="*/ 648328 w 912783"/>
                <a:gd name="connsiteY77" fmla="*/ 921773 h 1082781"/>
                <a:gd name="connsiteX78" fmla="*/ 761034 w 912783"/>
                <a:gd name="connsiteY78" fmla="*/ 874812 h 1082781"/>
                <a:gd name="connsiteX79" fmla="*/ 806653 w 912783"/>
                <a:gd name="connsiteY79" fmla="*/ 760765 h 1082781"/>
                <a:gd name="connsiteX80" fmla="*/ 806653 w 912783"/>
                <a:gd name="connsiteY80" fmla="*/ 680260 h 1082781"/>
                <a:gd name="connsiteX81" fmla="*/ 865689 w 912783"/>
                <a:gd name="connsiteY81" fmla="*/ 680260 h 1082781"/>
                <a:gd name="connsiteX82" fmla="*/ 899233 w 912783"/>
                <a:gd name="connsiteY82" fmla="*/ 586339 h 108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12783" h="1082781">
                  <a:moveTo>
                    <a:pt x="604051" y="264322"/>
                  </a:moveTo>
                  <a:lnTo>
                    <a:pt x="570507" y="280423"/>
                  </a:lnTo>
                  <a:cubicBezTo>
                    <a:pt x="567824" y="291157"/>
                    <a:pt x="562457" y="300549"/>
                    <a:pt x="557090" y="309941"/>
                  </a:cubicBezTo>
                  <a:lnTo>
                    <a:pt x="569166" y="344826"/>
                  </a:lnTo>
                  <a:lnTo>
                    <a:pt x="542331" y="371661"/>
                  </a:lnTo>
                  <a:lnTo>
                    <a:pt x="507446" y="359585"/>
                  </a:lnTo>
                  <a:cubicBezTo>
                    <a:pt x="498054" y="364952"/>
                    <a:pt x="488662" y="368978"/>
                    <a:pt x="477928" y="371661"/>
                  </a:cubicBezTo>
                  <a:lnTo>
                    <a:pt x="461827" y="403863"/>
                  </a:lnTo>
                  <a:lnTo>
                    <a:pt x="424258" y="403863"/>
                  </a:lnTo>
                  <a:lnTo>
                    <a:pt x="408157" y="370319"/>
                  </a:lnTo>
                  <a:cubicBezTo>
                    <a:pt x="397423" y="367636"/>
                    <a:pt x="388031" y="363611"/>
                    <a:pt x="378639" y="358244"/>
                  </a:cubicBezTo>
                  <a:lnTo>
                    <a:pt x="343754" y="370319"/>
                  </a:lnTo>
                  <a:lnTo>
                    <a:pt x="316919" y="343485"/>
                  </a:lnTo>
                  <a:lnTo>
                    <a:pt x="328995" y="308599"/>
                  </a:lnTo>
                  <a:cubicBezTo>
                    <a:pt x="323628" y="299207"/>
                    <a:pt x="319603" y="289815"/>
                    <a:pt x="316919" y="279081"/>
                  </a:cubicBezTo>
                  <a:lnTo>
                    <a:pt x="283376" y="262980"/>
                  </a:lnTo>
                  <a:lnTo>
                    <a:pt x="283376" y="225412"/>
                  </a:lnTo>
                  <a:lnTo>
                    <a:pt x="316919" y="209311"/>
                  </a:lnTo>
                  <a:cubicBezTo>
                    <a:pt x="319603" y="198577"/>
                    <a:pt x="323628" y="189185"/>
                    <a:pt x="328995" y="179793"/>
                  </a:cubicBezTo>
                  <a:lnTo>
                    <a:pt x="318261" y="144908"/>
                  </a:lnTo>
                  <a:lnTo>
                    <a:pt x="345096" y="118073"/>
                  </a:lnTo>
                  <a:lnTo>
                    <a:pt x="379981" y="130148"/>
                  </a:lnTo>
                  <a:cubicBezTo>
                    <a:pt x="389373" y="124781"/>
                    <a:pt x="398765" y="120756"/>
                    <a:pt x="409499" y="118073"/>
                  </a:cubicBezTo>
                  <a:lnTo>
                    <a:pt x="425600" y="84529"/>
                  </a:lnTo>
                  <a:lnTo>
                    <a:pt x="463168" y="84529"/>
                  </a:lnTo>
                  <a:lnTo>
                    <a:pt x="479269" y="116731"/>
                  </a:lnTo>
                  <a:cubicBezTo>
                    <a:pt x="490003" y="119415"/>
                    <a:pt x="499395" y="123440"/>
                    <a:pt x="508788" y="128807"/>
                  </a:cubicBezTo>
                  <a:lnTo>
                    <a:pt x="543673" y="116731"/>
                  </a:lnTo>
                  <a:lnTo>
                    <a:pt x="570507" y="143566"/>
                  </a:lnTo>
                  <a:lnTo>
                    <a:pt x="558432" y="178451"/>
                  </a:lnTo>
                  <a:cubicBezTo>
                    <a:pt x="563799" y="187843"/>
                    <a:pt x="567824" y="197235"/>
                    <a:pt x="570507" y="207969"/>
                  </a:cubicBezTo>
                  <a:lnTo>
                    <a:pt x="604051" y="224070"/>
                  </a:lnTo>
                  <a:lnTo>
                    <a:pt x="604051" y="264322"/>
                  </a:lnTo>
                  <a:close/>
                  <a:moveTo>
                    <a:pt x="434992" y="536695"/>
                  </a:moveTo>
                  <a:lnTo>
                    <a:pt x="401449" y="552795"/>
                  </a:lnTo>
                  <a:cubicBezTo>
                    <a:pt x="398765" y="563529"/>
                    <a:pt x="394740" y="572921"/>
                    <a:pt x="389373" y="582314"/>
                  </a:cubicBezTo>
                  <a:lnTo>
                    <a:pt x="400107" y="617199"/>
                  </a:lnTo>
                  <a:lnTo>
                    <a:pt x="373272" y="644034"/>
                  </a:lnTo>
                  <a:lnTo>
                    <a:pt x="338387" y="631958"/>
                  </a:lnTo>
                  <a:cubicBezTo>
                    <a:pt x="328995" y="637325"/>
                    <a:pt x="319603" y="641350"/>
                    <a:pt x="308869" y="644034"/>
                  </a:cubicBezTo>
                  <a:lnTo>
                    <a:pt x="294110" y="676235"/>
                  </a:lnTo>
                  <a:lnTo>
                    <a:pt x="256541" y="676235"/>
                  </a:lnTo>
                  <a:lnTo>
                    <a:pt x="240440" y="642692"/>
                  </a:lnTo>
                  <a:cubicBezTo>
                    <a:pt x="229706" y="640008"/>
                    <a:pt x="220314" y="635983"/>
                    <a:pt x="210922" y="630616"/>
                  </a:cubicBezTo>
                  <a:lnTo>
                    <a:pt x="176037" y="641350"/>
                  </a:lnTo>
                  <a:lnTo>
                    <a:pt x="149202" y="614515"/>
                  </a:lnTo>
                  <a:lnTo>
                    <a:pt x="161278" y="579630"/>
                  </a:lnTo>
                  <a:cubicBezTo>
                    <a:pt x="155911" y="570238"/>
                    <a:pt x="151886" y="560846"/>
                    <a:pt x="149202" y="550112"/>
                  </a:cubicBezTo>
                  <a:lnTo>
                    <a:pt x="115659" y="534011"/>
                  </a:lnTo>
                  <a:lnTo>
                    <a:pt x="115659" y="496442"/>
                  </a:lnTo>
                  <a:lnTo>
                    <a:pt x="149202" y="480342"/>
                  </a:lnTo>
                  <a:cubicBezTo>
                    <a:pt x="151886" y="469608"/>
                    <a:pt x="155911" y="460216"/>
                    <a:pt x="161278" y="450823"/>
                  </a:cubicBezTo>
                  <a:lnTo>
                    <a:pt x="149202" y="415938"/>
                  </a:lnTo>
                  <a:lnTo>
                    <a:pt x="176037" y="389104"/>
                  </a:lnTo>
                  <a:lnTo>
                    <a:pt x="210922" y="401179"/>
                  </a:lnTo>
                  <a:cubicBezTo>
                    <a:pt x="220314" y="395812"/>
                    <a:pt x="229706" y="391787"/>
                    <a:pt x="240440" y="389104"/>
                  </a:cubicBezTo>
                  <a:lnTo>
                    <a:pt x="256541" y="355560"/>
                  </a:lnTo>
                  <a:lnTo>
                    <a:pt x="295451" y="355560"/>
                  </a:lnTo>
                  <a:lnTo>
                    <a:pt x="311552" y="389104"/>
                  </a:lnTo>
                  <a:cubicBezTo>
                    <a:pt x="322286" y="391787"/>
                    <a:pt x="331678" y="395812"/>
                    <a:pt x="341070" y="401179"/>
                  </a:cubicBezTo>
                  <a:lnTo>
                    <a:pt x="375956" y="389104"/>
                  </a:lnTo>
                  <a:lnTo>
                    <a:pt x="402790" y="415938"/>
                  </a:lnTo>
                  <a:lnTo>
                    <a:pt x="390715" y="450823"/>
                  </a:lnTo>
                  <a:cubicBezTo>
                    <a:pt x="396082" y="460216"/>
                    <a:pt x="400107" y="469608"/>
                    <a:pt x="402790" y="480342"/>
                  </a:cubicBezTo>
                  <a:lnTo>
                    <a:pt x="436334" y="496442"/>
                  </a:lnTo>
                  <a:lnTo>
                    <a:pt x="434992" y="536695"/>
                  </a:lnTo>
                  <a:lnTo>
                    <a:pt x="434992" y="536695"/>
                  </a:lnTo>
                  <a:close/>
                  <a:moveTo>
                    <a:pt x="899233" y="586339"/>
                  </a:moveTo>
                  <a:lnTo>
                    <a:pt x="806653" y="425330"/>
                  </a:lnTo>
                  <a:lnTo>
                    <a:pt x="806653" y="418622"/>
                  </a:lnTo>
                  <a:cubicBezTo>
                    <a:pt x="812020" y="271031"/>
                    <a:pt x="736883" y="132832"/>
                    <a:pt x="609418" y="56353"/>
                  </a:cubicBezTo>
                  <a:cubicBezTo>
                    <a:pt x="481953" y="-18784"/>
                    <a:pt x="324970" y="-18784"/>
                    <a:pt x="197505" y="56353"/>
                  </a:cubicBezTo>
                  <a:cubicBezTo>
                    <a:pt x="70040" y="131490"/>
                    <a:pt x="-5098" y="271031"/>
                    <a:pt x="269" y="418622"/>
                  </a:cubicBezTo>
                  <a:cubicBezTo>
                    <a:pt x="269" y="546087"/>
                    <a:pt x="57964" y="665501"/>
                    <a:pt x="158594" y="743322"/>
                  </a:cubicBezTo>
                  <a:lnTo>
                    <a:pt x="158594" y="1082781"/>
                  </a:lnTo>
                  <a:lnTo>
                    <a:pt x="582583" y="1082781"/>
                  </a:lnTo>
                  <a:lnTo>
                    <a:pt x="582583" y="921773"/>
                  </a:lnTo>
                  <a:lnTo>
                    <a:pt x="648328" y="921773"/>
                  </a:lnTo>
                  <a:cubicBezTo>
                    <a:pt x="691264" y="921773"/>
                    <a:pt x="731516" y="904330"/>
                    <a:pt x="761034" y="874812"/>
                  </a:cubicBezTo>
                  <a:cubicBezTo>
                    <a:pt x="790552" y="843952"/>
                    <a:pt x="806653" y="803700"/>
                    <a:pt x="806653" y="760765"/>
                  </a:cubicBezTo>
                  <a:lnTo>
                    <a:pt x="806653" y="680260"/>
                  </a:lnTo>
                  <a:lnTo>
                    <a:pt x="865689" y="680260"/>
                  </a:lnTo>
                  <a:cubicBezTo>
                    <a:pt x="900575" y="676235"/>
                    <a:pt x="931435" y="635983"/>
                    <a:pt x="899233" y="586339"/>
                  </a:cubicBezTo>
                  <a:close/>
                </a:path>
              </a:pathLst>
            </a:custGeom>
            <a:solidFill>
              <a:sysClr val="window" lastClr="FFFFFF"/>
            </a:solidFill>
            <a:ln w="1339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cs typeface="B Nazanin" panose="00000400000000000000" pitchFamily="2" charset="-78"/>
              </a:endParaRPr>
            </a:p>
          </p:txBody>
        </p:sp>
      </p:grpSp>
      <p:grpSp>
        <p:nvGrpSpPr>
          <p:cNvPr id="27" name="Group 75">
            <a:extLst>
              <a:ext uri="{FF2B5EF4-FFF2-40B4-BE49-F238E27FC236}">
                <a16:creationId xmlns:a16="http://schemas.microsoft.com/office/drawing/2014/main" id="{BF9D30E7-D694-4361-B6C5-F5455B00F7FB}"/>
              </a:ext>
            </a:extLst>
          </p:cNvPr>
          <p:cNvGrpSpPr/>
          <p:nvPr/>
        </p:nvGrpSpPr>
        <p:grpSpPr>
          <a:xfrm>
            <a:off x="8921977" y="4917303"/>
            <a:ext cx="2937088" cy="1290153"/>
            <a:chOff x="8921977" y="4073386"/>
            <a:chExt cx="2937088" cy="1290153"/>
          </a:xfrm>
        </p:grpSpPr>
        <p:sp>
          <p:nvSpPr>
            <p:cNvPr id="28" name="TextBox 76">
              <a:extLst>
                <a:ext uri="{FF2B5EF4-FFF2-40B4-BE49-F238E27FC236}">
                  <a16:creationId xmlns:a16="http://schemas.microsoft.com/office/drawing/2014/main" id="{5F06D6BD-C9AB-4A40-B121-0963E79D9972}"/>
                </a:ext>
              </a:extLst>
            </p:cNvPr>
            <p:cNvSpPr txBox="1"/>
            <p:nvPr/>
          </p:nvSpPr>
          <p:spPr>
            <a:xfrm>
              <a:off x="8921977" y="4073386"/>
              <a:ext cx="2937088" cy="461665"/>
            </a:xfrm>
            <a:prstGeom prst="rect">
              <a:avLst/>
            </a:prstGeom>
            <a:noFill/>
          </p:spPr>
          <p:txBody>
            <a:bodyPr wrap="square" lIns="0" rIns="0" rtlCol="0" anchor="b">
              <a:spAutoFit/>
            </a:bodyPr>
            <a:lstStyle/>
            <a:p>
              <a:pPr algn="r" defTabSz="914400" rtl="1"/>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29" name="TextBox 77">
              <a:extLst>
                <a:ext uri="{FF2B5EF4-FFF2-40B4-BE49-F238E27FC236}">
                  <a16:creationId xmlns:a16="http://schemas.microsoft.com/office/drawing/2014/main" id="{6CF58442-770B-489D-A82E-787CDA462509}"/>
                </a:ext>
              </a:extLst>
            </p:cNvPr>
            <p:cNvSpPr txBox="1"/>
            <p:nvPr/>
          </p:nvSpPr>
          <p:spPr>
            <a:xfrm>
              <a:off x="8929772" y="4532542"/>
              <a:ext cx="2929293" cy="830997"/>
            </a:xfrm>
            <a:prstGeom prst="rect">
              <a:avLst/>
            </a:prstGeom>
            <a:noFill/>
          </p:spPr>
          <p:txBody>
            <a:bodyPr wrap="square" lIns="0" rIns="0" rtlCol="0" anchor="t">
              <a:spAutoFit/>
            </a:bodyPr>
            <a:lstStyle/>
            <a:p>
              <a:pPr algn="just"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grpSp>
        <p:nvGrpSpPr>
          <p:cNvPr id="30" name="Group 78">
            <a:extLst>
              <a:ext uri="{FF2B5EF4-FFF2-40B4-BE49-F238E27FC236}">
                <a16:creationId xmlns:a16="http://schemas.microsoft.com/office/drawing/2014/main" id="{EE9E380F-D538-411F-8733-7F28402867DD}"/>
              </a:ext>
            </a:extLst>
          </p:cNvPr>
          <p:cNvGrpSpPr/>
          <p:nvPr/>
        </p:nvGrpSpPr>
        <p:grpSpPr>
          <a:xfrm>
            <a:off x="332936" y="4917303"/>
            <a:ext cx="2937088" cy="1290153"/>
            <a:chOff x="332936" y="4652338"/>
            <a:chExt cx="2937088" cy="1290153"/>
          </a:xfrm>
        </p:grpSpPr>
        <p:sp>
          <p:nvSpPr>
            <p:cNvPr id="31" name="TextBox 79">
              <a:extLst>
                <a:ext uri="{FF2B5EF4-FFF2-40B4-BE49-F238E27FC236}">
                  <a16:creationId xmlns:a16="http://schemas.microsoft.com/office/drawing/2014/main" id="{1D06DAAD-7579-4290-AAEF-6BEC163F7E1C}"/>
                </a:ext>
              </a:extLst>
            </p:cNvPr>
            <p:cNvSpPr txBox="1"/>
            <p:nvPr/>
          </p:nvSpPr>
          <p:spPr>
            <a:xfrm>
              <a:off x="332936" y="4652338"/>
              <a:ext cx="2937088" cy="461665"/>
            </a:xfrm>
            <a:prstGeom prst="rect">
              <a:avLst/>
            </a:prstGeom>
            <a:noFill/>
          </p:spPr>
          <p:txBody>
            <a:bodyPr wrap="square" lIns="0" rIns="0" rtlCol="0" anchor="b">
              <a:spAutoFit/>
            </a:bodyPr>
            <a:lstStyle/>
            <a:p>
              <a:pPr algn="ctr" defTabSz="914400" rtl="1"/>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32" name="TextBox 80">
              <a:extLst>
                <a:ext uri="{FF2B5EF4-FFF2-40B4-BE49-F238E27FC236}">
                  <a16:creationId xmlns:a16="http://schemas.microsoft.com/office/drawing/2014/main" id="{57D734A8-A954-43F7-B5BF-4206E749CFA7}"/>
                </a:ext>
              </a:extLst>
            </p:cNvPr>
            <p:cNvSpPr txBox="1"/>
            <p:nvPr/>
          </p:nvSpPr>
          <p:spPr>
            <a:xfrm>
              <a:off x="340731" y="5111494"/>
              <a:ext cx="2929293" cy="830997"/>
            </a:xfrm>
            <a:prstGeom prst="rect">
              <a:avLst/>
            </a:prstGeom>
            <a:noFill/>
          </p:spPr>
          <p:txBody>
            <a:bodyPr wrap="square" lIns="0" rIns="0" rtlCol="0" anchor="t">
              <a:spAutoFit/>
            </a:bodyPr>
            <a:lstStyle/>
            <a:p>
              <a:pPr algn="just"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grpSp>
        <p:nvGrpSpPr>
          <p:cNvPr id="33" name="Group 81">
            <a:extLst>
              <a:ext uri="{FF2B5EF4-FFF2-40B4-BE49-F238E27FC236}">
                <a16:creationId xmlns:a16="http://schemas.microsoft.com/office/drawing/2014/main" id="{5AF46001-F88A-4EA0-B061-B48FB3CFA991}"/>
              </a:ext>
            </a:extLst>
          </p:cNvPr>
          <p:cNvGrpSpPr/>
          <p:nvPr/>
        </p:nvGrpSpPr>
        <p:grpSpPr>
          <a:xfrm>
            <a:off x="4627456" y="1178650"/>
            <a:ext cx="2937088" cy="1290153"/>
            <a:chOff x="8921977" y="1466725"/>
            <a:chExt cx="2937088" cy="1290153"/>
          </a:xfrm>
        </p:grpSpPr>
        <p:sp>
          <p:nvSpPr>
            <p:cNvPr id="34" name="TextBox 82">
              <a:extLst>
                <a:ext uri="{FF2B5EF4-FFF2-40B4-BE49-F238E27FC236}">
                  <a16:creationId xmlns:a16="http://schemas.microsoft.com/office/drawing/2014/main" id="{FFDC26E0-C4D2-4309-8C5C-B49C7C3F6BB9}"/>
                </a:ext>
              </a:extLst>
            </p:cNvPr>
            <p:cNvSpPr txBox="1"/>
            <p:nvPr/>
          </p:nvSpPr>
          <p:spPr>
            <a:xfrm>
              <a:off x="8921977" y="1466725"/>
              <a:ext cx="2937088" cy="461665"/>
            </a:xfrm>
            <a:prstGeom prst="rect">
              <a:avLst/>
            </a:prstGeom>
            <a:noFill/>
          </p:spPr>
          <p:txBody>
            <a:bodyPr wrap="square" lIns="0" rIns="0" rtlCol="0" anchor="b">
              <a:spAutoFit/>
            </a:bodyPr>
            <a:lstStyle/>
            <a:p>
              <a:pPr algn="r" defTabSz="914400" rtl="1"/>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35" name="TextBox 83">
              <a:extLst>
                <a:ext uri="{FF2B5EF4-FFF2-40B4-BE49-F238E27FC236}">
                  <a16:creationId xmlns:a16="http://schemas.microsoft.com/office/drawing/2014/main" id="{A3DC298C-53B0-406D-B980-A9938B138B0C}"/>
                </a:ext>
              </a:extLst>
            </p:cNvPr>
            <p:cNvSpPr txBox="1"/>
            <p:nvPr/>
          </p:nvSpPr>
          <p:spPr>
            <a:xfrm>
              <a:off x="8929772" y="1925881"/>
              <a:ext cx="2929293" cy="830997"/>
            </a:xfrm>
            <a:prstGeom prst="rect">
              <a:avLst/>
            </a:prstGeom>
            <a:noFill/>
          </p:spPr>
          <p:txBody>
            <a:bodyPr wrap="square" lIns="0" rIns="0" rtlCol="0" anchor="t">
              <a:spAutoFit/>
            </a:bodyPr>
            <a:lstStyle/>
            <a:p>
              <a:pPr algn="just" defTabSz="914400" rtl="1"/>
              <a:r>
                <a:rPr lang="fa-IR" sz="1200" noProof="1">
                  <a:solidFill>
                    <a:prstClr val="black">
                      <a:lumMod val="65000"/>
                      <a:lumOff val="35000"/>
                    </a:prstClr>
                  </a:solidFill>
                  <a:latin typeface="Calibri" panose="020F0502020204030204"/>
                  <a:cs typeface="B Nazanin" panose="00000400000000000000" pitchFamily="2" charset="-78"/>
                </a:rPr>
                <a:t>داشتن مشتری بسیار مهم است، رایگان است. یک سپر بزرگ، به اندازه هیچکس، اکنون. </a:t>
              </a:r>
              <a:r>
                <a:rPr lang="en-US" sz="1200" noProof="1">
                  <a:solidFill>
                    <a:prstClr val="black">
                      <a:lumMod val="65000"/>
                      <a:lumOff val="35000"/>
                    </a:prstClr>
                  </a:solidFill>
                  <a:latin typeface="Calibri" panose="020F0502020204030204"/>
                  <a:cs typeface="B Nazanin" panose="00000400000000000000" pitchFamily="2" charset="-78"/>
                </a:rPr>
                <a:t>Suspendisse viverra sodales mauris، </a:t>
              </a:r>
              <a:r>
                <a:rPr lang="fa-IR" sz="1200" noProof="1">
                  <a:solidFill>
                    <a:prstClr val="black">
                      <a:lumMod val="65000"/>
                      <a:lumOff val="35000"/>
                    </a:prstClr>
                  </a:solidFill>
                  <a:latin typeface="Calibri" panose="020F0502020204030204"/>
                  <a:cs typeface="B Nazanin" panose="00000400000000000000" pitchFamily="2" charset="-78"/>
                </a:rPr>
                <a:t>فردا کمان </a:t>
              </a:r>
              <a:r>
                <a:rPr lang="en-US" sz="1200" noProof="1">
                  <a:solidFill>
                    <a:prstClr val="black">
                      <a:lumMod val="65000"/>
                      <a:lumOff val="35000"/>
                    </a:prstClr>
                  </a:solidFill>
                  <a:latin typeface="Calibri" panose="020F0502020204030204"/>
                  <a:cs typeface="B Nazanin" panose="00000400000000000000" pitchFamily="2" charset="-78"/>
                </a:rPr>
                <a:t>pharetar proin egestas </a:t>
              </a:r>
              <a:r>
                <a:rPr lang="fa-IR" sz="1200" noProof="1">
                  <a:solidFill>
                    <a:prstClr val="black">
                      <a:lumMod val="65000"/>
                      <a:lumOff val="35000"/>
                    </a:prstClr>
                  </a:solidFill>
                  <a:latin typeface="Calibri" panose="020F0502020204030204"/>
                  <a:cs typeface="B Nazanin" panose="00000400000000000000" pitchFamily="2" charset="-78"/>
                </a:rPr>
                <a:t>درد بود اما آمت.</a:t>
              </a:r>
              <a:endParaRPr lang="en-US" sz="1200" noProof="1">
                <a:solidFill>
                  <a:prstClr val="black">
                    <a:lumMod val="65000"/>
                    <a:lumOff val="35000"/>
                  </a:prstClr>
                </a:solidFill>
                <a:latin typeface="Calibri" panose="020F0502020204030204"/>
                <a:cs typeface="B Nazanin" panose="00000400000000000000" pitchFamily="2" charset="-78"/>
              </a:endParaRPr>
            </a:p>
          </p:txBody>
        </p:sp>
      </p:grpSp>
      <p:sp>
        <p:nvSpPr>
          <p:cNvPr id="36" name="Rectangle 19">
            <a:extLst>
              <a:ext uri="{FF2B5EF4-FFF2-40B4-BE49-F238E27FC236}">
                <a16:creationId xmlns:a16="http://schemas.microsoft.com/office/drawing/2014/main" id="{3F0C0E89-6711-41D7-8A5F-999FFE0BD995}"/>
              </a:ext>
            </a:extLst>
          </p:cNvPr>
          <p:cNvSpPr/>
          <p:nvPr/>
        </p:nvSpPr>
        <p:spPr>
          <a:xfrm>
            <a:off x="2384438" y="2066283"/>
            <a:ext cx="1201063" cy="830997"/>
          </a:xfrm>
          <a:prstGeom prst="rect">
            <a:avLst/>
          </a:prstGeom>
        </p:spPr>
        <p:txBody>
          <a:bodyPr wrap="square">
            <a:spAutoFit/>
          </a:bodyPr>
          <a:lstStyle/>
          <a:p>
            <a:pPr algn="ctr" defTabSz="914400"/>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37" name="Rectangle 84">
            <a:extLst>
              <a:ext uri="{FF2B5EF4-FFF2-40B4-BE49-F238E27FC236}">
                <a16:creationId xmlns:a16="http://schemas.microsoft.com/office/drawing/2014/main" id="{26278F6B-0D82-4681-9CB3-912CC8AAD47B}"/>
              </a:ext>
            </a:extLst>
          </p:cNvPr>
          <p:cNvSpPr/>
          <p:nvPr/>
        </p:nvSpPr>
        <p:spPr>
          <a:xfrm>
            <a:off x="5297558" y="3744832"/>
            <a:ext cx="1201063" cy="830997"/>
          </a:xfrm>
          <a:prstGeom prst="rect">
            <a:avLst/>
          </a:prstGeom>
        </p:spPr>
        <p:txBody>
          <a:bodyPr wrap="square">
            <a:spAutoFit/>
          </a:bodyPr>
          <a:lstStyle/>
          <a:p>
            <a:pPr algn="ctr" defTabSz="914400"/>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38" name="Rectangle 85">
            <a:extLst>
              <a:ext uri="{FF2B5EF4-FFF2-40B4-BE49-F238E27FC236}">
                <a16:creationId xmlns:a16="http://schemas.microsoft.com/office/drawing/2014/main" id="{ED091492-6D06-4B2C-8EA1-3241962891D9}"/>
              </a:ext>
            </a:extLst>
          </p:cNvPr>
          <p:cNvSpPr/>
          <p:nvPr/>
        </p:nvSpPr>
        <p:spPr>
          <a:xfrm>
            <a:off x="8168562" y="3769983"/>
            <a:ext cx="1201063" cy="830997"/>
          </a:xfrm>
          <a:prstGeom prst="rect">
            <a:avLst/>
          </a:prstGeom>
        </p:spPr>
        <p:txBody>
          <a:bodyPr wrap="square">
            <a:spAutoFit/>
          </a:bodyPr>
          <a:lstStyle/>
          <a:p>
            <a:pPr algn="ctr" defTabSz="914400"/>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39" name="Rectangle 86">
            <a:extLst>
              <a:ext uri="{FF2B5EF4-FFF2-40B4-BE49-F238E27FC236}">
                <a16:creationId xmlns:a16="http://schemas.microsoft.com/office/drawing/2014/main" id="{FAB9B48E-A737-43AF-A69D-6A37FE35FCDD}"/>
              </a:ext>
            </a:extLst>
          </p:cNvPr>
          <p:cNvSpPr/>
          <p:nvPr/>
        </p:nvSpPr>
        <p:spPr>
          <a:xfrm>
            <a:off x="9701275" y="1084670"/>
            <a:ext cx="1201063" cy="830997"/>
          </a:xfrm>
          <a:prstGeom prst="rect">
            <a:avLst/>
          </a:prstGeom>
        </p:spPr>
        <p:txBody>
          <a:bodyPr wrap="square">
            <a:spAutoFit/>
          </a:bodyPr>
          <a:lstStyle/>
          <a:p>
            <a:pPr algn="ctr" defTabSz="914400"/>
            <a:r>
              <a:rPr lang="fa-IR" sz="2400" b="1" noProof="1">
                <a:solidFill>
                  <a:prstClr val="black"/>
                </a:solidFill>
                <a:latin typeface="Calibri" panose="020F0502020204030204"/>
                <a:cs typeface="B Nazanin" panose="00000400000000000000" pitchFamily="2" charset="-78"/>
              </a:rPr>
              <a:t>لورم اپیسوم</a:t>
            </a:r>
            <a:endParaRPr lang="en-US" sz="2400" b="1" noProof="1">
              <a:solidFill>
                <a:prstClr val="black"/>
              </a:solidFill>
              <a:latin typeface="Calibri" panose="020F0502020204030204"/>
              <a:cs typeface="B Nazanin" panose="00000400000000000000" pitchFamily="2" charset="-78"/>
            </a:endParaRPr>
          </a:p>
        </p:txBody>
      </p:sp>
      <p:sp>
        <p:nvSpPr>
          <p:cNvPr id="40" name="Rectangle 87">
            <a:extLst>
              <a:ext uri="{FF2B5EF4-FFF2-40B4-BE49-F238E27FC236}">
                <a16:creationId xmlns:a16="http://schemas.microsoft.com/office/drawing/2014/main" id="{C30B8F22-3896-4FDC-81AE-50F4E6E787B2}"/>
              </a:ext>
            </a:extLst>
          </p:cNvPr>
          <p:cNvSpPr/>
          <p:nvPr/>
        </p:nvSpPr>
        <p:spPr>
          <a:xfrm>
            <a:off x="2390237" y="3603157"/>
            <a:ext cx="1201063" cy="1015663"/>
          </a:xfrm>
          <a:prstGeom prst="rect">
            <a:avLst/>
          </a:prstGeom>
        </p:spPr>
        <p:txBody>
          <a:bodyPr wrap="square" anchor="ctr">
            <a:spAutoFit/>
          </a:bodyPr>
          <a:lstStyle/>
          <a:p>
            <a:pPr algn="ctr" defTabSz="914400"/>
            <a:r>
              <a:rPr lang="en-US" sz="6000" b="1" noProof="1">
                <a:solidFill>
                  <a:prstClr val="black"/>
                </a:solidFill>
                <a:latin typeface="Calibri" panose="020F0502020204030204"/>
                <a:cs typeface="B Nazanin" panose="00000400000000000000" pitchFamily="2" charset="-78"/>
              </a:rPr>
              <a:t>1</a:t>
            </a:r>
          </a:p>
        </p:txBody>
      </p:sp>
      <p:sp>
        <p:nvSpPr>
          <p:cNvPr id="41" name="Rectangle 88">
            <a:extLst>
              <a:ext uri="{FF2B5EF4-FFF2-40B4-BE49-F238E27FC236}">
                <a16:creationId xmlns:a16="http://schemas.microsoft.com/office/drawing/2014/main" id="{8EFA7682-3BD0-421A-AFB4-16373761B34B}"/>
              </a:ext>
            </a:extLst>
          </p:cNvPr>
          <p:cNvSpPr/>
          <p:nvPr/>
        </p:nvSpPr>
        <p:spPr>
          <a:xfrm>
            <a:off x="3888736" y="4494551"/>
            <a:ext cx="1201063" cy="1015663"/>
          </a:xfrm>
          <a:prstGeom prst="rect">
            <a:avLst/>
          </a:prstGeom>
        </p:spPr>
        <p:txBody>
          <a:bodyPr wrap="square" anchor="ctr">
            <a:spAutoFit/>
          </a:bodyPr>
          <a:lstStyle/>
          <a:p>
            <a:pPr algn="ctr" defTabSz="914400"/>
            <a:r>
              <a:rPr lang="en-US" sz="6000" b="1" noProof="1">
                <a:solidFill>
                  <a:prstClr val="black"/>
                </a:solidFill>
                <a:latin typeface="Calibri" panose="020F0502020204030204"/>
                <a:cs typeface="B Nazanin" panose="00000400000000000000" pitchFamily="2" charset="-78"/>
              </a:rPr>
              <a:t>2</a:t>
            </a:r>
          </a:p>
        </p:txBody>
      </p:sp>
      <p:sp>
        <p:nvSpPr>
          <p:cNvPr id="42" name="Rectangle 89">
            <a:extLst>
              <a:ext uri="{FF2B5EF4-FFF2-40B4-BE49-F238E27FC236}">
                <a16:creationId xmlns:a16="http://schemas.microsoft.com/office/drawing/2014/main" id="{8EAB7BC6-B257-47A7-AE7B-FB79B2FAA598}"/>
              </a:ext>
            </a:extLst>
          </p:cNvPr>
          <p:cNvSpPr/>
          <p:nvPr/>
        </p:nvSpPr>
        <p:spPr>
          <a:xfrm>
            <a:off x="6787683" y="4494551"/>
            <a:ext cx="1201063" cy="1015663"/>
          </a:xfrm>
          <a:prstGeom prst="rect">
            <a:avLst/>
          </a:prstGeom>
        </p:spPr>
        <p:txBody>
          <a:bodyPr wrap="square" anchor="ctr">
            <a:spAutoFit/>
          </a:bodyPr>
          <a:lstStyle/>
          <a:p>
            <a:pPr algn="ctr" defTabSz="914400"/>
            <a:r>
              <a:rPr lang="en-US" sz="6000" b="1" noProof="1">
                <a:solidFill>
                  <a:prstClr val="black"/>
                </a:solidFill>
                <a:latin typeface="Calibri" panose="020F0502020204030204"/>
                <a:cs typeface="B Nazanin" panose="00000400000000000000" pitchFamily="2" charset="-78"/>
              </a:rPr>
              <a:t>3</a:t>
            </a:r>
          </a:p>
        </p:txBody>
      </p:sp>
      <p:sp>
        <p:nvSpPr>
          <p:cNvPr id="43" name="Rectangle 90">
            <a:extLst>
              <a:ext uri="{FF2B5EF4-FFF2-40B4-BE49-F238E27FC236}">
                <a16:creationId xmlns:a16="http://schemas.microsoft.com/office/drawing/2014/main" id="{555C2251-F8E4-452A-9760-17A5BF76BFF8}"/>
              </a:ext>
            </a:extLst>
          </p:cNvPr>
          <p:cNvSpPr/>
          <p:nvPr/>
        </p:nvSpPr>
        <p:spPr>
          <a:xfrm>
            <a:off x="9701275" y="2729169"/>
            <a:ext cx="1201063" cy="1015663"/>
          </a:xfrm>
          <a:prstGeom prst="rect">
            <a:avLst/>
          </a:prstGeom>
        </p:spPr>
        <p:txBody>
          <a:bodyPr wrap="square" anchor="ctr">
            <a:spAutoFit/>
          </a:bodyPr>
          <a:lstStyle/>
          <a:p>
            <a:pPr algn="ctr" defTabSz="914400"/>
            <a:r>
              <a:rPr lang="en-US" sz="6000" b="1" noProof="1">
                <a:solidFill>
                  <a:prstClr val="black"/>
                </a:solidFill>
                <a:latin typeface="Calibri" panose="020F0502020204030204"/>
                <a:cs typeface="B Nazanin" panose="00000400000000000000" pitchFamily="2" charset="-78"/>
              </a:rPr>
              <a:t>4</a:t>
            </a:r>
          </a:p>
        </p:txBody>
      </p:sp>
    </p:spTree>
    <p:extLst>
      <p:ext uri="{BB962C8B-B14F-4D97-AF65-F5344CB8AC3E}">
        <p14:creationId xmlns:p14="http://schemas.microsoft.com/office/powerpoint/2010/main" val="2504336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latin typeface="Arial"/>
                <a:cs typeface="Arial"/>
                <a:sym typeface="Arial"/>
              </a:rPr>
              <a:t>عنوان را اینجا اضافه کنید</a:t>
            </a:r>
            <a:endParaRPr sz="1333" kern="0" dirty="0">
              <a:latin typeface="Arial"/>
              <a:cs typeface="Arial"/>
              <a:sym typeface="Aria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1</a:t>
            </a:r>
            <a:endParaRPr sz="1200" kern="0" dirty="0">
              <a:latin typeface="Arial"/>
              <a:cs typeface="Arial"/>
              <a:sym typeface="Aria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2</a:t>
            </a:r>
            <a:endParaRPr sz="1200" kern="0" dirty="0">
              <a:latin typeface="Arial"/>
              <a:cs typeface="Arial"/>
              <a:sym typeface="Aria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3</a:t>
            </a:r>
            <a:endParaRPr sz="1200" kern="0" dirty="0">
              <a:latin typeface="Arial"/>
              <a:cs typeface="Arial"/>
              <a:sym typeface="Aria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4</a:t>
            </a:r>
            <a:endParaRPr sz="1200" kern="0" dirty="0">
              <a:latin typeface="Arial"/>
              <a:cs typeface="Arial"/>
              <a:sym typeface="Aria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5</a:t>
            </a:r>
            <a:endParaRPr sz="1200" kern="0" dirty="0">
              <a:latin typeface="Arial"/>
              <a:cs typeface="Arial"/>
              <a:sym typeface="Aria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latin typeface="Arial"/>
                <a:cs typeface="Arial"/>
                <a:sym typeface="Arial"/>
              </a:rPr>
              <a:t>متن</a:t>
            </a:r>
            <a:r>
              <a:rPr lang="es" sz="1200" kern="0" dirty="0">
                <a:latin typeface="Arial"/>
                <a:cs typeface="Arial"/>
                <a:sym typeface="Arial"/>
              </a:rPr>
              <a:t> 6</a:t>
            </a:r>
            <a:endParaRPr sz="1200" kern="0" dirty="0">
              <a:latin typeface="Arial"/>
              <a:cs typeface="Arial"/>
              <a:sym typeface="Aria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2016</a:t>
            </a:r>
            <a:endParaRPr sz="1200" b="1" kern="0">
              <a:latin typeface="Arial"/>
              <a:cs typeface="Arial"/>
              <a:sym typeface="Aria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2017</a:t>
            </a:r>
            <a:endParaRPr sz="1200" b="1" kern="0">
              <a:latin typeface="Arial"/>
              <a:cs typeface="Arial"/>
              <a:sym typeface="Aria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2018</a:t>
            </a:r>
            <a:endParaRPr sz="1200" b="1" kern="0">
              <a:latin typeface="Arial"/>
              <a:cs typeface="Arial"/>
              <a:sym typeface="Aria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2019</a:t>
            </a:r>
            <a:endParaRPr sz="1200" b="1" kern="0">
              <a:latin typeface="Arial"/>
              <a:cs typeface="Arial"/>
              <a:sym typeface="Aria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latin typeface="Arial"/>
                <a:cs typeface="Arial"/>
                <a:sym typeface="Arial"/>
              </a:rPr>
              <a:t>2020</a:t>
            </a:r>
            <a:endParaRPr sz="1200" b="1" kern="0">
              <a:latin typeface="Arial"/>
              <a:cs typeface="Arial"/>
              <a:sym typeface="Aria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latin typeface="Arial"/>
                <a:cs typeface="Arial"/>
                <a:sym typeface="Arial"/>
              </a:endParaRPr>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latin typeface="Arial"/>
                <a:cs typeface="Arial"/>
                <a:sym typeface="Arial"/>
              </a:rPr>
              <a:t>قالب پاورپوینت مدیریت قابل ویرایش می باشد</a:t>
            </a:r>
            <a:endParaRPr sz="1067" kern="0" dirty="0">
              <a:latin typeface="Arial"/>
              <a:cs typeface="Arial"/>
              <a:sym typeface="Arial"/>
            </a:endParaRPr>
          </a:p>
        </p:txBody>
      </p:sp>
      <p:sp>
        <p:nvSpPr>
          <p:cNvPr id="12358" name="Google Shape;12358;p21"/>
          <p:cNvSpPr txBox="1">
            <a:spLocks noGrp="1"/>
          </p:cNvSpPr>
          <p:nvPr>
            <p:ph type="title" idx="4294967295"/>
          </p:nvPr>
        </p:nvSpPr>
        <p:spPr>
          <a:xfrm>
            <a:off x="0" y="431800"/>
            <a:ext cx="9394825" cy="642938"/>
          </a:xfrm>
          <a:prstGeom prst="rect">
            <a:avLst/>
          </a:prstGeom>
        </p:spPr>
        <p:txBody>
          <a:bodyPr spcFirstLastPara="1" wrap="square" lIns="121900" tIns="121900" rIns="121900" bIns="121900" anchor="t" anchorCtr="0">
            <a:noAutofit/>
          </a:bodyPr>
          <a:lstStyle/>
          <a:p>
            <a:pPr algn="ctr"/>
            <a:r>
              <a:rPr lang="fa-IR" dirty="0">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JANUARY</a:t>
              </a:r>
              <a:endParaRPr sz="533"/>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FEBRUARY</a:t>
              </a:r>
              <a:endParaRPr sz="533"/>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MARCH</a:t>
              </a:r>
              <a:endParaRPr sz="533"/>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t>APRIL</a:t>
              </a:r>
              <a:endParaRPr sz="533"/>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t>PHASE 1</a:t>
              </a:r>
              <a:endParaRPr sz="533"/>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1</a:t>
              </a:r>
              <a:endParaRPr sz="533"/>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t>Task 2</a:t>
              </a:r>
              <a:endParaRPr sz="533"/>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t>JANUARY</a:t>
              </a:r>
              <a:endParaRPr sz="533"/>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t>FEBRUARY</a:t>
              </a:r>
              <a:endParaRPr sz="533"/>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t>MARCH</a:t>
              </a:r>
              <a:endParaRPr sz="533"/>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APRIL</a:t>
              </a:r>
              <a:endParaRPr sz="533"/>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MAY</a:t>
              </a:r>
              <a:endParaRPr sz="533"/>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t>JUNE</a:t>
              </a:r>
              <a:endParaRPr sz="533"/>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1</a:t>
              </a:r>
              <a:endParaRPr sz="533"/>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t>PHASE 2</a:t>
              </a:r>
              <a:endParaRPr sz="533"/>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1</a:t>
              </a:r>
              <a:endParaRPr sz="533"/>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t>Task 2</a:t>
              </a:r>
              <a:endParaRPr sz="533"/>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1312889" y="91076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latin typeface="Lato Black" pitchFamily="34" charset="0"/>
                    <a:ea typeface="Lato Black" pitchFamily="34" charset="0"/>
                    <a:cs typeface="B Nazanin" panose="00000400000000000000" pitchFamily="2" charset="-78"/>
                  </a:rPr>
                  <a:t>نمادها</a:t>
                </a:r>
                <a:endParaRPr lang="en-US" sz="4400" dirty="0">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tx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latin typeface="Lato" pitchFamily="34" charset="0"/>
                  <a:ea typeface="Lato" pitchFamily="34" charset="0"/>
                  <a:cs typeface="B Nazanin" panose="00000400000000000000" pitchFamily="2" charset="-78"/>
                </a:endParaRPr>
              </a:p>
            </p:txBody>
          </p:sp>
          <p:sp>
            <p:nvSpPr>
              <p:cNvPr id="274" name="TextBox 273"/>
              <p:cNvSpPr txBox="1"/>
              <p:nvPr/>
            </p:nvSpPr>
            <p:spPr>
              <a:xfrm>
                <a:off x="1119403" y="4996193"/>
                <a:ext cx="5022024" cy="1292662"/>
              </a:xfrm>
              <a:prstGeom prst="rect">
                <a:avLst/>
              </a:prstGeom>
              <a:noFill/>
            </p:spPr>
            <p:txBody>
              <a:bodyPr wrap="square" rtlCol="0">
                <a:spAutoFit/>
              </a:bodyPr>
              <a:lstStyle/>
              <a:p>
                <a:pPr algn="r" rtl="1"/>
                <a:r>
                  <a:rPr lang="fa-IR" b="1" dirty="0">
                    <a:latin typeface="Lato Black" charset="0"/>
                    <a:ea typeface="Lato Black" charset="0"/>
                    <a:cs typeface="B Nazanin" panose="00000400000000000000" pitchFamily="2" charset="-78"/>
                  </a:rPr>
                  <a:t>مجموعه آیکون های</a:t>
                </a:r>
              </a:p>
              <a:p>
                <a:pPr algn="r" rtl="1"/>
                <a:r>
                  <a:rPr lang="fa-IR" b="1" dirty="0">
                    <a:latin typeface="Lato Black" charset="0"/>
                    <a:ea typeface="Lato Black" charset="0"/>
                    <a:cs typeface="B Nazanin" panose="00000400000000000000" pitchFamily="2" charset="-78"/>
                  </a:rPr>
                  <a:t> اجتماعی</a:t>
                </a:r>
                <a:endParaRPr lang="en-US" b="1" dirty="0">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5694389"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2" name="กลุ่ม 661"/>
          <p:cNvGrpSpPr/>
          <p:nvPr/>
        </p:nvGrpSpPr>
        <p:grpSpPr>
          <a:xfrm>
            <a:off x="6742933"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6" name="กลุ่ม 2085"/>
          <p:cNvGrpSpPr/>
          <p:nvPr/>
        </p:nvGrpSpPr>
        <p:grpSpPr>
          <a:xfrm>
            <a:off x="7792269"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3" name="กลุ่ม 662"/>
          <p:cNvGrpSpPr/>
          <p:nvPr/>
        </p:nvGrpSpPr>
        <p:grpSpPr>
          <a:xfrm>
            <a:off x="7792269"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4" name="กลุ่ม 663"/>
          <p:cNvGrpSpPr/>
          <p:nvPr/>
        </p:nvGrpSpPr>
        <p:grpSpPr>
          <a:xfrm>
            <a:off x="8840815"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5" name="กลุ่ม 2084"/>
          <p:cNvGrpSpPr/>
          <p:nvPr/>
        </p:nvGrpSpPr>
        <p:grpSpPr>
          <a:xfrm>
            <a:off x="8840815"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9" name="กลุ่ม 668"/>
          <p:cNvGrpSpPr/>
          <p:nvPr/>
        </p:nvGrpSpPr>
        <p:grpSpPr>
          <a:xfrm>
            <a:off x="8840815"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5" name="กลุ่ม 664"/>
          <p:cNvGrpSpPr/>
          <p:nvPr/>
        </p:nvGrpSpPr>
        <p:grpSpPr>
          <a:xfrm>
            <a:off x="9890151"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4" name="กลุ่ม 2083"/>
          <p:cNvGrpSpPr/>
          <p:nvPr/>
        </p:nvGrpSpPr>
        <p:grpSpPr>
          <a:xfrm>
            <a:off x="9890151"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0" name="กลุ่ม 2079"/>
          <p:cNvGrpSpPr/>
          <p:nvPr/>
        </p:nvGrpSpPr>
        <p:grpSpPr>
          <a:xfrm>
            <a:off x="6742933"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7" name="กลุ่ม 666"/>
          <p:cNvGrpSpPr/>
          <p:nvPr/>
        </p:nvGrpSpPr>
        <p:grpSpPr>
          <a:xfrm>
            <a:off x="6742933"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1" name="กลุ่ม 2080"/>
          <p:cNvGrpSpPr/>
          <p:nvPr/>
        </p:nvGrpSpPr>
        <p:grpSpPr>
          <a:xfrm>
            <a:off x="7792269"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8" name="กลุ่ม 2087"/>
          <p:cNvGrpSpPr/>
          <p:nvPr/>
        </p:nvGrpSpPr>
        <p:grpSpPr>
          <a:xfrm>
            <a:off x="5694389"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8" name="กลุ่ม 667"/>
          <p:cNvGrpSpPr/>
          <p:nvPr/>
        </p:nvGrpSpPr>
        <p:grpSpPr>
          <a:xfrm>
            <a:off x="7792269"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3" name="กลุ่ม 2082"/>
          <p:cNvGrpSpPr/>
          <p:nvPr/>
        </p:nvGrpSpPr>
        <p:grpSpPr>
          <a:xfrm>
            <a:off x="9890151"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2" name="กลุ่ม 2081"/>
          <p:cNvGrpSpPr/>
          <p:nvPr/>
        </p:nvGrpSpPr>
        <p:grpSpPr>
          <a:xfrm>
            <a:off x="8840815"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7" name="กลุ่ม 2086"/>
          <p:cNvGrpSpPr/>
          <p:nvPr/>
        </p:nvGrpSpPr>
        <p:grpSpPr>
          <a:xfrm>
            <a:off x="6742933"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66" name="กลุ่ม 665"/>
          <p:cNvGrpSpPr/>
          <p:nvPr/>
        </p:nvGrpSpPr>
        <p:grpSpPr>
          <a:xfrm>
            <a:off x="5694389"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0" name="กลุ่ม 669"/>
          <p:cNvGrpSpPr/>
          <p:nvPr/>
        </p:nvGrpSpPr>
        <p:grpSpPr>
          <a:xfrm>
            <a:off x="9890151"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671" name="กลุ่ม 670"/>
          <p:cNvGrpSpPr/>
          <p:nvPr/>
        </p:nvGrpSpPr>
        <p:grpSpPr>
          <a:xfrm>
            <a:off x="5694389"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1" name="กลุ่ม 2090"/>
          <p:cNvGrpSpPr/>
          <p:nvPr/>
        </p:nvGrpSpPr>
        <p:grpSpPr>
          <a:xfrm>
            <a:off x="7792269"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0" name="กลุ่ม 2089"/>
          <p:cNvGrpSpPr/>
          <p:nvPr/>
        </p:nvGrpSpPr>
        <p:grpSpPr>
          <a:xfrm>
            <a:off x="6742933"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89" name="กลุ่ม 2088"/>
          <p:cNvGrpSpPr/>
          <p:nvPr/>
        </p:nvGrpSpPr>
        <p:grpSpPr>
          <a:xfrm>
            <a:off x="5694389"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2" name="กลุ่ม 2091"/>
          <p:cNvGrpSpPr/>
          <p:nvPr/>
        </p:nvGrpSpPr>
        <p:grpSpPr>
          <a:xfrm>
            <a:off x="8840815"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grpSp>
        <p:nvGrpSpPr>
          <p:cNvPr id="2093" name="กลุ่ม 2092"/>
          <p:cNvGrpSpPr/>
          <p:nvPr/>
        </p:nvGrpSpPr>
        <p:grpSpPr>
          <a:xfrm>
            <a:off x="9890151"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C2A2A083-90A6-468E-ABB0-5BD85F0889A2}"/>
              </a:ext>
            </a:extLst>
          </p:cNvPr>
          <p:cNvSpPr>
            <a:spLocks noGrp="1"/>
          </p:cNvSpPr>
          <p:nvPr>
            <p:ph type="body" sz="quarter" idx="10"/>
          </p:nvPr>
        </p:nvSpPr>
        <p:spPr/>
        <p:txBody>
          <a:bodyPr/>
          <a:lstStyle/>
          <a:p>
            <a:pPr algn="r" rtl="1"/>
            <a:r>
              <a:rPr lang="fa-IR" dirty="0">
                <a:cs typeface="B Nazanin" panose="00000400000000000000" pitchFamily="2" charset="-78"/>
              </a:rPr>
              <a:t>عنوان در اینجا</a:t>
            </a:r>
            <a:endParaRPr lang="es-PE" dirty="0">
              <a:cs typeface="B Nazanin" panose="00000400000000000000" pitchFamily="2" charset="-78"/>
            </a:endParaRPr>
          </a:p>
        </p:txBody>
      </p:sp>
      <p:grpSp>
        <p:nvGrpSpPr>
          <p:cNvPr id="3" name="Group 24">
            <a:extLst>
              <a:ext uri="{FF2B5EF4-FFF2-40B4-BE49-F238E27FC236}">
                <a16:creationId xmlns:a16="http://schemas.microsoft.com/office/drawing/2014/main" id="{661507AB-8CCC-47E5-BC7E-2C7A88D2BE3A}"/>
              </a:ext>
            </a:extLst>
          </p:cNvPr>
          <p:cNvGrpSpPr/>
          <p:nvPr/>
        </p:nvGrpSpPr>
        <p:grpSpPr>
          <a:xfrm>
            <a:off x="4094086" y="1232756"/>
            <a:ext cx="3667671" cy="1029717"/>
            <a:chOff x="4094085" y="1232756"/>
            <a:chExt cx="3667671" cy="1029717"/>
          </a:xfrm>
        </p:grpSpPr>
        <p:sp>
          <p:nvSpPr>
            <p:cNvPr id="4" name="TextBox 22">
              <a:extLst>
                <a:ext uri="{FF2B5EF4-FFF2-40B4-BE49-F238E27FC236}">
                  <a16:creationId xmlns:a16="http://schemas.microsoft.com/office/drawing/2014/main" id="{29CFF476-7671-4B51-8136-6ADD2721C679}"/>
                </a:ext>
              </a:extLst>
            </p:cNvPr>
            <p:cNvSpPr txBox="1"/>
            <p:nvPr/>
          </p:nvSpPr>
          <p:spPr>
            <a:xfrm>
              <a:off x="4094085" y="1232756"/>
              <a:ext cx="3667671" cy="246221"/>
            </a:xfrm>
            <a:prstGeom prst="rect">
              <a:avLst/>
            </a:prstGeom>
            <a:noFill/>
          </p:spPr>
          <p:txBody>
            <a:bodyPr wrap="none" lIns="0" tIns="0" rIns="0" bIns="0">
              <a:normAutofit fontScale="85000" lnSpcReduction="20000"/>
            </a:bodyPr>
            <a:lstStyle/>
            <a:p>
              <a:pPr algn="r" rtl="1"/>
              <a:r>
                <a:rPr lang="fa-IR" altLang="zh-CN" sz="2133" b="1" dirty="0">
                  <a:solidFill>
                    <a:schemeClr val="accent2"/>
                  </a:solidFill>
                  <a:cs typeface="B Nazanin" panose="00000400000000000000" pitchFamily="2" charset="-78"/>
                </a:rPr>
                <a:t>از پیش تنظیم متن عنوان</a:t>
              </a:r>
              <a:endParaRPr lang="zh-CN" altLang="en-US" sz="2133" b="1" dirty="0">
                <a:solidFill>
                  <a:schemeClr val="accent2"/>
                </a:solidFill>
                <a:cs typeface="B Nazanin" panose="00000400000000000000" pitchFamily="2" charset="-78"/>
              </a:endParaRPr>
            </a:p>
          </p:txBody>
        </p:sp>
        <p:sp>
          <p:nvSpPr>
            <p:cNvPr id="5" name="Rectangle 23">
              <a:extLst>
                <a:ext uri="{FF2B5EF4-FFF2-40B4-BE49-F238E27FC236}">
                  <a16:creationId xmlns:a16="http://schemas.microsoft.com/office/drawing/2014/main" id="{F9C06C3C-BCA1-40BD-B143-CFC72F2EB008}"/>
                </a:ext>
              </a:extLst>
            </p:cNvPr>
            <p:cNvSpPr/>
            <p:nvPr/>
          </p:nvSpPr>
          <p:spPr>
            <a:xfrm>
              <a:off x="4094085" y="1478976"/>
              <a:ext cx="3667671" cy="783497"/>
            </a:xfrm>
            <a:prstGeom prst="rect">
              <a:avLst/>
            </a:prstGeom>
          </p:spPr>
          <p:txBody>
            <a:bodyPr wrap="square" lIns="0" tIns="0" rIns="0" bIns="0" anchor="t" anchorCtr="0">
              <a:normAutofit lnSpcReduction="10000"/>
            </a:bodyPr>
            <a:lstStyle/>
            <a:p>
              <a:pPr algn="r" rtl="1">
                <a:lnSpc>
                  <a:spcPct val="120000"/>
                </a:lnSpc>
              </a:pPr>
              <a:r>
                <a:rPr lang="fa-IR" altLang="zh-CN" sz="1467" dirty="0">
                  <a:cs typeface="B Nazanin" panose="00000400000000000000" pitchFamily="2" charset="-78"/>
                </a:rPr>
                <a:t>این قسمت از محتوا به‌عنوان نمایشگر مکان‌چینی متن (فونت تم پیشنهادی) در صورت نیاز به تغییر، لطفاً آن را در منوی (</a:t>
              </a:r>
              <a:r>
                <a:rPr lang="en-US" altLang="zh-CN" sz="1467" dirty="0">
                  <a:cs typeface="B Nazanin" panose="00000400000000000000" pitchFamily="2" charset="-78"/>
                </a:rPr>
                <a:t>Set Shape Format) </a:t>
              </a:r>
              <a:r>
                <a:rPr lang="fa-IR" altLang="zh-CN" sz="1467" dirty="0">
                  <a:cs typeface="B Nazanin" panose="00000400000000000000" pitchFamily="2" charset="-78"/>
                </a:rPr>
                <a:t>تنظیم کنید (گزینه متن)</a:t>
              </a:r>
              <a:endParaRPr lang="zh-CN" altLang="en-US" sz="1467" dirty="0">
                <a:cs typeface="B Nazanin" panose="00000400000000000000" pitchFamily="2" charset="-78"/>
              </a:endParaRPr>
            </a:p>
          </p:txBody>
        </p:sp>
      </p:grpSp>
      <p:grpSp>
        <p:nvGrpSpPr>
          <p:cNvPr id="6" name="Group 25">
            <a:extLst>
              <a:ext uri="{FF2B5EF4-FFF2-40B4-BE49-F238E27FC236}">
                <a16:creationId xmlns:a16="http://schemas.microsoft.com/office/drawing/2014/main" id="{0FBA9769-9B21-41D7-A008-5362B6557F5D}"/>
              </a:ext>
            </a:extLst>
          </p:cNvPr>
          <p:cNvGrpSpPr/>
          <p:nvPr/>
        </p:nvGrpSpPr>
        <p:grpSpPr>
          <a:xfrm>
            <a:off x="6746943" y="3074182"/>
            <a:ext cx="3667671" cy="1029717"/>
            <a:chOff x="4094085" y="1232756"/>
            <a:chExt cx="3667671" cy="1029717"/>
          </a:xfrm>
        </p:grpSpPr>
        <p:sp>
          <p:nvSpPr>
            <p:cNvPr id="7" name="TextBox 26">
              <a:extLst>
                <a:ext uri="{FF2B5EF4-FFF2-40B4-BE49-F238E27FC236}">
                  <a16:creationId xmlns:a16="http://schemas.microsoft.com/office/drawing/2014/main" id="{D91EBEB1-B41F-4498-97F5-EC99012A8BC4}"/>
                </a:ext>
              </a:extLst>
            </p:cNvPr>
            <p:cNvSpPr txBox="1"/>
            <p:nvPr/>
          </p:nvSpPr>
          <p:spPr>
            <a:xfrm>
              <a:off x="4094085" y="1232756"/>
              <a:ext cx="3667671" cy="246221"/>
            </a:xfrm>
            <a:prstGeom prst="rect">
              <a:avLst/>
            </a:prstGeom>
            <a:noFill/>
          </p:spPr>
          <p:txBody>
            <a:bodyPr wrap="none" lIns="0" tIns="0" rIns="0" bIns="0">
              <a:normAutofit fontScale="85000" lnSpcReduction="20000"/>
            </a:bodyPr>
            <a:lstStyle/>
            <a:p>
              <a:pPr algn="r" rtl="1"/>
              <a:r>
                <a:rPr lang="fa-IR" altLang="zh-CN" sz="2133" b="1" dirty="0">
                  <a:solidFill>
                    <a:schemeClr val="accent4">
                      <a:lumMod val="100000"/>
                    </a:schemeClr>
                  </a:solidFill>
                  <a:cs typeface="B Nazanin" panose="00000400000000000000" pitchFamily="2" charset="-78"/>
                </a:rPr>
                <a:t>از پیش تنظیم متن عنوان</a:t>
              </a:r>
              <a:endParaRPr lang="zh-CN" altLang="en-US" sz="2133" b="1" dirty="0">
                <a:solidFill>
                  <a:schemeClr val="accent4">
                    <a:lumMod val="100000"/>
                  </a:schemeClr>
                </a:solidFill>
                <a:cs typeface="B Nazanin" panose="00000400000000000000" pitchFamily="2" charset="-78"/>
              </a:endParaRPr>
            </a:p>
          </p:txBody>
        </p:sp>
        <p:sp>
          <p:nvSpPr>
            <p:cNvPr id="8" name="Rectangle 27">
              <a:extLst>
                <a:ext uri="{FF2B5EF4-FFF2-40B4-BE49-F238E27FC236}">
                  <a16:creationId xmlns:a16="http://schemas.microsoft.com/office/drawing/2014/main" id="{4A636B40-0692-4D16-8538-689EB5861126}"/>
                </a:ext>
              </a:extLst>
            </p:cNvPr>
            <p:cNvSpPr/>
            <p:nvPr/>
          </p:nvSpPr>
          <p:spPr>
            <a:xfrm>
              <a:off x="4094085" y="1478976"/>
              <a:ext cx="3667671" cy="783497"/>
            </a:xfrm>
            <a:prstGeom prst="rect">
              <a:avLst/>
            </a:prstGeom>
          </p:spPr>
          <p:txBody>
            <a:bodyPr wrap="square" lIns="0" tIns="0" rIns="0" bIns="0" anchor="t" anchorCtr="0">
              <a:normAutofit lnSpcReduction="10000"/>
            </a:bodyPr>
            <a:lstStyle/>
            <a:p>
              <a:pPr algn="r" rtl="1">
                <a:lnSpc>
                  <a:spcPct val="120000"/>
                </a:lnSpc>
              </a:pPr>
              <a:r>
                <a:rPr lang="fa-IR" altLang="zh-CN" sz="1467" dirty="0">
                  <a:cs typeface="B Nazanin" panose="00000400000000000000" pitchFamily="2" charset="-78"/>
                </a:rPr>
                <a:t>این قسمت از محتوا به‌عنوان نمایشگر مکان‌چینی متن (فونت تم پیشنهادی) در صورت نیاز به تغییر، لطفاً آن را در منوی (</a:t>
              </a:r>
              <a:r>
                <a:rPr lang="en-US" altLang="zh-CN" sz="1467" dirty="0">
                  <a:cs typeface="B Nazanin" panose="00000400000000000000" pitchFamily="2" charset="-78"/>
                </a:rPr>
                <a:t>Set Shape Format) </a:t>
              </a:r>
              <a:r>
                <a:rPr lang="fa-IR" altLang="zh-CN" sz="1467" dirty="0">
                  <a:cs typeface="B Nazanin" panose="00000400000000000000" pitchFamily="2" charset="-78"/>
                </a:rPr>
                <a:t>تنظیم کنید (گزینه متن)</a:t>
              </a:r>
              <a:endParaRPr lang="zh-CN" altLang="en-US" sz="1467" dirty="0">
                <a:cs typeface="B Nazanin" panose="00000400000000000000" pitchFamily="2" charset="-78"/>
              </a:endParaRPr>
            </a:p>
          </p:txBody>
        </p:sp>
      </p:grpSp>
      <p:grpSp>
        <p:nvGrpSpPr>
          <p:cNvPr id="9" name="Group 28">
            <a:extLst>
              <a:ext uri="{FF2B5EF4-FFF2-40B4-BE49-F238E27FC236}">
                <a16:creationId xmlns:a16="http://schemas.microsoft.com/office/drawing/2014/main" id="{1B08AF93-064A-4167-A502-FEF6039D5934}"/>
              </a:ext>
            </a:extLst>
          </p:cNvPr>
          <p:cNvGrpSpPr/>
          <p:nvPr/>
        </p:nvGrpSpPr>
        <p:grpSpPr>
          <a:xfrm>
            <a:off x="4552566" y="5062696"/>
            <a:ext cx="3667671" cy="1029717"/>
            <a:chOff x="4094085" y="1232756"/>
            <a:chExt cx="3667671" cy="1029717"/>
          </a:xfrm>
        </p:grpSpPr>
        <p:sp>
          <p:nvSpPr>
            <p:cNvPr id="10" name="TextBox 29">
              <a:extLst>
                <a:ext uri="{FF2B5EF4-FFF2-40B4-BE49-F238E27FC236}">
                  <a16:creationId xmlns:a16="http://schemas.microsoft.com/office/drawing/2014/main" id="{8730634E-6B5F-4A4B-8B68-19A8A26CC445}"/>
                </a:ext>
              </a:extLst>
            </p:cNvPr>
            <p:cNvSpPr txBox="1"/>
            <p:nvPr/>
          </p:nvSpPr>
          <p:spPr>
            <a:xfrm>
              <a:off x="4094085" y="1232756"/>
              <a:ext cx="3667671" cy="246221"/>
            </a:xfrm>
            <a:prstGeom prst="rect">
              <a:avLst/>
            </a:prstGeom>
            <a:noFill/>
          </p:spPr>
          <p:txBody>
            <a:bodyPr wrap="none" lIns="0" tIns="0" rIns="0" bIns="0">
              <a:normAutofit fontScale="85000" lnSpcReduction="20000"/>
            </a:bodyPr>
            <a:lstStyle/>
            <a:p>
              <a:pPr algn="r" rtl="1"/>
              <a:r>
                <a:rPr lang="fa-IR" altLang="zh-CN" sz="2133" b="1" dirty="0">
                  <a:solidFill>
                    <a:schemeClr val="accent3">
                      <a:lumMod val="100000"/>
                    </a:schemeClr>
                  </a:solidFill>
                  <a:cs typeface="B Nazanin" panose="00000400000000000000" pitchFamily="2" charset="-78"/>
                </a:rPr>
                <a:t>از پیش تنظیم متن عنوان</a:t>
              </a:r>
              <a:endParaRPr lang="zh-CN" altLang="en-US" sz="2133" b="1" dirty="0">
                <a:solidFill>
                  <a:schemeClr val="accent3">
                    <a:lumMod val="100000"/>
                  </a:schemeClr>
                </a:solidFill>
                <a:cs typeface="B Nazanin" panose="00000400000000000000" pitchFamily="2" charset="-78"/>
              </a:endParaRPr>
            </a:p>
          </p:txBody>
        </p:sp>
        <p:sp>
          <p:nvSpPr>
            <p:cNvPr id="11" name="Rectangle 30">
              <a:extLst>
                <a:ext uri="{FF2B5EF4-FFF2-40B4-BE49-F238E27FC236}">
                  <a16:creationId xmlns:a16="http://schemas.microsoft.com/office/drawing/2014/main" id="{8B21DDB7-CEAF-4179-AE09-19F813A4B29C}"/>
                </a:ext>
              </a:extLst>
            </p:cNvPr>
            <p:cNvSpPr/>
            <p:nvPr/>
          </p:nvSpPr>
          <p:spPr>
            <a:xfrm>
              <a:off x="4094085" y="1478976"/>
              <a:ext cx="3667671" cy="783497"/>
            </a:xfrm>
            <a:prstGeom prst="rect">
              <a:avLst/>
            </a:prstGeom>
          </p:spPr>
          <p:txBody>
            <a:bodyPr wrap="square" lIns="0" tIns="0" rIns="0" bIns="0" anchor="t" anchorCtr="0">
              <a:normAutofit lnSpcReduction="10000"/>
            </a:bodyPr>
            <a:lstStyle/>
            <a:p>
              <a:pPr algn="r" rtl="1">
                <a:lnSpc>
                  <a:spcPct val="120000"/>
                </a:lnSpc>
              </a:pPr>
              <a:r>
                <a:rPr lang="fa-IR" altLang="zh-CN" sz="1467" dirty="0">
                  <a:cs typeface="B Nazanin" panose="00000400000000000000" pitchFamily="2" charset="-78"/>
                </a:rPr>
                <a:t>این قسمت از محتوا به‌عنوان نمایشگر مکان‌چینی متن (فونت تم پیشنهادی) در صورت نیاز به تغییر، لطفاً آن را در منوی (</a:t>
              </a:r>
              <a:r>
                <a:rPr lang="en-US" altLang="zh-CN" sz="1467" dirty="0">
                  <a:cs typeface="B Nazanin" panose="00000400000000000000" pitchFamily="2" charset="-78"/>
                </a:rPr>
                <a:t>Set Shape Format) </a:t>
              </a:r>
              <a:r>
                <a:rPr lang="fa-IR" altLang="zh-CN" sz="1467" dirty="0">
                  <a:cs typeface="B Nazanin" panose="00000400000000000000" pitchFamily="2" charset="-78"/>
                </a:rPr>
                <a:t>تنظیم کنید (گزینه متن)</a:t>
              </a:r>
              <a:endParaRPr lang="zh-CN" altLang="en-US" sz="1467" dirty="0">
                <a:cs typeface="B Nazanin" panose="00000400000000000000" pitchFamily="2" charset="-78"/>
              </a:endParaRPr>
            </a:p>
          </p:txBody>
        </p:sp>
      </p:grpSp>
      <p:grpSp>
        <p:nvGrpSpPr>
          <p:cNvPr id="12" name="组合 1">
            <a:extLst>
              <a:ext uri="{FF2B5EF4-FFF2-40B4-BE49-F238E27FC236}">
                <a16:creationId xmlns:a16="http://schemas.microsoft.com/office/drawing/2014/main" id="{E2692DAE-0051-43AA-B953-D0083AF29ECC}"/>
              </a:ext>
            </a:extLst>
          </p:cNvPr>
          <p:cNvGrpSpPr/>
          <p:nvPr/>
        </p:nvGrpSpPr>
        <p:grpSpPr>
          <a:xfrm>
            <a:off x="2020964" y="1292658"/>
            <a:ext cx="4461675" cy="4599572"/>
            <a:chOff x="1515723" y="969493"/>
            <a:chExt cx="3346256" cy="3449679"/>
          </a:xfrm>
        </p:grpSpPr>
        <p:grpSp>
          <p:nvGrpSpPr>
            <p:cNvPr id="13" name="Group 1">
              <a:extLst>
                <a:ext uri="{FF2B5EF4-FFF2-40B4-BE49-F238E27FC236}">
                  <a16:creationId xmlns:a16="http://schemas.microsoft.com/office/drawing/2014/main" id="{34044001-1C2C-4385-A132-F95ABDE60E6B}"/>
                </a:ext>
              </a:extLst>
            </p:cNvPr>
            <p:cNvGrpSpPr/>
            <p:nvPr/>
          </p:nvGrpSpPr>
          <p:grpSpPr>
            <a:xfrm>
              <a:off x="1515723" y="969493"/>
              <a:ext cx="3346256" cy="3449679"/>
              <a:chOff x="2020964" y="1292657"/>
              <a:chExt cx="4461674" cy="4599572"/>
            </a:xfrm>
          </p:grpSpPr>
          <p:sp>
            <p:nvSpPr>
              <p:cNvPr id="15" name="Freeform: Shape 4">
                <a:extLst>
                  <a:ext uri="{FF2B5EF4-FFF2-40B4-BE49-F238E27FC236}">
                    <a16:creationId xmlns:a16="http://schemas.microsoft.com/office/drawing/2014/main" id="{9BE20B61-BE6C-48D8-B12C-4AFA0F020634}"/>
                  </a:ext>
                </a:extLst>
              </p:cNvPr>
              <p:cNvSpPr/>
              <p:nvPr/>
            </p:nvSpPr>
            <p:spPr>
              <a:xfrm>
                <a:off x="3009449" y="2425847"/>
                <a:ext cx="3473189" cy="2340000"/>
              </a:xfrm>
              <a:custGeom>
                <a:avLst/>
                <a:gdLst>
                  <a:gd name="connsiteX0" fmla="*/ 1170000 w 3473189"/>
                  <a:gd name="connsiteY0" fmla="*/ 0 h 2340000"/>
                  <a:gd name="connsiteX1" fmla="*/ 2316230 w 3473189"/>
                  <a:gd name="connsiteY1" fmla="*/ 934204 h 2340000"/>
                  <a:gd name="connsiteX2" fmla="*/ 2322677 w 3473189"/>
                  <a:gd name="connsiteY2" fmla="*/ 976446 h 2340000"/>
                  <a:gd name="connsiteX3" fmla="*/ 2762234 w 3473189"/>
                  <a:gd name="connsiteY3" fmla="*/ 976446 h 2340000"/>
                  <a:gd name="connsiteX4" fmla="*/ 2762234 w 3473189"/>
                  <a:gd name="connsiteY4" fmla="*/ 782892 h 2340000"/>
                  <a:gd name="connsiteX5" fmla="*/ 3473189 w 3473189"/>
                  <a:gd name="connsiteY5" fmla="*/ 1170000 h 2340000"/>
                  <a:gd name="connsiteX6" fmla="*/ 2762234 w 3473189"/>
                  <a:gd name="connsiteY6" fmla="*/ 1557108 h 2340000"/>
                  <a:gd name="connsiteX7" fmla="*/ 2762234 w 3473189"/>
                  <a:gd name="connsiteY7" fmla="*/ 1363554 h 2340000"/>
                  <a:gd name="connsiteX8" fmla="*/ 2322677 w 3473189"/>
                  <a:gd name="connsiteY8" fmla="*/ 1363554 h 2340000"/>
                  <a:gd name="connsiteX9" fmla="*/ 2316230 w 3473189"/>
                  <a:gd name="connsiteY9" fmla="*/ 1405796 h 2340000"/>
                  <a:gd name="connsiteX10" fmla="*/ 1170000 w 3473189"/>
                  <a:gd name="connsiteY10" fmla="*/ 2340000 h 2340000"/>
                  <a:gd name="connsiteX11" fmla="*/ 0 w 3473189"/>
                  <a:gd name="connsiteY11" fmla="*/ 1170000 h 2340000"/>
                  <a:gd name="connsiteX12" fmla="*/ 1170000 w 3473189"/>
                  <a:gd name="connsiteY12"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189" h="2340000">
                    <a:moveTo>
                      <a:pt x="1170000" y="0"/>
                    </a:moveTo>
                    <a:cubicBezTo>
                      <a:pt x="1735401" y="0"/>
                      <a:pt x="2207132" y="401055"/>
                      <a:pt x="2316230" y="934204"/>
                    </a:cubicBezTo>
                    <a:lnTo>
                      <a:pt x="2322677" y="976446"/>
                    </a:lnTo>
                    <a:lnTo>
                      <a:pt x="2762234" y="976446"/>
                    </a:lnTo>
                    <a:lnTo>
                      <a:pt x="2762234" y="782892"/>
                    </a:lnTo>
                    <a:lnTo>
                      <a:pt x="3473189" y="1170000"/>
                    </a:lnTo>
                    <a:lnTo>
                      <a:pt x="2762234" y="1557108"/>
                    </a:lnTo>
                    <a:lnTo>
                      <a:pt x="2762234" y="1363554"/>
                    </a:lnTo>
                    <a:lnTo>
                      <a:pt x="2322677" y="1363554"/>
                    </a:lnTo>
                    <a:lnTo>
                      <a:pt x="2316230" y="1405796"/>
                    </a:lnTo>
                    <a:cubicBezTo>
                      <a:pt x="2207132" y="1938945"/>
                      <a:pt x="1735401" y="2340000"/>
                      <a:pt x="1170000" y="2340000"/>
                    </a:cubicBezTo>
                    <a:cubicBezTo>
                      <a:pt x="523827" y="2340000"/>
                      <a:pt x="0" y="1816173"/>
                      <a:pt x="0" y="1170000"/>
                    </a:cubicBezTo>
                    <a:cubicBezTo>
                      <a:pt x="0" y="523827"/>
                      <a:pt x="523827" y="0"/>
                      <a:pt x="1170000" y="0"/>
                    </a:cubicBez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sz="2400" dirty="0">
                  <a:cs typeface="B Nazanin" panose="00000400000000000000" pitchFamily="2" charset="-78"/>
                </a:endParaRPr>
              </a:p>
            </p:txBody>
          </p:sp>
          <p:sp>
            <p:nvSpPr>
              <p:cNvPr id="16" name="Freeform: Shape 5">
                <a:extLst>
                  <a:ext uri="{FF2B5EF4-FFF2-40B4-BE49-F238E27FC236}">
                    <a16:creationId xmlns:a16="http://schemas.microsoft.com/office/drawing/2014/main" id="{7156868A-1781-4ADF-BDBB-DC66053CF767}"/>
                  </a:ext>
                </a:extLst>
              </p:cNvPr>
              <p:cNvSpPr/>
              <p:nvPr/>
            </p:nvSpPr>
            <p:spPr>
              <a:xfrm rot="5400000">
                <a:off x="2166476" y="2985635"/>
                <a:ext cx="3473189" cy="2340000"/>
              </a:xfrm>
              <a:custGeom>
                <a:avLst/>
                <a:gdLst>
                  <a:gd name="connsiteX0" fmla="*/ 1170000 w 3473189"/>
                  <a:gd name="connsiteY0" fmla="*/ 0 h 2340000"/>
                  <a:gd name="connsiteX1" fmla="*/ 2316230 w 3473189"/>
                  <a:gd name="connsiteY1" fmla="*/ 934204 h 2340000"/>
                  <a:gd name="connsiteX2" fmla="*/ 2322677 w 3473189"/>
                  <a:gd name="connsiteY2" fmla="*/ 976446 h 2340000"/>
                  <a:gd name="connsiteX3" fmla="*/ 2762234 w 3473189"/>
                  <a:gd name="connsiteY3" fmla="*/ 976446 h 2340000"/>
                  <a:gd name="connsiteX4" fmla="*/ 2762234 w 3473189"/>
                  <a:gd name="connsiteY4" fmla="*/ 782892 h 2340000"/>
                  <a:gd name="connsiteX5" fmla="*/ 3473189 w 3473189"/>
                  <a:gd name="connsiteY5" fmla="*/ 1170000 h 2340000"/>
                  <a:gd name="connsiteX6" fmla="*/ 2762234 w 3473189"/>
                  <a:gd name="connsiteY6" fmla="*/ 1557108 h 2340000"/>
                  <a:gd name="connsiteX7" fmla="*/ 2762234 w 3473189"/>
                  <a:gd name="connsiteY7" fmla="*/ 1363554 h 2340000"/>
                  <a:gd name="connsiteX8" fmla="*/ 2322677 w 3473189"/>
                  <a:gd name="connsiteY8" fmla="*/ 1363554 h 2340000"/>
                  <a:gd name="connsiteX9" fmla="*/ 2316230 w 3473189"/>
                  <a:gd name="connsiteY9" fmla="*/ 1405796 h 2340000"/>
                  <a:gd name="connsiteX10" fmla="*/ 1170000 w 3473189"/>
                  <a:gd name="connsiteY10" fmla="*/ 2340000 h 2340000"/>
                  <a:gd name="connsiteX11" fmla="*/ 0 w 3473189"/>
                  <a:gd name="connsiteY11" fmla="*/ 1170000 h 2340000"/>
                  <a:gd name="connsiteX12" fmla="*/ 1170000 w 3473189"/>
                  <a:gd name="connsiteY12"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189" h="2340000">
                    <a:moveTo>
                      <a:pt x="1170000" y="0"/>
                    </a:moveTo>
                    <a:cubicBezTo>
                      <a:pt x="1735401" y="0"/>
                      <a:pt x="2207132" y="401055"/>
                      <a:pt x="2316230" y="934204"/>
                    </a:cubicBezTo>
                    <a:lnTo>
                      <a:pt x="2322677" y="976446"/>
                    </a:lnTo>
                    <a:lnTo>
                      <a:pt x="2762234" y="976446"/>
                    </a:lnTo>
                    <a:lnTo>
                      <a:pt x="2762234" y="782892"/>
                    </a:lnTo>
                    <a:lnTo>
                      <a:pt x="3473189" y="1170000"/>
                    </a:lnTo>
                    <a:lnTo>
                      <a:pt x="2762234" y="1557108"/>
                    </a:lnTo>
                    <a:lnTo>
                      <a:pt x="2762234" y="1363554"/>
                    </a:lnTo>
                    <a:lnTo>
                      <a:pt x="2322677" y="1363554"/>
                    </a:lnTo>
                    <a:lnTo>
                      <a:pt x="2316230" y="1405796"/>
                    </a:lnTo>
                    <a:cubicBezTo>
                      <a:pt x="2207132" y="1938945"/>
                      <a:pt x="1735401" y="2340000"/>
                      <a:pt x="1170000" y="2340000"/>
                    </a:cubicBezTo>
                    <a:cubicBezTo>
                      <a:pt x="523827" y="2340000"/>
                      <a:pt x="0" y="1816173"/>
                      <a:pt x="0" y="1170000"/>
                    </a:cubicBezTo>
                    <a:cubicBezTo>
                      <a:pt x="0" y="523827"/>
                      <a:pt x="523827" y="0"/>
                      <a:pt x="1170000" y="0"/>
                    </a:cubicBezTo>
                    <a:close/>
                  </a:path>
                </a:pathLst>
              </a:cu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sz="2400" dirty="0">
                  <a:cs typeface="B Nazanin" panose="00000400000000000000" pitchFamily="2" charset="-78"/>
                </a:endParaRPr>
              </a:p>
            </p:txBody>
          </p:sp>
          <p:sp>
            <p:nvSpPr>
              <p:cNvPr id="17" name="Freeform: Shape 6">
                <a:extLst>
                  <a:ext uri="{FF2B5EF4-FFF2-40B4-BE49-F238E27FC236}">
                    <a16:creationId xmlns:a16="http://schemas.microsoft.com/office/drawing/2014/main" id="{4E4E9635-5A2C-4FBD-AF20-96DDA19242B8}"/>
                  </a:ext>
                </a:extLst>
              </p:cNvPr>
              <p:cNvSpPr/>
              <p:nvPr/>
            </p:nvSpPr>
            <p:spPr>
              <a:xfrm rot="16200000">
                <a:off x="1810422" y="1859252"/>
                <a:ext cx="3473189" cy="2340000"/>
              </a:xfrm>
              <a:custGeom>
                <a:avLst/>
                <a:gdLst>
                  <a:gd name="connsiteX0" fmla="*/ 1170000 w 3473189"/>
                  <a:gd name="connsiteY0" fmla="*/ 0 h 2340000"/>
                  <a:gd name="connsiteX1" fmla="*/ 2316230 w 3473189"/>
                  <a:gd name="connsiteY1" fmla="*/ 934204 h 2340000"/>
                  <a:gd name="connsiteX2" fmla="*/ 2322677 w 3473189"/>
                  <a:gd name="connsiteY2" fmla="*/ 976446 h 2340000"/>
                  <a:gd name="connsiteX3" fmla="*/ 2762234 w 3473189"/>
                  <a:gd name="connsiteY3" fmla="*/ 976446 h 2340000"/>
                  <a:gd name="connsiteX4" fmla="*/ 2762234 w 3473189"/>
                  <a:gd name="connsiteY4" fmla="*/ 782892 h 2340000"/>
                  <a:gd name="connsiteX5" fmla="*/ 3473189 w 3473189"/>
                  <a:gd name="connsiteY5" fmla="*/ 1170000 h 2340000"/>
                  <a:gd name="connsiteX6" fmla="*/ 2762234 w 3473189"/>
                  <a:gd name="connsiteY6" fmla="*/ 1557108 h 2340000"/>
                  <a:gd name="connsiteX7" fmla="*/ 2762234 w 3473189"/>
                  <a:gd name="connsiteY7" fmla="*/ 1363554 h 2340000"/>
                  <a:gd name="connsiteX8" fmla="*/ 2322677 w 3473189"/>
                  <a:gd name="connsiteY8" fmla="*/ 1363554 h 2340000"/>
                  <a:gd name="connsiteX9" fmla="*/ 2316230 w 3473189"/>
                  <a:gd name="connsiteY9" fmla="*/ 1405796 h 2340000"/>
                  <a:gd name="connsiteX10" fmla="*/ 1170000 w 3473189"/>
                  <a:gd name="connsiteY10" fmla="*/ 2340000 h 2340000"/>
                  <a:gd name="connsiteX11" fmla="*/ 0 w 3473189"/>
                  <a:gd name="connsiteY11" fmla="*/ 1170000 h 2340000"/>
                  <a:gd name="connsiteX12" fmla="*/ 1170000 w 3473189"/>
                  <a:gd name="connsiteY12" fmla="*/ 0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3189" h="2340000">
                    <a:moveTo>
                      <a:pt x="1170000" y="0"/>
                    </a:moveTo>
                    <a:cubicBezTo>
                      <a:pt x="1735401" y="0"/>
                      <a:pt x="2207132" y="401055"/>
                      <a:pt x="2316230" y="934204"/>
                    </a:cubicBezTo>
                    <a:lnTo>
                      <a:pt x="2322677" y="976446"/>
                    </a:lnTo>
                    <a:lnTo>
                      <a:pt x="2762234" y="976446"/>
                    </a:lnTo>
                    <a:lnTo>
                      <a:pt x="2762234" y="782892"/>
                    </a:lnTo>
                    <a:lnTo>
                      <a:pt x="3473189" y="1170000"/>
                    </a:lnTo>
                    <a:lnTo>
                      <a:pt x="2762234" y="1557108"/>
                    </a:lnTo>
                    <a:lnTo>
                      <a:pt x="2762234" y="1363554"/>
                    </a:lnTo>
                    <a:lnTo>
                      <a:pt x="2322677" y="1363554"/>
                    </a:lnTo>
                    <a:lnTo>
                      <a:pt x="2316230" y="1405796"/>
                    </a:lnTo>
                    <a:cubicBezTo>
                      <a:pt x="2207132" y="1938945"/>
                      <a:pt x="1735401" y="2340000"/>
                      <a:pt x="1170000" y="2340000"/>
                    </a:cubicBezTo>
                    <a:cubicBezTo>
                      <a:pt x="523827" y="2340000"/>
                      <a:pt x="0" y="1816173"/>
                      <a:pt x="0" y="1170000"/>
                    </a:cubicBezTo>
                    <a:cubicBezTo>
                      <a:pt x="0" y="523827"/>
                      <a:pt x="523827" y="0"/>
                      <a:pt x="1170000"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sz="2400" dirty="0">
                  <a:cs typeface="B Nazanin" panose="00000400000000000000" pitchFamily="2" charset="-78"/>
                </a:endParaRPr>
              </a:p>
            </p:txBody>
          </p:sp>
          <p:sp>
            <p:nvSpPr>
              <p:cNvPr id="18" name="Oval 7">
                <a:extLst>
                  <a:ext uri="{FF2B5EF4-FFF2-40B4-BE49-F238E27FC236}">
                    <a16:creationId xmlns:a16="http://schemas.microsoft.com/office/drawing/2014/main" id="{6DE03FF0-948C-44F0-98C6-F52866FF3066}"/>
                  </a:ext>
                </a:extLst>
              </p:cNvPr>
              <p:cNvSpPr>
                <a:spLocks noChangeAspect="1"/>
              </p:cNvSpPr>
              <p:nvPr/>
            </p:nvSpPr>
            <p:spPr>
              <a:xfrm>
                <a:off x="2020964" y="2419040"/>
                <a:ext cx="2340000" cy="2340000"/>
              </a:xfrm>
              <a:prstGeom prst="ellipse">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1"/>
                <a:endParaRPr sz="2400" dirty="0">
                  <a:cs typeface="B Nazanin" panose="00000400000000000000" pitchFamily="2" charset="-78"/>
                </a:endParaRPr>
              </a:p>
            </p:txBody>
          </p:sp>
          <p:grpSp>
            <p:nvGrpSpPr>
              <p:cNvPr id="19" name="Group 8">
                <a:extLst>
                  <a:ext uri="{FF2B5EF4-FFF2-40B4-BE49-F238E27FC236}">
                    <a16:creationId xmlns:a16="http://schemas.microsoft.com/office/drawing/2014/main" id="{1683208B-E3AC-48A7-993D-D6BE04C6FD22}"/>
                  </a:ext>
                </a:extLst>
              </p:cNvPr>
              <p:cNvGrpSpPr>
                <a:grpSpLocks noChangeAspect="1"/>
              </p:cNvGrpSpPr>
              <p:nvPr/>
            </p:nvGrpSpPr>
            <p:grpSpPr>
              <a:xfrm>
                <a:off x="2837797" y="2832824"/>
                <a:ext cx="701772" cy="355442"/>
                <a:chOff x="4325938" y="280988"/>
                <a:chExt cx="488950" cy="247650"/>
              </a:xfrm>
              <a:solidFill>
                <a:schemeClr val="bg1"/>
              </a:solidFill>
            </p:grpSpPr>
            <p:sp>
              <p:nvSpPr>
                <p:cNvPr id="21" name="Freeform: Shape 12">
                  <a:extLst>
                    <a:ext uri="{FF2B5EF4-FFF2-40B4-BE49-F238E27FC236}">
                      <a16:creationId xmlns:a16="http://schemas.microsoft.com/office/drawing/2014/main" id="{3E4F4EC2-E134-4AAD-B553-9CDDD72E73F2}"/>
                    </a:ext>
                  </a:extLst>
                </p:cNvPr>
                <p:cNvSpPr>
                  <a:spLocks/>
                </p:cNvSpPr>
                <p:nvPr/>
              </p:nvSpPr>
              <p:spPr bwMode="auto">
                <a:xfrm>
                  <a:off x="4325938" y="458788"/>
                  <a:ext cx="69850" cy="69850"/>
                </a:xfrm>
                <a:custGeom>
                  <a:avLst/>
                  <a:gdLst>
                    <a:gd name="T0" fmla="*/ 44 w 44"/>
                    <a:gd name="T1" fmla="*/ 22 h 44"/>
                    <a:gd name="T2" fmla="*/ 44 w 44"/>
                    <a:gd name="T3" fmla="*/ 22 h 44"/>
                    <a:gd name="T4" fmla="*/ 42 w 44"/>
                    <a:gd name="T5" fmla="*/ 30 h 44"/>
                    <a:gd name="T6" fmla="*/ 36 w 44"/>
                    <a:gd name="T7" fmla="*/ 36 h 44"/>
                    <a:gd name="T8" fmla="*/ 30 w 44"/>
                    <a:gd name="T9" fmla="*/ 42 h 44"/>
                    <a:gd name="T10" fmla="*/ 22 w 44"/>
                    <a:gd name="T11" fmla="*/ 44 h 44"/>
                    <a:gd name="T12" fmla="*/ 22 w 44"/>
                    <a:gd name="T13" fmla="*/ 44 h 44"/>
                    <a:gd name="T14" fmla="*/ 14 w 44"/>
                    <a:gd name="T15" fmla="*/ 42 h 44"/>
                    <a:gd name="T16" fmla="*/ 6 w 44"/>
                    <a:gd name="T17" fmla="*/ 36 h 44"/>
                    <a:gd name="T18" fmla="*/ 2 w 44"/>
                    <a:gd name="T19" fmla="*/ 30 h 44"/>
                    <a:gd name="T20" fmla="*/ 0 w 44"/>
                    <a:gd name="T21" fmla="*/ 22 h 44"/>
                    <a:gd name="T22" fmla="*/ 0 w 44"/>
                    <a:gd name="T23" fmla="*/ 22 h 44"/>
                    <a:gd name="T24" fmla="*/ 2 w 44"/>
                    <a:gd name="T25" fmla="*/ 14 h 44"/>
                    <a:gd name="T26" fmla="*/ 6 w 44"/>
                    <a:gd name="T27" fmla="*/ 6 h 44"/>
                    <a:gd name="T28" fmla="*/ 14 w 44"/>
                    <a:gd name="T29" fmla="*/ 2 h 44"/>
                    <a:gd name="T30" fmla="*/ 22 w 44"/>
                    <a:gd name="T31" fmla="*/ 0 h 44"/>
                    <a:gd name="T32" fmla="*/ 22 w 44"/>
                    <a:gd name="T33" fmla="*/ 0 h 44"/>
                    <a:gd name="T34" fmla="*/ 30 w 44"/>
                    <a:gd name="T35" fmla="*/ 2 h 44"/>
                    <a:gd name="T36" fmla="*/ 36 w 44"/>
                    <a:gd name="T37" fmla="*/ 6 h 44"/>
                    <a:gd name="T38" fmla="*/ 42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2" y="30"/>
                      </a:lnTo>
                      <a:lnTo>
                        <a:pt x="36" y="36"/>
                      </a:lnTo>
                      <a:lnTo>
                        <a:pt x="30" y="42"/>
                      </a:lnTo>
                      <a:lnTo>
                        <a:pt x="22" y="44"/>
                      </a:lnTo>
                      <a:lnTo>
                        <a:pt x="22" y="44"/>
                      </a:lnTo>
                      <a:lnTo>
                        <a:pt x="14" y="42"/>
                      </a:lnTo>
                      <a:lnTo>
                        <a:pt x="6" y="36"/>
                      </a:lnTo>
                      <a:lnTo>
                        <a:pt x="2" y="30"/>
                      </a:lnTo>
                      <a:lnTo>
                        <a:pt x="0" y="22"/>
                      </a:lnTo>
                      <a:lnTo>
                        <a:pt x="0" y="22"/>
                      </a:lnTo>
                      <a:lnTo>
                        <a:pt x="2" y="14"/>
                      </a:lnTo>
                      <a:lnTo>
                        <a:pt x="6" y="6"/>
                      </a:lnTo>
                      <a:lnTo>
                        <a:pt x="14" y="2"/>
                      </a:lnTo>
                      <a:lnTo>
                        <a:pt x="22" y="0"/>
                      </a:lnTo>
                      <a:lnTo>
                        <a:pt x="22" y="0"/>
                      </a:lnTo>
                      <a:lnTo>
                        <a:pt x="30" y="2"/>
                      </a:lnTo>
                      <a:lnTo>
                        <a:pt x="36" y="6"/>
                      </a:lnTo>
                      <a:lnTo>
                        <a:pt x="42" y="14"/>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sp>
              <p:nvSpPr>
                <p:cNvPr id="22" name="Freeform: Shape 13">
                  <a:extLst>
                    <a:ext uri="{FF2B5EF4-FFF2-40B4-BE49-F238E27FC236}">
                      <a16:creationId xmlns:a16="http://schemas.microsoft.com/office/drawing/2014/main" id="{4CAA9D90-89D3-4C52-8477-C61CA85DFDF8}"/>
                    </a:ext>
                  </a:extLst>
                </p:cNvPr>
                <p:cNvSpPr>
                  <a:spLocks/>
                </p:cNvSpPr>
                <p:nvPr/>
              </p:nvSpPr>
              <p:spPr bwMode="auto">
                <a:xfrm>
                  <a:off x="4414838" y="401638"/>
                  <a:ext cx="66675" cy="66675"/>
                </a:xfrm>
                <a:custGeom>
                  <a:avLst/>
                  <a:gdLst>
                    <a:gd name="T0" fmla="*/ 42 w 42"/>
                    <a:gd name="T1" fmla="*/ 20 h 42"/>
                    <a:gd name="T2" fmla="*/ 42 w 42"/>
                    <a:gd name="T3" fmla="*/ 20 h 42"/>
                    <a:gd name="T4" fmla="*/ 42 w 42"/>
                    <a:gd name="T5" fmla="*/ 30 h 42"/>
                    <a:gd name="T6" fmla="*/ 36 w 42"/>
                    <a:gd name="T7" fmla="*/ 36 h 42"/>
                    <a:gd name="T8" fmla="*/ 30 w 42"/>
                    <a:gd name="T9" fmla="*/ 40 h 42"/>
                    <a:gd name="T10" fmla="*/ 22 w 42"/>
                    <a:gd name="T11" fmla="*/ 42 h 42"/>
                    <a:gd name="T12" fmla="*/ 22 w 42"/>
                    <a:gd name="T13" fmla="*/ 42 h 42"/>
                    <a:gd name="T14" fmla="*/ 12 w 42"/>
                    <a:gd name="T15" fmla="*/ 40 h 42"/>
                    <a:gd name="T16" fmla="*/ 6 w 42"/>
                    <a:gd name="T17" fmla="*/ 36 h 42"/>
                    <a:gd name="T18" fmla="*/ 2 w 42"/>
                    <a:gd name="T19" fmla="*/ 30 h 42"/>
                    <a:gd name="T20" fmla="*/ 0 w 42"/>
                    <a:gd name="T21" fmla="*/ 20 h 42"/>
                    <a:gd name="T22" fmla="*/ 0 w 42"/>
                    <a:gd name="T23" fmla="*/ 20 h 42"/>
                    <a:gd name="T24" fmla="*/ 2 w 42"/>
                    <a:gd name="T25" fmla="*/ 12 h 42"/>
                    <a:gd name="T26" fmla="*/ 6 w 42"/>
                    <a:gd name="T27" fmla="*/ 6 h 42"/>
                    <a:gd name="T28" fmla="*/ 12 w 42"/>
                    <a:gd name="T29" fmla="*/ 0 h 42"/>
                    <a:gd name="T30" fmla="*/ 22 w 42"/>
                    <a:gd name="T31" fmla="*/ 0 h 42"/>
                    <a:gd name="T32" fmla="*/ 22 w 42"/>
                    <a:gd name="T33" fmla="*/ 0 h 42"/>
                    <a:gd name="T34" fmla="*/ 30 w 42"/>
                    <a:gd name="T35" fmla="*/ 0 h 42"/>
                    <a:gd name="T36" fmla="*/ 36 w 42"/>
                    <a:gd name="T37" fmla="*/ 6 h 42"/>
                    <a:gd name="T38" fmla="*/ 42 w 42"/>
                    <a:gd name="T39" fmla="*/ 12 h 42"/>
                    <a:gd name="T40" fmla="*/ 42 w 42"/>
                    <a:gd name="T41" fmla="*/ 20 h 42"/>
                    <a:gd name="T42" fmla="*/ 42 w 42"/>
                    <a:gd name="T4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42">
                      <a:moveTo>
                        <a:pt x="42" y="20"/>
                      </a:moveTo>
                      <a:lnTo>
                        <a:pt x="42" y="20"/>
                      </a:lnTo>
                      <a:lnTo>
                        <a:pt x="42" y="30"/>
                      </a:lnTo>
                      <a:lnTo>
                        <a:pt x="36" y="36"/>
                      </a:lnTo>
                      <a:lnTo>
                        <a:pt x="30" y="40"/>
                      </a:lnTo>
                      <a:lnTo>
                        <a:pt x="22" y="42"/>
                      </a:lnTo>
                      <a:lnTo>
                        <a:pt x="22" y="42"/>
                      </a:lnTo>
                      <a:lnTo>
                        <a:pt x="12" y="40"/>
                      </a:lnTo>
                      <a:lnTo>
                        <a:pt x="6" y="36"/>
                      </a:lnTo>
                      <a:lnTo>
                        <a:pt x="2" y="30"/>
                      </a:lnTo>
                      <a:lnTo>
                        <a:pt x="0" y="20"/>
                      </a:lnTo>
                      <a:lnTo>
                        <a:pt x="0" y="20"/>
                      </a:lnTo>
                      <a:lnTo>
                        <a:pt x="2" y="12"/>
                      </a:lnTo>
                      <a:lnTo>
                        <a:pt x="6" y="6"/>
                      </a:lnTo>
                      <a:lnTo>
                        <a:pt x="12" y="0"/>
                      </a:lnTo>
                      <a:lnTo>
                        <a:pt x="22" y="0"/>
                      </a:lnTo>
                      <a:lnTo>
                        <a:pt x="22" y="0"/>
                      </a:lnTo>
                      <a:lnTo>
                        <a:pt x="30" y="0"/>
                      </a:lnTo>
                      <a:lnTo>
                        <a:pt x="36" y="6"/>
                      </a:lnTo>
                      <a:lnTo>
                        <a:pt x="42" y="12"/>
                      </a:lnTo>
                      <a:lnTo>
                        <a:pt x="42" y="20"/>
                      </a:lnTo>
                      <a:lnTo>
                        <a:pt x="42"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sp>
              <p:nvSpPr>
                <p:cNvPr id="23" name="Freeform: Shape 14">
                  <a:extLst>
                    <a:ext uri="{FF2B5EF4-FFF2-40B4-BE49-F238E27FC236}">
                      <a16:creationId xmlns:a16="http://schemas.microsoft.com/office/drawing/2014/main" id="{DD56E9EB-8958-4253-8C39-6793BC440E19}"/>
                    </a:ext>
                  </a:extLst>
                </p:cNvPr>
                <p:cNvSpPr>
                  <a:spLocks/>
                </p:cNvSpPr>
                <p:nvPr/>
              </p:nvSpPr>
              <p:spPr bwMode="auto">
                <a:xfrm>
                  <a:off x="4513263" y="427038"/>
                  <a:ext cx="69850" cy="69850"/>
                </a:xfrm>
                <a:custGeom>
                  <a:avLst/>
                  <a:gdLst>
                    <a:gd name="T0" fmla="*/ 44 w 44"/>
                    <a:gd name="T1" fmla="*/ 22 h 44"/>
                    <a:gd name="T2" fmla="*/ 44 w 44"/>
                    <a:gd name="T3" fmla="*/ 22 h 44"/>
                    <a:gd name="T4" fmla="*/ 42 w 44"/>
                    <a:gd name="T5" fmla="*/ 32 h 44"/>
                    <a:gd name="T6" fmla="*/ 36 w 44"/>
                    <a:gd name="T7" fmla="*/ 38 h 44"/>
                    <a:gd name="T8" fmla="*/ 30 w 44"/>
                    <a:gd name="T9" fmla="*/ 42 h 44"/>
                    <a:gd name="T10" fmla="*/ 22 w 44"/>
                    <a:gd name="T11" fmla="*/ 44 h 44"/>
                    <a:gd name="T12" fmla="*/ 22 w 44"/>
                    <a:gd name="T13" fmla="*/ 44 h 44"/>
                    <a:gd name="T14" fmla="*/ 14 w 44"/>
                    <a:gd name="T15" fmla="*/ 42 h 44"/>
                    <a:gd name="T16" fmla="*/ 6 w 44"/>
                    <a:gd name="T17" fmla="*/ 38 h 44"/>
                    <a:gd name="T18" fmla="*/ 2 w 44"/>
                    <a:gd name="T19" fmla="*/ 32 h 44"/>
                    <a:gd name="T20" fmla="*/ 0 w 44"/>
                    <a:gd name="T21" fmla="*/ 22 h 44"/>
                    <a:gd name="T22" fmla="*/ 0 w 44"/>
                    <a:gd name="T23" fmla="*/ 22 h 44"/>
                    <a:gd name="T24" fmla="*/ 2 w 44"/>
                    <a:gd name="T25" fmla="*/ 14 h 44"/>
                    <a:gd name="T26" fmla="*/ 6 w 44"/>
                    <a:gd name="T27" fmla="*/ 8 h 44"/>
                    <a:gd name="T28" fmla="*/ 14 w 44"/>
                    <a:gd name="T29" fmla="*/ 2 h 44"/>
                    <a:gd name="T30" fmla="*/ 22 w 44"/>
                    <a:gd name="T31" fmla="*/ 0 h 44"/>
                    <a:gd name="T32" fmla="*/ 22 w 44"/>
                    <a:gd name="T33" fmla="*/ 0 h 44"/>
                    <a:gd name="T34" fmla="*/ 30 w 44"/>
                    <a:gd name="T35" fmla="*/ 2 h 44"/>
                    <a:gd name="T36" fmla="*/ 36 w 44"/>
                    <a:gd name="T37" fmla="*/ 8 h 44"/>
                    <a:gd name="T38" fmla="*/ 42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2" y="32"/>
                      </a:lnTo>
                      <a:lnTo>
                        <a:pt x="36" y="38"/>
                      </a:lnTo>
                      <a:lnTo>
                        <a:pt x="30" y="42"/>
                      </a:lnTo>
                      <a:lnTo>
                        <a:pt x="22" y="44"/>
                      </a:lnTo>
                      <a:lnTo>
                        <a:pt x="22" y="44"/>
                      </a:lnTo>
                      <a:lnTo>
                        <a:pt x="14" y="42"/>
                      </a:lnTo>
                      <a:lnTo>
                        <a:pt x="6" y="38"/>
                      </a:lnTo>
                      <a:lnTo>
                        <a:pt x="2" y="32"/>
                      </a:lnTo>
                      <a:lnTo>
                        <a:pt x="0" y="22"/>
                      </a:lnTo>
                      <a:lnTo>
                        <a:pt x="0" y="22"/>
                      </a:lnTo>
                      <a:lnTo>
                        <a:pt x="2" y="14"/>
                      </a:lnTo>
                      <a:lnTo>
                        <a:pt x="6" y="8"/>
                      </a:lnTo>
                      <a:lnTo>
                        <a:pt x="14" y="2"/>
                      </a:lnTo>
                      <a:lnTo>
                        <a:pt x="22" y="0"/>
                      </a:lnTo>
                      <a:lnTo>
                        <a:pt x="22" y="0"/>
                      </a:lnTo>
                      <a:lnTo>
                        <a:pt x="30" y="2"/>
                      </a:lnTo>
                      <a:lnTo>
                        <a:pt x="36" y="8"/>
                      </a:lnTo>
                      <a:lnTo>
                        <a:pt x="42" y="14"/>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sp>
              <p:nvSpPr>
                <p:cNvPr id="24" name="Freeform: Shape 15">
                  <a:extLst>
                    <a:ext uri="{FF2B5EF4-FFF2-40B4-BE49-F238E27FC236}">
                      <a16:creationId xmlns:a16="http://schemas.microsoft.com/office/drawing/2014/main" id="{8AA4F3D3-9A4E-4F2C-B7B0-ED55EBE41775}"/>
                    </a:ext>
                  </a:extLst>
                </p:cNvPr>
                <p:cNvSpPr>
                  <a:spLocks/>
                </p:cNvSpPr>
                <p:nvPr/>
              </p:nvSpPr>
              <p:spPr bwMode="auto">
                <a:xfrm>
                  <a:off x="4589463" y="338138"/>
                  <a:ext cx="69850" cy="69850"/>
                </a:xfrm>
                <a:custGeom>
                  <a:avLst/>
                  <a:gdLst>
                    <a:gd name="T0" fmla="*/ 44 w 44"/>
                    <a:gd name="T1" fmla="*/ 22 h 44"/>
                    <a:gd name="T2" fmla="*/ 44 w 44"/>
                    <a:gd name="T3" fmla="*/ 22 h 44"/>
                    <a:gd name="T4" fmla="*/ 42 w 44"/>
                    <a:gd name="T5" fmla="*/ 30 h 44"/>
                    <a:gd name="T6" fmla="*/ 38 w 44"/>
                    <a:gd name="T7" fmla="*/ 38 h 44"/>
                    <a:gd name="T8" fmla="*/ 30 w 44"/>
                    <a:gd name="T9" fmla="*/ 42 h 44"/>
                    <a:gd name="T10" fmla="*/ 22 w 44"/>
                    <a:gd name="T11" fmla="*/ 44 h 44"/>
                    <a:gd name="T12" fmla="*/ 22 w 44"/>
                    <a:gd name="T13" fmla="*/ 44 h 44"/>
                    <a:gd name="T14" fmla="*/ 14 w 44"/>
                    <a:gd name="T15" fmla="*/ 42 h 44"/>
                    <a:gd name="T16" fmla="*/ 8 w 44"/>
                    <a:gd name="T17" fmla="*/ 38 h 44"/>
                    <a:gd name="T18" fmla="*/ 2 w 44"/>
                    <a:gd name="T19" fmla="*/ 30 h 44"/>
                    <a:gd name="T20" fmla="*/ 0 w 44"/>
                    <a:gd name="T21" fmla="*/ 22 h 44"/>
                    <a:gd name="T22" fmla="*/ 0 w 44"/>
                    <a:gd name="T23" fmla="*/ 22 h 44"/>
                    <a:gd name="T24" fmla="*/ 2 w 44"/>
                    <a:gd name="T25" fmla="*/ 14 h 44"/>
                    <a:gd name="T26" fmla="*/ 8 w 44"/>
                    <a:gd name="T27" fmla="*/ 6 h 44"/>
                    <a:gd name="T28" fmla="*/ 14 w 44"/>
                    <a:gd name="T29" fmla="*/ 2 h 44"/>
                    <a:gd name="T30" fmla="*/ 22 w 44"/>
                    <a:gd name="T31" fmla="*/ 0 h 44"/>
                    <a:gd name="T32" fmla="*/ 22 w 44"/>
                    <a:gd name="T33" fmla="*/ 0 h 44"/>
                    <a:gd name="T34" fmla="*/ 30 w 44"/>
                    <a:gd name="T35" fmla="*/ 2 h 44"/>
                    <a:gd name="T36" fmla="*/ 38 w 44"/>
                    <a:gd name="T37" fmla="*/ 6 h 44"/>
                    <a:gd name="T38" fmla="*/ 42 w 44"/>
                    <a:gd name="T39" fmla="*/ 14 h 44"/>
                    <a:gd name="T40" fmla="*/ 44 w 44"/>
                    <a:gd name="T41" fmla="*/ 22 h 44"/>
                    <a:gd name="T42" fmla="*/ 44 w 44"/>
                    <a:gd name="T43"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4">
                      <a:moveTo>
                        <a:pt x="44" y="22"/>
                      </a:moveTo>
                      <a:lnTo>
                        <a:pt x="44" y="22"/>
                      </a:lnTo>
                      <a:lnTo>
                        <a:pt x="42" y="30"/>
                      </a:lnTo>
                      <a:lnTo>
                        <a:pt x="38" y="38"/>
                      </a:lnTo>
                      <a:lnTo>
                        <a:pt x="30" y="42"/>
                      </a:lnTo>
                      <a:lnTo>
                        <a:pt x="22" y="44"/>
                      </a:lnTo>
                      <a:lnTo>
                        <a:pt x="22" y="44"/>
                      </a:lnTo>
                      <a:lnTo>
                        <a:pt x="14" y="42"/>
                      </a:lnTo>
                      <a:lnTo>
                        <a:pt x="8" y="38"/>
                      </a:lnTo>
                      <a:lnTo>
                        <a:pt x="2" y="30"/>
                      </a:lnTo>
                      <a:lnTo>
                        <a:pt x="0" y="22"/>
                      </a:lnTo>
                      <a:lnTo>
                        <a:pt x="0" y="22"/>
                      </a:lnTo>
                      <a:lnTo>
                        <a:pt x="2" y="14"/>
                      </a:lnTo>
                      <a:lnTo>
                        <a:pt x="8" y="6"/>
                      </a:lnTo>
                      <a:lnTo>
                        <a:pt x="14" y="2"/>
                      </a:lnTo>
                      <a:lnTo>
                        <a:pt x="22" y="0"/>
                      </a:lnTo>
                      <a:lnTo>
                        <a:pt x="22" y="0"/>
                      </a:lnTo>
                      <a:lnTo>
                        <a:pt x="30" y="2"/>
                      </a:lnTo>
                      <a:lnTo>
                        <a:pt x="38" y="6"/>
                      </a:lnTo>
                      <a:lnTo>
                        <a:pt x="42" y="14"/>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sp>
              <p:nvSpPr>
                <p:cNvPr id="25" name="Freeform: Shape 16">
                  <a:extLst>
                    <a:ext uri="{FF2B5EF4-FFF2-40B4-BE49-F238E27FC236}">
                      <a16:creationId xmlns:a16="http://schemas.microsoft.com/office/drawing/2014/main" id="{056AC488-56D8-44BC-99EC-597D4E08CB0F}"/>
                    </a:ext>
                  </a:extLst>
                </p:cNvPr>
                <p:cNvSpPr>
                  <a:spLocks/>
                </p:cNvSpPr>
                <p:nvPr/>
              </p:nvSpPr>
              <p:spPr bwMode="auto">
                <a:xfrm>
                  <a:off x="4665663" y="395288"/>
                  <a:ext cx="69850" cy="66675"/>
                </a:xfrm>
                <a:custGeom>
                  <a:avLst/>
                  <a:gdLst>
                    <a:gd name="T0" fmla="*/ 44 w 44"/>
                    <a:gd name="T1" fmla="*/ 20 h 42"/>
                    <a:gd name="T2" fmla="*/ 44 w 44"/>
                    <a:gd name="T3" fmla="*/ 20 h 42"/>
                    <a:gd name="T4" fmla="*/ 42 w 44"/>
                    <a:gd name="T5" fmla="*/ 30 h 42"/>
                    <a:gd name="T6" fmla="*/ 38 w 44"/>
                    <a:gd name="T7" fmla="*/ 36 h 42"/>
                    <a:gd name="T8" fmla="*/ 30 w 44"/>
                    <a:gd name="T9" fmla="*/ 40 h 42"/>
                    <a:gd name="T10" fmla="*/ 22 w 44"/>
                    <a:gd name="T11" fmla="*/ 42 h 42"/>
                    <a:gd name="T12" fmla="*/ 22 w 44"/>
                    <a:gd name="T13" fmla="*/ 42 h 42"/>
                    <a:gd name="T14" fmla="*/ 14 w 44"/>
                    <a:gd name="T15" fmla="*/ 40 h 42"/>
                    <a:gd name="T16" fmla="*/ 6 w 44"/>
                    <a:gd name="T17" fmla="*/ 36 h 42"/>
                    <a:gd name="T18" fmla="*/ 2 w 44"/>
                    <a:gd name="T19" fmla="*/ 30 h 42"/>
                    <a:gd name="T20" fmla="*/ 0 w 44"/>
                    <a:gd name="T21" fmla="*/ 20 h 42"/>
                    <a:gd name="T22" fmla="*/ 0 w 44"/>
                    <a:gd name="T23" fmla="*/ 20 h 42"/>
                    <a:gd name="T24" fmla="*/ 2 w 44"/>
                    <a:gd name="T25" fmla="*/ 12 h 42"/>
                    <a:gd name="T26" fmla="*/ 6 w 44"/>
                    <a:gd name="T27" fmla="*/ 6 h 42"/>
                    <a:gd name="T28" fmla="*/ 14 w 44"/>
                    <a:gd name="T29" fmla="*/ 0 h 42"/>
                    <a:gd name="T30" fmla="*/ 22 w 44"/>
                    <a:gd name="T31" fmla="*/ 0 h 42"/>
                    <a:gd name="T32" fmla="*/ 22 w 44"/>
                    <a:gd name="T33" fmla="*/ 0 h 42"/>
                    <a:gd name="T34" fmla="*/ 30 w 44"/>
                    <a:gd name="T35" fmla="*/ 0 h 42"/>
                    <a:gd name="T36" fmla="*/ 38 w 44"/>
                    <a:gd name="T37" fmla="*/ 6 h 42"/>
                    <a:gd name="T38" fmla="*/ 42 w 44"/>
                    <a:gd name="T39" fmla="*/ 12 h 42"/>
                    <a:gd name="T40" fmla="*/ 44 w 44"/>
                    <a:gd name="T41" fmla="*/ 20 h 42"/>
                    <a:gd name="T42" fmla="*/ 44 w 44"/>
                    <a:gd name="T4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2">
                      <a:moveTo>
                        <a:pt x="44" y="20"/>
                      </a:moveTo>
                      <a:lnTo>
                        <a:pt x="44" y="20"/>
                      </a:lnTo>
                      <a:lnTo>
                        <a:pt x="42" y="30"/>
                      </a:lnTo>
                      <a:lnTo>
                        <a:pt x="38" y="36"/>
                      </a:lnTo>
                      <a:lnTo>
                        <a:pt x="30" y="40"/>
                      </a:lnTo>
                      <a:lnTo>
                        <a:pt x="22" y="42"/>
                      </a:lnTo>
                      <a:lnTo>
                        <a:pt x="22" y="42"/>
                      </a:lnTo>
                      <a:lnTo>
                        <a:pt x="14" y="40"/>
                      </a:lnTo>
                      <a:lnTo>
                        <a:pt x="6" y="36"/>
                      </a:lnTo>
                      <a:lnTo>
                        <a:pt x="2" y="30"/>
                      </a:lnTo>
                      <a:lnTo>
                        <a:pt x="0" y="20"/>
                      </a:lnTo>
                      <a:lnTo>
                        <a:pt x="0" y="20"/>
                      </a:lnTo>
                      <a:lnTo>
                        <a:pt x="2" y="12"/>
                      </a:lnTo>
                      <a:lnTo>
                        <a:pt x="6" y="6"/>
                      </a:lnTo>
                      <a:lnTo>
                        <a:pt x="14" y="0"/>
                      </a:lnTo>
                      <a:lnTo>
                        <a:pt x="22" y="0"/>
                      </a:lnTo>
                      <a:lnTo>
                        <a:pt x="22" y="0"/>
                      </a:lnTo>
                      <a:lnTo>
                        <a:pt x="30" y="0"/>
                      </a:lnTo>
                      <a:lnTo>
                        <a:pt x="38" y="6"/>
                      </a:lnTo>
                      <a:lnTo>
                        <a:pt x="42" y="12"/>
                      </a:lnTo>
                      <a:lnTo>
                        <a:pt x="44" y="20"/>
                      </a:lnTo>
                      <a:lnTo>
                        <a:pt x="4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sp>
              <p:nvSpPr>
                <p:cNvPr id="26" name="Freeform: Shape 17">
                  <a:extLst>
                    <a:ext uri="{FF2B5EF4-FFF2-40B4-BE49-F238E27FC236}">
                      <a16:creationId xmlns:a16="http://schemas.microsoft.com/office/drawing/2014/main" id="{F9B5BAAD-CD72-4F85-82B6-1DBF809B0910}"/>
                    </a:ext>
                  </a:extLst>
                </p:cNvPr>
                <p:cNvSpPr>
                  <a:spLocks/>
                </p:cNvSpPr>
                <p:nvPr/>
              </p:nvSpPr>
              <p:spPr bwMode="auto">
                <a:xfrm>
                  <a:off x="4745038" y="280988"/>
                  <a:ext cx="69850" cy="66675"/>
                </a:xfrm>
                <a:custGeom>
                  <a:avLst/>
                  <a:gdLst>
                    <a:gd name="T0" fmla="*/ 44 w 44"/>
                    <a:gd name="T1" fmla="*/ 22 h 42"/>
                    <a:gd name="T2" fmla="*/ 44 w 44"/>
                    <a:gd name="T3" fmla="*/ 22 h 42"/>
                    <a:gd name="T4" fmla="*/ 42 w 44"/>
                    <a:gd name="T5" fmla="*/ 30 h 42"/>
                    <a:gd name="T6" fmla="*/ 38 w 44"/>
                    <a:gd name="T7" fmla="*/ 36 h 42"/>
                    <a:gd name="T8" fmla="*/ 30 w 44"/>
                    <a:gd name="T9" fmla="*/ 42 h 42"/>
                    <a:gd name="T10" fmla="*/ 22 w 44"/>
                    <a:gd name="T11" fmla="*/ 42 h 42"/>
                    <a:gd name="T12" fmla="*/ 22 w 44"/>
                    <a:gd name="T13" fmla="*/ 42 h 42"/>
                    <a:gd name="T14" fmla="*/ 14 w 44"/>
                    <a:gd name="T15" fmla="*/ 42 h 42"/>
                    <a:gd name="T16" fmla="*/ 6 w 44"/>
                    <a:gd name="T17" fmla="*/ 36 h 42"/>
                    <a:gd name="T18" fmla="*/ 2 w 44"/>
                    <a:gd name="T19" fmla="*/ 30 h 42"/>
                    <a:gd name="T20" fmla="*/ 0 w 44"/>
                    <a:gd name="T21" fmla="*/ 22 h 42"/>
                    <a:gd name="T22" fmla="*/ 0 w 44"/>
                    <a:gd name="T23" fmla="*/ 22 h 42"/>
                    <a:gd name="T24" fmla="*/ 2 w 44"/>
                    <a:gd name="T25" fmla="*/ 12 h 42"/>
                    <a:gd name="T26" fmla="*/ 6 w 44"/>
                    <a:gd name="T27" fmla="*/ 6 h 42"/>
                    <a:gd name="T28" fmla="*/ 14 w 44"/>
                    <a:gd name="T29" fmla="*/ 2 h 42"/>
                    <a:gd name="T30" fmla="*/ 22 w 44"/>
                    <a:gd name="T31" fmla="*/ 0 h 42"/>
                    <a:gd name="T32" fmla="*/ 22 w 44"/>
                    <a:gd name="T33" fmla="*/ 0 h 42"/>
                    <a:gd name="T34" fmla="*/ 30 w 44"/>
                    <a:gd name="T35" fmla="*/ 2 h 42"/>
                    <a:gd name="T36" fmla="*/ 38 w 44"/>
                    <a:gd name="T37" fmla="*/ 6 h 42"/>
                    <a:gd name="T38" fmla="*/ 42 w 44"/>
                    <a:gd name="T39" fmla="*/ 12 h 42"/>
                    <a:gd name="T40" fmla="*/ 44 w 44"/>
                    <a:gd name="T41" fmla="*/ 22 h 42"/>
                    <a:gd name="T42" fmla="*/ 44 w 44"/>
                    <a:gd name="T43"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42">
                      <a:moveTo>
                        <a:pt x="44" y="22"/>
                      </a:moveTo>
                      <a:lnTo>
                        <a:pt x="44" y="22"/>
                      </a:lnTo>
                      <a:lnTo>
                        <a:pt x="42" y="30"/>
                      </a:lnTo>
                      <a:lnTo>
                        <a:pt x="38" y="36"/>
                      </a:lnTo>
                      <a:lnTo>
                        <a:pt x="30" y="42"/>
                      </a:lnTo>
                      <a:lnTo>
                        <a:pt x="22" y="42"/>
                      </a:lnTo>
                      <a:lnTo>
                        <a:pt x="22" y="42"/>
                      </a:lnTo>
                      <a:lnTo>
                        <a:pt x="14" y="42"/>
                      </a:lnTo>
                      <a:lnTo>
                        <a:pt x="6" y="36"/>
                      </a:lnTo>
                      <a:lnTo>
                        <a:pt x="2" y="30"/>
                      </a:lnTo>
                      <a:lnTo>
                        <a:pt x="0" y="22"/>
                      </a:lnTo>
                      <a:lnTo>
                        <a:pt x="0" y="22"/>
                      </a:lnTo>
                      <a:lnTo>
                        <a:pt x="2" y="12"/>
                      </a:lnTo>
                      <a:lnTo>
                        <a:pt x="6" y="6"/>
                      </a:lnTo>
                      <a:lnTo>
                        <a:pt x="14" y="2"/>
                      </a:lnTo>
                      <a:lnTo>
                        <a:pt x="22" y="0"/>
                      </a:lnTo>
                      <a:lnTo>
                        <a:pt x="22" y="0"/>
                      </a:lnTo>
                      <a:lnTo>
                        <a:pt x="30" y="2"/>
                      </a:lnTo>
                      <a:lnTo>
                        <a:pt x="38" y="6"/>
                      </a:lnTo>
                      <a:lnTo>
                        <a:pt x="42" y="12"/>
                      </a:lnTo>
                      <a:lnTo>
                        <a:pt x="44" y="22"/>
                      </a:lnTo>
                      <a:lnTo>
                        <a:pt x="44"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sp>
              <p:nvSpPr>
                <p:cNvPr id="27" name="Freeform: Shape 18">
                  <a:extLst>
                    <a:ext uri="{FF2B5EF4-FFF2-40B4-BE49-F238E27FC236}">
                      <a16:creationId xmlns:a16="http://schemas.microsoft.com/office/drawing/2014/main" id="{72D35DD2-E8EE-498E-AC8C-A794A8EF8F04}"/>
                    </a:ext>
                  </a:extLst>
                </p:cNvPr>
                <p:cNvSpPr>
                  <a:spLocks/>
                </p:cNvSpPr>
                <p:nvPr/>
              </p:nvSpPr>
              <p:spPr bwMode="auto">
                <a:xfrm>
                  <a:off x="4348163" y="303213"/>
                  <a:ext cx="444500" cy="203200"/>
                </a:xfrm>
                <a:custGeom>
                  <a:avLst/>
                  <a:gdLst>
                    <a:gd name="T0" fmla="*/ 8 w 280"/>
                    <a:gd name="T1" fmla="*/ 128 h 128"/>
                    <a:gd name="T2" fmla="*/ 8 w 280"/>
                    <a:gd name="T3" fmla="*/ 128 h 128"/>
                    <a:gd name="T4" fmla="*/ 4 w 280"/>
                    <a:gd name="T5" fmla="*/ 126 h 128"/>
                    <a:gd name="T6" fmla="*/ 0 w 280"/>
                    <a:gd name="T7" fmla="*/ 124 h 128"/>
                    <a:gd name="T8" fmla="*/ 0 w 280"/>
                    <a:gd name="T9" fmla="*/ 124 h 128"/>
                    <a:gd name="T10" fmla="*/ 0 w 280"/>
                    <a:gd name="T11" fmla="*/ 122 h 128"/>
                    <a:gd name="T12" fmla="*/ 0 w 280"/>
                    <a:gd name="T13" fmla="*/ 118 h 128"/>
                    <a:gd name="T14" fmla="*/ 0 w 280"/>
                    <a:gd name="T15" fmla="*/ 116 h 128"/>
                    <a:gd name="T16" fmla="*/ 4 w 280"/>
                    <a:gd name="T17" fmla="*/ 112 h 128"/>
                    <a:gd name="T18" fmla="*/ 62 w 280"/>
                    <a:gd name="T19" fmla="*/ 74 h 128"/>
                    <a:gd name="T20" fmla="*/ 122 w 280"/>
                    <a:gd name="T21" fmla="*/ 92 h 128"/>
                    <a:gd name="T22" fmla="*/ 174 w 280"/>
                    <a:gd name="T23" fmla="*/ 32 h 128"/>
                    <a:gd name="T24" fmla="*/ 220 w 280"/>
                    <a:gd name="T25" fmla="*/ 68 h 128"/>
                    <a:gd name="T26" fmla="*/ 266 w 280"/>
                    <a:gd name="T27" fmla="*/ 2 h 128"/>
                    <a:gd name="T28" fmla="*/ 266 w 280"/>
                    <a:gd name="T29" fmla="*/ 2 h 128"/>
                    <a:gd name="T30" fmla="*/ 268 w 280"/>
                    <a:gd name="T31" fmla="*/ 0 h 128"/>
                    <a:gd name="T32" fmla="*/ 270 w 280"/>
                    <a:gd name="T33" fmla="*/ 0 h 128"/>
                    <a:gd name="T34" fmla="*/ 274 w 280"/>
                    <a:gd name="T35" fmla="*/ 0 h 128"/>
                    <a:gd name="T36" fmla="*/ 276 w 280"/>
                    <a:gd name="T37" fmla="*/ 0 h 128"/>
                    <a:gd name="T38" fmla="*/ 276 w 280"/>
                    <a:gd name="T39" fmla="*/ 0 h 128"/>
                    <a:gd name="T40" fmla="*/ 278 w 280"/>
                    <a:gd name="T41" fmla="*/ 2 h 128"/>
                    <a:gd name="T42" fmla="*/ 280 w 280"/>
                    <a:gd name="T43" fmla="*/ 6 h 128"/>
                    <a:gd name="T44" fmla="*/ 280 w 280"/>
                    <a:gd name="T45" fmla="*/ 8 h 128"/>
                    <a:gd name="T46" fmla="*/ 278 w 280"/>
                    <a:gd name="T47" fmla="*/ 12 h 128"/>
                    <a:gd name="T48" fmla="*/ 224 w 280"/>
                    <a:gd name="T49" fmla="*/ 90 h 128"/>
                    <a:gd name="T50" fmla="*/ 176 w 280"/>
                    <a:gd name="T51" fmla="*/ 54 h 128"/>
                    <a:gd name="T52" fmla="*/ 128 w 280"/>
                    <a:gd name="T53" fmla="*/ 110 h 128"/>
                    <a:gd name="T54" fmla="*/ 64 w 280"/>
                    <a:gd name="T55" fmla="*/ 92 h 128"/>
                    <a:gd name="T56" fmla="*/ 12 w 280"/>
                    <a:gd name="T57" fmla="*/ 126 h 128"/>
                    <a:gd name="T58" fmla="*/ 12 w 280"/>
                    <a:gd name="T59" fmla="*/ 126 h 128"/>
                    <a:gd name="T60" fmla="*/ 8 w 280"/>
                    <a:gd name="T61" fmla="*/ 128 h 128"/>
                    <a:gd name="T62" fmla="*/ 8 w 280"/>
                    <a:gd name="T63"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0" h="128">
                      <a:moveTo>
                        <a:pt x="8" y="128"/>
                      </a:moveTo>
                      <a:lnTo>
                        <a:pt x="8" y="128"/>
                      </a:lnTo>
                      <a:lnTo>
                        <a:pt x="4" y="126"/>
                      </a:lnTo>
                      <a:lnTo>
                        <a:pt x="0" y="124"/>
                      </a:lnTo>
                      <a:lnTo>
                        <a:pt x="0" y="124"/>
                      </a:lnTo>
                      <a:lnTo>
                        <a:pt x="0" y="122"/>
                      </a:lnTo>
                      <a:lnTo>
                        <a:pt x="0" y="118"/>
                      </a:lnTo>
                      <a:lnTo>
                        <a:pt x="0" y="116"/>
                      </a:lnTo>
                      <a:lnTo>
                        <a:pt x="4" y="112"/>
                      </a:lnTo>
                      <a:lnTo>
                        <a:pt x="62" y="74"/>
                      </a:lnTo>
                      <a:lnTo>
                        <a:pt x="122" y="92"/>
                      </a:lnTo>
                      <a:lnTo>
                        <a:pt x="174" y="32"/>
                      </a:lnTo>
                      <a:lnTo>
                        <a:pt x="220" y="68"/>
                      </a:lnTo>
                      <a:lnTo>
                        <a:pt x="266" y="2"/>
                      </a:lnTo>
                      <a:lnTo>
                        <a:pt x="266" y="2"/>
                      </a:lnTo>
                      <a:lnTo>
                        <a:pt x="268" y="0"/>
                      </a:lnTo>
                      <a:lnTo>
                        <a:pt x="270" y="0"/>
                      </a:lnTo>
                      <a:lnTo>
                        <a:pt x="274" y="0"/>
                      </a:lnTo>
                      <a:lnTo>
                        <a:pt x="276" y="0"/>
                      </a:lnTo>
                      <a:lnTo>
                        <a:pt x="276" y="0"/>
                      </a:lnTo>
                      <a:lnTo>
                        <a:pt x="278" y="2"/>
                      </a:lnTo>
                      <a:lnTo>
                        <a:pt x="280" y="6"/>
                      </a:lnTo>
                      <a:lnTo>
                        <a:pt x="280" y="8"/>
                      </a:lnTo>
                      <a:lnTo>
                        <a:pt x="278" y="12"/>
                      </a:lnTo>
                      <a:lnTo>
                        <a:pt x="224" y="90"/>
                      </a:lnTo>
                      <a:lnTo>
                        <a:pt x="176" y="54"/>
                      </a:lnTo>
                      <a:lnTo>
                        <a:pt x="128" y="110"/>
                      </a:lnTo>
                      <a:lnTo>
                        <a:pt x="64" y="92"/>
                      </a:lnTo>
                      <a:lnTo>
                        <a:pt x="12" y="126"/>
                      </a:lnTo>
                      <a:lnTo>
                        <a:pt x="12" y="126"/>
                      </a:lnTo>
                      <a:lnTo>
                        <a:pt x="8" y="128"/>
                      </a:lnTo>
                      <a:lnTo>
                        <a:pt x="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rtl="1"/>
                  <a:endParaRPr sz="2400" dirty="0">
                    <a:cs typeface="B Nazanin" panose="00000400000000000000" pitchFamily="2" charset="-78"/>
                  </a:endParaRPr>
                </a:p>
              </p:txBody>
            </p:sp>
          </p:grpSp>
          <p:sp>
            <p:nvSpPr>
              <p:cNvPr id="20" name="TextBox 20">
                <a:extLst>
                  <a:ext uri="{FF2B5EF4-FFF2-40B4-BE49-F238E27FC236}">
                    <a16:creationId xmlns:a16="http://schemas.microsoft.com/office/drawing/2014/main" id="{2CF8F9A3-0B57-4D62-A4ED-47A263AD105A}"/>
                  </a:ext>
                </a:extLst>
              </p:cNvPr>
              <p:cNvSpPr txBox="1"/>
              <p:nvPr/>
            </p:nvSpPr>
            <p:spPr>
              <a:xfrm>
                <a:off x="2047893" y="3478104"/>
                <a:ext cx="2271646" cy="249054"/>
              </a:xfrm>
              <a:prstGeom prst="rect">
                <a:avLst/>
              </a:prstGeom>
              <a:noFill/>
            </p:spPr>
            <p:txBody>
              <a:bodyPr wrap="none" lIns="0" tIns="0" rIns="0" bIns="0">
                <a:normAutofit fontScale="85000" lnSpcReduction="20000"/>
              </a:bodyPr>
              <a:lstStyle/>
              <a:p>
                <a:pPr algn="ctr" rtl="1"/>
                <a:r>
                  <a:rPr lang="fa-IR" altLang="zh-CN" sz="2133" b="1" dirty="0">
                    <a:solidFill>
                      <a:schemeClr val="bg1"/>
                    </a:solidFill>
                    <a:cs typeface="B Nazanin" panose="00000400000000000000" pitchFamily="2" charset="-78"/>
                  </a:rPr>
                  <a:t>از پیش تنظیم متن عنوان</a:t>
                </a:r>
                <a:endParaRPr lang="zh-CN" altLang="en-US" sz="2133" b="1" dirty="0">
                  <a:solidFill>
                    <a:schemeClr val="bg1"/>
                  </a:solidFill>
                  <a:cs typeface="B Nazanin" panose="00000400000000000000" pitchFamily="2" charset="-78"/>
                </a:endParaRPr>
              </a:p>
            </p:txBody>
          </p:sp>
        </p:grpSp>
        <p:sp>
          <p:nvSpPr>
            <p:cNvPr id="14" name="Rectangle 35">
              <a:extLst>
                <a:ext uri="{FF2B5EF4-FFF2-40B4-BE49-F238E27FC236}">
                  <a16:creationId xmlns:a16="http://schemas.microsoft.com/office/drawing/2014/main" id="{FFE1EED8-6C3E-4E97-916B-2716F6A6DF3C}"/>
                </a:ext>
              </a:extLst>
            </p:cNvPr>
            <p:cNvSpPr/>
            <p:nvPr/>
          </p:nvSpPr>
          <p:spPr>
            <a:xfrm>
              <a:off x="1723413" y="2741791"/>
              <a:ext cx="1385690" cy="640560"/>
            </a:xfrm>
            <a:prstGeom prst="rect">
              <a:avLst/>
            </a:prstGeom>
          </p:spPr>
          <p:txBody>
            <a:bodyPr wrap="square">
              <a:normAutofit fontScale="85000" lnSpcReduction="10000"/>
            </a:bodyPr>
            <a:lstStyle/>
            <a:p>
              <a:pPr algn="ctr" rtl="1">
                <a:lnSpc>
                  <a:spcPct val="120000"/>
                </a:lnSpc>
              </a:pPr>
              <a:r>
                <a:rPr lang="fa-IR" altLang="zh-CN" sz="1467" dirty="0">
                  <a:solidFill>
                    <a:schemeClr val="bg1"/>
                  </a:solidFill>
                  <a:cs typeface="B Nazanin" panose="00000400000000000000" pitchFamily="2" charset="-78"/>
                </a:rPr>
                <a:t>این قسمت از محتوا به عنوان یک نمایشگر مکان نویسی متن (فونت تم پیشنهادی)</a:t>
              </a:r>
              <a:endParaRPr lang="zh-CN" altLang="en-US" sz="1467" dirty="0">
                <a:solidFill>
                  <a:schemeClr val="bg1"/>
                </a:solidFill>
                <a:cs typeface="B Nazanin" panose="00000400000000000000" pitchFamily="2" charset="-78"/>
              </a:endParaRPr>
            </a:p>
          </p:txBody>
        </p:sp>
      </p:grpSp>
    </p:spTree>
    <p:extLst>
      <p:ext uri="{BB962C8B-B14F-4D97-AF65-F5344CB8AC3E}">
        <p14:creationId xmlns:p14="http://schemas.microsoft.com/office/powerpoint/2010/main" val="19721716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EE914EE0-B10A-4964-BB48-4EB8E6E63F8F}"/>
              </a:ext>
            </a:extLst>
          </p:cNvPr>
          <p:cNvSpPr>
            <a:spLocks noGrp="1"/>
          </p:cNvSpPr>
          <p:nvPr>
            <p:ph type="body" sz="quarter" idx="10"/>
          </p:nvPr>
        </p:nvSpPr>
        <p:spPr/>
        <p:txBody>
          <a:bodyPr/>
          <a:lstStyle/>
          <a:p>
            <a:r>
              <a:rPr lang="fa-IR" dirty="0">
                <a:cs typeface="B Nazanin" panose="00000400000000000000" pitchFamily="2" charset="-78"/>
              </a:rPr>
              <a:t>عنوان در اینجا</a:t>
            </a:r>
            <a:endParaRPr lang="es-PE" dirty="0">
              <a:cs typeface="B Nazanin" panose="00000400000000000000" pitchFamily="2" charset="-78"/>
            </a:endParaRPr>
          </a:p>
        </p:txBody>
      </p:sp>
      <p:sp>
        <p:nvSpPr>
          <p:cNvPr id="3" name="Freeform 6">
            <a:extLst>
              <a:ext uri="{FF2B5EF4-FFF2-40B4-BE49-F238E27FC236}">
                <a16:creationId xmlns:a16="http://schemas.microsoft.com/office/drawing/2014/main" id="{63FA5B12-733F-4D28-BFCB-37832AE52A80}"/>
              </a:ext>
            </a:extLst>
          </p:cNvPr>
          <p:cNvSpPr>
            <a:spLocks/>
          </p:cNvSpPr>
          <p:nvPr/>
        </p:nvSpPr>
        <p:spPr bwMode="auto">
          <a:xfrm>
            <a:off x="9995582" y="3499359"/>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F8BA16"/>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 name="Freeform 6">
            <a:extLst>
              <a:ext uri="{FF2B5EF4-FFF2-40B4-BE49-F238E27FC236}">
                <a16:creationId xmlns:a16="http://schemas.microsoft.com/office/drawing/2014/main" id="{68B4B51B-D267-479C-B087-A56340736714}"/>
              </a:ext>
            </a:extLst>
          </p:cNvPr>
          <p:cNvSpPr>
            <a:spLocks/>
          </p:cNvSpPr>
          <p:nvPr/>
        </p:nvSpPr>
        <p:spPr bwMode="auto">
          <a:xfrm>
            <a:off x="7864624" y="3506144"/>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45454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 name="Freeform 6">
            <a:extLst>
              <a:ext uri="{FF2B5EF4-FFF2-40B4-BE49-F238E27FC236}">
                <a16:creationId xmlns:a16="http://schemas.microsoft.com/office/drawing/2014/main" id="{AB8E92AD-5ADF-4E97-B584-96E79992DC9F}"/>
              </a:ext>
            </a:extLst>
          </p:cNvPr>
          <p:cNvSpPr>
            <a:spLocks/>
          </p:cNvSpPr>
          <p:nvPr/>
        </p:nvSpPr>
        <p:spPr bwMode="auto">
          <a:xfrm>
            <a:off x="5696549" y="3506145"/>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6" name="Freeform 6">
            <a:extLst>
              <a:ext uri="{FF2B5EF4-FFF2-40B4-BE49-F238E27FC236}">
                <a16:creationId xmlns:a16="http://schemas.microsoft.com/office/drawing/2014/main" id="{11795CBC-1066-4754-9701-55E387734F36}"/>
              </a:ext>
            </a:extLst>
          </p:cNvPr>
          <p:cNvSpPr>
            <a:spLocks/>
          </p:cNvSpPr>
          <p:nvPr/>
        </p:nvSpPr>
        <p:spPr bwMode="auto">
          <a:xfrm>
            <a:off x="3574217" y="3498012"/>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454545"/>
          </a:solidFill>
          <a:ln>
            <a:noFill/>
          </a:ln>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7" name="Freeform 6">
            <a:extLst>
              <a:ext uri="{FF2B5EF4-FFF2-40B4-BE49-F238E27FC236}">
                <a16:creationId xmlns:a16="http://schemas.microsoft.com/office/drawing/2014/main" id="{B8DCE6CB-4D5F-4FA3-BFF5-E2DE5A53C8DB}"/>
              </a:ext>
            </a:extLst>
          </p:cNvPr>
          <p:cNvSpPr>
            <a:spLocks/>
          </p:cNvSpPr>
          <p:nvPr/>
        </p:nvSpPr>
        <p:spPr bwMode="auto">
          <a:xfrm>
            <a:off x="1432706" y="3489506"/>
            <a:ext cx="768350" cy="874713"/>
          </a:xfrm>
          <a:custGeom>
            <a:avLst/>
            <a:gdLst>
              <a:gd name="T0" fmla="*/ 242 w 484"/>
              <a:gd name="T1" fmla="*/ 0 h 551"/>
              <a:gd name="T2" fmla="*/ 374 w 484"/>
              <a:gd name="T3" fmla="*/ 70 h 551"/>
              <a:gd name="T4" fmla="*/ 484 w 484"/>
              <a:gd name="T5" fmla="*/ 126 h 551"/>
              <a:gd name="T6" fmla="*/ 484 w 484"/>
              <a:gd name="T7" fmla="*/ 415 h 551"/>
              <a:gd name="T8" fmla="*/ 232 w 484"/>
              <a:gd name="T9" fmla="*/ 551 h 551"/>
              <a:gd name="T10" fmla="*/ 0 w 484"/>
              <a:gd name="T11" fmla="*/ 415 h 551"/>
              <a:gd name="T12" fmla="*/ 0 w 484"/>
              <a:gd name="T13" fmla="*/ 269 h 551"/>
              <a:gd name="T14" fmla="*/ 0 w 484"/>
              <a:gd name="T15" fmla="*/ 126 h 551"/>
              <a:gd name="T16" fmla="*/ 242 w 484"/>
              <a:gd name="T17"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 h="551">
                <a:moveTo>
                  <a:pt x="242" y="0"/>
                </a:moveTo>
                <a:lnTo>
                  <a:pt x="374" y="70"/>
                </a:lnTo>
                <a:lnTo>
                  <a:pt x="484" y="126"/>
                </a:lnTo>
                <a:lnTo>
                  <a:pt x="484" y="415"/>
                </a:lnTo>
                <a:lnTo>
                  <a:pt x="232" y="551"/>
                </a:lnTo>
                <a:lnTo>
                  <a:pt x="0" y="415"/>
                </a:lnTo>
                <a:lnTo>
                  <a:pt x="0" y="269"/>
                </a:lnTo>
                <a:lnTo>
                  <a:pt x="0" y="126"/>
                </a:lnTo>
                <a:lnTo>
                  <a:pt x="242" y="0"/>
                </a:lnTo>
                <a:close/>
              </a:path>
            </a:pathLst>
          </a:custGeom>
          <a:solidFill>
            <a:srgbClr val="FED7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cxnSp>
        <p:nvCxnSpPr>
          <p:cNvPr id="8" name="Straight Connector 8">
            <a:extLst>
              <a:ext uri="{FF2B5EF4-FFF2-40B4-BE49-F238E27FC236}">
                <a16:creationId xmlns:a16="http://schemas.microsoft.com/office/drawing/2014/main" id="{CF435B57-6056-4AE4-AB25-B10585323E2D}"/>
              </a:ext>
            </a:extLst>
          </p:cNvPr>
          <p:cNvCxnSpPr/>
          <p:nvPr/>
        </p:nvCxnSpPr>
        <p:spPr>
          <a:xfrm>
            <a:off x="2440997" y="3935801"/>
            <a:ext cx="900000" cy="0"/>
          </a:xfrm>
          <a:prstGeom prst="line">
            <a:avLst/>
          </a:prstGeom>
          <a:ln w="22225">
            <a:solidFill>
              <a:srgbClr val="FED715"/>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10">
            <a:extLst>
              <a:ext uri="{FF2B5EF4-FFF2-40B4-BE49-F238E27FC236}">
                <a16:creationId xmlns:a16="http://schemas.microsoft.com/office/drawing/2014/main" id="{0FFF1100-552E-4DFA-841B-9F970169A2F1}"/>
              </a:ext>
            </a:extLst>
          </p:cNvPr>
          <p:cNvCxnSpPr/>
          <p:nvPr/>
        </p:nvCxnSpPr>
        <p:spPr>
          <a:xfrm>
            <a:off x="4584970" y="3935801"/>
            <a:ext cx="900000" cy="0"/>
          </a:xfrm>
          <a:prstGeom prst="line">
            <a:avLst/>
          </a:prstGeom>
          <a:ln w="22225">
            <a:solidFill>
              <a:srgbClr val="7B98A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 name="Straight Connector 11">
            <a:extLst>
              <a:ext uri="{FF2B5EF4-FFF2-40B4-BE49-F238E27FC236}">
                <a16:creationId xmlns:a16="http://schemas.microsoft.com/office/drawing/2014/main" id="{5D6D6367-A1C4-43F0-89E7-12CB2F74A67D}"/>
              </a:ext>
            </a:extLst>
          </p:cNvPr>
          <p:cNvCxnSpPr/>
          <p:nvPr/>
        </p:nvCxnSpPr>
        <p:spPr>
          <a:xfrm>
            <a:off x="6728943" y="3935801"/>
            <a:ext cx="900000" cy="0"/>
          </a:xfrm>
          <a:prstGeom prst="line">
            <a:avLst/>
          </a:prstGeom>
          <a:ln w="22225">
            <a:solidFill>
              <a:srgbClr val="FED715"/>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Connector 12">
            <a:extLst>
              <a:ext uri="{FF2B5EF4-FFF2-40B4-BE49-F238E27FC236}">
                <a16:creationId xmlns:a16="http://schemas.microsoft.com/office/drawing/2014/main" id="{FFF7D6E7-6A4C-41A9-9F2E-C69FBE79AC89}"/>
              </a:ext>
            </a:extLst>
          </p:cNvPr>
          <p:cNvCxnSpPr/>
          <p:nvPr/>
        </p:nvCxnSpPr>
        <p:spPr>
          <a:xfrm>
            <a:off x="8872915" y="3935801"/>
            <a:ext cx="900000" cy="0"/>
          </a:xfrm>
          <a:prstGeom prst="line">
            <a:avLst/>
          </a:prstGeom>
          <a:ln w="22225">
            <a:solidFill>
              <a:srgbClr val="7B98A0"/>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2" name="Group 16">
            <a:extLst>
              <a:ext uri="{FF2B5EF4-FFF2-40B4-BE49-F238E27FC236}">
                <a16:creationId xmlns:a16="http://schemas.microsoft.com/office/drawing/2014/main" id="{DB0B1940-1D82-4B65-9D84-DE0A8E5A1495}"/>
              </a:ext>
            </a:extLst>
          </p:cNvPr>
          <p:cNvGrpSpPr/>
          <p:nvPr/>
        </p:nvGrpSpPr>
        <p:grpSpPr>
          <a:xfrm>
            <a:off x="730882" y="4509102"/>
            <a:ext cx="2176260" cy="1120762"/>
            <a:chOff x="575693" y="4105536"/>
            <a:chExt cx="1625933" cy="1120762"/>
          </a:xfrm>
        </p:grpSpPr>
        <p:sp>
          <p:nvSpPr>
            <p:cNvPr id="13" name="TextBox 8">
              <a:extLst>
                <a:ext uri="{FF2B5EF4-FFF2-40B4-BE49-F238E27FC236}">
                  <a16:creationId xmlns:a16="http://schemas.microsoft.com/office/drawing/2014/main" id="{27AC433B-7782-4569-9DFC-56917A618862}"/>
                </a:ext>
              </a:extLst>
            </p:cNvPr>
            <p:cNvSpPr txBox="1"/>
            <p:nvPr/>
          </p:nvSpPr>
          <p:spPr>
            <a:xfrm>
              <a:off x="578400" y="4395301"/>
              <a:ext cx="161733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14" name="TextBox 9">
              <a:extLst>
                <a:ext uri="{FF2B5EF4-FFF2-40B4-BE49-F238E27FC236}">
                  <a16:creationId xmlns:a16="http://schemas.microsoft.com/office/drawing/2014/main" id="{7489CBB0-EE3A-485D-9608-DF9C08C08053}"/>
                </a:ext>
              </a:extLst>
            </p:cNvPr>
            <p:cNvSpPr txBox="1"/>
            <p:nvPr/>
          </p:nvSpPr>
          <p:spPr>
            <a:xfrm>
              <a:off x="575693" y="4105536"/>
              <a:ext cx="1625933" cy="307777"/>
            </a:xfrm>
            <a:prstGeom prst="rect">
              <a:avLst/>
            </a:prstGeom>
            <a:noFill/>
          </p:spPr>
          <p:txBody>
            <a:bodyPr wrap="square" lIns="108000" rIns="108000" rtlCol="0">
              <a:spAutoFit/>
            </a:bodyPr>
            <a:lstStyle/>
            <a:p>
              <a:pPr algn="ctr"/>
              <a:r>
                <a:rPr lang="fa-IR" altLang="ko-KR" sz="1400" b="1" dirty="0">
                  <a:solidFill>
                    <a:schemeClr val="tx1">
                      <a:lumMod val="75000"/>
                      <a:lumOff val="25000"/>
                    </a:schemeClr>
                  </a:solidFill>
                  <a:cs typeface="B Nazanin" panose="00000400000000000000" pitchFamily="2" charset="-78"/>
                </a:rPr>
                <a:t>فهرست</a:t>
              </a:r>
              <a:endParaRPr lang="ko-KR" altLang="en-US" sz="1400" b="1" dirty="0">
                <a:solidFill>
                  <a:schemeClr val="tx1">
                    <a:lumMod val="75000"/>
                    <a:lumOff val="25000"/>
                  </a:schemeClr>
                </a:solidFill>
                <a:cs typeface="B Nazanin" panose="00000400000000000000" pitchFamily="2" charset="-78"/>
              </a:endParaRPr>
            </a:p>
          </p:txBody>
        </p:sp>
      </p:grpSp>
      <p:sp>
        <p:nvSpPr>
          <p:cNvPr id="15" name="TextBox 10">
            <a:extLst>
              <a:ext uri="{FF2B5EF4-FFF2-40B4-BE49-F238E27FC236}">
                <a16:creationId xmlns:a16="http://schemas.microsoft.com/office/drawing/2014/main" id="{BF132C7E-1E21-40C5-9C43-00FC301C5382}"/>
              </a:ext>
            </a:extLst>
          </p:cNvPr>
          <p:cNvSpPr txBox="1"/>
          <p:nvPr/>
        </p:nvSpPr>
        <p:spPr>
          <a:xfrm>
            <a:off x="1386963" y="3796874"/>
            <a:ext cx="864096" cy="276999"/>
          </a:xfrm>
          <a:prstGeom prst="rect">
            <a:avLst/>
          </a:prstGeom>
          <a:noFill/>
        </p:spPr>
        <p:txBody>
          <a:bodyPr wrap="square" lIns="0" tIns="0" rIns="0" bIns="0" rtlCol="0">
            <a:spAutoFit/>
          </a:bodyPr>
          <a:lstStyle/>
          <a:p>
            <a:pPr algn="ctr"/>
            <a:r>
              <a:rPr lang="en-US" altLang="ko-KR" dirty="0">
                <a:solidFill>
                  <a:schemeClr val="bg1"/>
                </a:solidFill>
                <a:cs typeface="B Nazanin" panose="00000400000000000000" pitchFamily="2" charset="-78"/>
              </a:rPr>
              <a:t>2015</a:t>
            </a:r>
            <a:endParaRPr lang="ko-KR" altLang="en-US" dirty="0">
              <a:solidFill>
                <a:schemeClr val="bg1"/>
              </a:solidFill>
              <a:cs typeface="B Nazanin" panose="00000400000000000000" pitchFamily="2" charset="-78"/>
            </a:endParaRPr>
          </a:p>
        </p:txBody>
      </p:sp>
      <p:grpSp>
        <p:nvGrpSpPr>
          <p:cNvPr id="16" name="Group 35">
            <a:extLst>
              <a:ext uri="{FF2B5EF4-FFF2-40B4-BE49-F238E27FC236}">
                <a16:creationId xmlns:a16="http://schemas.microsoft.com/office/drawing/2014/main" id="{1383890D-B676-4871-B924-BE9B3E15778B}"/>
              </a:ext>
            </a:extLst>
          </p:cNvPr>
          <p:cNvGrpSpPr/>
          <p:nvPr/>
        </p:nvGrpSpPr>
        <p:grpSpPr>
          <a:xfrm>
            <a:off x="2874854" y="2102450"/>
            <a:ext cx="2176260" cy="1120762"/>
            <a:chOff x="575693" y="4105536"/>
            <a:chExt cx="1625933" cy="1120762"/>
          </a:xfrm>
        </p:grpSpPr>
        <p:sp>
          <p:nvSpPr>
            <p:cNvPr id="17" name="TextBox 13">
              <a:extLst>
                <a:ext uri="{FF2B5EF4-FFF2-40B4-BE49-F238E27FC236}">
                  <a16:creationId xmlns:a16="http://schemas.microsoft.com/office/drawing/2014/main" id="{F136F92A-50F8-43BD-ACD9-B2E011A06381}"/>
                </a:ext>
              </a:extLst>
            </p:cNvPr>
            <p:cNvSpPr txBox="1"/>
            <p:nvPr/>
          </p:nvSpPr>
          <p:spPr>
            <a:xfrm>
              <a:off x="578400" y="4395301"/>
              <a:ext cx="161733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18" name="TextBox 14">
              <a:extLst>
                <a:ext uri="{FF2B5EF4-FFF2-40B4-BE49-F238E27FC236}">
                  <a16:creationId xmlns:a16="http://schemas.microsoft.com/office/drawing/2014/main" id="{9308E66E-E479-481A-98A7-46CA0608E78A}"/>
                </a:ext>
              </a:extLst>
            </p:cNvPr>
            <p:cNvSpPr txBox="1"/>
            <p:nvPr/>
          </p:nvSpPr>
          <p:spPr>
            <a:xfrm>
              <a:off x="575693" y="4105536"/>
              <a:ext cx="1625933" cy="307777"/>
            </a:xfrm>
            <a:prstGeom prst="rect">
              <a:avLst/>
            </a:prstGeom>
            <a:noFill/>
          </p:spPr>
          <p:txBody>
            <a:bodyPr wrap="square" lIns="108000" rIns="108000" rtlCol="0">
              <a:spAutoFit/>
            </a:bodyPr>
            <a:lstStyle/>
            <a:p>
              <a:pPr algn="ctr"/>
              <a:r>
                <a:rPr lang="fa-IR" altLang="ko-KR" sz="1400" b="1" dirty="0">
                  <a:solidFill>
                    <a:schemeClr val="tx1">
                      <a:lumMod val="75000"/>
                      <a:lumOff val="25000"/>
                    </a:schemeClr>
                  </a:solidFill>
                  <a:cs typeface="B Nazanin" panose="00000400000000000000" pitchFamily="2" charset="-78"/>
                </a:rPr>
                <a:t>فهرست</a:t>
              </a:r>
              <a:endParaRPr lang="ko-KR" altLang="en-US" sz="1400" b="1" dirty="0">
                <a:solidFill>
                  <a:schemeClr val="tx1">
                    <a:lumMod val="75000"/>
                    <a:lumOff val="25000"/>
                  </a:schemeClr>
                </a:solidFill>
                <a:cs typeface="B Nazanin" panose="00000400000000000000" pitchFamily="2" charset="-78"/>
              </a:endParaRPr>
            </a:p>
          </p:txBody>
        </p:sp>
      </p:grpSp>
      <p:sp>
        <p:nvSpPr>
          <p:cNvPr id="19" name="TextBox 15">
            <a:extLst>
              <a:ext uri="{FF2B5EF4-FFF2-40B4-BE49-F238E27FC236}">
                <a16:creationId xmlns:a16="http://schemas.microsoft.com/office/drawing/2014/main" id="{D63B0C59-21EF-441F-BC4B-43B17F2B9F59}"/>
              </a:ext>
            </a:extLst>
          </p:cNvPr>
          <p:cNvSpPr txBox="1"/>
          <p:nvPr/>
        </p:nvSpPr>
        <p:spPr>
          <a:xfrm>
            <a:off x="3530936" y="3796873"/>
            <a:ext cx="864096" cy="276999"/>
          </a:xfrm>
          <a:prstGeom prst="rect">
            <a:avLst/>
          </a:prstGeom>
          <a:noFill/>
        </p:spPr>
        <p:txBody>
          <a:bodyPr wrap="square" lIns="0" tIns="0" rIns="0" bIns="0" rtlCol="0">
            <a:spAutoFit/>
          </a:bodyPr>
          <a:lstStyle/>
          <a:p>
            <a:pPr algn="ctr"/>
            <a:r>
              <a:rPr lang="en-US" altLang="ko-KR" dirty="0">
                <a:solidFill>
                  <a:schemeClr val="bg1"/>
                </a:solidFill>
                <a:cs typeface="B Nazanin" panose="00000400000000000000" pitchFamily="2" charset="-78"/>
              </a:rPr>
              <a:t>2016</a:t>
            </a:r>
            <a:endParaRPr lang="ko-KR" altLang="en-US" dirty="0">
              <a:solidFill>
                <a:schemeClr val="bg1"/>
              </a:solidFill>
              <a:cs typeface="B Nazanin" panose="00000400000000000000" pitchFamily="2" charset="-78"/>
            </a:endParaRPr>
          </a:p>
        </p:txBody>
      </p:sp>
      <p:grpSp>
        <p:nvGrpSpPr>
          <p:cNvPr id="20" name="Group 29">
            <a:extLst>
              <a:ext uri="{FF2B5EF4-FFF2-40B4-BE49-F238E27FC236}">
                <a16:creationId xmlns:a16="http://schemas.microsoft.com/office/drawing/2014/main" id="{B23549DB-3383-4E1F-BECB-BE67D6138055}"/>
              </a:ext>
            </a:extLst>
          </p:cNvPr>
          <p:cNvGrpSpPr/>
          <p:nvPr/>
        </p:nvGrpSpPr>
        <p:grpSpPr>
          <a:xfrm>
            <a:off x="5018827" y="4509102"/>
            <a:ext cx="2176260" cy="1120762"/>
            <a:chOff x="575693" y="4105536"/>
            <a:chExt cx="1625933" cy="1120762"/>
          </a:xfrm>
        </p:grpSpPr>
        <p:sp>
          <p:nvSpPr>
            <p:cNvPr id="21" name="TextBox 18">
              <a:extLst>
                <a:ext uri="{FF2B5EF4-FFF2-40B4-BE49-F238E27FC236}">
                  <a16:creationId xmlns:a16="http://schemas.microsoft.com/office/drawing/2014/main" id="{3E5FFA2E-F06A-4014-806B-C43B98FB7D5C}"/>
                </a:ext>
              </a:extLst>
            </p:cNvPr>
            <p:cNvSpPr txBox="1"/>
            <p:nvPr/>
          </p:nvSpPr>
          <p:spPr>
            <a:xfrm>
              <a:off x="578400" y="4395301"/>
              <a:ext cx="161733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2" name="TextBox 19">
              <a:extLst>
                <a:ext uri="{FF2B5EF4-FFF2-40B4-BE49-F238E27FC236}">
                  <a16:creationId xmlns:a16="http://schemas.microsoft.com/office/drawing/2014/main" id="{D4325044-AE4E-470A-AFCF-BB21EA1ED6C5}"/>
                </a:ext>
              </a:extLst>
            </p:cNvPr>
            <p:cNvSpPr txBox="1"/>
            <p:nvPr/>
          </p:nvSpPr>
          <p:spPr>
            <a:xfrm>
              <a:off x="575693" y="4105536"/>
              <a:ext cx="1625933" cy="307777"/>
            </a:xfrm>
            <a:prstGeom prst="rect">
              <a:avLst/>
            </a:prstGeom>
            <a:noFill/>
          </p:spPr>
          <p:txBody>
            <a:bodyPr wrap="square" lIns="108000" rIns="108000" rtlCol="0">
              <a:spAutoFit/>
            </a:bodyPr>
            <a:lstStyle/>
            <a:p>
              <a:pPr algn="ctr"/>
              <a:r>
                <a:rPr lang="fa-IR" altLang="ko-KR" sz="1400" b="1" dirty="0">
                  <a:solidFill>
                    <a:schemeClr val="tx1">
                      <a:lumMod val="75000"/>
                      <a:lumOff val="25000"/>
                    </a:schemeClr>
                  </a:solidFill>
                  <a:cs typeface="B Nazanin" panose="00000400000000000000" pitchFamily="2" charset="-78"/>
                </a:rPr>
                <a:t>فهرست</a:t>
              </a:r>
              <a:endParaRPr lang="ko-KR" altLang="en-US" sz="1400" b="1" dirty="0">
                <a:solidFill>
                  <a:schemeClr val="tx1">
                    <a:lumMod val="75000"/>
                    <a:lumOff val="25000"/>
                  </a:schemeClr>
                </a:solidFill>
                <a:cs typeface="B Nazanin" panose="00000400000000000000" pitchFamily="2" charset="-78"/>
              </a:endParaRPr>
            </a:p>
          </p:txBody>
        </p:sp>
      </p:grpSp>
      <p:sp>
        <p:nvSpPr>
          <p:cNvPr id="23" name="TextBox 20">
            <a:extLst>
              <a:ext uri="{FF2B5EF4-FFF2-40B4-BE49-F238E27FC236}">
                <a16:creationId xmlns:a16="http://schemas.microsoft.com/office/drawing/2014/main" id="{6F36710A-4772-441B-8DD4-4575F8588CD6}"/>
              </a:ext>
            </a:extLst>
          </p:cNvPr>
          <p:cNvSpPr txBox="1"/>
          <p:nvPr/>
        </p:nvSpPr>
        <p:spPr>
          <a:xfrm>
            <a:off x="5674909" y="3796872"/>
            <a:ext cx="864096" cy="276999"/>
          </a:xfrm>
          <a:prstGeom prst="rect">
            <a:avLst/>
          </a:prstGeom>
          <a:noFill/>
        </p:spPr>
        <p:txBody>
          <a:bodyPr wrap="square" lIns="0" tIns="0" rIns="0" bIns="0" rtlCol="0">
            <a:spAutoFit/>
          </a:bodyPr>
          <a:lstStyle/>
          <a:p>
            <a:pPr algn="ctr"/>
            <a:r>
              <a:rPr lang="en-US" altLang="ko-KR" dirty="0">
                <a:solidFill>
                  <a:schemeClr val="bg1"/>
                </a:solidFill>
                <a:cs typeface="B Nazanin" panose="00000400000000000000" pitchFamily="2" charset="-78"/>
              </a:rPr>
              <a:t>2017</a:t>
            </a:r>
            <a:endParaRPr lang="ko-KR" altLang="en-US" dirty="0">
              <a:solidFill>
                <a:schemeClr val="bg1"/>
              </a:solidFill>
              <a:cs typeface="B Nazanin" panose="00000400000000000000" pitchFamily="2" charset="-78"/>
            </a:endParaRPr>
          </a:p>
        </p:txBody>
      </p:sp>
      <p:grpSp>
        <p:nvGrpSpPr>
          <p:cNvPr id="24" name="Group 38">
            <a:extLst>
              <a:ext uri="{FF2B5EF4-FFF2-40B4-BE49-F238E27FC236}">
                <a16:creationId xmlns:a16="http://schemas.microsoft.com/office/drawing/2014/main" id="{0DFB1643-8782-45EE-99E2-4265E06DB638}"/>
              </a:ext>
            </a:extLst>
          </p:cNvPr>
          <p:cNvGrpSpPr/>
          <p:nvPr/>
        </p:nvGrpSpPr>
        <p:grpSpPr>
          <a:xfrm>
            <a:off x="7162800" y="2102450"/>
            <a:ext cx="2176260" cy="1120762"/>
            <a:chOff x="575693" y="4105536"/>
            <a:chExt cx="1625933" cy="1120762"/>
          </a:xfrm>
        </p:grpSpPr>
        <p:sp>
          <p:nvSpPr>
            <p:cNvPr id="25" name="TextBox 23">
              <a:extLst>
                <a:ext uri="{FF2B5EF4-FFF2-40B4-BE49-F238E27FC236}">
                  <a16:creationId xmlns:a16="http://schemas.microsoft.com/office/drawing/2014/main" id="{55836443-F90A-4362-9BC4-23DC9DA249D6}"/>
                </a:ext>
              </a:extLst>
            </p:cNvPr>
            <p:cNvSpPr txBox="1"/>
            <p:nvPr/>
          </p:nvSpPr>
          <p:spPr>
            <a:xfrm>
              <a:off x="578400" y="4395301"/>
              <a:ext cx="161733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26" name="TextBox 24">
              <a:extLst>
                <a:ext uri="{FF2B5EF4-FFF2-40B4-BE49-F238E27FC236}">
                  <a16:creationId xmlns:a16="http://schemas.microsoft.com/office/drawing/2014/main" id="{01E116F1-6026-4656-A8DD-B135E14ACEFC}"/>
                </a:ext>
              </a:extLst>
            </p:cNvPr>
            <p:cNvSpPr txBox="1"/>
            <p:nvPr/>
          </p:nvSpPr>
          <p:spPr>
            <a:xfrm>
              <a:off x="575693" y="4105536"/>
              <a:ext cx="1625933" cy="307777"/>
            </a:xfrm>
            <a:prstGeom prst="rect">
              <a:avLst/>
            </a:prstGeom>
            <a:noFill/>
          </p:spPr>
          <p:txBody>
            <a:bodyPr wrap="square" lIns="108000" rIns="108000" rtlCol="0">
              <a:spAutoFit/>
            </a:bodyPr>
            <a:lstStyle/>
            <a:p>
              <a:pPr algn="ctr"/>
              <a:r>
                <a:rPr lang="fa-IR" altLang="ko-KR" sz="1400" b="1" dirty="0">
                  <a:solidFill>
                    <a:schemeClr val="tx1">
                      <a:lumMod val="75000"/>
                      <a:lumOff val="25000"/>
                    </a:schemeClr>
                  </a:solidFill>
                  <a:cs typeface="B Nazanin" panose="00000400000000000000" pitchFamily="2" charset="-78"/>
                </a:rPr>
                <a:t>فهرست</a:t>
              </a:r>
              <a:endParaRPr lang="ko-KR" altLang="en-US" sz="1400" b="1" dirty="0">
                <a:solidFill>
                  <a:schemeClr val="tx1">
                    <a:lumMod val="75000"/>
                    <a:lumOff val="25000"/>
                  </a:schemeClr>
                </a:solidFill>
                <a:cs typeface="B Nazanin" panose="00000400000000000000" pitchFamily="2" charset="-78"/>
              </a:endParaRPr>
            </a:p>
          </p:txBody>
        </p:sp>
      </p:grpSp>
      <p:sp>
        <p:nvSpPr>
          <p:cNvPr id="27" name="TextBox 25">
            <a:extLst>
              <a:ext uri="{FF2B5EF4-FFF2-40B4-BE49-F238E27FC236}">
                <a16:creationId xmlns:a16="http://schemas.microsoft.com/office/drawing/2014/main" id="{6D5DE4D2-558D-49AF-AC78-8A2D65FDEB59}"/>
              </a:ext>
            </a:extLst>
          </p:cNvPr>
          <p:cNvSpPr txBox="1"/>
          <p:nvPr/>
        </p:nvSpPr>
        <p:spPr>
          <a:xfrm>
            <a:off x="7818882" y="3796871"/>
            <a:ext cx="864096" cy="276999"/>
          </a:xfrm>
          <a:prstGeom prst="rect">
            <a:avLst/>
          </a:prstGeom>
          <a:noFill/>
        </p:spPr>
        <p:txBody>
          <a:bodyPr wrap="square" lIns="0" tIns="0" rIns="0" bIns="0" rtlCol="0">
            <a:spAutoFit/>
          </a:bodyPr>
          <a:lstStyle/>
          <a:p>
            <a:pPr algn="ctr"/>
            <a:r>
              <a:rPr lang="en-US" altLang="ko-KR" dirty="0">
                <a:solidFill>
                  <a:schemeClr val="bg1"/>
                </a:solidFill>
                <a:cs typeface="B Nazanin" panose="00000400000000000000" pitchFamily="2" charset="-78"/>
              </a:rPr>
              <a:t>2018</a:t>
            </a:r>
            <a:endParaRPr lang="ko-KR" altLang="en-US" dirty="0">
              <a:solidFill>
                <a:schemeClr val="bg1"/>
              </a:solidFill>
              <a:cs typeface="B Nazanin" panose="00000400000000000000" pitchFamily="2" charset="-78"/>
            </a:endParaRPr>
          </a:p>
        </p:txBody>
      </p:sp>
      <p:grpSp>
        <p:nvGrpSpPr>
          <p:cNvPr id="28" name="Group 32">
            <a:extLst>
              <a:ext uri="{FF2B5EF4-FFF2-40B4-BE49-F238E27FC236}">
                <a16:creationId xmlns:a16="http://schemas.microsoft.com/office/drawing/2014/main" id="{D6BAF40E-8BAA-4014-A8B1-1C6BD54FC5DC}"/>
              </a:ext>
            </a:extLst>
          </p:cNvPr>
          <p:cNvGrpSpPr/>
          <p:nvPr/>
        </p:nvGrpSpPr>
        <p:grpSpPr>
          <a:xfrm>
            <a:off x="9306772" y="4509102"/>
            <a:ext cx="2176260" cy="1120762"/>
            <a:chOff x="575693" y="4105536"/>
            <a:chExt cx="1625933" cy="1120762"/>
          </a:xfrm>
        </p:grpSpPr>
        <p:sp>
          <p:nvSpPr>
            <p:cNvPr id="29" name="TextBox 28">
              <a:extLst>
                <a:ext uri="{FF2B5EF4-FFF2-40B4-BE49-F238E27FC236}">
                  <a16:creationId xmlns:a16="http://schemas.microsoft.com/office/drawing/2014/main" id="{C11D1871-3E65-442C-9A5E-5887F43C6A3F}"/>
                </a:ext>
              </a:extLst>
            </p:cNvPr>
            <p:cNvSpPr txBox="1"/>
            <p:nvPr/>
          </p:nvSpPr>
          <p:spPr>
            <a:xfrm>
              <a:off x="578400" y="4395301"/>
              <a:ext cx="1617335" cy="830997"/>
            </a:xfrm>
            <a:prstGeom prst="rect">
              <a:avLst/>
            </a:prstGeom>
            <a:noFill/>
          </p:spPr>
          <p:txBody>
            <a:bodyPr wrap="square" rtlCol="0">
              <a:spAutoFit/>
            </a:bodyPr>
            <a:lstStyle/>
            <a:p>
              <a:pPr algn="ct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75000"/>
                    <a:lumOff val="25000"/>
                  </a:schemeClr>
                </a:solidFill>
                <a:cs typeface="B Nazanin" panose="00000400000000000000" pitchFamily="2" charset="-78"/>
              </a:endParaRPr>
            </a:p>
          </p:txBody>
        </p:sp>
        <p:sp>
          <p:nvSpPr>
            <p:cNvPr id="30" name="TextBox 29">
              <a:extLst>
                <a:ext uri="{FF2B5EF4-FFF2-40B4-BE49-F238E27FC236}">
                  <a16:creationId xmlns:a16="http://schemas.microsoft.com/office/drawing/2014/main" id="{36470AA9-749F-4D6A-AB3F-45CC18495431}"/>
                </a:ext>
              </a:extLst>
            </p:cNvPr>
            <p:cNvSpPr txBox="1"/>
            <p:nvPr/>
          </p:nvSpPr>
          <p:spPr>
            <a:xfrm>
              <a:off x="575693" y="4105536"/>
              <a:ext cx="1625933" cy="307777"/>
            </a:xfrm>
            <a:prstGeom prst="rect">
              <a:avLst/>
            </a:prstGeom>
            <a:noFill/>
          </p:spPr>
          <p:txBody>
            <a:bodyPr wrap="square" lIns="108000" rIns="108000" rtlCol="0">
              <a:spAutoFit/>
            </a:bodyPr>
            <a:lstStyle/>
            <a:p>
              <a:pPr algn="ctr"/>
              <a:r>
                <a:rPr lang="fa-IR" altLang="ko-KR" sz="1400" b="1" dirty="0">
                  <a:solidFill>
                    <a:schemeClr val="tx1">
                      <a:lumMod val="75000"/>
                      <a:lumOff val="25000"/>
                    </a:schemeClr>
                  </a:solidFill>
                  <a:cs typeface="B Nazanin" panose="00000400000000000000" pitchFamily="2" charset="-78"/>
                </a:rPr>
                <a:t>فهرست</a:t>
              </a:r>
              <a:endParaRPr lang="ko-KR" altLang="en-US" sz="1400" b="1" dirty="0">
                <a:solidFill>
                  <a:schemeClr val="tx1">
                    <a:lumMod val="75000"/>
                    <a:lumOff val="25000"/>
                  </a:schemeClr>
                </a:solidFill>
                <a:cs typeface="B Nazanin" panose="00000400000000000000" pitchFamily="2" charset="-78"/>
              </a:endParaRPr>
            </a:p>
          </p:txBody>
        </p:sp>
      </p:grpSp>
      <p:sp>
        <p:nvSpPr>
          <p:cNvPr id="31" name="TextBox 30">
            <a:extLst>
              <a:ext uri="{FF2B5EF4-FFF2-40B4-BE49-F238E27FC236}">
                <a16:creationId xmlns:a16="http://schemas.microsoft.com/office/drawing/2014/main" id="{BB72EBF7-6794-4652-9D31-FF2429F93973}"/>
              </a:ext>
            </a:extLst>
          </p:cNvPr>
          <p:cNvSpPr txBox="1"/>
          <p:nvPr/>
        </p:nvSpPr>
        <p:spPr>
          <a:xfrm>
            <a:off x="9962853" y="3796870"/>
            <a:ext cx="864096" cy="276999"/>
          </a:xfrm>
          <a:prstGeom prst="rect">
            <a:avLst/>
          </a:prstGeom>
          <a:noFill/>
        </p:spPr>
        <p:txBody>
          <a:bodyPr wrap="square" lIns="0" tIns="0" rIns="0" bIns="0" rtlCol="0">
            <a:spAutoFit/>
          </a:bodyPr>
          <a:lstStyle/>
          <a:p>
            <a:pPr algn="ctr"/>
            <a:r>
              <a:rPr lang="en-US" altLang="ko-KR" dirty="0">
                <a:solidFill>
                  <a:schemeClr val="bg1"/>
                </a:solidFill>
                <a:cs typeface="B Nazanin" panose="00000400000000000000" pitchFamily="2" charset="-78"/>
              </a:rPr>
              <a:t>2019</a:t>
            </a:r>
            <a:endParaRPr lang="ko-KR" altLang="en-US" dirty="0">
              <a:solidFill>
                <a:schemeClr val="bg1"/>
              </a:solidFill>
              <a:cs typeface="B Nazanin" panose="00000400000000000000" pitchFamily="2" charset="-78"/>
            </a:endParaRPr>
          </a:p>
        </p:txBody>
      </p:sp>
      <p:grpSp>
        <p:nvGrpSpPr>
          <p:cNvPr id="32" name="Grupo 31">
            <a:extLst>
              <a:ext uri="{FF2B5EF4-FFF2-40B4-BE49-F238E27FC236}">
                <a16:creationId xmlns:a16="http://schemas.microsoft.com/office/drawing/2014/main" id="{49D4C7A3-0750-4559-AE31-84F0E16E66C9}"/>
              </a:ext>
            </a:extLst>
          </p:cNvPr>
          <p:cNvGrpSpPr/>
          <p:nvPr/>
        </p:nvGrpSpPr>
        <p:grpSpPr>
          <a:xfrm>
            <a:off x="3528967" y="1166751"/>
            <a:ext cx="796568" cy="891728"/>
            <a:chOff x="-3800476" y="2438401"/>
            <a:chExt cx="2006600" cy="2246313"/>
          </a:xfrm>
          <a:solidFill>
            <a:srgbClr val="FED715"/>
          </a:solidFill>
        </p:grpSpPr>
        <p:sp>
          <p:nvSpPr>
            <p:cNvPr id="33" name="Freeform 5">
              <a:extLst>
                <a:ext uri="{FF2B5EF4-FFF2-40B4-BE49-F238E27FC236}">
                  <a16:creationId xmlns:a16="http://schemas.microsoft.com/office/drawing/2014/main" id="{27888CD2-726A-4398-B44A-EEB75B08CEF1}"/>
                </a:ext>
              </a:extLst>
            </p:cNvPr>
            <p:cNvSpPr>
              <a:spLocks noEditPoints="1"/>
            </p:cNvSpPr>
            <p:nvPr/>
          </p:nvSpPr>
          <p:spPr bwMode="auto">
            <a:xfrm>
              <a:off x="-3800476" y="2438401"/>
              <a:ext cx="2006600" cy="2246313"/>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4" name="Freeform 6">
              <a:extLst>
                <a:ext uri="{FF2B5EF4-FFF2-40B4-BE49-F238E27FC236}">
                  <a16:creationId xmlns:a16="http://schemas.microsoft.com/office/drawing/2014/main" id="{F5BACDD8-1DD9-4826-B74C-7DBA4F3EC76F}"/>
                </a:ext>
              </a:extLst>
            </p:cNvPr>
            <p:cNvSpPr>
              <a:spLocks/>
            </p:cNvSpPr>
            <p:nvPr/>
          </p:nvSpPr>
          <p:spPr bwMode="auto">
            <a:xfrm>
              <a:off x="-3748088" y="3013076"/>
              <a:ext cx="1909763" cy="1612900"/>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5" name="Freeform 7">
              <a:extLst>
                <a:ext uri="{FF2B5EF4-FFF2-40B4-BE49-F238E27FC236}">
                  <a16:creationId xmlns:a16="http://schemas.microsoft.com/office/drawing/2014/main" id="{BC0F76F8-CE0E-4A2E-BB65-2C37DC059522}"/>
                </a:ext>
              </a:extLst>
            </p:cNvPr>
            <p:cNvSpPr>
              <a:spLocks/>
            </p:cNvSpPr>
            <p:nvPr/>
          </p:nvSpPr>
          <p:spPr bwMode="auto">
            <a:xfrm>
              <a:off x="-3536951" y="2465388"/>
              <a:ext cx="1497013" cy="519113"/>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6" name="Freeform 8">
              <a:extLst>
                <a:ext uri="{FF2B5EF4-FFF2-40B4-BE49-F238E27FC236}">
                  <a16:creationId xmlns:a16="http://schemas.microsoft.com/office/drawing/2014/main" id="{6F820A84-E82A-4E42-B4D5-5CA99537EB7F}"/>
                </a:ext>
              </a:extLst>
            </p:cNvPr>
            <p:cNvSpPr>
              <a:spLocks/>
            </p:cNvSpPr>
            <p:nvPr/>
          </p:nvSpPr>
          <p:spPr bwMode="auto">
            <a:xfrm>
              <a:off x="-3516313" y="2879726"/>
              <a:ext cx="200025" cy="139700"/>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7" name="Freeform 9">
              <a:extLst>
                <a:ext uri="{FF2B5EF4-FFF2-40B4-BE49-F238E27FC236}">
                  <a16:creationId xmlns:a16="http://schemas.microsoft.com/office/drawing/2014/main" id="{8E05F7CF-27A8-4515-89A5-CE93E03DF761}"/>
                </a:ext>
              </a:extLst>
            </p:cNvPr>
            <p:cNvSpPr>
              <a:spLocks/>
            </p:cNvSpPr>
            <p:nvPr/>
          </p:nvSpPr>
          <p:spPr bwMode="auto">
            <a:xfrm>
              <a:off x="-2338388" y="4516438"/>
              <a:ext cx="177800" cy="68263"/>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8" name="Freeform 10">
              <a:extLst>
                <a:ext uri="{FF2B5EF4-FFF2-40B4-BE49-F238E27FC236}">
                  <a16:creationId xmlns:a16="http://schemas.microsoft.com/office/drawing/2014/main" id="{A9D4BA3F-D70A-4C42-A366-47A571434017}"/>
                </a:ext>
              </a:extLst>
            </p:cNvPr>
            <p:cNvSpPr>
              <a:spLocks noEditPoints="1"/>
            </p:cNvSpPr>
            <p:nvPr/>
          </p:nvSpPr>
          <p:spPr bwMode="auto">
            <a:xfrm>
              <a:off x="-3532188" y="3357563"/>
              <a:ext cx="1489075" cy="835025"/>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39" name="Freeform 11">
              <a:extLst>
                <a:ext uri="{FF2B5EF4-FFF2-40B4-BE49-F238E27FC236}">
                  <a16:creationId xmlns:a16="http://schemas.microsoft.com/office/drawing/2014/main" id="{34A56F86-FD1A-42E9-85F5-9B653FFCE319}"/>
                </a:ext>
              </a:extLst>
            </p:cNvPr>
            <p:cNvSpPr>
              <a:spLocks/>
            </p:cNvSpPr>
            <p:nvPr/>
          </p:nvSpPr>
          <p:spPr bwMode="auto">
            <a:xfrm>
              <a:off x="-2779713" y="2863851"/>
              <a:ext cx="725488" cy="233363"/>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0" name="Freeform 12">
              <a:extLst>
                <a:ext uri="{FF2B5EF4-FFF2-40B4-BE49-F238E27FC236}">
                  <a16:creationId xmlns:a16="http://schemas.microsoft.com/office/drawing/2014/main" id="{45FE2CD7-4B7B-472A-BB24-471071785C80}"/>
                </a:ext>
              </a:extLst>
            </p:cNvPr>
            <p:cNvSpPr>
              <a:spLocks/>
            </p:cNvSpPr>
            <p:nvPr/>
          </p:nvSpPr>
          <p:spPr bwMode="auto">
            <a:xfrm>
              <a:off x="-2406651" y="3663951"/>
              <a:ext cx="192088" cy="390525"/>
            </a:xfrm>
            <a:custGeom>
              <a:avLst/>
              <a:gdLst>
                <a:gd name="T0" fmla="*/ 131 w 253"/>
                <a:gd name="T1" fmla="*/ 209 h 509"/>
                <a:gd name="T2" fmla="*/ 154 w 253"/>
                <a:gd name="T3" fmla="*/ 123 h 509"/>
                <a:gd name="T4" fmla="*/ 158 w 253"/>
                <a:gd name="T5" fmla="*/ 35 h 509"/>
                <a:gd name="T6" fmla="*/ 188 w 253"/>
                <a:gd name="T7" fmla="*/ 2 h 509"/>
                <a:gd name="T8" fmla="*/ 217 w 253"/>
                <a:gd name="T9" fmla="*/ 28 h 509"/>
                <a:gd name="T10" fmla="*/ 207 w 253"/>
                <a:gd name="T11" fmla="*/ 404 h 509"/>
                <a:gd name="T12" fmla="*/ 14 w 253"/>
                <a:gd name="T13" fmla="*/ 451 h 509"/>
                <a:gd name="T14" fmla="*/ 0 w 253"/>
                <a:gd name="T15" fmla="*/ 386 h 509"/>
                <a:gd name="T16" fmla="*/ 49 w 253"/>
                <a:gd name="T17" fmla="*/ 407 h 509"/>
                <a:gd name="T18" fmla="*/ 156 w 253"/>
                <a:gd name="T19" fmla="*/ 380 h 509"/>
                <a:gd name="T20" fmla="*/ 184 w 253"/>
                <a:gd name="T21" fmla="*/ 249 h 509"/>
                <a:gd name="T22" fmla="*/ 30 w 253"/>
                <a:gd name="T23" fmla="*/ 143 h 509"/>
                <a:gd name="T24" fmla="*/ 28 w 253"/>
                <a:gd name="T25" fmla="*/ 54 h 509"/>
                <a:gd name="T26" fmla="*/ 51 w 253"/>
                <a:gd name="T27" fmla="*/ 16 h 509"/>
                <a:gd name="T28" fmla="*/ 82 w 253"/>
                <a:gd name="T29" fmla="*/ 53 h 509"/>
                <a:gd name="T30" fmla="*/ 101 w 253"/>
                <a:gd name="T31" fmla="*/ 207 h 509"/>
                <a:gd name="T32" fmla="*/ 131 w 253"/>
                <a:gd name="T33" fmla="*/ 20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509">
                  <a:moveTo>
                    <a:pt x="131" y="209"/>
                  </a:moveTo>
                  <a:cubicBezTo>
                    <a:pt x="139" y="180"/>
                    <a:pt x="150" y="152"/>
                    <a:pt x="154" y="123"/>
                  </a:cubicBezTo>
                  <a:cubicBezTo>
                    <a:pt x="158" y="94"/>
                    <a:pt x="153" y="64"/>
                    <a:pt x="158" y="35"/>
                  </a:cubicBezTo>
                  <a:cubicBezTo>
                    <a:pt x="160" y="22"/>
                    <a:pt x="175" y="7"/>
                    <a:pt x="188" y="2"/>
                  </a:cubicBezTo>
                  <a:cubicBezTo>
                    <a:pt x="194" y="0"/>
                    <a:pt x="216" y="17"/>
                    <a:pt x="217" y="28"/>
                  </a:cubicBezTo>
                  <a:cubicBezTo>
                    <a:pt x="234" y="153"/>
                    <a:pt x="253" y="281"/>
                    <a:pt x="207" y="404"/>
                  </a:cubicBezTo>
                  <a:cubicBezTo>
                    <a:pt x="178" y="483"/>
                    <a:pt x="68" y="509"/>
                    <a:pt x="14" y="451"/>
                  </a:cubicBezTo>
                  <a:cubicBezTo>
                    <a:pt x="1" y="437"/>
                    <a:pt x="4" y="408"/>
                    <a:pt x="0" y="386"/>
                  </a:cubicBezTo>
                  <a:cubicBezTo>
                    <a:pt x="16" y="393"/>
                    <a:pt x="35" y="396"/>
                    <a:pt x="49" y="407"/>
                  </a:cubicBezTo>
                  <a:cubicBezTo>
                    <a:pt x="89" y="439"/>
                    <a:pt x="137" y="431"/>
                    <a:pt x="156" y="380"/>
                  </a:cubicBezTo>
                  <a:cubicBezTo>
                    <a:pt x="171" y="339"/>
                    <a:pt x="175" y="295"/>
                    <a:pt x="184" y="249"/>
                  </a:cubicBezTo>
                  <a:cubicBezTo>
                    <a:pt x="75" y="273"/>
                    <a:pt x="41" y="248"/>
                    <a:pt x="30" y="143"/>
                  </a:cubicBezTo>
                  <a:cubicBezTo>
                    <a:pt x="27" y="113"/>
                    <a:pt x="25" y="83"/>
                    <a:pt x="28" y="54"/>
                  </a:cubicBezTo>
                  <a:cubicBezTo>
                    <a:pt x="29" y="41"/>
                    <a:pt x="43" y="29"/>
                    <a:pt x="51" y="16"/>
                  </a:cubicBezTo>
                  <a:cubicBezTo>
                    <a:pt x="62" y="28"/>
                    <a:pt x="80" y="39"/>
                    <a:pt x="82" y="53"/>
                  </a:cubicBezTo>
                  <a:cubicBezTo>
                    <a:pt x="91" y="104"/>
                    <a:pt x="95" y="155"/>
                    <a:pt x="101" y="207"/>
                  </a:cubicBezTo>
                  <a:cubicBezTo>
                    <a:pt x="111" y="207"/>
                    <a:pt x="121" y="208"/>
                    <a:pt x="131"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1" name="Freeform 13">
              <a:extLst>
                <a:ext uri="{FF2B5EF4-FFF2-40B4-BE49-F238E27FC236}">
                  <a16:creationId xmlns:a16="http://schemas.microsoft.com/office/drawing/2014/main" id="{03AD239A-5879-4394-8884-59737831F335}"/>
                </a:ext>
              </a:extLst>
            </p:cNvPr>
            <p:cNvSpPr>
              <a:spLocks/>
            </p:cNvSpPr>
            <p:nvPr/>
          </p:nvSpPr>
          <p:spPr bwMode="auto">
            <a:xfrm>
              <a:off x="-3346451" y="3503613"/>
              <a:ext cx="169863" cy="400050"/>
            </a:xfrm>
            <a:custGeom>
              <a:avLst/>
              <a:gdLst>
                <a:gd name="T0" fmla="*/ 158 w 222"/>
                <a:gd name="T1" fmla="*/ 270 h 523"/>
                <a:gd name="T2" fmla="*/ 57 w 222"/>
                <a:gd name="T3" fmla="*/ 444 h 523"/>
                <a:gd name="T4" fmla="*/ 17 w 222"/>
                <a:gd name="T5" fmla="*/ 519 h 523"/>
                <a:gd name="T6" fmla="*/ 4 w 222"/>
                <a:gd name="T7" fmla="*/ 429 h 523"/>
                <a:gd name="T8" fmla="*/ 71 w 222"/>
                <a:gd name="T9" fmla="*/ 42 h 523"/>
                <a:gd name="T10" fmla="*/ 105 w 222"/>
                <a:gd name="T11" fmla="*/ 0 h 523"/>
                <a:gd name="T12" fmla="*/ 122 w 222"/>
                <a:gd name="T13" fmla="*/ 52 h 523"/>
                <a:gd name="T14" fmla="*/ 96 w 222"/>
                <a:gd name="T15" fmla="*/ 220 h 523"/>
                <a:gd name="T16" fmla="*/ 195 w 222"/>
                <a:gd name="T17" fmla="*/ 235 h 523"/>
                <a:gd name="T18" fmla="*/ 222 w 222"/>
                <a:gd name="T19" fmla="*/ 340 h 523"/>
                <a:gd name="T20" fmla="*/ 199 w 222"/>
                <a:gd name="T21" fmla="*/ 490 h 523"/>
                <a:gd name="T22" fmla="*/ 171 w 222"/>
                <a:gd name="T23" fmla="*/ 523 h 523"/>
                <a:gd name="T24" fmla="*/ 149 w 222"/>
                <a:gd name="T25" fmla="*/ 486 h 523"/>
                <a:gd name="T26" fmla="*/ 166 w 222"/>
                <a:gd name="T27" fmla="*/ 316 h 523"/>
                <a:gd name="T28" fmla="*/ 158 w 222"/>
                <a:gd name="T29" fmla="*/ 27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 h="523">
                  <a:moveTo>
                    <a:pt x="158" y="270"/>
                  </a:moveTo>
                  <a:cubicBezTo>
                    <a:pt x="86" y="316"/>
                    <a:pt x="77" y="382"/>
                    <a:pt x="57" y="444"/>
                  </a:cubicBezTo>
                  <a:cubicBezTo>
                    <a:pt x="49" y="470"/>
                    <a:pt x="30" y="494"/>
                    <a:pt x="17" y="519"/>
                  </a:cubicBezTo>
                  <a:cubicBezTo>
                    <a:pt x="12" y="489"/>
                    <a:pt x="0" y="458"/>
                    <a:pt x="4" y="429"/>
                  </a:cubicBezTo>
                  <a:cubicBezTo>
                    <a:pt x="24" y="300"/>
                    <a:pt x="47" y="171"/>
                    <a:pt x="71" y="42"/>
                  </a:cubicBezTo>
                  <a:cubicBezTo>
                    <a:pt x="74" y="26"/>
                    <a:pt x="93" y="14"/>
                    <a:pt x="105" y="0"/>
                  </a:cubicBezTo>
                  <a:cubicBezTo>
                    <a:pt x="111" y="17"/>
                    <a:pt x="123" y="35"/>
                    <a:pt x="122" y="52"/>
                  </a:cubicBezTo>
                  <a:cubicBezTo>
                    <a:pt x="115" y="110"/>
                    <a:pt x="104" y="168"/>
                    <a:pt x="96" y="220"/>
                  </a:cubicBezTo>
                  <a:cubicBezTo>
                    <a:pt x="133" y="224"/>
                    <a:pt x="178" y="217"/>
                    <a:pt x="195" y="235"/>
                  </a:cubicBezTo>
                  <a:cubicBezTo>
                    <a:pt x="216" y="259"/>
                    <a:pt x="222" y="304"/>
                    <a:pt x="222" y="340"/>
                  </a:cubicBezTo>
                  <a:cubicBezTo>
                    <a:pt x="221" y="390"/>
                    <a:pt x="209" y="440"/>
                    <a:pt x="199" y="490"/>
                  </a:cubicBezTo>
                  <a:cubicBezTo>
                    <a:pt x="196" y="502"/>
                    <a:pt x="181" y="512"/>
                    <a:pt x="171" y="523"/>
                  </a:cubicBezTo>
                  <a:cubicBezTo>
                    <a:pt x="163" y="511"/>
                    <a:pt x="148" y="498"/>
                    <a:pt x="149" y="486"/>
                  </a:cubicBezTo>
                  <a:cubicBezTo>
                    <a:pt x="152" y="429"/>
                    <a:pt x="160" y="373"/>
                    <a:pt x="166" y="316"/>
                  </a:cubicBezTo>
                  <a:cubicBezTo>
                    <a:pt x="167" y="305"/>
                    <a:pt x="162" y="293"/>
                    <a:pt x="158" y="2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2" name="Freeform 14">
              <a:extLst>
                <a:ext uri="{FF2B5EF4-FFF2-40B4-BE49-F238E27FC236}">
                  <a16:creationId xmlns:a16="http://schemas.microsoft.com/office/drawing/2014/main" id="{1786DDDB-7113-49C5-B7F7-E9EBA8568C04}"/>
                </a:ext>
              </a:extLst>
            </p:cNvPr>
            <p:cNvSpPr>
              <a:spLocks noEditPoints="1"/>
            </p:cNvSpPr>
            <p:nvPr/>
          </p:nvSpPr>
          <p:spPr bwMode="auto">
            <a:xfrm>
              <a:off x="-2663826" y="3684588"/>
              <a:ext cx="227013" cy="252413"/>
            </a:xfrm>
            <a:custGeom>
              <a:avLst/>
              <a:gdLst>
                <a:gd name="T0" fmla="*/ 75 w 296"/>
                <a:gd name="T1" fmla="*/ 216 h 330"/>
                <a:gd name="T2" fmla="*/ 168 w 296"/>
                <a:gd name="T3" fmla="*/ 254 h 330"/>
                <a:gd name="T4" fmla="*/ 254 w 296"/>
                <a:gd name="T5" fmla="*/ 216 h 330"/>
                <a:gd name="T6" fmla="*/ 292 w 296"/>
                <a:gd name="T7" fmla="*/ 225 h 330"/>
                <a:gd name="T8" fmla="*/ 288 w 296"/>
                <a:gd name="T9" fmla="*/ 257 h 330"/>
                <a:gd name="T10" fmla="*/ 71 w 296"/>
                <a:gd name="T11" fmla="*/ 295 h 330"/>
                <a:gd name="T12" fmla="*/ 29 w 296"/>
                <a:gd name="T13" fmla="*/ 120 h 330"/>
                <a:gd name="T14" fmla="*/ 209 w 296"/>
                <a:gd name="T15" fmla="*/ 22 h 330"/>
                <a:gd name="T16" fmla="*/ 259 w 296"/>
                <a:gd name="T17" fmla="*/ 72 h 330"/>
                <a:gd name="T18" fmla="*/ 237 w 296"/>
                <a:gd name="T19" fmla="*/ 137 h 330"/>
                <a:gd name="T20" fmla="*/ 75 w 296"/>
                <a:gd name="T21" fmla="*/ 216 h 330"/>
                <a:gd name="T22" fmla="*/ 86 w 296"/>
                <a:gd name="T23" fmla="*/ 115 h 330"/>
                <a:gd name="T24" fmla="*/ 98 w 296"/>
                <a:gd name="T25" fmla="*/ 144 h 330"/>
                <a:gd name="T26" fmla="*/ 209 w 296"/>
                <a:gd name="T27" fmla="*/ 97 h 330"/>
                <a:gd name="T28" fmla="*/ 197 w 296"/>
                <a:gd name="T29" fmla="*/ 67 h 330"/>
                <a:gd name="T30" fmla="*/ 86 w 296"/>
                <a:gd name="T31" fmla="*/ 11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6" h="330">
                  <a:moveTo>
                    <a:pt x="75" y="216"/>
                  </a:moveTo>
                  <a:cubicBezTo>
                    <a:pt x="90" y="251"/>
                    <a:pt x="123" y="267"/>
                    <a:pt x="168" y="254"/>
                  </a:cubicBezTo>
                  <a:cubicBezTo>
                    <a:pt x="197" y="244"/>
                    <a:pt x="225" y="226"/>
                    <a:pt x="254" y="216"/>
                  </a:cubicBezTo>
                  <a:cubicBezTo>
                    <a:pt x="265" y="213"/>
                    <a:pt x="282" y="218"/>
                    <a:pt x="292" y="225"/>
                  </a:cubicBezTo>
                  <a:cubicBezTo>
                    <a:pt x="296" y="228"/>
                    <a:pt x="294" y="249"/>
                    <a:pt x="288" y="257"/>
                  </a:cubicBezTo>
                  <a:cubicBezTo>
                    <a:pt x="250" y="309"/>
                    <a:pt x="129" y="330"/>
                    <a:pt x="71" y="295"/>
                  </a:cubicBezTo>
                  <a:cubicBezTo>
                    <a:pt x="17" y="262"/>
                    <a:pt x="0" y="191"/>
                    <a:pt x="29" y="120"/>
                  </a:cubicBezTo>
                  <a:cubicBezTo>
                    <a:pt x="59" y="50"/>
                    <a:pt x="145" y="0"/>
                    <a:pt x="209" y="22"/>
                  </a:cubicBezTo>
                  <a:cubicBezTo>
                    <a:pt x="230" y="29"/>
                    <a:pt x="254" y="52"/>
                    <a:pt x="259" y="72"/>
                  </a:cubicBezTo>
                  <a:cubicBezTo>
                    <a:pt x="264" y="91"/>
                    <a:pt x="253" y="127"/>
                    <a:pt x="237" y="137"/>
                  </a:cubicBezTo>
                  <a:cubicBezTo>
                    <a:pt x="188" y="167"/>
                    <a:pt x="134" y="188"/>
                    <a:pt x="75" y="216"/>
                  </a:cubicBezTo>
                  <a:close/>
                  <a:moveTo>
                    <a:pt x="86" y="115"/>
                  </a:moveTo>
                  <a:cubicBezTo>
                    <a:pt x="90" y="125"/>
                    <a:pt x="94" y="135"/>
                    <a:pt x="98" y="144"/>
                  </a:cubicBezTo>
                  <a:cubicBezTo>
                    <a:pt x="135" y="129"/>
                    <a:pt x="172" y="113"/>
                    <a:pt x="209" y="97"/>
                  </a:cubicBezTo>
                  <a:cubicBezTo>
                    <a:pt x="205" y="87"/>
                    <a:pt x="201" y="77"/>
                    <a:pt x="197" y="67"/>
                  </a:cubicBezTo>
                  <a:cubicBezTo>
                    <a:pt x="160" y="83"/>
                    <a:pt x="123" y="99"/>
                    <a:pt x="8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3" name="Freeform 15">
              <a:extLst>
                <a:ext uri="{FF2B5EF4-FFF2-40B4-BE49-F238E27FC236}">
                  <a16:creationId xmlns:a16="http://schemas.microsoft.com/office/drawing/2014/main" id="{D7744B1C-20EA-4FC5-8B0F-F412DAAA865F}"/>
                </a:ext>
              </a:extLst>
            </p:cNvPr>
            <p:cNvSpPr>
              <a:spLocks/>
            </p:cNvSpPr>
            <p:nvPr/>
          </p:nvSpPr>
          <p:spPr bwMode="auto">
            <a:xfrm>
              <a:off x="-2901951" y="3695701"/>
              <a:ext cx="200025" cy="238125"/>
            </a:xfrm>
            <a:custGeom>
              <a:avLst/>
              <a:gdLst>
                <a:gd name="T0" fmla="*/ 119 w 262"/>
                <a:gd name="T1" fmla="*/ 27 h 312"/>
                <a:gd name="T2" fmla="*/ 257 w 262"/>
                <a:gd name="T3" fmla="*/ 155 h 312"/>
                <a:gd name="T4" fmla="*/ 240 w 262"/>
                <a:gd name="T5" fmla="*/ 280 h 312"/>
                <a:gd name="T6" fmla="*/ 209 w 262"/>
                <a:gd name="T7" fmla="*/ 312 h 312"/>
                <a:gd name="T8" fmla="*/ 187 w 262"/>
                <a:gd name="T9" fmla="*/ 269 h 312"/>
                <a:gd name="T10" fmla="*/ 203 w 262"/>
                <a:gd name="T11" fmla="*/ 137 h 312"/>
                <a:gd name="T12" fmla="*/ 184 w 262"/>
                <a:gd name="T13" fmla="*/ 89 h 312"/>
                <a:gd name="T14" fmla="*/ 129 w 262"/>
                <a:gd name="T15" fmla="*/ 107 h 312"/>
                <a:gd name="T16" fmla="*/ 64 w 262"/>
                <a:gd name="T17" fmla="*/ 235 h 312"/>
                <a:gd name="T18" fmla="*/ 51 w 262"/>
                <a:gd name="T19" fmla="*/ 284 h 312"/>
                <a:gd name="T20" fmla="*/ 19 w 262"/>
                <a:gd name="T21" fmla="*/ 307 h 312"/>
                <a:gd name="T22" fmla="*/ 1 w 262"/>
                <a:gd name="T23" fmla="*/ 277 h 312"/>
                <a:gd name="T24" fmla="*/ 37 w 262"/>
                <a:gd name="T25" fmla="*/ 32 h 312"/>
                <a:gd name="T26" fmla="*/ 60 w 262"/>
                <a:gd name="T27" fmla="*/ 8 h 312"/>
                <a:gd name="T28" fmla="*/ 119 w 262"/>
                <a:gd name="T29" fmla="*/ 2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312">
                  <a:moveTo>
                    <a:pt x="119" y="27"/>
                  </a:moveTo>
                  <a:cubicBezTo>
                    <a:pt x="205" y="0"/>
                    <a:pt x="262" y="37"/>
                    <a:pt x="257" y="155"/>
                  </a:cubicBezTo>
                  <a:cubicBezTo>
                    <a:pt x="254" y="197"/>
                    <a:pt x="248" y="239"/>
                    <a:pt x="240" y="280"/>
                  </a:cubicBezTo>
                  <a:cubicBezTo>
                    <a:pt x="237" y="293"/>
                    <a:pt x="219" y="302"/>
                    <a:pt x="209" y="312"/>
                  </a:cubicBezTo>
                  <a:cubicBezTo>
                    <a:pt x="201" y="298"/>
                    <a:pt x="186" y="283"/>
                    <a:pt x="187" y="269"/>
                  </a:cubicBezTo>
                  <a:cubicBezTo>
                    <a:pt x="189" y="225"/>
                    <a:pt x="200" y="182"/>
                    <a:pt x="203" y="137"/>
                  </a:cubicBezTo>
                  <a:cubicBezTo>
                    <a:pt x="204" y="121"/>
                    <a:pt x="193" y="91"/>
                    <a:pt x="184" y="89"/>
                  </a:cubicBezTo>
                  <a:cubicBezTo>
                    <a:pt x="167" y="86"/>
                    <a:pt x="138" y="94"/>
                    <a:pt x="129" y="107"/>
                  </a:cubicBezTo>
                  <a:cubicBezTo>
                    <a:pt x="104" y="147"/>
                    <a:pt x="84" y="192"/>
                    <a:pt x="64" y="235"/>
                  </a:cubicBezTo>
                  <a:cubicBezTo>
                    <a:pt x="57" y="250"/>
                    <a:pt x="59" y="270"/>
                    <a:pt x="51" y="284"/>
                  </a:cubicBezTo>
                  <a:cubicBezTo>
                    <a:pt x="45" y="294"/>
                    <a:pt x="30" y="299"/>
                    <a:pt x="19" y="307"/>
                  </a:cubicBezTo>
                  <a:cubicBezTo>
                    <a:pt x="12" y="297"/>
                    <a:pt x="0" y="286"/>
                    <a:pt x="1" y="277"/>
                  </a:cubicBezTo>
                  <a:cubicBezTo>
                    <a:pt x="11" y="195"/>
                    <a:pt x="24" y="113"/>
                    <a:pt x="37" y="32"/>
                  </a:cubicBezTo>
                  <a:cubicBezTo>
                    <a:pt x="39" y="23"/>
                    <a:pt x="54" y="7"/>
                    <a:pt x="60" y="8"/>
                  </a:cubicBezTo>
                  <a:cubicBezTo>
                    <a:pt x="80" y="11"/>
                    <a:pt x="99" y="20"/>
                    <a:pt x="1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4" name="Freeform 16">
              <a:extLst>
                <a:ext uri="{FF2B5EF4-FFF2-40B4-BE49-F238E27FC236}">
                  <a16:creationId xmlns:a16="http://schemas.microsoft.com/office/drawing/2014/main" id="{EF6A1B1E-419A-4594-B38C-DDE81325B9DD}"/>
                </a:ext>
              </a:extLst>
            </p:cNvPr>
            <p:cNvSpPr>
              <a:spLocks noEditPoints="1"/>
            </p:cNvSpPr>
            <p:nvPr/>
          </p:nvSpPr>
          <p:spPr bwMode="auto">
            <a:xfrm>
              <a:off x="-3127376" y="3706813"/>
              <a:ext cx="169863" cy="206375"/>
            </a:xfrm>
            <a:custGeom>
              <a:avLst/>
              <a:gdLst>
                <a:gd name="T0" fmla="*/ 220 w 222"/>
                <a:gd name="T1" fmla="*/ 123 h 271"/>
                <a:gd name="T2" fmla="*/ 104 w 222"/>
                <a:gd name="T3" fmla="*/ 268 h 271"/>
                <a:gd name="T4" fmla="*/ 3 w 222"/>
                <a:gd name="T5" fmla="*/ 139 h 271"/>
                <a:gd name="T6" fmla="*/ 127 w 222"/>
                <a:gd name="T7" fmla="*/ 3 h 271"/>
                <a:gd name="T8" fmla="*/ 220 w 222"/>
                <a:gd name="T9" fmla="*/ 123 h 271"/>
                <a:gd name="T10" fmla="*/ 190 w 222"/>
                <a:gd name="T11" fmla="*/ 119 h 271"/>
                <a:gd name="T12" fmla="*/ 121 w 222"/>
                <a:gd name="T13" fmla="*/ 65 h 271"/>
                <a:gd name="T14" fmla="*/ 62 w 222"/>
                <a:gd name="T15" fmla="*/ 147 h 271"/>
                <a:gd name="T16" fmla="*/ 107 w 222"/>
                <a:gd name="T17" fmla="*/ 205 h 271"/>
                <a:gd name="T18" fmla="*/ 190 w 222"/>
                <a:gd name="T19" fmla="*/ 11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271">
                  <a:moveTo>
                    <a:pt x="220" y="123"/>
                  </a:moveTo>
                  <a:cubicBezTo>
                    <a:pt x="218" y="213"/>
                    <a:pt x="172" y="271"/>
                    <a:pt x="104" y="268"/>
                  </a:cubicBezTo>
                  <a:cubicBezTo>
                    <a:pt x="42" y="266"/>
                    <a:pt x="0" y="213"/>
                    <a:pt x="3" y="139"/>
                  </a:cubicBezTo>
                  <a:cubicBezTo>
                    <a:pt x="5" y="65"/>
                    <a:pt x="65" y="0"/>
                    <a:pt x="127" y="3"/>
                  </a:cubicBezTo>
                  <a:cubicBezTo>
                    <a:pt x="186" y="6"/>
                    <a:pt x="222" y="52"/>
                    <a:pt x="220" y="123"/>
                  </a:cubicBezTo>
                  <a:close/>
                  <a:moveTo>
                    <a:pt x="190" y="119"/>
                  </a:moveTo>
                  <a:cubicBezTo>
                    <a:pt x="158" y="93"/>
                    <a:pt x="139" y="65"/>
                    <a:pt x="121" y="65"/>
                  </a:cubicBezTo>
                  <a:cubicBezTo>
                    <a:pt x="72" y="66"/>
                    <a:pt x="62" y="107"/>
                    <a:pt x="62" y="147"/>
                  </a:cubicBezTo>
                  <a:cubicBezTo>
                    <a:pt x="62" y="177"/>
                    <a:pt x="68" y="219"/>
                    <a:pt x="107" y="205"/>
                  </a:cubicBezTo>
                  <a:cubicBezTo>
                    <a:pt x="136" y="195"/>
                    <a:pt x="156" y="156"/>
                    <a:pt x="190"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grpSp>
        <p:nvGrpSpPr>
          <p:cNvPr id="45" name="Grupo 44">
            <a:extLst>
              <a:ext uri="{FF2B5EF4-FFF2-40B4-BE49-F238E27FC236}">
                <a16:creationId xmlns:a16="http://schemas.microsoft.com/office/drawing/2014/main" id="{A612166A-A6E0-4E4D-A2AA-C1528950A21C}"/>
              </a:ext>
            </a:extLst>
          </p:cNvPr>
          <p:cNvGrpSpPr/>
          <p:nvPr/>
        </p:nvGrpSpPr>
        <p:grpSpPr>
          <a:xfrm>
            <a:off x="7864624" y="1128663"/>
            <a:ext cx="796568" cy="891728"/>
            <a:chOff x="-3800476" y="2438401"/>
            <a:chExt cx="2006600" cy="2246313"/>
          </a:xfrm>
          <a:solidFill>
            <a:srgbClr val="454545"/>
          </a:solidFill>
        </p:grpSpPr>
        <p:sp>
          <p:nvSpPr>
            <p:cNvPr id="46" name="Freeform 5">
              <a:extLst>
                <a:ext uri="{FF2B5EF4-FFF2-40B4-BE49-F238E27FC236}">
                  <a16:creationId xmlns:a16="http://schemas.microsoft.com/office/drawing/2014/main" id="{B2CEC9D9-3C75-47B3-9C3C-B9A44609120B}"/>
                </a:ext>
              </a:extLst>
            </p:cNvPr>
            <p:cNvSpPr>
              <a:spLocks noEditPoints="1"/>
            </p:cNvSpPr>
            <p:nvPr/>
          </p:nvSpPr>
          <p:spPr bwMode="auto">
            <a:xfrm>
              <a:off x="-3800476" y="2438401"/>
              <a:ext cx="2006600" cy="2246313"/>
            </a:xfrm>
            <a:custGeom>
              <a:avLst/>
              <a:gdLst>
                <a:gd name="T0" fmla="*/ 315 w 2623"/>
                <a:gd name="T1" fmla="*/ 517 h 2938"/>
                <a:gd name="T2" fmla="*/ 1997 w 2623"/>
                <a:gd name="T3" fmla="*/ 109 h 2938"/>
                <a:gd name="T4" fmla="*/ 2322 w 2623"/>
                <a:gd name="T5" fmla="*/ 521 h 2938"/>
                <a:gd name="T6" fmla="*/ 2517 w 2623"/>
                <a:gd name="T7" fmla="*/ 2299 h 2938"/>
                <a:gd name="T8" fmla="*/ 104 w 2623"/>
                <a:gd name="T9" fmla="*/ 2235 h 2938"/>
                <a:gd name="T10" fmla="*/ 501 w 2623"/>
                <a:gd name="T11" fmla="*/ 566 h 2938"/>
                <a:gd name="T12" fmla="*/ 653 w 2623"/>
                <a:gd name="T13" fmla="*/ 619 h 2938"/>
                <a:gd name="T14" fmla="*/ 1111 w 2623"/>
                <a:gd name="T15" fmla="*/ 123 h 2938"/>
                <a:gd name="T16" fmla="*/ 2078 w 2623"/>
                <a:gd name="T17" fmla="*/ 354 h 2938"/>
                <a:gd name="T18" fmla="*/ 1317 w 2623"/>
                <a:gd name="T19" fmla="*/ 739 h 2938"/>
                <a:gd name="T20" fmla="*/ 2116 w 2623"/>
                <a:gd name="T21" fmla="*/ 579 h 2938"/>
                <a:gd name="T22" fmla="*/ 2039 w 2623"/>
                <a:gd name="T23" fmla="*/ 157 h 2938"/>
                <a:gd name="T24" fmla="*/ 1050 w 2623"/>
                <a:gd name="T25" fmla="*/ 51 h 2938"/>
                <a:gd name="T26" fmla="*/ 367 w 2623"/>
                <a:gd name="T27" fmla="*/ 455 h 2938"/>
                <a:gd name="T28" fmla="*/ 2142 w 2623"/>
                <a:gd name="T29" fmla="*/ 2718 h 2938"/>
                <a:gd name="T30" fmla="*/ 2470 w 2623"/>
                <a:gd name="T31" fmla="*/ 2347 h 2938"/>
                <a:gd name="T32" fmla="*/ 2328 w 2623"/>
                <a:gd name="T33" fmla="*/ 821 h 2938"/>
                <a:gd name="T34" fmla="*/ 2131 w 2623"/>
                <a:gd name="T35" fmla="*/ 794 h 2938"/>
                <a:gd name="T36" fmla="*/ 1201 w 2623"/>
                <a:gd name="T37" fmla="*/ 1121 h 2938"/>
                <a:gd name="T38" fmla="*/ 1136 w 2623"/>
                <a:gd name="T39" fmla="*/ 1242 h 2938"/>
                <a:gd name="T40" fmla="*/ 1042 w 2623"/>
                <a:gd name="T41" fmla="*/ 1103 h 2938"/>
                <a:gd name="T42" fmla="*/ 958 w 2623"/>
                <a:gd name="T43" fmla="*/ 1242 h 2938"/>
                <a:gd name="T44" fmla="*/ 852 w 2623"/>
                <a:gd name="T45" fmla="*/ 1201 h 2938"/>
                <a:gd name="T46" fmla="*/ 708 w 2623"/>
                <a:gd name="T47" fmla="*/ 980 h 2938"/>
                <a:gd name="T48" fmla="*/ 556 w 2623"/>
                <a:gd name="T49" fmla="*/ 1125 h 2938"/>
                <a:gd name="T50" fmla="*/ 379 w 2623"/>
                <a:gd name="T51" fmla="*/ 721 h 2938"/>
                <a:gd name="T52" fmla="*/ 134 w 2623"/>
                <a:gd name="T53" fmla="*/ 1211 h 2938"/>
                <a:gd name="T54" fmla="*/ 143 w 2623"/>
                <a:gd name="T55" fmla="*/ 2258 h 2938"/>
                <a:gd name="T56" fmla="*/ 629 w 2623"/>
                <a:gd name="T57" fmla="*/ 2779 h 2938"/>
                <a:gd name="T58" fmla="*/ 1912 w 2623"/>
                <a:gd name="T59" fmla="*/ 2807 h 2938"/>
                <a:gd name="T60" fmla="*/ 372 w 2623"/>
                <a:gd name="T61" fmla="*/ 641 h 2938"/>
                <a:gd name="T62" fmla="*/ 499 w 2623"/>
                <a:gd name="T63" fmla="*/ 609 h 2938"/>
                <a:gd name="T64" fmla="*/ 329 w 2623"/>
                <a:gd name="T65" fmla="*/ 501 h 2938"/>
                <a:gd name="T66" fmla="*/ 1313 w 2623"/>
                <a:gd name="T67" fmla="*/ 772 h 2938"/>
                <a:gd name="T68" fmla="*/ 2209 w 2623"/>
                <a:gd name="T69" fmla="*/ 705 h 2938"/>
                <a:gd name="T70" fmla="*/ 2148 w 2623"/>
                <a:gd name="T71" fmla="*/ 613 h 2938"/>
                <a:gd name="T72" fmla="*/ 887 w 2623"/>
                <a:gd name="T73" fmla="*/ 1133 h 2938"/>
                <a:gd name="T74" fmla="*/ 930 w 2623"/>
                <a:gd name="T75" fmla="*/ 1217 h 2938"/>
                <a:gd name="T76" fmla="*/ 1064 w 2623"/>
                <a:gd name="T77" fmla="*/ 1148 h 2938"/>
                <a:gd name="T78" fmla="*/ 1153 w 2623"/>
                <a:gd name="T79" fmla="*/ 1024 h 2938"/>
                <a:gd name="T80" fmla="*/ 1275 w 2623"/>
                <a:gd name="T81" fmla="*/ 1030 h 2938"/>
                <a:gd name="T82" fmla="*/ 1725 w 2623"/>
                <a:gd name="T83" fmla="*/ 573 h 2938"/>
                <a:gd name="T84" fmla="*/ 1841 w 2623"/>
                <a:gd name="T85" fmla="*/ 211 h 2938"/>
                <a:gd name="T86" fmla="*/ 622 w 2623"/>
                <a:gd name="T87" fmla="*/ 491 h 2938"/>
                <a:gd name="T88" fmla="*/ 603 w 2623"/>
                <a:gd name="T89" fmla="*/ 1106 h 2938"/>
                <a:gd name="T90" fmla="*/ 679 w 2623"/>
                <a:gd name="T91" fmla="*/ 920 h 2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23" h="2938">
                  <a:moveTo>
                    <a:pt x="351" y="695"/>
                  </a:moveTo>
                  <a:cubicBezTo>
                    <a:pt x="338" y="637"/>
                    <a:pt x="327" y="583"/>
                    <a:pt x="315" y="529"/>
                  </a:cubicBezTo>
                  <a:cubicBezTo>
                    <a:pt x="314" y="525"/>
                    <a:pt x="315" y="521"/>
                    <a:pt x="315" y="517"/>
                  </a:cubicBezTo>
                  <a:cubicBezTo>
                    <a:pt x="316" y="283"/>
                    <a:pt x="356" y="219"/>
                    <a:pt x="576" y="132"/>
                  </a:cubicBezTo>
                  <a:cubicBezTo>
                    <a:pt x="850" y="24"/>
                    <a:pt x="1139" y="0"/>
                    <a:pt x="1430" y="12"/>
                  </a:cubicBezTo>
                  <a:cubicBezTo>
                    <a:pt x="1623" y="19"/>
                    <a:pt x="1816" y="40"/>
                    <a:pt x="1997" y="109"/>
                  </a:cubicBezTo>
                  <a:cubicBezTo>
                    <a:pt x="2087" y="143"/>
                    <a:pt x="2171" y="194"/>
                    <a:pt x="2252" y="246"/>
                  </a:cubicBezTo>
                  <a:cubicBezTo>
                    <a:pt x="2306" y="281"/>
                    <a:pt x="2329" y="340"/>
                    <a:pt x="2323" y="407"/>
                  </a:cubicBezTo>
                  <a:cubicBezTo>
                    <a:pt x="2321" y="445"/>
                    <a:pt x="2327" y="484"/>
                    <a:pt x="2322" y="521"/>
                  </a:cubicBezTo>
                  <a:cubicBezTo>
                    <a:pt x="2315" y="580"/>
                    <a:pt x="2301" y="637"/>
                    <a:pt x="2287" y="713"/>
                  </a:cubicBezTo>
                  <a:cubicBezTo>
                    <a:pt x="2437" y="907"/>
                    <a:pt x="2543" y="1146"/>
                    <a:pt x="2581" y="1413"/>
                  </a:cubicBezTo>
                  <a:cubicBezTo>
                    <a:pt x="2623" y="1712"/>
                    <a:pt x="2609" y="2009"/>
                    <a:pt x="2517" y="2299"/>
                  </a:cubicBezTo>
                  <a:cubicBezTo>
                    <a:pt x="2430" y="2575"/>
                    <a:pt x="2239" y="2752"/>
                    <a:pt x="1962" y="2825"/>
                  </a:cubicBezTo>
                  <a:cubicBezTo>
                    <a:pt x="1534" y="2937"/>
                    <a:pt x="1102" y="2938"/>
                    <a:pt x="675" y="2824"/>
                  </a:cubicBezTo>
                  <a:cubicBezTo>
                    <a:pt x="372" y="2742"/>
                    <a:pt x="179" y="2540"/>
                    <a:pt x="104" y="2235"/>
                  </a:cubicBezTo>
                  <a:cubicBezTo>
                    <a:pt x="8" y="1840"/>
                    <a:pt x="0" y="1446"/>
                    <a:pt x="158" y="1063"/>
                  </a:cubicBezTo>
                  <a:cubicBezTo>
                    <a:pt x="211" y="933"/>
                    <a:pt x="288" y="813"/>
                    <a:pt x="351" y="695"/>
                  </a:cubicBezTo>
                  <a:close/>
                  <a:moveTo>
                    <a:pt x="501" y="566"/>
                  </a:moveTo>
                  <a:cubicBezTo>
                    <a:pt x="499" y="565"/>
                    <a:pt x="499" y="565"/>
                    <a:pt x="499" y="565"/>
                  </a:cubicBezTo>
                  <a:cubicBezTo>
                    <a:pt x="545" y="589"/>
                    <a:pt x="592" y="612"/>
                    <a:pt x="639" y="636"/>
                  </a:cubicBezTo>
                  <a:cubicBezTo>
                    <a:pt x="643" y="630"/>
                    <a:pt x="648" y="625"/>
                    <a:pt x="653" y="619"/>
                  </a:cubicBezTo>
                  <a:cubicBezTo>
                    <a:pt x="628" y="569"/>
                    <a:pt x="602" y="519"/>
                    <a:pt x="576" y="469"/>
                  </a:cubicBezTo>
                  <a:cubicBezTo>
                    <a:pt x="523" y="348"/>
                    <a:pt x="555" y="272"/>
                    <a:pt x="678" y="229"/>
                  </a:cubicBezTo>
                  <a:cubicBezTo>
                    <a:pt x="814" y="160"/>
                    <a:pt x="962" y="134"/>
                    <a:pt x="1111" y="123"/>
                  </a:cubicBezTo>
                  <a:cubicBezTo>
                    <a:pt x="1365" y="104"/>
                    <a:pt x="1618" y="108"/>
                    <a:pt x="1864" y="191"/>
                  </a:cubicBezTo>
                  <a:cubicBezTo>
                    <a:pt x="1888" y="198"/>
                    <a:pt x="1914" y="201"/>
                    <a:pt x="1936" y="213"/>
                  </a:cubicBezTo>
                  <a:cubicBezTo>
                    <a:pt x="1996" y="246"/>
                    <a:pt x="2066" y="272"/>
                    <a:pt x="2078" y="354"/>
                  </a:cubicBezTo>
                  <a:cubicBezTo>
                    <a:pt x="2087" y="426"/>
                    <a:pt x="2053" y="475"/>
                    <a:pt x="1991" y="507"/>
                  </a:cubicBezTo>
                  <a:cubicBezTo>
                    <a:pt x="1807" y="619"/>
                    <a:pt x="1602" y="628"/>
                    <a:pt x="1397" y="625"/>
                  </a:cubicBezTo>
                  <a:cubicBezTo>
                    <a:pt x="1313" y="624"/>
                    <a:pt x="1295" y="640"/>
                    <a:pt x="1317" y="739"/>
                  </a:cubicBezTo>
                  <a:cubicBezTo>
                    <a:pt x="1462" y="725"/>
                    <a:pt x="1610" y="720"/>
                    <a:pt x="1753" y="692"/>
                  </a:cubicBezTo>
                  <a:cubicBezTo>
                    <a:pt x="1878" y="668"/>
                    <a:pt x="1997" y="617"/>
                    <a:pt x="2119" y="578"/>
                  </a:cubicBezTo>
                  <a:cubicBezTo>
                    <a:pt x="2116" y="579"/>
                    <a:pt x="2116" y="579"/>
                    <a:pt x="2116" y="579"/>
                  </a:cubicBezTo>
                  <a:cubicBezTo>
                    <a:pt x="2155" y="555"/>
                    <a:pt x="2198" y="536"/>
                    <a:pt x="2232" y="506"/>
                  </a:cubicBezTo>
                  <a:cubicBezTo>
                    <a:pt x="2317" y="432"/>
                    <a:pt x="2321" y="338"/>
                    <a:pt x="2235" y="268"/>
                  </a:cubicBezTo>
                  <a:cubicBezTo>
                    <a:pt x="2177" y="221"/>
                    <a:pt x="2105" y="193"/>
                    <a:pt x="2039" y="157"/>
                  </a:cubicBezTo>
                  <a:cubicBezTo>
                    <a:pt x="2042" y="159"/>
                    <a:pt x="2042" y="159"/>
                    <a:pt x="2042" y="159"/>
                  </a:cubicBezTo>
                  <a:cubicBezTo>
                    <a:pt x="2001" y="143"/>
                    <a:pt x="1961" y="123"/>
                    <a:pt x="1919" y="112"/>
                  </a:cubicBezTo>
                  <a:cubicBezTo>
                    <a:pt x="1633" y="36"/>
                    <a:pt x="1343" y="20"/>
                    <a:pt x="1050" y="51"/>
                  </a:cubicBezTo>
                  <a:cubicBezTo>
                    <a:pt x="871" y="70"/>
                    <a:pt x="694" y="102"/>
                    <a:pt x="531" y="184"/>
                  </a:cubicBezTo>
                  <a:cubicBezTo>
                    <a:pt x="481" y="226"/>
                    <a:pt x="430" y="268"/>
                    <a:pt x="380" y="310"/>
                  </a:cubicBezTo>
                  <a:cubicBezTo>
                    <a:pt x="325" y="354"/>
                    <a:pt x="332" y="411"/>
                    <a:pt x="367" y="455"/>
                  </a:cubicBezTo>
                  <a:cubicBezTo>
                    <a:pt x="403" y="500"/>
                    <a:pt x="456" y="530"/>
                    <a:pt x="501" y="566"/>
                  </a:cubicBezTo>
                  <a:close/>
                  <a:moveTo>
                    <a:pt x="2144" y="2717"/>
                  </a:moveTo>
                  <a:cubicBezTo>
                    <a:pt x="2142" y="2718"/>
                    <a:pt x="2142" y="2718"/>
                    <a:pt x="2142" y="2718"/>
                  </a:cubicBezTo>
                  <a:cubicBezTo>
                    <a:pt x="2276" y="2650"/>
                    <a:pt x="2376" y="2549"/>
                    <a:pt x="2437" y="2411"/>
                  </a:cubicBezTo>
                  <a:cubicBezTo>
                    <a:pt x="2435" y="2413"/>
                    <a:pt x="2435" y="2413"/>
                    <a:pt x="2435" y="2413"/>
                  </a:cubicBezTo>
                  <a:cubicBezTo>
                    <a:pt x="2447" y="2391"/>
                    <a:pt x="2461" y="2370"/>
                    <a:pt x="2470" y="2347"/>
                  </a:cubicBezTo>
                  <a:cubicBezTo>
                    <a:pt x="2528" y="2202"/>
                    <a:pt x="2551" y="2051"/>
                    <a:pt x="2564" y="1896"/>
                  </a:cubicBezTo>
                  <a:cubicBezTo>
                    <a:pt x="2592" y="1572"/>
                    <a:pt x="2559" y="1259"/>
                    <a:pt x="2410" y="965"/>
                  </a:cubicBezTo>
                  <a:cubicBezTo>
                    <a:pt x="2383" y="917"/>
                    <a:pt x="2356" y="869"/>
                    <a:pt x="2328" y="821"/>
                  </a:cubicBezTo>
                  <a:cubicBezTo>
                    <a:pt x="2304" y="787"/>
                    <a:pt x="2280" y="753"/>
                    <a:pt x="2255" y="718"/>
                  </a:cubicBezTo>
                  <a:cubicBezTo>
                    <a:pt x="2210" y="746"/>
                    <a:pt x="2169" y="771"/>
                    <a:pt x="2129" y="795"/>
                  </a:cubicBezTo>
                  <a:cubicBezTo>
                    <a:pt x="2131" y="794"/>
                    <a:pt x="2131" y="794"/>
                    <a:pt x="2131" y="794"/>
                  </a:cubicBezTo>
                  <a:cubicBezTo>
                    <a:pt x="1870" y="887"/>
                    <a:pt x="1598" y="916"/>
                    <a:pt x="1329" y="915"/>
                  </a:cubicBezTo>
                  <a:cubicBezTo>
                    <a:pt x="1299" y="991"/>
                    <a:pt x="1325" y="1079"/>
                    <a:pt x="1244" y="1126"/>
                  </a:cubicBezTo>
                  <a:cubicBezTo>
                    <a:pt x="1230" y="1124"/>
                    <a:pt x="1215" y="1122"/>
                    <a:pt x="1201" y="1121"/>
                  </a:cubicBezTo>
                  <a:cubicBezTo>
                    <a:pt x="1187" y="1098"/>
                    <a:pt x="1174" y="1076"/>
                    <a:pt x="1160" y="1054"/>
                  </a:cubicBezTo>
                  <a:cubicBezTo>
                    <a:pt x="1150" y="1080"/>
                    <a:pt x="1135" y="1104"/>
                    <a:pt x="1132" y="1131"/>
                  </a:cubicBezTo>
                  <a:cubicBezTo>
                    <a:pt x="1128" y="1167"/>
                    <a:pt x="1134" y="1205"/>
                    <a:pt x="1136" y="1242"/>
                  </a:cubicBezTo>
                  <a:cubicBezTo>
                    <a:pt x="1138" y="1239"/>
                    <a:pt x="1138" y="1239"/>
                    <a:pt x="1138" y="1239"/>
                  </a:cubicBezTo>
                  <a:cubicBezTo>
                    <a:pt x="1076" y="1275"/>
                    <a:pt x="1034" y="1254"/>
                    <a:pt x="1033" y="1184"/>
                  </a:cubicBezTo>
                  <a:cubicBezTo>
                    <a:pt x="1032" y="1157"/>
                    <a:pt x="1043" y="1130"/>
                    <a:pt x="1042" y="1103"/>
                  </a:cubicBezTo>
                  <a:cubicBezTo>
                    <a:pt x="1042" y="1086"/>
                    <a:pt x="1029" y="1070"/>
                    <a:pt x="1022" y="1054"/>
                  </a:cubicBezTo>
                  <a:cubicBezTo>
                    <a:pt x="1008" y="1065"/>
                    <a:pt x="985" y="1073"/>
                    <a:pt x="982" y="1087"/>
                  </a:cubicBezTo>
                  <a:cubicBezTo>
                    <a:pt x="971" y="1138"/>
                    <a:pt x="965" y="1190"/>
                    <a:pt x="958" y="1242"/>
                  </a:cubicBezTo>
                  <a:cubicBezTo>
                    <a:pt x="959" y="1239"/>
                    <a:pt x="959" y="1239"/>
                    <a:pt x="959" y="1239"/>
                  </a:cubicBezTo>
                  <a:cubicBezTo>
                    <a:pt x="936" y="1253"/>
                    <a:pt x="913" y="1266"/>
                    <a:pt x="890" y="1280"/>
                  </a:cubicBezTo>
                  <a:cubicBezTo>
                    <a:pt x="876" y="1254"/>
                    <a:pt x="853" y="1228"/>
                    <a:pt x="852" y="1201"/>
                  </a:cubicBezTo>
                  <a:cubicBezTo>
                    <a:pt x="849" y="1156"/>
                    <a:pt x="864" y="1110"/>
                    <a:pt x="864" y="1064"/>
                  </a:cubicBezTo>
                  <a:cubicBezTo>
                    <a:pt x="865" y="1032"/>
                    <a:pt x="847" y="1000"/>
                    <a:pt x="809" y="1023"/>
                  </a:cubicBezTo>
                  <a:cubicBezTo>
                    <a:pt x="749" y="1061"/>
                    <a:pt x="726" y="1032"/>
                    <a:pt x="708" y="980"/>
                  </a:cubicBezTo>
                  <a:cubicBezTo>
                    <a:pt x="704" y="967"/>
                    <a:pt x="695" y="956"/>
                    <a:pt x="688" y="945"/>
                  </a:cubicBezTo>
                  <a:cubicBezTo>
                    <a:pt x="676" y="967"/>
                    <a:pt x="674" y="987"/>
                    <a:pt x="676" y="1006"/>
                  </a:cubicBezTo>
                  <a:cubicBezTo>
                    <a:pt x="686" y="1107"/>
                    <a:pt x="655" y="1139"/>
                    <a:pt x="556" y="1125"/>
                  </a:cubicBezTo>
                  <a:cubicBezTo>
                    <a:pt x="553" y="1113"/>
                    <a:pt x="549" y="1101"/>
                    <a:pt x="545" y="1088"/>
                  </a:cubicBezTo>
                  <a:cubicBezTo>
                    <a:pt x="551" y="998"/>
                    <a:pt x="556" y="908"/>
                    <a:pt x="561" y="813"/>
                  </a:cubicBezTo>
                  <a:cubicBezTo>
                    <a:pt x="511" y="788"/>
                    <a:pt x="448" y="756"/>
                    <a:pt x="379" y="721"/>
                  </a:cubicBezTo>
                  <a:cubicBezTo>
                    <a:pt x="364" y="748"/>
                    <a:pt x="349" y="775"/>
                    <a:pt x="334" y="802"/>
                  </a:cubicBezTo>
                  <a:cubicBezTo>
                    <a:pt x="258" y="909"/>
                    <a:pt x="191" y="1020"/>
                    <a:pt x="163" y="1150"/>
                  </a:cubicBezTo>
                  <a:cubicBezTo>
                    <a:pt x="153" y="1170"/>
                    <a:pt x="141" y="1190"/>
                    <a:pt x="134" y="1211"/>
                  </a:cubicBezTo>
                  <a:cubicBezTo>
                    <a:pt x="59" y="1437"/>
                    <a:pt x="59" y="1670"/>
                    <a:pt x="76" y="1902"/>
                  </a:cubicBezTo>
                  <a:cubicBezTo>
                    <a:pt x="85" y="2022"/>
                    <a:pt x="121" y="2141"/>
                    <a:pt x="144" y="2260"/>
                  </a:cubicBezTo>
                  <a:cubicBezTo>
                    <a:pt x="143" y="2258"/>
                    <a:pt x="143" y="2258"/>
                    <a:pt x="143" y="2258"/>
                  </a:cubicBezTo>
                  <a:cubicBezTo>
                    <a:pt x="198" y="2461"/>
                    <a:pt x="308" y="2622"/>
                    <a:pt x="501" y="2718"/>
                  </a:cubicBezTo>
                  <a:cubicBezTo>
                    <a:pt x="499" y="2717"/>
                    <a:pt x="499" y="2717"/>
                    <a:pt x="499" y="2717"/>
                  </a:cubicBezTo>
                  <a:cubicBezTo>
                    <a:pt x="542" y="2738"/>
                    <a:pt x="584" y="2764"/>
                    <a:pt x="629" y="2779"/>
                  </a:cubicBezTo>
                  <a:cubicBezTo>
                    <a:pt x="956" y="2891"/>
                    <a:pt x="1293" y="2886"/>
                    <a:pt x="1631" y="2859"/>
                  </a:cubicBezTo>
                  <a:cubicBezTo>
                    <a:pt x="1726" y="2851"/>
                    <a:pt x="1820" y="2824"/>
                    <a:pt x="1915" y="2806"/>
                  </a:cubicBezTo>
                  <a:cubicBezTo>
                    <a:pt x="1912" y="2807"/>
                    <a:pt x="1912" y="2807"/>
                    <a:pt x="1912" y="2807"/>
                  </a:cubicBezTo>
                  <a:cubicBezTo>
                    <a:pt x="1989" y="2777"/>
                    <a:pt x="2067" y="2747"/>
                    <a:pt x="2144" y="2717"/>
                  </a:cubicBezTo>
                  <a:close/>
                  <a:moveTo>
                    <a:pt x="374" y="643"/>
                  </a:moveTo>
                  <a:cubicBezTo>
                    <a:pt x="372" y="641"/>
                    <a:pt x="372" y="641"/>
                    <a:pt x="372" y="641"/>
                  </a:cubicBezTo>
                  <a:cubicBezTo>
                    <a:pt x="424" y="727"/>
                    <a:pt x="513" y="753"/>
                    <a:pt x="606" y="786"/>
                  </a:cubicBezTo>
                  <a:cubicBezTo>
                    <a:pt x="622" y="747"/>
                    <a:pt x="635" y="713"/>
                    <a:pt x="649" y="678"/>
                  </a:cubicBezTo>
                  <a:cubicBezTo>
                    <a:pt x="595" y="653"/>
                    <a:pt x="547" y="631"/>
                    <a:pt x="499" y="609"/>
                  </a:cubicBezTo>
                  <a:cubicBezTo>
                    <a:pt x="494" y="607"/>
                    <a:pt x="488" y="606"/>
                    <a:pt x="482" y="604"/>
                  </a:cubicBezTo>
                  <a:cubicBezTo>
                    <a:pt x="436" y="569"/>
                    <a:pt x="390" y="534"/>
                    <a:pt x="343" y="499"/>
                  </a:cubicBezTo>
                  <a:cubicBezTo>
                    <a:pt x="338" y="500"/>
                    <a:pt x="334" y="501"/>
                    <a:pt x="329" y="501"/>
                  </a:cubicBezTo>
                  <a:cubicBezTo>
                    <a:pt x="344" y="549"/>
                    <a:pt x="359" y="596"/>
                    <a:pt x="374" y="643"/>
                  </a:cubicBezTo>
                  <a:close/>
                  <a:moveTo>
                    <a:pt x="2148" y="613"/>
                  </a:moveTo>
                  <a:cubicBezTo>
                    <a:pt x="1883" y="732"/>
                    <a:pt x="1601" y="762"/>
                    <a:pt x="1313" y="772"/>
                  </a:cubicBezTo>
                  <a:cubicBezTo>
                    <a:pt x="1317" y="812"/>
                    <a:pt x="1321" y="845"/>
                    <a:pt x="1326" y="893"/>
                  </a:cubicBezTo>
                  <a:cubicBezTo>
                    <a:pt x="1505" y="873"/>
                    <a:pt x="1680" y="857"/>
                    <a:pt x="1853" y="832"/>
                  </a:cubicBezTo>
                  <a:cubicBezTo>
                    <a:pt x="1979" y="814"/>
                    <a:pt x="2102" y="778"/>
                    <a:pt x="2209" y="705"/>
                  </a:cubicBezTo>
                  <a:cubicBezTo>
                    <a:pt x="2288" y="651"/>
                    <a:pt x="2306" y="604"/>
                    <a:pt x="2286" y="509"/>
                  </a:cubicBezTo>
                  <a:cubicBezTo>
                    <a:pt x="2240" y="544"/>
                    <a:pt x="2193" y="579"/>
                    <a:pt x="2146" y="615"/>
                  </a:cubicBezTo>
                  <a:lnTo>
                    <a:pt x="2148" y="613"/>
                  </a:lnTo>
                  <a:close/>
                  <a:moveTo>
                    <a:pt x="754" y="1016"/>
                  </a:moveTo>
                  <a:cubicBezTo>
                    <a:pt x="854" y="971"/>
                    <a:pt x="902" y="999"/>
                    <a:pt x="896" y="1090"/>
                  </a:cubicBezTo>
                  <a:cubicBezTo>
                    <a:pt x="895" y="1105"/>
                    <a:pt x="890" y="1119"/>
                    <a:pt x="887" y="1133"/>
                  </a:cubicBezTo>
                  <a:cubicBezTo>
                    <a:pt x="882" y="1160"/>
                    <a:pt x="875" y="1188"/>
                    <a:pt x="876" y="1215"/>
                  </a:cubicBezTo>
                  <a:cubicBezTo>
                    <a:pt x="876" y="1227"/>
                    <a:pt x="893" y="1239"/>
                    <a:pt x="902" y="1252"/>
                  </a:cubicBezTo>
                  <a:cubicBezTo>
                    <a:pt x="912" y="1240"/>
                    <a:pt x="927" y="1230"/>
                    <a:pt x="930" y="1217"/>
                  </a:cubicBezTo>
                  <a:cubicBezTo>
                    <a:pt x="936" y="1188"/>
                    <a:pt x="930" y="1156"/>
                    <a:pt x="938" y="1129"/>
                  </a:cubicBezTo>
                  <a:cubicBezTo>
                    <a:pt x="952" y="1082"/>
                    <a:pt x="960" y="1012"/>
                    <a:pt x="1026" y="1026"/>
                  </a:cubicBezTo>
                  <a:cubicBezTo>
                    <a:pt x="1087" y="1038"/>
                    <a:pt x="1071" y="1099"/>
                    <a:pt x="1064" y="1148"/>
                  </a:cubicBezTo>
                  <a:cubicBezTo>
                    <a:pt x="1060" y="1180"/>
                    <a:pt x="1049" y="1220"/>
                    <a:pt x="1109" y="1237"/>
                  </a:cubicBezTo>
                  <a:cubicBezTo>
                    <a:pt x="1109" y="1185"/>
                    <a:pt x="1104" y="1139"/>
                    <a:pt x="1111" y="1094"/>
                  </a:cubicBezTo>
                  <a:cubicBezTo>
                    <a:pt x="1114" y="1069"/>
                    <a:pt x="1138" y="1047"/>
                    <a:pt x="1153" y="1024"/>
                  </a:cubicBezTo>
                  <a:cubicBezTo>
                    <a:pt x="1174" y="1040"/>
                    <a:pt x="1196" y="1055"/>
                    <a:pt x="1217" y="1071"/>
                  </a:cubicBezTo>
                  <a:cubicBezTo>
                    <a:pt x="1226" y="1078"/>
                    <a:pt x="1231" y="1089"/>
                    <a:pt x="1245" y="1107"/>
                  </a:cubicBezTo>
                  <a:cubicBezTo>
                    <a:pt x="1258" y="1075"/>
                    <a:pt x="1274" y="1053"/>
                    <a:pt x="1275" y="1030"/>
                  </a:cubicBezTo>
                  <a:cubicBezTo>
                    <a:pt x="1277" y="922"/>
                    <a:pt x="1275" y="815"/>
                    <a:pt x="1275" y="708"/>
                  </a:cubicBezTo>
                  <a:cubicBezTo>
                    <a:pt x="1275" y="622"/>
                    <a:pt x="1300" y="601"/>
                    <a:pt x="1384" y="598"/>
                  </a:cubicBezTo>
                  <a:cubicBezTo>
                    <a:pt x="1498" y="594"/>
                    <a:pt x="1614" y="594"/>
                    <a:pt x="1725" y="573"/>
                  </a:cubicBezTo>
                  <a:cubicBezTo>
                    <a:pt x="1817" y="555"/>
                    <a:pt x="1908" y="518"/>
                    <a:pt x="1989" y="471"/>
                  </a:cubicBezTo>
                  <a:cubicBezTo>
                    <a:pt x="2081" y="418"/>
                    <a:pt x="2075" y="332"/>
                    <a:pt x="1985" y="276"/>
                  </a:cubicBezTo>
                  <a:cubicBezTo>
                    <a:pt x="1940" y="249"/>
                    <a:pt x="1891" y="227"/>
                    <a:pt x="1841" y="211"/>
                  </a:cubicBezTo>
                  <a:cubicBezTo>
                    <a:pt x="1600" y="135"/>
                    <a:pt x="1351" y="129"/>
                    <a:pt x="1104" y="154"/>
                  </a:cubicBezTo>
                  <a:cubicBezTo>
                    <a:pt x="965" y="167"/>
                    <a:pt x="826" y="206"/>
                    <a:pt x="694" y="254"/>
                  </a:cubicBezTo>
                  <a:cubicBezTo>
                    <a:pt x="581" y="295"/>
                    <a:pt x="535" y="363"/>
                    <a:pt x="622" y="491"/>
                  </a:cubicBezTo>
                  <a:cubicBezTo>
                    <a:pt x="690" y="590"/>
                    <a:pt x="686" y="691"/>
                    <a:pt x="628" y="801"/>
                  </a:cubicBezTo>
                  <a:cubicBezTo>
                    <a:pt x="590" y="875"/>
                    <a:pt x="582" y="965"/>
                    <a:pt x="567" y="1049"/>
                  </a:cubicBezTo>
                  <a:cubicBezTo>
                    <a:pt x="564" y="1066"/>
                    <a:pt x="590" y="1087"/>
                    <a:pt x="603" y="1106"/>
                  </a:cubicBezTo>
                  <a:cubicBezTo>
                    <a:pt x="619" y="1087"/>
                    <a:pt x="642" y="1071"/>
                    <a:pt x="648" y="1049"/>
                  </a:cubicBezTo>
                  <a:cubicBezTo>
                    <a:pt x="656" y="1022"/>
                    <a:pt x="646" y="990"/>
                    <a:pt x="650" y="961"/>
                  </a:cubicBezTo>
                  <a:cubicBezTo>
                    <a:pt x="652" y="945"/>
                    <a:pt x="666" y="922"/>
                    <a:pt x="679" y="920"/>
                  </a:cubicBezTo>
                  <a:cubicBezTo>
                    <a:pt x="691" y="917"/>
                    <a:pt x="713" y="932"/>
                    <a:pt x="722" y="946"/>
                  </a:cubicBezTo>
                  <a:cubicBezTo>
                    <a:pt x="736" y="965"/>
                    <a:pt x="743" y="990"/>
                    <a:pt x="754" y="10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7" name="Freeform 6">
              <a:extLst>
                <a:ext uri="{FF2B5EF4-FFF2-40B4-BE49-F238E27FC236}">
                  <a16:creationId xmlns:a16="http://schemas.microsoft.com/office/drawing/2014/main" id="{635E8E4C-9F27-40ED-8C32-AC108E7C17D3}"/>
                </a:ext>
              </a:extLst>
            </p:cNvPr>
            <p:cNvSpPr>
              <a:spLocks/>
            </p:cNvSpPr>
            <p:nvPr/>
          </p:nvSpPr>
          <p:spPr bwMode="auto">
            <a:xfrm>
              <a:off x="-3748088" y="3013076"/>
              <a:ext cx="1909763" cy="1612900"/>
            </a:xfrm>
            <a:custGeom>
              <a:avLst/>
              <a:gdLst>
                <a:gd name="T0" fmla="*/ 1174 w 2494"/>
                <a:gd name="T1" fmla="*/ 374 h 2109"/>
                <a:gd name="T2" fmla="*/ 1341 w 2494"/>
                <a:gd name="T3" fmla="*/ 181 h 2109"/>
                <a:gd name="T4" fmla="*/ 2061 w 2494"/>
                <a:gd name="T5" fmla="*/ 42 h 2109"/>
                <a:gd name="T6" fmla="*/ 2071 w 2494"/>
                <a:gd name="T7" fmla="*/ 44 h 2109"/>
                <a:gd name="T8" fmla="*/ 2340 w 2494"/>
                <a:gd name="T9" fmla="*/ 213 h 2109"/>
                <a:gd name="T10" fmla="*/ 2487 w 2494"/>
                <a:gd name="T11" fmla="*/ 966 h 2109"/>
                <a:gd name="T12" fmla="*/ 2365 w 2494"/>
                <a:gd name="T13" fmla="*/ 1661 h 2109"/>
                <a:gd name="T14" fmla="*/ 2195 w 2494"/>
                <a:gd name="T15" fmla="*/ 1860 h 2109"/>
                <a:gd name="T16" fmla="*/ 2074 w 2494"/>
                <a:gd name="T17" fmla="*/ 1965 h 2109"/>
                <a:gd name="T18" fmla="*/ 1845 w 2494"/>
                <a:gd name="T19" fmla="*/ 2054 h 2109"/>
                <a:gd name="T20" fmla="*/ 1113 w 2494"/>
                <a:gd name="T21" fmla="*/ 2102 h 2109"/>
                <a:gd name="T22" fmla="*/ 429 w 2494"/>
                <a:gd name="T23" fmla="*/ 1965 h 2109"/>
                <a:gd name="T24" fmla="*/ 390 w 2494"/>
                <a:gd name="T25" fmla="*/ 1929 h 2109"/>
                <a:gd name="T26" fmla="*/ 73 w 2494"/>
                <a:gd name="T27" fmla="*/ 1506 h 2109"/>
                <a:gd name="T28" fmla="*/ 66 w 2494"/>
                <a:gd name="T29" fmla="*/ 1440 h 2109"/>
                <a:gd name="T30" fmla="*/ 93 w 2494"/>
                <a:gd name="T31" fmla="*/ 398 h 2109"/>
                <a:gd name="T32" fmla="*/ 327 w 2494"/>
                <a:gd name="T33" fmla="*/ 5 h 2109"/>
                <a:gd name="T34" fmla="*/ 461 w 2494"/>
                <a:gd name="T35" fmla="*/ 168 h 2109"/>
                <a:gd name="T36" fmla="*/ 486 w 2494"/>
                <a:gd name="T37" fmla="*/ 373 h 2109"/>
                <a:gd name="T38" fmla="*/ 723 w 2494"/>
                <a:gd name="T39" fmla="*/ 296 h 2109"/>
                <a:gd name="T40" fmla="*/ 766 w 2494"/>
                <a:gd name="T41" fmla="*/ 482 h 2109"/>
                <a:gd name="T42" fmla="*/ 414 w 2494"/>
                <a:gd name="T43" fmla="*/ 465 h 2109"/>
                <a:gd name="T44" fmla="*/ 342 w 2494"/>
                <a:gd name="T45" fmla="*/ 474 h 2109"/>
                <a:gd name="T46" fmla="*/ 280 w 2494"/>
                <a:gd name="T47" fmla="*/ 1233 h 2109"/>
                <a:gd name="T48" fmla="*/ 607 w 2494"/>
                <a:gd name="T49" fmla="*/ 1436 h 2109"/>
                <a:gd name="T50" fmla="*/ 1566 w 2494"/>
                <a:gd name="T51" fmla="*/ 1519 h 2109"/>
                <a:gd name="T52" fmla="*/ 1976 w 2494"/>
                <a:gd name="T53" fmla="*/ 1422 h 2109"/>
                <a:gd name="T54" fmla="*/ 2216 w 2494"/>
                <a:gd name="T55" fmla="*/ 1257 h 2109"/>
                <a:gd name="T56" fmla="*/ 2148 w 2494"/>
                <a:gd name="T57" fmla="*/ 449 h 2109"/>
                <a:gd name="T58" fmla="*/ 2097 w 2494"/>
                <a:gd name="T59" fmla="*/ 447 h 2109"/>
                <a:gd name="T60" fmla="*/ 889 w 2494"/>
                <a:gd name="T61" fmla="*/ 487 h 2109"/>
                <a:gd name="T62" fmla="*/ 924 w 2494"/>
                <a:gd name="T63" fmla="*/ 372 h 2109"/>
                <a:gd name="T64" fmla="*/ 954 w 2494"/>
                <a:gd name="T65" fmla="*/ 456 h 2109"/>
                <a:gd name="T66" fmla="*/ 1068 w 2494"/>
                <a:gd name="T67" fmla="*/ 487 h 2109"/>
                <a:gd name="T68" fmla="*/ 1082 w 2494"/>
                <a:gd name="T69" fmla="*/ 388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494" h="2109">
                  <a:moveTo>
                    <a:pt x="1131" y="369"/>
                  </a:moveTo>
                  <a:cubicBezTo>
                    <a:pt x="1145" y="370"/>
                    <a:pt x="1160" y="372"/>
                    <a:pt x="1174" y="374"/>
                  </a:cubicBezTo>
                  <a:cubicBezTo>
                    <a:pt x="1246" y="366"/>
                    <a:pt x="1249" y="304"/>
                    <a:pt x="1255" y="255"/>
                  </a:cubicBezTo>
                  <a:cubicBezTo>
                    <a:pt x="1261" y="197"/>
                    <a:pt x="1288" y="186"/>
                    <a:pt x="1341" y="181"/>
                  </a:cubicBezTo>
                  <a:cubicBezTo>
                    <a:pt x="1511" y="166"/>
                    <a:pt x="1681" y="147"/>
                    <a:pt x="1850" y="119"/>
                  </a:cubicBezTo>
                  <a:cubicBezTo>
                    <a:pt x="1923" y="107"/>
                    <a:pt x="1991" y="68"/>
                    <a:pt x="2061" y="42"/>
                  </a:cubicBezTo>
                  <a:cubicBezTo>
                    <a:pt x="2061" y="42"/>
                    <a:pt x="2059" y="43"/>
                    <a:pt x="2059" y="43"/>
                  </a:cubicBezTo>
                  <a:cubicBezTo>
                    <a:pt x="2063" y="43"/>
                    <a:pt x="2068" y="45"/>
                    <a:pt x="2071" y="44"/>
                  </a:cubicBezTo>
                  <a:cubicBezTo>
                    <a:pt x="2140" y="1"/>
                    <a:pt x="2204" y="0"/>
                    <a:pt x="2258" y="69"/>
                  </a:cubicBezTo>
                  <a:cubicBezTo>
                    <a:pt x="2286" y="117"/>
                    <a:pt x="2313" y="165"/>
                    <a:pt x="2340" y="213"/>
                  </a:cubicBezTo>
                  <a:cubicBezTo>
                    <a:pt x="2347" y="240"/>
                    <a:pt x="2350" y="267"/>
                    <a:pt x="2360" y="292"/>
                  </a:cubicBezTo>
                  <a:cubicBezTo>
                    <a:pt x="2452" y="507"/>
                    <a:pt x="2494" y="734"/>
                    <a:pt x="2487" y="966"/>
                  </a:cubicBezTo>
                  <a:cubicBezTo>
                    <a:pt x="2481" y="1188"/>
                    <a:pt x="2465" y="1410"/>
                    <a:pt x="2373" y="1618"/>
                  </a:cubicBezTo>
                  <a:cubicBezTo>
                    <a:pt x="2368" y="1631"/>
                    <a:pt x="2368" y="1647"/>
                    <a:pt x="2365" y="1661"/>
                  </a:cubicBezTo>
                  <a:cubicBezTo>
                    <a:pt x="2365" y="1661"/>
                    <a:pt x="2367" y="1659"/>
                    <a:pt x="2367" y="1659"/>
                  </a:cubicBezTo>
                  <a:cubicBezTo>
                    <a:pt x="2310" y="1726"/>
                    <a:pt x="2255" y="1795"/>
                    <a:pt x="2195" y="1860"/>
                  </a:cubicBezTo>
                  <a:cubicBezTo>
                    <a:pt x="2158" y="1899"/>
                    <a:pt x="2113" y="1931"/>
                    <a:pt x="2072" y="1966"/>
                  </a:cubicBezTo>
                  <a:cubicBezTo>
                    <a:pt x="2074" y="1965"/>
                    <a:pt x="2074" y="1965"/>
                    <a:pt x="2074" y="1965"/>
                  </a:cubicBezTo>
                  <a:cubicBezTo>
                    <a:pt x="1997" y="1995"/>
                    <a:pt x="1919" y="2025"/>
                    <a:pt x="1842" y="2055"/>
                  </a:cubicBezTo>
                  <a:cubicBezTo>
                    <a:pt x="1842" y="2055"/>
                    <a:pt x="1845" y="2054"/>
                    <a:pt x="1845" y="2054"/>
                  </a:cubicBezTo>
                  <a:cubicBezTo>
                    <a:pt x="1830" y="2054"/>
                    <a:pt x="1815" y="2051"/>
                    <a:pt x="1801" y="2055"/>
                  </a:cubicBezTo>
                  <a:cubicBezTo>
                    <a:pt x="1574" y="2107"/>
                    <a:pt x="1344" y="2109"/>
                    <a:pt x="1113" y="2102"/>
                  </a:cubicBezTo>
                  <a:cubicBezTo>
                    <a:pt x="891" y="2095"/>
                    <a:pt x="671" y="2070"/>
                    <a:pt x="465" y="1972"/>
                  </a:cubicBezTo>
                  <a:cubicBezTo>
                    <a:pt x="455" y="1967"/>
                    <a:pt x="441" y="1967"/>
                    <a:pt x="429" y="1965"/>
                  </a:cubicBezTo>
                  <a:cubicBezTo>
                    <a:pt x="431" y="1966"/>
                    <a:pt x="431" y="1966"/>
                    <a:pt x="431" y="1966"/>
                  </a:cubicBezTo>
                  <a:cubicBezTo>
                    <a:pt x="418" y="1954"/>
                    <a:pt x="405" y="1939"/>
                    <a:pt x="390" y="1929"/>
                  </a:cubicBezTo>
                  <a:cubicBezTo>
                    <a:pt x="252" y="1839"/>
                    <a:pt x="160" y="1713"/>
                    <a:pt x="103" y="1560"/>
                  </a:cubicBezTo>
                  <a:cubicBezTo>
                    <a:pt x="96" y="1541"/>
                    <a:pt x="83" y="1524"/>
                    <a:pt x="73" y="1506"/>
                  </a:cubicBezTo>
                  <a:cubicBezTo>
                    <a:pt x="73" y="1506"/>
                    <a:pt x="74" y="1508"/>
                    <a:pt x="74" y="1508"/>
                  </a:cubicBezTo>
                  <a:cubicBezTo>
                    <a:pt x="71" y="1486"/>
                    <a:pt x="69" y="1463"/>
                    <a:pt x="66" y="1440"/>
                  </a:cubicBezTo>
                  <a:cubicBezTo>
                    <a:pt x="49" y="1291"/>
                    <a:pt x="26" y="1142"/>
                    <a:pt x="15" y="993"/>
                  </a:cubicBezTo>
                  <a:cubicBezTo>
                    <a:pt x="0" y="790"/>
                    <a:pt x="39" y="593"/>
                    <a:pt x="93" y="398"/>
                  </a:cubicBezTo>
                  <a:cubicBezTo>
                    <a:pt x="121" y="268"/>
                    <a:pt x="188" y="157"/>
                    <a:pt x="264" y="50"/>
                  </a:cubicBezTo>
                  <a:cubicBezTo>
                    <a:pt x="285" y="34"/>
                    <a:pt x="312" y="0"/>
                    <a:pt x="327" y="5"/>
                  </a:cubicBezTo>
                  <a:cubicBezTo>
                    <a:pt x="374" y="20"/>
                    <a:pt x="423" y="42"/>
                    <a:pt x="459" y="75"/>
                  </a:cubicBezTo>
                  <a:cubicBezTo>
                    <a:pt x="475" y="90"/>
                    <a:pt x="464" y="136"/>
                    <a:pt x="461" y="168"/>
                  </a:cubicBezTo>
                  <a:cubicBezTo>
                    <a:pt x="457" y="225"/>
                    <a:pt x="431" y="283"/>
                    <a:pt x="475" y="336"/>
                  </a:cubicBezTo>
                  <a:cubicBezTo>
                    <a:pt x="479" y="349"/>
                    <a:pt x="483" y="361"/>
                    <a:pt x="486" y="373"/>
                  </a:cubicBezTo>
                  <a:cubicBezTo>
                    <a:pt x="558" y="415"/>
                    <a:pt x="573" y="408"/>
                    <a:pt x="635" y="297"/>
                  </a:cubicBezTo>
                  <a:cubicBezTo>
                    <a:pt x="666" y="297"/>
                    <a:pt x="695" y="302"/>
                    <a:pt x="723" y="296"/>
                  </a:cubicBezTo>
                  <a:cubicBezTo>
                    <a:pt x="773" y="286"/>
                    <a:pt x="784" y="306"/>
                    <a:pt x="779" y="350"/>
                  </a:cubicBezTo>
                  <a:cubicBezTo>
                    <a:pt x="773" y="394"/>
                    <a:pt x="763" y="438"/>
                    <a:pt x="766" y="482"/>
                  </a:cubicBezTo>
                  <a:cubicBezTo>
                    <a:pt x="770" y="531"/>
                    <a:pt x="751" y="537"/>
                    <a:pt x="711" y="528"/>
                  </a:cubicBezTo>
                  <a:cubicBezTo>
                    <a:pt x="612" y="506"/>
                    <a:pt x="513" y="483"/>
                    <a:pt x="414" y="465"/>
                  </a:cubicBezTo>
                  <a:cubicBezTo>
                    <a:pt x="391" y="460"/>
                    <a:pt x="364" y="472"/>
                    <a:pt x="340" y="476"/>
                  </a:cubicBezTo>
                  <a:cubicBezTo>
                    <a:pt x="342" y="474"/>
                    <a:pt x="342" y="474"/>
                    <a:pt x="342" y="474"/>
                  </a:cubicBezTo>
                  <a:cubicBezTo>
                    <a:pt x="335" y="489"/>
                    <a:pt x="326" y="504"/>
                    <a:pt x="322" y="520"/>
                  </a:cubicBezTo>
                  <a:cubicBezTo>
                    <a:pt x="272" y="755"/>
                    <a:pt x="265" y="993"/>
                    <a:pt x="280" y="1233"/>
                  </a:cubicBezTo>
                  <a:cubicBezTo>
                    <a:pt x="281" y="1263"/>
                    <a:pt x="295" y="1293"/>
                    <a:pt x="303" y="1323"/>
                  </a:cubicBezTo>
                  <a:cubicBezTo>
                    <a:pt x="405" y="1361"/>
                    <a:pt x="506" y="1399"/>
                    <a:pt x="607" y="1436"/>
                  </a:cubicBezTo>
                  <a:cubicBezTo>
                    <a:pt x="645" y="1452"/>
                    <a:pt x="682" y="1475"/>
                    <a:pt x="721" y="1483"/>
                  </a:cubicBezTo>
                  <a:cubicBezTo>
                    <a:pt x="1000" y="1543"/>
                    <a:pt x="1283" y="1553"/>
                    <a:pt x="1566" y="1519"/>
                  </a:cubicBezTo>
                  <a:cubicBezTo>
                    <a:pt x="1678" y="1505"/>
                    <a:pt x="1787" y="1469"/>
                    <a:pt x="1897" y="1443"/>
                  </a:cubicBezTo>
                  <a:cubicBezTo>
                    <a:pt x="1923" y="1436"/>
                    <a:pt x="1951" y="1432"/>
                    <a:pt x="1976" y="1422"/>
                  </a:cubicBezTo>
                  <a:cubicBezTo>
                    <a:pt x="2051" y="1391"/>
                    <a:pt x="2125" y="1357"/>
                    <a:pt x="2200" y="1324"/>
                  </a:cubicBezTo>
                  <a:cubicBezTo>
                    <a:pt x="2205" y="1302"/>
                    <a:pt x="2213" y="1279"/>
                    <a:pt x="2216" y="1257"/>
                  </a:cubicBezTo>
                  <a:cubicBezTo>
                    <a:pt x="2245" y="1019"/>
                    <a:pt x="2224" y="783"/>
                    <a:pt x="2185" y="548"/>
                  </a:cubicBezTo>
                  <a:cubicBezTo>
                    <a:pt x="2180" y="514"/>
                    <a:pt x="2161" y="482"/>
                    <a:pt x="2148" y="449"/>
                  </a:cubicBezTo>
                  <a:cubicBezTo>
                    <a:pt x="2150" y="451"/>
                    <a:pt x="2150" y="451"/>
                    <a:pt x="2150" y="451"/>
                  </a:cubicBezTo>
                  <a:cubicBezTo>
                    <a:pt x="2132" y="449"/>
                    <a:pt x="2113" y="442"/>
                    <a:pt x="2097" y="447"/>
                  </a:cubicBezTo>
                  <a:cubicBezTo>
                    <a:pt x="1723" y="560"/>
                    <a:pt x="1343" y="599"/>
                    <a:pt x="954" y="563"/>
                  </a:cubicBezTo>
                  <a:cubicBezTo>
                    <a:pt x="900" y="558"/>
                    <a:pt x="876" y="543"/>
                    <a:pt x="889" y="487"/>
                  </a:cubicBezTo>
                  <a:cubicBezTo>
                    <a:pt x="888" y="490"/>
                    <a:pt x="888" y="490"/>
                    <a:pt x="888" y="490"/>
                  </a:cubicBezTo>
                  <a:cubicBezTo>
                    <a:pt x="900" y="450"/>
                    <a:pt x="912" y="411"/>
                    <a:pt x="924" y="372"/>
                  </a:cubicBezTo>
                  <a:cubicBezTo>
                    <a:pt x="929" y="373"/>
                    <a:pt x="935" y="373"/>
                    <a:pt x="941" y="374"/>
                  </a:cubicBezTo>
                  <a:cubicBezTo>
                    <a:pt x="945" y="401"/>
                    <a:pt x="942" y="432"/>
                    <a:pt x="954" y="456"/>
                  </a:cubicBezTo>
                  <a:cubicBezTo>
                    <a:pt x="966" y="482"/>
                    <a:pt x="989" y="506"/>
                    <a:pt x="1014" y="521"/>
                  </a:cubicBezTo>
                  <a:cubicBezTo>
                    <a:pt x="1022" y="525"/>
                    <a:pt x="1049" y="499"/>
                    <a:pt x="1068" y="487"/>
                  </a:cubicBezTo>
                  <a:cubicBezTo>
                    <a:pt x="1068" y="487"/>
                    <a:pt x="1066" y="490"/>
                    <a:pt x="1066" y="490"/>
                  </a:cubicBezTo>
                  <a:cubicBezTo>
                    <a:pt x="1071" y="456"/>
                    <a:pt x="1079" y="422"/>
                    <a:pt x="1082" y="388"/>
                  </a:cubicBezTo>
                  <a:cubicBezTo>
                    <a:pt x="1085" y="342"/>
                    <a:pt x="1102" y="343"/>
                    <a:pt x="1131" y="3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8" name="Freeform 7">
              <a:extLst>
                <a:ext uri="{FF2B5EF4-FFF2-40B4-BE49-F238E27FC236}">
                  <a16:creationId xmlns:a16="http://schemas.microsoft.com/office/drawing/2014/main" id="{DEFAE391-7A60-4DED-A4AE-FED99CD4766D}"/>
                </a:ext>
              </a:extLst>
            </p:cNvPr>
            <p:cNvSpPr>
              <a:spLocks/>
            </p:cNvSpPr>
            <p:nvPr/>
          </p:nvSpPr>
          <p:spPr bwMode="auto">
            <a:xfrm>
              <a:off x="-3536951" y="2465388"/>
              <a:ext cx="1497013" cy="519113"/>
            </a:xfrm>
            <a:custGeom>
              <a:avLst/>
              <a:gdLst>
                <a:gd name="T0" fmla="*/ 332 w 1955"/>
                <a:gd name="T1" fmla="*/ 195 h 680"/>
                <a:gd name="T2" fmla="*/ 230 w 1955"/>
                <a:gd name="T3" fmla="*/ 435 h 680"/>
                <a:gd name="T4" fmla="*/ 266 w 1955"/>
                <a:gd name="T5" fmla="*/ 562 h 680"/>
                <a:gd name="T6" fmla="*/ 153 w 1955"/>
                <a:gd name="T7" fmla="*/ 531 h 680"/>
                <a:gd name="T8" fmla="*/ 155 w 1955"/>
                <a:gd name="T9" fmla="*/ 532 h 680"/>
                <a:gd name="T10" fmla="*/ 87 w 1955"/>
                <a:gd name="T11" fmla="*/ 469 h 680"/>
                <a:gd name="T12" fmla="*/ 34 w 1955"/>
                <a:gd name="T13" fmla="*/ 276 h 680"/>
                <a:gd name="T14" fmla="*/ 185 w 1955"/>
                <a:gd name="T15" fmla="*/ 150 h 680"/>
                <a:gd name="T16" fmla="*/ 240 w 1955"/>
                <a:gd name="T17" fmla="*/ 140 h 680"/>
                <a:gd name="T18" fmla="*/ 1337 w 1955"/>
                <a:gd name="T19" fmla="*/ 47 h 680"/>
                <a:gd name="T20" fmla="*/ 1696 w 1955"/>
                <a:gd name="T21" fmla="*/ 125 h 680"/>
                <a:gd name="T22" fmla="*/ 1693 w 1955"/>
                <a:gd name="T23" fmla="*/ 123 h 680"/>
                <a:gd name="T24" fmla="*/ 1867 w 1955"/>
                <a:gd name="T25" fmla="*/ 237 h 680"/>
                <a:gd name="T26" fmla="*/ 1876 w 1955"/>
                <a:gd name="T27" fmla="*/ 457 h 680"/>
                <a:gd name="T28" fmla="*/ 1770 w 1955"/>
                <a:gd name="T29" fmla="*/ 545 h 680"/>
                <a:gd name="T30" fmla="*/ 1773 w 1955"/>
                <a:gd name="T31" fmla="*/ 544 h 680"/>
                <a:gd name="T32" fmla="*/ 1707 w 1955"/>
                <a:gd name="T33" fmla="*/ 562 h 680"/>
                <a:gd name="T34" fmla="*/ 1022 w 1955"/>
                <a:gd name="T35" fmla="*/ 679 h 680"/>
                <a:gd name="T36" fmla="*/ 976 w 1955"/>
                <a:gd name="T37" fmla="*/ 651 h 680"/>
                <a:gd name="T38" fmla="*/ 1025 w 1955"/>
                <a:gd name="T39" fmla="*/ 612 h 680"/>
                <a:gd name="T40" fmla="*/ 1081 w 1955"/>
                <a:gd name="T41" fmla="*/ 610 h 680"/>
                <a:gd name="T42" fmla="*/ 1531 w 1955"/>
                <a:gd name="T43" fmla="*/ 544 h 680"/>
                <a:gd name="T44" fmla="*/ 1645 w 1955"/>
                <a:gd name="T45" fmla="*/ 473 h 680"/>
                <a:gd name="T46" fmla="*/ 1732 w 1955"/>
                <a:gd name="T47" fmla="*/ 320 h 680"/>
                <a:gd name="T48" fmla="*/ 1590 w 1955"/>
                <a:gd name="T49" fmla="*/ 179 h 680"/>
                <a:gd name="T50" fmla="*/ 1518 w 1955"/>
                <a:gd name="T51" fmla="*/ 157 h 680"/>
                <a:gd name="T52" fmla="*/ 1455 w 1955"/>
                <a:gd name="T53" fmla="*/ 121 h 680"/>
                <a:gd name="T54" fmla="*/ 1040 w 1955"/>
                <a:gd name="T55" fmla="*/ 68 h 680"/>
                <a:gd name="T56" fmla="*/ 397 w 1955"/>
                <a:gd name="T57" fmla="*/ 150 h 680"/>
                <a:gd name="T58" fmla="*/ 332 w 1955"/>
                <a:gd name="T59" fmla="*/ 195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55" h="680">
                  <a:moveTo>
                    <a:pt x="332" y="195"/>
                  </a:moveTo>
                  <a:cubicBezTo>
                    <a:pt x="209" y="238"/>
                    <a:pt x="177" y="314"/>
                    <a:pt x="230" y="435"/>
                  </a:cubicBezTo>
                  <a:cubicBezTo>
                    <a:pt x="241" y="473"/>
                    <a:pt x="252" y="512"/>
                    <a:pt x="266" y="562"/>
                  </a:cubicBezTo>
                  <a:cubicBezTo>
                    <a:pt x="220" y="549"/>
                    <a:pt x="186" y="540"/>
                    <a:pt x="153" y="531"/>
                  </a:cubicBezTo>
                  <a:cubicBezTo>
                    <a:pt x="155" y="532"/>
                    <a:pt x="155" y="532"/>
                    <a:pt x="155" y="532"/>
                  </a:cubicBezTo>
                  <a:cubicBezTo>
                    <a:pt x="133" y="511"/>
                    <a:pt x="111" y="489"/>
                    <a:pt x="87" y="469"/>
                  </a:cubicBezTo>
                  <a:cubicBezTo>
                    <a:pt x="21" y="417"/>
                    <a:pt x="0" y="354"/>
                    <a:pt x="34" y="276"/>
                  </a:cubicBezTo>
                  <a:cubicBezTo>
                    <a:pt x="84" y="234"/>
                    <a:pt x="135" y="192"/>
                    <a:pt x="185" y="150"/>
                  </a:cubicBezTo>
                  <a:cubicBezTo>
                    <a:pt x="203" y="146"/>
                    <a:pt x="223" y="146"/>
                    <a:pt x="240" y="140"/>
                  </a:cubicBezTo>
                  <a:cubicBezTo>
                    <a:pt x="597" y="7"/>
                    <a:pt x="966" y="0"/>
                    <a:pt x="1337" y="47"/>
                  </a:cubicBezTo>
                  <a:cubicBezTo>
                    <a:pt x="1458" y="63"/>
                    <a:pt x="1577" y="98"/>
                    <a:pt x="1696" y="125"/>
                  </a:cubicBezTo>
                  <a:cubicBezTo>
                    <a:pt x="1693" y="123"/>
                    <a:pt x="1693" y="123"/>
                    <a:pt x="1693" y="123"/>
                  </a:cubicBezTo>
                  <a:cubicBezTo>
                    <a:pt x="1752" y="161"/>
                    <a:pt x="1813" y="195"/>
                    <a:pt x="1867" y="237"/>
                  </a:cubicBezTo>
                  <a:cubicBezTo>
                    <a:pt x="1953" y="306"/>
                    <a:pt x="1955" y="382"/>
                    <a:pt x="1876" y="457"/>
                  </a:cubicBezTo>
                  <a:cubicBezTo>
                    <a:pt x="1842" y="488"/>
                    <a:pt x="1805" y="516"/>
                    <a:pt x="1770" y="545"/>
                  </a:cubicBezTo>
                  <a:cubicBezTo>
                    <a:pt x="1773" y="544"/>
                    <a:pt x="1773" y="544"/>
                    <a:pt x="1773" y="544"/>
                  </a:cubicBezTo>
                  <a:cubicBezTo>
                    <a:pt x="1751" y="550"/>
                    <a:pt x="1728" y="554"/>
                    <a:pt x="1707" y="562"/>
                  </a:cubicBezTo>
                  <a:cubicBezTo>
                    <a:pt x="1486" y="646"/>
                    <a:pt x="1256" y="676"/>
                    <a:pt x="1022" y="679"/>
                  </a:cubicBezTo>
                  <a:cubicBezTo>
                    <a:pt x="1007" y="680"/>
                    <a:pt x="991" y="661"/>
                    <a:pt x="976" y="651"/>
                  </a:cubicBezTo>
                  <a:cubicBezTo>
                    <a:pt x="992" y="637"/>
                    <a:pt x="1006" y="619"/>
                    <a:pt x="1025" y="612"/>
                  </a:cubicBezTo>
                  <a:cubicBezTo>
                    <a:pt x="1041" y="605"/>
                    <a:pt x="1062" y="610"/>
                    <a:pt x="1081" y="610"/>
                  </a:cubicBezTo>
                  <a:cubicBezTo>
                    <a:pt x="1234" y="612"/>
                    <a:pt x="1386" y="598"/>
                    <a:pt x="1531" y="544"/>
                  </a:cubicBezTo>
                  <a:cubicBezTo>
                    <a:pt x="1572" y="529"/>
                    <a:pt x="1607" y="497"/>
                    <a:pt x="1645" y="473"/>
                  </a:cubicBezTo>
                  <a:cubicBezTo>
                    <a:pt x="1707" y="441"/>
                    <a:pt x="1741" y="392"/>
                    <a:pt x="1732" y="320"/>
                  </a:cubicBezTo>
                  <a:cubicBezTo>
                    <a:pt x="1720" y="238"/>
                    <a:pt x="1650" y="212"/>
                    <a:pt x="1590" y="179"/>
                  </a:cubicBezTo>
                  <a:cubicBezTo>
                    <a:pt x="1568" y="167"/>
                    <a:pt x="1542" y="164"/>
                    <a:pt x="1518" y="157"/>
                  </a:cubicBezTo>
                  <a:cubicBezTo>
                    <a:pt x="1497" y="144"/>
                    <a:pt x="1477" y="124"/>
                    <a:pt x="1455" y="121"/>
                  </a:cubicBezTo>
                  <a:cubicBezTo>
                    <a:pt x="1317" y="100"/>
                    <a:pt x="1179" y="78"/>
                    <a:pt x="1040" y="68"/>
                  </a:cubicBezTo>
                  <a:cubicBezTo>
                    <a:pt x="821" y="51"/>
                    <a:pt x="606" y="77"/>
                    <a:pt x="397" y="150"/>
                  </a:cubicBezTo>
                  <a:cubicBezTo>
                    <a:pt x="373" y="158"/>
                    <a:pt x="353" y="180"/>
                    <a:pt x="332"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49" name="Freeform 8">
              <a:extLst>
                <a:ext uri="{FF2B5EF4-FFF2-40B4-BE49-F238E27FC236}">
                  <a16:creationId xmlns:a16="http://schemas.microsoft.com/office/drawing/2014/main" id="{25E4CFD1-D945-4665-8755-68C0F46D194B}"/>
                </a:ext>
              </a:extLst>
            </p:cNvPr>
            <p:cNvSpPr>
              <a:spLocks/>
            </p:cNvSpPr>
            <p:nvPr/>
          </p:nvSpPr>
          <p:spPr bwMode="auto">
            <a:xfrm>
              <a:off x="-3516313" y="2879726"/>
              <a:ext cx="200025" cy="139700"/>
            </a:xfrm>
            <a:custGeom>
              <a:avLst/>
              <a:gdLst>
                <a:gd name="T0" fmla="*/ 110 w 261"/>
                <a:gd name="T1" fmla="*/ 27 h 182"/>
                <a:gd name="T2" fmla="*/ 127 w 261"/>
                <a:gd name="T3" fmla="*/ 32 h 182"/>
                <a:gd name="T4" fmla="*/ 196 w 261"/>
                <a:gd name="T5" fmla="*/ 82 h 182"/>
                <a:gd name="T6" fmla="*/ 244 w 261"/>
                <a:gd name="T7" fmla="*/ 140 h 182"/>
                <a:gd name="T8" fmla="*/ 160 w 261"/>
                <a:gd name="T9" fmla="*/ 163 h 182"/>
                <a:gd name="T10" fmla="*/ 0 w 261"/>
                <a:gd name="T11" fmla="*/ 64 h 182"/>
                <a:gd name="T12" fmla="*/ 2 w 261"/>
                <a:gd name="T13" fmla="*/ 66 h 182"/>
                <a:gd name="T14" fmla="*/ 1 w 261"/>
                <a:gd name="T15" fmla="*/ 0 h 182"/>
                <a:gd name="T16" fmla="*/ 68 w 261"/>
                <a:gd name="T17" fmla="*/ 17 h 182"/>
                <a:gd name="T18" fmla="*/ 110 w 261"/>
                <a:gd name="T19" fmla="*/ 2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182">
                  <a:moveTo>
                    <a:pt x="110" y="27"/>
                  </a:moveTo>
                  <a:cubicBezTo>
                    <a:pt x="116" y="29"/>
                    <a:pt x="122" y="30"/>
                    <a:pt x="127" y="32"/>
                  </a:cubicBezTo>
                  <a:cubicBezTo>
                    <a:pt x="150" y="49"/>
                    <a:pt x="172" y="67"/>
                    <a:pt x="196" y="82"/>
                  </a:cubicBezTo>
                  <a:cubicBezTo>
                    <a:pt x="219" y="97"/>
                    <a:pt x="261" y="96"/>
                    <a:pt x="244" y="140"/>
                  </a:cubicBezTo>
                  <a:cubicBezTo>
                    <a:pt x="227" y="182"/>
                    <a:pt x="193" y="182"/>
                    <a:pt x="160" y="163"/>
                  </a:cubicBezTo>
                  <a:cubicBezTo>
                    <a:pt x="105" y="132"/>
                    <a:pt x="53" y="97"/>
                    <a:pt x="0" y="64"/>
                  </a:cubicBezTo>
                  <a:cubicBezTo>
                    <a:pt x="0" y="64"/>
                    <a:pt x="2" y="66"/>
                    <a:pt x="2" y="66"/>
                  </a:cubicBezTo>
                  <a:cubicBezTo>
                    <a:pt x="1" y="44"/>
                    <a:pt x="1" y="22"/>
                    <a:pt x="1" y="0"/>
                  </a:cubicBezTo>
                  <a:cubicBezTo>
                    <a:pt x="24" y="6"/>
                    <a:pt x="46" y="12"/>
                    <a:pt x="68" y="17"/>
                  </a:cubicBezTo>
                  <a:cubicBezTo>
                    <a:pt x="82" y="21"/>
                    <a:pt x="96" y="24"/>
                    <a:pt x="1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0" name="Freeform 9">
              <a:extLst>
                <a:ext uri="{FF2B5EF4-FFF2-40B4-BE49-F238E27FC236}">
                  <a16:creationId xmlns:a16="http://schemas.microsoft.com/office/drawing/2014/main" id="{A5902C51-6808-4978-9961-033B749DDD6D}"/>
                </a:ext>
              </a:extLst>
            </p:cNvPr>
            <p:cNvSpPr>
              <a:spLocks/>
            </p:cNvSpPr>
            <p:nvPr/>
          </p:nvSpPr>
          <p:spPr bwMode="auto">
            <a:xfrm>
              <a:off x="-2338388" y="4516438"/>
              <a:ext cx="177800" cy="68263"/>
            </a:xfrm>
            <a:custGeom>
              <a:avLst/>
              <a:gdLst>
                <a:gd name="T0" fmla="*/ 0 w 232"/>
                <a:gd name="T1" fmla="*/ 90 h 90"/>
                <a:gd name="T2" fmla="*/ 232 w 232"/>
                <a:gd name="T3" fmla="*/ 0 h 90"/>
                <a:gd name="T4" fmla="*/ 0 w 232"/>
                <a:gd name="T5" fmla="*/ 90 h 90"/>
              </a:gdLst>
              <a:ahLst/>
              <a:cxnLst>
                <a:cxn ang="0">
                  <a:pos x="T0" y="T1"/>
                </a:cxn>
                <a:cxn ang="0">
                  <a:pos x="T2" y="T3"/>
                </a:cxn>
                <a:cxn ang="0">
                  <a:pos x="T4" y="T5"/>
                </a:cxn>
              </a:cxnLst>
              <a:rect l="0" t="0" r="r" b="b"/>
              <a:pathLst>
                <a:path w="232" h="90">
                  <a:moveTo>
                    <a:pt x="0" y="90"/>
                  </a:moveTo>
                  <a:cubicBezTo>
                    <a:pt x="77" y="60"/>
                    <a:pt x="155" y="30"/>
                    <a:pt x="232" y="0"/>
                  </a:cubicBezTo>
                  <a:cubicBezTo>
                    <a:pt x="155" y="30"/>
                    <a:pt x="77" y="60"/>
                    <a:pt x="0"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1" name="Freeform 10">
              <a:extLst>
                <a:ext uri="{FF2B5EF4-FFF2-40B4-BE49-F238E27FC236}">
                  <a16:creationId xmlns:a16="http://schemas.microsoft.com/office/drawing/2014/main" id="{BF84DFD4-5B5A-4B0F-AE88-42CB1FA1DBB7}"/>
                </a:ext>
              </a:extLst>
            </p:cNvPr>
            <p:cNvSpPr>
              <a:spLocks noEditPoints="1"/>
            </p:cNvSpPr>
            <p:nvPr/>
          </p:nvSpPr>
          <p:spPr bwMode="auto">
            <a:xfrm>
              <a:off x="-3532188" y="3357563"/>
              <a:ext cx="1489075" cy="835025"/>
            </a:xfrm>
            <a:custGeom>
              <a:avLst/>
              <a:gdLst>
                <a:gd name="T0" fmla="*/ 58 w 1944"/>
                <a:gd name="T1" fmla="*/ 27 h 1092"/>
                <a:gd name="T2" fmla="*/ 163 w 1944"/>
                <a:gd name="T3" fmla="*/ 38 h 1092"/>
                <a:gd name="T4" fmla="*/ 1180 w 1944"/>
                <a:gd name="T5" fmla="*/ 133 h 1092"/>
                <a:gd name="T6" fmla="*/ 1801 w 1944"/>
                <a:gd name="T7" fmla="*/ 18 h 1092"/>
                <a:gd name="T8" fmla="*/ 1868 w 1944"/>
                <a:gd name="T9" fmla="*/ 2 h 1092"/>
                <a:gd name="T10" fmla="*/ 1866 w 1944"/>
                <a:gd name="T11" fmla="*/ 0 h 1092"/>
                <a:gd name="T12" fmla="*/ 1918 w 1944"/>
                <a:gd name="T13" fmla="*/ 875 h 1092"/>
                <a:gd name="T14" fmla="*/ 1694 w 1944"/>
                <a:gd name="T15" fmla="*/ 973 h 1092"/>
                <a:gd name="T16" fmla="*/ 1615 w 1944"/>
                <a:gd name="T17" fmla="*/ 994 h 1092"/>
                <a:gd name="T18" fmla="*/ 1140 w 1944"/>
                <a:gd name="T19" fmla="*/ 1065 h 1092"/>
                <a:gd name="T20" fmla="*/ 325 w 1944"/>
                <a:gd name="T21" fmla="*/ 987 h 1092"/>
                <a:gd name="T22" fmla="*/ 21 w 1944"/>
                <a:gd name="T23" fmla="*/ 874 h 1092"/>
                <a:gd name="T24" fmla="*/ 6 w 1944"/>
                <a:gd name="T25" fmla="*/ 565 h 1092"/>
                <a:gd name="T26" fmla="*/ 60 w 1944"/>
                <a:gd name="T27" fmla="*/ 25 h 1092"/>
                <a:gd name="T28" fmla="*/ 58 w 1944"/>
                <a:gd name="T29" fmla="*/ 27 h 1092"/>
                <a:gd name="T30" fmla="*/ 96 w 1944"/>
                <a:gd name="T31" fmla="*/ 47 h 1092"/>
                <a:gd name="T32" fmla="*/ 84 w 1944"/>
                <a:gd name="T33" fmla="*/ 62 h 1092"/>
                <a:gd name="T34" fmla="*/ 47 w 1944"/>
                <a:gd name="T35" fmla="*/ 832 h 1092"/>
                <a:gd name="T36" fmla="*/ 87 w 1944"/>
                <a:gd name="T37" fmla="*/ 873 h 1092"/>
                <a:gd name="T38" fmla="*/ 348 w 1944"/>
                <a:gd name="T39" fmla="*/ 968 h 1092"/>
                <a:gd name="T40" fmla="*/ 1286 w 1944"/>
                <a:gd name="T41" fmla="*/ 1030 h 1092"/>
                <a:gd name="T42" fmla="*/ 1841 w 1944"/>
                <a:gd name="T43" fmla="*/ 880 h 1092"/>
                <a:gd name="T44" fmla="*/ 1895 w 1944"/>
                <a:gd name="T45" fmla="*/ 801 h 1092"/>
                <a:gd name="T46" fmla="*/ 1903 w 1944"/>
                <a:gd name="T47" fmla="*/ 490 h 1092"/>
                <a:gd name="T48" fmla="*/ 1857 w 1944"/>
                <a:gd name="T49" fmla="*/ 26 h 1092"/>
                <a:gd name="T50" fmla="*/ 96 w 1944"/>
                <a:gd name="T51" fmla="*/ 47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4" h="1092">
                  <a:moveTo>
                    <a:pt x="58" y="27"/>
                  </a:moveTo>
                  <a:cubicBezTo>
                    <a:pt x="93" y="31"/>
                    <a:pt x="129" y="30"/>
                    <a:pt x="163" y="38"/>
                  </a:cubicBezTo>
                  <a:cubicBezTo>
                    <a:pt x="497" y="124"/>
                    <a:pt x="837" y="165"/>
                    <a:pt x="1180" y="133"/>
                  </a:cubicBezTo>
                  <a:cubicBezTo>
                    <a:pt x="1389" y="113"/>
                    <a:pt x="1594" y="57"/>
                    <a:pt x="1801" y="18"/>
                  </a:cubicBezTo>
                  <a:cubicBezTo>
                    <a:pt x="1824" y="13"/>
                    <a:pt x="1846" y="7"/>
                    <a:pt x="1868" y="2"/>
                  </a:cubicBezTo>
                  <a:cubicBezTo>
                    <a:pt x="1868" y="2"/>
                    <a:pt x="1866" y="0"/>
                    <a:pt x="1866" y="0"/>
                  </a:cubicBezTo>
                  <a:cubicBezTo>
                    <a:pt x="1934" y="289"/>
                    <a:pt x="1944" y="581"/>
                    <a:pt x="1918" y="875"/>
                  </a:cubicBezTo>
                  <a:cubicBezTo>
                    <a:pt x="1843" y="908"/>
                    <a:pt x="1769" y="942"/>
                    <a:pt x="1694" y="973"/>
                  </a:cubicBezTo>
                  <a:cubicBezTo>
                    <a:pt x="1669" y="983"/>
                    <a:pt x="1641" y="987"/>
                    <a:pt x="1615" y="994"/>
                  </a:cubicBezTo>
                  <a:cubicBezTo>
                    <a:pt x="1457" y="1018"/>
                    <a:pt x="1299" y="1049"/>
                    <a:pt x="1140" y="1065"/>
                  </a:cubicBezTo>
                  <a:cubicBezTo>
                    <a:pt x="864" y="1092"/>
                    <a:pt x="592" y="1065"/>
                    <a:pt x="325" y="987"/>
                  </a:cubicBezTo>
                  <a:cubicBezTo>
                    <a:pt x="224" y="950"/>
                    <a:pt x="123" y="912"/>
                    <a:pt x="21" y="874"/>
                  </a:cubicBezTo>
                  <a:cubicBezTo>
                    <a:pt x="16" y="771"/>
                    <a:pt x="0" y="668"/>
                    <a:pt x="6" y="565"/>
                  </a:cubicBezTo>
                  <a:cubicBezTo>
                    <a:pt x="17" y="385"/>
                    <a:pt x="41" y="205"/>
                    <a:pt x="60" y="25"/>
                  </a:cubicBezTo>
                  <a:lnTo>
                    <a:pt x="58" y="27"/>
                  </a:lnTo>
                  <a:close/>
                  <a:moveTo>
                    <a:pt x="96" y="47"/>
                  </a:moveTo>
                  <a:cubicBezTo>
                    <a:pt x="89" y="55"/>
                    <a:pt x="85" y="58"/>
                    <a:pt x="84" y="62"/>
                  </a:cubicBezTo>
                  <a:cubicBezTo>
                    <a:pt x="29" y="317"/>
                    <a:pt x="19" y="574"/>
                    <a:pt x="47" y="832"/>
                  </a:cubicBezTo>
                  <a:cubicBezTo>
                    <a:pt x="49" y="848"/>
                    <a:pt x="70" y="867"/>
                    <a:pt x="87" y="873"/>
                  </a:cubicBezTo>
                  <a:cubicBezTo>
                    <a:pt x="173" y="907"/>
                    <a:pt x="259" y="943"/>
                    <a:pt x="348" y="968"/>
                  </a:cubicBezTo>
                  <a:cubicBezTo>
                    <a:pt x="656" y="1056"/>
                    <a:pt x="971" y="1063"/>
                    <a:pt x="1286" y="1030"/>
                  </a:cubicBezTo>
                  <a:cubicBezTo>
                    <a:pt x="1478" y="1009"/>
                    <a:pt x="1663" y="959"/>
                    <a:pt x="1841" y="880"/>
                  </a:cubicBezTo>
                  <a:cubicBezTo>
                    <a:pt x="1879" y="863"/>
                    <a:pt x="1895" y="844"/>
                    <a:pt x="1895" y="801"/>
                  </a:cubicBezTo>
                  <a:cubicBezTo>
                    <a:pt x="1895" y="697"/>
                    <a:pt x="1909" y="593"/>
                    <a:pt x="1903" y="490"/>
                  </a:cubicBezTo>
                  <a:cubicBezTo>
                    <a:pt x="1894" y="337"/>
                    <a:pt x="1873" y="185"/>
                    <a:pt x="1857" y="26"/>
                  </a:cubicBezTo>
                  <a:cubicBezTo>
                    <a:pt x="1261" y="217"/>
                    <a:pt x="677" y="205"/>
                    <a:pt x="9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2" name="Freeform 11">
              <a:extLst>
                <a:ext uri="{FF2B5EF4-FFF2-40B4-BE49-F238E27FC236}">
                  <a16:creationId xmlns:a16="http://schemas.microsoft.com/office/drawing/2014/main" id="{648B6213-3077-4187-8923-E317A5386C8A}"/>
                </a:ext>
              </a:extLst>
            </p:cNvPr>
            <p:cNvSpPr>
              <a:spLocks/>
            </p:cNvSpPr>
            <p:nvPr/>
          </p:nvSpPr>
          <p:spPr bwMode="auto">
            <a:xfrm>
              <a:off x="-2779713" y="2863851"/>
              <a:ext cx="725488" cy="233363"/>
            </a:xfrm>
            <a:custGeom>
              <a:avLst/>
              <a:gdLst>
                <a:gd name="T0" fmla="*/ 811 w 947"/>
                <a:gd name="T1" fmla="*/ 59 h 305"/>
                <a:gd name="T2" fmla="*/ 947 w 947"/>
                <a:gd name="T3" fmla="*/ 0 h 305"/>
                <a:gd name="T4" fmla="*/ 914 w 947"/>
                <a:gd name="T5" fmla="*/ 84 h 305"/>
                <a:gd name="T6" fmla="*/ 717 w 947"/>
                <a:gd name="T7" fmla="*/ 206 h 305"/>
                <a:gd name="T8" fmla="*/ 55 w 947"/>
                <a:gd name="T9" fmla="*/ 304 h 305"/>
                <a:gd name="T10" fmla="*/ 0 w 947"/>
                <a:gd name="T11" fmla="*/ 256 h 305"/>
                <a:gd name="T12" fmla="*/ 55 w 947"/>
                <a:gd name="T13" fmla="*/ 230 h 305"/>
                <a:gd name="T14" fmla="*/ 715 w 947"/>
                <a:gd name="T15" fmla="*/ 112 h 305"/>
                <a:gd name="T16" fmla="*/ 813 w 947"/>
                <a:gd name="T17" fmla="*/ 57 h 305"/>
                <a:gd name="T18" fmla="*/ 811 w 947"/>
                <a:gd name="T19" fmla="*/ 5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7" h="305">
                  <a:moveTo>
                    <a:pt x="811" y="59"/>
                  </a:moveTo>
                  <a:cubicBezTo>
                    <a:pt x="849" y="42"/>
                    <a:pt x="887" y="26"/>
                    <a:pt x="947" y="0"/>
                  </a:cubicBezTo>
                  <a:cubicBezTo>
                    <a:pt x="933" y="39"/>
                    <a:pt x="931" y="71"/>
                    <a:pt x="914" y="84"/>
                  </a:cubicBezTo>
                  <a:cubicBezTo>
                    <a:pt x="851" y="129"/>
                    <a:pt x="788" y="179"/>
                    <a:pt x="717" y="206"/>
                  </a:cubicBezTo>
                  <a:cubicBezTo>
                    <a:pt x="505" y="287"/>
                    <a:pt x="279" y="298"/>
                    <a:pt x="55" y="304"/>
                  </a:cubicBezTo>
                  <a:cubicBezTo>
                    <a:pt x="37" y="305"/>
                    <a:pt x="18" y="273"/>
                    <a:pt x="0" y="256"/>
                  </a:cubicBezTo>
                  <a:cubicBezTo>
                    <a:pt x="18" y="247"/>
                    <a:pt x="36" y="230"/>
                    <a:pt x="55" y="230"/>
                  </a:cubicBezTo>
                  <a:cubicBezTo>
                    <a:pt x="281" y="222"/>
                    <a:pt x="502" y="193"/>
                    <a:pt x="715" y="112"/>
                  </a:cubicBezTo>
                  <a:cubicBezTo>
                    <a:pt x="749" y="99"/>
                    <a:pt x="780" y="76"/>
                    <a:pt x="813" y="57"/>
                  </a:cubicBezTo>
                  <a:cubicBezTo>
                    <a:pt x="813" y="57"/>
                    <a:pt x="811" y="59"/>
                    <a:pt x="811"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3" name="Freeform 12">
              <a:extLst>
                <a:ext uri="{FF2B5EF4-FFF2-40B4-BE49-F238E27FC236}">
                  <a16:creationId xmlns:a16="http://schemas.microsoft.com/office/drawing/2014/main" id="{D63BFD8E-3B34-467F-B38A-A82D3DF68F86}"/>
                </a:ext>
              </a:extLst>
            </p:cNvPr>
            <p:cNvSpPr>
              <a:spLocks/>
            </p:cNvSpPr>
            <p:nvPr/>
          </p:nvSpPr>
          <p:spPr bwMode="auto">
            <a:xfrm>
              <a:off x="-2406651" y="3663951"/>
              <a:ext cx="192088" cy="390525"/>
            </a:xfrm>
            <a:custGeom>
              <a:avLst/>
              <a:gdLst>
                <a:gd name="T0" fmla="*/ 131 w 253"/>
                <a:gd name="T1" fmla="*/ 209 h 509"/>
                <a:gd name="T2" fmla="*/ 154 w 253"/>
                <a:gd name="T3" fmla="*/ 123 h 509"/>
                <a:gd name="T4" fmla="*/ 158 w 253"/>
                <a:gd name="T5" fmla="*/ 35 h 509"/>
                <a:gd name="T6" fmla="*/ 188 w 253"/>
                <a:gd name="T7" fmla="*/ 2 h 509"/>
                <a:gd name="T8" fmla="*/ 217 w 253"/>
                <a:gd name="T9" fmla="*/ 28 h 509"/>
                <a:gd name="T10" fmla="*/ 207 w 253"/>
                <a:gd name="T11" fmla="*/ 404 h 509"/>
                <a:gd name="T12" fmla="*/ 14 w 253"/>
                <a:gd name="T13" fmla="*/ 451 h 509"/>
                <a:gd name="T14" fmla="*/ 0 w 253"/>
                <a:gd name="T15" fmla="*/ 386 h 509"/>
                <a:gd name="T16" fmla="*/ 49 w 253"/>
                <a:gd name="T17" fmla="*/ 407 h 509"/>
                <a:gd name="T18" fmla="*/ 156 w 253"/>
                <a:gd name="T19" fmla="*/ 380 h 509"/>
                <a:gd name="T20" fmla="*/ 184 w 253"/>
                <a:gd name="T21" fmla="*/ 249 h 509"/>
                <a:gd name="T22" fmla="*/ 30 w 253"/>
                <a:gd name="T23" fmla="*/ 143 h 509"/>
                <a:gd name="T24" fmla="*/ 28 w 253"/>
                <a:gd name="T25" fmla="*/ 54 h 509"/>
                <a:gd name="T26" fmla="*/ 51 w 253"/>
                <a:gd name="T27" fmla="*/ 16 h 509"/>
                <a:gd name="T28" fmla="*/ 82 w 253"/>
                <a:gd name="T29" fmla="*/ 53 h 509"/>
                <a:gd name="T30" fmla="*/ 101 w 253"/>
                <a:gd name="T31" fmla="*/ 207 h 509"/>
                <a:gd name="T32" fmla="*/ 131 w 253"/>
                <a:gd name="T33" fmla="*/ 209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509">
                  <a:moveTo>
                    <a:pt x="131" y="209"/>
                  </a:moveTo>
                  <a:cubicBezTo>
                    <a:pt x="139" y="180"/>
                    <a:pt x="150" y="152"/>
                    <a:pt x="154" y="123"/>
                  </a:cubicBezTo>
                  <a:cubicBezTo>
                    <a:pt x="158" y="94"/>
                    <a:pt x="153" y="64"/>
                    <a:pt x="158" y="35"/>
                  </a:cubicBezTo>
                  <a:cubicBezTo>
                    <a:pt x="160" y="22"/>
                    <a:pt x="175" y="7"/>
                    <a:pt x="188" y="2"/>
                  </a:cubicBezTo>
                  <a:cubicBezTo>
                    <a:pt x="194" y="0"/>
                    <a:pt x="216" y="17"/>
                    <a:pt x="217" y="28"/>
                  </a:cubicBezTo>
                  <a:cubicBezTo>
                    <a:pt x="234" y="153"/>
                    <a:pt x="253" y="281"/>
                    <a:pt x="207" y="404"/>
                  </a:cubicBezTo>
                  <a:cubicBezTo>
                    <a:pt x="178" y="483"/>
                    <a:pt x="68" y="509"/>
                    <a:pt x="14" y="451"/>
                  </a:cubicBezTo>
                  <a:cubicBezTo>
                    <a:pt x="1" y="437"/>
                    <a:pt x="4" y="408"/>
                    <a:pt x="0" y="386"/>
                  </a:cubicBezTo>
                  <a:cubicBezTo>
                    <a:pt x="16" y="393"/>
                    <a:pt x="35" y="396"/>
                    <a:pt x="49" y="407"/>
                  </a:cubicBezTo>
                  <a:cubicBezTo>
                    <a:pt x="89" y="439"/>
                    <a:pt x="137" y="431"/>
                    <a:pt x="156" y="380"/>
                  </a:cubicBezTo>
                  <a:cubicBezTo>
                    <a:pt x="171" y="339"/>
                    <a:pt x="175" y="295"/>
                    <a:pt x="184" y="249"/>
                  </a:cubicBezTo>
                  <a:cubicBezTo>
                    <a:pt x="75" y="273"/>
                    <a:pt x="41" y="248"/>
                    <a:pt x="30" y="143"/>
                  </a:cubicBezTo>
                  <a:cubicBezTo>
                    <a:pt x="27" y="113"/>
                    <a:pt x="25" y="83"/>
                    <a:pt x="28" y="54"/>
                  </a:cubicBezTo>
                  <a:cubicBezTo>
                    <a:pt x="29" y="41"/>
                    <a:pt x="43" y="29"/>
                    <a:pt x="51" y="16"/>
                  </a:cubicBezTo>
                  <a:cubicBezTo>
                    <a:pt x="62" y="28"/>
                    <a:pt x="80" y="39"/>
                    <a:pt x="82" y="53"/>
                  </a:cubicBezTo>
                  <a:cubicBezTo>
                    <a:pt x="91" y="104"/>
                    <a:pt x="95" y="155"/>
                    <a:pt x="101" y="207"/>
                  </a:cubicBezTo>
                  <a:cubicBezTo>
                    <a:pt x="111" y="207"/>
                    <a:pt x="121" y="208"/>
                    <a:pt x="131"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4" name="Freeform 13">
              <a:extLst>
                <a:ext uri="{FF2B5EF4-FFF2-40B4-BE49-F238E27FC236}">
                  <a16:creationId xmlns:a16="http://schemas.microsoft.com/office/drawing/2014/main" id="{3AE57955-EBEF-45BE-AF0F-D60490688B67}"/>
                </a:ext>
              </a:extLst>
            </p:cNvPr>
            <p:cNvSpPr>
              <a:spLocks/>
            </p:cNvSpPr>
            <p:nvPr/>
          </p:nvSpPr>
          <p:spPr bwMode="auto">
            <a:xfrm>
              <a:off x="-3346451" y="3503613"/>
              <a:ext cx="169863" cy="400050"/>
            </a:xfrm>
            <a:custGeom>
              <a:avLst/>
              <a:gdLst>
                <a:gd name="T0" fmla="*/ 158 w 222"/>
                <a:gd name="T1" fmla="*/ 270 h 523"/>
                <a:gd name="T2" fmla="*/ 57 w 222"/>
                <a:gd name="T3" fmla="*/ 444 h 523"/>
                <a:gd name="T4" fmla="*/ 17 w 222"/>
                <a:gd name="T5" fmla="*/ 519 h 523"/>
                <a:gd name="T6" fmla="*/ 4 w 222"/>
                <a:gd name="T7" fmla="*/ 429 h 523"/>
                <a:gd name="T8" fmla="*/ 71 w 222"/>
                <a:gd name="T9" fmla="*/ 42 h 523"/>
                <a:gd name="T10" fmla="*/ 105 w 222"/>
                <a:gd name="T11" fmla="*/ 0 h 523"/>
                <a:gd name="T12" fmla="*/ 122 w 222"/>
                <a:gd name="T13" fmla="*/ 52 h 523"/>
                <a:gd name="T14" fmla="*/ 96 w 222"/>
                <a:gd name="T15" fmla="*/ 220 h 523"/>
                <a:gd name="T16" fmla="*/ 195 w 222"/>
                <a:gd name="T17" fmla="*/ 235 h 523"/>
                <a:gd name="T18" fmla="*/ 222 w 222"/>
                <a:gd name="T19" fmla="*/ 340 h 523"/>
                <a:gd name="T20" fmla="*/ 199 w 222"/>
                <a:gd name="T21" fmla="*/ 490 h 523"/>
                <a:gd name="T22" fmla="*/ 171 w 222"/>
                <a:gd name="T23" fmla="*/ 523 h 523"/>
                <a:gd name="T24" fmla="*/ 149 w 222"/>
                <a:gd name="T25" fmla="*/ 486 h 523"/>
                <a:gd name="T26" fmla="*/ 166 w 222"/>
                <a:gd name="T27" fmla="*/ 316 h 523"/>
                <a:gd name="T28" fmla="*/ 158 w 222"/>
                <a:gd name="T29" fmla="*/ 27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2" h="523">
                  <a:moveTo>
                    <a:pt x="158" y="270"/>
                  </a:moveTo>
                  <a:cubicBezTo>
                    <a:pt x="86" y="316"/>
                    <a:pt x="77" y="382"/>
                    <a:pt x="57" y="444"/>
                  </a:cubicBezTo>
                  <a:cubicBezTo>
                    <a:pt x="49" y="470"/>
                    <a:pt x="30" y="494"/>
                    <a:pt x="17" y="519"/>
                  </a:cubicBezTo>
                  <a:cubicBezTo>
                    <a:pt x="12" y="489"/>
                    <a:pt x="0" y="458"/>
                    <a:pt x="4" y="429"/>
                  </a:cubicBezTo>
                  <a:cubicBezTo>
                    <a:pt x="24" y="300"/>
                    <a:pt x="47" y="171"/>
                    <a:pt x="71" y="42"/>
                  </a:cubicBezTo>
                  <a:cubicBezTo>
                    <a:pt x="74" y="26"/>
                    <a:pt x="93" y="14"/>
                    <a:pt x="105" y="0"/>
                  </a:cubicBezTo>
                  <a:cubicBezTo>
                    <a:pt x="111" y="17"/>
                    <a:pt x="123" y="35"/>
                    <a:pt x="122" y="52"/>
                  </a:cubicBezTo>
                  <a:cubicBezTo>
                    <a:pt x="115" y="110"/>
                    <a:pt x="104" y="168"/>
                    <a:pt x="96" y="220"/>
                  </a:cubicBezTo>
                  <a:cubicBezTo>
                    <a:pt x="133" y="224"/>
                    <a:pt x="178" y="217"/>
                    <a:pt x="195" y="235"/>
                  </a:cubicBezTo>
                  <a:cubicBezTo>
                    <a:pt x="216" y="259"/>
                    <a:pt x="222" y="304"/>
                    <a:pt x="222" y="340"/>
                  </a:cubicBezTo>
                  <a:cubicBezTo>
                    <a:pt x="221" y="390"/>
                    <a:pt x="209" y="440"/>
                    <a:pt x="199" y="490"/>
                  </a:cubicBezTo>
                  <a:cubicBezTo>
                    <a:pt x="196" y="502"/>
                    <a:pt x="181" y="512"/>
                    <a:pt x="171" y="523"/>
                  </a:cubicBezTo>
                  <a:cubicBezTo>
                    <a:pt x="163" y="511"/>
                    <a:pt x="148" y="498"/>
                    <a:pt x="149" y="486"/>
                  </a:cubicBezTo>
                  <a:cubicBezTo>
                    <a:pt x="152" y="429"/>
                    <a:pt x="160" y="373"/>
                    <a:pt x="166" y="316"/>
                  </a:cubicBezTo>
                  <a:cubicBezTo>
                    <a:pt x="167" y="305"/>
                    <a:pt x="162" y="293"/>
                    <a:pt x="158" y="2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5" name="Freeform 14">
              <a:extLst>
                <a:ext uri="{FF2B5EF4-FFF2-40B4-BE49-F238E27FC236}">
                  <a16:creationId xmlns:a16="http://schemas.microsoft.com/office/drawing/2014/main" id="{D98F5761-3F80-40FF-9361-F33583757664}"/>
                </a:ext>
              </a:extLst>
            </p:cNvPr>
            <p:cNvSpPr>
              <a:spLocks noEditPoints="1"/>
            </p:cNvSpPr>
            <p:nvPr/>
          </p:nvSpPr>
          <p:spPr bwMode="auto">
            <a:xfrm>
              <a:off x="-2663826" y="3684588"/>
              <a:ext cx="227013" cy="252413"/>
            </a:xfrm>
            <a:custGeom>
              <a:avLst/>
              <a:gdLst>
                <a:gd name="T0" fmla="*/ 75 w 296"/>
                <a:gd name="T1" fmla="*/ 216 h 330"/>
                <a:gd name="T2" fmla="*/ 168 w 296"/>
                <a:gd name="T3" fmla="*/ 254 h 330"/>
                <a:gd name="T4" fmla="*/ 254 w 296"/>
                <a:gd name="T5" fmla="*/ 216 h 330"/>
                <a:gd name="T6" fmla="*/ 292 w 296"/>
                <a:gd name="T7" fmla="*/ 225 h 330"/>
                <a:gd name="T8" fmla="*/ 288 w 296"/>
                <a:gd name="T9" fmla="*/ 257 h 330"/>
                <a:gd name="T10" fmla="*/ 71 w 296"/>
                <a:gd name="T11" fmla="*/ 295 h 330"/>
                <a:gd name="T12" fmla="*/ 29 w 296"/>
                <a:gd name="T13" fmla="*/ 120 h 330"/>
                <a:gd name="T14" fmla="*/ 209 w 296"/>
                <a:gd name="T15" fmla="*/ 22 h 330"/>
                <a:gd name="T16" fmla="*/ 259 w 296"/>
                <a:gd name="T17" fmla="*/ 72 h 330"/>
                <a:gd name="T18" fmla="*/ 237 w 296"/>
                <a:gd name="T19" fmla="*/ 137 h 330"/>
                <a:gd name="T20" fmla="*/ 75 w 296"/>
                <a:gd name="T21" fmla="*/ 216 h 330"/>
                <a:gd name="T22" fmla="*/ 86 w 296"/>
                <a:gd name="T23" fmla="*/ 115 h 330"/>
                <a:gd name="T24" fmla="*/ 98 w 296"/>
                <a:gd name="T25" fmla="*/ 144 h 330"/>
                <a:gd name="T26" fmla="*/ 209 w 296"/>
                <a:gd name="T27" fmla="*/ 97 h 330"/>
                <a:gd name="T28" fmla="*/ 197 w 296"/>
                <a:gd name="T29" fmla="*/ 67 h 330"/>
                <a:gd name="T30" fmla="*/ 86 w 296"/>
                <a:gd name="T31" fmla="*/ 115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6" h="330">
                  <a:moveTo>
                    <a:pt x="75" y="216"/>
                  </a:moveTo>
                  <a:cubicBezTo>
                    <a:pt x="90" y="251"/>
                    <a:pt x="123" y="267"/>
                    <a:pt x="168" y="254"/>
                  </a:cubicBezTo>
                  <a:cubicBezTo>
                    <a:pt x="197" y="244"/>
                    <a:pt x="225" y="226"/>
                    <a:pt x="254" y="216"/>
                  </a:cubicBezTo>
                  <a:cubicBezTo>
                    <a:pt x="265" y="213"/>
                    <a:pt x="282" y="218"/>
                    <a:pt x="292" y="225"/>
                  </a:cubicBezTo>
                  <a:cubicBezTo>
                    <a:pt x="296" y="228"/>
                    <a:pt x="294" y="249"/>
                    <a:pt x="288" y="257"/>
                  </a:cubicBezTo>
                  <a:cubicBezTo>
                    <a:pt x="250" y="309"/>
                    <a:pt x="129" y="330"/>
                    <a:pt x="71" y="295"/>
                  </a:cubicBezTo>
                  <a:cubicBezTo>
                    <a:pt x="17" y="262"/>
                    <a:pt x="0" y="191"/>
                    <a:pt x="29" y="120"/>
                  </a:cubicBezTo>
                  <a:cubicBezTo>
                    <a:pt x="59" y="50"/>
                    <a:pt x="145" y="0"/>
                    <a:pt x="209" y="22"/>
                  </a:cubicBezTo>
                  <a:cubicBezTo>
                    <a:pt x="230" y="29"/>
                    <a:pt x="254" y="52"/>
                    <a:pt x="259" y="72"/>
                  </a:cubicBezTo>
                  <a:cubicBezTo>
                    <a:pt x="264" y="91"/>
                    <a:pt x="253" y="127"/>
                    <a:pt x="237" y="137"/>
                  </a:cubicBezTo>
                  <a:cubicBezTo>
                    <a:pt x="188" y="167"/>
                    <a:pt x="134" y="188"/>
                    <a:pt x="75" y="216"/>
                  </a:cubicBezTo>
                  <a:close/>
                  <a:moveTo>
                    <a:pt x="86" y="115"/>
                  </a:moveTo>
                  <a:cubicBezTo>
                    <a:pt x="90" y="125"/>
                    <a:pt x="94" y="135"/>
                    <a:pt x="98" y="144"/>
                  </a:cubicBezTo>
                  <a:cubicBezTo>
                    <a:pt x="135" y="129"/>
                    <a:pt x="172" y="113"/>
                    <a:pt x="209" y="97"/>
                  </a:cubicBezTo>
                  <a:cubicBezTo>
                    <a:pt x="205" y="87"/>
                    <a:pt x="201" y="77"/>
                    <a:pt x="197" y="67"/>
                  </a:cubicBezTo>
                  <a:cubicBezTo>
                    <a:pt x="160" y="83"/>
                    <a:pt x="123" y="99"/>
                    <a:pt x="86"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6" name="Freeform 15">
              <a:extLst>
                <a:ext uri="{FF2B5EF4-FFF2-40B4-BE49-F238E27FC236}">
                  <a16:creationId xmlns:a16="http://schemas.microsoft.com/office/drawing/2014/main" id="{C3C5CEBC-A90E-474B-9A68-0E351E08BB5C}"/>
                </a:ext>
              </a:extLst>
            </p:cNvPr>
            <p:cNvSpPr>
              <a:spLocks/>
            </p:cNvSpPr>
            <p:nvPr/>
          </p:nvSpPr>
          <p:spPr bwMode="auto">
            <a:xfrm>
              <a:off x="-2901951" y="3695701"/>
              <a:ext cx="200025" cy="238125"/>
            </a:xfrm>
            <a:custGeom>
              <a:avLst/>
              <a:gdLst>
                <a:gd name="T0" fmla="*/ 119 w 262"/>
                <a:gd name="T1" fmla="*/ 27 h 312"/>
                <a:gd name="T2" fmla="*/ 257 w 262"/>
                <a:gd name="T3" fmla="*/ 155 h 312"/>
                <a:gd name="T4" fmla="*/ 240 w 262"/>
                <a:gd name="T5" fmla="*/ 280 h 312"/>
                <a:gd name="T6" fmla="*/ 209 w 262"/>
                <a:gd name="T7" fmla="*/ 312 h 312"/>
                <a:gd name="T8" fmla="*/ 187 w 262"/>
                <a:gd name="T9" fmla="*/ 269 h 312"/>
                <a:gd name="T10" fmla="*/ 203 w 262"/>
                <a:gd name="T11" fmla="*/ 137 h 312"/>
                <a:gd name="T12" fmla="*/ 184 w 262"/>
                <a:gd name="T13" fmla="*/ 89 h 312"/>
                <a:gd name="T14" fmla="*/ 129 w 262"/>
                <a:gd name="T15" fmla="*/ 107 h 312"/>
                <a:gd name="T16" fmla="*/ 64 w 262"/>
                <a:gd name="T17" fmla="*/ 235 h 312"/>
                <a:gd name="T18" fmla="*/ 51 w 262"/>
                <a:gd name="T19" fmla="*/ 284 h 312"/>
                <a:gd name="T20" fmla="*/ 19 w 262"/>
                <a:gd name="T21" fmla="*/ 307 h 312"/>
                <a:gd name="T22" fmla="*/ 1 w 262"/>
                <a:gd name="T23" fmla="*/ 277 h 312"/>
                <a:gd name="T24" fmla="*/ 37 w 262"/>
                <a:gd name="T25" fmla="*/ 32 h 312"/>
                <a:gd name="T26" fmla="*/ 60 w 262"/>
                <a:gd name="T27" fmla="*/ 8 h 312"/>
                <a:gd name="T28" fmla="*/ 119 w 262"/>
                <a:gd name="T29" fmla="*/ 27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312">
                  <a:moveTo>
                    <a:pt x="119" y="27"/>
                  </a:moveTo>
                  <a:cubicBezTo>
                    <a:pt x="205" y="0"/>
                    <a:pt x="262" y="37"/>
                    <a:pt x="257" y="155"/>
                  </a:cubicBezTo>
                  <a:cubicBezTo>
                    <a:pt x="254" y="197"/>
                    <a:pt x="248" y="239"/>
                    <a:pt x="240" y="280"/>
                  </a:cubicBezTo>
                  <a:cubicBezTo>
                    <a:pt x="237" y="293"/>
                    <a:pt x="219" y="302"/>
                    <a:pt x="209" y="312"/>
                  </a:cubicBezTo>
                  <a:cubicBezTo>
                    <a:pt x="201" y="298"/>
                    <a:pt x="186" y="283"/>
                    <a:pt x="187" y="269"/>
                  </a:cubicBezTo>
                  <a:cubicBezTo>
                    <a:pt x="189" y="225"/>
                    <a:pt x="200" y="182"/>
                    <a:pt x="203" y="137"/>
                  </a:cubicBezTo>
                  <a:cubicBezTo>
                    <a:pt x="204" y="121"/>
                    <a:pt x="193" y="91"/>
                    <a:pt x="184" y="89"/>
                  </a:cubicBezTo>
                  <a:cubicBezTo>
                    <a:pt x="167" y="86"/>
                    <a:pt x="138" y="94"/>
                    <a:pt x="129" y="107"/>
                  </a:cubicBezTo>
                  <a:cubicBezTo>
                    <a:pt x="104" y="147"/>
                    <a:pt x="84" y="192"/>
                    <a:pt x="64" y="235"/>
                  </a:cubicBezTo>
                  <a:cubicBezTo>
                    <a:pt x="57" y="250"/>
                    <a:pt x="59" y="270"/>
                    <a:pt x="51" y="284"/>
                  </a:cubicBezTo>
                  <a:cubicBezTo>
                    <a:pt x="45" y="294"/>
                    <a:pt x="30" y="299"/>
                    <a:pt x="19" y="307"/>
                  </a:cubicBezTo>
                  <a:cubicBezTo>
                    <a:pt x="12" y="297"/>
                    <a:pt x="0" y="286"/>
                    <a:pt x="1" y="277"/>
                  </a:cubicBezTo>
                  <a:cubicBezTo>
                    <a:pt x="11" y="195"/>
                    <a:pt x="24" y="113"/>
                    <a:pt x="37" y="32"/>
                  </a:cubicBezTo>
                  <a:cubicBezTo>
                    <a:pt x="39" y="23"/>
                    <a:pt x="54" y="7"/>
                    <a:pt x="60" y="8"/>
                  </a:cubicBezTo>
                  <a:cubicBezTo>
                    <a:pt x="80" y="11"/>
                    <a:pt x="99" y="20"/>
                    <a:pt x="119"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sp>
          <p:nvSpPr>
            <p:cNvPr id="57" name="Freeform 16">
              <a:extLst>
                <a:ext uri="{FF2B5EF4-FFF2-40B4-BE49-F238E27FC236}">
                  <a16:creationId xmlns:a16="http://schemas.microsoft.com/office/drawing/2014/main" id="{11903456-4BEA-4793-A22A-427774B34660}"/>
                </a:ext>
              </a:extLst>
            </p:cNvPr>
            <p:cNvSpPr>
              <a:spLocks noEditPoints="1"/>
            </p:cNvSpPr>
            <p:nvPr/>
          </p:nvSpPr>
          <p:spPr bwMode="auto">
            <a:xfrm>
              <a:off x="-3127376" y="3706813"/>
              <a:ext cx="169863" cy="206375"/>
            </a:xfrm>
            <a:custGeom>
              <a:avLst/>
              <a:gdLst>
                <a:gd name="T0" fmla="*/ 220 w 222"/>
                <a:gd name="T1" fmla="*/ 123 h 271"/>
                <a:gd name="T2" fmla="*/ 104 w 222"/>
                <a:gd name="T3" fmla="*/ 268 h 271"/>
                <a:gd name="T4" fmla="*/ 3 w 222"/>
                <a:gd name="T5" fmla="*/ 139 h 271"/>
                <a:gd name="T6" fmla="*/ 127 w 222"/>
                <a:gd name="T7" fmla="*/ 3 h 271"/>
                <a:gd name="T8" fmla="*/ 220 w 222"/>
                <a:gd name="T9" fmla="*/ 123 h 271"/>
                <a:gd name="T10" fmla="*/ 190 w 222"/>
                <a:gd name="T11" fmla="*/ 119 h 271"/>
                <a:gd name="T12" fmla="*/ 121 w 222"/>
                <a:gd name="T13" fmla="*/ 65 h 271"/>
                <a:gd name="T14" fmla="*/ 62 w 222"/>
                <a:gd name="T15" fmla="*/ 147 h 271"/>
                <a:gd name="T16" fmla="*/ 107 w 222"/>
                <a:gd name="T17" fmla="*/ 205 h 271"/>
                <a:gd name="T18" fmla="*/ 190 w 222"/>
                <a:gd name="T19" fmla="*/ 11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271">
                  <a:moveTo>
                    <a:pt x="220" y="123"/>
                  </a:moveTo>
                  <a:cubicBezTo>
                    <a:pt x="218" y="213"/>
                    <a:pt x="172" y="271"/>
                    <a:pt x="104" y="268"/>
                  </a:cubicBezTo>
                  <a:cubicBezTo>
                    <a:pt x="42" y="266"/>
                    <a:pt x="0" y="213"/>
                    <a:pt x="3" y="139"/>
                  </a:cubicBezTo>
                  <a:cubicBezTo>
                    <a:pt x="5" y="65"/>
                    <a:pt x="65" y="0"/>
                    <a:pt x="127" y="3"/>
                  </a:cubicBezTo>
                  <a:cubicBezTo>
                    <a:pt x="186" y="6"/>
                    <a:pt x="222" y="52"/>
                    <a:pt x="220" y="123"/>
                  </a:cubicBezTo>
                  <a:close/>
                  <a:moveTo>
                    <a:pt x="190" y="119"/>
                  </a:moveTo>
                  <a:cubicBezTo>
                    <a:pt x="158" y="93"/>
                    <a:pt x="139" y="65"/>
                    <a:pt x="121" y="65"/>
                  </a:cubicBezTo>
                  <a:cubicBezTo>
                    <a:pt x="72" y="66"/>
                    <a:pt x="62" y="107"/>
                    <a:pt x="62" y="147"/>
                  </a:cubicBezTo>
                  <a:cubicBezTo>
                    <a:pt x="62" y="177"/>
                    <a:pt x="68" y="219"/>
                    <a:pt x="107" y="205"/>
                  </a:cubicBezTo>
                  <a:cubicBezTo>
                    <a:pt x="136" y="195"/>
                    <a:pt x="156" y="156"/>
                    <a:pt x="190"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cs typeface="B Nazanin" panose="00000400000000000000" pitchFamily="2" charset="-78"/>
              </a:endParaRPr>
            </a:p>
          </p:txBody>
        </p:sp>
      </p:grpSp>
    </p:spTree>
    <p:extLst>
      <p:ext uri="{BB962C8B-B14F-4D97-AF65-F5344CB8AC3E}">
        <p14:creationId xmlns:p14="http://schemas.microsoft.com/office/powerpoint/2010/main" val="10064055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allppt-Burger">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 BURGERS">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Burger">
      <a:dk1>
        <a:sysClr val="windowText" lastClr="000000"/>
      </a:dk1>
      <a:lt1>
        <a:sysClr val="window" lastClr="FFFFFF"/>
      </a:lt1>
      <a:dk2>
        <a:srgbClr val="44546A"/>
      </a:dk2>
      <a:lt2>
        <a:srgbClr val="E7E6E6"/>
      </a:lt2>
      <a:accent1>
        <a:srgbClr val="F8BA16"/>
      </a:accent1>
      <a:accent2>
        <a:srgbClr val="454545"/>
      </a:accent2>
      <a:accent3>
        <a:srgbClr val="F8BA16"/>
      </a:accent3>
      <a:accent4>
        <a:srgbClr val="454545"/>
      </a:accent4>
      <a:accent5>
        <a:srgbClr val="F8BA16"/>
      </a:accent5>
      <a:accent6>
        <a:srgbClr val="454545"/>
      </a:accent6>
      <a:hlink>
        <a:srgbClr val="454545"/>
      </a:hlink>
      <a:folHlink>
        <a:srgbClr val="454545"/>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7541</Words>
  <Application>Microsoft Office PowerPoint</Application>
  <PresentationFormat>Widescreen</PresentationFormat>
  <Paragraphs>853</Paragraphs>
  <Slides>75</Slides>
  <Notes>28</Notes>
  <HiddenSlides>0</HiddenSlides>
  <MMClips>0</MMClips>
  <ScaleCrop>false</ScaleCrop>
  <HeadingPairs>
    <vt:vector size="8" baseType="variant">
      <vt:variant>
        <vt:lpstr>Fonts Used</vt:lpstr>
      </vt:variant>
      <vt:variant>
        <vt:i4>22</vt:i4>
      </vt:variant>
      <vt:variant>
        <vt:lpstr>Theme</vt:lpstr>
      </vt:variant>
      <vt:variant>
        <vt:i4>3</vt:i4>
      </vt:variant>
      <vt:variant>
        <vt:lpstr>Embedded OLE Servers</vt:lpstr>
      </vt:variant>
      <vt:variant>
        <vt:i4>1</vt:i4>
      </vt:variant>
      <vt:variant>
        <vt:lpstr>Slide Titles</vt:lpstr>
      </vt:variant>
      <vt:variant>
        <vt:i4>75</vt:i4>
      </vt:variant>
    </vt:vector>
  </HeadingPairs>
  <TitlesOfParts>
    <vt:vector size="101" baseType="lpstr">
      <vt:lpstr>맑은 고딕</vt:lpstr>
      <vt:lpstr>Amatic SC</vt:lpstr>
      <vt:lpstr>Arial</vt:lpstr>
      <vt:lpstr>Arial (Títulos)</vt:lpstr>
      <vt:lpstr>Arial Rounded MT Bold</vt:lpstr>
      <vt:lpstr>B Nazanin</vt:lpstr>
      <vt:lpstr>Calibri</vt:lpstr>
      <vt:lpstr>Cambria</vt:lpstr>
      <vt:lpstr>Candara</vt:lpstr>
      <vt:lpstr>Georgia</vt:lpstr>
      <vt:lpstr>Georgia Pro Cond</vt:lpstr>
      <vt:lpstr>Georgia Pro Light</vt:lpstr>
      <vt:lpstr>Lato</vt:lpstr>
      <vt:lpstr>Lato Black</vt:lpstr>
      <vt:lpstr>Lora</vt:lpstr>
      <vt:lpstr>Montserrat</vt:lpstr>
      <vt:lpstr>Open Sans Light</vt:lpstr>
      <vt:lpstr>Playfair Display Black</vt:lpstr>
      <vt:lpstr>Roboto Light</vt:lpstr>
      <vt:lpstr>Roboto Medium</vt:lpstr>
      <vt:lpstr>Source Sans Pro</vt:lpstr>
      <vt:lpstr>Wingdings</vt:lpstr>
      <vt:lpstr>Cover and End Slide Master</vt:lpstr>
      <vt:lpstr>Contents Slide Master</vt:lpstr>
      <vt:lpstr>Section Break Slide Master</vt:lpstr>
      <vt:lpstr>Microsoft Excel 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عنوان در اینجا</vt:lpstr>
      <vt:lpstr>PowerPoint Presentation</vt:lpstr>
      <vt:lpstr>PowerPoint Presentation</vt:lpstr>
      <vt:lpstr>عنوان در اینجا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عنوان در اینجا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2024-03-06T16:26:16Z</dcterms:created>
  <dcterms:modified xsi:type="dcterms:W3CDTF">2024-03-31T21:11:29Z</dcterms:modified>
  <cp:category/>
</cp:coreProperties>
</file>